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01" r:id="rId1"/>
    <p:sldMasterId id="2147484034" r:id="rId2"/>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asim Shazad (2610435)" initials="KS(" lastIdx="1" clrIdx="0">
    <p:extLst>
      <p:ext uri="{19B8F6BF-5375-455C-9EA6-DF929625EA0E}">
        <p15:presenceInfo xmlns:p15="http://schemas.microsoft.com/office/powerpoint/2012/main" userId="S::2610435@student.uwtsd.ac.uk::90593ee3-658d-45a1-b8a5-93298822800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2236" dt="2026-10-10T19:45:06.703"/>
    <p1510:client id="{438C92B1-5E7E-6807-A793-812B6C87E4A1}" v="62" dt="2026-10-10T16:34:57.647"/>
    <p1510:client id="{9BB0CE4F-8487-EF3F-C197-526F3FD34570}" v="4" dt="2026-10-11T22:42:56.8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commentAuthors" Target="commentAuthors.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sim Shazad (2610435)" userId="S::2610435@student.uwtsd.ac.uk::90593ee3-658d-45a1-b8a5-932988228007" providerId="AD" clId="Web-{438C92B1-5E7E-6807-A793-812B6C87E4A1}"/>
    <pc:docChg chg="modSld">
      <pc:chgData name="Kasim Shazad (2610435)" userId="S::2610435@student.uwtsd.ac.uk::90593ee3-658d-45a1-b8a5-932988228007" providerId="AD" clId="Web-{438C92B1-5E7E-6807-A793-812B6C87E4A1}" dt="2026-10-10T16:35:22.366" v="65"/>
      <pc:docMkLst>
        <pc:docMk/>
      </pc:docMkLst>
      <pc:sldChg chg="addSp delSp modSp">
        <pc:chgData name="Kasim Shazad (2610435)" userId="S::2610435@student.uwtsd.ac.uk::90593ee3-658d-45a1-b8a5-932988228007" providerId="AD" clId="Web-{438C92B1-5E7E-6807-A793-812B6C87E4A1}" dt="2026-10-10T16:35:22.366" v="65"/>
        <pc:sldMkLst>
          <pc:docMk/>
          <pc:sldMk cId="2838867289" sldId="257"/>
        </pc:sldMkLst>
        <pc:spChg chg="mod">
          <ac:chgData name="Kasim Shazad (2610435)" userId="S::2610435@student.uwtsd.ac.uk::90593ee3-658d-45a1-b8a5-932988228007" providerId="AD" clId="Web-{438C92B1-5E7E-6807-A793-812B6C87E4A1}" dt="2026-10-10T16:35:22.366" v="65"/>
          <ac:spMkLst>
            <pc:docMk/>
            <pc:sldMk cId="2838867289" sldId="257"/>
            <ac:spMk id="2" creationId="{88F33B3E-5836-78F9-9E3D-C5F47EB6AA23}"/>
          </ac:spMkLst>
        </pc:spChg>
        <pc:spChg chg="del">
          <ac:chgData name="Kasim Shazad (2610435)" userId="S::2610435@student.uwtsd.ac.uk::90593ee3-658d-45a1-b8a5-932988228007" providerId="AD" clId="Web-{438C92B1-5E7E-6807-A793-812B6C87E4A1}" dt="2026-10-10T16:35:22.366" v="65"/>
          <ac:spMkLst>
            <pc:docMk/>
            <pc:sldMk cId="2838867289" sldId="257"/>
            <ac:spMk id="93" creationId="{FF1A843A-A6BC-4027-A46F-8EA29D26FEAA}"/>
          </ac:spMkLst>
        </pc:spChg>
        <pc:spChg chg="del">
          <ac:chgData name="Kasim Shazad (2610435)" userId="S::2610435@student.uwtsd.ac.uk::90593ee3-658d-45a1-b8a5-932988228007" providerId="AD" clId="Web-{438C92B1-5E7E-6807-A793-812B6C87E4A1}" dt="2026-10-10T16:35:22.366" v="65"/>
          <ac:spMkLst>
            <pc:docMk/>
            <pc:sldMk cId="2838867289" sldId="257"/>
            <ac:spMk id="95" creationId="{2507F48C-66CC-4AFA-B9A7-360743221ECD}"/>
          </ac:spMkLst>
        </pc:spChg>
        <pc:spChg chg="del">
          <ac:chgData name="Kasim Shazad (2610435)" userId="S::2610435@student.uwtsd.ac.uk::90593ee3-658d-45a1-b8a5-932988228007" providerId="AD" clId="Web-{438C92B1-5E7E-6807-A793-812B6C87E4A1}" dt="2026-10-10T16:35:22.366" v="65"/>
          <ac:spMkLst>
            <pc:docMk/>
            <pc:sldMk cId="2838867289" sldId="257"/>
            <ac:spMk id="97" creationId="{95FFA5E0-4C70-431D-A19D-18415F6C4009}"/>
          </ac:spMkLst>
        </pc:spChg>
        <pc:spChg chg="del">
          <ac:chgData name="Kasim Shazad (2610435)" userId="S::2610435@student.uwtsd.ac.uk::90593ee3-658d-45a1-b8a5-932988228007" providerId="AD" clId="Web-{438C92B1-5E7E-6807-A793-812B6C87E4A1}" dt="2026-10-10T16:35:22.366" v="65"/>
          <ac:spMkLst>
            <pc:docMk/>
            <pc:sldMk cId="2838867289" sldId="257"/>
            <ac:spMk id="99" creationId="{BBE55C11-4C41-45E4-A00F-83DEE6BB51A8}"/>
          </ac:spMkLst>
        </pc:spChg>
        <pc:spChg chg="add">
          <ac:chgData name="Kasim Shazad (2610435)" userId="S::2610435@student.uwtsd.ac.uk::90593ee3-658d-45a1-b8a5-932988228007" providerId="AD" clId="Web-{438C92B1-5E7E-6807-A793-812B6C87E4A1}" dt="2026-10-10T16:35:22.366" v="65"/>
          <ac:spMkLst>
            <pc:docMk/>
            <pc:sldMk cId="2838867289" sldId="257"/>
            <ac:spMk id="132" creationId="{FF1A843A-A6BC-4027-A46F-8EA29D26FEAA}"/>
          </ac:spMkLst>
        </pc:spChg>
        <pc:spChg chg="add">
          <ac:chgData name="Kasim Shazad (2610435)" userId="S::2610435@student.uwtsd.ac.uk::90593ee3-658d-45a1-b8a5-932988228007" providerId="AD" clId="Web-{438C92B1-5E7E-6807-A793-812B6C87E4A1}" dt="2026-10-10T16:35:22.366" v="65"/>
          <ac:spMkLst>
            <pc:docMk/>
            <pc:sldMk cId="2838867289" sldId="257"/>
            <ac:spMk id="134" creationId="{2507F48C-66CC-4AFA-B9A7-360743221ECD}"/>
          </ac:spMkLst>
        </pc:spChg>
        <pc:spChg chg="add">
          <ac:chgData name="Kasim Shazad (2610435)" userId="S::2610435@student.uwtsd.ac.uk::90593ee3-658d-45a1-b8a5-932988228007" providerId="AD" clId="Web-{438C92B1-5E7E-6807-A793-812B6C87E4A1}" dt="2026-10-10T16:35:22.366" v="65"/>
          <ac:spMkLst>
            <pc:docMk/>
            <pc:sldMk cId="2838867289" sldId="257"/>
            <ac:spMk id="136" creationId="{95FFA5E0-4C70-431D-A19D-18415F6C4009}"/>
          </ac:spMkLst>
        </pc:spChg>
        <pc:spChg chg="add">
          <ac:chgData name="Kasim Shazad (2610435)" userId="S::2610435@student.uwtsd.ac.uk::90593ee3-658d-45a1-b8a5-932988228007" providerId="AD" clId="Web-{438C92B1-5E7E-6807-A793-812B6C87E4A1}" dt="2026-10-10T16:35:22.366" v="65"/>
          <ac:spMkLst>
            <pc:docMk/>
            <pc:sldMk cId="2838867289" sldId="257"/>
            <ac:spMk id="138" creationId="{BBE55C11-4C41-45E4-A00F-83DEE6BB51A8}"/>
          </ac:spMkLst>
        </pc:spChg>
        <pc:picChg chg="mod">
          <ac:chgData name="Kasim Shazad (2610435)" userId="S::2610435@student.uwtsd.ac.uk::90593ee3-658d-45a1-b8a5-932988228007" providerId="AD" clId="Web-{438C92B1-5E7E-6807-A793-812B6C87E4A1}" dt="2026-10-10T16:35:22.366" v="65"/>
          <ac:picMkLst>
            <pc:docMk/>
            <pc:sldMk cId="2838867289" sldId="257"/>
            <ac:picMk id="60" creationId="{F373C604-342C-F559-52A9-812BF5B926A2}"/>
          </ac:picMkLst>
        </pc:picChg>
      </pc:sldChg>
    </pc:docChg>
  </pc:docChgLst>
  <pc:docChgLst>
    <pc:chgData name="Kasim Shazad (2610435)" userId="S::2610435@student.uwtsd.ac.uk::90593ee3-658d-45a1-b8a5-932988228007" providerId="AD" clId="Web-{00000000-0000-0000-0000-000000000000}"/>
    <pc:docChg chg="addSld delSld modSld sldOrd">
      <pc:chgData name="Kasim Shazad (2610435)" userId="S::2610435@student.uwtsd.ac.uk::90593ee3-658d-45a1-b8a5-932988228007" providerId="AD" clId="Web-{00000000-0000-0000-0000-000000000000}" dt="2026-10-10T19:45:06.703" v="2365"/>
      <pc:docMkLst>
        <pc:docMk/>
      </pc:docMkLst>
      <pc:sldChg chg="addSp delSp modSp mod setBg setClrOvrMap delDesignElem chgLayout">
        <pc:chgData name="Kasim Shazad (2610435)" userId="S::2610435@student.uwtsd.ac.uk::90593ee3-658d-45a1-b8a5-932988228007" providerId="AD" clId="Web-{00000000-0000-0000-0000-000000000000}" dt="2026-10-10T18:17:22.133" v="1628" actId="20577"/>
        <pc:sldMkLst>
          <pc:docMk/>
          <pc:sldMk cId="2838867289" sldId="257"/>
        </pc:sldMkLst>
        <pc:spChg chg="mod ord">
          <ac:chgData name="Kasim Shazad (2610435)" userId="S::2610435@student.uwtsd.ac.uk::90593ee3-658d-45a1-b8a5-932988228007" providerId="AD" clId="Web-{00000000-0000-0000-0000-000000000000}" dt="2026-10-10T17:32:14.613" v="1146"/>
          <ac:spMkLst>
            <pc:docMk/>
            <pc:sldMk cId="2838867289" sldId="257"/>
            <ac:spMk id="2" creationId="{88F33B3E-5836-78F9-9E3D-C5F47EB6AA23}"/>
          </ac:spMkLst>
        </pc:spChg>
        <pc:spChg chg="mod ord">
          <ac:chgData name="Kasim Shazad (2610435)" userId="S::2610435@student.uwtsd.ac.uk::90593ee3-658d-45a1-b8a5-932988228007" providerId="AD" clId="Web-{00000000-0000-0000-0000-000000000000}" dt="2026-10-10T18:17:22.133" v="1628" actId="20577"/>
          <ac:spMkLst>
            <pc:docMk/>
            <pc:sldMk cId="2838867289" sldId="257"/>
            <ac:spMk id="5" creationId="{3F025B1F-BED4-BB30-6FD3-361F33137EEB}"/>
          </ac:spMkLst>
        </pc:spChg>
        <pc:spChg chg="add del">
          <ac:chgData name="Kasim Shazad (2610435)" userId="S::2610435@student.uwtsd.ac.uk::90593ee3-658d-45a1-b8a5-932988228007" providerId="AD" clId="Web-{00000000-0000-0000-0000-000000000000}" dt="2026-10-10T17:32:14.613" v="1146"/>
          <ac:spMkLst>
            <pc:docMk/>
            <pc:sldMk cId="2838867289" sldId="257"/>
            <ac:spMk id="65" creationId="{35879851-1A1D-4246-AAA1-C484E858337D}"/>
          </ac:spMkLst>
        </pc:spChg>
        <pc:spChg chg="add">
          <ac:chgData name="Kasim Shazad (2610435)" userId="S::2610435@student.uwtsd.ac.uk::90593ee3-658d-45a1-b8a5-932988228007" providerId="AD" clId="Web-{00000000-0000-0000-0000-000000000000}" dt="2026-10-10T17:32:14.613" v="1146"/>
          <ac:spMkLst>
            <pc:docMk/>
            <pc:sldMk cId="2838867289" sldId="257"/>
            <ac:spMk id="70" creationId="{1DEF7FFE-4D64-436F-AD94-4A93A062A8C0}"/>
          </ac:spMkLst>
        </pc:spChg>
        <pc:spChg chg="add">
          <ac:chgData name="Kasim Shazad (2610435)" userId="S::2610435@student.uwtsd.ac.uk::90593ee3-658d-45a1-b8a5-932988228007" providerId="AD" clId="Web-{00000000-0000-0000-0000-000000000000}" dt="2026-10-10T17:32:14.613" v="1146"/>
          <ac:spMkLst>
            <pc:docMk/>
            <pc:sldMk cId="2838867289" sldId="257"/>
            <ac:spMk id="72" creationId="{D4D9CC87-0E0B-4C62-BF07-D7891B462814}"/>
          </ac:spMkLst>
        </pc:spChg>
        <pc:spChg chg="add">
          <ac:chgData name="Kasim Shazad (2610435)" userId="S::2610435@student.uwtsd.ac.uk::90593ee3-658d-45a1-b8a5-932988228007" providerId="AD" clId="Web-{00000000-0000-0000-0000-000000000000}" dt="2026-10-10T17:32:14.613" v="1146"/>
          <ac:spMkLst>
            <pc:docMk/>
            <pc:sldMk cId="2838867289" sldId="257"/>
            <ac:spMk id="74" creationId="{B7D7AEBC-DEC4-4C87-9581-41DA4DBEE6FD}"/>
          </ac:spMkLst>
        </pc:spChg>
        <pc:spChg chg="del">
          <ac:chgData name="Kasim Shazad (2610435)" userId="S::2610435@student.uwtsd.ac.uk::90593ee3-658d-45a1-b8a5-932988228007" providerId="AD" clId="Web-{00000000-0000-0000-0000-000000000000}" dt="2026-10-10T17:16:22.318" v="799"/>
          <ac:spMkLst>
            <pc:docMk/>
            <pc:sldMk cId="2838867289" sldId="257"/>
            <ac:spMk id="132" creationId="{FF1A843A-A6BC-4027-A46F-8EA29D26FEAA}"/>
          </ac:spMkLst>
        </pc:spChg>
        <pc:spChg chg="del">
          <ac:chgData name="Kasim Shazad (2610435)" userId="S::2610435@student.uwtsd.ac.uk::90593ee3-658d-45a1-b8a5-932988228007" providerId="AD" clId="Web-{00000000-0000-0000-0000-000000000000}" dt="2026-10-10T17:16:22.318" v="799"/>
          <ac:spMkLst>
            <pc:docMk/>
            <pc:sldMk cId="2838867289" sldId="257"/>
            <ac:spMk id="134" creationId="{2507F48C-66CC-4AFA-B9A7-360743221ECD}"/>
          </ac:spMkLst>
        </pc:spChg>
        <pc:spChg chg="del">
          <ac:chgData name="Kasim Shazad (2610435)" userId="S::2610435@student.uwtsd.ac.uk::90593ee3-658d-45a1-b8a5-932988228007" providerId="AD" clId="Web-{00000000-0000-0000-0000-000000000000}" dt="2026-10-10T17:16:22.318" v="799"/>
          <ac:spMkLst>
            <pc:docMk/>
            <pc:sldMk cId="2838867289" sldId="257"/>
            <ac:spMk id="136" creationId="{95FFA5E0-4C70-431D-A19D-18415F6C4009}"/>
          </ac:spMkLst>
        </pc:spChg>
        <pc:spChg chg="del">
          <ac:chgData name="Kasim Shazad (2610435)" userId="S::2610435@student.uwtsd.ac.uk::90593ee3-658d-45a1-b8a5-932988228007" providerId="AD" clId="Web-{00000000-0000-0000-0000-000000000000}" dt="2026-10-10T17:16:22.318" v="799"/>
          <ac:spMkLst>
            <pc:docMk/>
            <pc:sldMk cId="2838867289" sldId="257"/>
            <ac:spMk id="138" creationId="{BBE55C11-4C41-45E4-A00F-83DEE6BB51A8}"/>
          </ac:spMkLst>
        </pc:spChg>
        <pc:grpChg chg="del">
          <ac:chgData name="Kasim Shazad (2610435)" userId="S::2610435@student.uwtsd.ac.uk::90593ee3-658d-45a1-b8a5-932988228007" providerId="AD" clId="Web-{00000000-0000-0000-0000-000000000000}" dt="2026-10-10T17:16:22.318" v="799"/>
          <ac:grpSpMkLst>
            <pc:docMk/>
            <pc:sldMk cId="2838867289" sldId="257"/>
            <ac:grpSpMk id="104" creationId="{027FE0C2-9C19-4FB7-81C0-06ECDD8C0511}"/>
          </ac:grpSpMkLst>
        </pc:grpChg>
        <pc:grpChg chg="del">
          <ac:chgData name="Kasim Shazad (2610435)" userId="S::2610435@student.uwtsd.ac.uk::90593ee3-658d-45a1-b8a5-932988228007" providerId="AD" clId="Web-{00000000-0000-0000-0000-000000000000}" dt="2026-10-10T17:16:22.318" v="799"/>
          <ac:grpSpMkLst>
            <pc:docMk/>
            <pc:sldMk cId="2838867289" sldId="257"/>
            <ac:grpSpMk id="118" creationId="{AC0D9DD5-F48B-4179-BF11-4D156DA02A0A}"/>
          </ac:grpSpMkLst>
        </pc:grpChg>
        <pc:picChg chg="mod">
          <ac:chgData name="Kasim Shazad (2610435)" userId="S::2610435@student.uwtsd.ac.uk::90593ee3-658d-45a1-b8a5-932988228007" providerId="AD" clId="Web-{00000000-0000-0000-0000-000000000000}" dt="2026-10-10T17:32:14.613" v="1146"/>
          <ac:picMkLst>
            <pc:docMk/>
            <pc:sldMk cId="2838867289" sldId="257"/>
            <ac:picMk id="60" creationId="{F373C604-342C-F559-52A9-812BF5B926A2}"/>
          </ac:picMkLst>
        </pc:picChg>
      </pc:sldChg>
      <pc:sldChg chg="addSp delSp modSp mod setBg setClrOvrMap">
        <pc:chgData name="Kasim Shazad (2610435)" userId="S::2610435@student.uwtsd.ac.uk::90593ee3-658d-45a1-b8a5-932988228007" providerId="AD" clId="Web-{00000000-0000-0000-0000-000000000000}" dt="2026-10-10T18:23:05.904" v="1648" actId="20577"/>
        <pc:sldMkLst>
          <pc:docMk/>
          <pc:sldMk cId="2885983337" sldId="258"/>
        </pc:sldMkLst>
        <pc:spChg chg="mod">
          <ac:chgData name="Kasim Shazad (2610435)" userId="S::2610435@student.uwtsd.ac.uk::90593ee3-658d-45a1-b8a5-932988228007" providerId="AD" clId="Web-{00000000-0000-0000-0000-000000000000}" dt="2026-10-10T17:59:57.409" v="1585"/>
          <ac:spMkLst>
            <pc:docMk/>
            <pc:sldMk cId="2885983337" sldId="258"/>
            <ac:spMk id="2" creationId="{D9101EE5-1D7B-827E-C086-4FDAE066AFB0}"/>
          </ac:spMkLst>
        </pc:spChg>
        <pc:spChg chg="mod">
          <ac:chgData name="Kasim Shazad (2610435)" userId="S::2610435@student.uwtsd.ac.uk::90593ee3-658d-45a1-b8a5-932988228007" providerId="AD" clId="Web-{00000000-0000-0000-0000-000000000000}" dt="2026-10-10T18:23:05.904" v="1648" actId="20577"/>
          <ac:spMkLst>
            <pc:docMk/>
            <pc:sldMk cId="2885983337" sldId="258"/>
            <ac:spMk id="3" creationId="{1B8EB9F9-BDFA-7759-0F4E-7A65C2FD39BC}"/>
          </ac:spMkLst>
        </pc:spChg>
        <pc:spChg chg="add del">
          <ac:chgData name="Kasim Shazad (2610435)" userId="S::2610435@student.uwtsd.ac.uk::90593ee3-658d-45a1-b8a5-932988228007" providerId="AD" clId="Web-{00000000-0000-0000-0000-000000000000}" dt="2026-10-10T17:36:36.726" v="1154"/>
          <ac:spMkLst>
            <pc:docMk/>
            <pc:sldMk cId="2885983337" sldId="258"/>
            <ac:spMk id="8" creationId="{19FE08D8-CEA0-461E-870A-02CD15D9B9D2}"/>
          </ac:spMkLst>
        </pc:spChg>
        <pc:spChg chg="add del">
          <ac:chgData name="Kasim Shazad (2610435)" userId="S::2610435@student.uwtsd.ac.uk::90593ee3-658d-45a1-b8a5-932988228007" providerId="AD" clId="Web-{00000000-0000-0000-0000-000000000000}" dt="2026-10-10T17:36:36.726" v="1154"/>
          <ac:spMkLst>
            <pc:docMk/>
            <pc:sldMk cId="2885983337" sldId="258"/>
            <ac:spMk id="10" creationId="{2B982904-A46E-41DF-BA98-61E2300C7DCB}"/>
          </ac:spMkLst>
        </pc:spChg>
        <pc:spChg chg="add del">
          <ac:chgData name="Kasim Shazad (2610435)" userId="S::2610435@student.uwtsd.ac.uk::90593ee3-658d-45a1-b8a5-932988228007" providerId="AD" clId="Web-{00000000-0000-0000-0000-000000000000}" dt="2026-10-10T17:36:36.726" v="1154"/>
          <ac:spMkLst>
            <pc:docMk/>
            <pc:sldMk cId="2885983337" sldId="258"/>
            <ac:spMk id="12" creationId="{27018161-547E-48F7-A0D9-272C9EA5B379}"/>
          </ac:spMkLst>
        </pc:spChg>
        <pc:spChg chg="add del">
          <ac:chgData name="Kasim Shazad (2610435)" userId="S::2610435@student.uwtsd.ac.uk::90593ee3-658d-45a1-b8a5-932988228007" providerId="AD" clId="Web-{00000000-0000-0000-0000-000000000000}" dt="2026-10-10T17:59:57.409" v="1585"/>
          <ac:spMkLst>
            <pc:docMk/>
            <pc:sldMk cId="2885983337" sldId="258"/>
            <ac:spMk id="23" creationId="{5BE0789E-91A7-4246-978E-A17FE1BF952A}"/>
          </ac:spMkLst>
        </pc:spChg>
        <pc:spChg chg="add del">
          <ac:chgData name="Kasim Shazad (2610435)" userId="S::2610435@student.uwtsd.ac.uk::90593ee3-658d-45a1-b8a5-932988228007" providerId="AD" clId="Web-{00000000-0000-0000-0000-000000000000}" dt="2026-10-10T17:59:57.409" v="1585"/>
          <ac:spMkLst>
            <pc:docMk/>
            <pc:sldMk cId="2885983337" sldId="258"/>
            <ac:spMk id="24" creationId="{15EDA122-4530-45D2-A70A-B1A967AAE566}"/>
          </ac:spMkLst>
        </pc:spChg>
        <pc:spChg chg="add del">
          <ac:chgData name="Kasim Shazad (2610435)" userId="S::2610435@student.uwtsd.ac.uk::90593ee3-658d-45a1-b8a5-932988228007" providerId="AD" clId="Web-{00000000-0000-0000-0000-000000000000}" dt="2026-10-10T17:59:57.409" v="1585"/>
          <ac:spMkLst>
            <pc:docMk/>
            <pc:sldMk cId="2885983337" sldId="258"/>
            <ac:spMk id="26" creationId="{9782F52E-0F94-4BFC-9F89-B054DDEAB9EF}"/>
          </ac:spMkLst>
        </pc:spChg>
        <pc:spChg chg="add">
          <ac:chgData name="Kasim Shazad (2610435)" userId="S::2610435@student.uwtsd.ac.uk::90593ee3-658d-45a1-b8a5-932988228007" providerId="AD" clId="Web-{00000000-0000-0000-0000-000000000000}" dt="2026-10-10T17:59:57.409" v="1585"/>
          <ac:spMkLst>
            <pc:docMk/>
            <pc:sldMk cId="2885983337" sldId="258"/>
            <ac:spMk id="32" creationId="{40F1E87C-C9CB-44C0-A79E-F2384368470D}"/>
          </ac:spMkLst>
        </pc:spChg>
        <pc:spChg chg="add">
          <ac:chgData name="Kasim Shazad (2610435)" userId="S::2610435@student.uwtsd.ac.uk::90593ee3-658d-45a1-b8a5-932988228007" providerId="AD" clId="Web-{00000000-0000-0000-0000-000000000000}" dt="2026-10-10T17:59:57.409" v="1585"/>
          <ac:spMkLst>
            <pc:docMk/>
            <pc:sldMk cId="2885983337" sldId="258"/>
            <ac:spMk id="48" creationId="{31FE9B99-9825-4E0E-B4FB-432E59A85FCA}"/>
          </ac:spMkLst>
        </pc:spChg>
        <pc:grpChg chg="add del">
          <ac:chgData name="Kasim Shazad (2610435)" userId="S::2610435@student.uwtsd.ac.uk::90593ee3-658d-45a1-b8a5-932988228007" providerId="AD" clId="Web-{00000000-0000-0000-0000-000000000000}" dt="2026-10-10T17:59:57.409" v="1585"/>
          <ac:grpSpMkLst>
            <pc:docMk/>
            <pc:sldMk cId="2885983337" sldId="258"/>
            <ac:grpSpMk id="25" creationId="{3C6C0BD2-8B3C-4042-B4EE-5DB7665A3736}"/>
          </ac:grpSpMkLst>
        </pc:grpChg>
        <pc:grpChg chg="add">
          <ac:chgData name="Kasim Shazad (2610435)" userId="S::2610435@student.uwtsd.ac.uk::90593ee3-658d-45a1-b8a5-932988228007" providerId="AD" clId="Web-{00000000-0000-0000-0000-000000000000}" dt="2026-10-10T17:59:57.409" v="1585"/>
          <ac:grpSpMkLst>
            <pc:docMk/>
            <pc:sldMk cId="2885983337" sldId="258"/>
            <ac:grpSpMk id="34" creationId="{BA4A957B-DB4E-4D89-ADEF-2767404BD9B7}"/>
          </ac:grpSpMkLst>
        </pc:grpChg>
      </pc:sldChg>
      <pc:sldChg chg="modSp">
        <pc:chgData name="Kasim Shazad (2610435)" userId="S::2610435@student.uwtsd.ac.uk::90593ee3-658d-45a1-b8a5-932988228007" providerId="AD" clId="Web-{00000000-0000-0000-0000-000000000000}" dt="2026-10-02T21:06:06.191" v="109" actId="20577"/>
        <pc:sldMkLst>
          <pc:docMk/>
          <pc:sldMk cId="1665780348" sldId="260"/>
        </pc:sldMkLst>
        <pc:spChg chg="mod">
          <ac:chgData name="Kasim Shazad (2610435)" userId="S::2610435@student.uwtsd.ac.uk::90593ee3-658d-45a1-b8a5-932988228007" providerId="AD" clId="Web-{00000000-0000-0000-0000-000000000000}" dt="2026-10-02T21:06:06.191" v="109" actId="20577"/>
          <ac:spMkLst>
            <pc:docMk/>
            <pc:sldMk cId="1665780348" sldId="260"/>
            <ac:spMk id="2" creationId="{58BEA3DC-6248-705E-3A9F-9D88FCA115B3}"/>
          </ac:spMkLst>
        </pc:spChg>
        <pc:spChg chg="mod">
          <ac:chgData name="Kasim Shazad (2610435)" userId="S::2610435@student.uwtsd.ac.uk::90593ee3-658d-45a1-b8a5-932988228007" providerId="AD" clId="Web-{00000000-0000-0000-0000-000000000000}" dt="2026-10-02T21:05:11.627" v="107" actId="20577"/>
          <ac:spMkLst>
            <pc:docMk/>
            <pc:sldMk cId="1665780348" sldId="260"/>
            <ac:spMk id="3" creationId="{1AC1C3D4-9707-ED19-3473-3051876D9820}"/>
          </ac:spMkLst>
        </pc:spChg>
      </pc:sldChg>
      <pc:sldChg chg="add del">
        <pc:chgData name="Kasim Shazad (2610435)" userId="S::2610435@student.uwtsd.ac.uk::90593ee3-658d-45a1-b8a5-932988228007" providerId="AD" clId="Web-{00000000-0000-0000-0000-000000000000}" dt="2026-10-02T21:07:19.523" v="113"/>
        <pc:sldMkLst>
          <pc:docMk/>
          <pc:sldMk cId="2677275985" sldId="261"/>
        </pc:sldMkLst>
      </pc:sldChg>
      <pc:sldChg chg="new del">
        <pc:chgData name="Kasim Shazad (2610435)" userId="S::2610435@student.uwtsd.ac.uk::90593ee3-658d-45a1-b8a5-932988228007" providerId="AD" clId="Web-{00000000-0000-0000-0000-000000000000}" dt="2026-10-10T18:37:32.487" v="1655"/>
        <pc:sldMkLst>
          <pc:docMk/>
          <pc:sldMk cId="3297069792" sldId="262"/>
        </pc:sldMkLst>
      </pc:sldChg>
      <pc:sldChg chg="addSp delSp modSp new mod setBg setClrOvrMap">
        <pc:chgData name="Kasim Shazad (2610435)" userId="S::2610435@student.uwtsd.ac.uk::90593ee3-658d-45a1-b8a5-932988228007" providerId="AD" clId="Web-{00000000-0000-0000-0000-000000000000}" dt="2026-10-10T19:35:58.176" v="2352" actId="20577"/>
        <pc:sldMkLst>
          <pc:docMk/>
          <pc:sldMk cId="3533965496" sldId="262"/>
        </pc:sldMkLst>
        <pc:spChg chg="mod">
          <ac:chgData name="Kasim Shazad (2610435)" userId="S::2610435@student.uwtsd.ac.uk::90593ee3-658d-45a1-b8a5-932988228007" providerId="AD" clId="Web-{00000000-0000-0000-0000-000000000000}" dt="2026-10-10T19:35:58.176" v="2352" actId="20577"/>
          <ac:spMkLst>
            <pc:docMk/>
            <pc:sldMk cId="3533965496" sldId="262"/>
            <ac:spMk id="2" creationId="{90A2A40A-7DB1-F37C-E895-FEFE52F4959A}"/>
          </ac:spMkLst>
        </pc:spChg>
        <pc:spChg chg="add del">
          <ac:chgData name="Kasim Shazad (2610435)" userId="S::2610435@student.uwtsd.ac.uk::90593ee3-658d-45a1-b8a5-932988228007" providerId="AD" clId="Web-{00000000-0000-0000-0000-000000000000}" dt="2026-10-10T19:32:32.677" v="2342"/>
          <ac:spMkLst>
            <pc:docMk/>
            <pc:sldMk cId="3533965496" sldId="262"/>
            <ac:spMk id="35" creationId="{72EA7E7A-2786-4974-974E-596DF241233A}"/>
          </ac:spMkLst>
        </pc:spChg>
        <pc:spChg chg="add del">
          <ac:chgData name="Kasim Shazad (2610435)" userId="S::2610435@student.uwtsd.ac.uk::90593ee3-658d-45a1-b8a5-932988228007" providerId="AD" clId="Web-{00000000-0000-0000-0000-000000000000}" dt="2026-10-10T19:32:32.677" v="2342"/>
          <ac:spMkLst>
            <pc:docMk/>
            <pc:sldMk cId="3533965496" sldId="262"/>
            <ac:spMk id="37" creationId="{1C84F1F1-4602-447E-9A65-91C7D6D2E5D3}"/>
          </ac:spMkLst>
        </pc:spChg>
        <pc:spChg chg="add del">
          <ac:chgData name="Kasim Shazad (2610435)" userId="S::2610435@student.uwtsd.ac.uk::90593ee3-658d-45a1-b8a5-932988228007" providerId="AD" clId="Web-{00000000-0000-0000-0000-000000000000}" dt="2026-10-10T19:32:32.677" v="2342"/>
          <ac:spMkLst>
            <pc:docMk/>
            <pc:sldMk cId="3533965496" sldId="262"/>
            <ac:spMk id="39" creationId="{57ABABA7-0420-4200-9B65-1C1967CE9373}"/>
          </ac:spMkLst>
        </pc:spChg>
        <pc:spChg chg="add del">
          <ac:chgData name="Kasim Shazad (2610435)" userId="S::2610435@student.uwtsd.ac.uk::90593ee3-658d-45a1-b8a5-932988228007" providerId="AD" clId="Web-{00000000-0000-0000-0000-000000000000}" dt="2026-10-10T19:33:20.571" v="2344"/>
          <ac:spMkLst>
            <pc:docMk/>
            <pc:sldMk cId="3533965496" sldId="262"/>
            <ac:spMk id="43" creationId="{95ECFC88-1E40-4C47-960F-87C500F10959}"/>
          </ac:spMkLst>
        </pc:spChg>
        <pc:spChg chg="add del">
          <ac:chgData name="Kasim Shazad (2610435)" userId="S::2610435@student.uwtsd.ac.uk::90593ee3-658d-45a1-b8a5-932988228007" providerId="AD" clId="Web-{00000000-0000-0000-0000-000000000000}" dt="2026-10-10T19:33:20.571" v="2344"/>
          <ac:spMkLst>
            <pc:docMk/>
            <pc:sldMk cId="3533965496" sldId="262"/>
            <ac:spMk id="45" creationId="{3B61BD80-022D-4577-9D14-EAD5DFD135CF}"/>
          </ac:spMkLst>
        </pc:spChg>
        <pc:spChg chg="add del">
          <ac:chgData name="Kasim Shazad (2610435)" userId="S::2610435@student.uwtsd.ac.uk::90593ee3-658d-45a1-b8a5-932988228007" providerId="AD" clId="Web-{00000000-0000-0000-0000-000000000000}" dt="2026-10-10T19:32:32.677" v="2342"/>
          <ac:spMkLst>
            <pc:docMk/>
            <pc:sldMk cId="3533965496" sldId="262"/>
            <ac:spMk id="55" creationId="{1E86F813-D67B-409D-AA77-FA8878C28E40}"/>
          </ac:spMkLst>
        </pc:spChg>
        <pc:spChg chg="add del">
          <ac:chgData name="Kasim Shazad (2610435)" userId="S::2610435@student.uwtsd.ac.uk::90593ee3-658d-45a1-b8a5-932988228007" providerId="AD" clId="Web-{00000000-0000-0000-0000-000000000000}" dt="2026-10-10T19:32:32.677" v="2342"/>
          <ac:spMkLst>
            <pc:docMk/>
            <pc:sldMk cId="3533965496" sldId="262"/>
            <ac:spMk id="57" creationId="{1F0BB6E0-44F4-4938-8070-5992040BD1D5}"/>
          </ac:spMkLst>
        </pc:spChg>
        <pc:spChg chg="add del">
          <ac:chgData name="Kasim Shazad (2610435)" userId="S::2610435@student.uwtsd.ac.uk::90593ee3-658d-45a1-b8a5-932988228007" providerId="AD" clId="Web-{00000000-0000-0000-0000-000000000000}" dt="2026-10-10T19:33:20.571" v="2344"/>
          <ac:spMkLst>
            <pc:docMk/>
            <pc:sldMk cId="3533965496" sldId="262"/>
            <ac:spMk id="61" creationId="{AE2F7D72-C98C-4C79-88A4-1DD7AAE7BF3D}"/>
          </ac:spMkLst>
        </pc:spChg>
        <pc:spChg chg="add del">
          <ac:chgData name="Kasim Shazad (2610435)" userId="S::2610435@student.uwtsd.ac.uk::90593ee3-658d-45a1-b8a5-932988228007" providerId="AD" clId="Web-{00000000-0000-0000-0000-000000000000}" dt="2026-10-10T19:33:20.571" v="2344"/>
          <ac:spMkLst>
            <pc:docMk/>
            <pc:sldMk cId="3533965496" sldId="262"/>
            <ac:spMk id="62" creationId="{C03B0394-07A3-4767-BDD5-04B2F3E6BD4B}"/>
          </ac:spMkLst>
        </pc:spChg>
        <pc:spChg chg="add del">
          <ac:chgData name="Kasim Shazad (2610435)" userId="S::2610435@student.uwtsd.ac.uk::90593ee3-658d-45a1-b8a5-932988228007" providerId="AD" clId="Web-{00000000-0000-0000-0000-000000000000}" dt="2026-10-10T19:33:20.571" v="2344"/>
          <ac:spMkLst>
            <pc:docMk/>
            <pc:sldMk cId="3533965496" sldId="262"/>
            <ac:spMk id="63" creationId="{EA50189A-2FD4-4608-A527-341A1811A64B}"/>
          </ac:spMkLst>
        </pc:spChg>
        <pc:spChg chg="add">
          <ac:chgData name="Kasim Shazad (2610435)" userId="S::2610435@student.uwtsd.ac.uk::90593ee3-658d-45a1-b8a5-932988228007" providerId="AD" clId="Web-{00000000-0000-0000-0000-000000000000}" dt="2026-10-10T19:33:20.587" v="2345"/>
          <ac:spMkLst>
            <pc:docMk/>
            <pc:sldMk cId="3533965496" sldId="262"/>
            <ac:spMk id="69" creationId="{AE2F7D72-C98C-4C79-88A4-1DD7AAE7BF3D}"/>
          </ac:spMkLst>
        </pc:spChg>
        <pc:spChg chg="add">
          <ac:chgData name="Kasim Shazad (2610435)" userId="S::2610435@student.uwtsd.ac.uk::90593ee3-658d-45a1-b8a5-932988228007" providerId="AD" clId="Web-{00000000-0000-0000-0000-000000000000}" dt="2026-10-10T19:33:20.587" v="2345"/>
          <ac:spMkLst>
            <pc:docMk/>
            <pc:sldMk cId="3533965496" sldId="262"/>
            <ac:spMk id="70" creationId="{C03B0394-07A3-4767-BDD5-04B2F3E6BD4B}"/>
          </ac:spMkLst>
        </pc:spChg>
        <pc:spChg chg="add">
          <ac:chgData name="Kasim Shazad (2610435)" userId="S::2610435@student.uwtsd.ac.uk::90593ee3-658d-45a1-b8a5-932988228007" providerId="AD" clId="Web-{00000000-0000-0000-0000-000000000000}" dt="2026-10-10T19:33:20.587" v="2345"/>
          <ac:spMkLst>
            <pc:docMk/>
            <pc:sldMk cId="3533965496" sldId="262"/>
            <ac:spMk id="71" creationId="{EA50189A-2FD4-4608-A527-341A1811A64B}"/>
          </ac:spMkLst>
        </pc:spChg>
        <pc:spChg chg="add">
          <ac:chgData name="Kasim Shazad (2610435)" userId="S::2610435@student.uwtsd.ac.uk::90593ee3-658d-45a1-b8a5-932988228007" providerId="AD" clId="Web-{00000000-0000-0000-0000-000000000000}" dt="2026-10-10T19:33:20.587" v="2345"/>
          <ac:spMkLst>
            <pc:docMk/>
            <pc:sldMk cId="3533965496" sldId="262"/>
            <ac:spMk id="72" creationId="{95ECFC88-1E40-4C47-960F-87C500F10959}"/>
          </ac:spMkLst>
        </pc:spChg>
        <pc:spChg chg="add">
          <ac:chgData name="Kasim Shazad (2610435)" userId="S::2610435@student.uwtsd.ac.uk::90593ee3-658d-45a1-b8a5-932988228007" providerId="AD" clId="Web-{00000000-0000-0000-0000-000000000000}" dt="2026-10-10T19:33:20.587" v="2345"/>
          <ac:spMkLst>
            <pc:docMk/>
            <pc:sldMk cId="3533965496" sldId="262"/>
            <ac:spMk id="73" creationId="{3B61BD80-022D-4577-9D14-EAD5DFD135CF}"/>
          </ac:spMkLst>
        </pc:spChg>
        <pc:grpChg chg="add del">
          <ac:chgData name="Kasim Shazad (2610435)" userId="S::2610435@student.uwtsd.ac.uk::90593ee3-658d-45a1-b8a5-932988228007" providerId="AD" clId="Web-{00000000-0000-0000-0000-000000000000}" dt="2026-10-10T19:32:32.677" v="2342"/>
          <ac:grpSpMkLst>
            <pc:docMk/>
            <pc:sldMk cId="3533965496" sldId="262"/>
            <ac:grpSpMk id="7" creationId="{013C2CBB-FBA9-4601-A756-927997BF9E0D}"/>
          </ac:grpSpMkLst>
        </pc:grpChg>
        <pc:grpChg chg="add del">
          <ac:chgData name="Kasim Shazad (2610435)" userId="S::2610435@student.uwtsd.ac.uk::90593ee3-658d-45a1-b8a5-932988228007" providerId="AD" clId="Web-{00000000-0000-0000-0000-000000000000}" dt="2026-10-10T19:33:20.571" v="2344"/>
          <ac:grpSpMkLst>
            <pc:docMk/>
            <pc:sldMk cId="3533965496" sldId="262"/>
            <ac:grpSpMk id="9" creationId="{51B860BB-F934-4DE1-A930-090DD475F1A9}"/>
          </ac:grpSpMkLst>
        </pc:grpChg>
        <pc:grpChg chg="add del">
          <ac:chgData name="Kasim Shazad (2610435)" userId="S::2610435@student.uwtsd.ac.uk::90593ee3-658d-45a1-b8a5-932988228007" providerId="AD" clId="Web-{00000000-0000-0000-0000-000000000000}" dt="2026-10-10T19:32:32.677" v="2342"/>
          <ac:grpSpMkLst>
            <pc:docMk/>
            <pc:sldMk cId="3533965496" sldId="262"/>
            <ac:grpSpMk id="21" creationId="{1A54B10D-23ED-48C3-B878-DB4D22D70CC5}"/>
          </ac:grpSpMkLst>
        </pc:grpChg>
        <pc:grpChg chg="add del">
          <ac:chgData name="Kasim Shazad (2610435)" userId="S::2610435@student.uwtsd.ac.uk::90593ee3-658d-45a1-b8a5-932988228007" providerId="AD" clId="Web-{00000000-0000-0000-0000-000000000000}" dt="2026-10-10T19:33:20.571" v="2344"/>
          <ac:grpSpMkLst>
            <pc:docMk/>
            <pc:sldMk cId="3533965496" sldId="262"/>
            <ac:grpSpMk id="23" creationId="{DD17BCFA-C80F-4670-B8B9-034B5B1C8BA8}"/>
          </ac:grpSpMkLst>
        </pc:grpChg>
        <pc:grpChg chg="add del">
          <ac:chgData name="Kasim Shazad (2610435)" userId="S::2610435@student.uwtsd.ac.uk::90593ee3-658d-45a1-b8a5-932988228007" providerId="AD" clId="Web-{00000000-0000-0000-0000-000000000000}" dt="2026-10-10T19:32:32.677" v="2342"/>
          <ac:grpSpMkLst>
            <pc:docMk/>
            <pc:sldMk cId="3533965496" sldId="262"/>
            <ac:grpSpMk id="41" creationId="{46F1E992-B14A-4FD5-8E41-E19C83492C2A}"/>
          </ac:grpSpMkLst>
        </pc:grpChg>
        <pc:grpChg chg="add">
          <ac:chgData name="Kasim Shazad (2610435)" userId="S::2610435@student.uwtsd.ac.uk::90593ee3-658d-45a1-b8a5-932988228007" providerId="AD" clId="Web-{00000000-0000-0000-0000-000000000000}" dt="2026-10-10T19:33:20.587" v="2345"/>
          <ac:grpSpMkLst>
            <pc:docMk/>
            <pc:sldMk cId="3533965496" sldId="262"/>
            <ac:grpSpMk id="65" creationId="{51B860BB-F934-4DE1-A930-090DD475F1A9}"/>
          </ac:grpSpMkLst>
        </pc:grpChg>
        <pc:grpChg chg="add">
          <ac:chgData name="Kasim Shazad (2610435)" userId="S::2610435@student.uwtsd.ac.uk::90593ee3-658d-45a1-b8a5-932988228007" providerId="AD" clId="Web-{00000000-0000-0000-0000-000000000000}" dt="2026-10-10T19:33:20.587" v="2345"/>
          <ac:grpSpMkLst>
            <pc:docMk/>
            <pc:sldMk cId="3533965496" sldId="262"/>
            <ac:grpSpMk id="67" creationId="{DD17BCFA-C80F-4670-B8B9-034B5B1C8BA8}"/>
          </ac:grpSpMkLst>
        </pc:grpChg>
        <pc:picChg chg="add del">
          <ac:chgData name="Kasim Shazad (2610435)" userId="S::2610435@student.uwtsd.ac.uk::90593ee3-658d-45a1-b8a5-932988228007" providerId="AD" clId="Web-{00000000-0000-0000-0000-000000000000}" dt="2026-10-10T19:33:20.571" v="2344"/>
          <ac:picMkLst>
            <pc:docMk/>
            <pc:sldMk cId="3533965496" sldId="262"/>
            <ac:picMk id="6" creationId="{1B37FDA8-ACB6-8DED-01AB-8EEC39B0130F}"/>
          </ac:picMkLst>
        </pc:picChg>
        <pc:picChg chg="add">
          <ac:chgData name="Kasim Shazad (2610435)" userId="S::2610435@student.uwtsd.ac.uk::90593ee3-658d-45a1-b8a5-932988228007" providerId="AD" clId="Web-{00000000-0000-0000-0000-000000000000}" dt="2026-10-10T19:33:20.587" v="2345"/>
          <ac:picMkLst>
            <pc:docMk/>
            <pc:sldMk cId="3533965496" sldId="262"/>
            <ac:picMk id="74" creationId="{BC15D1FA-ED42-3D69-1E90-CDBC4E2D8B5D}"/>
          </ac:picMkLst>
        </pc:picChg>
      </pc:sldChg>
      <pc:sldChg chg="del">
        <pc:chgData name="Kasim Shazad (2610435)" userId="S::2610435@student.uwtsd.ac.uk::90593ee3-658d-45a1-b8a5-932988228007" providerId="AD" clId="Web-{00000000-0000-0000-0000-000000000000}" dt="2026-10-10T18:26:53.640" v="1649"/>
        <pc:sldMkLst>
          <pc:docMk/>
          <pc:sldMk cId="3860102503" sldId="262"/>
        </pc:sldMkLst>
      </pc:sldChg>
      <pc:sldChg chg="del">
        <pc:chgData name="Kasim Shazad (2610435)" userId="S::2610435@student.uwtsd.ac.uk::90593ee3-658d-45a1-b8a5-932988228007" providerId="AD" clId="Web-{00000000-0000-0000-0000-000000000000}" dt="2026-10-10T18:27:05.031" v="1650"/>
        <pc:sldMkLst>
          <pc:docMk/>
          <pc:sldMk cId="511861041" sldId="263"/>
        </pc:sldMkLst>
      </pc:sldChg>
      <pc:sldChg chg="addSp delSp modSp new del">
        <pc:chgData name="Kasim Shazad (2610435)" userId="S::2610435@student.uwtsd.ac.uk::90593ee3-658d-45a1-b8a5-932988228007" providerId="AD" clId="Web-{00000000-0000-0000-0000-000000000000}" dt="2026-10-10T19:45:06.703" v="2365"/>
        <pc:sldMkLst>
          <pc:docMk/>
          <pc:sldMk cId="3811154232" sldId="263"/>
        </pc:sldMkLst>
        <pc:spChg chg="mod">
          <ac:chgData name="Kasim Shazad (2610435)" userId="S::2610435@student.uwtsd.ac.uk::90593ee3-658d-45a1-b8a5-932988228007" providerId="AD" clId="Web-{00000000-0000-0000-0000-000000000000}" dt="2026-10-10T19:41:47.572" v="2362" actId="20577"/>
          <ac:spMkLst>
            <pc:docMk/>
            <pc:sldMk cId="3811154232" sldId="263"/>
            <ac:spMk id="2" creationId="{8A80C0EF-7F44-1AC4-90CD-B3F5702954A2}"/>
          </ac:spMkLst>
        </pc:spChg>
        <pc:picChg chg="add del mod">
          <ac:chgData name="Kasim Shazad (2610435)" userId="S::2610435@student.uwtsd.ac.uk::90593ee3-658d-45a1-b8a5-932988228007" providerId="AD" clId="Web-{00000000-0000-0000-0000-000000000000}" dt="2026-10-10T19:42:09.308" v="2364"/>
          <ac:picMkLst>
            <pc:docMk/>
            <pc:sldMk cId="3811154232" sldId="263"/>
            <ac:picMk id="3" creationId="{BEC16023-EE5D-3305-A180-2FA860FFD7FB}"/>
          </ac:picMkLst>
        </pc:picChg>
      </pc:sldChg>
      <pc:sldChg chg="del">
        <pc:chgData name="Kasim Shazad (2610435)" userId="S::2610435@student.uwtsd.ac.uk::90593ee3-658d-45a1-b8a5-932988228007" providerId="AD" clId="Web-{00000000-0000-0000-0000-000000000000}" dt="2026-10-10T18:36:04.399" v="1651"/>
        <pc:sldMkLst>
          <pc:docMk/>
          <pc:sldMk cId="3156635355" sldId="264"/>
        </pc:sldMkLst>
      </pc:sldChg>
      <pc:sldChg chg="del">
        <pc:chgData name="Kasim Shazad (2610435)" userId="S::2610435@student.uwtsd.ac.uk::90593ee3-658d-45a1-b8a5-932988228007" providerId="AD" clId="Web-{00000000-0000-0000-0000-000000000000}" dt="2026-10-10T18:36:09.760" v="1652"/>
        <pc:sldMkLst>
          <pc:docMk/>
          <pc:sldMk cId="3522543639" sldId="265"/>
        </pc:sldMkLst>
      </pc:sldChg>
      <pc:sldChg chg="del">
        <pc:chgData name="Kasim Shazad (2610435)" userId="S::2610435@student.uwtsd.ac.uk::90593ee3-658d-45a1-b8a5-932988228007" providerId="AD" clId="Web-{00000000-0000-0000-0000-000000000000}" dt="2026-10-10T18:36:17.823" v="1653"/>
        <pc:sldMkLst>
          <pc:docMk/>
          <pc:sldMk cId="4258304395" sldId="266"/>
        </pc:sldMkLst>
      </pc:sldChg>
    </pc:docChg>
  </pc:docChgLst>
  <pc:docChgLst>
    <pc:chgData name="Kasim Shazad (2610435)" userId="S::2610435@student.uwtsd.ac.uk::90593ee3-658d-45a1-b8a5-932988228007" providerId="AD" clId="Web-{3BEB0CA0-4C14-8A46-75C4-C03A76BCF591}"/>
    <pc:docChg chg="modSld">
      <pc:chgData name="Kasim Shazad (2610435)" userId="S::2610435@student.uwtsd.ac.uk::90593ee3-658d-45a1-b8a5-932988228007" providerId="AD" clId="Web-{3BEB0CA0-4C14-8A46-75C4-C03A76BCF591}" dt="2026-10-02T20:52:00.644" v="1"/>
      <pc:docMkLst>
        <pc:docMk/>
      </pc:docMkLst>
      <pc:sldChg chg="addSp modSp mod setBg setClrOvrMap">
        <pc:chgData name="Kasim Shazad (2610435)" userId="S::2610435@student.uwtsd.ac.uk::90593ee3-658d-45a1-b8a5-932988228007" providerId="AD" clId="Web-{3BEB0CA0-4C14-8A46-75C4-C03A76BCF591}" dt="2026-10-02T20:51:30.955" v="0"/>
        <pc:sldMkLst>
          <pc:docMk/>
          <pc:sldMk cId="2838867289" sldId="257"/>
        </pc:sldMkLst>
        <pc:spChg chg="mod">
          <ac:chgData name="Kasim Shazad (2610435)" userId="S::2610435@student.uwtsd.ac.uk::90593ee3-658d-45a1-b8a5-932988228007" providerId="AD" clId="Web-{3BEB0CA0-4C14-8A46-75C4-C03A76BCF591}" dt="2026-10-02T20:51:30.955" v="0"/>
          <ac:spMkLst>
            <pc:docMk/>
            <pc:sldMk cId="2838867289" sldId="257"/>
            <ac:spMk id="2" creationId="{88F33B3E-5836-78F9-9E3D-C5F47EB6AA23}"/>
          </ac:spMkLst>
        </pc:spChg>
        <pc:spChg chg="mod">
          <ac:chgData name="Kasim Shazad (2610435)" userId="S::2610435@student.uwtsd.ac.uk::90593ee3-658d-45a1-b8a5-932988228007" providerId="AD" clId="Web-{3BEB0CA0-4C14-8A46-75C4-C03A76BCF591}" dt="2026-10-02T20:51:30.955" v="0"/>
          <ac:spMkLst>
            <pc:docMk/>
            <pc:sldMk cId="2838867289" sldId="257"/>
            <ac:spMk id="5" creationId="{3F025B1F-BED4-BB30-6FD3-361F33137EEB}"/>
          </ac:spMkLst>
        </pc:spChg>
        <pc:picChg chg="mod ord">
          <ac:chgData name="Kasim Shazad (2610435)" userId="S::2610435@student.uwtsd.ac.uk::90593ee3-658d-45a1-b8a5-932988228007" providerId="AD" clId="Web-{3BEB0CA0-4C14-8A46-75C4-C03A76BCF591}" dt="2026-10-02T20:51:30.955" v="0"/>
          <ac:picMkLst>
            <pc:docMk/>
            <pc:sldMk cId="2838867289" sldId="257"/>
            <ac:picMk id="60" creationId="{F373C604-342C-F559-52A9-812BF5B926A2}"/>
          </ac:picMkLst>
        </pc:picChg>
      </pc:sldChg>
      <pc:sldChg chg="addSp modSp">
        <pc:chgData name="Kasim Shazad (2610435)" userId="S::2610435@student.uwtsd.ac.uk::90593ee3-658d-45a1-b8a5-932988228007" providerId="AD" clId="Web-{3BEB0CA0-4C14-8A46-75C4-C03A76BCF591}" dt="2026-10-02T20:52:00.644" v="1"/>
        <pc:sldMkLst>
          <pc:docMk/>
          <pc:sldMk cId="839166869" sldId="259"/>
        </pc:sldMkLst>
        <pc:spChg chg="mod">
          <ac:chgData name="Kasim Shazad (2610435)" userId="S::2610435@student.uwtsd.ac.uk::90593ee3-658d-45a1-b8a5-932988228007" providerId="AD" clId="Web-{3BEB0CA0-4C14-8A46-75C4-C03A76BCF591}" dt="2026-10-02T20:52:00.644" v="1"/>
          <ac:spMkLst>
            <pc:docMk/>
            <pc:sldMk cId="839166869" sldId="259"/>
            <ac:spMk id="2" creationId="{F0BB69F9-7CC3-3613-6E55-E38DB586EAE2}"/>
          </ac:spMkLst>
        </pc:spChg>
        <pc:spChg chg="add">
          <ac:chgData name="Kasim Shazad (2610435)" userId="S::2610435@student.uwtsd.ac.uk::90593ee3-658d-45a1-b8a5-932988228007" providerId="AD" clId="Web-{3BEB0CA0-4C14-8A46-75C4-C03A76BCF591}" dt="2026-10-02T20:52:00.644" v="1"/>
          <ac:spMkLst>
            <pc:docMk/>
            <pc:sldMk cId="839166869" sldId="259"/>
            <ac:spMk id="10" creationId="{C2ED0803-0133-49C2-9858-E132FF173AAD}"/>
          </ac:spMkLst>
        </pc:spChg>
        <pc:spChg chg="add">
          <ac:chgData name="Kasim Shazad (2610435)" userId="S::2610435@student.uwtsd.ac.uk::90593ee3-658d-45a1-b8a5-932988228007" providerId="AD" clId="Web-{3BEB0CA0-4C14-8A46-75C4-C03A76BCF591}" dt="2026-10-02T20:52:00.644" v="1"/>
          <ac:spMkLst>
            <pc:docMk/>
            <pc:sldMk cId="839166869" sldId="259"/>
            <ac:spMk id="12" creationId="{C379F6D6-AB42-424F-9B81-E57F502B6AA6}"/>
          </ac:spMkLst>
        </pc:spChg>
        <pc:spChg chg="add">
          <ac:chgData name="Kasim Shazad (2610435)" userId="S::2610435@student.uwtsd.ac.uk::90593ee3-658d-45a1-b8a5-932988228007" providerId="AD" clId="Web-{3BEB0CA0-4C14-8A46-75C4-C03A76BCF591}" dt="2026-10-02T20:52:00.644" v="1"/>
          <ac:spMkLst>
            <pc:docMk/>
            <pc:sldMk cId="839166869" sldId="259"/>
            <ac:spMk id="14" creationId="{5BAFE5D0-C0A7-4C07-B852-6F0A7CF2ADBB}"/>
          </ac:spMkLst>
        </pc:spChg>
        <pc:graphicFrameChg chg="mod modGraphic">
          <ac:chgData name="Kasim Shazad (2610435)" userId="S::2610435@student.uwtsd.ac.uk::90593ee3-658d-45a1-b8a5-932988228007" providerId="AD" clId="Web-{3BEB0CA0-4C14-8A46-75C4-C03A76BCF591}" dt="2026-10-02T20:52:00.644" v="1"/>
          <ac:graphicFrameMkLst>
            <pc:docMk/>
            <pc:sldMk cId="839166869" sldId="259"/>
            <ac:graphicFrameMk id="5" creationId="{C172393E-7735-656C-BA2E-0C1B46266248}"/>
          </ac:graphicFrameMkLst>
        </pc:graphicFrameChg>
      </pc:sldChg>
    </pc:docChg>
  </pc:docChgLst>
  <pc:docChgLst>
    <pc:chgData name="Kasim Shazad (2610435)" userId="S::2610435@student.uwtsd.ac.uk::90593ee3-658d-45a1-b8a5-932988228007" providerId="AD" clId="Web-{0A273CDD-5DB9-91A0-5EAF-F1BEE285D192}"/>
    <pc:docChg chg="mod modSld addMainMaster delMainMaster modMainMaster setSldSz">
      <pc:chgData name="Kasim Shazad (2610435)" userId="S::2610435@student.uwtsd.ac.uk::90593ee3-658d-45a1-b8a5-932988228007" providerId="AD" clId="Web-{0A273CDD-5DB9-91A0-5EAF-F1BEE285D192}" dt="2026-09-26T09:50:36.918" v="15"/>
      <pc:docMkLst>
        <pc:docMk/>
      </pc:docMkLst>
    </pc:docChg>
  </pc:docChgLst>
  <pc:docChgLst>
    <pc:chgData name="Kasim Shazad (2610435)" userId="S::2610435@student.uwtsd.ac.uk::90593ee3-658d-45a1-b8a5-932988228007" providerId="AD" clId="Web-{34FD3126-67DE-6161-0A64-323388DC7AA7}"/>
    <pc:docChg chg="mod addSld delSld modSld addMainMaster delMainMaster">
      <pc:chgData name="Kasim Shazad (2610435)" userId="S::2610435@student.uwtsd.ac.uk::90593ee3-658d-45a1-b8a5-932988228007" providerId="AD" clId="Web-{34FD3126-67DE-6161-0A64-323388DC7AA7}" dt="2026-09-26T09:34:43.346" v="198"/>
      <pc:docMkLst>
        <pc:docMk/>
      </pc:docMkLst>
    </pc:docChg>
  </pc:docChgLst>
  <pc:docChgLst>
    <pc:chgData name="Kasim Shazad (2610435)" userId="S::2610435@student.uwtsd.ac.uk::90593ee3-658d-45a1-b8a5-932988228007" providerId="AD" clId="Web-{00838F71-1A3E-882E-D116-710911004E21}"/>
    <pc:docChg chg="delSld">
      <pc:chgData name="Kasim Shazad (2610435)" userId="S::2610435@student.uwtsd.ac.uk::90593ee3-658d-45a1-b8a5-932988228007" providerId="AD" clId="Web-{00838F71-1A3E-882E-D116-710911004E21}" dt="2026-10-03T08:12:57.233" v="0"/>
      <pc:docMkLst>
        <pc:docMk/>
      </pc:docMkLst>
    </pc:docChg>
  </pc:docChgLst>
  <pc:docChgLst>
    <pc:chgData name="Kasim Shazad (2610435)" userId="90593ee3-658d-45a1-b8a5-932988228007" providerId="ADAL" clId="{B2CC9848-2221-3216-B200-8895F4713BDB}"/>
    <pc:docChg chg="undo redo custSel mod addSld delSld modSld addMainMaster delMainMaster modMainMaster setSldSz modRtl">
      <pc:chgData name="Kasim Shazad (2610435)" userId="90593ee3-658d-45a1-b8a5-932988228007" providerId="ADAL" clId="{B2CC9848-2221-3216-B200-8895F4713BDB}" dt="2026-10-01T19:53:18.403" v="1655" actId="2696"/>
      <pc:docMkLst>
        <pc:docMk/>
      </pc:docMkLst>
    </pc:docChg>
  </pc:docChgLst>
  <pc:docChgLst>
    <pc:chgData name="Kasim Shazad (2610435)" userId="S::2610435@student.uwtsd.ac.uk::90593ee3-658d-45a1-b8a5-932988228007" providerId="AD" clId="Web-{96B10D8B-1F24-AAB5-DC82-07DC448FC763}"/>
    <pc:docChg chg="mod addSld delSld modSld addMainMaster delMainMaster">
      <pc:chgData name="Kasim Shazad (2610435)" userId="S::2610435@student.uwtsd.ac.uk::90593ee3-658d-45a1-b8a5-932988228007" providerId="AD" clId="Web-{96B10D8B-1F24-AAB5-DC82-07DC448FC763}" dt="2026-10-02T20:37:38.979" v="1306"/>
      <pc:docMkLst>
        <pc:docMk/>
      </pc:docMkLst>
      <pc:sldChg chg="addSp modSp new mod modClrScheme chgLayout">
        <pc:chgData name="Kasim Shazad (2610435)" userId="S::2610435@student.uwtsd.ac.uk::90593ee3-658d-45a1-b8a5-932988228007" providerId="AD" clId="Web-{96B10D8B-1F24-AAB5-DC82-07DC448FC763}" dt="2026-10-02T20:08:49.362" v="1189"/>
        <pc:sldMkLst>
          <pc:docMk/>
          <pc:sldMk cId="2729916051" sldId="256"/>
        </pc:sldMkLst>
        <pc:spChg chg="mod ord">
          <ac:chgData name="Kasim Shazad (2610435)" userId="S::2610435@student.uwtsd.ac.uk::90593ee3-658d-45a1-b8a5-932988228007" providerId="AD" clId="Web-{96B10D8B-1F24-AAB5-DC82-07DC448FC763}" dt="2026-10-02T20:08:49.362" v="1189"/>
          <ac:spMkLst>
            <pc:docMk/>
            <pc:sldMk cId="2729916051" sldId="256"/>
            <ac:spMk id="2" creationId="{7D4E76BE-F38D-D6BB-0236-4CEEED3CE692}"/>
          </ac:spMkLst>
        </pc:spChg>
        <pc:spChg chg="mod ord">
          <ac:chgData name="Kasim Shazad (2610435)" userId="S::2610435@student.uwtsd.ac.uk::90593ee3-658d-45a1-b8a5-932988228007" providerId="AD" clId="Web-{96B10D8B-1F24-AAB5-DC82-07DC448FC763}" dt="2026-10-02T20:08:49.362" v="1189"/>
          <ac:spMkLst>
            <pc:docMk/>
            <pc:sldMk cId="2729916051" sldId="256"/>
            <ac:spMk id="3" creationId="{A19EAC8D-B2E2-52BD-AE56-8E0391EBBAE3}"/>
          </ac:spMkLst>
        </pc:spChg>
        <pc:picChg chg="add">
          <ac:chgData name="Kasim Shazad (2610435)" userId="S::2610435@student.uwtsd.ac.uk::90593ee3-658d-45a1-b8a5-932988228007" providerId="AD" clId="Web-{96B10D8B-1F24-AAB5-DC82-07DC448FC763}" dt="2026-10-02T18:48:27.110" v="125"/>
          <ac:picMkLst>
            <pc:docMk/>
            <pc:sldMk cId="2729916051" sldId="256"/>
            <ac:picMk id="5" creationId="{78B819BC-B44C-CCFE-6B3D-CAC7F05C41E8}"/>
          </ac:picMkLst>
        </pc:picChg>
      </pc:sldChg>
      <pc:sldChg chg="addSp delSp modSp new mod setBg modClrScheme setClrOvrMap delDesignElem chgLayout">
        <pc:chgData name="Kasim Shazad (2610435)" userId="S::2610435@student.uwtsd.ac.uk::90593ee3-658d-45a1-b8a5-932988228007" providerId="AD" clId="Web-{96B10D8B-1F24-AAB5-DC82-07DC448FC763}" dt="2026-10-02T20:08:49.362" v="1189"/>
        <pc:sldMkLst>
          <pc:docMk/>
          <pc:sldMk cId="2838867289" sldId="257"/>
        </pc:sldMkLst>
        <pc:spChg chg="mod ord">
          <ac:chgData name="Kasim Shazad (2610435)" userId="S::2610435@student.uwtsd.ac.uk::90593ee3-658d-45a1-b8a5-932988228007" providerId="AD" clId="Web-{96B10D8B-1F24-AAB5-DC82-07DC448FC763}" dt="2026-10-02T20:08:49.362" v="1189"/>
          <ac:spMkLst>
            <pc:docMk/>
            <pc:sldMk cId="2838867289" sldId="257"/>
            <ac:spMk id="2" creationId="{88F33B3E-5836-78F9-9E3D-C5F47EB6AA23}"/>
          </ac:spMkLst>
        </pc:spChg>
        <pc:spChg chg="add mod ord">
          <ac:chgData name="Kasim Shazad (2610435)" userId="S::2610435@student.uwtsd.ac.uk::90593ee3-658d-45a1-b8a5-932988228007" providerId="AD" clId="Web-{96B10D8B-1F24-AAB5-DC82-07DC448FC763}" dt="2026-10-02T20:08:49.362" v="1189"/>
          <ac:spMkLst>
            <pc:docMk/>
            <pc:sldMk cId="2838867289" sldId="257"/>
            <ac:spMk id="5" creationId="{3F025B1F-BED4-BB30-6FD3-361F33137EEB}"/>
          </ac:spMkLst>
        </pc:spChg>
        <pc:picChg chg="mod">
          <ac:chgData name="Kasim Shazad (2610435)" userId="S::2610435@student.uwtsd.ac.uk::90593ee3-658d-45a1-b8a5-932988228007" providerId="AD" clId="Web-{96B10D8B-1F24-AAB5-DC82-07DC448FC763}" dt="2026-10-02T19:07:06.755" v="225"/>
          <ac:picMkLst>
            <pc:docMk/>
            <pc:sldMk cId="2838867289" sldId="257"/>
            <ac:picMk id="60" creationId="{F373C604-342C-F559-52A9-812BF5B926A2}"/>
          </ac:picMkLst>
        </pc:picChg>
      </pc:sldChg>
      <pc:sldChg chg="addSp delSp modSp new mod setBg modClrScheme setClrOvrMap delDesignElem chgLayout">
        <pc:chgData name="Kasim Shazad (2610435)" userId="S::2610435@student.uwtsd.ac.uk::90593ee3-658d-45a1-b8a5-932988228007" providerId="AD" clId="Web-{96B10D8B-1F24-AAB5-DC82-07DC448FC763}" dt="2026-10-02T20:08:49.362" v="1189"/>
        <pc:sldMkLst>
          <pc:docMk/>
          <pc:sldMk cId="2885983337" sldId="258"/>
        </pc:sldMkLst>
        <pc:spChg chg="mod ord">
          <ac:chgData name="Kasim Shazad (2610435)" userId="S::2610435@student.uwtsd.ac.uk::90593ee3-658d-45a1-b8a5-932988228007" providerId="AD" clId="Web-{96B10D8B-1F24-AAB5-DC82-07DC448FC763}" dt="2026-10-02T20:08:49.362" v="1189"/>
          <ac:spMkLst>
            <pc:docMk/>
            <pc:sldMk cId="2885983337" sldId="258"/>
            <ac:spMk id="2" creationId="{D9101EE5-1D7B-827E-C086-4FDAE066AFB0}"/>
          </ac:spMkLst>
        </pc:spChg>
        <pc:spChg chg="mod ord">
          <ac:chgData name="Kasim Shazad (2610435)" userId="S::2610435@student.uwtsd.ac.uk::90593ee3-658d-45a1-b8a5-932988228007" providerId="AD" clId="Web-{96B10D8B-1F24-AAB5-DC82-07DC448FC763}" dt="2026-10-02T20:08:49.362" v="1189"/>
          <ac:spMkLst>
            <pc:docMk/>
            <pc:sldMk cId="2885983337" sldId="258"/>
            <ac:spMk id="3" creationId="{1B8EB9F9-BDFA-7759-0F4E-7A65C2FD39BC}"/>
          </ac:spMkLst>
        </pc:spChg>
      </pc:sldChg>
      <pc:sldChg chg="addSp delSp modSp new mod setBg modClrScheme delDesignElem chgLayout">
        <pc:chgData name="Kasim Shazad (2610435)" userId="S::2610435@student.uwtsd.ac.uk::90593ee3-658d-45a1-b8a5-932988228007" providerId="AD" clId="Web-{96B10D8B-1F24-AAB5-DC82-07DC448FC763}" dt="2026-10-02T20:08:49.362" v="1189"/>
        <pc:sldMkLst>
          <pc:docMk/>
          <pc:sldMk cId="839166869" sldId="259"/>
        </pc:sldMkLst>
        <pc:spChg chg="mod ord">
          <ac:chgData name="Kasim Shazad (2610435)" userId="S::2610435@student.uwtsd.ac.uk::90593ee3-658d-45a1-b8a5-932988228007" providerId="AD" clId="Web-{96B10D8B-1F24-AAB5-DC82-07DC448FC763}" dt="2026-10-02T20:08:49.362" v="1189"/>
          <ac:spMkLst>
            <pc:docMk/>
            <pc:sldMk cId="839166869" sldId="259"/>
            <ac:spMk id="2" creationId="{F0BB69F9-7CC3-3613-6E55-E38DB586EAE2}"/>
          </ac:spMkLst>
        </pc:spChg>
        <pc:graphicFrameChg chg="add mod ord">
          <ac:chgData name="Kasim Shazad (2610435)" userId="S::2610435@student.uwtsd.ac.uk::90593ee3-658d-45a1-b8a5-932988228007" providerId="AD" clId="Web-{96B10D8B-1F24-AAB5-DC82-07DC448FC763}" dt="2026-10-02T20:08:49.362" v="1189"/>
          <ac:graphicFrameMkLst>
            <pc:docMk/>
            <pc:sldMk cId="839166869" sldId="259"/>
            <ac:graphicFrameMk id="5" creationId="{C172393E-7735-656C-BA2E-0C1B46266248}"/>
          </ac:graphicFrameMkLst>
        </pc:graphicFrameChg>
      </pc:sldChg>
      <pc:sldChg chg="addSp delSp modSp new mod setBg modClrScheme delDesignElem chgLayout">
        <pc:chgData name="Kasim Shazad (2610435)" userId="S::2610435@student.uwtsd.ac.uk::90593ee3-658d-45a1-b8a5-932988228007" providerId="AD" clId="Web-{96B10D8B-1F24-AAB5-DC82-07DC448FC763}" dt="2026-10-02T20:08:49.362" v="1189"/>
        <pc:sldMkLst>
          <pc:docMk/>
          <pc:sldMk cId="1665780348" sldId="260"/>
        </pc:sldMkLst>
        <pc:spChg chg="mod ord">
          <ac:chgData name="Kasim Shazad (2610435)" userId="S::2610435@student.uwtsd.ac.uk::90593ee3-658d-45a1-b8a5-932988228007" providerId="AD" clId="Web-{96B10D8B-1F24-AAB5-DC82-07DC448FC763}" dt="2026-10-02T20:08:49.362" v="1189"/>
          <ac:spMkLst>
            <pc:docMk/>
            <pc:sldMk cId="1665780348" sldId="260"/>
            <ac:spMk id="2" creationId="{58BEA3DC-6248-705E-3A9F-9D88FCA115B3}"/>
          </ac:spMkLst>
        </pc:spChg>
        <pc:spChg chg="mod ord">
          <ac:chgData name="Kasim Shazad (2610435)" userId="S::2610435@student.uwtsd.ac.uk::90593ee3-658d-45a1-b8a5-932988228007" providerId="AD" clId="Web-{96B10D8B-1F24-AAB5-DC82-07DC448FC763}" dt="2026-10-02T20:08:49.362" v="1189"/>
          <ac:spMkLst>
            <pc:docMk/>
            <pc:sldMk cId="1665780348" sldId="260"/>
            <ac:spMk id="3" creationId="{1AC1C3D4-9707-ED19-3473-3051876D9820}"/>
          </ac:spMkLst>
        </pc:spChg>
        <pc:picChg chg="add">
          <ac:chgData name="Kasim Shazad (2610435)" userId="S::2610435@student.uwtsd.ac.uk::90593ee3-658d-45a1-b8a5-932988228007" providerId="AD" clId="Web-{96B10D8B-1F24-AAB5-DC82-07DC448FC763}" dt="2026-10-02T19:52:24.311" v="961"/>
          <ac:picMkLst>
            <pc:docMk/>
            <pc:sldMk cId="1665780348" sldId="260"/>
            <ac:picMk id="5" creationId="{34F4E4B3-D7BC-57E2-DFA9-8711691E8ADE}"/>
          </ac:picMkLst>
        </pc:picChg>
      </pc:sldChg>
      <pc:sldChg chg="addSp delSp modSp new mod modClrScheme chgLayout">
        <pc:chgData name="Kasim Shazad (2610435)" userId="S::2610435@student.uwtsd.ac.uk::90593ee3-658d-45a1-b8a5-932988228007" providerId="AD" clId="Web-{96B10D8B-1F24-AAB5-DC82-07DC448FC763}" dt="2026-10-02T20:27:33.601" v="1218"/>
        <pc:sldMkLst>
          <pc:docMk/>
          <pc:sldMk cId="2677275985" sldId="261"/>
        </pc:sldMkLst>
        <pc:spChg chg="mod ord">
          <ac:chgData name="Kasim Shazad (2610435)" userId="S::2610435@student.uwtsd.ac.uk::90593ee3-658d-45a1-b8a5-932988228007" providerId="AD" clId="Web-{96B10D8B-1F24-AAB5-DC82-07DC448FC763}" dt="2026-10-02T20:08:49.362" v="1189"/>
          <ac:spMkLst>
            <pc:docMk/>
            <pc:sldMk cId="2677275985" sldId="261"/>
            <ac:spMk id="2" creationId="{5B08CD74-6A92-5D25-97EF-0873BFE548C6}"/>
          </ac:spMkLst>
        </pc:spChg>
        <pc:spChg chg="mod ord">
          <ac:chgData name="Kasim Shazad (2610435)" userId="S::2610435@student.uwtsd.ac.uk::90593ee3-658d-45a1-b8a5-932988228007" providerId="AD" clId="Web-{96B10D8B-1F24-AAB5-DC82-07DC448FC763}" dt="2026-10-02T20:08:49.362" v="1189"/>
          <ac:spMkLst>
            <pc:docMk/>
            <pc:sldMk cId="2677275985" sldId="261"/>
            <ac:spMk id="3" creationId="{1E2CBA3F-A343-1C24-D9B5-3BC3B185C862}"/>
          </ac:spMkLst>
        </pc:spChg>
        <pc:spChg chg="add">
          <ac:chgData name="Kasim Shazad (2610435)" userId="S::2610435@student.uwtsd.ac.uk::90593ee3-658d-45a1-b8a5-932988228007" providerId="AD" clId="Web-{96B10D8B-1F24-AAB5-DC82-07DC448FC763}" dt="2026-10-02T20:03:53.332" v="1185"/>
          <ac:spMkLst>
            <pc:docMk/>
            <pc:sldMk cId="2677275985" sldId="261"/>
            <ac:spMk id="4" creationId="{A8019550-3C3F-733E-44EB-CC70A1A9494E}"/>
          </ac:spMkLst>
        </pc:spChg>
        <pc:spChg chg="add">
          <ac:chgData name="Kasim Shazad (2610435)" userId="S::2610435@student.uwtsd.ac.uk::90593ee3-658d-45a1-b8a5-932988228007" providerId="AD" clId="Web-{96B10D8B-1F24-AAB5-DC82-07DC448FC763}" dt="2026-10-02T20:27:33.601" v="1218"/>
          <ac:spMkLst>
            <pc:docMk/>
            <pc:sldMk cId="2677275985" sldId="261"/>
            <ac:spMk id="7" creationId="{AD1B0640-1711-3002-9E55-EC30AD781D27}"/>
          </ac:spMkLst>
        </pc:spChg>
      </pc:sldChg>
      <pc:sldMasterChg chg="del delSldLayout">
        <pc:chgData name="Kasim Shazad (2610435)" userId="S::2610435@student.uwtsd.ac.uk::90593ee3-658d-45a1-b8a5-932988228007" providerId="AD" clId="Web-{96B10D8B-1F24-AAB5-DC82-07DC448FC763}" dt="2026-10-02T18:33:11.815" v="3"/>
        <pc:sldMasterMkLst>
          <pc:docMk/>
          <pc:sldMasterMk cId="1940227944" sldId="2147484034"/>
        </pc:sldMasterMkLst>
        <pc:sldLayoutChg chg="del">
          <pc:chgData name="Kasim Shazad (2610435)" userId="S::2610435@student.uwtsd.ac.uk::90593ee3-658d-45a1-b8a5-932988228007" providerId="AD" clId="Web-{96B10D8B-1F24-AAB5-DC82-07DC448FC763}" dt="2026-10-02T18:33:11.815" v="3"/>
          <pc:sldLayoutMkLst>
            <pc:docMk/>
            <pc:sldMasterMk cId="1940227944" sldId="2147484034"/>
            <pc:sldLayoutMk cId="4116690468" sldId="2147484035"/>
          </pc:sldLayoutMkLst>
        </pc:sldLayoutChg>
        <pc:sldLayoutChg chg="del">
          <pc:chgData name="Kasim Shazad (2610435)" userId="S::2610435@student.uwtsd.ac.uk::90593ee3-658d-45a1-b8a5-932988228007" providerId="AD" clId="Web-{96B10D8B-1F24-AAB5-DC82-07DC448FC763}" dt="2026-10-02T18:33:11.815" v="3"/>
          <pc:sldLayoutMkLst>
            <pc:docMk/>
            <pc:sldMasterMk cId="1940227944" sldId="2147484034"/>
            <pc:sldLayoutMk cId="2517873414" sldId="2147484036"/>
          </pc:sldLayoutMkLst>
        </pc:sldLayoutChg>
        <pc:sldLayoutChg chg="del">
          <pc:chgData name="Kasim Shazad (2610435)" userId="S::2610435@student.uwtsd.ac.uk::90593ee3-658d-45a1-b8a5-932988228007" providerId="AD" clId="Web-{96B10D8B-1F24-AAB5-DC82-07DC448FC763}" dt="2026-10-02T18:33:11.815" v="3"/>
          <pc:sldLayoutMkLst>
            <pc:docMk/>
            <pc:sldMasterMk cId="1940227944" sldId="2147484034"/>
            <pc:sldLayoutMk cId="134488456" sldId="2147484037"/>
          </pc:sldLayoutMkLst>
        </pc:sldLayoutChg>
        <pc:sldLayoutChg chg="del">
          <pc:chgData name="Kasim Shazad (2610435)" userId="S::2610435@student.uwtsd.ac.uk::90593ee3-658d-45a1-b8a5-932988228007" providerId="AD" clId="Web-{96B10D8B-1F24-AAB5-DC82-07DC448FC763}" dt="2026-10-02T18:33:11.815" v="3"/>
          <pc:sldLayoutMkLst>
            <pc:docMk/>
            <pc:sldMasterMk cId="1940227944" sldId="2147484034"/>
            <pc:sldLayoutMk cId="2072844991" sldId="2147484038"/>
          </pc:sldLayoutMkLst>
        </pc:sldLayoutChg>
        <pc:sldLayoutChg chg="del">
          <pc:chgData name="Kasim Shazad (2610435)" userId="S::2610435@student.uwtsd.ac.uk::90593ee3-658d-45a1-b8a5-932988228007" providerId="AD" clId="Web-{96B10D8B-1F24-AAB5-DC82-07DC448FC763}" dt="2026-10-02T18:33:11.815" v="3"/>
          <pc:sldLayoutMkLst>
            <pc:docMk/>
            <pc:sldMasterMk cId="1940227944" sldId="2147484034"/>
            <pc:sldLayoutMk cId="2106597625" sldId="2147484039"/>
          </pc:sldLayoutMkLst>
        </pc:sldLayoutChg>
        <pc:sldLayoutChg chg="del">
          <pc:chgData name="Kasim Shazad (2610435)" userId="S::2610435@student.uwtsd.ac.uk::90593ee3-658d-45a1-b8a5-932988228007" providerId="AD" clId="Web-{96B10D8B-1F24-AAB5-DC82-07DC448FC763}" dt="2026-10-02T18:33:11.815" v="3"/>
          <pc:sldLayoutMkLst>
            <pc:docMk/>
            <pc:sldMasterMk cId="1940227944" sldId="2147484034"/>
            <pc:sldLayoutMk cId="1154036563" sldId="2147484040"/>
          </pc:sldLayoutMkLst>
        </pc:sldLayoutChg>
        <pc:sldLayoutChg chg="del">
          <pc:chgData name="Kasim Shazad (2610435)" userId="S::2610435@student.uwtsd.ac.uk::90593ee3-658d-45a1-b8a5-932988228007" providerId="AD" clId="Web-{96B10D8B-1F24-AAB5-DC82-07DC448FC763}" dt="2026-10-02T18:33:11.815" v="3"/>
          <pc:sldLayoutMkLst>
            <pc:docMk/>
            <pc:sldMasterMk cId="1940227944" sldId="2147484034"/>
            <pc:sldLayoutMk cId="3778482160" sldId="2147484041"/>
          </pc:sldLayoutMkLst>
        </pc:sldLayoutChg>
        <pc:sldLayoutChg chg="del">
          <pc:chgData name="Kasim Shazad (2610435)" userId="S::2610435@student.uwtsd.ac.uk::90593ee3-658d-45a1-b8a5-932988228007" providerId="AD" clId="Web-{96B10D8B-1F24-AAB5-DC82-07DC448FC763}" dt="2026-10-02T18:33:11.815" v="3"/>
          <pc:sldLayoutMkLst>
            <pc:docMk/>
            <pc:sldMasterMk cId="1940227944" sldId="2147484034"/>
            <pc:sldLayoutMk cId="478361115" sldId="2147484042"/>
          </pc:sldLayoutMkLst>
        </pc:sldLayoutChg>
        <pc:sldLayoutChg chg="del">
          <pc:chgData name="Kasim Shazad (2610435)" userId="S::2610435@student.uwtsd.ac.uk::90593ee3-658d-45a1-b8a5-932988228007" providerId="AD" clId="Web-{96B10D8B-1F24-AAB5-DC82-07DC448FC763}" dt="2026-10-02T18:33:11.815" v="3"/>
          <pc:sldLayoutMkLst>
            <pc:docMk/>
            <pc:sldMasterMk cId="1940227944" sldId="2147484034"/>
            <pc:sldLayoutMk cId="1314243348" sldId="2147484043"/>
          </pc:sldLayoutMkLst>
        </pc:sldLayoutChg>
        <pc:sldLayoutChg chg="del">
          <pc:chgData name="Kasim Shazad (2610435)" userId="S::2610435@student.uwtsd.ac.uk::90593ee3-658d-45a1-b8a5-932988228007" providerId="AD" clId="Web-{96B10D8B-1F24-AAB5-DC82-07DC448FC763}" dt="2026-10-02T18:33:11.815" v="3"/>
          <pc:sldLayoutMkLst>
            <pc:docMk/>
            <pc:sldMasterMk cId="1940227944" sldId="2147484034"/>
            <pc:sldLayoutMk cId="3288250620" sldId="2147484044"/>
          </pc:sldLayoutMkLst>
        </pc:sldLayoutChg>
        <pc:sldLayoutChg chg="del">
          <pc:chgData name="Kasim Shazad (2610435)" userId="S::2610435@student.uwtsd.ac.uk::90593ee3-658d-45a1-b8a5-932988228007" providerId="AD" clId="Web-{96B10D8B-1F24-AAB5-DC82-07DC448FC763}" dt="2026-10-02T18:33:11.815" v="3"/>
          <pc:sldLayoutMkLst>
            <pc:docMk/>
            <pc:sldMasterMk cId="1940227944" sldId="2147484034"/>
            <pc:sldLayoutMk cId="3715988210" sldId="2147484045"/>
          </pc:sldLayoutMkLst>
        </pc:sldLayoutChg>
        <pc:sldLayoutChg chg="del">
          <pc:chgData name="Kasim Shazad (2610435)" userId="S::2610435@student.uwtsd.ac.uk::90593ee3-658d-45a1-b8a5-932988228007" providerId="AD" clId="Web-{96B10D8B-1F24-AAB5-DC82-07DC448FC763}" dt="2026-10-02T18:33:11.815" v="3"/>
          <pc:sldLayoutMkLst>
            <pc:docMk/>
            <pc:sldMasterMk cId="1940227944" sldId="2147484034"/>
            <pc:sldLayoutMk cId="2132332946" sldId="2147484046"/>
          </pc:sldLayoutMkLst>
        </pc:sldLayoutChg>
        <pc:sldLayoutChg chg="del">
          <pc:chgData name="Kasim Shazad (2610435)" userId="S::2610435@student.uwtsd.ac.uk::90593ee3-658d-45a1-b8a5-932988228007" providerId="AD" clId="Web-{96B10D8B-1F24-AAB5-DC82-07DC448FC763}" dt="2026-10-02T18:33:11.815" v="3"/>
          <pc:sldLayoutMkLst>
            <pc:docMk/>
            <pc:sldMasterMk cId="1940227944" sldId="2147484034"/>
            <pc:sldLayoutMk cId="1566508651" sldId="2147484047"/>
          </pc:sldLayoutMkLst>
        </pc:sldLayoutChg>
        <pc:sldLayoutChg chg="del">
          <pc:chgData name="Kasim Shazad (2610435)" userId="S::2610435@student.uwtsd.ac.uk::90593ee3-658d-45a1-b8a5-932988228007" providerId="AD" clId="Web-{96B10D8B-1F24-AAB5-DC82-07DC448FC763}" dt="2026-10-02T18:33:11.815" v="3"/>
          <pc:sldLayoutMkLst>
            <pc:docMk/>
            <pc:sldMasterMk cId="1940227944" sldId="2147484034"/>
            <pc:sldLayoutMk cId="1618920269" sldId="2147484048"/>
          </pc:sldLayoutMkLst>
        </pc:sldLayoutChg>
        <pc:sldLayoutChg chg="del">
          <pc:chgData name="Kasim Shazad (2610435)" userId="S::2610435@student.uwtsd.ac.uk::90593ee3-658d-45a1-b8a5-932988228007" providerId="AD" clId="Web-{96B10D8B-1F24-AAB5-DC82-07DC448FC763}" dt="2026-10-02T18:33:11.815" v="3"/>
          <pc:sldLayoutMkLst>
            <pc:docMk/>
            <pc:sldMasterMk cId="1940227944" sldId="2147484034"/>
            <pc:sldLayoutMk cId="2182129745" sldId="2147484049"/>
          </pc:sldLayoutMkLst>
        </pc:sldLayoutChg>
        <pc:sldLayoutChg chg="del">
          <pc:chgData name="Kasim Shazad (2610435)" userId="S::2610435@student.uwtsd.ac.uk::90593ee3-658d-45a1-b8a5-932988228007" providerId="AD" clId="Web-{96B10D8B-1F24-AAB5-DC82-07DC448FC763}" dt="2026-10-02T18:33:11.815" v="3"/>
          <pc:sldLayoutMkLst>
            <pc:docMk/>
            <pc:sldMasterMk cId="1940227944" sldId="2147484034"/>
            <pc:sldLayoutMk cId="2773183976" sldId="2147484050"/>
          </pc:sldLayoutMkLst>
        </pc:sldLayoutChg>
        <pc:sldLayoutChg chg="del">
          <pc:chgData name="Kasim Shazad (2610435)" userId="S::2610435@student.uwtsd.ac.uk::90593ee3-658d-45a1-b8a5-932988228007" providerId="AD" clId="Web-{96B10D8B-1F24-AAB5-DC82-07DC448FC763}" dt="2026-10-02T18:33:11.815" v="3"/>
          <pc:sldLayoutMkLst>
            <pc:docMk/>
            <pc:sldMasterMk cId="1940227944" sldId="2147484034"/>
            <pc:sldLayoutMk cId="3700308857" sldId="2147484051"/>
          </pc:sldLayoutMkLst>
        </pc:sldLayoutChg>
        <pc:sldLayoutChg chg="del">
          <pc:chgData name="Kasim Shazad (2610435)" userId="S::2610435@student.uwtsd.ac.uk::90593ee3-658d-45a1-b8a5-932988228007" providerId="AD" clId="Web-{96B10D8B-1F24-AAB5-DC82-07DC448FC763}" dt="2026-10-02T18:33:11.815" v="3"/>
          <pc:sldLayoutMkLst>
            <pc:docMk/>
            <pc:sldMasterMk cId="1940227944" sldId="2147484034"/>
            <pc:sldLayoutMk cId="3817594583" sldId="2147484052"/>
          </pc:sldLayoutMkLst>
        </pc:sldLayoutChg>
      </pc:sldMasterChg>
      <pc:sldMasterChg chg="add addSldLayout modSldLayout">
        <pc:chgData name="Kasim Shazad (2610435)" userId="S::2610435@student.uwtsd.ac.uk::90593ee3-658d-45a1-b8a5-932988228007" providerId="AD" clId="Web-{96B10D8B-1F24-AAB5-DC82-07DC448FC763}" dt="2026-10-02T20:08:49.362" v="1189"/>
        <pc:sldMasterMkLst>
          <pc:docMk/>
          <pc:sldMasterMk cId="3622176411" sldId="2147484101"/>
        </pc:sldMasterMkLst>
        <pc:sldLayoutChg chg="add mod replId">
          <pc:chgData name="Kasim Shazad (2610435)" userId="S::2610435@student.uwtsd.ac.uk::90593ee3-658d-45a1-b8a5-932988228007" providerId="AD" clId="Web-{96B10D8B-1F24-AAB5-DC82-07DC448FC763}" dt="2026-10-02T20:08:49.362" v="1189"/>
          <pc:sldLayoutMkLst>
            <pc:docMk/>
            <pc:sldMasterMk cId="3622176411" sldId="2147484101"/>
            <pc:sldLayoutMk cId="3098634376" sldId="2147484102"/>
          </pc:sldLayoutMkLst>
        </pc:sldLayoutChg>
        <pc:sldLayoutChg chg="add mod replId">
          <pc:chgData name="Kasim Shazad (2610435)" userId="S::2610435@student.uwtsd.ac.uk::90593ee3-658d-45a1-b8a5-932988228007" providerId="AD" clId="Web-{96B10D8B-1F24-AAB5-DC82-07DC448FC763}" dt="2026-10-02T20:08:49.362" v="1189"/>
          <pc:sldLayoutMkLst>
            <pc:docMk/>
            <pc:sldMasterMk cId="3622176411" sldId="2147484101"/>
            <pc:sldLayoutMk cId="434450373" sldId="2147484103"/>
          </pc:sldLayoutMkLst>
        </pc:sldLayoutChg>
        <pc:sldLayoutChg chg="add mod replId">
          <pc:chgData name="Kasim Shazad (2610435)" userId="S::2610435@student.uwtsd.ac.uk::90593ee3-658d-45a1-b8a5-932988228007" providerId="AD" clId="Web-{96B10D8B-1F24-AAB5-DC82-07DC448FC763}" dt="2026-10-02T20:08:49.362" v="1189"/>
          <pc:sldLayoutMkLst>
            <pc:docMk/>
            <pc:sldMasterMk cId="3622176411" sldId="2147484101"/>
            <pc:sldLayoutMk cId="2362378401" sldId="2147484104"/>
          </pc:sldLayoutMkLst>
        </pc:sldLayoutChg>
        <pc:sldLayoutChg chg="add mod replId">
          <pc:chgData name="Kasim Shazad (2610435)" userId="S::2610435@student.uwtsd.ac.uk::90593ee3-658d-45a1-b8a5-932988228007" providerId="AD" clId="Web-{96B10D8B-1F24-AAB5-DC82-07DC448FC763}" dt="2026-10-02T20:08:49.362" v="1189"/>
          <pc:sldLayoutMkLst>
            <pc:docMk/>
            <pc:sldMasterMk cId="3622176411" sldId="2147484101"/>
            <pc:sldLayoutMk cId="118278810" sldId="2147484105"/>
          </pc:sldLayoutMkLst>
        </pc:sldLayoutChg>
        <pc:sldLayoutChg chg="add mod replId">
          <pc:chgData name="Kasim Shazad (2610435)" userId="S::2610435@student.uwtsd.ac.uk::90593ee3-658d-45a1-b8a5-932988228007" providerId="AD" clId="Web-{96B10D8B-1F24-AAB5-DC82-07DC448FC763}" dt="2026-10-02T20:08:49.362" v="1189"/>
          <pc:sldLayoutMkLst>
            <pc:docMk/>
            <pc:sldMasterMk cId="3622176411" sldId="2147484101"/>
            <pc:sldLayoutMk cId="3168667862" sldId="2147484106"/>
          </pc:sldLayoutMkLst>
        </pc:sldLayoutChg>
        <pc:sldLayoutChg chg="add mod replId">
          <pc:chgData name="Kasim Shazad (2610435)" userId="S::2610435@student.uwtsd.ac.uk::90593ee3-658d-45a1-b8a5-932988228007" providerId="AD" clId="Web-{96B10D8B-1F24-AAB5-DC82-07DC448FC763}" dt="2026-10-02T20:08:49.362" v="1189"/>
          <pc:sldLayoutMkLst>
            <pc:docMk/>
            <pc:sldMasterMk cId="3622176411" sldId="2147484101"/>
            <pc:sldLayoutMk cId="164525989" sldId="2147484107"/>
          </pc:sldLayoutMkLst>
        </pc:sldLayoutChg>
        <pc:sldLayoutChg chg="add mod replId">
          <pc:chgData name="Kasim Shazad (2610435)" userId="S::2610435@student.uwtsd.ac.uk::90593ee3-658d-45a1-b8a5-932988228007" providerId="AD" clId="Web-{96B10D8B-1F24-AAB5-DC82-07DC448FC763}" dt="2026-10-02T20:08:49.362" v="1189"/>
          <pc:sldLayoutMkLst>
            <pc:docMk/>
            <pc:sldMasterMk cId="3622176411" sldId="2147484101"/>
            <pc:sldLayoutMk cId="488879941" sldId="2147484108"/>
          </pc:sldLayoutMkLst>
        </pc:sldLayoutChg>
        <pc:sldLayoutChg chg="add mod replId">
          <pc:chgData name="Kasim Shazad (2610435)" userId="S::2610435@student.uwtsd.ac.uk::90593ee3-658d-45a1-b8a5-932988228007" providerId="AD" clId="Web-{96B10D8B-1F24-AAB5-DC82-07DC448FC763}" dt="2026-10-02T20:08:49.362" v="1189"/>
          <pc:sldLayoutMkLst>
            <pc:docMk/>
            <pc:sldMasterMk cId="3622176411" sldId="2147484101"/>
            <pc:sldLayoutMk cId="1577073581" sldId="2147484109"/>
          </pc:sldLayoutMkLst>
        </pc:sldLayoutChg>
        <pc:sldLayoutChg chg="add mod replId">
          <pc:chgData name="Kasim Shazad (2610435)" userId="S::2610435@student.uwtsd.ac.uk::90593ee3-658d-45a1-b8a5-932988228007" providerId="AD" clId="Web-{96B10D8B-1F24-AAB5-DC82-07DC448FC763}" dt="2026-10-02T20:08:49.362" v="1189"/>
          <pc:sldLayoutMkLst>
            <pc:docMk/>
            <pc:sldMasterMk cId="3622176411" sldId="2147484101"/>
            <pc:sldLayoutMk cId="2965778093" sldId="2147484110"/>
          </pc:sldLayoutMkLst>
        </pc:sldLayoutChg>
        <pc:sldLayoutChg chg="add mod replId">
          <pc:chgData name="Kasim Shazad (2610435)" userId="S::2610435@student.uwtsd.ac.uk::90593ee3-658d-45a1-b8a5-932988228007" providerId="AD" clId="Web-{96B10D8B-1F24-AAB5-DC82-07DC448FC763}" dt="2026-10-02T20:08:49.362" v="1189"/>
          <pc:sldLayoutMkLst>
            <pc:docMk/>
            <pc:sldMasterMk cId="3622176411" sldId="2147484101"/>
            <pc:sldLayoutMk cId="4226754156" sldId="2147484111"/>
          </pc:sldLayoutMkLst>
        </pc:sldLayoutChg>
        <pc:sldLayoutChg chg="add mod replId">
          <pc:chgData name="Kasim Shazad (2610435)" userId="S::2610435@student.uwtsd.ac.uk::90593ee3-658d-45a1-b8a5-932988228007" providerId="AD" clId="Web-{96B10D8B-1F24-AAB5-DC82-07DC448FC763}" dt="2026-10-02T20:08:49.362" v="1189"/>
          <pc:sldLayoutMkLst>
            <pc:docMk/>
            <pc:sldMasterMk cId="3622176411" sldId="2147484101"/>
            <pc:sldLayoutMk cId="3605705237" sldId="2147484112"/>
          </pc:sldLayoutMkLst>
        </pc:sldLayoutChg>
        <pc:sldLayoutChg chg="add mod replId">
          <pc:chgData name="Kasim Shazad (2610435)" userId="S::2610435@student.uwtsd.ac.uk::90593ee3-658d-45a1-b8a5-932988228007" providerId="AD" clId="Web-{96B10D8B-1F24-AAB5-DC82-07DC448FC763}" dt="2026-10-02T20:08:49.362" v="1189"/>
          <pc:sldLayoutMkLst>
            <pc:docMk/>
            <pc:sldMasterMk cId="3622176411" sldId="2147484101"/>
            <pc:sldLayoutMk cId="2057606629" sldId="2147484113"/>
          </pc:sldLayoutMkLst>
        </pc:sldLayoutChg>
        <pc:sldLayoutChg chg="add mod replId">
          <pc:chgData name="Kasim Shazad (2610435)" userId="S::2610435@student.uwtsd.ac.uk::90593ee3-658d-45a1-b8a5-932988228007" providerId="AD" clId="Web-{96B10D8B-1F24-AAB5-DC82-07DC448FC763}" dt="2026-10-02T20:08:49.362" v="1189"/>
          <pc:sldLayoutMkLst>
            <pc:docMk/>
            <pc:sldMasterMk cId="3622176411" sldId="2147484101"/>
            <pc:sldLayoutMk cId="2783860421" sldId="2147484114"/>
          </pc:sldLayoutMkLst>
        </pc:sldLayoutChg>
        <pc:sldLayoutChg chg="add mod replId">
          <pc:chgData name="Kasim Shazad (2610435)" userId="S::2610435@student.uwtsd.ac.uk::90593ee3-658d-45a1-b8a5-932988228007" providerId="AD" clId="Web-{96B10D8B-1F24-AAB5-DC82-07DC448FC763}" dt="2026-10-02T20:08:49.362" v="1189"/>
          <pc:sldLayoutMkLst>
            <pc:docMk/>
            <pc:sldMasterMk cId="3622176411" sldId="2147484101"/>
            <pc:sldLayoutMk cId="3830005095" sldId="2147484115"/>
          </pc:sldLayoutMkLst>
        </pc:sldLayoutChg>
        <pc:sldLayoutChg chg="add mod replId">
          <pc:chgData name="Kasim Shazad (2610435)" userId="S::2610435@student.uwtsd.ac.uk::90593ee3-658d-45a1-b8a5-932988228007" providerId="AD" clId="Web-{96B10D8B-1F24-AAB5-DC82-07DC448FC763}" dt="2026-10-02T20:08:49.362" v="1189"/>
          <pc:sldLayoutMkLst>
            <pc:docMk/>
            <pc:sldMasterMk cId="3622176411" sldId="2147484101"/>
            <pc:sldLayoutMk cId="1315514244" sldId="2147484116"/>
          </pc:sldLayoutMkLst>
        </pc:sldLayoutChg>
        <pc:sldLayoutChg chg="add mod replId">
          <pc:chgData name="Kasim Shazad (2610435)" userId="S::2610435@student.uwtsd.ac.uk::90593ee3-658d-45a1-b8a5-932988228007" providerId="AD" clId="Web-{96B10D8B-1F24-AAB5-DC82-07DC448FC763}" dt="2026-10-02T20:08:49.362" v="1189"/>
          <pc:sldLayoutMkLst>
            <pc:docMk/>
            <pc:sldMasterMk cId="3622176411" sldId="2147484101"/>
            <pc:sldLayoutMk cId="3435335585" sldId="2147484117"/>
          </pc:sldLayoutMkLst>
        </pc:sldLayoutChg>
        <pc:sldLayoutChg chg="add mod replId">
          <pc:chgData name="Kasim Shazad (2610435)" userId="S::2610435@student.uwtsd.ac.uk::90593ee3-658d-45a1-b8a5-932988228007" providerId="AD" clId="Web-{96B10D8B-1F24-AAB5-DC82-07DC448FC763}" dt="2026-10-02T20:08:49.362" v="1189"/>
          <pc:sldLayoutMkLst>
            <pc:docMk/>
            <pc:sldMasterMk cId="3622176411" sldId="2147484101"/>
            <pc:sldLayoutMk cId="1243587805" sldId="2147484118"/>
          </pc:sldLayoutMkLst>
        </pc:sldLayoutChg>
        <pc:sldLayoutChg chg="add mod replId">
          <pc:chgData name="Kasim Shazad (2610435)" userId="S::2610435@student.uwtsd.ac.uk::90593ee3-658d-45a1-b8a5-932988228007" providerId="AD" clId="Web-{96B10D8B-1F24-AAB5-DC82-07DC448FC763}" dt="2026-10-02T20:08:49.362" v="1189"/>
          <pc:sldLayoutMkLst>
            <pc:docMk/>
            <pc:sldMasterMk cId="3622176411" sldId="2147484101"/>
            <pc:sldLayoutMk cId="2580478542" sldId="2147484119"/>
          </pc:sldLayoutMkLst>
        </pc:sldLayoutChg>
      </pc:sldMasterChg>
    </pc:docChg>
  </pc:docChgLst>
  <pc:docChgLst>
    <pc:chgData name="Kasim Shazad (2610435)" userId="S::2610435@student.uwtsd.ac.uk::90593ee3-658d-45a1-b8a5-932988228007" providerId="AD" clId="Web-{1DD3508E-E247-F228-FB9B-C642FA57BBF3}"/>
    <pc:docChg chg="modSld">
      <pc:chgData name="Kasim Shazad (2610435)" userId="S::2610435@student.uwtsd.ac.uk::90593ee3-658d-45a1-b8a5-932988228007" providerId="AD" clId="Web-{1DD3508E-E247-F228-FB9B-C642FA57BBF3}" dt="2026-10-10T08:39:20.474" v="0"/>
      <pc:docMkLst>
        <pc:docMk/>
      </pc:docMkLst>
      <pc:sldChg chg="addSp delSp modSp mod setBg setClrOvrMap">
        <pc:chgData name="Kasim Shazad (2610435)" userId="S::2610435@student.uwtsd.ac.uk::90593ee3-658d-45a1-b8a5-932988228007" providerId="AD" clId="Web-{1DD3508E-E247-F228-FB9B-C642FA57BBF3}" dt="2026-10-10T08:39:20.474" v="0"/>
        <pc:sldMkLst>
          <pc:docMk/>
          <pc:sldMk cId="3860102503" sldId="262"/>
        </pc:sldMkLst>
        <pc:spChg chg="mod">
          <ac:chgData name="Kasim Shazad (2610435)" userId="S::2610435@student.uwtsd.ac.uk::90593ee3-658d-45a1-b8a5-932988228007" providerId="AD" clId="Web-{1DD3508E-E247-F228-FB9B-C642FA57BBF3}" dt="2026-10-10T08:39:20.474" v="0"/>
          <ac:spMkLst>
            <pc:docMk/>
            <pc:sldMk cId="3860102503" sldId="262"/>
            <ac:spMk id="2" creationId="{1E971F5B-704E-2CE3-5C3F-D62B1258AEF3}"/>
          </ac:spMkLst>
        </pc:spChg>
        <pc:spChg chg="del">
          <ac:chgData name="Kasim Shazad (2610435)" userId="S::2610435@student.uwtsd.ac.uk::90593ee3-658d-45a1-b8a5-932988228007" providerId="AD" clId="Web-{1DD3508E-E247-F228-FB9B-C642FA57BBF3}" dt="2026-10-10T08:39:20.474" v="0"/>
          <ac:spMkLst>
            <pc:docMk/>
            <pc:sldMk cId="3860102503" sldId="262"/>
            <ac:spMk id="32" creationId="{B5E4CBEC-18A2-4509-A45D-D5E653582CED}"/>
          </ac:spMkLst>
        </pc:spChg>
        <pc:spChg chg="del">
          <ac:chgData name="Kasim Shazad (2610435)" userId="S::2610435@student.uwtsd.ac.uk::90593ee3-658d-45a1-b8a5-932988228007" providerId="AD" clId="Web-{1DD3508E-E247-F228-FB9B-C642FA57BBF3}" dt="2026-10-10T08:39:20.474" v="0"/>
          <ac:spMkLst>
            <pc:docMk/>
            <pc:sldMk cId="3860102503" sldId="262"/>
            <ac:spMk id="34" creationId="{0A5EA4A7-4381-4FC6-AA9A-C9EA77B84F8A}"/>
          </ac:spMkLst>
        </pc:spChg>
        <pc:spChg chg="del">
          <ac:chgData name="Kasim Shazad (2610435)" userId="S::2610435@student.uwtsd.ac.uk::90593ee3-658d-45a1-b8a5-932988228007" providerId="AD" clId="Web-{1DD3508E-E247-F228-FB9B-C642FA57BBF3}" dt="2026-10-10T08:39:20.474" v="0"/>
          <ac:spMkLst>
            <pc:docMk/>
            <pc:sldMk cId="3860102503" sldId="262"/>
            <ac:spMk id="36" creationId="{E6295D53-0474-4725-85BE-1F15FCC2D97F}"/>
          </ac:spMkLst>
        </pc:spChg>
        <pc:spChg chg="add">
          <ac:chgData name="Kasim Shazad (2610435)" userId="S::2610435@student.uwtsd.ac.uk::90593ee3-658d-45a1-b8a5-932988228007" providerId="AD" clId="Web-{1DD3508E-E247-F228-FB9B-C642FA57BBF3}" dt="2026-10-10T08:39:20.474" v="0"/>
          <ac:spMkLst>
            <pc:docMk/>
            <pc:sldMk cId="3860102503" sldId="262"/>
            <ac:spMk id="41" creationId="{35879851-1A1D-4246-AAA1-C484E858337D}"/>
          </ac:spMkLst>
        </pc:spChg>
        <pc:graphicFrameChg chg="mod modGraphic">
          <ac:chgData name="Kasim Shazad (2610435)" userId="S::2610435@student.uwtsd.ac.uk::90593ee3-658d-45a1-b8a5-932988228007" providerId="AD" clId="Web-{1DD3508E-E247-F228-FB9B-C642FA57BBF3}" dt="2026-10-10T08:39:20.474" v="0"/>
          <ac:graphicFrameMkLst>
            <pc:docMk/>
            <pc:sldMk cId="3860102503" sldId="262"/>
            <ac:graphicFrameMk id="28" creationId="{2FFEF5C7-B9CB-A971-69FB-E1A63477C6C2}"/>
          </ac:graphicFrameMkLst>
        </pc:graphicFrameChg>
      </pc:sldChg>
    </pc:docChg>
  </pc:docChgLst>
  <pc:docChgLst>
    <pc:chgData clId="Web-{00000000-0000-0000-0000-000000000000}"/>
    <pc:docChg chg="modSld">
      <pc:chgData name="" userId="" providerId="" clId="Web-{00000000-0000-0000-0000-000000000000}" dt="2026-10-10T16:41:02.399" v="15" actId="20577"/>
      <pc:docMkLst>
        <pc:docMk/>
      </pc:docMkLst>
      <pc:sldChg chg="modSp">
        <pc:chgData name="" userId="" providerId="" clId="Web-{00000000-0000-0000-0000-000000000000}" dt="2026-10-10T16:41:02.399" v="15" actId="20577"/>
        <pc:sldMkLst>
          <pc:docMk/>
          <pc:sldMk cId="2838867289" sldId="257"/>
        </pc:sldMkLst>
        <pc:spChg chg="mod">
          <ac:chgData name="" userId="" providerId="" clId="Web-{00000000-0000-0000-0000-000000000000}" dt="2026-10-10T16:41:02.399" v="15" actId="20577"/>
          <ac:spMkLst>
            <pc:docMk/>
            <pc:sldMk cId="2838867289" sldId="257"/>
            <ac:spMk id="5" creationId="{3F025B1F-BED4-BB30-6FD3-361F33137EEB}"/>
          </ac:spMkLst>
        </pc:spChg>
      </pc:sldChg>
    </pc:docChg>
  </pc:docChgLst>
  <pc:docChgLst>
    <pc:chgData name="Kasim Shazad (2610435)" userId="S::2610435@student.uwtsd.ac.uk::90593ee3-658d-45a1-b8a5-932988228007" providerId="AD" clId="Web-{9BB0CE4F-8487-EF3F-C197-526F3FD34570}"/>
    <pc:docChg chg="addSld">
      <pc:chgData name="Kasim Shazad (2610435)" userId="S::2610435@student.uwtsd.ac.uk::90593ee3-658d-45a1-b8a5-932988228007" providerId="AD" clId="Web-{9BB0CE4F-8487-EF3F-C197-526F3FD34570}" dt="2026-10-11T22:42:57.064" v="7"/>
      <pc:docMkLst>
        <pc:docMk/>
      </pc:docMkLst>
      <pc:sldChg chg="add">
        <pc:chgData name="Kasim Shazad (2610435)" userId="S::2610435@student.uwtsd.ac.uk::90593ee3-658d-45a1-b8a5-932988228007" providerId="AD" clId="Web-{9BB0CE4F-8487-EF3F-C197-526F3FD34570}" dt="2026-10-11T22:42:55.549" v="0"/>
        <pc:sldMkLst>
          <pc:docMk/>
          <pc:sldMk cId="3170271742" sldId="263"/>
        </pc:sldMkLst>
      </pc:sldChg>
      <pc:sldChg chg="add">
        <pc:chgData name="Kasim Shazad (2610435)" userId="S::2610435@student.uwtsd.ac.uk::90593ee3-658d-45a1-b8a5-932988228007" providerId="AD" clId="Web-{9BB0CE4F-8487-EF3F-C197-526F3FD34570}" dt="2026-10-11T22:42:56.017" v="1"/>
        <pc:sldMkLst>
          <pc:docMk/>
          <pc:sldMk cId="1178786407" sldId="264"/>
        </pc:sldMkLst>
      </pc:sldChg>
      <pc:sldChg chg="add">
        <pc:chgData name="Kasim Shazad (2610435)" userId="S::2610435@student.uwtsd.ac.uk::90593ee3-658d-45a1-b8a5-932988228007" providerId="AD" clId="Web-{9BB0CE4F-8487-EF3F-C197-526F3FD34570}" dt="2026-10-11T22:42:56.096" v="2"/>
        <pc:sldMkLst>
          <pc:docMk/>
          <pc:sldMk cId="3780716807" sldId="265"/>
        </pc:sldMkLst>
      </pc:sldChg>
      <pc:sldChg chg="add">
        <pc:chgData name="Kasim Shazad (2610435)" userId="S::2610435@student.uwtsd.ac.uk::90593ee3-658d-45a1-b8a5-932988228007" providerId="AD" clId="Web-{9BB0CE4F-8487-EF3F-C197-526F3FD34570}" dt="2026-10-11T22:42:56.377" v="3"/>
        <pc:sldMkLst>
          <pc:docMk/>
          <pc:sldMk cId="549628400" sldId="266"/>
        </pc:sldMkLst>
      </pc:sldChg>
      <pc:sldChg chg="add">
        <pc:chgData name="Kasim Shazad (2610435)" userId="S::2610435@student.uwtsd.ac.uk::90593ee3-658d-45a1-b8a5-932988228007" providerId="AD" clId="Web-{9BB0CE4F-8487-EF3F-C197-526F3FD34570}" dt="2026-10-11T22:42:56.424" v="4"/>
        <pc:sldMkLst>
          <pc:docMk/>
          <pc:sldMk cId="4176182655" sldId="267"/>
        </pc:sldMkLst>
      </pc:sldChg>
      <pc:sldChg chg="add">
        <pc:chgData name="Kasim Shazad (2610435)" userId="S::2610435@student.uwtsd.ac.uk::90593ee3-658d-45a1-b8a5-932988228007" providerId="AD" clId="Web-{9BB0CE4F-8487-EF3F-C197-526F3FD34570}" dt="2026-10-11T22:42:56.861" v="5"/>
        <pc:sldMkLst>
          <pc:docMk/>
          <pc:sldMk cId="3580149251" sldId="268"/>
        </pc:sldMkLst>
      </pc:sldChg>
      <pc:sldChg chg="add">
        <pc:chgData name="Kasim Shazad (2610435)" userId="S::2610435@student.uwtsd.ac.uk::90593ee3-658d-45a1-b8a5-932988228007" providerId="AD" clId="Web-{9BB0CE4F-8487-EF3F-C197-526F3FD34570}" dt="2026-10-11T22:42:56.924" v="6"/>
        <pc:sldMkLst>
          <pc:docMk/>
          <pc:sldMk cId="3540252842" sldId="269"/>
        </pc:sldMkLst>
      </pc:sldChg>
      <pc:sldChg chg="add">
        <pc:chgData name="Kasim Shazad (2610435)" userId="S::2610435@student.uwtsd.ac.uk::90593ee3-658d-45a1-b8a5-932988228007" providerId="AD" clId="Web-{9BB0CE4F-8487-EF3F-C197-526F3FD34570}" dt="2026-10-11T22:42:57.064" v="7"/>
        <pc:sldMkLst>
          <pc:docMk/>
          <pc:sldMk cId="3545707370" sldId="270"/>
        </pc:sldMkLst>
      </pc:sldChg>
    </pc:docChg>
  </pc:docChgLst>
  <pc:docChgLst>
    <pc:chgData name="Kasim Shazad (2610435)" userId="S::2610435@student.uwtsd.ac.uk::90593ee3-658d-45a1-b8a5-932988228007" providerId="AD" clId="Web-{6D2F5250-A51C-4753-7A6E-6968DF712A2C}"/>
    <pc:docChg chg="addSld delSld modSld sldOrd">
      <pc:chgData name="Kasim Shazad (2610435)" userId="S::2610435@student.uwtsd.ac.uk::90593ee3-658d-45a1-b8a5-932988228007" providerId="AD" clId="Web-{6D2F5250-A51C-4753-7A6E-6968DF712A2C}" dt="2026-09-26T11:31:22.980" v="329"/>
      <pc:docMkLst>
        <pc:docMk/>
      </pc:docMkLst>
    </pc:docChg>
  </pc:docChgLst>
  <pc:docChgLst>
    <pc:chgData name="Kasim Shazad (2610435)" userId="S::2610435@student.uwtsd.ac.uk::90593ee3-658d-45a1-b8a5-932988228007" providerId="AD" clId="Web-{EED5D1D5-3203-555E-031A-1A35326D0FFA}"/>
    <pc:docChg chg="addSld delSld modSld">
      <pc:chgData name="Kasim Shazad (2610435)" userId="S::2610435@student.uwtsd.ac.uk::90593ee3-658d-45a1-b8a5-932988228007" providerId="AD" clId="Web-{EED5D1D5-3203-555E-031A-1A35326D0FFA}" dt="2026-10-05T00:59:42.168" v="894"/>
      <pc:docMkLst>
        <pc:docMk/>
      </pc:docMkLst>
      <pc:sldChg chg="modSp">
        <pc:chgData name="Kasim Shazad (2610435)" userId="S::2610435@student.uwtsd.ac.uk::90593ee3-658d-45a1-b8a5-932988228007" providerId="AD" clId="Web-{EED5D1D5-3203-555E-031A-1A35326D0FFA}" dt="2026-10-04T23:38:39.688" v="41" actId="20577"/>
        <pc:sldMkLst>
          <pc:docMk/>
          <pc:sldMk cId="2838867289" sldId="257"/>
        </pc:sldMkLst>
        <pc:spChg chg="mod">
          <ac:chgData name="Kasim Shazad (2610435)" userId="S::2610435@student.uwtsd.ac.uk::90593ee3-658d-45a1-b8a5-932988228007" providerId="AD" clId="Web-{EED5D1D5-3203-555E-031A-1A35326D0FFA}" dt="2026-10-04T23:38:39.688" v="41" actId="20577"/>
          <ac:spMkLst>
            <pc:docMk/>
            <pc:sldMk cId="2838867289" sldId="257"/>
            <ac:spMk id="5" creationId="{3F025B1F-BED4-BB30-6FD3-361F33137EEB}"/>
          </ac:spMkLst>
        </pc:spChg>
        <pc:picChg chg="mod">
          <ac:chgData name="Kasim Shazad (2610435)" userId="S::2610435@student.uwtsd.ac.uk::90593ee3-658d-45a1-b8a5-932988228007" providerId="AD" clId="Web-{EED5D1D5-3203-555E-031A-1A35326D0FFA}" dt="2026-10-04T23:33:19.757" v="25" actId="1076"/>
          <ac:picMkLst>
            <pc:docMk/>
            <pc:sldMk cId="2838867289" sldId="257"/>
            <ac:picMk id="60" creationId="{F373C604-342C-F559-52A9-812BF5B926A2}"/>
          </ac:picMkLst>
        </pc:picChg>
      </pc:sldChg>
      <pc:sldChg chg="modSp">
        <pc:chgData name="Kasim Shazad (2610435)" userId="S::2610435@student.uwtsd.ac.uk::90593ee3-658d-45a1-b8a5-932988228007" providerId="AD" clId="Web-{EED5D1D5-3203-555E-031A-1A35326D0FFA}" dt="2026-10-04T23:42:29.079" v="78" actId="20577"/>
        <pc:sldMkLst>
          <pc:docMk/>
          <pc:sldMk cId="2885983337" sldId="258"/>
        </pc:sldMkLst>
        <pc:spChg chg="mod">
          <ac:chgData name="Kasim Shazad (2610435)" userId="S::2610435@student.uwtsd.ac.uk::90593ee3-658d-45a1-b8a5-932988228007" providerId="AD" clId="Web-{EED5D1D5-3203-555E-031A-1A35326D0FFA}" dt="2026-10-04T23:42:29.079" v="78" actId="20577"/>
          <ac:spMkLst>
            <pc:docMk/>
            <pc:sldMk cId="2885983337" sldId="258"/>
            <ac:spMk id="3" creationId="{1B8EB9F9-BDFA-7759-0F4E-7A65C2FD39BC}"/>
          </ac:spMkLst>
        </pc:spChg>
      </pc:sldChg>
      <pc:sldChg chg="modSp">
        <pc:chgData name="Kasim Shazad (2610435)" userId="S::2610435@student.uwtsd.ac.uk::90593ee3-658d-45a1-b8a5-932988228007" providerId="AD" clId="Web-{EED5D1D5-3203-555E-031A-1A35326D0FFA}" dt="2026-10-04T23:48:02" v="109" actId="20577"/>
        <pc:sldMkLst>
          <pc:docMk/>
          <pc:sldMk cId="839166869" sldId="259"/>
        </pc:sldMkLst>
        <pc:graphicFrameChg chg="modGraphic">
          <ac:chgData name="Kasim Shazad (2610435)" userId="S::2610435@student.uwtsd.ac.uk::90593ee3-658d-45a1-b8a5-932988228007" providerId="AD" clId="Web-{EED5D1D5-3203-555E-031A-1A35326D0FFA}" dt="2026-10-04T23:48:02" v="109" actId="20577"/>
          <ac:graphicFrameMkLst>
            <pc:docMk/>
            <pc:sldMk cId="839166869" sldId="259"/>
            <ac:graphicFrameMk id="5" creationId="{C172393E-7735-656C-BA2E-0C1B46266248}"/>
          </ac:graphicFrameMkLst>
        </pc:graphicFrameChg>
      </pc:sldChg>
      <pc:sldChg chg="modSp">
        <pc:chgData name="Kasim Shazad (2610435)" userId="S::2610435@student.uwtsd.ac.uk::90593ee3-658d-45a1-b8a5-932988228007" providerId="AD" clId="Web-{EED5D1D5-3203-555E-031A-1A35326D0FFA}" dt="2026-10-04T23:51:53.010" v="135" actId="20577"/>
        <pc:sldMkLst>
          <pc:docMk/>
          <pc:sldMk cId="1665780348" sldId="260"/>
        </pc:sldMkLst>
        <pc:spChg chg="mod">
          <ac:chgData name="Kasim Shazad (2610435)" userId="S::2610435@student.uwtsd.ac.uk::90593ee3-658d-45a1-b8a5-932988228007" providerId="AD" clId="Web-{EED5D1D5-3203-555E-031A-1A35326D0FFA}" dt="2026-10-04T23:51:53.010" v="135" actId="20577"/>
          <ac:spMkLst>
            <pc:docMk/>
            <pc:sldMk cId="1665780348" sldId="260"/>
            <ac:spMk id="3" creationId="{1AC1C3D4-9707-ED19-3473-3051876D9820}"/>
          </ac:spMkLst>
        </pc:spChg>
      </pc:sldChg>
      <pc:sldChg chg="modSp">
        <pc:chgData name="Kasim Shazad (2610435)" userId="S::2610435@student.uwtsd.ac.uk::90593ee3-658d-45a1-b8a5-932988228007" providerId="AD" clId="Web-{EED5D1D5-3203-555E-031A-1A35326D0FFA}" dt="2026-10-04T23:54:33.952" v="156" actId="20577"/>
        <pc:sldMkLst>
          <pc:docMk/>
          <pc:sldMk cId="2677275985" sldId="261"/>
        </pc:sldMkLst>
        <pc:spChg chg="mod">
          <ac:chgData name="Kasim Shazad (2610435)" userId="S::2610435@student.uwtsd.ac.uk::90593ee3-658d-45a1-b8a5-932988228007" providerId="AD" clId="Web-{EED5D1D5-3203-555E-031A-1A35326D0FFA}" dt="2026-10-04T23:54:33.952" v="156" actId="20577"/>
          <ac:spMkLst>
            <pc:docMk/>
            <pc:sldMk cId="2677275985" sldId="261"/>
            <ac:spMk id="3" creationId="{1E2CBA3F-A343-1C24-D9B5-3BC3B185C86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BACA71-1938-43B8-914B-4640729D563D}" type="doc">
      <dgm:prSet loTypeId="urn:microsoft.com/office/officeart/2005/8/layout/hierarchy1" loCatId="hierarchy" qsTypeId="urn:microsoft.com/office/officeart/2005/8/quickstyle/simple4" qsCatId="simple" csTypeId="urn:microsoft.com/office/officeart/2005/8/colors/accent5_2" csCatId="accent5"/>
      <dgm:spPr/>
      <dgm:t>
        <a:bodyPr/>
        <a:lstStyle/>
        <a:p>
          <a:endParaRPr lang="en-US"/>
        </a:p>
      </dgm:t>
    </dgm:pt>
    <dgm:pt modelId="{BC2EE975-3CAD-4433-86E8-D3F1AAF0E4D3}">
      <dgm:prSet/>
      <dgm:spPr/>
      <dgm:t>
        <a:bodyPr/>
        <a:lstStyle/>
        <a:p>
          <a:pPr algn="ctr">
            <a:lnSpc>
              <a:spcPct val="90000"/>
            </a:lnSpc>
          </a:pPr>
          <a:r>
            <a:rPr lang="en-US" sz="2100">
              <a:ea typeface="+mn-ea"/>
              <a:cs typeface="+mn-cs"/>
            </a:rPr>
            <a:t>Micro soft teams  creates a clear searchable digital audit records, for  staff to catch up prior to starting work.  </a:t>
          </a:r>
        </a:p>
      </dgm:t>
    </dgm:pt>
    <dgm:pt modelId="{C1ACF286-25C5-416F-90EA-C8DB334DF58E}" type="parTrans" cxnId="{6C5B4321-7B58-4A5F-9AAC-BDA5EAE6E235}">
      <dgm:prSet/>
      <dgm:spPr/>
      <dgm:t>
        <a:bodyPr/>
        <a:lstStyle/>
        <a:p>
          <a:endParaRPr lang="en-US"/>
        </a:p>
      </dgm:t>
    </dgm:pt>
    <dgm:pt modelId="{E67F5FAE-6CA9-48D4-8264-8D0CB694F079}" type="sibTrans" cxnId="{6C5B4321-7B58-4A5F-9AAC-BDA5EAE6E235}">
      <dgm:prSet/>
      <dgm:spPr/>
      <dgm:t>
        <a:bodyPr/>
        <a:lstStyle/>
        <a:p>
          <a:endParaRPr lang="en-US"/>
        </a:p>
      </dgm:t>
    </dgm:pt>
    <dgm:pt modelId="{A9AF3948-5065-4E36-A625-A4AF6C0138F2}">
      <dgm:prSet/>
      <dgm:spPr/>
      <dgm:t>
        <a:bodyPr/>
        <a:lstStyle/>
        <a:p>
          <a:pPr algn="ctr" rtl="0">
            <a:lnSpc>
              <a:spcPct val="90000"/>
            </a:lnSpc>
          </a:pPr>
          <a:r>
            <a:rPr lang="en-US" sz="2100">
              <a:ea typeface="+mn-ea"/>
              <a:cs typeface="+mn-cs"/>
            </a:rPr>
            <a:t>Micro soft teams complies with N.H.S information and data protection G.D.P.R standards replacing risky consumer messaging apps  like </a:t>
          </a:r>
          <a:r>
            <a:rPr lang="en-US" sz="2100">
              <a:latin typeface="Century Gothic" panose="020B0502020202020204"/>
              <a:ea typeface="+mn-ea"/>
              <a:cs typeface="+mn-cs"/>
            </a:rPr>
            <a:t>personnel whats</a:t>
          </a:r>
          <a:r>
            <a:rPr lang="en-US" sz="2100">
              <a:ea typeface="+mn-ea"/>
              <a:cs typeface="+mn-cs"/>
            </a:rPr>
            <a:t> app.</a:t>
          </a:r>
          <a:r>
            <a:rPr lang="en-US" sz="2100">
              <a:latin typeface="Century Gothic" panose="020B0502020202020204"/>
              <a:ea typeface="+mn-ea"/>
              <a:cs typeface="+mn-cs"/>
            </a:rPr>
            <a:t> ( Mawson, 2020).</a:t>
          </a:r>
          <a:endParaRPr lang="en-US" sz="2100">
            <a:ea typeface="+mn-ea"/>
            <a:cs typeface="+mn-cs"/>
          </a:endParaRPr>
        </a:p>
      </dgm:t>
    </dgm:pt>
    <dgm:pt modelId="{CE6E447E-CE3E-49F1-A68B-917AD5688739}" type="parTrans" cxnId="{897A90C3-6BBC-4CA4-9A2F-59F8CAFCB351}">
      <dgm:prSet/>
      <dgm:spPr/>
      <dgm:t>
        <a:bodyPr/>
        <a:lstStyle/>
        <a:p>
          <a:endParaRPr lang="en-US"/>
        </a:p>
      </dgm:t>
    </dgm:pt>
    <dgm:pt modelId="{F31FDB66-AFFC-4986-90EF-6D96A66FE629}" type="sibTrans" cxnId="{897A90C3-6BBC-4CA4-9A2F-59F8CAFCB351}">
      <dgm:prSet/>
      <dgm:spPr/>
      <dgm:t>
        <a:bodyPr/>
        <a:lstStyle/>
        <a:p>
          <a:endParaRPr lang="en-US"/>
        </a:p>
      </dgm:t>
    </dgm:pt>
    <dgm:pt modelId="{FC9E10AC-CEB8-4E1A-A196-86070380169B}" type="pres">
      <dgm:prSet presAssocID="{FEBACA71-1938-43B8-914B-4640729D563D}" presName="hierChild1" presStyleCnt="0">
        <dgm:presLayoutVars>
          <dgm:chPref val="1"/>
          <dgm:dir/>
          <dgm:animOne val="branch"/>
          <dgm:animLvl val="lvl"/>
          <dgm:resizeHandles/>
        </dgm:presLayoutVars>
      </dgm:prSet>
      <dgm:spPr/>
    </dgm:pt>
    <dgm:pt modelId="{45DC8D62-9C4C-45D8-AD60-471E9A81E283}" type="pres">
      <dgm:prSet presAssocID="{BC2EE975-3CAD-4433-86E8-D3F1AAF0E4D3}" presName="hierRoot1" presStyleCnt="0"/>
      <dgm:spPr/>
    </dgm:pt>
    <dgm:pt modelId="{ACA8485B-2201-42A1-86BC-3CAD39DF56BC}" type="pres">
      <dgm:prSet presAssocID="{BC2EE975-3CAD-4433-86E8-D3F1AAF0E4D3}" presName="composite" presStyleCnt="0"/>
      <dgm:spPr/>
    </dgm:pt>
    <dgm:pt modelId="{E7973A7C-C6F2-44A1-998F-CF169CE60E89}" type="pres">
      <dgm:prSet presAssocID="{BC2EE975-3CAD-4433-86E8-D3F1AAF0E4D3}" presName="background" presStyleLbl="node0" presStyleIdx="0" presStyleCnt="2"/>
      <dgm:spPr/>
    </dgm:pt>
    <dgm:pt modelId="{E5406620-2565-4FAC-BE6F-91C887E1D7E0}" type="pres">
      <dgm:prSet presAssocID="{BC2EE975-3CAD-4433-86E8-D3F1AAF0E4D3}" presName="text" presStyleLbl="fgAcc0" presStyleIdx="0" presStyleCnt="2">
        <dgm:presLayoutVars>
          <dgm:chPref val="3"/>
        </dgm:presLayoutVars>
      </dgm:prSet>
      <dgm:spPr/>
    </dgm:pt>
    <dgm:pt modelId="{F313DFEF-F737-4C75-A86F-29ECDE8C5EAA}" type="pres">
      <dgm:prSet presAssocID="{BC2EE975-3CAD-4433-86E8-D3F1AAF0E4D3}" presName="hierChild2" presStyleCnt="0"/>
      <dgm:spPr/>
    </dgm:pt>
    <dgm:pt modelId="{A4808331-7BC9-4D81-9143-CEBB4FB07BD1}" type="pres">
      <dgm:prSet presAssocID="{A9AF3948-5065-4E36-A625-A4AF6C0138F2}" presName="hierRoot1" presStyleCnt="0"/>
      <dgm:spPr/>
    </dgm:pt>
    <dgm:pt modelId="{906058E7-7051-45D6-9302-F96BB4ECFE74}" type="pres">
      <dgm:prSet presAssocID="{A9AF3948-5065-4E36-A625-A4AF6C0138F2}" presName="composite" presStyleCnt="0"/>
      <dgm:spPr/>
    </dgm:pt>
    <dgm:pt modelId="{CA19D325-78C0-41C6-948C-72CD31421916}" type="pres">
      <dgm:prSet presAssocID="{A9AF3948-5065-4E36-A625-A4AF6C0138F2}" presName="background" presStyleLbl="node0" presStyleIdx="1" presStyleCnt="2"/>
      <dgm:spPr/>
    </dgm:pt>
    <dgm:pt modelId="{F071ADDA-4004-498F-AADD-B97DB1D49BAB}" type="pres">
      <dgm:prSet presAssocID="{A9AF3948-5065-4E36-A625-A4AF6C0138F2}" presName="text" presStyleLbl="fgAcc0" presStyleIdx="1" presStyleCnt="2">
        <dgm:presLayoutVars>
          <dgm:chPref val="3"/>
        </dgm:presLayoutVars>
      </dgm:prSet>
      <dgm:spPr/>
    </dgm:pt>
    <dgm:pt modelId="{B7620954-9094-472B-9195-9E4732F99A48}" type="pres">
      <dgm:prSet presAssocID="{A9AF3948-5065-4E36-A625-A4AF6C0138F2}" presName="hierChild2" presStyleCnt="0"/>
      <dgm:spPr/>
    </dgm:pt>
  </dgm:ptLst>
  <dgm:cxnLst>
    <dgm:cxn modelId="{6C5B4321-7B58-4A5F-9AAC-BDA5EAE6E235}" srcId="{FEBACA71-1938-43B8-914B-4640729D563D}" destId="{BC2EE975-3CAD-4433-86E8-D3F1AAF0E4D3}" srcOrd="0" destOrd="0" parTransId="{C1ACF286-25C5-416F-90EA-C8DB334DF58E}" sibTransId="{E67F5FAE-6CA9-48D4-8264-8D0CB694F079}"/>
    <dgm:cxn modelId="{266C5C32-9FD4-42EF-956A-08455087BCB2}" type="presOf" srcId="{A9AF3948-5065-4E36-A625-A4AF6C0138F2}" destId="{F071ADDA-4004-498F-AADD-B97DB1D49BAB}" srcOrd="0" destOrd="0" presId="urn:microsoft.com/office/officeart/2005/8/layout/hierarchy1"/>
    <dgm:cxn modelId="{12007560-F3A8-48E7-9CF0-F045B475A1B9}" type="presOf" srcId="{BC2EE975-3CAD-4433-86E8-D3F1AAF0E4D3}" destId="{E5406620-2565-4FAC-BE6F-91C887E1D7E0}" srcOrd="0" destOrd="0" presId="urn:microsoft.com/office/officeart/2005/8/layout/hierarchy1"/>
    <dgm:cxn modelId="{AB51D491-7D79-4112-96CC-810C98B0F1BE}" type="presOf" srcId="{FEBACA71-1938-43B8-914B-4640729D563D}" destId="{FC9E10AC-CEB8-4E1A-A196-86070380169B}" srcOrd="0" destOrd="0" presId="urn:microsoft.com/office/officeart/2005/8/layout/hierarchy1"/>
    <dgm:cxn modelId="{897A90C3-6BBC-4CA4-9A2F-59F8CAFCB351}" srcId="{FEBACA71-1938-43B8-914B-4640729D563D}" destId="{A9AF3948-5065-4E36-A625-A4AF6C0138F2}" srcOrd="1" destOrd="0" parTransId="{CE6E447E-CE3E-49F1-A68B-917AD5688739}" sibTransId="{F31FDB66-AFFC-4986-90EF-6D96A66FE629}"/>
    <dgm:cxn modelId="{5400AED1-30A1-49E3-8C54-C441F08CBACB}" type="presParOf" srcId="{FC9E10AC-CEB8-4E1A-A196-86070380169B}" destId="{45DC8D62-9C4C-45D8-AD60-471E9A81E283}" srcOrd="0" destOrd="0" presId="urn:microsoft.com/office/officeart/2005/8/layout/hierarchy1"/>
    <dgm:cxn modelId="{8CD93530-CFAE-4C4B-9FCF-B080E6FB0419}" type="presParOf" srcId="{45DC8D62-9C4C-45D8-AD60-471E9A81E283}" destId="{ACA8485B-2201-42A1-86BC-3CAD39DF56BC}" srcOrd="0" destOrd="0" presId="urn:microsoft.com/office/officeart/2005/8/layout/hierarchy1"/>
    <dgm:cxn modelId="{0B95F70C-5913-431A-BF74-19FF1D69C34E}" type="presParOf" srcId="{ACA8485B-2201-42A1-86BC-3CAD39DF56BC}" destId="{E7973A7C-C6F2-44A1-998F-CF169CE60E89}" srcOrd="0" destOrd="0" presId="urn:microsoft.com/office/officeart/2005/8/layout/hierarchy1"/>
    <dgm:cxn modelId="{894DDEAF-0B49-4227-BD7D-89A93F9AE8DF}" type="presParOf" srcId="{ACA8485B-2201-42A1-86BC-3CAD39DF56BC}" destId="{E5406620-2565-4FAC-BE6F-91C887E1D7E0}" srcOrd="1" destOrd="0" presId="urn:microsoft.com/office/officeart/2005/8/layout/hierarchy1"/>
    <dgm:cxn modelId="{5B7CA030-90B9-487A-A3D8-259463A66E39}" type="presParOf" srcId="{45DC8D62-9C4C-45D8-AD60-471E9A81E283}" destId="{F313DFEF-F737-4C75-A86F-29ECDE8C5EAA}" srcOrd="1" destOrd="0" presId="urn:microsoft.com/office/officeart/2005/8/layout/hierarchy1"/>
    <dgm:cxn modelId="{0BC30DB8-7550-4CBE-A3CE-1D4CFF44A1F9}" type="presParOf" srcId="{FC9E10AC-CEB8-4E1A-A196-86070380169B}" destId="{A4808331-7BC9-4D81-9143-CEBB4FB07BD1}" srcOrd="1" destOrd="0" presId="urn:microsoft.com/office/officeart/2005/8/layout/hierarchy1"/>
    <dgm:cxn modelId="{ECB3C7F3-539D-4A8C-BCBA-B256518D8E43}" type="presParOf" srcId="{A4808331-7BC9-4D81-9143-CEBB4FB07BD1}" destId="{906058E7-7051-45D6-9302-F96BB4ECFE74}" srcOrd="0" destOrd="0" presId="urn:microsoft.com/office/officeart/2005/8/layout/hierarchy1"/>
    <dgm:cxn modelId="{7CB6B175-CCED-4F60-9DCD-4474D5D9DD6D}" type="presParOf" srcId="{906058E7-7051-45D6-9302-F96BB4ECFE74}" destId="{CA19D325-78C0-41C6-948C-72CD31421916}" srcOrd="0" destOrd="0" presId="urn:microsoft.com/office/officeart/2005/8/layout/hierarchy1"/>
    <dgm:cxn modelId="{E3B481A8-9768-48D6-9368-FADCD617297A}" type="presParOf" srcId="{906058E7-7051-45D6-9302-F96BB4ECFE74}" destId="{F071ADDA-4004-498F-AADD-B97DB1D49BAB}" srcOrd="1" destOrd="0" presId="urn:microsoft.com/office/officeart/2005/8/layout/hierarchy1"/>
    <dgm:cxn modelId="{B5FBBEF9-455F-45F0-A381-05BD83215589}" type="presParOf" srcId="{A4808331-7BC9-4D81-9143-CEBB4FB07BD1}" destId="{B7620954-9094-472B-9195-9E4732F99A4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973A7C-C6F2-44A1-998F-CF169CE60E89}">
      <dsp:nvSpPr>
        <dsp:cNvPr id="0" name=""/>
        <dsp:cNvSpPr/>
      </dsp:nvSpPr>
      <dsp:spPr>
        <a:xfrm>
          <a:off x="1097" y="401103"/>
          <a:ext cx="3850804" cy="2445260"/>
        </a:xfrm>
        <a:prstGeom prst="roundRect">
          <a:avLst>
            <a:gd name="adj" fmla="val 10000"/>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E5406620-2565-4FAC-BE6F-91C887E1D7E0}">
      <dsp:nvSpPr>
        <dsp:cNvPr id="0" name=""/>
        <dsp:cNvSpPr/>
      </dsp:nvSpPr>
      <dsp:spPr>
        <a:xfrm>
          <a:off x="428964" y="807577"/>
          <a:ext cx="3850804" cy="2445260"/>
        </a:xfrm>
        <a:prstGeom prst="roundRect">
          <a:avLst>
            <a:gd name="adj" fmla="val 10000"/>
          </a:avLst>
        </a:prstGeom>
        <a:solidFill>
          <a:schemeClr val="lt1">
            <a:alpha val="90000"/>
            <a:hueOff val="0"/>
            <a:satOff val="0"/>
            <a:lumOff val="0"/>
            <a:alphaOff val="0"/>
          </a:schemeClr>
        </a:solidFill>
        <a:ln w="9525" cap="rnd"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ea typeface="+mn-ea"/>
              <a:cs typeface="+mn-cs"/>
            </a:rPr>
            <a:t>Micro soft teams  creates a clear searchable digital audit records, for  staff to catch up prior to starting work.  </a:t>
          </a:r>
        </a:p>
      </dsp:txBody>
      <dsp:txXfrm>
        <a:off x="500583" y="879196"/>
        <a:ext cx="3707566" cy="2302022"/>
      </dsp:txXfrm>
    </dsp:sp>
    <dsp:sp modelId="{CA19D325-78C0-41C6-948C-72CD31421916}">
      <dsp:nvSpPr>
        <dsp:cNvPr id="0" name=""/>
        <dsp:cNvSpPr/>
      </dsp:nvSpPr>
      <dsp:spPr>
        <a:xfrm>
          <a:off x="4707635" y="401103"/>
          <a:ext cx="3850804" cy="2445260"/>
        </a:xfrm>
        <a:prstGeom prst="roundRect">
          <a:avLst>
            <a:gd name="adj" fmla="val 10000"/>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F071ADDA-4004-498F-AADD-B97DB1D49BAB}">
      <dsp:nvSpPr>
        <dsp:cNvPr id="0" name=""/>
        <dsp:cNvSpPr/>
      </dsp:nvSpPr>
      <dsp:spPr>
        <a:xfrm>
          <a:off x="5135502" y="807577"/>
          <a:ext cx="3850804" cy="2445260"/>
        </a:xfrm>
        <a:prstGeom prst="roundRect">
          <a:avLst>
            <a:gd name="adj" fmla="val 10000"/>
          </a:avLst>
        </a:prstGeom>
        <a:solidFill>
          <a:schemeClr val="lt1">
            <a:alpha val="90000"/>
            <a:hueOff val="0"/>
            <a:satOff val="0"/>
            <a:lumOff val="0"/>
            <a:alphaOff val="0"/>
          </a:schemeClr>
        </a:solidFill>
        <a:ln w="9525" cap="rnd"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US" sz="2100" kern="1200">
              <a:ea typeface="+mn-ea"/>
              <a:cs typeface="+mn-cs"/>
            </a:rPr>
            <a:t>Micro soft teams complies with N.H.S information and data protection G.D.P.R standards replacing risky consumer messaging apps  like </a:t>
          </a:r>
          <a:r>
            <a:rPr lang="en-US" sz="2100" kern="1200">
              <a:latin typeface="Century Gothic" panose="020B0502020202020204"/>
              <a:ea typeface="+mn-ea"/>
              <a:cs typeface="+mn-cs"/>
            </a:rPr>
            <a:t>personnel whats</a:t>
          </a:r>
          <a:r>
            <a:rPr lang="en-US" sz="2100" kern="1200">
              <a:ea typeface="+mn-ea"/>
              <a:cs typeface="+mn-cs"/>
            </a:rPr>
            <a:t> app.</a:t>
          </a:r>
          <a:r>
            <a:rPr lang="en-US" sz="2100" kern="1200">
              <a:latin typeface="Century Gothic" panose="020B0502020202020204"/>
              <a:ea typeface="+mn-ea"/>
              <a:cs typeface="+mn-cs"/>
            </a:rPr>
            <a:t> ( Mawson, 2020).</a:t>
          </a:r>
          <a:endParaRPr lang="en-US" sz="2100" kern="1200">
            <a:ea typeface="+mn-ea"/>
            <a:cs typeface="+mn-cs"/>
          </a:endParaRPr>
        </a:p>
      </dsp:txBody>
      <dsp:txXfrm>
        <a:off x="5207121" y="879196"/>
        <a:ext cx="3707566" cy="230202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98634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344503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623784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8278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10/11/2026</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686678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10/11/2026</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45259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10/11/2026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88879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770735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65778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267541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36057052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576066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7838604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300050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155142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353355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8396" y="1111101"/>
            <a:ext cx="3813845" cy="1493863"/>
          </a:xfrm>
        </p:spPr>
        <p:txBody>
          <a:bodyPr anchor="t">
            <a:no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98397" y="2700671"/>
            <a:ext cx="3813846" cy="358583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36A796DD-1556-39E2-B5E4-90C1C2459D2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06713B13-BCC2-B853-769C-4BC6A57D7B6D}"/>
              </a:ext>
            </a:extLst>
          </p:cNvPr>
          <p:cNvSpPr>
            <a:spLocks noGrp="1"/>
          </p:cNvSpPr>
          <p:nvPr>
            <p:ph type="ftr" sz="quarter" idx="11"/>
          </p:nvPr>
        </p:nvSpPr>
        <p:spPr>
          <a:xfrm>
            <a:off x="1098395" y="6438900"/>
            <a:ext cx="2249335" cy="419100"/>
          </a:xfrm>
        </p:spPr>
        <p:txBody>
          <a:bodyPr/>
          <a:lstStyle/>
          <a:p>
            <a:r>
              <a:rPr lang="en-US"/>
              <a:t>
              </a:t>
            </a:r>
          </a:p>
        </p:txBody>
      </p:sp>
      <p:sp>
        <p:nvSpPr>
          <p:cNvPr id="6" name="Date Placeholder 4">
            <a:extLst>
              <a:ext uri="{FF2B5EF4-FFF2-40B4-BE49-F238E27FC236}">
                <a16:creationId xmlns:a16="http://schemas.microsoft.com/office/drawing/2014/main" id="{A9915D6C-CE56-12D3-C15C-C56B3EFEAFE7}"/>
              </a:ext>
            </a:extLst>
          </p:cNvPr>
          <p:cNvSpPr>
            <a:spLocks noGrp="1"/>
          </p:cNvSpPr>
          <p:nvPr>
            <p:ph type="dt" sz="half" idx="15"/>
          </p:nvPr>
        </p:nvSpPr>
        <p:spPr>
          <a:xfrm>
            <a:off x="3437937" y="6438900"/>
            <a:ext cx="864704" cy="419100"/>
          </a:xfrm>
        </p:spPr>
        <p:txBody>
          <a:bodyPr/>
          <a:lstStyle/>
          <a:p>
            <a:fld id="{2ABAD28B-DD56-4B56-883A-96608C765E28}" type="datetimeFigureOut">
              <a:rPr lang="en-US" dirty="0"/>
              <a:pPr/>
              <a:t>10/11/2026</a:t>
            </a:fld>
            <a:endParaRPr lang="en-US"/>
          </a:p>
        </p:txBody>
      </p:sp>
      <p:sp>
        <p:nvSpPr>
          <p:cNvPr id="7" name="Slide Number Placeholder 5">
            <a:extLst>
              <a:ext uri="{FF2B5EF4-FFF2-40B4-BE49-F238E27FC236}">
                <a16:creationId xmlns:a16="http://schemas.microsoft.com/office/drawing/2014/main" id="{3C3F576B-887C-7B84-0990-9143EA6C6012}"/>
              </a:ext>
            </a:extLst>
          </p:cNvPr>
          <p:cNvSpPr>
            <a:spLocks noGrp="1"/>
          </p:cNvSpPr>
          <p:nvPr>
            <p:ph type="sldNum" sz="quarter" idx="12"/>
          </p:nvPr>
        </p:nvSpPr>
        <p:spPr>
          <a:xfrm>
            <a:off x="4310805" y="6438900"/>
            <a:ext cx="601436" cy="419100"/>
          </a:xfrm>
        </p:spPr>
        <p:txBody>
          <a:bodyPr/>
          <a:lstStyle/>
          <a:p>
            <a:fld id="{AEAA3239-9EA4-4A65-A281-97F994456D9F}" type="slidenum">
              <a:rPr lang="en-US" dirty="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192232" y="0"/>
            <a:ext cx="6999768"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12435878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79867CD-CD09-0EEC-D165-96584688B982}"/>
              </a:ext>
            </a:extLst>
          </p:cNvPr>
          <p:cNvSpPr>
            <a:spLocks noGrp="1"/>
          </p:cNvSpPr>
          <p:nvPr>
            <p:ph type="title"/>
          </p:nvPr>
        </p:nvSpPr>
        <p:spPr>
          <a:xfrm>
            <a:off x="82296" y="64007"/>
            <a:ext cx="12015216" cy="5120639"/>
          </a:xfrm>
        </p:spPr>
        <p:txBody>
          <a:bodyPr>
            <a:normAutofit/>
          </a:bodyPr>
          <a:lstStyle>
            <a:lvl1pPr>
              <a:defRPr sz="11000" cap="all" baseline="0"/>
            </a:lvl1pPr>
          </a:lstStyle>
          <a:p>
            <a:r>
              <a:rPr lang="en-US"/>
              <a:t>Click to edit Master title style</a:t>
            </a:r>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5360878"/>
            <a:ext cx="10037064" cy="566928"/>
          </a:xfrm>
        </p:spPr>
        <p:txBody>
          <a:bodyPr anchor="b" anchorCtr="0">
            <a:normAutofit/>
          </a:bodyPr>
          <a:lstStyle>
            <a:lvl1pPr marL="0" indent="0" algn="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2ABAD28B-DD56-4B56-883A-96608C765E28}" type="datetimeFigureOut">
              <a:rPr lang="en-US" dirty="0"/>
              <a:t>10/11/2026</a:t>
            </a:fld>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8" name="Straight Connector 7">
            <a:extLst>
              <a:ext uri="{FF2B5EF4-FFF2-40B4-BE49-F238E27FC236}">
                <a16:creationId xmlns:a16="http://schemas.microsoft.com/office/drawing/2014/main" id="{3C1F8589-B640-4540-D0AD-2B0461CD340F}"/>
              </a:ext>
              <a:ext uri="{C183D7F6-B498-43B3-948B-1728B52AA6E4}">
                <adec:decorative xmlns:adec="http://schemas.microsoft.com/office/drawing/2017/decorative" val="1"/>
              </a:ext>
            </a:extLst>
          </p:cNvPr>
          <p:cNvCxnSpPr>
            <a:cxnSpLocks/>
          </p:cNvCxnSpPr>
          <p:nvPr/>
        </p:nvCxnSpPr>
        <p:spPr>
          <a:xfrm>
            <a:off x="11387805" y="5749927"/>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04785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166904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178734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44884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728449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0659762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5403656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7848216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783611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a:xfrm>
            <a:off x="1141412" y="5883275"/>
            <a:ext cx="5105400" cy="365125"/>
          </a:xfrm>
        </p:spPr>
        <p:txBody>
          <a:bodyPr/>
          <a:lstStyle/>
          <a:p>
            <a:endParaRPr lang="en-US"/>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142433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882506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1598821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323329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665086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1892026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8212974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7318397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0030885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6A70A2D-6A6F-D8FD-B860-1F184E1B5E94}"/>
              </a:ext>
            </a:extLst>
          </p:cNvPr>
          <p:cNvSpPr>
            <a:spLocks noGrp="1"/>
          </p:cNvSpPr>
          <p:nvPr>
            <p:ph type="title"/>
          </p:nvPr>
        </p:nvSpPr>
        <p:spPr>
          <a:xfrm>
            <a:off x="154306" y="1133214"/>
            <a:ext cx="6542707" cy="1825674"/>
          </a:xfrm>
        </p:spPr>
        <p:txBody>
          <a:bodyPr anchor="t"/>
          <a:lstStyle>
            <a:lvl1pPr>
              <a:defRPr sz="2110"/>
            </a:lvl1pPr>
          </a:lstStyle>
          <a:p>
            <a:r>
              <a:rPr lang="en-US"/>
              <a:t>Click to edit Master title style</a:t>
            </a:r>
          </a:p>
        </p:txBody>
      </p:sp>
      <p:sp>
        <p:nvSpPr>
          <p:cNvPr id="7" name="Subtitle 2">
            <a:extLst>
              <a:ext uri="{FF2B5EF4-FFF2-40B4-BE49-F238E27FC236}">
                <a16:creationId xmlns:a16="http://schemas.microsoft.com/office/drawing/2014/main" id="{D95EA3D9-98A4-3891-668D-DF99CC18D7AC}"/>
              </a:ext>
            </a:extLst>
          </p:cNvPr>
          <p:cNvSpPr>
            <a:spLocks noGrp="1"/>
          </p:cNvSpPr>
          <p:nvPr>
            <p:ph type="subTitle" idx="1"/>
          </p:nvPr>
        </p:nvSpPr>
        <p:spPr>
          <a:xfrm>
            <a:off x="169736" y="5351226"/>
            <a:ext cx="4070225" cy="771276"/>
          </a:xfrm>
          <a:noFill/>
        </p:spPr>
        <p:txBody>
          <a:bodyPr vert="horz" lIns="91440" tIns="45720" rIns="91440" bIns="45720" rtlCol="0" anchor="t">
            <a:noAutofit/>
          </a:bodyPr>
          <a:lstStyle>
            <a:lvl1pPr marL="0" indent="0">
              <a:buNone/>
              <a:defRPr lang="en-US" sz="760" dirty="0"/>
            </a:lvl1pPr>
          </a:lstStyle>
          <a:p>
            <a:pPr lvl="0"/>
            <a:r>
              <a:rPr lang="en-US"/>
              <a:t>Click to edit Master subtitle style</a:t>
            </a:r>
          </a:p>
        </p:txBody>
      </p:sp>
      <p:sp>
        <p:nvSpPr>
          <p:cNvPr id="15" name="Date Placeholder 14">
            <a:extLst>
              <a:ext uri="{FF2B5EF4-FFF2-40B4-BE49-F238E27FC236}">
                <a16:creationId xmlns:a16="http://schemas.microsoft.com/office/drawing/2014/main" id="{4E1D7382-6629-2CE5-9CD1-12C42772E0D2}"/>
              </a:ext>
            </a:extLst>
          </p:cNvPr>
          <p:cNvSpPr>
            <a:spLocks noGrp="1"/>
          </p:cNvSpPr>
          <p:nvPr>
            <p:ph type="dt" sz="half" idx="10"/>
          </p:nvPr>
        </p:nvSpPr>
        <p:spPr/>
        <p:txBody>
          <a:bodyPr/>
          <a:lstStyle/>
          <a:p>
            <a:fld id="{7DA2CEDE-2AB4-4FB8-9551-E0AA4222B1A3}" type="datetimeFigureOut">
              <a:rPr lang="en-US" dirty="0"/>
              <a:t>10/11/2026</a:t>
            </a:fld>
            <a:endParaRPr lang="en-US"/>
          </a:p>
        </p:txBody>
      </p:sp>
      <p:sp>
        <p:nvSpPr>
          <p:cNvPr id="16" name="Footer Placeholder 15">
            <a:extLst>
              <a:ext uri="{FF2B5EF4-FFF2-40B4-BE49-F238E27FC236}">
                <a16:creationId xmlns:a16="http://schemas.microsoft.com/office/drawing/2014/main" id="{04D3FCD7-2C92-02D9-B65F-03119FF69156}"/>
              </a:ext>
            </a:extLst>
          </p:cNvPr>
          <p:cNvSpPr>
            <a:spLocks noGrp="1"/>
          </p:cNvSpPr>
          <p:nvPr>
            <p:ph type="ftr" sz="quarter" idx="11"/>
          </p:nvPr>
        </p:nvSpPr>
        <p:spPr/>
        <p:txBody>
          <a:bodyPr/>
          <a:lstStyle/>
          <a:p>
            <a:r>
              <a:rPr lang="en-US"/>
              <a:t>
              </a:t>
            </a:r>
          </a:p>
        </p:txBody>
      </p:sp>
      <p:sp>
        <p:nvSpPr>
          <p:cNvPr id="17" name="Slide Number Placeholder 16">
            <a:extLst>
              <a:ext uri="{FF2B5EF4-FFF2-40B4-BE49-F238E27FC236}">
                <a16:creationId xmlns:a16="http://schemas.microsoft.com/office/drawing/2014/main" id="{6825B394-7F27-6399-8BDB-45CADE4F48C2}"/>
              </a:ext>
            </a:extLst>
          </p:cNvPr>
          <p:cNvSpPr>
            <a:spLocks noGrp="1"/>
          </p:cNvSpPr>
          <p:nvPr>
            <p:ph type="sldNum" sz="quarter" idx="12"/>
          </p:nvPr>
        </p:nvSpPr>
        <p:spPr/>
        <p:txBody>
          <a:bodyPr/>
          <a:lstStyle/>
          <a:p>
            <a:fld id="{5E0677F5-4A8A-4BF1-96BE-3BAE8FBAFE2E}" type="slidenum">
              <a:rPr lang="en-US" dirty="0"/>
              <a:pPr/>
              <a:t>‹#›</a:t>
            </a:fld>
            <a:endParaRPr lang="en-US"/>
          </a:p>
        </p:txBody>
      </p:sp>
      <p:sp>
        <p:nvSpPr>
          <p:cNvPr id="11" name="Rectangle 10">
            <a:extLst>
              <a:ext uri="{FF2B5EF4-FFF2-40B4-BE49-F238E27FC236}">
                <a16:creationId xmlns:a16="http://schemas.microsoft.com/office/drawing/2014/main" id="{6D514160-DA6E-9655-9294-6538F297B73D}"/>
              </a:ext>
            </a:extLst>
          </p:cNvPr>
          <p:cNvSpPr/>
          <p:nvPr/>
        </p:nvSpPr>
        <p:spPr>
          <a:xfrm rot="10800000">
            <a:off x="0" y="3432124"/>
            <a:ext cx="6858000" cy="1825033"/>
          </a:xfrm>
          <a:prstGeom prst="rect">
            <a:avLst/>
          </a:prstGeom>
          <a:gradFill>
            <a:gsLst>
              <a:gs pos="63000">
                <a:schemeClr val="bg2">
                  <a:alpha val="0"/>
                </a:schemeClr>
              </a:gs>
              <a:gs pos="100000">
                <a:schemeClr val="accent1">
                  <a:lumMod val="7500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B2EC29EB-3E43-F1FF-EB6B-9F5C908FFCC8}"/>
              </a:ext>
            </a:extLst>
          </p:cNvPr>
          <p:cNvSpPr/>
          <p:nvPr/>
        </p:nvSpPr>
        <p:spPr>
          <a:xfrm rot="16200000" flipH="1">
            <a:off x="2941255" y="1339770"/>
            <a:ext cx="1825034" cy="6008456"/>
          </a:xfrm>
          <a:prstGeom prst="rect">
            <a:avLst/>
          </a:prstGeom>
          <a:gradFill>
            <a:gsLst>
              <a:gs pos="56000">
                <a:schemeClr val="bg1">
                  <a:alpha val="0"/>
                </a:schemeClr>
              </a:gs>
              <a:gs pos="100000">
                <a:schemeClr val="accent6"/>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17594583"/>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216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slideLayout" Target="../slideLayouts/slideLayout31.xml"/><Relationship Id="rId18" Type="http://schemas.openxmlformats.org/officeDocument/2006/relationships/slideLayout" Target="../slideLayouts/slideLayout36.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slideLayout" Target="../slideLayouts/slideLayout35.xml"/><Relationship Id="rId2" Type="http://schemas.openxmlformats.org/officeDocument/2006/relationships/slideLayout" Target="../slideLayouts/slideLayout20.xml"/><Relationship Id="rId16" Type="http://schemas.openxmlformats.org/officeDocument/2006/relationships/slideLayout" Target="../slideLayouts/slideLayout34.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slideLayout" Target="../slideLayouts/slideLayout33.xml"/><Relationship Id="rId10" Type="http://schemas.openxmlformats.org/officeDocument/2006/relationships/slideLayout" Target="../slideLayouts/slideLayout28.xml"/><Relationship Id="rId19" Type="http://schemas.openxmlformats.org/officeDocument/2006/relationships/theme" Target="../theme/theme2.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10/11/2026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622176411"/>
      </p:ext>
    </p:extLst>
  </p:cSld>
  <p:clrMap bg1="lt1" tx1="dk1" bg2="lt2" tx2="dk2" accent1="accent1" accent2="accent2" accent3="accent3" accent4="accent4" accent5="accent5" accent6="accent6" hlink="hlink" folHlink="folHlink"/>
  <p:sldLayoutIdLst>
    <p:sldLayoutId id="2147484102" r:id="rId1"/>
    <p:sldLayoutId id="2147484103" r:id="rId2"/>
    <p:sldLayoutId id="2147484104" r:id="rId3"/>
    <p:sldLayoutId id="2147484105" r:id="rId4"/>
    <p:sldLayoutId id="2147484106" r:id="rId5"/>
    <p:sldLayoutId id="2147484107" r:id="rId6"/>
    <p:sldLayoutId id="2147484108" r:id="rId7"/>
    <p:sldLayoutId id="2147484109" r:id="rId8"/>
    <p:sldLayoutId id="2147484110" r:id="rId9"/>
    <p:sldLayoutId id="2147484111" r:id="rId10"/>
    <p:sldLayoutId id="2147484112" r:id="rId11"/>
    <p:sldLayoutId id="2147484113" r:id="rId12"/>
    <p:sldLayoutId id="2147484114" r:id="rId13"/>
    <p:sldLayoutId id="2147484115" r:id="rId14"/>
    <p:sldLayoutId id="2147484116" r:id="rId15"/>
    <p:sldLayoutId id="2147484117" r:id="rId16"/>
    <p:sldLayoutId id="2147484118" r:id="rId17"/>
    <p:sldLayoutId id="2147484119" r:id="rId18"/>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10/11/2026</a:t>
            </a:fld>
            <a:endParaRPr lang="en-US"/>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940227944"/>
      </p:ext>
    </p:extLst>
  </p:cSld>
  <p:clrMap bg1="dk1" tx1="lt1" bg2="dk2" tx2="lt2" accent1="accent1" accent2="accent2" accent3="accent3" accent4="accent4" accent5="accent5" accent6="accent6" hlink="hlink" folHlink="folHlink"/>
  <p:sldLayoutIdLst>
    <p:sldLayoutId id="2147484035" r:id="rId1"/>
    <p:sldLayoutId id="2147484036" r:id="rId2"/>
    <p:sldLayoutId id="2147484037" r:id="rId3"/>
    <p:sldLayoutId id="2147484038" r:id="rId4"/>
    <p:sldLayoutId id="2147484039" r:id="rId5"/>
    <p:sldLayoutId id="2147484040" r:id="rId6"/>
    <p:sldLayoutId id="2147484041" r:id="rId7"/>
    <p:sldLayoutId id="2147484042" r:id="rId8"/>
    <p:sldLayoutId id="2147484043" r:id="rId9"/>
    <p:sldLayoutId id="2147484044" r:id="rId10"/>
    <p:sldLayoutId id="2147484045" r:id="rId11"/>
    <p:sldLayoutId id="2147484046" r:id="rId12"/>
    <p:sldLayoutId id="2147484047" r:id="rId13"/>
    <p:sldLayoutId id="2147484048" r:id="rId14"/>
    <p:sldLayoutId id="2147484049" r:id="rId15"/>
    <p:sldLayoutId id="2147484050" r:id="rId16"/>
    <p:sldLayoutId id="2147484051" r:id="rId17"/>
    <p:sldLayoutId id="2147484052" r:id="rId18"/>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E76BE-F38D-D6BB-0236-4CEEED3CE692}"/>
              </a:ext>
            </a:extLst>
          </p:cNvPr>
          <p:cNvSpPr>
            <a:spLocks noGrp="1"/>
          </p:cNvSpPr>
          <p:nvPr>
            <p:ph type="title"/>
          </p:nvPr>
        </p:nvSpPr>
        <p:spPr/>
        <p:txBody>
          <a:bodyPr>
            <a:normAutofit/>
          </a:bodyPr>
          <a:lstStyle/>
          <a:p>
            <a:r>
              <a:rPr lang="en-US" sz="3300">
                <a:effectLst>
                  <a:glow rad="38100">
                    <a:srgbClr val="FFFFFF">
                      <a:lumMod val="65000"/>
                      <a:lumOff val="35000"/>
                      <a:alpha val="50000"/>
                    </a:srgbClr>
                  </a:glow>
                  <a:outerShdw blurRad="28575" dist="31750" dir="13200000" algn="tl" rotWithShape="0">
                    <a:srgbClr val="000000">
                      <a:alpha val="25000"/>
                    </a:srgbClr>
                  </a:outerShdw>
                </a:effectLst>
              </a:rPr>
              <a:t>GROUP</a:t>
            </a:r>
            <a:br>
              <a:rPr lang="en-US" sz="3300">
                <a:effectLst>
                  <a:glow rad="38100">
                    <a:srgbClr val="FFFFFF">
                      <a:lumMod val="65000"/>
                      <a:lumOff val="35000"/>
                      <a:alpha val="50000"/>
                    </a:srgbClr>
                  </a:glow>
                  <a:outerShdw blurRad="28575" dist="31750" dir="13200000" algn="tl" rotWithShape="0">
                    <a:srgbClr val="000000">
                      <a:alpha val="25000"/>
                    </a:srgbClr>
                  </a:outerShdw>
                </a:effectLst>
              </a:rPr>
            </a:br>
            <a:r>
              <a:rPr lang="en-US" sz="3300">
                <a:effectLst>
                  <a:glow rad="38100">
                    <a:srgbClr val="FFFFFF">
                      <a:lumMod val="65000"/>
                      <a:lumOff val="35000"/>
                      <a:alpha val="50000"/>
                    </a:srgbClr>
                  </a:glow>
                  <a:outerShdw blurRad="28575" dist="31750" dir="13200000" algn="tl" rotWithShape="0">
                    <a:srgbClr val="000000">
                      <a:alpha val="25000"/>
                    </a:srgbClr>
                  </a:outerShdw>
                </a:effectLst>
              </a:rPr>
              <a:t>PRESENTATION</a:t>
            </a:r>
            <a:br>
              <a:rPr lang="en-US" sz="3300">
                <a:effectLst>
                  <a:glow rad="38100">
                    <a:srgbClr val="FFFFFF">
                      <a:lumMod val="65000"/>
                      <a:lumOff val="35000"/>
                      <a:alpha val="50000"/>
                    </a:srgbClr>
                  </a:glow>
                  <a:outerShdw blurRad="28575" dist="31750" dir="13200000" algn="tl" rotWithShape="0">
                    <a:srgbClr val="000000">
                      <a:alpha val="25000"/>
                    </a:srgbClr>
                  </a:outerShdw>
                </a:effectLst>
              </a:rPr>
            </a:br>
            <a:r>
              <a:rPr lang="en-US" sz="3300">
                <a:effectLst>
                  <a:glow rad="38100">
                    <a:srgbClr val="FFFFFF">
                      <a:lumMod val="65000"/>
                      <a:lumOff val="35000"/>
                      <a:alpha val="50000"/>
                    </a:srgbClr>
                  </a:glow>
                  <a:outerShdw blurRad="28575" dist="31750" dir="13200000" algn="tl" rotWithShape="0">
                    <a:srgbClr val="000000">
                      <a:alpha val="25000"/>
                    </a:srgbClr>
                  </a:outerShdw>
                </a:effectLst>
              </a:rPr>
              <a:t>COMPONENT  1</a:t>
            </a:r>
            <a:endParaRPr lang="en-US" sz="3300"/>
          </a:p>
        </p:txBody>
      </p:sp>
      <p:sp>
        <p:nvSpPr>
          <p:cNvPr id="3" name="Subtitle 2">
            <a:extLst>
              <a:ext uri="{FF2B5EF4-FFF2-40B4-BE49-F238E27FC236}">
                <a16:creationId xmlns:a16="http://schemas.microsoft.com/office/drawing/2014/main" id="{A19EAC8D-B2E2-52BD-AE56-8E0391EBBAE3}"/>
              </a:ext>
            </a:extLst>
          </p:cNvPr>
          <p:cNvSpPr>
            <a:spLocks noGrp="1"/>
          </p:cNvSpPr>
          <p:nvPr>
            <p:ph sz="quarter" idx="14"/>
          </p:nvPr>
        </p:nvSpPr>
        <p:spPr/>
        <p:txBody>
          <a:bodyPr>
            <a:normAutofit/>
          </a:bodyPr>
          <a:lstStyle/>
          <a:p>
            <a:pPr>
              <a:spcAft>
                <a:spcPts val="600"/>
              </a:spcAft>
            </a:pPr>
            <a:r>
              <a:rPr lang="en-US"/>
              <a:t>Digital skills research methods</a:t>
            </a:r>
          </a:p>
          <a:p>
            <a:pPr>
              <a:spcAft>
                <a:spcPts val="600"/>
              </a:spcAft>
            </a:pPr>
            <a:r>
              <a:rPr lang="en-US"/>
              <a:t>( LCHS4007_BIRM )</a:t>
            </a:r>
          </a:p>
          <a:p>
            <a:pPr>
              <a:spcAft>
                <a:spcPts val="600"/>
              </a:spcAft>
            </a:pPr>
            <a:r>
              <a:rPr lang="en-US"/>
              <a:t>NAME: KASIM  SHAZAD  </a:t>
            </a:r>
          </a:p>
          <a:p>
            <a:pPr>
              <a:spcAft>
                <a:spcPts val="600"/>
              </a:spcAft>
            </a:pPr>
            <a:r>
              <a:rPr lang="en-US"/>
              <a:t>STUDENT: 2610435.</a:t>
            </a:r>
          </a:p>
          <a:p>
            <a:pPr>
              <a:spcAft>
                <a:spcPts val="600"/>
              </a:spcAft>
            </a:pPr>
            <a:r>
              <a:rPr lang="en-US"/>
              <a:t>NAME: JESSICA </a:t>
            </a:r>
          </a:p>
          <a:p>
            <a:pPr>
              <a:spcAft>
                <a:spcPts val="600"/>
              </a:spcAft>
            </a:pPr>
            <a:r>
              <a:rPr lang="en-US"/>
              <a:t>STUDENT : 2615377.</a:t>
            </a:r>
          </a:p>
          <a:p>
            <a:pPr>
              <a:spcAft>
                <a:spcPts val="600"/>
              </a:spcAft>
            </a:pPr>
            <a:r>
              <a:rPr lang="en-US"/>
              <a:t>LECTUER : ALI </a:t>
            </a:r>
          </a:p>
          <a:p>
            <a:pPr>
              <a:spcAft>
                <a:spcPts val="600"/>
              </a:spcAft>
            </a:pPr>
            <a:endParaRPr lang="en-US"/>
          </a:p>
          <a:p>
            <a:pPr>
              <a:spcAft>
                <a:spcPts val="600"/>
              </a:spcAft>
            </a:pPr>
            <a:endParaRPr lang="en-US"/>
          </a:p>
          <a:p>
            <a:pPr>
              <a:spcAft>
                <a:spcPts val="600"/>
              </a:spcAft>
            </a:pPr>
            <a:endParaRPr lang="en-US"/>
          </a:p>
        </p:txBody>
      </p:sp>
      <p:pic>
        <p:nvPicPr>
          <p:cNvPr id="5" name="Picture 4" descr="Multi-colored dialogue boxes">
            <a:extLst>
              <a:ext uri="{FF2B5EF4-FFF2-40B4-BE49-F238E27FC236}">
                <a16:creationId xmlns:a16="http://schemas.microsoft.com/office/drawing/2014/main" id="{78B819BC-B44C-CCFE-6B3D-CAC7F05C41E8}"/>
              </a:ext>
            </a:extLst>
          </p:cNvPr>
          <p:cNvPicPr>
            <a:picLocks noChangeAspect="1"/>
          </p:cNvPicPr>
          <p:nvPr/>
        </p:nvPicPr>
        <p:blipFill>
          <a:blip r:embed="rId2"/>
          <a:srcRect l="8264" r="12546" b="2"/>
          <a:stretch>
            <a:fillRect/>
          </a:stretch>
        </p:blipFill>
        <p:spPr>
          <a:xfrm>
            <a:off x="5192232" y="10"/>
            <a:ext cx="6999768" cy="6857990"/>
          </a:xfrm>
          <a:prstGeom prst="rect">
            <a:avLst/>
          </a:prstGeom>
          <a:noFill/>
        </p:spPr>
      </p:pic>
    </p:spTree>
    <p:extLst>
      <p:ext uri="{BB962C8B-B14F-4D97-AF65-F5344CB8AC3E}">
        <p14:creationId xmlns:p14="http://schemas.microsoft.com/office/powerpoint/2010/main" val="27299160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1DEF7FFE-4D64-436F-AD94-4A93A062A8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2" name="Rectangle 71">
            <a:extLst>
              <a:ext uri="{FF2B5EF4-FFF2-40B4-BE49-F238E27FC236}">
                <a16:creationId xmlns:a16="http://schemas.microsoft.com/office/drawing/2014/main" id="{D4D9CC87-0E0B-4C62-BF07-D7891B462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60" name="Picture 59">
            <a:extLst>
              <a:ext uri="{FF2B5EF4-FFF2-40B4-BE49-F238E27FC236}">
                <a16:creationId xmlns:a16="http://schemas.microsoft.com/office/drawing/2014/main" id="{F373C604-342C-F559-52A9-812BF5B926A2}"/>
              </a:ext>
            </a:extLst>
          </p:cNvPr>
          <p:cNvPicPr>
            <a:picLocks noChangeAspect="1"/>
          </p:cNvPicPr>
          <p:nvPr/>
        </p:nvPicPr>
        <p:blipFill>
          <a:blip r:embed="rId2"/>
          <a:srcRect l="22170" r="45330"/>
          <a:stretch>
            <a:fillRect/>
          </a:stretch>
        </p:blipFill>
        <p:spPr>
          <a:xfrm>
            <a:off x="8229598" y="10"/>
            <a:ext cx="3962401" cy="6857990"/>
          </a:xfrm>
          <a:prstGeom prst="rect">
            <a:avLst/>
          </a:prstGeom>
        </p:spPr>
      </p:pic>
      <p:sp>
        <p:nvSpPr>
          <p:cNvPr id="74" name="Freeform 5">
            <a:extLst>
              <a:ext uri="{FF2B5EF4-FFF2-40B4-BE49-F238E27FC236}">
                <a16:creationId xmlns:a16="http://schemas.microsoft.com/office/drawing/2014/main" id="{B7D7AEBC-DEC4-4C87-9581-41DA4DBEE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88F33B3E-5836-78F9-9E3D-C5F47EB6AA23}"/>
              </a:ext>
            </a:extLst>
          </p:cNvPr>
          <p:cNvSpPr>
            <a:spLocks noGrp="1"/>
          </p:cNvSpPr>
          <p:nvPr>
            <p:ph type="title"/>
          </p:nvPr>
        </p:nvSpPr>
        <p:spPr>
          <a:xfrm>
            <a:off x="541867" y="787400"/>
            <a:ext cx="7145866" cy="778933"/>
          </a:xfrm>
        </p:spPr>
        <p:txBody>
          <a:bodyPr vert="horz" lIns="91440" tIns="45720" rIns="91440" bIns="45720" rtlCol="0" anchor="ctr">
            <a:normAutofit/>
          </a:bodyPr>
          <a:lstStyle/>
          <a:p>
            <a:pPr>
              <a:lnSpc>
                <a:spcPct val="90000"/>
              </a:lnSpc>
            </a:pPr>
            <a:r>
              <a:rPr lang="en-US" sz="1500">
                <a:solidFill>
                  <a:srgbClr val="FEFFFF"/>
                </a:solidFill>
              </a:rPr>
              <a:t>STAFF COMMUNICATIONS AND DAILY STAFF UPDATES. MEDICATION REMINDERS AT ASHFORD COMMUNITY CARE SERVICES. CHALLENGES AND SOLUTIONS.</a:t>
            </a:r>
          </a:p>
        </p:txBody>
      </p:sp>
      <p:sp>
        <p:nvSpPr>
          <p:cNvPr id="5" name="Subtitle 4">
            <a:extLst>
              <a:ext uri="{FF2B5EF4-FFF2-40B4-BE49-F238E27FC236}">
                <a16:creationId xmlns:a16="http://schemas.microsoft.com/office/drawing/2014/main" id="{3F025B1F-BED4-BB30-6FD3-361F33137EEB}"/>
              </a:ext>
            </a:extLst>
          </p:cNvPr>
          <p:cNvSpPr>
            <a:spLocks noGrp="1"/>
          </p:cNvSpPr>
          <p:nvPr>
            <p:ph idx="1"/>
          </p:nvPr>
        </p:nvSpPr>
        <p:spPr>
          <a:xfrm>
            <a:off x="541866" y="2032000"/>
            <a:ext cx="7145867" cy="3879222"/>
          </a:xfrm>
        </p:spPr>
        <p:txBody>
          <a:bodyPr vert="horz" lIns="91440" tIns="45720" rIns="91440" bIns="45720" rtlCol="0" anchor="t">
            <a:normAutofit/>
          </a:bodyPr>
          <a:lstStyle/>
          <a:p>
            <a:pPr>
              <a:lnSpc>
                <a:spcPct val="90000"/>
              </a:lnSpc>
              <a:buClr>
                <a:srgbClr val="AC657D"/>
              </a:buClr>
            </a:pPr>
            <a:r>
              <a:rPr lang="en-US" sz="1400">
                <a:solidFill>
                  <a:srgbClr val="FEFFFF"/>
                </a:solidFill>
              </a:rPr>
              <a:t>The challenges Ash ford are facing with medication reminders are lack of tracking. </a:t>
            </a:r>
          </a:p>
          <a:p>
            <a:pPr>
              <a:lnSpc>
                <a:spcPct val="90000"/>
              </a:lnSpc>
              <a:buClr>
                <a:srgbClr val="AC657D"/>
              </a:buClr>
            </a:pPr>
            <a:r>
              <a:rPr lang="en-US" sz="1400">
                <a:solidFill>
                  <a:srgbClr val="FEFFFF"/>
                </a:solidFill>
              </a:rPr>
              <a:t>Care workers  at Ashford are relying on verbal, and manual paper sheets in their  offices and outdoors in client homes which means managers and senior care staff cannot check in real time  if doses of medicine were given on time. Missed or delayed (CQC,2025). Busy care  workers can't  get direct notifications on their phones when a client is due for their medicine which  increase human error, Plus communication  gaps  between  shifts can cause big problems if notes regarding changed prescription times don’t reach the next  carer quickly enough  plus paper recordings can get lost or misplaced thus causing big problems at Ash  ford. </a:t>
            </a:r>
          </a:p>
          <a:p>
            <a:pPr>
              <a:lnSpc>
                <a:spcPct val="90000"/>
              </a:lnSpc>
              <a:buClr>
                <a:srgbClr val="AC657D"/>
              </a:buClr>
            </a:pPr>
            <a:r>
              <a:rPr lang="en-US" sz="1400">
                <a:solidFill>
                  <a:srgbClr val="FEFFFF"/>
                </a:solidFill>
              </a:rPr>
              <a:t>What  Ash ford need to do  to solve these issues. </a:t>
            </a:r>
          </a:p>
          <a:p>
            <a:pPr>
              <a:lnSpc>
                <a:spcPct val="90000"/>
              </a:lnSpc>
              <a:buClr>
                <a:srgbClr val="AC657D"/>
              </a:buClr>
            </a:pPr>
            <a:r>
              <a:rPr lang="en-US" sz="1400">
                <a:solidFill>
                  <a:srgbClr val="FEFFFF"/>
                </a:solidFill>
              </a:rPr>
              <a:t>Ash ford community care services need to switch to a digital  system and move away from paper MAR charts to smart phones and tablets in which they can access micro soft tools that carers need so they can check on shifts by setting up live notifications that pop up on cares phones when a medication time is approaching. </a:t>
            </a:r>
          </a:p>
        </p:txBody>
      </p:sp>
    </p:spTree>
    <p:extLst>
      <p:ext uri="{BB962C8B-B14F-4D97-AF65-F5344CB8AC3E}">
        <p14:creationId xmlns:p14="http://schemas.microsoft.com/office/powerpoint/2010/main" val="2838867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40F1E87C-C9CB-44C0-A79E-F23843684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gradFill>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BA4A957B-DB4E-4D89-ADEF-2767404BD9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73513" y="0"/>
            <a:ext cx="5613431" cy="6853245"/>
            <a:chOff x="2487613" y="285750"/>
            <a:chExt cx="2428876" cy="5654676"/>
          </a:xfrm>
          <a:solidFill>
            <a:schemeClr val="accent1">
              <a:alpha val="50000"/>
            </a:schemeClr>
          </a:solidFill>
        </p:grpSpPr>
        <p:sp>
          <p:nvSpPr>
            <p:cNvPr id="35" name="Freeform 11">
              <a:extLst>
                <a:ext uri="{FF2B5EF4-FFF2-40B4-BE49-F238E27FC236}">
                  <a16:creationId xmlns:a16="http://schemas.microsoft.com/office/drawing/2014/main" id="{FEFD42E2-99CE-445B-AA1F-C21E53519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36" name="Freeform 12">
              <a:extLst>
                <a:ext uri="{FF2B5EF4-FFF2-40B4-BE49-F238E27FC236}">
                  <a16:creationId xmlns:a16="http://schemas.microsoft.com/office/drawing/2014/main" id="{8E92F5F9-DE8A-4BBB-997F-4E44BB9A1B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37" name="Freeform 13">
              <a:extLst>
                <a:ext uri="{FF2B5EF4-FFF2-40B4-BE49-F238E27FC236}">
                  <a16:creationId xmlns:a16="http://schemas.microsoft.com/office/drawing/2014/main" id="{5C77A6FD-178A-4B20-AA36-3461ACD5AF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38" name="Freeform 14">
              <a:extLst>
                <a:ext uri="{FF2B5EF4-FFF2-40B4-BE49-F238E27FC236}">
                  <a16:creationId xmlns:a16="http://schemas.microsoft.com/office/drawing/2014/main" id="{45B92CCA-B898-4F54-A2BD-95F8436C0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39" name="Freeform 15">
              <a:extLst>
                <a:ext uri="{FF2B5EF4-FFF2-40B4-BE49-F238E27FC236}">
                  <a16:creationId xmlns:a16="http://schemas.microsoft.com/office/drawing/2014/main" id="{E6D01F94-F16C-4C71-B0C2-DDB804F73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40" name="Freeform 16">
              <a:extLst>
                <a:ext uri="{FF2B5EF4-FFF2-40B4-BE49-F238E27FC236}">
                  <a16:creationId xmlns:a16="http://schemas.microsoft.com/office/drawing/2014/main" id="{DA7D28FD-A8D1-425D-B123-FE4CFB84EE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41" name="Freeform 17">
              <a:extLst>
                <a:ext uri="{FF2B5EF4-FFF2-40B4-BE49-F238E27FC236}">
                  <a16:creationId xmlns:a16="http://schemas.microsoft.com/office/drawing/2014/main" id="{7B3020C1-8314-4CA9-8B0A-98A516932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42" name="Freeform 18">
              <a:extLst>
                <a:ext uri="{FF2B5EF4-FFF2-40B4-BE49-F238E27FC236}">
                  <a16:creationId xmlns:a16="http://schemas.microsoft.com/office/drawing/2014/main" id="{04D0BE3D-E410-49F1-B3BD-83B7BE5A4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43" name="Freeform 19">
              <a:extLst>
                <a:ext uri="{FF2B5EF4-FFF2-40B4-BE49-F238E27FC236}">
                  <a16:creationId xmlns:a16="http://schemas.microsoft.com/office/drawing/2014/main" id="{35429240-0626-4EED-8118-78FA4661AB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44" name="Freeform 20">
              <a:extLst>
                <a:ext uri="{FF2B5EF4-FFF2-40B4-BE49-F238E27FC236}">
                  <a16:creationId xmlns:a16="http://schemas.microsoft.com/office/drawing/2014/main" id="{AFD09B3B-0200-4C44-9419-2DC69B53E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45" name="Freeform 21">
              <a:extLst>
                <a:ext uri="{FF2B5EF4-FFF2-40B4-BE49-F238E27FC236}">
                  <a16:creationId xmlns:a16="http://schemas.microsoft.com/office/drawing/2014/main" id="{B4953E3F-F70C-429A-B9A5-D49FB6484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46" name="Freeform 22">
              <a:extLst>
                <a:ext uri="{FF2B5EF4-FFF2-40B4-BE49-F238E27FC236}">
                  <a16:creationId xmlns:a16="http://schemas.microsoft.com/office/drawing/2014/main" id="{20E66111-8E38-4E7A-85D6-9CD7FAE4D6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2" name="Title 1">
            <a:extLst>
              <a:ext uri="{FF2B5EF4-FFF2-40B4-BE49-F238E27FC236}">
                <a16:creationId xmlns:a16="http://schemas.microsoft.com/office/drawing/2014/main" id="{D9101EE5-1D7B-827E-C086-4FDAE066AFB0}"/>
              </a:ext>
            </a:extLst>
          </p:cNvPr>
          <p:cNvSpPr>
            <a:spLocks noGrp="1"/>
          </p:cNvSpPr>
          <p:nvPr>
            <p:ph type="title"/>
          </p:nvPr>
        </p:nvSpPr>
        <p:spPr>
          <a:xfrm>
            <a:off x="7839756" y="1159566"/>
            <a:ext cx="3662939" cy="4568264"/>
          </a:xfrm>
        </p:spPr>
        <p:txBody>
          <a:bodyPr anchor="ctr">
            <a:normAutofit/>
          </a:bodyPr>
          <a:lstStyle/>
          <a:p>
            <a:r>
              <a:rPr lang="en-US" sz="2800">
                <a:solidFill>
                  <a:srgbClr val="FFFFFF"/>
                </a:solidFill>
              </a:rPr>
              <a:t>BEST SUITABLE TOOL  MICROSOFT TEAMS </a:t>
            </a:r>
          </a:p>
        </p:txBody>
      </p:sp>
      <p:sp>
        <p:nvSpPr>
          <p:cNvPr id="48" name="Freeform 6">
            <a:extLst>
              <a:ext uri="{FF2B5EF4-FFF2-40B4-BE49-F238E27FC236}">
                <a16:creationId xmlns:a16="http://schemas.microsoft.com/office/drawing/2014/main" id="{31FE9B99-9825-4E0E-B4FB-432E59A85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643467"/>
            <a:ext cx="7560245" cy="5571068"/>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3" name="Content Placeholder 2">
            <a:extLst>
              <a:ext uri="{FF2B5EF4-FFF2-40B4-BE49-F238E27FC236}">
                <a16:creationId xmlns:a16="http://schemas.microsoft.com/office/drawing/2014/main" id="{1B8EB9F9-BDFA-7759-0F4E-7A65C2FD39BC}"/>
              </a:ext>
            </a:extLst>
          </p:cNvPr>
          <p:cNvSpPr>
            <a:spLocks noGrp="1"/>
          </p:cNvSpPr>
          <p:nvPr>
            <p:ph idx="1"/>
          </p:nvPr>
        </p:nvSpPr>
        <p:spPr>
          <a:xfrm>
            <a:off x="643466" y="1286934"/>
            <a:ext cx="5286279" cy="4284134"/>
          </a:xfrm>
        </p:spPr>
        <p:txBody>
          <a:bodyPr vert="horz" lIns="91440" tIns="45720" rIns="91440" bIns="45720" rtlCol="0" anchor="ctr">
            <a:normAutofit lnSpcReduction="10000"/>
          </a:bodyPr>
          <a:lstStyle/>
          <a:p>
            <a:r>
              <a:rPr lang="en-US">
                <a:solidFill>
                  <a:srgbClr val="FFFFFF"/>
                </a:solidFill>
              </a:rPr>
              <a:t>How micro soft teams solves Ash ford medication issues. Why is it suitable:  Microsoft teams is the best tool which I have chosen , because it allows live medication  pop ups directly in the team app for care workers to check their phones when clients need their medicine In micro soft teams check list carers can open a simple digital form inside teams to tick off doses as given or missed in seconds saving time and keeping records accurate the micro soft teams ensures staff can view hand overs and contact colleagues instantly while storing everything securely in the cloud to protect client privacy (Skills for Care,2025).</a:t>
            </a:r>
          </a:p>
        </p:txBody>
      </p:sp>
    </p:spTree>
    <p:extLst>
      <p:ext uri="{BB962C8B-B14F-4D97-AF65-F5344CB8AC3E}">
        <p14:creationId xmlns:p14="http://schemas.microsoft.com/office/powerpoint/2010/main" val="288598333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2ED0803-0133-49C2-9858-E132FF173A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BB69F9-7CC3-3613-6E55-E38DB586EAE2}"/>
              </a:ext>
            </a:extLst>
          </p:cNvPr>
          <p:cNvSpPr>
            <a:spLocks noGrp="1"/>
          </p:cNvSpPr>
          <p:nvPr>
            <p:ph type="title"/>
          </p:nvPr>
        </p:nvSpPr>
        <p:spPr>
          <a:xfrm>
            <a:off x="1794897" y="624110"/>
            <a:ext cx="9712998" cy="1280890"/>
          </a:xfrm>
        </p:spPr>
        <p:txBody>
          <a:bodyPr>
            <a:normAutofit/>
          </a:bodyPr>
          <a:lstStyle/>
          <a:p>
            <a:r>
              <a:rPr lang="en-US"/>
              <a:t>Benefits of using  </a:t>
            </a:r>
            <a:br>
              <a:rPr lang="en-US"/>
            </a:br>
            <a:r>
              <a:rPr lang="en-US"/>
              <a:t>micro soft teams.</a:t>
            </a:r>
          </a:p>
        </p:txBody>
      </p:sp>
      <p:sp>
        <p:nvSpPr>
          <p:cNvPr id="12" name="Rectangle 11">
            <a:extLst>
              <a:ext uri="{FF2B5EF4-FFF2-40B4-BE49-F238E27FC236}">
                <a16:creationId xmlns:a16="http://schemas.microsoft.com/office/drawing/2014/main" id="{C379F6D6-AB42-424F-9B81-E57F502B6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1">
            <a:extLst>
              <a:ext uri="{FF2B5EF4-FFF2-40B4-BE49-F238E27FC236}">
                <a16:creationId xmlns:a16="http://schemas.microsoft.com/office/drawing/2014/main" id="{5BAFE5D0-C0A7-4C07-B852-6F0A7CF2A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C172393E-7735-656C-BA2E-0C1B46266248}"/>
              </a:ext>
            </a:extLst>
          </p:cNvPr>
          <p:cNvGraphicFramePr>
            <a:graphicFrameLocks noGrp="1"/>
          </p:cNvGraphicFramePr>
          <p:nvPr>
            <p:ph idx="1"/>
            <p:extLst>
              <p:ext uri="{D42A27DB-BD31-4B8C-83A1-F6EECF244321}">
                <p14:modId xmlns:p14="http://schemas.microsoft.com/office/powerpoint/2010/main" val="1822795190"/>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91668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EA3DC-6248-705E-3A9F-9D88FCA115B3}"/>
              </a:ext>
            </a:extLst>
          </p:cNvPr>
          <p:cNvSpPr>
            <a:spLocks noGrp="1"/>
          </p:cNvSpPr>
          <p:nvPr>
            <p:ph type="title"/>
          </p:nvPr>
        </p:nvSpPr>
        <p:spPr>
          <a:xfrm>
            <a:off x="4659520" y="624110"/>
            <a:ext cx="6845092" cy="1280890"/>
          </a:xfrm>
        </p:spPr>
        <p:txBody>
          <a:bodyPr>
            <a:normAutofit/>
          </a:bodyPr>
          <a:lstStyle/>
          <a:p>
            <a:r>
              <a:rPr lang="en-US"/>
              <a:t>Disadvantages and limitations.</a:t>
            </a:r>
          </a:p>
        </p:txBody>
      </p:sp>
      <p:sp>
        <p:nvSpPr>
          <p:cNvPr id="3" name="Content Placeholder 2">
            <a:extLst>
              <a:ext uri="{FF2B5EF4-FFF2-40B4-BE49-F238E27FC236}">
                <a16:creationId xmlns:a16="http://schemas.microsoft.com/office/drawing/2014/main" id="{1AC1C3D4-9707-ED19-3473-3051876D9820}"/>
              </a:ext>
            </a:extLst>
          </p:cNvPr>
          <p:cNvSpPr>
            <a:spLocks noGrp="1"/>
          </p:cNvSpPr>
          <p:nvPr>
            <p:ph idx="1"/>
          </p:nvPr>
        </p:nvSpPr>
        <p:spPr>
          <a:xfrm>
            <a:off x="4656667" y="2133600"/>
            <a:ext cx="6847944" cy="3777622"/>
          </a:xfrm>
        </p:spPr>
        <p:txBody>
          <a:bodyPr vert="horz" lIns="91440" tIns="45720" rIns="91440" bIns="45720" rtlCol="0" anchor="t">
            <a:normAutofit/>
          </a:bodyPr>
          <a:lstStyle/>
          <a:p>
            <a:r>
              <a:rPr lang="en-US"/>
              <a:t>Micro soft teams ,introduces operational risks if unmanaged,  </a:t>
            </a:r>
          </a:p>
          <a:p>
            <a:r>
              <a:rPr lang="en-US"/>
              <a:t>Constant chat and non urgent messages can overwhelm staff, </a:t>
            </a:r>
          </a:p>
          <a:p>
            <a:r>
              <a:rPr lang="en-US"/>
              <a:t>If staff uses teams to record clinical notes instead of logging them in structed digital forms care records remain inconsistent and difficult to audit.</a:t>
            </a:r>
          </a:p>
          <a:p>
            <a:r>
              <a:rPr lang="en-US"/>
              <a:t>( Ingebrigtsen  et al.,2014)</a:t>
            </a:r>
          </a:p>
        </p:txBody>
      </p:sp>
      <p:pic>
        <p:nvPicPr>
          <p:cNvPr id="5" name="Picture 4" descr="Different colored organizers">
            <a:extLst>
              <a:ext uri="{FF2B5EF4-FFF2-40B4-BE49-F238E27FC236}">
                <a16:creationId xmlns:a16="http://schemas.microsoft.com/office/drawing/2014/main" id="{34F4E4B3-D7BC-57E2-DFA9-8711691E8ADE}"/>
              </a:ext>
            </a:extLst>
          </p:cNvPr>
          <p:cNvPicPr>
            <a:picLocks noChangeAspect="1"/>
          </p:cNvPicPr>
          <p:nvPr/>
        </p:nvPicPr>
        <p:blipFill>
          <a:blip r:embed="rId2"/>
          <a:srcRect l="38209" r="37791" b="-2"/>
          <a:stretch>
            <a:fillRect/>
          </a:stretch>
        </p:blipFill>
        <p:spPr>
          <a:xfrm>
            <a:off x="20" y="1730"/>
            <a:ext cx="2720524" cy="6858000"/>
          </a:xfrm>
          <a:prstGeom prst="rect">
            <a:avLst/>
          </a:prstGeom>
        </p:spPr>
      </p:pic>
    </p:spTree>
    <p:extLst>
      <p:ext uri="{BB962C8B-B14F-4D97-AF65-F5344CB8AC3E}">
        <p14:creationId xmlns:p14="http://schemas.microsoft.com/office/powerpoint/2010/main" val="16657803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8CD74-6A92-5D25-97EF-0873BFE548C6}"/>
              </a:ext>
            </a:extLst>
          </p:cNvPr>
          <p:cNvSpPr>
            <a:spLocks noGrp="1"/>
          </p:cNvSpPr>
          <p:nvPr>
            <p:ph type="title"/>
          </p:nvPr>
        </p:nvSpPr>
        <p:spPr/>
        <p:txBody>
          <a:bodyPr>
            <a:normAutofit fontScale="90000"/>
          </a:bodyPr>
          <a:lstStyle/>
          <a:p>
            <a:r>
              <a:rPr lang="en-US"/>
              <a:t>How micro soft teams improves efficiency and communications at Ashford community care services.</a:t>
            </a:r>
          </a:p>
        </p:txBody>
      </p:sp>
      <p:sp>
        <p:nvSpPr>
          <p:cNvPr id="3" name="Content Placeholder 2">
            <a:extLst>
              <a:ext uri="{FF2B5EF4-FFF2-40B4-BE49-F238E27FC236}">
                <a16:creationId xmlns:a16="http://schemas.microsoft.com/office/drawing/2014/main" id="{1E2CBA3F-A343-1C24-D9B5-3BC3B185C862}"/>
              </a:ext>
            </a:extLst>
          </p:cNvPr>
          <p:cNvSpPr>
            <a:spLocks noGrp="1"/>
          </p:cNvSpPr>
          <p:nvPr>
            <p:ph idx="1"/>
          </p:nvPr>
        </p:nvSpPr>
        <p:spPr/>
        <p:txBody>
          <a:bodyPr vert="horz" lIns="91440" tIns="45720" rIns="91440" bIns="45720" rtlCol="0" anchor="t">
            <a:normAutofit/>
          </a:bodyPr>
          <a:lstStyle/>
          <a:p>
            <a:r>
              <a:rPr lang="en-US"/>
              <a:t>Micro soft teams improves efficiency  by establishing a structured daily handover of incoming support workers who read shift summaries on their devices  before arriving at a clients home ensuring complete </a:t>
            </a:r>
            <a:r>
              <a:rPr lang="en-US" err="1"/>
              <a:t>continuos</a:t>
            </a:r>
            <a:r>
              <a:rPr lang="en-US"/>
              <a:t> care.</a:t>
            </a:r>
          </a:p>
          <a:p>
            <a:r>
              <a:rPr lang="en-US"/>
              <a:t>( Naylor et al., 2018)</a:t>
            </a:r>
          </a:p>
        </p:txBody>
      </p:sp>
      <p:sp>
        <p:nvSpPr>
          <p:cNvPr id="4" name="Arrow: Right 3">
            <a:extLst>
              <a:ext uri="{FF2B5EF4-FFF2-40B4-BE49-F238E27FC236}">
                <a16:creationId xmlns:a16="http://schemas.microsoft.com/office/drawing/2014/main" id="{A8019550-3C3F-733E-44EB-CC70A1A9494E}"/>
              </a:ext>
            </a:extLst>
          </p:cNvPr>
          <p:cNvSpPr/>
          <p:nvPr/>
        </p:nvSpPr>
        <p:spPr>
          <a:xfrm>
            <a:off x="9003617" y="3427183"/>
            <a:ext cx="978407" cy="48463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lowchart: Punched Tape 6">
            <a:extLst>
              <a:ext uri="{FF2B5EF4-FFF2-40B4-BE49-F238E27FC236}">
                <a16:creationId xmlns:a16="http://schemas.microsoft.com/office/drawing/2014/main" id="{AD1B0640-1711-3002-9E55-EC30AD781D27}"/>
              </a:ext>
            </a:extLst>
          </p:cNvPr>
          <p:cNvSpPr/>
          <p:nvPr/>
        </p:nvSpPr>
        <p:spPr>
          <a:xfrm>
            <a:off x="7861223" y="4705116"/>
            <a:ext cx="914399" cy="804671"/>
          </a:xfrm>
          <a:prstGeom prst="flowChartPunchedTap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772759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65" name="Group 64">
            <a:extLst>
              <a:ext uri="{FF2B5EF4-FFF2-40B4-BE49-F238E27FC236}">
                <a16:creationId xmlns:a16="http://schemas.microsoft.com/office/drawing/2014/main" id="{51B860BB-F934-4DE1-A930-090DD475F1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61927C55-8047-466F-9FE4-B42D3D1AFA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E914D83D-75AE-426B-90AC-E37CBA2BD7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DDB740D6-20EA-4164-9EDB-243B210E8F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0843EF7D-8FF7-4B1B-810B-AA92D132E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F995A1BF-26D5-42BA-83D6-B74B0793A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706BB22B-358C-43E3-A01E-2CCD2EFD4A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09828090-C04F-4B25-BD86-CE7A94A34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B062093C-CFDD-4759-8CD6-EB2CCD1DB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FB33C2A8-7609-427D-BC55-13F956201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9FF51B36-24F3-42B4-9ACD-2B83F4B570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6EBCB31E-7CBF-45FC-B7A3-7FE8E8C8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66" name="Freeform 22">
              <a:extLst>
                <a:ext uri="{FF2B5EF4-FFF2-40B4-BE49-F238E27FC236}">
                  <a16:creationId xmlns:a16="http://schemas.microsoft.com/office/drawing/2014/main" id="{404CB86A-82A5-40B9-8D4B-159ED1A3CE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67" name="Group 66">
            <a:extLst>
              <a:ext uri="{FF2B5EF4-FFF2-40B4-BE49-F238E27FC236}">
                <a16:creationId xmlns:a16="http://schemas.microsoft.com/office/drawing/2014/main" id="{DD17BCFA-C80F-4670-B8B9-034B5B1C8B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2"/>
            <a:ext cx="2356675" cy="6853285"/>
            <a:chOff x="6627813" y="195454"/>
            <a:chExt cx="1952625" cy="5678297"/>
          </a:xfrm>
        </p:grpSpPr>
        <p:sp>
          <p:nvSpPr>
            <p:cNvPr id="24" name="Freeform 27">
              <a:extLst>
                <a:ext uri="{FF2B5EF4-FFF2-40B4-BE49-F238E27FC236}">
                  <a16:creationId xmlns:a16="http://schemas.microsoft.com/office/drawing/2014/main" id="{F705DA76-B301-4098-9966-310A00C31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7484AECD-B027-45E9-8764-6E1A4A4A0D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CB341AF9-DEB1-42CB-8D1D-F262CFE465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1C7213C3-CCDC-48BD-BF51-7AB8EE57A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7568F4E5-84C7-4F79-A40F-AC4885CB63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81654B91-DAE7-4763-8F60-7A35727C21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E9C665F1-5409-4590-AA69-79EABC1EA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C3192F7D-0C18-4DB2-A88B-EBF5627480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86BE4725-AC90-44AE-8B17-D13BA4BF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2C0C171A-856F-4606-9D98-B5318639A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B6D57E3C-42A8-4054-B617-CE82DD8B7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8" name="Freeform 38">
              <a:extLst>
                <a:ext uri="{FF2B5EF4-FFF2-40B4-BE49-F238E27FC236}">
                  <a16:creationId xmlns:a16="http://schemas.microsoft.com/office/drawing/2014/main" id="{C0A815A3-B7C7-4090-88EA-DA48AE474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9" name="Rectangle 68">
            <a:extLst>
              <a:ext uri="{FF2B5EF4-FFF2-40B4-BE49-F238E27FC236}">
                <a16:creationId xmlns:a16="http://schemas.microsoft.com/office/drawing/2014/main" id="{AE2F7D72-C98C-4C79-88A4-1DD7AAE7BF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70" name="Freeform 6">
            <a:extLst>
              <a:ext uri="{FF2B5EF4-FFF2-40B4-BE49-F238E27FC236}">
                <a16:creationId xmlns:a16="http://schemas.microsoft.com/office/drawing/2014/main" id="{C03B0394-07A3-4767-BDD5-04B2F3E6BD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71" name="Rectangle 70">
            <a:extLst>
              <a:ext uri="{FF2B5EF4-FFF2-40B4-BE49-F238E27FC236}">
                <a16:creationId xmlns:a16="http://schemas.microsoft.com/office/drawing/2014/main" id="{EA50189A-2FD4-4608-A527-341A1811A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71">
            <a:extLst>
              <a:ext uri="{FF2B5EF4-FFF2-40B4-BE49-F238E27FC236}">
                <a16:creationId xmlns:a16="http://schemas.microsoft.com/office/drawing/2014/main" id="{95ECFC88-1E40-4C47-960F-87C500F10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0A2A40A-7DB1-F37C-E895-FEFE52F4959A}"/>
              </a:ext>
            </a:extLst>
          </p:cNvPr>
          <p:cNvSpPr>
            <a:spLocks noGrp="1"/>
          </p:cNvSpPr>
          <p:nvPr>
            <p:ph type="title"/>
          </p:nvPr>
        </p:nvSpPr>
        <p:spPr>
          <a:xfrm>
            <a:off x="540279" y="967417"/>
            <a:ext cx="3778870" cy="3943250"/>
          </a:xfrm>
        </p:spPr>
        <p:txBody>
          <a:bodyPr vert="horz" lIns="91440" tIns="45720" rIns="91440" bIns="45720" rtlCol="0" anchor="b">
            <a:normAutofit/>
          </a:bodyPr>
          <a:lstStyle/>
          <a:p>
            <a:pPr>
              <a:lnSpc>
                <a:spcPct val="90000"/>
              </a:lnSpc>
            </a:pPr>
            <a:r>
              <a:rPr lang="en-US" sz="1300">
                <a:solidFill>
                  <a:srgbClr val="FEFFFF"/>
                </a:solidFill>
              </a:rPr>
              <a:t>REFERNCING:</a:t>
            </a:r>
            <a:br>
              <a:rPr lang="en-US" sz="1300"/>
            </a:br>
            <a:r>
              <a:rPr lang="en-US" sz="1300">
                <a:solidFill>
                  <a:srgbClr val="FEFFFF"/>
                </a:solidFill>
              </a:rPr>
              <a:t>Care Quality Commission (2025)</a:t>
            </a:r>
            <a:r>
              <a:rPr lang="en-US" sz="1300" i="1">
                <a:solidFill>
                  <a:srgbClr val="FEFFFF"/>
                </a:solidFill>
              </a:rPr>
              <a:t>Medicines administration records in adult social care. </a:t>
            </a:r>
            <a:r>
              <a:rPr lang="en-US" sz="1300">
                <a:solidFill>
                  <a:srgbClr val="FEFFFF"/>
                </a:solidFill>
              </a:rPr>
              <a:t>Newcastle upon Tyne: Care Quality Commission. Ingebrigtsen, T, </a:t>
            </a:r>
            <a:r>
              <a:rPr lang="en-US" sz="1300" err="1">
                <a:solidFill>
                  <a:srgbClr val="FEFFFF"/>
                </a:solidFill>
              </a:rPr>
              <a:t>Gogou</a:t>
            </a:r>
            <a:r>
              <a:rPr lang="en-US" sz="1300">
                <a:solidFill>
                  <a:srgbClr val="FEFFFF"/>
                </a:solidFill>
              </a:rPr>
              <a:t>, A, Clays-Williams, R. and </a:t>
            </a:r>
            <a:r>
              <a:rPr lang="en-US" sz="1300" err="1">
                <a:solidFill>
                  <a:srgbClr val="FEFFFF"/>
                </a:solidFill>
              </a:rPr>
              <a:t>Magrabi</a:t>
            </a:r>
            <a:r>
              <a:rPr lang="en-US" sz="1300">
                <a:solidFill>
                  <a:srgbClr val="FEFFFF"/>
                </a:solidFill>
              </a:rPr>
              <a:t>, F. (2014) </a:t>
            </a:r>
            <a:r>
              <a:rPr lang="en-US" sz="1300" i="1">
                <a:solidFill>
                  <a:srgbClr val="FEFFFF"/>
                </a:solidFill>
              </a:rPr>
              <a:t>Managing risks and unintended consequences of digital health systems. </a:t>
            </a:r>
            <a:r>
              <a:rPr lang="en-US" sz="1300">
                <a:solidFill>
                  <a:srgbClr val="FEFFFF"/>
                </a:solidFill>
              </a:rPr>
              <a:t>London: Academic Press. Morrison, S. (2020) </a:t>
            </a:r>
            <a:r>
              <a:rPr lang="en-US" sz="1300" i="1">
                <a:solidFill>
                  <a:srgbClr val="FEFFFF"/>
                </a:solidFill>
              </a:rPr>
              <a:t>Digital health and care:goverance, compliance and integration. </a:t>
            </a:r>
            <a:r>
              <a:rPr lang="en-US" sz="1300">
                <a:solidFill>
                  <a:srgbClr val="FEFFFF"/>
                </a:solidFill>
              </a:rPr>
              <a:t>London: Palgrave Macmillan. Naylor, M.D, Volpe, E.M, Lustig, A, and Toles, M. (2018) </a:t>
            </a:r>
            <a:r>
              <a:rPr lang="en-US" sz="1300" i="1">
                <a:solidFill>
                  <a:srgbClr val="FEFFFF"/>
                </a:solidFill>
              </a:rPr>
              <a:t>Care coordination and continuity in community health. </a:t>
            </a:r>
            <a:r>
              <a:rPr lang="en-US" sz="1300">
                <a:solidFill>
                  <a:srgbClr val="FEFFFF"/>
                </a:solidFill>
              </a:rPr>
              <a:t>Philadelphia: Lippincott Williams &amp; Wilkins. Skills for Care (2025)</a:t>
            </a:r>
            <a:r>
              <a:rPr lang="en-US" sz="1300" i="1">
                <a:solidFill>
                  <a:srgbClr val="FEFFFF"/>
                </a:solidFill>
              </a:rPr>
              <a:t>Digital Skills Framework for Adult Social Care</a:t>
            </a:r>
            <a:r>
              <a:rPr lang="en-US" sz="1300">
                <a:solidFill>
                  <a:srgbClr val="FEFFFF"/>
                </a:solidFill>
              </a:rPr>
              <a:t>. Leeds: Skills for Care.</a:t>
            </a:r>
          </a:p>
        </p:txBody>
      </p:sp>
      <p:sp>
        <p:nvSpPr>
          <p:cNvPr id="73" name="Freeform 5">
            <a:extLst>
              <a:ext uri="{FF2B5EF4-FFF2-40B4-BE49-F238E27FC236}">
                <a16:creationId xmlns:a16="http://schemas.microsoft.com/office/drawing/2014/main" id="{3B61BD80-022D-4577-9D14-EAD5DFD13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74" name="Graphic 73" descr="Hospital">
            <a:extLst>
              <a:ext uri="{FF2B5EF4-FFF2-40B4-BE49-F238E27FC236}">
                <a16:creationId xmlns:a16="http://schemas.microsoft.com/office/drawing/2014/main" id="{BC15D1FA-ED42-3D69-1E90-CDBC4E2D8B5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943011" y="967417"/>
            <a:ext cx="4930468" cy="4930468"/>
          </a:xfrm>
          <a:prstGeom prst="rect">
            <a:avLst/>
          </a:prstGeom>
        </p:spPr>
      </p:pic>
    </p:spTree>
    <p:extLst>
      <p:ext uri="{BB962C8B-B14F-4D97-AF65-F5344CB8AC3E}">
        <p14:creationId xmlns:p14="http://schemas.microsoft.com/office/powerpoint/2010/main" val="35339654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6BEF7-D7FE-3CBE-3EF6-32610109BB82}"/>
              </a:ext>
            </a:extLst>
          </p:cNvPr>
          <p:cNvSpPr>
            <a:spLocks noGrp="1"/>
          </p:cNvSpPr>
          <p:nvPr>
            <p:ph type="title"/>
          </p:nvPr>
        </p:nvSpPr>
        <p:spPr>
          <a:xfrm>
            <a:off x="2058540" y="1106535"/>
            <a:ext cx="3386113" cy="1319443"/>
          </a:xfrm>
        </p:spPr>
        <p:txBody>
          <a:bodyPr/>
          <a:lstStyle/>
          <a:p>
            <a:br>
              <a:rPr lang="en-GB"/>
            </a:br>
            <a:r>
              <a:rPr lang="en-GB"/>
              <a:t> </a:t>
            </a:r>
            <a:endParaRPr lang="en-US"/>
          </a:p>
        </p:txBody>
      </p:sp>
      <p:pic>
        <p:nvPicPr>
          <p:cNvPr id="4" name="Content Placeholder 3">
            <a:extLst>
              <a:ext uri="{FF2B5EF4-FFF2-40B4-BE49-F238E27FC236}">
                <a16:creationId xmlns:a16="http://schemas.microsoft.com/office/drawing/2014/main" id="{27282087-8ACC-4D23-0BE1-E000531CF96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25446" y="0"/>
            <a:ext cx="4947268" cy="6858000"/>
          </a:xfrm>
          <a:prstGeom prst="rect">
            <a:avLst/>
          </a:prstGeom>
        </p:spPr>
      </p:pic>
      <p:sp>
        <p:nvSpPr>
          <p:cNvPr id="5" name="TextBox 4">
            <a:extLst>
              <a:ext uri="{FF2B5EF4-FFF2-40B4-BE49-F238E27FC236}">
                <a16:creationId xmlns:a16="http://schemas.microsoft.com/office/drawing/2014/main" id="{ED80FD28-C2BB-3D74-5FFD-C5CEC96D500C}"/>
              </a:ext>
            </a:extLst>
          </p:cNvPr>
          <p:cNvSpPr txBox="1"/>
          <p:nvPr/>
        </p:nvSpPr>
        <p:spPr>
          <a:xfrm>
            <a:off x="5184115" y="2518372"/>
            <a:ext cx="1828800" cy="1828800"/>
          </a:xfrm>
          <a:prstGeom prst="rect">
            <a:avLst/>
          </a:prstGeom>
          <a:noFill/>
        </p:spPr>
        <p:txBody>
          <a:bodyPr wrap="square" rtlCol="0">
            <a:spAutoFit/>
          </a:bodyPr>
          <a:lstStyle/>
          <a:p>
            <a:pPr algn="l"/>
            <a:endParaRPr lang="en-US"/>
          </a:p>
        </p:txBody>
      </p:sp>
      <p:sp>
        <p:nvSpPr>
          <p:cNvPr id="3" name="TextBox 2">
            <a:extLst>
              <a:ext uri="{FF2B5EF4-FFF2-40B4-BE49-F238E27FC236}">
                <a16:creationId xmlns:a16="http://schemas.microsoft.com/office/drawing/2014/main" id="{E36A0AA3-4DA6-9DCC-AFBE-553D5CFC3552}"/>
              </a:ext>
            </a:extLst>
          </p:cNvPr>
          <p:cNvSpPr txBox="1"/>
          <p:nvPr/>
        </p:nvSpPr>
        <p:spPr>
          <a:xfrm>
            <a:off x="1485774" y="1310390"/>
            <a:ext cx="4610226" cy="4926442"/>
          </a:xfrm>
          <a:prstGeom prst="rect">
            <a:avLst/>
          </a:prstGeom>
          <a:noFill/>
        </p:spPr>
        <p:txBody>
          <a:bodyPr wrap="square" rtlCol="0">
            <a:spAutoFit/>
          </a:bodyPr>
          <a:lstStyle/>
          <a:p>
            <a:pPr algn="l"/>
            <a:endParaRPr lang="en-US"/>
          </a:p>
        </p:txBody>
      </p:sp>
      <p:sp>
        <p:nvSpPr>
          <p:cNvPr id="6" name="TextBox 5">
            <a:extLst>
              <a:ext uri="{FF2B5EF4-FFF2-40B4-BE49-F238E27FC236}">
                <a16:creationId xmlns:a16="http://schemas.microsoft.com/office/drawing/2014/main" id="{1E6F7E0E-76E8-5F95-0B4E-BC56237F7842}"/>
              </a:ext>
            </a:extLst>
          </p:cNvPr>
          <p:cNvSpPr txBox="1"/>
          <p:nvPr/>
        </p:nvSpPr>
        <p:spPr>
          <a:xfrm>
            <a:off x="2306395" y="1310390"/>
            <a:ext cx="3545438" cy="4801314"/>
          </a:xfrm>
          <a:prstGeom prst="rect">
            <a:avLst/>
          </a:prstGeom>
          <a:noFill/>
        </p:spPr>
        <p:txBody>
          <a:bodyPr wrap="square" rtlCol="0">
            <a:spAutoFit/>
          </a:bodyPr>
          <a:lstStyle/>
          <a:p>
            <a:pPr algn="l"/>
            <a:r>
              <a:rPr lang="en-GB"/>
              <a:t>Ashford Community Care Service provides daily care and support for adults with physical disabilities and long-term care needs. Their services include medication reminders, appointments support, maintaining care records and carrying out regular wellbeing checks.</a:t>
            </a:r>
          </a:p>
          <a:p>
            <a:pPr algn="l"/>
            <a:endParaRPr lang="en-GB"/>
          </a:p>
          <a:p>
            <a:pPr algn="l"/>
            <a:r>
              <a:rPr lang="en-GB"/>
              <a:t>As staff work across different locations, communication can sometimes be challenging, particularly when sharing important information and coordination care effectively.</a:t>
            </a:r>
            <a:endParaRPr lang="en-US"/>
          </a:p>
        </p:txBody>
      </p:sp>
    </p:spTree>
    <p:extLst>
      <p:ext uri="{BB962C8B-B14F-4D97-AF65-F5344CB8AC3E}">
        <p14:creationId xmlns:p14="http://schemas.microsoft.com/office/powerpoint/2010/main" val="3170271742"/>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48" name="Content Placeholder 12">
            <a:extLst>
              <a:ext uri="{FF2B5EF4-FFF2-40B4-BE49-F238E27FC236}">
                <a16:creationId xmlns:a16="http://schemas.microsoft.com/office/drawing/2014/main" id="{E64C6257-F81D-0EAC-D402-5987A2CE02F4}"/>
              </a:ext>
            </a:extLst>
          </p:cNvPr>
          <p:cNvSpPr>
            <a:spLocks noGrp="1"/>
          </p:cNvSpPr>
          <p:nvPr>
            <p:ph idx="1"/>
          </p:nvPr>
        </p:nvSpPr>
        <p:spPr>
          <a:xfrm>
            <a:off x="1051120" y="9702"/>
            <a:ext cx="5715442" cy="6657798"/>
          </a:xfrm>
        </p:spPr>
        <p:txBody>
          <a:bodyPr>
            <a:normAutofit/>
          </a:bodyPr>
          <a:lstStyle/>
          <a:p>
            <a:r>
              <a:rPr lang="en-GB" sz="1800"/>
              <a:t>Microsoft Teams and outlook can help improve communication within the workplace by sending regular notifications and updates to employees and management. This helps ensure that important is communicated to the relevant staff members.</a:t>
            </a:r>
          </a:p>
          <a:p>
            <a:r>
              <a:rPr lang="en-GB" sz="1800"/>
              <a:t>Microsoft Teams allows managers to send group messages, share important updates and assign tasks to employees. This can improve teamwork, organisation and communication within the workplace.</a:t>
            </a:r>
          </a:p>
          <a:p>
            <a:endParaRPr lang="en-GB" sz="1800"/>
          </a:p>
          <a:p>
            <a:r>
              <a:rPr lang="en-GB" sz="1800"/>
              <a:t>The problem: poor communication in the workplace can lead to missed updates, confusion about staff rotas and delays in completing tasks.</a:t>
            </a:r>
          </a:p>
          <a:p>
            <a:r>
              <a:rPr lang="en-GB" sz="1800"/>
              <a:t>The solution: using Microsoft Teams and outlook can help employees stay informed, organised and up to date with their responsibilities </a:t>
            </a:r>
          </a:p>
        </p:txBody>
      </p:sp>
      <p:pic>
        <p:nvPicPr>
          <p:cNvPr id="9" name="Content Placeholder 8">
            <a:extLst>
              <a:ext uri="{FF2B5EF4-FFF2-40B4-BE49-F238E27FC236}">
                <a16:creationId xmlns:a16="http://schemas.microsoft.com/office/drawing/2014/main" id="{184E607D-F526-0C72-10D2-5BB53C531CBC}"/>
              </a:ext>
            </a:extLst>
          </p:cNvPr>
          <p:cNvPicPr>
            <a:picLocks noChangeAspect="1"/>
          </p:cNvPicPr>
          <p:nvPr/>
        </p:nvPicPr>
        <p:blipFill>
          <a:blip r:embed="rId3">
            <a:extLst>
              <a:ext uri="{28A0092B-C50C-407E-A947-70E740481C1C}">
                <a14:useLocalDpi xmlns:a14="http://schemas.microsoft.com/office/drawing/2010/main" val="0"/>
              </a:ext>
            </a:extLst>
          </a:blip>
          <a:srcRect t="8869" r="3" b="3"/>
          <a:stretch>
            <a:fillRect/>
          </a:stretch>
        </p:blipFill>
        <p:spPr>
          <a:xfrm>
            <a:off x="7182915" y="485661"/>
            <a:ext cx="3434521" cy="5564283"/>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Tree>
    <p:extLst>
      <p:ext uri="{BB962C8B-B14F-4D97-AF65-F5344CB8AC3E}">
        <p14:creationId xmlns:p14="http://schemas.microsoft.com/office/powerpoint/2010/main" val="1178786407"/>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A3F7A-B6DB-0C17-8E37-5AABF491DE40}"/>
              </a:ext>
            </a:extLst>
          </p:cNvPr>
          <p:cNvSpPr>
            <a:spLocks noGrp="1"/>
          </p:cNvSpPr>
          <p:nvPr>
            <p:ph type="title"/>
          </p:nvPr>
        </p:nvSpPr>
        <p:spPr/>
        <p:txBody>
          <a:bodyPr/>
          <a:lstStyle/>
          <a:p>
            <a:pPr algn="ctr"/>
            <a:r>
              <a:rPr lang="en-GB" i="1"/>
              <a:t>References</a:t>
            </a:r>
            <a:r>
              <a:rPr lang="en-GB"/>
              <a:t> </a:t>
            </a:r>
            <a:endParaRPr lang="en-US"/>
          </a:p>
        </p:txBody>
      </p:sp>
      <p:sp>
        <p:nvSpPr>
          <p:cNvPr id="3" name="Content Placeholder 2">
            <a:extLst>
              <a:ext uri="{FF2B5EF4-FFF2-40B4-BE49-F238E27FC236}">
                <a16:creationId xmlns:a16="http://schemas.microsoft.com/office/drawing/2014/main" id="{FDCDAEDD-522E-9246-AF28-1E95A555F0C1}"/>
              </a:ext>
            </a:extLst>
          </p:cNvPr>
          <p:cNvSpPr>
            <a:spLocks noGrp="1"/>
          </p:cNvSpPr>
          <p:nvPr>
            <p:ph idx="1"/>
          </p:nvPr>
        </p:nvSpPr>
        <p:spPr/>
        <p:txBody>
          <a:bodyPr>
            <a:normAutofit fontScale="32500" lnSpcReduction="20000"/>
          </a:bodyPr>
          <a:lstStyle/>
          <a:p>
            <a:r>
              <a:rPr lang="en-GB" sz="2800" i="1"/>
              <a:t>Care Quality Commission (CQC, 2025) medicines administration records in adult social care.</a:t>
            </a:r>
          </a:p>
          <a:p>
            <a:r>
              <a:rPr lang="en-GB" sz="2800" i="1"/>
              <a:t>Newcastle upon Tyne : Care Quality Commission.</a:t>
            </a:r>
          </a:p>
          <a:p>
            <a:r>
              <a:rPr lang="en-GB" sz="2800" i="1" err="1"/>
              <a:t>Ingebridgtsen</a:t>
            </a:r>
            <a:r>
              <a:rPr lang="en-GB" sz="2800" i="1"/>
              <a:t>, T, </a:t>
            </a:r>
            <a:r>
              <a:rPr lang="en-GB" sz="2800" i="1" err="1"/>
              <a:t>Gogou</a:t>
            </a:r>
            <a:r>
              <a:rPr lang="en-GB" sz="2800" i="1"/>
              <a:t>, A, Clays – Williams. R. &amp; </a:t>
            </a:r>
            <a:r>
              <a:rPr lang="en-GB" sz="2800" i="1" err="1"/>
              <a:t>Magrabi</a:t>
            </a:r>
            <a:r>
              <a:rPr lang="en-GB" sz="2800" i="1"/>
              <a:t>, F. (2014)</a:t>
            </a:r>
          </a:p>
          <a:p>
            <a:r>
              <a:rPr lang="en-GB" sz="2800" i="1"/>
              <a:t>Managing Risks and unintended consequences of digital health systems.</a:t>
            </a:r>
          </a:p>
          <a:p>
            <a:r>
              <a:rPr lang="en-GB" sz="2800" i="1"/>
              <a:t>London: Academic Press. (Morrison. S. 2020)</a:t>
            </a:r>
          </a:p>
          <a:p>
            <a:r>
              <a:rPr lang="en-GB" sz="2800" i="1"/>
              <a:t>Digital health and care: Governance, Compliance and integration.</a:t>
            </a:r>
          </a:p>
          <a:p>
            <a:r>
              <a:rPr lang="en-GB" sz="2800" i="1"/>
              <a:t>London: palsgrave Macmillan. </a:t>
            </a:r>
            <a:r>
              <a:rPr lang="en-GB" sz="2800" i="1" err="1"/>
              <a:t>Naylor,M.D</a:t>
            </a:r>
            <a:r>
              <a:rPr lang="en-GB" sz="2800" i="1"/>
              <a:t>, </a:t>
            </a:r>
            <a:r>
              <a:rPr lang="en-GB" sz="2800" i="1" err="1"/>
              <a:t>Volpe</a:t>
            </a:r>
            <a:r>
              <a:rPr lang="en-GB" sz="2800" i="1"/>
              <a:t>, E.M, Lustig, A, &amp; </a:t>
            </a:r>
            <a:r>
              <a:rPr lang="en-GB" sz="2800" i="1" err="1"/>
              <a:t>Toles</a:t>
            </a:r>
            <a:r>
              <a:rPr lang="en-GB" sz="2800" i="1"/>
              <a:t>, M (2018) Care Coordination and continuity in community health. </a:t>
            </a:r>
          </a:p>
          <a:p>
            <a:r>
              <a:rPr lang="en-GB" sz="2800" i="1"/>
              <a:t>Philadelphia: </a:t>
            </a:r>
            <a:r>
              <a:rPr lang="en-GB" sz="2800" i="1" err="1"/>
              <a:t>Lippincott</a:t>
            </a:r>
            <a:r>
              <a:rPr lang="en-GB" sz="2800" i="1"/>
              <a:t> Williams &amp; Wilkins. </a:t>
            </a:r>
          </a:p>
          <a:p>
            <a:r>
              <a:rPr lang="en-GB" sz="2800" i="1"/>
              <a:t>Skills for Care (2025) </a:t>
            </a:r>
          </a:p>
          <a:p>
            <a:r>
              <a:rPr lang="en-GB" sz="2800" i="1"/>
              <a:t>Digital skills Framework for adult social care.</a:t>
            </a:r>
          </a:p>
          <a:p>
            <a:r>
              <a:rPr lang="en-GB" sz="2800" i="1"/>
              <a:t>Leeds: Skills for care</a:t>
            </a:r>
          </a:p>
          <a:p>
            <a:endParaRPr lang="en-GB" i="1"/>
          </a:p>
        </p:txBody>
      </p:sp>
    </p:spTree>
    <p:extLst>
      <p:ext uri="{BB962C8B-B14F-4D97-AF65-F5344CB8AC3E}">
        <p14:creationId xmlns:p14="http://schemas.microsoft.com/office/powerpoint/2010/main" val="3780716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CAC590EC-C852-225E-3A51-AE3EC48E56F7}"/>
              </a:ext>
            </a:extLst>
          </p:cNvPr>
          <p:cNvPicPr>
            <a:picLocks noChangeAspect="1"/>
          </p:cNvPicPr>
          <p:nvPr/>
        </p:nvPicPr>
        <p:blipFill>
          <a:blip r:embed="rId3">
            <a:extLst>
              <a:ext uri="{28A0092B-C50C-407E-A947-70E740481C1C}">
                <a14:useLocalDpi xmlns:a14="http://schemas.microsoft.com/office/drawing/2010/main" val="0"/>
              </a:ext>
            </a:extLst>
          </a:blip>
          <a:srcRect l="4184" r="14599"/>
          <a:stretch>
            <a:fillRect/>
          </a:stretch>
        </p:blipFill>
        <p:spPr>
          <a:xfrm>
            <a:off x="1005401" y="227"/>
            <a:ext cx="5569814" cy="6858000"/>
          </a:xfrm>
          <a:prstGeom prst="rect">
            <a:avLst/>
          </a:prstGeom>
          <a:ln w="12700">
            <a:solidFill>
              <a:schemeClr val="tx1"/>
            </a:solidFill>
          </a:ln>
        </p:spPr>
      </p:pic>
      <p:sp>
        <p:nvSpPr>
          <p:cNvPr id="10" name="Content Placeholder 9">
            <a:extLst>
              <a:ext uri="{FF2B5EF4-FFF2-40B4-BE49-F238E27FC236}">
                <a16:creationId xmlns:a16="http://schemas.microsoft.com/office/drawing/2014/main" id="{6EAF9CB7-925D-2EF9-08D7-A1A1B7D91FFE}"/>
              </a:ext>
            </a:extLst>
          </p:cNvPr>
          <p:cNvSpPr>
            <a:spLocks noGrp="1"/>
          </p:cNvSpPr>
          <p:nvPr>
            <p:ph idx="1"/>
          </p:nvPr>
        </p:nvSpPr>
        <p:spPr>
          <a:xfrm>
            <a:off x="7580616" y="1501447"/>
            <a:ext cx="3603851" cy="3980720"/>
          </a:xfrm>
        </p:spPr>
        <p:txBody>
          <a:bodyPr>
            <a:normAutofit fontScale="92500" lnSpcReduction="10000"/>
          </a:bodyPr>
          <a:lstStyle/>
          <a:p>
            <a:r>
              <a:rPr lang="en-GB" sz="1600"/>
              <a:t>Microsoft 365 provides a range of settings that allow organisations like Ashford Community Care Service to manage which documents employers can access. By using these settings, businesses can share information securely while following the UK GDPR and Data Protection Act 2018 (DPA 2018). Confidential employees information, such as payslips, personal documents and National Insurance Numbers, should only be accessible to authorised members of staff to protect employees’s privacy.</a:t>
            </a:r>
            <a:endParaRPr lang="en-US" sz="1600"/>
          </a:p>
        </p:txBody>
      </p:sp>
    </p:spTree>
    <p:extLst>
      <p:ext uri="{BB962C8B-B14F-4D97-AF65-F5344CB8AC3E}">
        <p14:creationId xmlns:p14="http://schemas.microsoft.com/office/powerpoint/2010/main" val="54962840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F518C-BB48-498F-F328-E3E6C281E249}"/>
              </a:ext>
            </a:extLst>
          </p:cNvPr>
          <p:cNvSpPr>
            <a:spLocks noGrp="1"/>
          </p:cNvSpPr>
          <p:nvPr>
            <p:ph type="title"/>
          </p:nvPr>
        </p:nvSpPr>
        <p:spPr/>
        <p:txBody>
          <a:bodyPr/>
          <a:lstStyle/>
          <a:p>
            <a:pPr algn="ctr"/>
            <a:r>
              <a:rPr lang="en-GB"/>
              <a:t>Disadvantages &amp; Limitations </a:t>
            </a:r>
            <a:endParaRPr lang="en-US"/>
          </a:p>
        </p:txBody>
      </p:sp>
      <p:sp>
        <p:nvSpPr>
          <p:cNvPr id="3" name="Content Placeholder 2">
            <a:extLst>
              <a:ext uri="{FF2B5EF4-FFF2-40B4-BE49-F238E27FC236}">
                <a16:creationId xmlns:a16="http://schemas.microsoft.com/office/drawing/2014/main" id="{E6C31922-A01F-1548-C9E9-1386A165197E}"/>
              </a:ext>
            </a:extLst>
          </p:cNvPr>
          <p:cNvSpPr>
            <a:spLocks noGrp="1"/>
          </p:cNvSpPr>
          <p:nvPr>
            <p:ph idx="1"/>
          </p:nvPr>
        </p:nvSpPr>
        <p:spPr/>
        <p:txBody>
          <a:bodyPr/>
          <a:lstStyle/>
          <a:p>
            <a:r>
              <a:rPr lang="en-GB"/>
              <a:t>Microsoft Teams may introduce operational and data protection risks if it is not managed appropriately </a:t>
            </a:r>
          </a:p>
          <a:p>
            <a:r>
              <a:rPr lang="en-GB"/>
              <a:t>Constant notifications, group chats and non-urgent messages can overwhelm staff and distract them from their responsibilities.</a:t>
            </a:r>
            <a:endParaRPr lang="en-US"/>
          </a:p>
        </p:txBody>
      </p:sp>
    </p:spTree>
    <p:extLst>
      <p:ext uri="{BB962C8B-B14F-4D97-AF65-F5344CB8AC3E}">
        <p14:creationId xmlns:p14="http://schemas.microsoft.com/office/powerpoint/2010/main" val="41761826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2FB17-9B04-861E-446C-9400B9A7F3C6}"/>
              </a:ext>
            </a:extLst>
          </p:cNvPr>
          <p:cNvSpPr>
            <a:spLocks noGrp="1"/>
          </p:cNvSpPr>
          <p:nvPr>
            <p:ph type="title"/>
          </p:nvPr>
        </p:nvSpPr>
        <p:spPr>
          <a:xfrm>
            <a:off x="7511874" y="108575"/>
            <a:ext cx="3410125" cy="1637675"/>
          </a:xfrm>
        </p:spPr>
        <p:txBody>
          <a:bodyPr>
            <a:normAutofit/>
          </a:bodyPr>
          <a:lstStyle/>
          <a:p>
            <a:pPr algn="l"/>
            <a:r>
              <a:rPr lang="en-GB"/>
              <a:t>Benefits of using Microsoft Teams &amp; Outlook</a:t>
            </a:r>
            <a:endParaRPr lang="en-US"/>
          </a:p>
        </p:txBody>
      </p:sp>
      <p:pic>
        <p:nvPicPr>
          <p:cNvPr id="4" name="Content Placeholder 3">
            <a:extLst>
              <a:ext uri="{FF2B5EF4-FFF2-40B4-BE49-F238E27FC236}">
                <a16:creationId xmlns:a16="http://schemas.microsoft.com/office/drawing/2014/main" id="{3380B4DA-562D-AA03-2E51-CD1ED0E11A0A}"/>
              </a:ext>
            </a:extLst>
          </p:cNvPr>
          <p:cNvPicPr>
            <a:picLocks noChangeAspect="1"/>
          </p:cNvPicPr>
          <p:nvPr/>
        </p:nvPicPr>
        <p:blipFill>
          <a:blip r:embed="rId3">
            <a:extLst>
              <a:ext uri="{28A0092B-C50C-407E-A947-70E740481C1C}">
                <a14:useLocalDpi xmlns:a14="http://schemas.microsoft.com/office/drawing/2010/main" val="0"/>
              </a:ext>
            </a:extLst>
          </a:blip>
          <a:srcRect t="8386" r="1" b="6705"/>
          <a:stretch>
            <a:fillRect/>
          </a:stretch>
        </p:blipFill>
        <p:spPr>
          <a:xfrm>
            <a:off x="1659296" y="647190"/>
            <a:ext cx="4914867" cy="5564283"/>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8" name="Content Placeholder 7">
            <a:extLst>
              <a:ext uri="{FF2B5EF4-FFF2-40B4-BE49-F238E27FC236}">
                <a16:creationId xmlns:a16="http://schemas.microsoft.com/office/drawing/2014/main" id="{97741DFB-B6BF-E8D0-40E8-2798E1457052}"/>
              </a:ext>
            </a:extLst>
          </p:cNvPr>
          <p:cNvSpPr>
            <a:spLocks noGrp="1"/>
          </p:cNvSpPr>
          <p:nvPr>
            <p:ph idx="1"/>
          </p:nvPr>
        </p:nvSpPr>
        <p:spPr>
          <a:xfrm>
            <a:off x="7559704" y="2052116"/>
            <a:ext cx="3013025" cy="3997828"/>
          </a:xfrm>
        </p:spPr>
        <p:txBody>
          <a:bodyPr>
            <a:normAutofit fontScale="62500" lnSpcReduction="20000"/>
          </a:bodyPr>
          <a:lstStyle/>
          <a:p>
            <a:r>
              <a:rPr lang="en-GB" sz="1800"/>
              <a:t>Benefits: Microsoft Teams allows staff to access searchable messages and shared documents, helping team catch up on important updates before starting their shifts. This can improve communication and continuity of care.</a:t>
            </a:r>
          </a:p>
          <a:p>
            <a:r>
              <a:rPr lang="en-GB" sz="1800"/>
              <a:t>Microsoft Teams and outlook can support secure communication and help organisations meet UK GDPR and NHS Data Protection requirements when used correctly. This can reduce the risks associated with using personal messaging applications, such as WhatsApp to share confidential workplace information ( Marion, 2020)</a:t>
            </a:r>
          </a:p>
        </p:txBody>
      </p:sp>
    </p:spTree>
    <p:extLst>
      <p:ext uri="{BB962C8B-B14F-4D97-AF65-F5344CB8AC3E}">
        <p14:creationId xmlns:p14="http://schemas.microsoft.com/office/powerpoint/2010/main" val="35801492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A8D85-EE97-7657-885F-313D136AA9B6}"/>
              </a:ext>
            </a:extLst>
          </p:cNvPr>
          <p:cNvSpPr>
            <a:spLocks noGrp="1"/>
          </p:cNvSpPr>
          <p:nvPr>
            <p:ph type="title"/>
          </p:nvPr>
        </p:nvSpPr>
        <p:spPr>
          <a:xfrm>
            <a:off x="1768839" y="283097"/>
            <a:ext cx="8654321" cy="1410236"/>
          </a:xfrm>
        </p:spPr>
        <p:txBody>
          <a:bodyPr>
            <a:normAutofit fontScale="90000"/>
          </a:bodyPr>
          <a:lstStyle/>
          <a:p>
            <a:pPr algn="ctr"/>
            <a:r>
              <a:rPr lang="en-GB"/>
              <a:t>How Microsoft teams improves effectively &amp; communications at Ashford community care service.</a:t>
            </a:r>
            <a:endParaRPr lang="en-US"/>
          </a:p>
        </p:txBody>
      </p:sp>
      <p:sp>
        <p:nvSpPr>
          <p:cNvPr id="3" name="Content Placeholder 2">
            <a:extLst>
              <a:ext uri="{FF2B5EF4-FFF2-40B4-BE49-F238E27FC236}">
                <a16:creationId xmlns:a16="http://schemas.microsoft.com/office/drawing/2014/main" id="{5E60A544-19A7-1A72-BDE5-969F93764650}"/>
              </a:ext>
            </a:extLst>
          </p:cNvPr>
          <p:cNvSpPr>
            <a:spLocks noGrp="1"/>
          </p:cNvSpPr>
          <p:nvPr>
            <p:ph idx="1"/>
          </p:nvPr>
        </p:nvSpPr>
        <p:spPr/>
        <p:txBody>
          <a:bodyPr/>
          <a:lstStyle/>
          <a:p>
            <a:r>
              <a:rPr lang="en-GB"/>
              <a:t>Microsoft Teams can improve workplace efficiency and communication at Ashford Community Care Service by supporting a structured daily handover process.</a:t>
            </a:r>
          </a:p>
          <a:p>
            <a:r>
              <a:rPr lang="en-GB"/>
              <a:t>This allows incoming care workers to access important shift updates and handovers summaries on their devices before visiting a service users home. As a result, staff can remain informed about the individual’s care and reduce communication errors. </a:t>
            </a:r>
          </a:p>
          <a:p>
            <a:r>
              <a:rPr lang="en-GB"/>
              <a:t>(Naylor et al., 2018)</a:t>
            </a:r>
            <a:endParaRPr lang="en-US"/>
          </a:p>
        </p:txBody>
      </p:sp>
    </p:spTree>
    <p:extLst>
      <p:ext uri="{BB962C8B-B14F-4D97-AF65-F5344CB8AC3E}">
        <p14:creationId xmlns:p14="http://schemas.microsoft.com/office/powerpoint/2010/main" val="35402528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6F3ED-7F8F-B632-A621-6D556BEBF460}"/>
              </a:ext>
            </a:extLst>
          </p:cNvPr>
          <p:cNvSpPr>
            <a:spLocks noGrp="1"/>
          </p:cNvSpPr>
          <p:nvPr>
            <p:ph type="ctrTitle"/>
          </p:nvPr>
        </p:nvSpPr>
        <p:spPr>
          <a:xfrm>
            <a:off x="5297762" y="640080"/>
            <a:ext cx="6251110" cy="3566160"/>
          </a:xfrm>
        </p:spPr>
        <p:txBody>
          <a:bodyPr anchor="b">
            <a:normAutofit/>
          </a:bodyPr>
          <a:lstStyle/>
          <a:p>
            <a:pPr algn="l"/>
            <a:br>
              <a:rPr lang="en-GB" sz="3400" b="1"/>
            </a:br>
            <a:endParaRPr lang="en-US" sz="3400" b="1"/>
          </a:p>
        </p:txBody>
      </p:sp>
      <p:pic>
        <p:nvPicPr>
          <p:cNvPr id="4" name="Picture 3" descr="Model of atoms">
            <a:extLst>
              <a:ext uri="{FF2B5EF4-FFF2-40B4-BE49-F238E27FC236}">
                <a16:creationId xmlns:a16="http://schemas.microsoft.com/office/drawing/2014/main" id="{E871A18C-9A19-754C-D173-036516B34F0A}"/>
              </a:ext>
            </a:extLst>
          </p:cNvPr>
          <p:cNvPicPr>
            <a:picLocks noChangeAspect="1"/>
          </p:cNvPicPr>
          <p:nvPr/>
        </p:nvPicPr>
        <p:blipFill>
          <a:blip r:embed="rId2"/>
          <a:srcRect l="41346" r="13493"/>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TextBox 2">
            <a:extLst>
              <a:ext uri="{FF2B5EF4-FFF2-40B4-BE49-F238E27FC236}">
                <a16:creationId xmlns:a16="http://schemas.microsoft.com/office/drawing/2014/main" id="{C0DA3AFB-E4A9-2592-5A29-EA6273D53078}"/>
              </a:ext>
            </a:extLst>
          </p:cNvPr>
          <p:cNvSpPr txBox="1"/>
          <p:nvPr/>
        </p:nvSpPr>
        <p:spPr>
          <a:xfrm>
            <a:off x="5089018" y="1166842"/>
            <a:ext cx="6668598" cy="4524315"/>
          </a:xfrm>
          <a:prstGeom prst="rect">
            <a:avLst/>
          </a:prstGeom>
          <a:noFill/>
        </p:spPr>
        <p:txBody>
          <a:bodyPr wrap="square" rtlCol="0">
            <a:spAutoFit/>
          </a:bodyPr>
          <a:lstStyle/>
          <a:p>
            <a:pPr algn="l"/>
            <a:r>
              <a:rPr lang="en-GB"/>
              <a:t>Group presentation component 1</a:t>
            </a:r>
          </a:p>
          <a:p>
            <a:pPr algn="l"/>
            <a:r>
              <a:rPr lang="en-GB"/>
              <a:t>Digital skills research methods</a:t>
            </a:r>
          </a:p>
          <a:p>
            <a:pPr algn="l"/>
            <a:r>
              <a:rPr lang="en-GB"/>
              <a:t>(LCHS4001_BIRM)</a:t>
            </a:r>
          </a:p>
          <a:p>
            <a:pPr algn="l"/>
            <a:endParaRPr lang="en-GB"/>
          </a:p>
          <a:p>
            <a:pPr algn="l"/>
            <a:endParaRPr lang="en-GB"/>
          </a:p>
          <a:p>
            <a:pPr algn="l"/>
            <a:endParaRPr lang="en-GB"/>
          </a:p>
          <a:p>
            <a:pPr algn="l"/>
            <a:endParaRPr lang="en-GB"/>
          </a:p>
          <a:p>
            <a:pPr algn="l"/>
            <a:endParaRPr lang="en-GB"/>
          </a:p>
          <a:p>
            <a:pPr algn="l"/>
            <a:endParaRPr lang="en-GB"/>
          </a:p>
          <a:p>
            <a:pPr algn="l"/>
            <a:endParaRPr lang="en-GB"/>
          </a:p>
          <a:p>
            <a:pPr algn="l"/>
            <a:r>
              <a:rPr lang="en-GB"/>
              <a:t>Name: Jessica-Mae Webb</a:t>
            </a:r>
          </a:p>
          <a:p>
            <a:pPr algn="l"/>
            <a:r>
              <a:rPr lang="en-GB"/>
              <a:t>StudentID:2615377</a:t>
            </a:r>
          </a:p>
          <a:p>
            <a:pPr algn="l"/>
            <a:r>
              <a:rPr lang="en-GB"/>
              <a:t>Name: </a:t>
            </a:r>
            <a:r>
              <a:rPr lang="en-GB" err="1"/>
              <a:t>Kasim</a:t>
            </a:r>
            <a:r>
              <a:rPr lang="en-GB"/>
              <a:t> </a:t>
            </a:r>
            <a:r>
              <a:rPr lang="en-GB" err="1"/>
              <a:t>Shazad</a:t>
            </a:r>
            <a:r>
              <a:rPr lang="en-GB"/>
              <a:t> </a:t>
            </a:r>
          </a:p>
          <a:p>
            <a:pPr algn="l"/>
            <a:r>
              <a:rPr lang="en-GB"/>
              <a:t>StudentID: 2610435</a:t>
            </a:r>
          </a:p>
          <a:p>
            <a:pPr algn="l"/>
            <a:r>
              <a:rPr lang="en-GB"/>
              <a:t>Lecturer: Ali</a:t>
            </a:r>
          </a:p>
          <a:p>
            <a:pPr algn="l"/>
            <a:endParaRPr lang="en-GB"/>
          </a:p>
        </p:txBody>
      </p:sp>
    </p:spTree>
    <p:extLst>
      <p:ext uri="{BB962C8B-B14F-4D97-AF65-F5344CB8AC3E}">
        <p14:creationId xmlns:p14="http://schemas.microsoft.com/office/powerpoint/2010/main" val="3545707370"/>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2</vt:i4>
      </vt:variant>
      <vt:variant>
        <vt:lpstr>Slide Titles</vt:lpstr>
      </vt:variant>
      <vt:variant>
        <vt:i4>15</vt:i4>
      </vt:variant>
    </vt:vector>
  </HeadingPairs>
  <TitlesOfParts>
    <vt:vector size="17" baseType="lpstr">
      <vt:lpstr>Wisp</vt:lpstr>
      <vt:lpstr>Mesh</vt:lpstr>
      <vt:lpstr>GROUP PRESENTATION COMPONENT  1</vt:lpstr>
      <vt:lpstr>STAFF COMMUNICATIONS AND DAILY STAFF UPDATES. MEDICATION REMINDERS AT ASHFORD COMMUNITY CARE SERVICES. CHALLENGES AND SOLUTIONS.</vt:lpstr>
      <vt:lpstr>BEST SUITABLE TOOL  MICROSOFT TEAMS </vt:lpstr>
      <vt:lpstr>Benefits of using   micro soft teams.</vt:lpstr>
      <vt:lpstr>Disadvantages and limitations.</vt:lpstr>
      <vt:lpstr>How micro soft teams improves efficiency and communications at Ashford community care services.</vt:lpstr>
      <vt:lpstr>REFERNCING: Care Quality Commission (2025)Medicines administration records in adult social care. Newcastle upon Tyne: Care Quality Commission. Ingebrigtsen, T, Gogou, A, Clays-Williams, R. and Magrabi, F. (2014) Managing risks and unintended consequences of digital health systems. London: Academic Press. Morrison, S. (2020) Digital health and care:goverance, compliance and integration. London: Palgrave Macmillan. Naylor, M.D, Volpe, E.M, Lustig, A, and Toles, M. (2018) Care coordination and continuity in community health. Philadelphia: Lippincott Williams &amp; Wilkins. Skills for Care (2025)Digital Skills Framework for Adult Social Care. Leeds: Skills for Care.</vt:lpstr>
      <vt:lpstr>  </vt:lpstr>
      <vt:lpstr>PowerPoint Presentation</vt:lpstr>
      <vt:lpstr>References </vt:lpstr>
      <vt:lpstr>PowerPoint Presentation</vt:lpstr>
      <vt:lpstr>Disadvantages &amp; Limitations </vt:lpstr>
      <vt:lpstr>Benefits of using Microsoft Teams &amp; Outlook</vt:lpstr>
      <vt:lpstr>How Microsoft teams improves effectively &amp; communications at Ashford community care service.</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LCHS4007-Digital skills and Research Methods</dc:title>
  <dc:creator/>
  <cp:revision>1</cp:revision>
  <dcterms:created xsi:type="dcterms:W3CDTF">2026-09-26T08:45:43Z</dcterms:created>
  <dcterms:modified xsi:type="dcterms:W3CDTF">2026-10-11T22:43:14Z</dcterms:modified>
</cp:coreProperties>
</file>