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26"/>
  </p:notesMasterIdLst>
  <p:handoutMasterIdLst>
    <p:handoutMasterId r:id="rId27"/>
  </p:handoutMasterIdLst>
  <p:sldIdLst>
    <p:sldId id="395" r:id="rId5"/>
    <p:sldId id="361" r:id="rId6"/>
    <p:sldId id="396" r:id="rId7"/>
    <p:sldId id="371" r:id="rId8"/>
    <p:sldId id="390" r:id="rId9"/>
    <p:sldId id="372" r:id="rId10"/>
    <p:sldId id="374" r:id="rId11"/>
    <p:sldId id="384" r:id="rId12"/>
    <p:sldId id="376" r:id="rId13"/>
    <p:sldId id="378" r:id="rId14"/>
    <p:sldId id="379" r:id="rId15"/>
    <p:sldId id="386" r:id="rId16"/>
    <p:sldId id="387" r:id="rId17"/>
    <p:sldId id="380" r:id="rId18"/>
    <p:sldId id="391" r:id="rId19"/>
    <p:sldId id="343" r:id="rId20"/>
    <p:sldId id="365" r:id="rId21"/>
    <p:sldId id="392" r:id="rId22"/>
    <p:sldId id="393" r:id="rId23"/>
    <p:sldId id="394" r:id="rId24"/>
    <p:sldId id="397" r:id="rId25"/>
  </p:sldIdLst>
  <p:sldSz cx="12192000" cy="6858000"/>
  <p:notesSz cx="6797675" cy="9926638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2F8BF6-902A-4B4A-BA65-7BF564E32F01}" v="1721" dt="2026-01-24T08:51:34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2885" autoAdjust="0"/>
  </p:normalViewPr>
  <p:slideViewPr>
    <p:cSldViewPr snapToGrid="0">
      <p:cViewPr varScale="1">
        <p:scale>
          <a:sx n="75" d="100"/>
          <a:sy n="75" d="100"/>
        </p:scale>
        <p:origin x="552" y="45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ce Thomas" userId="c79bbd7f-f93a-4619-8652-1aa89ca46a20" providerId="ADAL" clId="{F7E81142-77A5-4D4F-983B-3FC7915EBC0B}"/>
    <pc:docChg chg="undo custSel addSld delSld modSld sldOrd modNotesMaster modHandout">
      <pc:chgData name="Laurence Thomas" userId="c79bbd7f-f93a-4619-8652-1aa89ca46a20" providerId="ADAL" clId="{F7E81142-77A5-4D4F-983B-3FC7915EBC0B}" dt="2026-01-24T12:24:13.877" v="14288" actId="20577"/>
      <pc:docMkLst>
        <pc:docMk/>
      </pc:docMkLst>
      <pc:sldChg chg="addSp delSp modSp mod modClrScheme chgLayout">
        <pc:chgData name="Laurence Thomas" userId="c79bbd7f-f93a-4619-8652-1aa89ca46a20" providerId="ADAL" clId="{F7E81142-77A5-4D4F-983B-3FC7915EBC0B}" dt="2026-01-10T15:58:06.758" v="5048" actId="26606"/>
        <pc:sldMkLst>
          <pc:docMk/>
          <pc:sldMk cId="2336677316" sldId="343"/>
        </pc:sldMkLst>
        <pc:spChg chg="mod ord">
          <ac:chgData name="Laurence Thomas" userId="c79bbd7f-f93a-4619-8652-1aa89ca46a20" providerId="ADAL" clId="{F7E81142-77A5-4D4F-983B-3FC7915EBC0B}" dt="2026-01-10T15:58:06.758" v="5048" actId="26606"/>
          <ac:spMkLst>
            <pc:docMk/>
            <pc:sldMk cId="2336677316" sldId="343"/>
            <ac:spMk id="2" creationId="{51DF3D98-3C30-4CFC-8643-C81E829C8C25}"/>
          </ac:spMkLst>
        </pc:spChg>
        <pc:picChg chg="add mod ord">
          <ac:chgData name="Laurence Thomas" userId="c79bbd7f-f93a-4619-8652-1aa89ca46a20" providerId="ADAL" clId="{F7E81142-77A5-4D4F-983B-3FC7915EBC0B}" dt="2026-01-10T15:58:06.758" v="5048" actId="26606"/>
          <ac:picMkLst>
            <pc:docMk/>
            <pc:sldMk cId="2336677316" sldId="343"/>
            <ac:picMk id="19" creationId="{CAD4B9D6-BE30-3F27-8CE5-A38371D0E770}"/>
          </ac:picMkLst>
        </pc:picChg>
      </pc:sldChg>
      <pc:sldChg chg="delSp modSp mod modTransition modAnim modNotesTx">
        <pc:chgData name="Laurence Thomas" userId="c79bbd7f-f93a-4619-8652-1aa89ca46a20" providerId="ADAL" clId="{F7E81142-77A5-4D4F-983B-3FC7915EBC0B}" dt="2026-01-23T13:00:52.267" v="12912" actId="20577"/>
        <pc:sldMkLst>
          <pc:docMk/>
          <pc:sldMk cId="391246093" sldId="361"/>
        </pc:sldMkLst>
        <pc:spChg chg="mod">
          <ac:chgData name="Laurence Thomas" userId="c79bbd7f-f93a-4619-8652-1aa89ca46a20" providerId="ADAL" clId="{F7E81142-77A5-4D4F-983B-3FC7915EBC0B}" dt="2026-01-23T10:10:00.604" v="12055" actId="404"/>
          <ac:spMkLst>
            <pc:docMk/>
            <pc:sldMk cId="391246093" sldId="361"/>
            <ac:spMk id="3" creationId="{1353F689-2E51-BF4F-AE47-7CEB7CC4C52A}"/>
          </ac:spMkLst>
        </pc:spChg>
        <pc:spChg chg="mod">
          <ac:chgData name="Laurence Thomas" userId="c79bbd7f-f93a-4619-8652-1aa89ca46a20" providerId="ADAL" clId="{F7E81142-77A5-4D4F-983B-3FC7915EBC0B}" dt="2026-01-23T10:14:24.103" v="12098" actId="20577"/>
          <ac:spMkLst>
            <pc:docMk/>
            <pc:sldMk cId="391246093" sldId="361"/>
            <ac:spMk id="4" creationId="{A17F80A9-6337-524E-AC61-32C5AFEE8E6D}"/>
          </ac:spMkLst>
        </pc:spChg>
      </pc:sldChg>
      <pc:sldChg chg="addSp delSp modSp new mod modClrScheme chgLayout">
        <pc:chgData name="Laurence Thomas" userId="c79bbd7f-f93a-4619-8652-1aa89ca46a20" providerId="ADAL" clId="{F7E81142-77A5-4D4F-983B-3FC7915EBC0B}" dt="2026-01-23T17:50:14.635" v="14077" actId="20577"/>
        <pc:sldMkLst>
          <pc:docMk/>
          <pc:sldMk cId="99252769" sldId="365"/>
        </pc:sldMkLst>
        <pc:spChg chg="add mod ord">
          <ac:chgData name="Laurence Thomas" userId="c79bbd7f-f93a-4619-8652-1aa89ca46a20" providerId="ADAL" clId="{F7E81142-77A5-4D4F-983B-3FC7915EBC0B}" dt="2026-01-21T16:49:29.044" v="11553" actId="14100"/>
          <ac:spMkLst>
            <pc:docMk/>
            <pc:sldMk cId="99252769" sldId="365"/>
            <ac:spMk id="6" creationId="{457DEA77-3890-B78F-F88B-A9788670DE49}"/>
          </ac:spMkLst>
        </pc:spChg>
        <pc:spChg chg="add del mod">
          <ac:chgData name="Laurence Thomas" userId="c79bbd7f-f93a-4619-8652-1aa89ca46a20" providerId="ADAL" clId="{F7E81142-77A5-4D4F-983B-3FC7915EBC0B}" dt="2026-01-23T17:50:14.635" v="14077" actId="20577"/>
          <ac:spMkLst>
            <pc:docMk/>
            <pc:sldMk cId="99252769" sldId="365"/>
            <ac:spMk id="12" creationId="{CE46A2C5-9229-263C-1102-671CA8B081D2}"/>
          </ac:spMkLst>
        </pc:spChg>
      </pc:sldChg>
      <pc:sldChg chg="addSp delSp modSp new del mod modClrScheme chgLayout">
        <pc:chgData name="Laurence Thomas" userId="c79bbd7f-f93a-4619-8652-1aa89ca46a20" providerId="ADAL" clId="{F7E81142-77A5-4D4F-983B-3FC7915EBC0B}" dt="2026-01-23T17:39:39.208" v="14013" actId="47"/>
        <pc:sldMkLst>
          <pc:docMk/>
          <pc:sldMk cId="3553741197" sldId="367"/>
        </pc:sldMkLst>
        <pc:graphicFrameChg chg="add mod modGraphic">
          <ac:chgData name="Laurence Thomas" userId="c79bbd7f-f93a-4619-8652-1aa89ca46a20" providerId="ADAL" clId="{F7E81142-77A5-4D4F-983B-3FC7915EBC0B}" dt="2026-01-23T17:38:04.222" v="14009" actId="20577"/>
          <ac:graphicFrameMkLst>
            <pc:docMk/>
            <pc:sldMk cId="3553741197" sldId="367"/>
            <ac:graphicFrameMk id="7" creationId="{0CDA03BA-0775-D844-A118-EE3DE93B541E}"/>
          </ac:graphicFrameMkLst>
        </pc:graphicFrameChg>
        <pc:picChg chg="add mod">
          <ac:chgData name="Laurence Thomas" userId="c79bbd7f-f93a-4619-8652-1aa89ca46a20" providerId="ADAL" clId="{F7E81142-77A5-4D4F-983B-3FC7915EBC0B}" dt="2026-01-23T10:35:15.169" v="12102" actId="14100"/>
          <ac:picMkLst>
            <pc:docMk/>
            <pc:sldMk cId="3553741197" sldId="367"/>
            <ac:picMk id="2" creationId="{A2846AE6-A977-749B-C2CB-0AE6EDF40371}"/>
          </ac:picMkLst>
        </pc:picChg>
      </pc:sldChg>
      <pc:sldChg chg="addSp delSp modSp new mod modAnim">
        <pc:chgData name="Laurence Thomas" userId="c79bbd7f-f93a-4619-8652-1aa89ca46a20" providerId="ADAL" clId="{F7E81142-77A5-4D4F-983B-3FC7915EBC0B}" dt="2026-01-10T12:16:59.465" v="2617" actId="207"/>
        <pc:sldMkLst>
          <pc:docMk/>
          <pc:sldMk cId="3068518090" sldId="371"/>
        </pc:sldMkLst>
        <pc:spChg chg="add mod">
          <ac:chgData name="Laurence Thomas" userId="c79bbd7f-f93a-4619-8652-1aa89ca46a20" providerId="ADAL" clId="{F7E81142-77A5-4D4F-983B-3FC7915EBC0B}" dt="2026-01-10T12:16:59.465" v="2617" actId="207"/>
          <ac:spMkLst>
            <pc:docMk/>
            <pc:sldMk cId="3068518090" sldId="371"/>
            <ac:spMk id="7" creationId="{AAE7E6AF-4E69-0152-1590-302B01080B77}"/>
          </ac:spMkLst>
        </pc:spChg>
        <pc:spChg chg="add mod">
          <ac:chgData name="Laurence Thomas" userId="c79bbd7f-f93a-4619-8652-1aa89ca46a20" providerId="ADAL" clId="{F7E81142-77A5-4D4F-983B-3FC7915EBC0B}" dt="2026-01-10T12:16:47.638" v="2615" actId="14100"/>
          <ac:spMkLst>
            <pc:docMk/>
            <pc:sldMk cId="3068518090" sldId="371"/>
            <ac:spMk id="8" creationId="{EFA26EF3-5E94-B27D-2DCA-DF296B087F7A}"/>
          </ac:spMkLst>
        </pc:spChg>
        <pc:spChg chg="add mod">
          <ac:chgData name="Laurence Thomas" userId="c79bbd7f-f93a-4619-8652-1aa89ca46a20" providerId="ADAL" clId="{F7E81142-77A5-4D4F-983B-3FC7915EBC0B}" dt="2026-01-10T12:16:43.332" v="2614" actId="14100"/>
          <ac:spMkLst>
            <pc:docMk/>
            <pc:sldMk cId="3068518090" sldId="371"/>
            <ac:spMk id="11" creationId="{5C3ED4B0-6243-A1CF-0AA9-B0BE1AB33049}"/>
          </ac:spMkLst>
        </pc:spChg>
        <pc:spChg chg="add mod">
          <ac:chgData name="Laurence Thomas" userId="c79bbd7f-f93a-4619-8652-1aa89ca46a20" providerId="ADAL" clId="{F7E81142-77A5-4D4F-983B-3FC7915EBC0B}" dt="2026-01-10T12:16:50.062" v="2616" actId="14100"/>
          <ac:spMkLst>
            <pc:docMk/>
            <pc:sldMk cId="3068518090" sldId="371"/>
            <ac:spMk id="12" creationId="{847D0A1A-9120-E2B9-326B-293A24804FAA}"/>
          </ac:spMkLst>
        </pc:spChg>
      </pc:sldChg>
      <pc:sldChg chg="addSp delSp modSp new mod addAnim delAnim modAnim chgLayout modNotesTx">
        <pc:chgData name="Laurence Thomas" userId="c79bbd7f-f93a-4619-8652-1aa89ca46a20" providerId="ADAL" clId="{F7E81142-77A5-4D4F-983B-3FC7915EBC0B}" dt="2026-01-23T17:36:24.959" v="13998" actId="20577"/>
        <pc:sldMkLst>
          <pc:docMk/>
          <pc:sldMk cId="3138987453" sldId="372"/>
        </pc:sldMkLst>
        <pc:spChg chg="add mod">
          <ac:chgData name="Laurence Thomas" userId="c79bbd7f-f93a-4619-8652-1aa89ca46a20" providerId="ADAL" clId="{F7E81142-77A5-4D4F-983B-3FC7915EBC0B}" dt="2026-01-13T13:59:36.724" v="6877" actId="20577"/>
          <ac:spMkLst>
            <pc:docMk/>
            <pc:sldMk cId="3138987453" sldId="372"/>
            <ac:spMk id="4" creationId="{49AC2E15-AF0D-B568-543A-E61A9C8A1CDC}"/>
          </ac:spMkLst>
        </pc:spChg>
        <pc:spChg chg="add mod">
          <ac:chgData name="Laurence Thomas" userId="c79bbd7f-f93a-4619-8652-1aa89ca46a20" providerId="ADAL" clId="{F7E81142-77A5-4D4F-983B-3FC7915EBC0B}" dt="2026-01-23T17:36:24.959" v="13998" actId="20577"/>
          <ac:spMkLst>
            <pc:docMk/>
            <pc:sldMk cId="3138987453" sldId="372"/>
            <ac:spMk id="7" creationId="{ADE00CBF-61AB-2E8F-6612-2CE0257B4684}"/>
          </ac:spMkLst>
        </pc:spChg>
      </pc:sldChg>
      <pc:sldChg chg="addSp delSp modSp add mod modAnim modNotesTx">
        <pc:chgData name="Laurence Thomas" userId="c79bbd7f-f93a-4619-8652-1aa89ca46a20" providerId="ADAL" clId="{F7E81142-77A5-4D4F-983B-3FC7915EBC0B}" dt="2026-01-23T12:00:11.644" v="12663" actId="313"/>
        <pc:sldMkLst>
          <pc:docMk/>
          <pc:sldMk cId="2309981806" sldId="374"/>
        </pc:sldMkLst>
        <pc:spChg chg="mod">
          <ac:chgData name="Laurence Thomas" userId="c79bbd7f-f93a-4619-8652-1aa89ca46a20" providerId="ADAL" clId="{F7E81142-77A5-4D4F-983B-3FC7915EBC0B}" dt="2026-01-19T13:49:21.661" v="7606" actId="313"/>
          <ac:spMkLst>
            <pc:docMk/>
            <pc:sldMk cId="2309981806" sldId="374"/>
            <ac:spMk id="6" creationId="{377EA6BE-BE0A-62A8-7764-BC4C04FD3B9B}"/>
          </ac:spMkLst>
        </pc:spChg>
        <pc:spChg chg="mod">
          <ac:chgData name="Laurence Thomas" userId="c79bbd7f-f93a-4619-8652-1aa89ca46a20" providerId="ADAL" clId="{F7E81142-77A5-4D4F-983B-3FC7915EBC0B}" dt="2026-01-23T12:00:11.644" v="12663" actId="313"/>
          <ac:spMkLst>
            <pc:docMk/>
            <pc:sldMk cId="2309981806" sldId="374"/>
            <ac:spMk id="7" creationId="{494F71F4-86F0-85B8-60C0-EF9B9FDA64D6}"/>
          </ac:spMkLst>
        </pc:spChg>
        <pc:picChg chg="add del mod">
          <ac:chgData name="Laurence Thomas" userId="c79bbd7f-f93a-4619-8652-1aa89ca46a20" providerId="ADAL" clId="{F7E81142-77A5-4D4F-983B-3FC7915EBC0B}" dt="2026-01-23T11:18:54.909" v="12318" actId="478"/>
          <ac:picMkLst>
            <pc:docMk/>
            <pc:sldMk cId="2309981806" sldId="374"/>
            <ac:picMk id="5" creationId="{50811C4B-6CC7-4FA6-2A73-2D6CA2BECCD2}"/>
          </ac:picMkLst>
        </pc:picChg>
      </pc:sldChg>
      <pc:sldChg chg="addSp delSp modSp add mod modClrScheme modAnim chgLayout modNotesTx">
        <pc:chgData name="Laurence Thomas" userId="c79bbd7f-f93a-4619-8652-1aa89ca46a20" providerId="ADAL" clId="{F7E81142-77A5-4D4F-983B-3FC7915EBC0B}" dt="2026-01-23T17:57:33.501" v="14254" actId="20577"/>
        <pc:sldMkLst>
          <pc:docMk/>
          <pc:sldMk cId="281975159" sldId="376"/>
        </pc:sldMkLst>
        <pc:spChg chg="mod">
          <ac:chgData name="Laurence Thomas" userId="c79bbd7f-f93a-4619-8652-1aa89ca46a20" providerId="ADAL" clId="{F7E81142-77A5-4D4F-983B-3FC7915EBC0B}" dt="2026-01-23T17:04:09.145" v="13772" actId="20577"/>
          <ac:spMkLst>
            <pc:docMk/>
            <pc:sldMk cId="281975159" sldId="376"/>
            <ac:spMk id="6" creationId="{79543BC7-F468-434B-9FAA-4E93C157AC74}"/>
          </ac:spMkLst>
        </pc:spChg>
        <pc:spChg chg="mod">
          <ac:chgData name="Laurence Thomas" userId="c79bbd7f-f93a-4619-8652-1aa89ca46a20" providerId="ADAL" clId="{F7E81142-77A5-4D4F-983B-3FC7915EBC0B}" dt="2026-01-23T17:57:33.501" v="14254" actId="20577"/>
          <ac:spMkLst>
            <pc:docMk/>
            <pc:sldMk cId="281975159" sldId="376"/>
            <ac:spMk id="7" creationId="{4B64D417-228E-7182-7CBA-CA1C92782DA1}"/>
          </ac:spMkLst>
        </pc:spChg>
        <pc:picChg chg="add mod ord">
          <ac:chgData name="Laurence Thomas" userId="c79bbd7f-f93a-4619-8652-1aa89ca46a20" providerId="ADAL" clId="{F7E81142-77A5-4D4F-983B-3FC7915EBC0B}" dt="2026-01-10T15:38:19.701" v="4050" actId="14100"/>
          <ac:picMkLst>
            <pc:docMk/>
            <pc:sldMk cId="281975159" sldId="376"/>
            <ac:picMk id="2" creationId="{941F7EB5-6947-2549-15C0-FE561FE7F4A8}"/>
          </ac:picMkLst>
        </pc:picChg>
      </pc:sldChg>
      <pc:sldChg chg="addSp delSp modSp new mod chgLayout modNotesTx">
        <pc:chgData name="Laurence Thomas" userId="c79bbd7f-f93a-4619-8652-1aa89ca46a20" providerId="ADAL" clId="{F7E81142-77A5-4D4F-983B-3FC7915EBC0B}" dt="2026-01-23T17:57:52.966" v="14278" actId="20577"/>
        <pc:sldMkLst>
          <pc:docMk/>
          <pc:sldMk cId="2743850418" sldId="378"/>
        </pc:sldMkLst>
        <pc:spChg chg="mod ord">
          <ac:chgData name="Laurence Thomas" userId="c79bbd7f-f93a-4619-8652-1aa89ca46a20" providerId="ADAL" clId="{F7E81142-77A5-4D4F-983B-3FC7915EBC0B}" dt="2026-01-20T12:49:44.637" v="10358" actId="20577"/>
          <ac:spMkLst>
            <pc:docMk/>
            <pc:sldMk cId="2743850418" sldId="378"/>
            <ac:spMk id="4" creationId="{924ED831-BAEB-36BC-17E8-C1801E75CBC0}"/>
          </ac:spMkLst>
        </pc:spChg>
        <pc:spChg chg="add mod ord">
          <ac:chgData name="Laurence Thomas" userId="c79bbd7f-f93a-4619-8652-1aa89ca46a20" providerId="ADAL" clId="{F7E81142-77A5-4D4F-983B-3FC7915EBC0B}" dt="2026-01-23T17:57:52.966" v="14278" actId="20577"/>
          <ac:spMkLst>
            <pc:docMk/>
            <pc:sldMk cId="2743850418" sldId="378"/>
            <ac:spMk id="8" creationId="{9F86676B-AA95-EDED-9114-E3A53669C0C9}"/>
          </ac:spMkLst>
        </pc:spChg>
        <pc:spChg chg="add mod ord">
          <ac:chgData name="Laurence Thomas" userId="c79bbd7f-f93a-4619-8652-1aa89ca46a20" providerId="ADAL" clId="{F7E81142-77A5-4D4F-983B-3FC7915EBC0B}" dt="2026-01-12T14:14:21.141" v="6134" actId="1076"/>
          <ac:spMkLst>
            <pc:docMk/>
            <pc:sldMk cId="2743850418" sldId="378"/>
            <ac:spMk id="9" creationId="{1F6D7EEA-8628-35F5-C804-CCFA5AF9EAAA}"/>
          </ac:spMkLst>
        </pc:spChg>
        <pc:spChg chg="add mod ord">
          <ac:chgData name="Laurence Thomas" userId="c79bbd7f-f93a-4619-8652-1aa89ca46a20" providerId="ADAL" clId="{F7E81142-77A5-4D4F-983B-3FC7915EBC0B}" dt="2026-01-19T16:59:02.740" v="10354" actId="20577"/>
          <ac:spMkLst>
            <pc:docMk/>
            <pc:sldMk cId="2743850418" sldId="378"/>
            <ac:spMk id="10" creationId="{A9AE465E-9D01-7D8D-76E0-2C7D95BE2373}"/>
          </ac:spMkLst>
        </pc:spChg>
        <pc:spChg chg="add mod ord">
          <ac:chgData name="Laurence Thomas" userId="c79bbd7f-f93a-4619-8652-1aa89ca46a20" providerId="ADAL" clId="{F7E81142-77A5-4D4F-983B-3FC7915EBC0B}" dt="2026-01-12T14:14:20.430" v="6132" actId="1076"/>
          <ac:spMkLst>
            <pc:docMk/>
            <pc:sldMk cId="2743850418" sldId="378"/>
            <ac:spMk id="11" creationId="{F17E3067-D79E-E9D0-55A1-E91184ABC8B0}"/>
          </ac:spMkLst>
        </pc:spChg>
        <pc:spChg chg="mod">
          <ac:chgData name="Laurence Thomas" userId="c79bbd7f-f93a-4619-8652-1aa89ca46a20" providerId="ADAL" clId="{F7E81142-77A5-4D4F-983B-3FC7915EBC0B}" dt="2026-01-10T15:33:01.024" v="3975" actId="20577"/>
          <ac:spMkLst>
            <pc:docMk/>
            <pc:sldMk cId="2743850418" sldId="378"/>
            <ac:spMk id="12" creationId="{AA1E87C0-D6E4-CB99-74EB-D2510426BE66}"/>
          </ac:spMkLst>
        </pc:spChg>
        <pc:spChg chg="add mod ord">
          <ac:chgData name="Laurence Thomas" userId="c79bbd7f-f93a-4619-8652-1aa89ca46a20" providerId="ADAL" clId="{F7E81142-77A5-4D4F-983B-3FC7915EBC0B}" dt="2026-01-12T14:22:17.672" v="6235" actId="20577"/>
          <ac:spMkLst>
            <pc:docMk/>
            <pc:sldMk cId="2743850418" sldId="378"/>
            <ac:spMk id="13" creationId="{E714481B-A975-D789-4367-DCCF06E4862C}"/>
          </ac:spMkLst>
        </pc:spChg>
        <pc:picChg chg="add mod">
          <ac:chgData name="Laurence Thomas" userId="c79bbd7f-f93a-4619-8652-1aa89ca46a20" providerId="ADAL" clId="{F7E81142-77A5-4D4F-983B-3FC7915EBC0B}" dt="2026-01-12T14:13:27.176" v="6122"/>
          <ac:picMkLst>
            <pc:docMk/>
            <pc:sldMk cId="2743850418" sldId="378"/>
            <ac:picMk id="2" creationId="{DFE4F9BB-7453-9588-EEAC-4881DA40BF3A}"/>
          </ac:picMkLst>
        </pc:picChg>
      </pc:sldChg>
      <pc:sldChg chg="addSp delSp modSp add mod modAnim">
        <pc:chgData name="Laurence Thomas" userId="c79bbd7f-f93a-4619-8652-1aa89ca46a20" providerId="ADAL" clId="{F7E81142-77A5-4D4F-983B-3FC7915EBC0B}" dt="2026-01-23T17:06:19.039" v="13783" actId="113"/>
        <pc:sldMkLst>
          <pc:docMk/>
          <pc:sldMk cId="1182492028" sldId="379"/>
        </pc:sldMkLst>
        <pc:spChg chg="add mod">
          <ac:chgData name="Laurence Thomas" userId="c79bbd7f-f93a-4619-8652-1aa89ca46a20" providerId="ADAL" clId="{F7E81142-77A5-4D4F-983B-3FC7915EBC0B}" dt="2026-01-23T17:06:19.039" v="13783" actId="113"/>
          <ac:spMkLst>
            <pc:docMk/>
            <pc:sldMk cId="1182492028" sldId="379"/>
            <ac:spMk id="3" creationId="{96CF52D0-299C-A52E-0F87-A6FE9F34FA5D}"/>
          </ac:spMkLst>
        </pc:spChg>
        <pc:spChg chg="mod">
          <ac:chgData name="Laurence Thomas" userId="c79bbd7f-f93a-4619-8652-1aa89ca46a20" providerId="ADAL" clId="{F7E81142-77A5-4D4F-983B-3FC7915EBC0B}" dt="2026-01-13T14:01:25.730" v="6961" actId="1076"/>
          <ac:spMkLst>
            <pc:docMk/>
            <pc:sldMk cId="1182492028" sldId="379"/>
            <ac:spMk id="6" creationId="{4625C1CC-22DD-5B97-A8C8-53C35F170DD6}"/>
          </ac:spMkLst>
        </pc:spChg>
        <pc:spChg chg="mod">
          <ac:chgData name="Laurence Thomas" userId="c79bbd7f-f93a-4619-8652-1aa89ca46a20" providerId="ADAL" clId="{F7E81142-77A5-4D4F-983B-3FC7915EBC0B}" dt="2026-01-10T15:52:47.239" v="4929" actId="27636"/>
          <ac:spMkLst>
            <pc:docMk/>
            <pc:sldMk cId="1182492028" sldId="379"/>
            <ac:spMk id="7" creationId="{BA9E35E5-4B86-0AFC-FD6F-52ECA8D3D8D0}"/>
          </ac:spMkLst>
        </pc:spChg>
      </pc:sldChg>
      <pc:sldChg chg="addSp delSp modSp add mod modAnim modNotesTx">
        <pc:chgData name="Laurence Thomas" userId="c79bbd7f-f93a-4619-8652-1aa89ca46a20" providerId="ADAL" clId="{F7E81142-77A5-4D4F-983B-3FC7915EBC0B}" dt="2026-01-23T17:14:27.525" v="13840" actId="404"/>
        <pc:sldMkLst>
          <pc:docMk/>
          <pc:sldMk cId="2946937466" sldId="380"/>
        </pc:sldMkLst>
        <pc:spChg chg="mod">
          <ac:chgData name="Laurence Thomas" userId="c79bbd7f-f93a-4619-8652-1aa89ca46a20" providerId="ADAL" clId="{F7E81142-77A5-4D4F-983B-3FC7915EBC0B}" dt="2026-01-23T10:03:27.525" v="11898" actId="13926"/>
          <ac:spMkLst>
            <pc:docMk/>
            <pc:sldMk cId="2946937466" sldId="380"/>
            <ac:spMk id="6" creationId="{70A14A07-53B2-FE7E-DB5D-14656D1960E4}"/>
          </ac:spMkLst>
        </pc:spChg>
        <pc:spChg chg="add mod">
          <ac:chgData name="Laurence Thomas" userId="c79bbd7f-f93a-4619-8652-1aa89ca46a20" providerId="ADAL" clId="{F7E81142-77A5-4D4F-983B-3FC7915EBC0B}" dt="2026-01-23T12:08:50.277" v="12868" actId="1076"/>
          <ac:spMkLst>
            <pc:docMk/>
            <pc:sldMk cId="2946937466" sldId="380"/>
            <ac:spMk id="10" creationId="{FB5AB565-425E-D636-75B4-0D3CBC2B70E7}"/>
          </ac:spMkLst>
        </pc:spChg>
        <pc:spChg chg="add mod">
          <ac:chgData name="Laurence Thomas" userId="c79bbd7f-f93a-4619-8652-1aa89ca46a20" providerId="ADAL" clId="{F7E81142-77A5-4D4F-983B-3FC7915EBC0B}" dt="2026-01-23T12:08:38.870" v="12866" actId="1076"/>
          <ac:spMkLst>
            <pc:docMk/>
            <pc:sldMk cId="2946937466" sldId="380"/>
            <ac:spMk id="13" creationId="{0BE4DA04-4164-4408-4426-5A7067671243}"/>
          </ac:spMkLst>
        </pc:spChg>
        <pc:graphicFrameChg chg="add mod modGraphic">
          <ac:chgData name="Laurence Thomas" userId="c79bbd7f-f93a-4619-8652-1aa89ca46a20" providerId="ADAL" clId="{F7E81142-77A5-4D4F-983B-3FC7915EBC0B}" dt="2026-01-23T17:14:27.525" v="13840" actId="404"/>
          <ac:graphicFrameMkLst>
            <pc:docMk/>
            <pc:sldMk cId="2946937466" sldId="380"/>
            <ac:graphicFrameMk id="2" creationId="{B4E0CCCF-1398-E40C-EB02-A4FF5E82B7C7}"/>
          </ac:graphicFrameMkLst>
        </pc:graphicFrameChg>
      </pc:sldChg>
      <pc:sldChg chg="addSp delSp modSp add mod modAnim modNotesTx">
        <pc:chgData name="Laurence Thomas" userId="c79bbd7f-f93a-4619-8652-1aa89ca46a20" providerId="ADAL" clId="{F7E81142-77A5-4D4F-983B-3FC7915EBC0B}" dt="2026-01-23T17:21:01.148" v="13902" actId="20577"/>
        <pc:sldMkLst>
          <pc:docMk/>
          <pc:sldMk cId="3513470101" sldId="384"/>
        </pc:sldMkLst>
        <pc:spChg chg="add mod">
          <ac:chgData name="Laurence Thomas" userId="c79bbd7f-f93a-4619-8652-1aa89ca46a20" providerId="ADAL" clId="{F7E81142-77A5-4D4F-983B-3FC7915EBC0B}" dt="2026-01-23T17:21:01.148" v="13902" actId="20577"/>
          <ac:spMkLst>
            <pc:docMk/>
            <pc:sldMk cId="3513470101" sldId="384"/>
            <ac:spMk id="2" creationId="{063C6AEF-1A26-F394-0AF0-3495E188AB2F}"/>
          </ac:spMkLst>
        </pc:spChg>
        <pc:spChg chg="mod">
          <ac:chgData name="Laurence Thomas" userId="c79bbd7f-f93a-4619-8652-1aa89ca46a20" providerId="ADAL" clId="{F7E81142-77A5-4D4F-983B-3FC7915EBC0B}" dt="2026-01-13T14:00:10.247" v="6909" actId="20577"/>
          <ac:spMkLst>
            <pc:docMk/>
            <pc:sldMk cId="3513470101" sldId="384"/>
            <ac:spMk id="6" creationId="{A82C5F37-AA00-5446-4FB1-82951AB664D8}"/>
          </ac:spMkLst>
        </pc:spChg>
      </pc:sldChg>
      <pc:sldChg chg="addSp delSp modSp new mod modClrScheme chgLayout">
        <pc:chgData name="Laurence Thomas" userId="c79bbd7f-f93a-4619-8652-1aa89ca46a20" providerId="ADAL" clId="{F7E81142-77A5-4D4F-983B-3FC7915EBC0B}" dt="2026-01-23T17:08:18.375" v="13785" actId="5793"/>
        <pc:sldMkLst>
          <pc:docMk/>
          <pc:sldMk cId="1755484200" sldId="386"/>
        </pc:sldMkLst>
        <pc:spChg chg="add mod ord">
          <ac:chgData name="Laurence Thomas" userId="c79bbd7f-f93a-4619-8652-1aa89ca46a20" providerId="ADAL" clId="{F7E81142-77A5-4D4F-983B-3FC7915EBC0B}" dt="2026-01-13T13:54:20.203" v="6800" actId="700"/>
          <ac:spMkLst>
            <pc:docMk/>
            <pc:sldMk cId="1755484200" sldId="386"/>
            <ac:spMk id="9" creationId="{F72F8E81-130B-CB6A-C92C-A029262703F6}"/>
          </ac:spMkLst>
        </pc:spChg>
        <pc:spChg chg="add mod ord">
          <ac:chgData name="Laurence Thomas" userId="c79bbd7f-f93a-4619-8652-1aa89ca46a20" providerId="ADAL" clId="{F7E81142-77A5-4D4F-983B-3FC7915EBC0B}" dt="2026-01-13T13:54:39.509" v="6803" actId="1076"/>
          <ac:spMkLst>
            <pc:docMk/>
            <pc:sldMk cId="1755484200" sldId="386"/>
            <ac:spMk id="10" creationId="{460C3D0A-3244-BFAA-056F-B79BB8357923}"/>
          </ac:spMkLst>
        </pc:spChg>
        <pc:spChg chg="add mod ord">
          <ac:chgData name="Laurence Thomas" userId="c79bbd7f-f93a-4619-8652-1aa89ca46a20" providerId="ADAL" clId="{F7E81142-77A5-4D4F-983B-3FC7915EBC0B}" dt="2026-01-13T14:06:52.460" v="6978" actId="20577"/>
          <ac:spMkLst>
            <pc:docMk/>
            <pc:sldMk cId="1755484200" sldId="386"/>
            <ac:spMk id="11" creationId="{D977CAA1-D3E2-8DE7-4275-FC51FF1D415A}"/>
          </ac:spMkLst>
        </pc:spChg>
        <pc:spChg chg="add mod ord">
          <ac:chgData name="Laurence Thomas" userId="c79bbd7f-f93a-4619-8652-1aa89ca46a20" providerId="ADAL" clId="{F7E81142-77A5-4D4F-983B-3FC7915EBC0B}" dt="2026-01-13T13:54:20.203" v="6800" actId="700"/>
          <ac:spMkLst>
            <pc:docMk/>
            <pc:sldMk cId="1755484200" sldId="386"/>
            <ac:spMk id="12" creationId="{8EC04371-821C-D03A-31A5-F6CB97C5AC8F}"/>
          </ac:spMkLst>
        </pc:spChg>
        <pc:spChg chg="add mod ord">
          <ac:chgData name="Laurence Thomas" userId="c79bbd7f-f93a-4619-8652-1aa89ca46a20" providerId="ADAL" clId="{F7E81142-77A5-4D4F-983B-3FC7915EBC0B}" dt="2026-01-13T14:07:09.313" v="6990" actId="20577"/>
          <ac:spMkLst>
            <pc:docMk/>
            <pc:sldMk cId="1755484200" sldId="386"/>
            <ac:spMk id="13" creationId="{9F938B86-C24D-B88B-21F8-C01C03337830}"/>
          </ac:spMkLst>
        </pc:spChg>
        <pc:spChg chg="mod ord">
          <ac:chgData name="Laurence Thomas" userId="c79bbd7f-f93a-4619-8652-1aa89ca46a20" providerId="ADAL" clId="{F7E81142-77A5-4D4F-983B-3FC7915EBC0B}" dt="2026-01-13T13:55:44.886" v="6839" actId="20577"/>
          <ac:spMkLst>
            <pc:docMk/>
            <pc:sldMk cId="1755484200" sldId="386"/>
            <ac:spMk id="14" creationId="{BD861039-A0E7-FAB9-4168-5771206F9551}"/>
          </ac:spMkLst>
        </pc:spChg>
        <pc:spChg chg="add mod ord">
          <ac:chgData name="Laurence Thomas" userId="c79bbd7f-f93a-4619-8652-1aa89ca46a20" providerId="ADAL" clId="{F7E81142-77A5-4D4F-983B-3FC7915EBC0B}" dt="2026-01-23T17:08:18.375" v="13785" actId="5793"/>
          <ac:spMkLst>
            <pc:docMk/>
            <pc:sldMk cId="1755484200" sldId="386"/>
            <ac:spMk id="15" creationId="{732141E8-6EDE-787E-EE2D-2EEE9517EEDE}"/>
          </ac:spMkLst>
        </pc:spChg>
      </pc:sldChg>
      <pc:sldChg chg="addSp delSp modSp new mod chgLayout modNotesTx">
        <pc:chgData name="Laurence Thomas" userId="c79bbd7f-f93a-4619-8652-1aa89ca46a20" providerId="ADAL" clId="{F7E81142-77A5-4D4F-983B-3FC7915EBC0B}" dt="2026-01-23T17:10:40.675" v="13789" actId="20577"/>
        <pc:sldMkLst>
          <pc:docMk/>
          <pc:sldMk cId="2140249466" sldId="387"/>
        </pc:sldMkLst>
        <pc:spChg chg="add mod ord">
          <ac:chgData name="Laurence Thomas" userId="c79bbd7f-f93a-4619-8652-1aa89ca46a20" providerId="ADAL" clId="{F7E81142-77A5-4D4F-983B-3FC7915EBC0B}" dt="2026-01-13T14:45:46.729" v="7342" actId="27636"/>
          <ac:spMkLst>
            <pc:docMk/>
            <pc:sldMk cId="2140249466" sldId="387"/>
            <ac:spMk id="12" creationId="{1F7DED95-6B1C-8FC1-21FC-0E9051C7A880}"/>
          </ac:spMkLst>
        </pc:spChg>
        <pc:spChg chg="mod">
          <ac:chgData name="Laurence Thomas" userId="c79bbd7f-f93a-4619-8652-1aa89ca46a20" providerId="ADAL" clId="{F7E81142-77A5-4D4F-983B-3FC7915EBC0B}" dt="2026-01-13T14:46:06.736" v="7345" actId="1076"/>
          <ac:spMkLst>
            <pc:docMk/>
            <pc:sldMk cId="2140249466" sldId="387"/>
            <ac:spMk id="13" creationId="{17E22180-708B-FB28-EA5A-0A2B9B27E13D}"/>
          </ac:spMkLst>
        </pc:spChg>
        <pc:spChg chg="add mod ord">
          <ac:chgData name="Laurence Thomas" userId="c79bbd7f-f93a-4619-8652-1aa89ca46a20" providerId="ADAL" clId="{F7E81142-77A5-4D4F-983B-3FC7915EBC0B}" dt="2026-01-13T14:46:03.711" v="7344" actId="1076"/>
          <ac:spMkLst>
            <pc:docMk/>
            <pc:sldMk cId="2140249466" sldId="387"/>
            <ac:spMk id="14" creationId="{415BBDA3-ED89-F954-75A7-7A54BCD6217D}"/>
          </ac:spMkLst>
        </pc:spChg>
        <pc:spChg chg="mod">
          <ac:chgData name="Laurence Thomas" userId="c79bbd7f-f93a-4619-8652-1aa89ca46a20" providerId="ADAL" clId="{F7E81142-77A5-4D4F-983B-3FC7915EBC0B}" dt="2026-01-13T14:46:11.104" v="7346" actId="1076"/>
          <ac:spMkLst>
            <pc:docMk/>
            <pc:sldMk cId="2140249466" sldId="387"/>
            <ac:spMk id="15" creationId="{DD439C8B-8007-6C97-7FFB-4F5639A7A502}"/>
          </ac:spMkLst>
        </pc:spChg>
        <pc:spChg chg="add mod ord">
          <ac:chgData name="Laurence Thomas" userId="c79bbd7f-f93a-4619-8652-1aa89ca46a20" providerId="ADAL" clId="{F7E81142-77A5-4D4F-983B-3FC7915EBC0B}" dt="2026-01-13T14:45:59.677" v="7343" actId="1076"/>
          <ac:spMkLst>
            <pc:docMk/>
            <pc:sldMk cId="2140249466" sldId="387"/>
            <ac:spMk id="16" creationId="{6D68AF4C-27C3-92F9-6D0D-D1FFADE698DE}"/>
          </ac:spMkLst>
        </pc:spChg>
        <pc:spChg chg="add mod ord">
          <ac:chgData name="Laurence Thomas" userId="c79bbd7f-f93a-4619-8652-1aa89ca46a20" providerId="ADAL" clId="{F7E81142-77A5-4D4F-983B-3FC7915EBC0B}" dt="2026-01-13T14:42:30.392" v="7337" actId="20577"/>
          <ac:spMkLst>
            <pc:docMk/>
            <pc:sldMk cId="2140249466" sldId="387"/>
            <ac:spMk id="17" creationId="{89E53315-0183-2E7A-6168-39A44DB5C02B}"/>
          </ac:spMkLst>
        </pc:spChg>
        <pc:spChg chg="add mod ord">
          <ac:chgData name="Laurence Thomas" userId="c79bbd7f-f93a-4619-8652-1aa89ca46a20" providerId="ADAL" clId="{F7E81142-77A5-4D4F-983B-3FC7915EBC0B}" dt="2026-01-13T14:39:36.093" v="7321" actId="20577"/>
          <ac:spMkLst>
            <pc:docMk/>
            <pc:sldMk cId="2140249466" sldId="387"/>
            <ac:spMk id="18" creationId="{F9AD1C1E-2DF5-0379-D7C9-4FE6A1E99367}"/>
          </ac:spMkLst>
        </pc:spChg>
        <pc:spChg chg="mod">
          <ac:chgData name="Laurence Thomas" userId="c79bbd7f-f93a-4619-8652-1aa89ca46a20" providerId="ADAL" clId="{F7E81142-77A5-4D4F-983B-3FC7915EBC0B}" dt="2026-01-13T14:42:42.308" v="7338"/>
          <ac:spMkLst>
            <pc:docMk/>
            <pc:sldMk cId="2140249466" sldId="387"/>
            <ac:spMk id="19" creationId="{2A57A0E6-57CC-71B5-F093-84C30197CF7E}"/>
          </ac:spMkLst>
        </pc:spChg>
        <pc:spChg chg="add mod ord">
          <ac:chgData name="Laurence Thomas" userId="c79bbd7f-f93a-4619-8652-1aa89ca46a20" providerId="ADAL" clId="{F7E81142-77A5-4D4F-983B-3FC7915EBC0B}" dt="2026-01-13T14:39:38.879" v="7324" actId="20577"/>
          <ac:spMkLst>
            <pc:docMk/>
            <pc:sldMk cId="2140249466" sldId="387"/>
            <ac:spMk id="20" creationId="{D3137F7E-B3DA-8722-B000-09AAA08B531D}"/>
          </ac:spMkLst>
        </pc:spChg>
        <pc:spChg chg="mod">
          <ac:chgData name="Laurence Thomas" userId="c79bbd7f-f93a-4619-8652-1aa89ca46a20" providerId="ADAL" clId="{F7E81142-77A5-4D4F-983B-3FC7915EBC0B}" dt="2026-01-13T14:42:50.160" v="7339"/>
          <ac:spMkLst>
            <pc:docMk/>
            <pc:sldMk cId="2140249466" sldId="387"/>
            <ac:spMk id="21" creationId="{A6920DF3-DDBB-57F9-0358-2E24A2ACB912}"/>
          </ac:spMkLst>
        </pc:spChg>
        <pc:spChg chg="mod">
          <ac:chgData name="Laurence Thomas" userId="c79bbd7f-f93a-4619-8652-1aa89ca46a20" providerId="ADAL" clId="{F7E81142-77A5-4D4F-983B-3FC7915EBC0B}" dt="2026-01-13T14:39:44.452" v="7327" actId="20577"/>
          <ac:spMkLst>
            <pc:docMk/>
            <pc:sldMk cId="2140249466" sldId="387"/>
            <ac:spMk id="22" creationId="{CC106086-2CD7-A1DE-6B5A-1D0D68356DEF}"/>
          </ac:spMkLst>
        </pc:spChg>
      </pc:sldChg>
      <pc:sldChg chg="addSp delSp modSp new del mod chgLayout modNotesTx">
        <pc:chgData name="Laurence Thomas" userId="c79bbd7f-f93a-4619-8652-1aa89ca46a20" providerId="ADAL" clId="{F7E81142-77A5-4D4F-983B-3FC7915EBC0B}" dt="2026-01-23T12:09:01.128" v="12871" actId="47"/>
        <pc:sldMkLst>
          <pc:docMk/>
          <pc:sldMk cId="1971378903" sldId="388"/>
        </pc:sldMkLst>
      </pc:sldChg>
      <pc:sldChg chg="modSp add mod modNotesTx">
        <pc:chgData name="Laurence Thomas" userId="c79bbd7f-f93a-4619-8652-1aa89ca46a20" providerId="ADAL" clId="{F7E81142-77A5-4D4F-983B-3FC7915EBC0B}" dt="2026-01-24T12:24:13.877" v="14288" actId="20577"/>
        <pc:sldMkLst>
          <pc:docMk/>
          <pc:sldMk cId="1374059641" sldId="390"/>
        </pc:sldMkLst>
        <pc:spChg chg="mod">
          <ac:chgData name="Laurence Thomas" userId="c79bbd7f-f93a-4619-8652-1aa89ca46a20" providerId="ADAL" clId="{F7E81142-77A5-4D4F-983B-3FC7915EBC0B}" dt="2026-01-23T10:54:30.109" v="12197" actId="1076"/>
          <ac:spMkLst>
            <pc:docMk/>
            <pc:sldMk cId="1374059641" sldId="390"/>
            <ac:spMk id="3" creationId="{EC8C26C8-BF33-8B33-A0FC-96857D4177C0}"/>
          </ac:spMkLst>
        </pc:spChg>
        <pc:spChg chg="mod">
          <ac:chgData name="Laurence Thomas" userId="c79bbd7f-f93a-4619-8652-1aa89ca46a20" providerId="ADAL" clId="{F7E81142-77A5-4D4F-983B-3FC7915EBC0B}" dt="2026-01-23T10:51:12.741" v="12178" actId="1076"/>
          <ac:spMkLst>
            <pc:docMk/>
            <pc:sldMk cId="1374059641" sldId="390"/>
            <ac:spMk id="9" creationId="{02F67250-041D-CF36-F84F-0811E7D7EB58}"/>
          </ac:spMkLst>
        </pc:spChg>
        <pc:graphicFrameChg chg="mod modGraphic">
          <ac:chgData name="Laurence Thomas" userId="c79bbd7f-f93a-4619-8652-1aa89ca46a20" providerId="ADAL" clId="{F7E81142-77A5-4D4F-983B-3FC7915EBC0B}" dt="2026-01-24T12:24:13.877" v="14288" actId="20577"/>
          <ac:graphicFrameMkLst>
            <pc:docMk/>
            <pc:sldMk cId="1374059641" sldId="390"/>
            <ac:graphicFrameMk id="8" creationId="{5F0E8F16-D525-55EE-7038-4BD5FE319347}"/>
          </ac:graphicFrameMkLst>
        </pc:graphicFrameChg>
      </pc:sldChg>
      <pc:sldChg chg="addSp delSp modSp new mod modNotesTx">
        <pc:chgData name="Laurence Thomas" userId="c79bbd7f-f93a-4619-8652-1aa89ca46a20" providerId="ADAL" clId="{F7E81142-77A5-4D4F-983B-3FC7915EBC0B}" dt="2026-01-23T17:45:48.286" v="14036" actId="478"/>
        <pc:sldMkLst>
          <pc:docMk/>
          <pc:sldMk cId="3943770803" sldId="391"/>
        </pc:sldMkLst>
        <pc:spChg chg="add mod">
          <ac:chgData name="Laurence Thomas" userId="c79bbd7f-f93a-4619-8652-1aa89ca46a20" providerId="ADAL" clId="{F7E81142-77A5-4D4F-983B-3FC7915EBC0B}" dt="2026-01-23T17:44:43.641" v="14027"/>
          <ac:spMkLst>
            <pc:docMk/>
            <pc:sldMk cId="3943770803" sldId="391"/>
            <ac:spMk id="5" creationId="{5F2FD84B-3F88-BFB1-8675-1D2042750681}"/>
          </ac:spMkLst>
        </pc:spChg>
        <pc:spChg chg="add mod">
          <ac:chgData name="Laurence Thomas" userId="c79bbd7f-f93a-4619-8652-1aa89ca46a20" providerId="ADAL" clId="{F7E81142-77A5-4D4F-983B-3FC7915EBC0B}" dt="2026-01-23T17:44:43.641" v="14027"/>
          <ac:spMkLst>
            <pc:docMk/>
            <pc:sldMk cId="3943770803" sldId="391"/>
            <ac:spMk id="6" creationId="{C3A57A79-B8BC-9A0F-381E-5643CB5FE081}"/>
          </ac:spMkLst>
        </pc:spChg>
        <pc:spChg chg="add del mod topLvl">
          <ac:chgData name="Laurence Thomas" userId="c79bbd7f-f93a-4619-8652-1aa89ca46a20" providerId="ADAL" clId="{F7E81142-77A5-4D4F-983B-3FC7915EBC0B}" dt="2026-01-23T17:45:48.286" v="14036" actId="478"/>
          <ac:spMkLst>
            <pc:docMk/>
            <pc:sldMk cId="3943770803" sldId="391"/>
            <ac:spMk id="12" creationId="{EEB1A9A2-BCE9-BC20-1B7A-5EF539AC7B5A}"/>
          </ac:spMkLst>
        </pc:spChg>
        <pc:spChg chg="add del mod topLvl">
          <ac:chgData name="Laurence Thomas" userId="c79bbd7f-f93a-4619-8652-1aa89ca46a20" providerId="ADAL" clId="{F7E81142-77A5-4D4F-983B-3FC7915EBC0B}" dt="2026-01-23T17:45:36.842" v="14034" actId="478"/>
          <ac:spMkLst>
            <pc:docMk/>
            <pc:sldMk cId="3943770803" sldId="391"/>
            <ac:spMk id="13" creationId="{FBF88FD3-451B-3071-DA3E-76E9016834F5}"/>
          </ac:spMkLst>
        </pc:spChg>
        <pc:spChg chg="add del mod topLvl">
          <ac:chgData name="Laurence Thomas" userId="c79bbd7f-f93a-4619-8652-1aa89ca46a20" providerId="ADAL" clId="{F7E81142-77A5-4D4F-983B-3FC7915EBC0B}" dt="2026-01-23T17:45:48.286" v="14036" actId="478"/>
          <ac:spMkLst>
            <pc:docMk/>
            <pc:sldMk cId="3943770803" sldId="391"/>
            <ac:spMk id="14" creationId="{C21639CE-7486-7202-CA29-C6B83EBCCF92}"/>
          </ac:spMkLst>
        </pc:spChg>
        <pc:spChg chg="add del mod topLvl">
          <ac:chgData name="Laurence Thomas" userId="c79bbd7f-f93a-4619-8652-1aa89ca46a20" providerId="ADAL" clId="{F7E81142-77A5-4D4F-983B-3FC7915EBC0B}" dt="2026-01-23T17:45:32.831" v="14033" actId="478"/>
          <ac:spMkLst>
            <pc:docMk/>
            <pc:sldMk cId="3943770803" sldId="391"/>
            <ac:spMk id="15" creationId="{B42E14D7-2D7E-F42F-4E13-82C26B9F901E}"/>
          </ac:spMkLst>
        </pc:spChg>
        <pc:spChg chg="add del mod topLvl">
          <ac:chgData name="Laurence Thomas" userId="c79bbd7f-f93a-4619-8652-1aa89ca46a20" providerId="ADAL" clId="{F7E81142-77A5-4D4F-983B-3FC7915EBC0B}" dt="2026-01-23T17:45:48.286" v="14036" actId="478"/>
          <ac:spMkLst>
            <pc:docMk/>
            <pc:sldMk cId="3943770803" sldId="391"/>
            <ac:spMk id="16" creationId="{6FD127B1-6391-1DE2-7CF0-349A2C2E3C79}"/>
          </ac:spMkLst>
        </pc:spChg>
        <pc:spChg chg="add del mod topLvl">
          <ac:chgData name="Laurence Thomas" userId="c79bbd7f-f93a-4619-8652-1aa89ca46a20" providerId="ADAL" clId="{F7E81142-77A5-4D4F-983B-3FC7915EBC0B}" dt="2026-01-23T17:45:28.306" v="14032" actId="478"/>
          <ac:spMkLst>
            <pc:docMk/>
            <pc:sldMk cId="3943770803" sldId="391"/>
            <ac:spMk id="17" creationId="{A70A5B0B-477B-0C48-8B95-BC99C4C7C1AE}"/>
          </ac:spMkLst>
        </pc:spChg>
        <pc:spChg chg="add del mod topLvl">
          <ac:chgData name="Laurence Thomas" userId="c79bbd7f-f93a-4619-8652-1aa89ca46a20" providerId="ADAL" clId="{F7E81142-77A5-4D4F-983B-3FC7915EBC0B}" dt="2026-01-23T17:45:48.286" v="14036" actId="478"/>
          <ac:spMkLst>
            <pc:docMk/>
            <pc:sldMk cId="3943770803" sldId="391"/>
            <ac:spMk id="18" creationId="{DD43200F-D53B-1C2F-4FD5-1488EC6AE6D4}"/>
          </ac:spMkLst>
        </pc:spChg>
        <pc:spChg chg="add del mod topLvl">
          <ac:chgData name="Laurence Thomas" userId="c79bbd7f-f93a-4619-8652-1aa89ca46a20" providerId="ADAL" clId="{F7E81142-77A5-4D4F-983B-3FC7915EBC0B}" dt="2026-01-23T17:45:22.069" v="14031" actId="478"/>
          <ac:spMkLst>
            <pc:docMk/>
            <pc:sldMk cId="3943770803" sldId="391"/>
            <ac:spMk id="19" creationId="{4F27E893-DCB9-F8AC-B418-F2C3E9DB99D4}"/>
          </ac:spMkLst>
        </pc:spChg>
        <pc:spChg chg="add del mod topLvl">
          <ac:chgData name="Laurence Thomas" userId="c79bbd7f-f93a-4619-8652-1aa89ca46a20" providerId="ADAL" clId="{F7E81142-77A5-4D4F-983B-3FC7915EBC0B}" dt="2026-01-23T17:45:48.286" v="14036" actId="478"/>
          <ac:spMkLst>
            <pc:docMk/>
            <pc:sldMk cId="3943770803" sldId="391"/>
            <ac:spMk id="20" creationId="{66EA54DD-55B2-98BB-3A1E-03E685BC664D}"/>
          </ac:spMkLst>
        </pc:spChg>
        <pc:spChg chg="add del mod topLvl">
          <ac:chgData name="Laurence Thomas" userId="c79bbd7f-f93a-4619-8652-1aa89ca46a20" providerId="ADAL" clId="{F7E81142-77A5-4D4F-983B-3FC7915EBC0B}" dt="2026-01-23T17:45:19.809" v="14030" actId="478"/>
          <ac:spMkLst>
            <pc:docMk/>
            <pc:sldMk cId="3943770803" sldId="391"/>
            <ac:spMk id="21" creationId="{0FE29261-1AB5-A328-2D5F-837A13D2A2C5}"/>
          </ac:spMkLst>
        </pc:spChg>
        <pc:grpChg chg="add mod">
          <ac:chgData name="Laurence Thomas" userId="c79bbd7f-f93a-4619-8652-1aa89ca46a20" providerId="ADAL" clId="{F7E81142-77A5-4D4F-983B-3FC7915EBC0B}" dt="2026-01-23T17:44:43.641" v="14027"/>
          <ac:grpSpMkLst>
            <pc:docMk/>
            <pc:sldMk cId="3943770803" sldId="391"/>
            <ac:grpSpMk id="2" creationId="{A87C3543-149E-FC98-CEC7-F459897226D0}"/>
          </ac:grpSpMkLst>
        </pc:grpChg>
        <pc:grpChg chg="del mod">
          <ac:chgData name="Laurence Thomas" userId="c79bbd7f-f93a-4619-8652-1aa89ca46a20" providerId="ADAL" clId="{F7E81142-77A5-4D4F-983B-3FC7915EBC0B}" dt="2026-01-23T17:45:19.809" v="14030" actId="478"/>
          <ac:grpSpMkLst>
            <pc:docMk/>
            <pc:sldMk cId="3943770803" sldId="391"/>
            <ac:grpSpMk id="7" creationId="{63CD002D-9E57-C7BB-A008-6B5FA5F4106D}"/>
          </ac:grpSpMkLst>
        </pc:grpChg>
        <pc:grpChg chg="del mod">
          <ac:chgData name="Laurence Thomas" userId="c79bbd7f-f93a-4619-8652-1aa89ca46a20" providerId="ADAL" clId="{F7E81142-77A5-4D4F-983B-3FC7915EBC0B}" dt="2026-01-23T17:45:22.069" v="14031" actId="478"/>
          <ac:grpSpMkLst>
            <pc:docMk/>
            <pc:sldMk cId="3943770803" sldId="391"/>
            <ac:grpSpMk id="8" creationId="{9A28820A-5E50-B17C-69D0-076DE55A6268}"/>
          </ac:grpSpMkLst>
        </pc:grpChg>
        <pc:grpChg chg="del mod">
          <ac:chgData name="Laurence Thomas" userId="c79bbd7f-f93a-4619-8652-1aa89ca46a20" providerId="ADAL" clId="{F7E81142-77A5-4D4F-983B-3FC7915EBC0B}" dt="2026-01-23T17:45:28.306" v="14032" actId="478"/>
          <ac:grpSpMkLst>
            <pc:docMk/>
            <pc:sldMk cId="3943770803" sldId="391"/>
            <ac:grpSpMk id="9" creationId="{8B4F9479-22C8-8817-67EA-3EBD93CBCB53}"/>
          </ac:grpSpMkLst>
        </pc:grpChg>
        <pc:grpChg chg="del mod">
          <ac:chgData name="Laurence Thomas" userId="c79bbd7f-f93a-4619-8652-1aa89ca46a20" providerId="ADAL" clId="{F7E81142-77A5-4D4F-983B-3FC7915EBC0B}" dt="2026-01-23T17:45:32.831" v="14033" actId="478"/>
          <ac:grpSpMkLst>
            <pc:docMk/>
            <pc:sldMk cId="3943770803" sldId="391"/>
            <ac:grpSpMk id="10" creationId="{65D1284B-2F97-8B6E-8441-322F0733856F}"/>
          </ac:grpSpMkLst>
        </pc:grpChg>
        <pc:grpChg chg="del mod">
          <ac:chgData name="Laurence Thomas" userId="c79bbd7f-f93a-4619-8652-1aa89ca46a20" providerId="ADAL" clId="{F7E81142-77A5-4D4F-983B-3FC7915EBC0B}" dt="2026-01-23T17:45:36.842" v="14034" actId="478"/>
          <ac:grpSpMkLst>
            <pc:docMk/>
            <pc:sldMk cId="3943770803" sldId="391"/>
            <ac:grpSpMk id="11" creationId="{5F53A082-0F6F-7DB0-E7B6-35639AC35C59}"/>
          </ac:grpSpMkLst>
        </pc:grpChg>
        <pc:graphicFrameChg chg="add mod modGraphic">
          <ac:chgData name="Laurence Thomas" userId="c79bbd7f-f93a-4619-8652-1aa89ca46a20" providerId="ADAL" clId="{F7E81142-77A5-4D4F-983B-3FC7915EBC0B}" dt="2026-01-23T17:26:51.299" v="13932" actId="20577"/>
          <ac:graphicFrameMkLst>
            <pc:docMk/>
            <pc:sldMk cId="3943770803" sldId="391"/>
            <ac:graphicFrameMk id="3" creationId="{708AED9B-719E-411B-D48C-2A0794EAE8CA}"/>
          </ac:graphicFrameMkLst>
        </pc:graphicFrameChg>
        <pc:picChg chg="add mod">
          <ac:chgData name="Laurence Thomas" userId="c79bbd7f-f93a-4619-8652-1aa89ca46a20" providerId="ADAL" clId="{F7E81142-77A5-4D4F-983B-3FC7915EBC0B}" dt="2026-01-23T10:12:34.215" v="12072" actId="14100"/>
          <ac:picMkLst>
            <pc:docMk/>
            <pc:sldMk cId="3943770803" sldId="391"/>
            <ac:picMk id="4" creationId="{3EF66C02-FB23-33BD-7EBC-3E3BAFFFCE12}"/>
          </ac:picMkLst>
        </pc:picChg>
      </pc:sldChg>
      <pc:sldChg chg="addSp delSp modSp add mod">
        <pc:chgData name="Laurence Thomas" userId="c79bbd7f-f93a-4619-8652-1aa89ca46a20" providerId="ADAL" clId="{F7E81142-77A5-4D4F-983B-3FC7915EBC0B}" dt="2026-01-23T15:58:32.596" v="13569" actId="6549"/>
        <pc:sldMkLst>
          <pc:docMk/>
          <pc:sldMk cId="3636515450" sldId="392"/>
        </pc:sldMkLst>
        <pc:spChg chg="mod">
          <ac:chgData name="Laurence Thomas" userId="c79bbd7f-f93a-4619-8652-1aa89ca46a20" providerId="ADAL" clId="{F7E81142-77A5-4D4F-983B-3FC7915EBC0B}" dt="2026-01-23T15:58:32.596" v="13569" actId="6549"/>
          <ac:spMkLst>
            <pc:docMk/>
            <pc:sldMk cId="3636515450" sldId="392"/>
            <ac:spMk id="12" creationId="{058CE3EE-BDC8-B643-5678-33F1F489BBD0}"/>
          </ac:spMkLst>
        </pc:spChg>
        <pc:graphicFrameChg chg="add mod">
          <ac:chgData name="Laurence Thomas" userId="c79bbd7f-f93a-4619-8652-1aa89ca46a20" providerId="ADAL" clId="{F7E81142-77A5-4D4F-983B-3FC7915EBC0B}" dt="2026-01-23T14:24:18.344" v="13172"/>
          <ac:graphicFrameMkLst>
            <pc:docMk/>
            <pc:sldMk cId="3636515450" sldId="392"/>
            <ac:graphicFrameMk id="4" creationId="{8E01843F-F848-7CEE-BD72-4F31F1E10E28}"/>
          </ac:graphicFrameMkLst>
        </pc:graphicFrameChg>
        <pc:graphicFrameChg chg="add mod">
          <ac:chgData name="Laurence Thomas" userId="c79bbd7f-f93a-4619-8652-1aa89ca46a20" providerId="ADAL" clId="{F7E81142-77A5-4D4F-983B-3FC7915EBC0B}" dt="2026-01-23T15:58:21.405" v="13565"/>
          <ac:graphicFrameMkLst>
            <pc:docMk/>
            <pc:sldMk cId="3636515450" sldId="392"/>
            <ac:graphicFrameMk id="5" creationId="{9C82FA1D-91BF-BEA8-A395-49E965469090}"/>
          </ac:graphicFrameMkLst>
        </pc:graphicFrameChg>
      </pc:sldChg>
      <pc:sldChg chg="addSp delSp modSp add mod">
        <pc:chgData name="Laurence Thomas" userId="c79bbd7f-f93a-4619-8652-1aa89ca46a20" providerId="ADAL" clId="{F7E81142-77A5-4D4F-983B-3FC7915EBC0B}" dt="2026-01-23T14:42:15.512" v="13513" actId="20577"/>
        <pc:sldMkLst>
          <pc:docMk/>
          <pc:sldMk cId="2554168811" sldId="393"/>
        </pc:sldMkLst>
        <pc:spChg chg="mod">
          <ac:chgData name="Laurence Thomas" userId="c79bbd7f-f93a-4619-8652-1aa89ca46a20" providerId="ADAL" clId="{F7E81142-77A5-4D4F-983B-3FC7915EBC0B}" dt="2026-01-23T14:42:15.512" v="13513" actId="20577"/>
          <ac:spMkLst>
            <pc:docMk/>
            <pc:sldMk cId="2554168811" sldId="393"/>
            <ac:spMk id="12" creationId="{90D0503D-D836-4AB5-AFCC-9A97EDF6AE67}"/>
          </ac:spMkLst>
        </pc:spChg>
      </pc:sldChg>
      <pc:sldChg chg="addSp delSp modSp add mod">
        <pc:chgData name="Laurence Thomas" userId="c79bbd7f-f93a-4619-8652-1aa89ca46a20" providerId="ADAL" clId="{F7E81142-77A5-4D4F-983B-3FC7915EBC0B}" dt="2026-01-23T17:49:35.477" v="14063" actId="27636"/>
        <pc:sldMkLst>
          <pc:docMk/>
          <pc:sldMk cId="876814680" sldId="394"/>
        </pc:sldMkLst>
        <pc:spChg chg="mod">
          <ac:chgData name="Laurence Thomas" userId="c79bbd7f-f93a-4619-8652-1aa89ca46a20" providerId="ADAL" clId="{F7E81142-77A5-4D4F-983B-3FC7915EBC0B}" dt="2026-01-23T17:49:35.477" v="14063" actId="27636"/>
          <ac:spMkLst>
            <pc:docMk/>
            <pc:sldMk cId="876814680" sldId="394"/>
            <ac:spMk id="12" creationId="{3D86C152-F365-BC77-2F88-FDA567AE51CF}"/>
          </ac:spMkLst>
        </pc:spChg>
      </pc:sldChg>
      <pc:sldChg chg="addSp delSp modSp new mod ord modClrScheme modAnim chgLayout">
        <pc:chgData name="Laurence Thomas" userId="c79bbd7f-f93a-4619-8652-1aa89ca46a20" providerId="ADAL" clId="{F7E81142-77A5-4D4F-983B-3FC7915EBC0B}" dt="2026-01-23T17:28:35.161" v="13993" actId="20577"/>
        <pc:sldMkLst>
          <pc:docMk/>
          <pc:sldMk cId="3868413942" sldId="395"/>
        </pc:sldMkLst>
        <pc:spChg chg="add mod ord">
          <ac:chgData name="Laurence Thomas" userId="c79bbd7f-f93a-4619-8652-1aa89ca46a20" providerId="ADAL" clId="{F7E81142-77A5-4D4F-983B-3FC7915EBC0B}" dt="2026-01-22T18:13:45.267" v="11877" actId="122"/>
          <ac:spMkLst>
            <pc:docMk/>
            <pc:sldMk cId="3868413942" sldId="395"/>
            <ac:spMk id="20" creationId="{BE720DB8-791B-24E5-40C9-5D1F3A5DFCEA}"/>
          </ac:spMkLst>
        </pc:spChg>
        <pc:spChg chg="add mod">
          <ac:chgData name="Laurence Thomas" userId="c79bbd7f-f93a-4619-8652-1aa89ca46a20" providerId="ADAL" clId="{F7E81142-77A5-4D4F-983B-3FC7915EBC0B}" dt="2026-01-22T18:13:22.187" v="11875" actId="20577"/>
          <ac:spMkLst>
            <pc:docMk/>
            <pc:sldMk cId="3868413942" sldId="395"/>
            <ac:spMk id="27" creationId="{8CA0C2D0-ADDC-553C-54D6-1D0F57B99116}"/>
          </ac:spMkLst>
        </pc:spChg>
        <pc:spChg chg="add mod">
          <ac:chgData name="Laurence Thomas" userId="c79bbd7f-f93a-4619-8652-1aa89ca46a20" providerId="ADAL" clId="{F7E81142-77A5-4D4F-983B-3FC7915EBC0B}" dt="2026-01-23T17:28:25.766" v="13983" actId="1076"/>
          <ac:spMkLst>
            <pc:docMk/>
            <pc:sldMk cId="3868413942" sldId="395"/>
            <ac:spMk id="28" creationId="{469368E6-26C6-3FBA-96D6-FD1865A84E53}"/>
          </ac:spMkLst>
        </pc:spChg>
        <pc:spChg chg="add mod">
          <ac:chgData name="Laurence Thomas" userId="c79bbd7f-f93a-4619-8652-1aa89ca46a20" providerId="ADAL" clId="{F7E81142-77A5-4D4F-983B-3FC7915EBC0B}" dt="2026-01-23T17:28:35.161" v="13993" actId="20577"/>
          <ac:spMkLst>
            <pc:docMk/>
            <pc:sldMk cId="3868413942" sldId="395"/>
            <ac:spMk id="29" creationId="{4FD278B9-CA88-3C09-D667-1AD53B8F028F}"/>
          </ac:spMkLst>
        </pc:spChg>
        <pc:spChg chg="add mod">
          <ac:chgData name="Laurence Thomas" userId="c79bbd7f-f93a-4619-8652-1aa89ca46a20" providerId="ADAL" clId="{F7E81142-77A5-4D4F-983B-3FC7915EBC0B}" dt="2026-01-23T17:27:22.429" v="13945" actId="20577"/>
          <ac:spMkLst>
            <pc:docMk/>
            <pc:sldMk cId="3868413942" sldId="395"/>
            <ac:spMk id="36" creationId="{F1F7E470-CE84-A1A2-C9AE-FFBCA942166D}"/>
          </ac:spMkLst>
        </pc:spChg>
        <pc:picChg chg="add mod ord">
          <ac:chgData name="Laurence Thomas" userId="c79bbd7f-f93a-4619-8652-1aa89ca46a20" providerId="ADAL" clId="{F7E81142-77A5-4D4F-983B-3FC7915EBC0B}" dt="2026-01-23T17:27:15.453" v="13933" actId="1076"/>
          <ac:picMkLst>
            <pc:docMk/>
            <pc:sldMk cId="3868413942" sldId="395"/>
            <ac:picMk id="23" creationId="{33DA5201-291D-280A-7846-5A1717EF93E5}"/>
          </ac:picMkLst>
        </pc:picChg>
      </pc:sldChg>
      <pc:sldChg chg="addSp delSp modSp new mod modAnim">
        <pc:chgData name="Laurence Thomas" userId="c79bbd7f-f93a-4619-8652-1aa89ca46a20" providerId="ADAL" clId="{F7E81142-77A5-4D4F-983B-3FC7915EBC0B}" dt="2026-01-23T17:55:47.228" v="14163" actId="20577"/>
        <pc:sldMkLst>
          <pc:docMk/>
          <pc:sldMk cId="3422988298" sldId="396"/>
        </pc:sldMkLst>
        <pc:spChg chg="del">
          <ac:chgData name="Laurence Thomas" userId="c79bbd7f-f93a-4619-8652-1aa89ca46a20" providerId="ADAL" clId="{F7E81142-77A5-4D4F-983B-3FC7915EBC0B}" dt="2026-01-23T14:04:46.910" v="12917" actId="478"/>
          <ac:spMkLst>
            <pc:docMk/>
            <pc:sldMk cId="3422988298" sldId="396"/>
            <ac:spMk id="2" creationId="{E84C227B-50DE-05A7-4660-6432743719C0}"/>
          </ac:spMkLst>
        </pc:spChg>
        <pc:spChg chg="del">
          <ac:chgData name="Laurence Thomas" userId="c79bbd7f-f93a-4619-8652-1aa89ca46a20" providerId="ADAL" clId="{F7E81142-77A5-4D4F-983B-3FC7915EBC0B}" dt="2026-01-23T14:04:44.328" v="12916" actId="478"/>
          <ac:spMkLst>
            <pc:docMk/>
            <pc:sldMk cId="3422988298" sldId="396"/>
            <ac:spMk id="3" creationId="{CEAA8640-57CC-AAAF-3E8F-EFD20AB523BE}"/>
          </ac:spMkLst>
        </pc:spChg>
        <pc:spChg chg="del">
          <ac:chgData name="Laurence Thomas" userId="c79bbd7f-f93a-4619-8652-1aa89ca46a20" providerId="ADAL" clId="{F7E81142-77A5-4D4F-983B-3FC7915EBC0B}" dt="2026-01-23T14:15:01.482" v="12923" actId="478"/>
          <ac:spMkLst>
            <pc:docMk/>
            <pc:sldMk cId="3422988298" sldId="396"/>
            <ac:spMk id="4" creationId="{FE9D3FF1-9BE0-9E4E-0DD0-184AEE3F070F}"/>
          </ac:spMkLst>
        </pc:spChg>
        <pc:spChg chg="del">
          <ac:chgData name="Laurence Thomas" userId="c79bbd7f-f93a-4619-8652-1aa89ca46a20" providerId="ADAL" clId="{F7E81142-77A5-4D4F-983B-3FC7915EBC0B}" dt="2026-01-23T14:14:53.429" v="12921" actId="478"/>
          <ac:spMkLst>
            <pc:docMk/>
            <pc:sldMk cId="3422988298" sldId="396"/>
            <ac:spMk id="5" creationId="{9B2F59EC-E93D-8E39-6FA3-95CD467880C2}"/>
          </ac:spMkLst>
        </pc:spChg>
        <pc:spChg chg="del">
          <ac:chgData name="Laurence Thomas" userId="c79bbd7f-f93a-4619-8652-1aa89ca46a20" providerId="ADAL" clId="{F7E81142-77A5-4D4F-983B-3FC7915EBC0B}" dt="2026-01-23T14:14:57.942" v="12922" actId="478"/>
          <ac:spMkLst>
            <pc:docMk/>
            <pc:sldMk cId="3422988298" sldId="396"/>
            <ac:spMk id="6" creationId="{EBE6E341-6786-5197-7033-2309EB7B5A12}"/>
          </ac:spMkLst>
        </pc:spChg>
        <pc:spChg chg="add del mod ord">
          <ac:chgData name="Laurence Thomas" userId="c79bbd7f-f93a-4619-8652-1aa89ca46a20" providerId="ADAL" clId="{F7E81142-77A5-4D4F-983B-3FC7915EBC0B}" dt="2026-01-23T14:16:29.371" v="12933" actId="478"/>
          <ac:spMkLst>
            <pc:docMk/>
            <pc:sldMk cId="3422988298" sldId="396"/>
            <ac:spMk id="7" creationId="{D4543184-EFBC-B9AD-95BE-2FFC3C86B47E}"/>
          </ac:spMkLst>
        </pc:spChg>
        <pc:spChg chg="add del mod">
          <ac:chgData name="Laurence Thomas" userId="c79bbd7f-f93a-4619-8652-1aa89ca46a20" providerId="ADAL" clId="{F7E81142-77A5-4D4F-983B-3FC7915EBC0B}" dt="2026-01-23T14:16:31.351" v="12934" actId="478"/>
          <ac:spMkLst>
            <pc:docMk/>
            <pc:sldMk cId="3422988298" sldId="396"/>
            <ac:spMk id="8" creationId="{A32CBF59-1B5F-8A49-0133-842ADD3D7360}"/>
          </ac:spMkLst>
        </pc:spChg>
        <pc:spChg chg="add mod">
          <ac:chgData name="Laurence Thomas" userId="c79bbd7f-f93a-4619-8652-1aa89ca46a20" providerId="ADAL" clId="{F7E81142-77A5-4D4F-983B-3FC7915EBC0B}" dt="2026-01-23T17:36:35.056" v="13999" actId="1076"/>
          <ac:spMkLst>
            <pc:docMk/>
            <pc:sldMk cId="3422988298" sldId="396"/>
            <ac:spMk id="15" creationId="{66EA2273-606A-8A44-5F0E-A60CF7D06D63}"/>
          </ac:spMkLst>
        </pc:spChg>
        <pc:graphicFrameChg chg="add mod modGraphic">
          <ac:chgData name="Laurence Thomas" userId="c79bbd7f-f93a-4619-8652-1aa89ca46a20" providerId="ADAL" clId="{F7E81142-77A5-4D4F-983B-3FC7915EBC0B}" dt="2026-01-23T17:55:47.228" v="14163" actId="20577"/>
          <ac:graphicFrameMkLst>
            <pc:docMk/>
            <pc:sldMk cId="3422988298" sldId="396"/>
            <ac:graphicFrameMk id="9" creationId="{FFDBB721-E625-696F-186C-42462655086C}"/>
          </ac:graphicFrameMkLst>
        </pc:graphicFrameChg>
        <pc:picChg chg="add mod">
          <ac:chgData name="Laurence Thomas" userId="c79bbd7f-f93a-4619-8652-1aa89ca46a20" providerId="ADAL" clId="{F7E81142-77A5-4D4F-983B-3FC7915EBC0B}" dt="2026-01-23T17:38:58.060" v="14012" actId="1076"/>
          <ac:picMkLst>
            <pc:docMk/>
            <pc:sldMk cId="3422988298" sldId="396"/>
            <ac:picMk id="14" creationId="{4F07D255-DBB7-225F-FB63-FDF0855874D7}"/>
          </ac:picMkLst>
        </pc:picChg>
        <pc:cxnChg chg="add del mod">
          <ac:chgData name="Laurence Thomas" userId="c79bbd7f-f93a-4619-8652-1aa89ca46a20" providerId="ADAL" clId="{F7E81142-77A5-4D4F-983B-3FC7915EBC0B}" dt="2026-01-23T14:34:25.824" v="13442" actId="478"/>
          <ac:cxnSpMkLst>
            <pc:docMk/>
            <pc:sldMk cId="3422988298" sldId="396"/>
            <ac:cxnSpMk id="11" creationId="{23D4F41B-9BC0-7C55-2E3D-06B74B97179A}"/>
          </ac:cxnSpMkLst>
        </pc:cxnChg>
      </pc:sldChg>
      <pc:sldChg chg="modSp add del mod">
        <pc:chgData name="Laurence Thomas" userId="c79bbd7f-f93a-4619-8652-1aa89ca46a20" providerId="ADAL" clId="{F7E81142-77A5-4D4F-983B-3FC7915EBC0B}" dt="2026-01-23T17:48:42.389" v="14061" actId="2890"/>
        <pc:sldMkLst>
          <pc:docMk/>
          <pc:sldMk cId="889382872" sldId="397"/>
        </pc:sldMkLst>
        <pc:spChg chg="mod">
          <ac:chgData name="Laurence Thomas" userId="c79bbd7f-f93a-4619-8652-1aa89ca46a20" providerId="ADAL" clId="{F7E81142-77A5-4D4F-983B-3FC7915EBC0B}" dt="2026-01-23T17:48:39.722" v="14058" actId="20577"/>
          <ac:spMkLst>
            <pc:docMk/>
            <pc:sldMk cId="889382872" sldId="397"/>
            <ac:spMk id="12" creationId="{4C5D73EB-67D9-BCBD-77A3-DDE9D1C3032D}"/>
          </ac:spMkLst>
        </pc:spChg>
      </pc:sldChg>
      <pc:sldChg chg="modSp add mod">
        <pc:chgData name="Laurence Thomas" userId="c79bbd7f-f93a-4619-8652-1aa89ca46a20" providerId="ADAL" clId="{F7E81142-77A5-4D4F-983B-3FC7915EBC0B}" dt="2026-01-23T17:50:06.485" v="14076" actId="255"/>
        <pc:sldMkLst>
          <pc:docMk/>
          <pc:sldMk cId="4100627935" sldId="397"/>
        </pc:sldMkLst>
        <pc:spChg chg="mod">
          <ac:chgData name="Laurence Thomas" userId="c79bbd7f-f93a-4619-8652-1aa89ca46a20" providerId="ADAL" clId="{F7E81142-77A5-4D4F-983B-3FC7915EBC0B}" dt="2026-01-23T17:50:06.485" v="14076" actId="255"/>
          <ac:spMkLst>
            <pc:docMk/>
            <pc:sldMk cId="4100627935" sldId="397"/>
            <ac:spMk id="12" creationId="{2B6609FC-4F69-3AF6-E456-9626A7DBDEAC}"/>
          </ac:spMkLst>
        </pc:spChg>
      </pc:sldChg>
      <pc:sldChg chg="addSp delSp modSp add del mod">
        <pc:chgData name="Laurence Thomas" userId="c79bbd7f-f93a-4619-8652-1aa89ca46a20" providerId="ADAL" clId="{F7E81142-77A5-4D4F-983B-3FC7915EBC0B}" dt="2026-01-23T17:48:36.590" v="14057" actId="2890"/>
        <pc:sldMkLst>
          <pc:docMk/>
          <pc:sldMk cId="1065411091" sldId="398"/>
        </pc:sldMkLst>
        <pc:spChg chg="add del mod">
          <ac:chgData name="Laurence Thomas" userId="c79bbd7f-f93a-4619-8652-1aa89ca46a20" providerId="ADAL" clId="{F7E81142-77A5-4D4F-983B-3FC7915EBC0B}" dt="2026-01-23T17:48:35.778" v="14056" actId="20577"/>
          <ac:spMkLst>
            <pc:docMk/>
            <pc:sldMk cId="1065411091" sldId="398"/>
            <ac:spMk id="6" creationId="{3F8C7234-2D03-29F9-476F-6FEDB81F67DD}"/>
          </ac:spMkLst>
        </pc:spChg>
        <pc:spChg chg="mod">
          <ac:chgData name="Laurence Thomas" userId="c79bbd7f-f93a-4619-8652-1aa89ca46a20" providerId="ADAL" clId="{F7E81142-77A5-4D4F-983B-3FC7915EBC0B}" dt="2026-01-23T17:48:34.033" v="14054" actId="14100"/>
          <ac:spMkLst>
            <pc:docMk/>
            <pc:sldMk cId="1065411091" sldId="398"/>
            <ac:spMk id="12" creationId="{5221F30A-D789-1B06-8FC4-2E30A72B0597}"/>
          </ac:spMkLst>
        </pc:spChg>
      </pc:sldChg>
      <pc:sldMasterChg chg="delSldLayout">
        <pc:chgData name="Laurence Thomas" userId="c79bbd7f-f93a-4619-8652-1aa89ca46a20" providerId="ADAL" clId="{F7E81142-77A5-4D4F-983B-3FC7915EBC0B}" dt="2026-01-12T14:31:51.927" v="6252" actId="47"/>
        <pc:sldMasterMkLst>
          <pc:docMk/>
          <pc:sldMasterMk cId="3515892240" sldId="2147483658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28028C-4F5F-4D4D-B72B-70DE4177E80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B12F56-A0C2-4C93-87DF-C79B6B4029E3}">
      <dgm:prSet phldrT="[Text]" phldr="0" custT="1"/>
      <dgm:spPr/>
      <dgm:t>
        <a:bodyPr/>
        <a:lstStyle/>
        <a:p>
          <a:r>
            <a:rPr lang="en-GB" sz="2800" b="1" u="none" dirty="0">
              <a:solidFill>
                <a:schemeClr val="bg1"/>
              </a:solidFill>
            </a:rPr>
            <a:t>    </a:t>
          </a:r>
          <a:r>
            <a:rPr lang="en-GB" sz="2800" b="1" u="sng" dirty="0">
              <a:solidFill>
                <a:schemeClr val="bg1"/>
              </a:solidFill>
            </a:rPr>
            <a:t>Welsh Context </a:t>
          </a:r>
        </a:p>
        <a:p>
          <a:endParaRPr lang="en-GB" sz="2800" b="1" u="sng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Accreditation Criteria (Welsh Government, 2015; 2023) and policy documents (Estyn, 2013; Tabberer, 2013)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Furlong </a:t>
          </a:r>
          <a:r>
            <a:rPr lang="en-GB" sz="2000" i="1" dirty="0">
              <a:solidFill>
                <a:schemeClr val="bg1"/>
              </a:solidFill>
            </a:rPr>
            <a:t>et al. </a:t>
          </a:r>
          <a:r>
            <a:rPr lang="en-GB" sz="2000" dirty="0">
              <a:solidFill>
                <a:schemeClr val="bg1"/>
              </a:solidFill>
            </a:rPr>
            <a:t>(2021)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Beauchamp </a:t>
          </a:r>
          <a:r>
            <a:rPr lang="en-GB" sz="2000" i="1" dirty="0">
              <a:solidFill>
                <a:schemeClr val="bg1"/>
              </a:solidFill>
            </a:rPr>
            <a:t>et al. </a:t>
          </a:r>
          <a:r>
            <a:rPr lang="en-GB" sz="2000" dirty="0">
              <a:solidFill>
                <a:schemeClr val="bg1"/>
              </a:solidFill>
            </a:rPr>
            <a:t>(2016) 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Mutton and Burn (2020) </a:t>
          </a:r>
        </a:p>
      </dgm:t>
    </dgm:pt>
    <dgm:pt modelId="{2CE8737B-2C3C-48A7-A20F-F0C2A39D57B4}" type="parTrans" cxnId="{D0FE24DD-14DA-4459-85B3-3496D487D5F5}">
      <dgm:prSet/>
      <dgm:spPr/>
      <dgm:t>
        <a:bodyPr/>
        <a:lstStyle/>
        <a:p>
          <a:endParaRPr lang="en-GB"/>
        </a:p>
      </dgm:t>
    </dgm:pt>
    <dgm:pt modelId="{96A0D96D-1F1B-4C97-9AEC-0F1C96F29C9F}" type="sibTrans" cxnId="{D0FE24DD-14DA-4459-85B3-3496D487D5F5}">
      <dgm:prSet/>
      <dgm:spPr/>
      <dgm:t>
        <a:bodyPr/>
        <a:lstStyle/>
        <a:p>
          <a:endParaRPr lang="en-GB"/>
        </a:p>
      </dgm:t>
    </dgm:pt>
    <dgm:pt modelId="{4FEFA9B5-5EA4-4D32-8658-96BF2116C91D}">
      <dgm:prSet phldrT="[Text]" phldr="0" custT="1"/>
      <dgm:spPr/>
      <dgm:t>
        <a:bodyPr/>
        <a:lstStyle/>
        <a:p>
          <a:r>
            <a:rPr lang="en-GB" sz="2800" b="1" u="sng" dirty="0">
              <a:solidFill>
                <a:schemeClr val="bg1"/>
              </a:solidFill>
            </a:rPr>
            <a:t>Initial Teacher Education / Partnership / accountability  </a:t>
          </a:r>
        </a:p>
        <a:p>
          <a:r>
            <a:rPr lang="en-GB" sz="2400" dirty="0">
              <a:solidFill>
                <a:schemeClr val="bg1"/>
              </a:solidFill>
            </a:rPr>
            <a:t> </a:t>
          </a:r>
          <a:r>
            <a:rPr lang="en-GB" sz="2000" dirty="0">
              <a:solidFill>
                <a:schemeClr val="bg1"/>
              </a:solidFill>
            </a:rPr>
            <a:t>Ball (2003)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Lillejord and </a:t>
          </a:r>
          <a:r>
            <a:rPr lang="en-GB" sz="2000" dirty="0" err="1">
              <a:solidFill>
                <a:schemeClr val="bg1"/>
              </a:solidFill>
            </a:rPr>
            <a:t>Børte</a:t>
          </a:r>
          <a:r>
            <a:rPr lang="en-GB" sz="2000" dirty="0">
              <a:solidFill>
                <a:schemeClr val="bg1"/>
              </a:solidFill>
            </a:rPr>
            <a:t> (2016)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Mutton, Burn, Hagger and Thirlwall, (2018)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Zeichner (2010)</a:t>
          </a:r>
        </a:p>
        <a:p>
          <a:endParaRPr lang="en-GB" sz="2000" dirty="0">
            <a:solidFill>
              <a:schemeClr val="bg1"/>
            </a:solidFill>
          </a:endParaRPr>
        </a:p>
        <a:p>
          <a:r>
            <a:rPr lang="en-GB" sz="2000" dirty="0">
              <a:solidFill>
                <a:schemeClr val="bg1"/>
              </a:solidFill>
            </a:rPr>
            <a:t>Darling-Hammond, (2014)</a:t>
          </a:r>
        </a:p>
      </dgm:t>
    </dgm:pt>
    <dgm:pt modelId="{83A94B25-75F8-4410-AC5E-8F7B2E570A12}" type="parTrans" cxnId="{838F8D59-530A-41B6-91C3-40ACE26BD3B2}">
      <dgm:prSet/>
      <dgm:spPr/>
      <dgm:t>
        <a:bodyPr/>
        <a:lstStyle/>
        <a:p>
          <a:endParaRPr lang="en-GB"/>
        </a:p>
      </dgm:t>
    </dgm:pt>
    <dgm:pt modelId="{83CD908D-0DB6-43E0-99C0-B4711316EABA}" type="sibTrans" cxnId="{838F8D59-530A-41B6-91C3-40ACE26BD3B2}">
      <dgm:prSet/>
      <dgm:spPr/>
      <dgm:t>
        <a:bodyPr/>
        <a:lstStyle/>
        <a:p>
          <a:endParaRPr lang="en-GB"/>
        </a:p>
      </dgm:t>
    </dgm:pt>
    <dgm:pt modelId="{2EC827BF-2A1C-4AC8-901D-ABAA5FAFCA04}" type="pres">
      <dgm:prSet presAssocID="{A128028C-4F5F-4D4D-B72B-70DE4177E80C}" presName="compositeShape" presStyleCnt="0">
        <dgm:presLayoutVars>
          <dgm:chMax val="7"/>
          <dgm:dir/>
          <dgm:resizeHandles val="exact"/>
        </dgm:presLayoutVars>
      </dgm:prSet>
      <dgm:spPr/>
    </dgm:pt>
    <dgm:pt modelId="{FE94113F-0225-44D3-A383-0598DC220148}" type="pres">
      <dgm:prSet presAssocID="{B3B12F56-A0C2-4C93-87DF-C79B6B4029E3}" presName="circ1" presStyleLbl="vennNode1" presStyleIdx="0" presStyleCnt="2" custLinFactNeighborX="-211" custLinFactNeighborY="316"/>
      <dgm:spPr/>
    </dgm:pt>
    <dgm:pt modelId="{B087DBD8-56C2-41D4-923D-9EA36AABDE5A}" type="pres">
      <dgm:prSet presAssocID="{B3B12F56-A0C2-4C93-87DF-C79B6B4029E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5C7B853-E66A-4E5B-8854-829748F09FBC}" type="pres">
      <dgm:prSet presAssocID="{4FEFA9B5-5EA4-4D32-8658-96BF2116C91D}" presName="circ2" presStyleLbl="vennNode1" presStyleIdx="1" presStyleCnt="2"/>
      <dgm:spPr/>
    </dgm:pt>
    <dgm:pt modelId="{EF8D1278-8745-4D72-9945-A684002D3776}" type="pres">
      <dgm:prSet presAssocID="{4FEFA9B5-5EA4-4D32-8658-96BF2116C91D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838F8D59-530A-41B6-91C3-40ACE26BD3B2}" srcId="{A128028C-4F5F-4D4D-B72B-70DE4177E80C}" destId="{4FEFA9B5-5EA4-4D32-8658-96BF2116C91D}" srcOrd="1" destOrd="0" parTransId="{83A94B25-75F8-4410-AC5E-8F7B2E570A12}" sibTransId="{83CD908D-0DB6-43E0-99C0-B4711316EABA}"/>
    <dgm:cxn modelId="{324D5591-CFB8-452E-B09F-6E0CB5B49EEB}" type="presOf" srcId="{4FEFA9B5-5EA4-4D32-8658-96BF2116C91D}" destId="{EF8D1278-8745-4D72-9945-A684002D3776}" srcOrd="1" destOrd="0" presId="urn:microsoft.com/office/officeart/2005/8/layout/venn1"/>
    <dgm:cxn modelId="{0AB52EA1-FB2F-431E-9692-E444D9819ABB}" type="presOf" srcId="{B3B12F56-A0C2-4C93-87DF-C79B6B4029E3}" destId="{B087DBD8-56C2-41D4-923D-9EA36AABDE5A}" srcOrd="1" destOrd="0" presId="urn:microsoft.com/office/officeart/2005/8/layout/venn1"/>
    <dgm:cxn modelId="{906F7DBB-1938-4EBF-BEBD-0D26C34D4093}" type="presOf" srcId="{4FEFA9B5-5EA4-4D32-8658-96BF2116C91D}" destId="{95C7B853-E66A-4E5B-8854-829748F09FBC}" srcOrd="0" destOrd="0" presId="urn:microsoft.com/office/officeart/2005/8/layout/venn1"/>
    <dgm:cxn modelId="{1E5F0FDD-1508-4DDB-94DE-B8B7650F90A6}" type="presOf" srcId="{A128028C-4F5F-4D4D-B72B-70DE4177E80C}" destId="{2EC827BF-2A1C-4AC8-901D-ABAA5FAFCA04}" srcOrd="0" destOrd="0" presId="urn:microsoft.com/office/officeart/2005/8/layout/venn1"/>
    <dgm:cxn modelId="{D0FE24DD-14DA-4459-85B3-3496D487D5F5}" srcId="{A128028C-4F5F-4D4D-B72B-70DE4177E80C}" destId="{B3B12F56-A0C2-4C93-87DF-C79B6B4029E3}" srcOrd="0" destOrd="0" parTransId="{2CE8737B-2C3C-48A7-A20F-F0C2A39D57B4}" sibTransId="{96A0D96D-1F1B-4C97-9AEC-0F1C96F29C9F}"/>
    <dgm:cxn modelId="{F789C8FE-3DD3-46BC-93D7-88D40AE14AC1}" type="presOf" srcId="{B3B12F56-A0C2-4C93-87DF-C79B6B4029E3}" destId="{FE94113F-0225-44D3-A383-0598DC220148}" srcOrd="0" destOrd="0" presId="urn:microsoft.com/office/officeart/2005/8/layout/venn1"/>
    <dgm:cxn modelId="{AF83FDDC-6897-43AE-9025-BD880B96FBCA}" type="presParOf" srcId="{2EC827BF-2A1C-4AC8-901D-ABAA5FAFCA04}" destId="{FE94113F-0225-44D3-A383-0598DC220148}" srcOrd="0" destOrd="0" presId="urn:microsoft.com/office/officeart/2005/8/layout/venn1"/>
    <dgm:cxn modelId="{D175E925-5AF8-48E1-9643-E04F732381AA}" type="presParOf" srcId="{2EC827BF-2A1C-4AC8-901D-ABAA5FAFCA04}" destId="{B087DBD8-56C2-41D4-923D-9EA36AABDE5A}" srcOrd="1" destOrd="0" presId="urn:microsoft.com/office/officeart/2005/8/layout/venn1"/>
    <dgm:cxn modelId="{0CAA7B31-8C7A-40CD-97D0-0BCD60738286}" type="presParOf" srcId="{2EC827BF-2A1C-4AC8-901D-ABAA5FAFCA04}" destId="{95C7B853-E66A-4E5B-8854-829748F09FBC}" srcOrd="2" destOrd="0" presId="urn:microsoft.com/office/officeart/2005/8/layout/venn1"/>
    <dgm:cxn modelId="{7D6CD358-59F7-4799-8058-51DC02C6EC8C}" type="presParOf" srcId="{2EC827BF-2A1C-4AC8-901D-ABAA5FAFCA04}" destId="{EF8D1278-8745-4D72-9945-A684002D3776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CA7683-5D54-4432-9B51-F5E1B2EAA017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8A9DE8F-0F70-4011-8E37-A70458C413F0}">
      <dgm:prSet phldrT="[Text]" phldr="0" custT="1"/>
      <dgm:spPr>
        <a:solidFill>
          <a:schemeClr val="accent2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100" dirty="0">
              <a:solidFill>
                <a:schemeClr val="bg1"/>
              </a:solidFill>
            </a:rPr>
            <a:t>Interpretivist Paradigm – focusses on </a:t>
          </a:r>
          <a:r>
            <a:rPr lang="en-GB" sz="1100" b="1" i="0" dirty="0">
              <a:solidFill>
                <a:schemeClr val="bg1"/>
              </a:solidFill>
            </a:rPr>
            <a:t>meanings, experiences, and interpretations</a:t>
          </a:r>
          <a:r>
            <a:rPr lang="en-GB" sz="1100" b="0" i="0" dirty="0">
              <a:solidFill>
                <a:schemeClr val="bg1"/>
              </a:solidFill>
            </a:rPr>
            <a:t> of individuals</a:t>
          </a:r>
        </a:p>
        <a:p>
          <a:r>
            <a:rPr lang="en-GB" sz="1100" dirty="0">
              <a:solidFill>
                <a:schemeClr val="bg1"/>
              </a:solidFill>
            </a:rPr>
            <a:t> </a:t>
          </a:r>
          <a:r>
            <a:rPr lang="en-GB" sz="1100" b="1" dirty="0">
              <a:solidFill>
                <a:schemeClr val="bg1"/>
              </a:solidFill>
            </a:rPr>
            <a:t>Post-structuralist theoretical frame </a:t>
          </a:r>
          <a:r>
            <a:rPr lang="en-GB" sz="1100" dirty="0">
              <a:solidFill>
                <a:schemeClr val="bg1"/>
              </a:solidFill>
            </a:rPr>
            <a:t>(Cohen, Manion, and Morrison, 2018; Willig, 2008)</a:t>
          </a:r>
        </a:p>
      </dgm:t>
    </dgm:pt>
    <dgm:pt modelId="{78C28083-020E-4164-BF1C-B65DD53E3303}" type="parTrans" cxnId="{DAD09B04-5AAC-4A1C-9E76-AA168B3C4220}">
      <dgm:prSet/>
      <dgm:spPr/>
      <dgm:t>
        <a:bodyPr/>
        <a:lstStyle/>
        <a:p>
          <a:endParaRPr lang="en-GB"/>
        </a:p>
      </dgm:t>
    </dgm:pt>
    <dgm:pt modelId="{4C95C255-503C-4836-B0A8-96A095AD96C9}" type="sibTrans" cxnId="{DAD09B04-5AAC-4A1C-9E76-AA168B3C4220}">
      <dgm:prSet/>
      <dgm:spPr/>
      <dgm:t>
        <a:bodyPr/>
        <a:lstStyle/>
        <a:p>
          <a:endParaRPr lang="en-GB"/>
        </a:p>
      </dgm:t>
    </dgm:pt>
    <dgm:pt modelId="{E30BF396-8EF6-4B7F-ABC6-6029877A3DBD}">
      <dgm:prSet phldrT="[Text]" phldr="0" custT="1"/>
      <dgm:spPr>
        <a:solidFill>
          <a:schemeClr val="tx2"/>
        </a:solidFill>
      </dgm:spPr>
      <dgm:t>
        <a:bodyPr/>
        <a:lstStyle/>
        <a:p>
          <a:r>
            <a:rPr lang="en-GB" sz="1100" dirty="0">
              <a:solidFill>
                <a:schemeClr val="bg1"/>
              </a:solidFill>
            </a:rPr>
            <a:t>Qualitative Study – “why” and “how” rather than “how many” (Flick, 2023; Gray, 2018; Denzin and Lincoln, 2018)</a:t>
          </a:r>
        </a:p>
      </dgm:t>
    </dgm:pt>
    <dgm:pt modelId="{A977FEEE-BE1E-495E-8704-42CE60CACC98}" type="parTrans" cxnId="{D258F478-3F14-4238-A090-34C239B61AED}">
      <dgm:prSet/>
      <dgm:spPr/>
      <dgm:t>
        <a:bodyPr/>
        <a:lstStyle/>
        <a:p>
          <a:endParaRPr lang="en-GB"/>
        </a:p>
      </dgm:t>
    </dgm:pt>
    <dgm:pt modelId="{A697976A-1953-431A-90D6-3DC5114D9B55}" type="sibTrans" cxnId="{D258F478-3F14-4238-A090-34C239B61AED}">
      <dgm:prSet/>
      <dgm:spPr/>
      <dgm:t>
        <a:bodyPr/>
        <a:lstStyle/>
        <a:p>
          <a:endParaRPr lang="en-GB"/>
        </a:p>
      </dgm:t>
    </dgm:pt>
    <dgm:pt modelId="{49430CE9-CDB8-44A6-A191-DE42A787B216}">
      <dgm:prSet phldrT="[Text]" phldr="0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1100" dirty="0">
              <a:solidFill>
                <a:schemeClr val="bg1"/>
              </a:solidFill>
            </a:rPr>
            <a:t>Inductive study  – </a:t>
          </a:r>
          <a:r>
            <a:rPr lang="en-GB" sz="1100" b="0" i="0" dirty="0">
              <a:solidFill>
                <a:schemeClr val="bg1"/>
              </a:solidFill>
            </a:rPr>
            <a:t>moves between theory and data to find the best available explanation for phenomena (</a:t>
          </a:r>
          <a:r>
            <a:rPr lang="en-GB" sz="1100" dirty="0">
              <a:solidFill>
                <a:schemeClr val="bg1"/>
              </a:solidFill>
            </a:rPr>
            <a:t>Thomas, 2013)</a:t>
          </a:r>
        </a:p>
      </dgm:t>
    </dgm:pt>
    <dgm:pt modelId="{B6333DA6-9CA8-4FE1-858E-0A9DE1D62B9B}" type="parTrans" cxnId="{031B9D41-A72E-47B9-AC4B-393A3BC76E79}">
      <dgm:prSet/>
      <dgm:spPr/>
      <dgm:t>
        <a:bodyPr/>
        <a:lstStyle/>
        <a:p>
          <a:endParaRPr lang="en-GB"/>
        </a:p>
      </dgm:t>
    </dgm:pt>
    <dgm:pt modelId="{23A1AB58-A8F4-448F-A0FA-6AB3CC4AA331}" type="sibTrans" cxnId="{031B9D41-A72E-47B9-AC4B-393A3BC76E79}">
      <dgm:prSet/>
      <dgm:spPr/>
      <dgm:t>
        <a:bodyPr/>
        <a:lstStyle/>
        <a:p>
          <a:endParaRPr lang="en-GB"/>
        </a:p>
      </dgm:t>
    </dgm:pt>
    <dgm:pt modelId="{11DCECF6-7591-42CE-898B-C664E6548B74}">
      <dgm:prSet phldrT="[Text]" phldr="0" custT="1"/>
      <dgm:spPr>
        <a:solidFill>
          <a:schemeClr val="accent4"/>
        </a:solidFill>
      </dgm:spPr>
      <dgm:t>
        <a:bodyPr/>
        <a:lstStyle/>
        <a:p>
          <a:r>
            <a:rPr lang="en-GB" sz="1200" dirty="0">
              <a:solidFill>
                <a:schemeClr val="bg1"/>
              </a:solidFill>
            </a:rPr>
            <a:t>Foucauldian Discourse Analysis (FDA) (Kendall and Wickham, 2009; Arribas-Ayllon and Walkerdine, 2017</a:t>
          </a:r>
          <a:r>
            <a:rPr lang="de-DE" sz="1200" dirty="0">
              <a:solidFill>
                <a:schemeClr val="bg1"/>
              </a:solidFill>
            </a:rPr>
            <a:t>)</a:t>
          </a:r>
          <a:endParaRPr lang="en-GB" sz="1200" dirty="0">
            <a:solidFill>
              <a:schemeClr val="bg1"/>
            </a:solidFill>
          </a:endParaRPr>
        </a:p>
      </dgm:t>
    </dgm:pt>
    <dgm:pt modelId="{0631C750-EE02-42A2-BB5E-E40D74EC3AFF}" type="parTrans" cxnId="{BEEB57A3-5057-4DC7-94BE-545A1AB3B8F6}">
      <dgm:prSet/>
      <dgm:spPr/>
      <dgm:t>
        <a:bodyPr/>
        <a:lstStyle/>
        <a:p>
          <a:endParaRPr lang="en-GB"/>
        </a:p>
      </dgm:t>
    </dgm:pt>
    <dgm:pt modelId="{68DA18A1-7DFF-44A9-B927-C8CF93842209}" type="sibTrans" cxnId="{BEEB57A3-5057-4DC7-94BE-545A1AB3B8F6}">
      <dgm:prSet/>
      <dgm:spPr/>
      <dgm:t>
        <a:bodyPr/>
        <a:lstStyle/>
        <a:p>
          <a:endParaRPr lang="en-GB"/>
        </a:p>
      </dgm:t>
    </dgm:pt>
    <dgm:pt modelId="{F207FBCD-97F1-4491-8B55-BD6B426DEC0F}">
      <dgm:prSet custT="1"/>
      <dgm:spPr>
        <a:solidFill>
          <a:schemeClr val="accent5"/>
        </a:solidFill>
      </dgm:spPr>
      <dgm:t>
        <a:bodyPr/>
        <a:lstStyle/>
        <a:p>
          <a:r>
            <a:rPr lang="en-GB" sz="1100" dirty="0">
              <a:solidFill>
                <a:schemeClr val="bg1"/>
              </a:solidFill>
            </a:rPr>
            <a:t>Cross-sectional Case Study - Semi-structured interviews (Denscombe, 2021)  </a:t>
          </a:r>
        </a:p>
      </dgm:t>
    </dgm:pt>
    <dgm:pt modelId="{901B5473-665B-4323-B66F-4BCA1C5BB7E0}" type="parTrans" cxnId="{CC577D5C-D99C-40B5-AB8D-19A1651F465E}">
      <dgm:prSet/>
      <dgm:spPr/>
      <dgm:t>
        <a:bodyPr/>
        <a:lstStyle/>
        <a:p>
          <a:endParaRPr lang="en-GB"/>
        </a:p>
      </dgm:t>
    </dgm:pt>
    <dgm:pt modelId="{98D5BD93-6F54-492E-98FA-4CB8FD703D7D}" type="sibTrans" cxnId="{CC577D5C-D99C-40B5-AB8D-19A1651F465E}">
      <dgm:prSet/>
      <dgm:spPr/>
      <dgm:t>
        <a:bodyPr/>
        <a:lstStyle/>
        <a:p>
          <a:endParaRPr lang="en-GB"/>
        </a:p>
      </dgm:t>
    </dgm:pt>
    <dgm:pt modelId="{58D84D42-917F-4B72-89B4-986CE36A7564}" type="pres">
      <dgm:prSet presAssocID="{F8CA7683-5D54-4432-9B51-F5E1B2EAA017}" presName="Name0" presStyleCnt="0">
        <dgm:presLayoutVars>
          <dgm:chMax val="7"/>
          <dgm:resizeHandles val="exact"/>
        </dgm:presLayoutVars>
      </dgm:prSet>
      <dgm:spPr/>
    </dgm:pt>
    <dgm:pt modelId="{1007B163-DA60-4C75-AADD-9CCE5C58F31B}" type="pres">
      <dgm:prSet presAssocID="{F8CA7683-5D54-4432-9B51-F5E1B2EAA017}" presName="comp1" presStyleCnt="0"/>
      <dgm:spPr/>
    </dgm:pt>
    <dgm:pt modelId="{A0A28D15-76D2-4B18-8786-002D68811D77}" type="pres">
      <dgm:prSet presAssocID="{F8CA7683-5D54-4432-9B51-F5E1B2EAA017}" presName="circle1" presStyleLbl="node1" presStyleIdx="0" presStyleCnt="5" custScaleX="132431"/>
      <dgm:spPr/>
    </dgm:pt>
    <dgm:pt modelId="{4E36EF98-1820-4716-97C2-3E91EDF1E30F}" type="pres">
      <dgm:prSet presAssocID="{F8CA7683-5D54-4432-9B51-F5E1B2EAA017}" presName="c1text" presStyleLbl="node1" presStyleIdx="0" presStyleCnt="5">
        <dgm:presLayoutVars>
          <dgm:bulletEnabled val="1"/>
        </dgm:presLayoutVars>
      </dgm:prSet>
      <dgm:spPr/>
    </dgm:pt>
    <dgm:pt modelId="{2D7192FB-7464-42B6-8E08-82FA780A3456}" type="pres">
      <dgm:prSet presAssocID="{F8CA7683-5D54-4432-9B51-F5E1B2EAA017}" presName="comp2" presStyleCnt="0"/>
      <dgm:spPr/>
    </dgm:pt>
    <dgm:pt modelId="{8000AC88-5468-4B38-A4B5-D23AA96EE090}" type="pres">
      <dgm:prSet presAssocID="{F8CA7683-5D54-4432-9B51-F5E1B2EAA017}" presName="circle2" presStyleLbl="node1" presStyleIdx="1" presStyleCnt="5"/>
      <dgm:spPr/>
    </dgm:pt>
    <dgm:pt modelId="{7475A50A-521B-4D7C-8A9D-85B34623A465}" type="pres">
      <dgm:prSet presAssocID="{F8CA7683-5D54-4432-9B51-F5E1B2EAA017}" presName="c2text" presStyleLbl="node1" presStyleIdx="1" presStyleCnt="5">
        <dgm:presLayoutVars>
          <dgm:bulletEnabled val="1"/>
        </dgm:presLayoutVars>
      </dgm:prSet>
      <dgm:spPr/>
    </dgm:pt>
    <dgm:pt modelId="{7C4B0076-FF59-4FB5-9203-E32C986D4B52}" type="pres">
      <dgm:prSet presAssocID="{F8CA7683-5D54-4432-9B51-F5E1B2EAA017}" presName="comp3" presStyleCnt="0"/>
      <dgm:spPr/>
    </dgm:pt>
    <dgm:pt modelId="{F2114D39-7FAA-4FCA-8EE6-BEA54A802069}" type="pres">
      <dgm:prSet presAssocID="{F8CA7683-5D54-4432-9B51-F5E1B2EAA017}" presName="circle3" presStyleLbl="node1" presStyleIdx="2" presStyleCnt="5"/>
      <dgm:spPr/>
    </dgm:pt>
    <dgm:pt modelId="{A051DB5A-09F9-4382-8C22-771AED2A2761}" type="pres">
      <dgm:prSet presAssocID="{F8CA7683-5D54-4432-9B51-F5E1B2EAA017}" presName="c3text" presStyleLbl="node1" presStyleIdx="2" presStyleCnt="5">
        <dgm:presLayoutVars>
          <dgm:bulletEnabled val="1"/>
        </dgm:presLayoutVars>
      </dgm:prSet>
      <dgm:spPr/>
    </dgm:pt>
    <dgm:pt modelId="{4F908FF3-0067-4A9A-80C1-9828BFAF75B9}" type="pres">
      <dgm:prSet presAssocID="{F8CA7683-5D54-4432-9B51-F5E1B2EAA017}" presName="comp4" presStyleCnt="0"/>
      <dgm:spPr/>
    </dgm:pt>
    <dgm:pt modelId="{8FDD64EF-5C0D-47DD-8F0F-CA6D23135869}" type="pres">
      <dgm:prSet presAssocID="{F8CA7683-5D54-4432-9B51-F5E1B2EAA017}" presName="circle4" presStyleLbl="node1" presStyleIdx="3" presStyleCnt="5"/>
      <dgm:spPr/>
    </dgm:pt>
    <dgm:pt modelId="{5BAFC494-2686-48D4-A2D1-885E83DDA15B}" type="pres">
      <dgm:prSet presAssocID="{F8CA7683-5D54-4432-9B51-F5E1B2EAA017}" presName="c4text" presStyleLbl="node1" presStyleIdx="3" presStyleCnt="5">
        <dgm:presLayoutVars>
          <dgm:bulletEnabled val="1"/>
        </dgm:presLayoutVars>
      </dgm:prSet>
      <dgm:spPr/>
    </dgm:pt>
    <dgm:pt modelId="{565356AE-ACBE-4B1F-92D4-DE9E08BB0E61}" type="pres">
      <dgm:prSet presAssocID="{F8CA7683-5D54-4432-9B51-F5E1B2EAA017}" presName="comp5" presStyleCnt="0"/>
      <dgm:spPr/>
    </dgm:pt>
    <dgm:pt modelId="{9974915B-2870-4791-A051-283C5A37A84B}" type="pres">
      <dgm:prSet presAssocID="{F8CA7683-5D54-4432-9B51-F5E1B2EAA017}" presName="circle5" presStyleLbl="node1" presStyleIdx="4" presStyleCnt="5"/>
      <dgm:spPr/>
    </dgm:pt>
    <dgm:pt modelId="{E495C7EE-DADC-42D1-9242-BAA9CCE1932A}" type="pres">
      <dgm:prSet presAssocID="{F8CA7683-5D54-4432-9B51-F5E1B2EAA017}" presName="c5text" presStyleLbl="node1" presStyleIdx="4" presStyleCnt="5">
        <dgm:presLayoutVars>
          <dgm:bulletEnabled val="1"/>
        </dgm:presLayoutVars>
      </dgm:prSet>
      <dgm:spPr/>
    </dgm:pt>
  </dgm:ptLst>
  <dgm:cxnLst>
    <dgm:cxn modelId="{DAD09B04-5AAC-4A1C-9E76-AA168B3C4220}" srcId="{F8CA7683-5D54-4432-9B51-F5E1B2EAA017}" destId="{78A9DE8F-0F70-4011-8E37-A70458C413F0}" srcOrd="0" destOrd="0" parTransId="{78C28083-020E-4164-BF1C-B65DD53E3303}" sibTransId="{4C95C255-503C-4836-B0A8-96A095AD96C9}"/>
    <dgm:cxn modelId="{F14EBA11-6E31-48B1-B126-D8930894B10C}" type="presOf" srcId="{11DCECF6-7591-42CE-898B-C664E6548B74}" destId="{E495C7EE-DADC-42D1-9242-BAA9CCE1932A}" srcOrd="1" destOrd="0" presId="urn:microsoft.com/office/officeart/2005/8/layout/venn2"/>
    <dgm:cxn modelId="{933F7C37-04F9-4509-8A7B-6DD71AF9C83F}" type="presOf" srcId="{F207FBCD-97F1-4491-8B55-BD6B426DEC0F}" destId="{8FDD64EF-5C0D-47DD-8F0F-CA6D23135869}" srcOrd="0" destOrd="0" presId="urn:microsoft.com/office/officeart/2005/8/layout/venn2"/>
    <dgm:cxn modelId="{CC577D5C-D99C-40B5-AB8D-19A1651F465E}" srcId="{F8CA7683-5D54-4432-9B51-F5E1B2EAA017}" destId="{F207FBCD-97F1-4491-8B55-BD6B426DEC0F}" srcOrd="3" destOrd="0" parTransId="{901B5473-665B-4323-B66F-4BCA1C5BB7E0}" sibTransId="{98D5BD93-6F54-492E-98FA-4CB8FD703D7D}"/>
    <dgm:cxn modelId="{031B9D41-A72E-47B9-AC4B-393A3BC76E79}" srcId="{F8CA7683-5D54-4432-9B51-F5E1B2EAA017}" destId="{49430CE9-CDB8-44A6-A191-DE42A787B216}" srcOrd="2" destOrd="0" parTransId="{B6333DA6-9CA8-4FE1-858E-0A9DE1D62B9B}" sibTransId="{23A1AB58-A8F4-448F-A0FA-6AB3CC4AA331}"/>
    <dgm:cxn modelId="{0234246A-06E9-45C2-ADCA-A782EB2D03A2}" type="presOf" srcId="{F8CA7683-5D54-4432-9B51-F5E1B2EAA017}" destId="{58D84D42-917F-4B72-89B4-986CE36A7564}" srcOrd="0" destOrd="0" presId="urn:microsoft.com/office/officeart/2005/8/layout/venn2"/>
    <dgm:cxn modelId="{AFACDB6B-4A37-4731-A559-11EF4D0161EB}" type="presOf" srcId="{E30BF396-8EF6-4B7F-ABC6-6029877A3DBD}" destId="{8000AC88-5468-4B38-A4B5-D23AA96EE090}" srcOrd="0" destOrd="0" presId="urn:microsoft.com/office/officeart/2005/8/layout/venn2"/>
    <dgm:cxn modelId="{2BF1E06B-835B-43B7-9BEF-D887A4ECA7C2}" type="presOf" srcId="{E30BF396-8EF6-4B7F-ABC6-6029877A3DBD}" destId="{7475A50A-521B-4D7C-8A9D-85B34623A465}" srcOrd="1" destOrd="0" presId="urn:microsoft.com/office/officeart/2005/8/layout/venn2"/>
    <dgm:cxn modelId="{D258F478-3F14-4238-A090-34C239B61AED}" srcId="{F8CA7683-5D54-4432-9B51-F5E1B2EAA017}" destId="{E30BF396-8EF6-4B7F-ABC6-6029877A3DBD}" srcOrd="1" destOrd="0" parTransId="{A977FEEE-BE1E-495E-8704-42CE60CACC98}" sibTransId="{A697976A-1953-431A-90D6-3DC5114D9B55}"/>
    <dgm:cxn modelId="{632DD188-CAA6-479A-9CBE-BDD69DC33516}" type="presOf" srcId="{78A9DE8F-0F70-4011-8E37-A70458C413F0}" destId="{A0A28D15-76D2-4B18-8786-002D68811D77}" srcOrd="0" destOrd="0" presId="urn:microsoft.com/office/officeart/2005/8/layout/venn2"/>
    <dgm:cxn modelId="{55ADF39D-A5CE-47BB-8FE9-C4E8F42B3EDE}" type="presOf" srcId="{F207FBCD-97F1-4491-8B55-BD6B426DEC0F}" destId="{5BAFC494-2686-48D4-A2D1-885E83DDA15B}" srcOrd="1" destOrd="0" presId="urn:microsoft.com/office/officeart/2005/8/layout/venn2"/>
    <dgm:cxn modelId="{BEEB57A3-5057-4DC7-94BE-545A1AB3B8F6}" srcId="{F8CA7683-5D54-4432-9B51-F5E1B2EAA017}" destId="{11DCECF6-7591-42CE-898B-C664E6548B74}" srcOrd="4" destOrd="0" parTransId="{0631C750-EE02-42A2-BB5E-E40D74EC3AFF}" sibTransId="{68DA18A1-7DFF-44A9-B927-C8CF93842209}"/>
    <dgm:cxn modelId="{9D423EDD-001E-484A-B868-71409F728875}" type="presOf" srcId="{49430CE9-CDB8-44A6-A191-DE42A787B216}" destId="{A051DB5A-09F9-4382-8C22-771AED2A2761}" srcOrd="1" destOrd="0" presId="urn:microsoft.com/office/officeart/2005/8/layout/venn2"/>
    <dgm:cxn modelId="{11D9CDF4-10D1-49BA-8AE9-0CAD45ADE9E2}" type="presOf" srcId="{49430CE9-CDB8-44A6-A191-DE42A787B216}" destId="{F2114D39-7FAA-4FCA-8EE6-BEA54A802069}" srcOrd="0" destOrd="0" presId="urn:microsoft.com/office/officeart/2005/8/layout/venn2"/>
    <dgm:cxn modelId="{D08890F7-0487-4214-9ADB-1E8965B53D45}" type="presOf" srcId="{11DCECF6-7591-42CE-898B-C664E6548B74}" destId="{9974915B-2870-4791-A051-283C5A37A84B}" srcOrd="0" destOrd="0" presId="urn:microsoft.com/office/officeart/2005/8/layout/venn2"/>
    <dgm:cxn modelId="{A7029CFC-28E5-4EF6-B396-9C703CBFB81A}" type="presOf" srcId="{78A9DE8F-0F70-4011-8E37-A70458C413F0}" destId="{4E36EF98-1820-4716-97C2-3E91EDF1E30F}" srcOrd="1" destOrd="0" presId="urn:microsoft.com/office/officeart/2005/8/layout/venn2"/>
    <dgm:cxn modelId="{9DBA4AE9-D592-4410-BFA4-8FA370CB7746}" type="presParOf" srcId="{58D84D42-917F-4B72-89B4-986CE36A7564}" destId="{1007B163-DA60-4C75-AADD-9CCE5C58F31B}" srcOrd="0" destOrd="0" presId="urn:microsoft.com/office/officeart/2005/8/layout/venn2"/>
    <dgm:cxn modelId="{A4EA7A9B-2520-454F-8306-3873AFFF332F}" type="presParOf" srcId="{1007B163-DA60-4C75-AADD-9CCE5C58F31B}" destId="{A0A28D15-76D2-4B18-8786-002D68811D77}" srcOrd="0" destOrd="0" presId="urn:microsoft.com/office/officeart/2005/8/layout/venn2"/>
    <dgm:cxn modelId="{659BAA60-430B-402C-AF90-024EFDD9F69F}" type="presParOf" srcId="{1007B163-DA60-4C75-AADD-9CCE5C58F31B}" destId="{4E36EF98-1820-4716-97C2-3E91EDF1E30F}" srcOrd="1" destOrd="0" presId="urn:microsoft.com/office/officeart/2005/8/layout/venn2"/>
    <dgm:cxn modelId="{2B55325B-77EC-409E-9A3B-042F39DEED96}" type="presParOf" srcId="{58D84D42-917F-4B72-89B4-986CE36A7564}" destId="{2D7192FB-7464-42B6-8E08-82FA780A3456}" srcOrd="1" destOrd="0" presId="urn:microsoft.com/office/officeart/2005/8/layout/venn2"/>
    <dgm:cxn modelId="{CC7B2EE9-6E31-45BF-A4FA-DDDFB776E7BC}" type="presParOf" srcId="{2D7192FB-7464-42B6-8E08-82FA780A3456}" destId="{8000AC88-5468-4B38-A4B5-D23AA96EE090}" srcOrd="0" destOrd="0" presId="urn:microsoft.com/office/officeart/2005/8/layout/venn2"/>
    <dgm:cxn modelId="{362699D0-2E54-4763-A85A-90EF8A43B556}" type="presParOf" srcId="{2D7192FB-7464-42B6-8E08-82FA780A3456}" destId="{7475A50A-521B-4D7C-8A9D-85B34623A465}" srcOrd="1" destOrd="0" presId="urn:microsoft.com/office/officeart/2005/8/layout/venn2"/>
    <dgm:cxn modelId="{71F6B389-6400-4670-82DA-C607F5E88ADD}" type="presParOf" srcId="{58D84D42-917F-4B72-89B4-986CE36A7564}" destId="{7C4B0076-FF59-4FB5-9203-E32C986D4B52}" srcOrd="2" destOrd="0" presId="urn:microsoft.com/office/officeart/2005/8/layout/venn2"/>
    <dgm:cxn modelId="{780B4948-3DF8-4BCE-A482-0A234310132D}" type="presParOf" srcId="{7C4B0076-FF59-4FB5-9203-E32C986D4B52}" destId="{F2114D39-7FAA-4FCA-8EE6-BEA54A802069}" srcOrd="0" destOrd="0" presId="urn:microsoft.com/office/officeart/2005/8/layout/venn2"/>
    <dgm:cxn modelId="{4BA38F04-B145-4C7A-BE8F-D2C7A90103B8}" type="presParOf" srcId="{7C4B0076-FF59-4FB5-9203-E32C986D4B52}" destId="{A051DB5A-09F9-4382-8C22-771AED2A2761}" srcOrd="1" destOrd="0" presId="urn:microsoft.com/office/officeart/2005/8/layout/venn2"/>
    <dgm:cxn modelId="{F16FB7A9-B7BB-4565-BF44-A89D0C65BC63}" type="presParOf" srcId="{58D84D42-917F-4B72-89B4-986CE36A7564}" destId="{4F908FF3-0067-4A9A-80C1-9828BFAF75B9}" srcOrd="3" destOrd="0" presId="urn:microsoft.com/office/officeart/2005/8/layout/venn2"/>
    <dgm:cxn modelId="{32692383-E7DC-4D51-B8C3-BB28615B00C1}" type="presParOf" srcId="{4F908FF3-0067-4A9A-80C1-9828BFAF75B9}" destId="{8FDD64EF-5C0D-47DD-8F0F-CA6D23135869}" srcOrd="0" destOrd="0" presId="urn:microsoft.com/office/officeart/2005/8/layout/venn2"/>
    <dgm:cxn modelId="{2FEF16B9-24DC-4063-8720-6A89FA90CE1A}" type="presParOf" srcId="{4F908FF3-0067-4A9A-80C1-9828BFAF75B9}" destId="{5BAFC494-2686-48D4-A2D1-885E83DDA15B}" srcOrd="1" destOrd="0" presId="urn:microsoft.com/office/officeart/2005/8/layout/venn2"/>
    <dgm:cxn modelId="{5DB9CB12-D330-4E30-83C3-4CF704FFC984}" type="presParOf" srcId="{58D84D42-917F-4B72-89B4-986CE36A7564}" destId="{565356AE-ACBE-4B1F-92D4-DE9E08BB0E61}" srcOrd="4" destOrd="0" presId="urn:microsoft.com/office/officeart/2005/8/layout/venn2"/>
    <dgm:cxn modelId="{FD5A31AE-7260-472F-A4D5-7453BC62CA48}" type="presParOf" srcId="{565356AE-ACBE-4B1F-92D4-DE9E08BB0E61}" destId="{9974915B-2870-4791-A051-283C5A37A84B}" srcOrd="0" destOrd="0" presId="urn:microsoft.com/office/officeart/2005/8/layout/venn2"/>
    <dgm:cxn modelId="{7E9CFD31-7A64-4D1F-B0B7-AD567FFCFACA}" type="presParOf" srcId="{565356AE-ACBE-4B1F-92D4-DE9E08BB0E61}" destId="{E495C7EE-DADC-42D1-9242-BAA9CCE1932A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C0B2F9-6C6B-431D-9A73-2034CB6813C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C7CE33F-22E9-4DF8-AA98-D9743E9415F7}">
      <dgm:prSet phldrT="[Text]" phldr="0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Interpretivist study, post-structuralist framework (Cohen, Manion, and Morrison, 2018) – seeks to explore individuals’ experiences</a:t>
          </a:r>
        </a:p>
      </dgm:t>
    </dgm:pt>
    <dgm:pt modelId="{4D370595-B61D-497D-B920-B4ECADB26E9E}" type="parTrans" cxnId="{CBD22AB9-777F-46A4-9D13-95B54F67A664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5E9F452-E169-4DB2-A135-5056D3ECB5A6}" type="sibTrans" cxnId="{CBD22AB9-777F-46A4-9D13-95B54F67A664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24BFBC25-FAD5-4A07-BFC6-8143EAD8EFFD}">
      <dgm:prSet phldrT="[Text]" phldr="0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Literature Review (ITE models, discourses of accountability, tensions and gaps in shaping RQs)</a:t>
          </a:r>
        </a:p>
      </dgm:t>
    </dgm:pt>
    <dgm:pt modelId="{B4CF0267-ECF9-48E9-A3C5-6539C4205717}" type="parTrans" cxnId="{77C30036-8F9C-452D-ABBD-51F9F749D2C3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5DB77E9A-C626-438F-A477-E867AFEB6717}" type="sibTrans" cxnId="{77C30036-8F9C-452D-ABBD-51F9F749D2C3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D6E3D93A-ED7F-4C60-AAF3-C134A475CF49}">
      <dgm:prSet phldrT="[Text]" phldr="0"/>
      <dgm:spPr/>
      <dgm:t>
        <a:bodyPr/>
        <a:lstStyle/>
        <a:p>
          <a:r>
            <a:rPr lang="en-GB" dirty="0" err="1">
              <a:solidFill>
                <a:schemeClr val="bg1"/>
              </a:solidFill>
            </a:rPr>
            <a:t>Qualitiative</a:t>
          </a:r>
          <a:r>
            <a:rPr lang="en-GB" dirty="0">
              <a:solidFill>
                <a:schemeClr val="bg1"/>
              </a:solidFill>
            </a:rPr>
            <a:t> design (Flick, 2008)– SSI with 3 x headteachers and ITE programme leads (HEI) </a:t>
          </a:r>
        </a:p>
      </dgm:t>
    </dgm:pt>
    <dgm:pt modelId="{D28D77FB-FA1A-453E-BF66-6100778FD695}" type="parTrans" cxnId="{228F1EC1-CE20-4425-AFC7-AEF96AA7FEAC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06B839D0-AD59-4076-BC4A-810D49786620}" type="sibTrans" cxnId="{228F1EC1-CE20-4425-AFC7-AEF96AA7FEAC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AC30952F-36F0-4836-9169-79E792D6EE95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FDA (Kendall and Wickam, 1999) – identification of dominant and competing discourses, analysis of constructions of joint </a:t>
          </a:r>
          <a:r>
            <a:rPr lang="en-GB" dirty="0" err="1">
              <a:solidFill>
                <a:schemeClr val="bg1"/>
              </a:solidFill>
            </a:rPr>
            <a:t>accountaibility</a:t>
          </a:r>
          <a:endParaRPr lang="en-GB" dirty="0">
            <a:solidFill>
              <a:schemeClr val="bg1"/>
            </a:solidFill>
          </a:endParaRPr>
        </a:p>
      </dgm:t>
    </dgm:pt>
    <dgm:pt modelId="{003471F1-7E4B-41FA-A04C-FDA763155F8C}" type="parTrans" cxnId="{8D826A6D-0D9D-4DD4-8F60-AFF7CF6A7897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AD7189A4-84C1-4785-ADC6-AEE1B53CF60F}" type="sibTrans" cxnId="{8D826A6D-0D9D-4DD4-8F60-AFF7CF6A7897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656A80BC-4FBF-41A3-AD26-225168EB4FB9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Analysis of how constructions of joint accountability shape practice </a:t>
          </a:r>
        </a:p>
      </dgm:t>
    </dgm:pt>
    <dgm:pt modelId="{5313E5D6-D76D-4185-A1AE-843F5320B2DB}" type="parTrans" cxnId="{02074CE0-0A15-4753-BB5F-F683E53028E8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0DC768FD-BB15-4F03-B610-0A80604DD3DC}" type="sibTrans" cxnId="{02074CE0-0A15-4753-BB5F-F683E53028E8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5A43EB57-E4B5-4000-B203-7D887D5485C6}" type="pres">
      <dgm:prSet presAssocID="{EAC0B2F9-6C6B-431D-9A73-2034CB6813C3}" presName="outerComposite" presStyleCnt="0">
        <dgm:presLayoutVars>
          <dgm:chMax val="5"/>
          <dgm:dir/>
          <dgm:resizeHandles val="exact"/>
        </dgm:presLayoutVars>
      </dgm:prSet>
      <dgm:spPr/>
    </dgm:pt>
    <dgm:pt modelId="{5F9F93B7-2DA4-4337-A7DC-F8218160989B}" type="pres">
      <dgm:prSet presAssocID="{EAC0B2F9-6C6B-431D-9A73-2034CB6813C3}" presName="dummyMaxCanvas" presStyleCnt="0">
        <dgm:presLayoutVars/>
      </dgm:prSet>
      <dgm:spPr/>
    </dgm:pt>
    <dgm:pt modelId="{45644D26-EBFC-401D-8743-765BEA8591C3}" type="pres">
      <dgm:prSet presAssocID="{EAC0B2F9-6C6B-431D-9A73-2034CB6813C3}" presName="FiveNodes_1" presStyleLbl="node1" presStyleIdx="0" presStyleCnt="5">
        <dgm:presLayoutVars>
          <dgm:bulletEnabled val="1"/>
        </dgm:presLayoutVars>
      </dgm:prSet>
      <dgm:spPr/>
    </dgm:pt>
    <dgm:pt modelId="{6C8346C3-D792-4D63-99BA-1C375A0B50A6}" type="pres">
      <dgm:prSet presAssocID="{EAC0B2F9-6C6B-431D-9A73-2034CB6813C3}" presName="FiveNodes_2" presStyleLbl="node1" presStyleIdx="1" presStyleCnt="5">
        <dgm:presLayoutVars>
          <dgm:bulletEnabled val="1"/>
        </dgm:presLayoutVars>
      </dgm:prSet>
      <dgm:spPr/>
    </dgm:pt>
    <dgm:pt modelId="{AD863529-1769-461C-BA49-1C30E3328C91}" type="pres">
      <dgm:prSet presAssocID="{EAC0B2F9-6C6B-431D-9A73-2034CB6813C3}" presName="FiveNodes_3" presStyleLbl="node1" presStyleIdx="2" presStyleCnt="5">
        <dgm:presLayoutVars>
          <dgm:bulletEnabled val="1"/>
        </dgm:presLayoutVars>
      </dgm:prSet>
      <dgm:spPr/>
    </dgm:pt>
    <dgm:pt modelId="{7A7D5D40-88B8-4743-BE46-ED811857BF88}" type="pres">
      <dgm:prSet presAssocID="{EAC0B2F9-6C6B-431D-9A73-2034CB6813C3}" presName="FiveNodes_4" presStyleLbl="node1" presStyleIdx="3" presStyleCnt="5">
        <dgm:presLayoutVars>
          <dgm:bulletEnabled val="1"/>
        </dgm:presLayoutVars>
      </dgm:prSet>
      <dgm:spPr/>
    </dgm:pt>
    <dgm:pt modelId="{EEC4CB6C-5280-4500-98A1-24D16CA09B91}" type="pres">
      <dgm:prSet presAssocID="{EAC0B2F9-6C6B-431D-9A73-2034CB6813C3}" presName="FiveNodes_5" presStyleLbl="node1" presStyleIdx="4" presStyleCnt="5">
        <dgm:presLayoutVars>
          <dgm:bulletEnabled val="1"/>
        </dgm:presLayoutVars>
      </dgm:prSet>
      <dgm:spPr/>
    </dgm:pt>
    <dgm:pt modelId="{B3EAFFEC-3D7E-4EDB-BCE3-11C9B71024B9}" type="pres">
      <dgm:prSet presAssocID="{EAC0B2F9-6C6B-431D-9A73-2034CB6813C3}" presName="FiveConn_1-2" presStyleLbl="fgAccFollowNode1" presStyleIdx="0" presStyleCnt="4">
        <dgm:presLayoutVars>
          <dgm:bulletEnabled val="1"/>
        </dgm:presLayoutVars>
      </dgm:prSet>
      <dgm:spPr/>
    </dgm:pt>
    <dgm:pt modelId="{FA74A02D-9EFE-4A55-AEE3-5733C6900CBB}" type="pres">
      <dgm:prSet presAssocID="{EAC0B2F9-6C6B-431D-9A73-2034CB6813C3}" presName="FiveConn_2-3" presStyleLbl="fgAccFollowNode1" presStyleIdx="1" presStyleCnt="4">
        <dgm:presLayoutVars>
          <dgm:bulletEnabled val="1"/>
        </dgm:presLayoutVars>
      </dgm:prSet>
      <dgm:spPr/>
    </dgm:pt>
    <dgm:pt modelId="{5C3B4053-70E6-48AF-BBB2-B7B8FBAC2930}" type="pres">
      <dgm:prSet presAssocID="{EAC0B2F9-6C6B-431D-9A73-2034CB6813C3}" presName="FiveConn_3-4" presStyleLbl="fgAccFollowNode1" presStyleIdx="2" presStyleCnt="4">
        <dgm:presLayoutVars>
          <dgm:bulletEnabled val="1"/>
        </dgm:presLayoutVars>
      </dgm:prSet>
      <dgm:spPr/>
    </dgm:pt>
    <dgm:pt modelId="{6BEE21F9-BF25-4893-8B19-981BA33EDDA0}" type="pres">
      <dgm:prSet presAssocID="{EAC0B2F9-6C6B-431D-9A73-2034CB6813C3}" presName="FiveConn_4-5" presStyleLbl="fgAccFollowNode1" presStyleIdx="3" presStyleCnt="4">
        <dgm:presLayoutVars>
          <dgm:bulletEnabled val="1"/>
        </dgm:presLayoutVars>
      </dgm:prSet>
      <dgm:spPr/>
    </dgm:pt>
    <dgm:pt modelId="{03B08C59-790F-42F8-B5FA-491CE083FD7C}" type="pres">
      <dgm:prSet presAssocID="{EAC0B2F9-6C6B-431D-9A73-2034CB6813C3}" presName="FiveNodes_1_text" presStyleLbl="node1" presStyleIdx="4" presStyleCnt="5">
        <dgm:presLayoutVars>
          <dgm:bulletEnabled val="1"/>
        </dgm:presLayoutVars>
      </dgm:prSet>
      <dgm:spPr/>
    </dgm:pt>
    <dgm:pt modelId="{F755BC32-7058-4BA7-BE0A-EF3CD299E2D9}" type="pres">
      <dgm:prSet presAssocID="{EAC0B2F9-6C6B-431D-9A73-2034CB6813C3}" presName="FiveNodes_2_text" presStyleLbl="node1" presStyleIdx="4" presStyleCnt="5">
        <dgm:presLayoutVars>
          <dgm:bulletEnabled val="1"/>
        </dgm:presLayoutVars>
      </dgm:prSet>
      <dgm:spPr/>
    </dgm:pt>
    <dgm:pt modelId="{4DEB2F58-B9C9-4871-842F-DA907E54480C}" type="pres">
      <dgm:prSet presAssocID="{EAC0B2F9-6C6B-431D-9A73-2034CB6813C3}" presName="FiveNodes_3_text" presStyleLbl="node1" presStyleIdx="4" presStyleCnt="5">
        <dgm:presLayoutVars>
          <dgm:bulletEnabled val="1"/>
        </dgm:presLayoutVars>
      </dgm:prSet>
      <dgm:spPr/>
    </dgm:pt>
    <dgm:pt modelId="{137FBED7-E57A-46F8-9CB8-CF580EEEBE73}" type="pres">
      <dgm:prSet presAssocID="{EAC0B2F9-6C6B-431D-9A73-2034CB6813C3}" presName="FiveNodes_4_text" presStyleLbl="node1" presStyleIdx="4" presStyleCnt="5">
        <dgm:presLayoutVars>
          <dgm:bulletEnabled val="1"/>
        </dgm:presLayoutVars>
      </dgm:prSet>
      <dgm:spPr/>
    </dgm:pt>
    <dgm:pt modelId="{1DBE9FE5-7664-4E78-BEFE-9506F45CCE7D}" type="pres">
      <dgm:prSet presAssocID="{EAC0B2F9-6C6B-431D-9A73-2034CB6813C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0E48E0B-D0D0-4DFD-8DC6-E5FB82D73222}" type="presOf" srcId="{3C7CE33F-22E9-4DF8-AA98-D9743E9415F7}" destId="{03B08C59-790F-42F8-B5FA-491CE083FD7C}" srcOrd="1" destOrd="0" presId="urn:microsoft.com/office/officeart/2005/8/layout/vProcess5"/>
    <dgm:cxn modelId="{7BDBC60C-0E71-4C29-853B-5EDB4163A2A3}" type="presOf" srcId="{AC30952F-36F0-4836-9169-79E792D6EE95}" destId="{7A7D5D40-88B8-4743-BE46-ED811857BF88}" srcOrd="0" destOrd="0" presId="urn:microsoft.com/office/officeart/2005/8/layout/vProcess5"/>
    <dgm:cxn modelId="{03A6CF31-1AEC-47FE-AC4F-0CDF7FC604E6}" type="presOf" srcId="{24BFBC25-FAD5-4A07-BFC6-8143EAD8EFFD}" destId="{6C8346C3-D792-4D63-99BA-1C375A0B50A6}" srcOrd="0" destOrd="0" presId="urn:microsoft.com/office/officeart/2005/8/layout/vProcess5"/>
    <dgm:cxn modelId="{94D3F032-1A47-40CB-A151-5013F15EB95B}" type="presOf" srcId="{AC30952F-36F0-4836-9169-79E792D6EE95}" destId="{137FBED7-E57A-46F8-9CB8-CF580EEEBE73}" srcOrd="1" destOrd="0" presId="urn:microsoft.com/office/officeart/2005/8/layout/vProcess5"/>
    <dgm:cxn modelId="{77C30036-8F9C-452D-ABBD-51F9F749D2C3}" srcId="{EAC0B2F9-6C6B-431D-9A73-2034CB6813C3}" destId="{24BFBC25-FAD5-4A07-BFC6-8143EAD8EFFD}" srcOrd="1" destOrd="0" parTransId="{B4CF0267-ECF9-48E9-A3C5-6539C4205717}" sibTransId="{5DB77E9A-C626-438F-A477-E867AFEB6717}"/>
    <dgm:cxn modelId="{A133F93A-4D89-4440-8944-944B8C596964}" type="presOf" srcId="{06B839D0-AD59-4076-BC4A-810D49786620}" destId="{5C3B4053-70E6-48AF-BBB2-B7B8FBAC2930}" srcOrd="0" destOrd="0" presId="urn:microsoft.com/office/officeart/2005/8/layout/vProcess5"/>
    <dgm:cxn modelId="{8641533E-39D5-40C6-8691-549D4AEBC794}" type="presOf" srcId="{D6E3D93A-ED7F-4C60-AAF3-C134A475CF49}" destId="{4DEB2F58-B9C9-4871-842F-DA907E54480C}" srcOrd="1" destOrd="0" presId="urn:microsoft.com/office/officeart/2005/8/layout/vProcess5"/>
    <dgm:cxn modelId="{3FF18A43-0093-45DF-8349-B474A2E9A822}" type="presOf" srcId="{24BFBC25-FAD5-4A07-BFC6-8143EAD8EFFD}" destId="{F755BC32-7058-4BA7-BE0A-EF3CD299E2D9}" srcOrd="1" destOrd="0" presId="urn:microsoft.com/office/officeart/2005/8/layout/vProcess5"/>
    <dgm:cxn modelId="{5C249146-EF64-4710-AC56-08896C6418AD}" type="presOf" srcId="{656A80BC-4FBF-41A3-AD26-225168EB4FB9}" destId="{1DBE9FE5-7664-4E78-BEFE-9506F45CCE7D}" srcOrd="1" destOrd="0" presId="urn:microsoft.com/office/officeart/2005/8/layout/vProcess5"/>
    <dgm:cxn modelId="{8D826A6D-0D9D-4DD4-8F60-AFF7CF6A7897}" srcId="{EAC0B2F9-6C6B-431D-9A73-2034CB6813C3}" destId="{AC30952F-36F0-4836-9169-79E792D6EE95}" srcOrd="3" destOrd="0" parTransId="{003471F1-7E4B-41FA-A04C-FDA763155F8C}" sibTransId="{AD7189A4-84C1-4785-ADC6-AEE1B53CF60F}"/>
    <dgm:cxn modelId="{C4D2284F-4447-4362-B4A4-9AEA71BF9A42}" type="presOf" srcId="{656A80BC-4FBF-41A3-AD26-225168EB4FB9}" destId="{EEC4CB6C-5280-4500-98A1-24D16CA09B91}" srcOrd="0" destOrd="0" presId="urn:microsoft.com/office/officeart/2005/8/layout/vProcess5"/>
    <dgm:cxn modelId="{8D00AE95-FC71-4787-8C58-3E60D079BDEA}" type="presOf" srcId="{3C7CE33F-22E9-4DF8-AA98-D9743E9415F7}" destId="{45644D26-EBFC-401D-8743-765BEA8591C3}" srcOrd="0" destOrd="0" presId="urn:microsoft.com/office/officeart/2005/8/layout/vProcess5"/>
    <dgm:cxn modelId="{58A499B8-972C-4C2D-9830-21F15AC9967F}" type="presOf" srcId="{EAC0B2F9-6C6B-431D-9A73-2034CB6813C3}" destId="{5A43EB57-E4B5-4000-B203-7D887D5485C6}" srcOrd="0" destOrd="0" presId="urn:microsoft.com/office/officeart/2005/8/layout/vProcess5"/>
    <dgm:cxn modelId="{CBD22AB9-777F-46A4-9D13-95B54F67A664}" srcId="{EAC0B2F9-6C6B-431D-9A73-2034CB6813C3}" destId="{3C7CE33F-22E9-4DF8-AA98-D9743E9415F7}" srcOrd="0" destOrd="0" parTransId="{4D370595-B61D-497D-B920-B4ECADB26E9E}" sibTransId="{15E9F452-E169-4DB2-A135-5056D3ECB5A6}"/>
    <dgm:cxn modelId="{816FFBBC-6057-4D50-8B7B-137713B67BF5}" type="presOf" srcId="{15E9F452-E169-4DB2-A135-5056D3ECB5A6}" destId="{B3EAFFEC-3D7E-4EDB-BCE3-11C9B71024B9}" srcOrd="0" destOrd="0" presId="urn:microsoft.com/office/officeart/2005/8/layout/vProcess5"/>
    <dgm:cxn modelId="{228F1EC1-CE20-4425-AFC7-AEF96AA7FEAC}" srcId="{EAC0B2F9-6C6B-431D-9A73-2034CB6813C3}" destId="{D6E3D93A-ED7F-4C60-AAF3-C134A475CF49}" srcOrd="2" destOrd="0" parTransId="{D28D77FB-FA1A-453E-BF66-6100778FD695}" sibTransId="{06B839D0-AD59-4076-BC4A-810D49786620}"/>
    <dgm:cxn modelId="{1D762DC7-5D75-4EC4-B9AD-DBC9B09A8085}" type="presOf" srcId="{5DB77E9A-C626-438F-A477-E867AFEB6717}" destId="{FA74A02D-9EFE-4A55-AEE3-5733C6900CBB}" srcOrd="0" destOrd="0" presId="urn:microsoft.com/office/officeart/2005/8/layout/vProcess5"/>
    <dgm:cxn modelId="{3DC4A4D1-997A-49BF-93AB-B530DF5EC232}" type="presOf" srcId="{AD7189A4-84C1-4785-ADC6-AEE1B53CF60F}" destId="{6BEE21F9-BF25-4893-8B19-981BA33EDDA0}" srcOrd="0" destOrd="0" presId="urn:microsoft.com/office/officeart/2005/8/layout/vProcess5"/>
    <dgm:cxn modelId="{02074CE0-0A15-4753-BB5F-F683E53028E8}" srcId="{EAC0B2F9-6C6B-431D-9A73-2034CB6813C3}" destId="{656A80BC-4FBF-41A3-AD26-225168EB4FB9}" srcOrd="4" destOrd="0" parTransId="{5313E5D6-D76D-4185-A1AE-843F5320B2DB}" sibTransId="{0DC768FD-BB15-4F03-B610-0A80604DD3DC}"/>
    <dgm:cxn modelId="{DEE2C1F0-7AE4-40A6-88DE-853B75B33C08}" type="presOf" srcId="{D6E3D93A-ED7F-4C60-AAF3-C134A475CF49}" destId="{AD863529-1769-461C-BA49-1C30E3328C91}" srcOrd="0" destOrd="0" presId="urn:microsoft.com/office/officeart/2005/8/layout/vProcess5"/>
    <dgm:cxn modelId="{2B48CCFF-48BC-4A17-93CB-EA7861B80509}" type="presParOf" srcId="{5A43EB57-E4B5-4000-B203-7D887D5485C6}" destId="{5F9F93B7-2DA4-4337-A7DC-F8218160989B}" srcOrd="0" destOrd="0" presId="urn:microsoft.com/office/officeart/2005/8/layout/vProcess5"/>
    <dgm:cxn modelId="{78D71964-0742-4BAC-8F0E-A7B50C79AD46}" type="presParOf" srcId="{5A43EB57-E4B5-4000-B203-7D887D5485C6}" destId="{45644D26-EBFC-401D-8743-765BEA8591C3}" srcOrd="1" destOrd="0" presId="urn:microsoft.com/office/officeart/2005/8/layout/vProcess5"/>
    <dgm:cxn modelId="{7CDE324D-BD75-4021-AB00-F697679C3F52}" type="presParOf" srcId="{5A43EB57-E4B5-4000-B203-7D887D5485C6}" destId="{6C8346C3-D792-4D63-99BA-1C375A0B50A6}" srcOrd="2" destOrd="0" presId="urn:microsoft.com/office/officeart/2005/8/layout/vProcess5"/>
    <dgm:cxn modelId="{C4457CE1-B6B2-4861-AAB7-6BAD5033D0E8}" type="presParOf" srcId="{5A43EB57-E4B5-4000-B203-7D887D5485C6}" destId="{AD863529-1769-461C-BA49-1C30E3328C91}" srcOrd="3" destOrd="0" presId="urn:microsoft.com/office/officeart/2005/8/layout/vProcess5"/>
    <dgm:cxn modelId="{CD507FCD-A26D-4517-A627-07578DFA7718}" type="presParOf" srcId="{5A43EB57-E4B5-4000-B203-7D887D5485C6}" destId="{7A7D5D40-88B8-4743-BE46-ED811857BF88}" srcOrd="4" destOrd="0" presId="urn:microsoft.com/office/officeart/2005/8/layout/vProcess5"/>
    <dgm:cxn modelId="{FE85CD65-CF2D-4746-9A30-673E19ECAC1A}" type="presParOf" srcId="{5A43EB57-E4B5-4000-B203-7D887D5485C6}" destId="{EEC4CB6C-5280-4500-98A1-24D16CA09B91}" srcOrd="5" destOrd="0" presId="urn:microsoft.com/office/officeart/2005/8/layout/vProcess5"/>
    <dgm:cxn modelId="{8A19AF01-A4C7-44D2-A95B-51D1CC054BBF}" type="presParOf" srcId="{5A43EB57-E4B5-4000-B203-7D887D5485C6}" destId="{B3EAFFEC-3D7E-4EDB-BCE3-11C9B71024B9}" srcOrd="6" destOrd="0" presId="urn:microsoft.com/office/officeart/2005/8/layout/vProcess5"/>
    <dgm:cxn modelId="{A88264FB-153C-4A40-9D63-E6C9FA0F3C11}" type="presParOf" srcId="{5A43EB57-E4B5-4000-B203-7D887D5485C6}" destId="{FA74A02D-9EFE-4A55-AEE3-5733C6900CBB}" srcOrd="7" destOrd="0" presId="urn:microsoft.com/office/officeart/2005/8/layout/vProcess5"/>
    <dgm:cxn modelId="{574789E1-C7E6-46B9-A838-0E02E22C7525}" type="presParOf" srcId="{5A43EB57-E4B5-4000-B203-7D887D5485C6}" destId="{5C3B4053-70E6-48AF-BBB2-B7B8FBAC2930}" srcOrd="8" destOrd="0" presId="urn:microsoft.com/office/officeart/2005/8/layout/vProcess5"/>
    <dgm:cxn modelId="{1E37C02A-7515-4FAC-BDD0-8E059FCFE44D}" type="presParOf" srcId="{5A43EB57-E4B5-4000-B203-7D887D5485C6}" destId="{6BEE21F9-BF25-4893-8B19-981BA33EDDA0}" srcOrd="9" destOrd="0" presId="urn:microsoft.com/office/officeart/2005/8/layout/vProcess5"/>
    <dgm:cxn modelId="{F00CA66F-6ACA-4ABA-BE9A-CBC93BEAC002}" type="presParOf" srcId="{5A43EB57-E4B5-4000-B203-7D887D5485C6}" destId="{03B08C59-790F-42F8-B5FA-491CE083FD7C}" srcOrd="10" destOrd="0" presId="urn:microsoft.com/office/officeart/2005/8/layout/vProcess5"/>
    <dgm:cxn modelId="{6B881669-4B4A-4E45-9A8A-02FE7F535DF3}" type="presParOf" srcId="{5A43EB57-E4B5-4000-B203-7D887D5485C6}" destId="{F755BC32-7058-4BA7-BE0A-EF3CD299E2D9}" srcOrd="11" destOrd="0" presId="urn:microsoft.com/office/officeart/2005/8/layout/vProcess5"/>
    <dgm:cxn modelId="{9B4296F8-3CF5-4F9D-8B9E-B73AF2570E02}" type="presParOf" srcId="{5A43EB57-E4B5-4000-B203-7D887D5485C6}" destId="{4DEB2F58-B9C9-4871-842F-DA907E54480C}" srcOrd="12" destOrd="0" presId="urn:microsoft.com/office/officeart/2005/8/layout/vProcess5"/>
    <dgm:cxn modelId="{55E6505F-CE9D-4656-967E-11AC4FD3340D}" type="presParOf" srcId="{5A43EB57-E4B5-4000-B203-7D887D5485C6}" destId="{137FBED7-E57A-46F8-9CB8-CF580EEEBE73}" srcOrd="13" destOrd="0" presId="urn:microsoft.com/office/officeart/2005/8/layout/vProcess5"/>
    <dgm:cxn modelId="{3D1A68A8-835D-4AE7-BE47-AF94417790F9}" type="presParOf" srcId="{5A43EB57-E4B5-4000-B203-7D887D5485C6}" destId="{1DBE9FE5-7664-4E78-BEFE-9506F45CCE7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4113F-0225-44D3-A383-0598DC220148}">
      <dsp:nvSpPr>
        <dsp:cNvPr id="0" name=""/>
        <dsp:cNvSpPr/>
      </dsp:nvSpPr>
      <dsp:spPr>
        <a:xfrm>
          <a:off x="495574" y="34359"/>
          <a:ext cx="6281661" cy="628166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none" kern="1200" dirty="0">
              <a:solidFill>
                <a:schemeClr val="bg1"/>
              </a:solidFill>
            </a:rPr>
            <a:t>    </a:t>
          </a:r>
          <a:r>
            <a:rPr lang="en-GB" sz="2800" b="1" u="sng" kern="1200" dirty="0">
              <a:solidFill>
                <a:schemeClr val="bg1"/>
              </a:solidFill>
            </a:rPr>
            <a:t>Welsh Context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u="sng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Accreditation Criteria (Welsh Government, 2015; 2023) and policy documents (Estyn, 2013; Tabberer, 2013)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Furlong </a:t>
          </a:r>
          <a:r>
            <a:rPr lang="en-GB" sz="2000" i="1" kern="1200" dirty="0">
              <a:solidFill>
                <a:schemeClr val="bg1"/>
              </a:solidFill>
            </a:rPr>
            <a:t>et al. </a:t>
          </a:r>
          <a:r>
            <a:rPr lang="en-GB" sz="2000" kern="1200" dirty="0">
              <a:solidFill>
                <a:schemeClr val="bg1"/>
              </a:solidFill>
            </a:rPr>
            <a:t>(2021)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Beauchamp </a:t>
          </a:r>
          <a:r>
            <a:rPr lang="en-GB" sz="2000" i="1" kern="1200" dirty="0">
              <a:solidFill>
                <a:schemeClr val="bg1"/>
              </a:solidFill>
            </a:rPr>
            <a:t>et al. </a:t>
          </a:r>
          <a:r>
            <a:rPr lang="en-GB" sz="2000" kern="1200" dirty="0">
              <a:solidFill>
                <a:schemeClr val="bg1"/>
              </a:solidFill>
            </a:rPr>
            <a:t>(2016)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Mutton and Burn (2020) </a:t>
          </a:r>
        </a:p>
      </dsp:txBody>
      <dsp:txXfrm>
        <a:off x="1372743" y="775102"/>
        <a:ext cx="3621859" cy="4800175"/>
      </dsp:txXfrm>
    </dsp:sp>
    <dsp:sp modelId="{95C7B853-E66A-4E5B-8854-829748F09FBC}">
      <dsp:nvSpPr>
        <dsp:cNvPr id="0" name=""/>
        <dsp:cNvSpPr/>
      </dsp:nvSpPr>
      <dsp:spPr>
        <a:xfrm>
          <a:off x="5036152" y="17179"/>
          <a:ext cx="6281661" cy="628166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>
              <a:solidFill>
                <a:schemeClr val="bg1"/>
              </a:solidFill>
            </a:rPr>
            <a:t>Initial Teacher Education / Partnership / accountability 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</a:rPr>
            <a:t> </a:t>
          </a:r>
          <a:r>
            <a:rPr lang="en-GB" sz="2000" kern="1200" dirty="0">
              <a:solidFill>
                <a:schemeClr val="bg1"/>
              </a:solidFill>
            </a:rPr>
            <a:t>Ball (2003)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Lillejord and </a:t>
          </a:r>
          <a:r>
            <a:rPr lang="en-GB" sz="2000" kern="1200" dirty="0" err="1">
              <a:solidFill>
                <a:schemeClr val="bg1"/>
              </a:solidFill>
            </a:rPr>
            <a:t>Børte</a:t>
          </a:r>
          <a:r>
            <a:rPr lang="en-GB" sz="2000" kern="1200" dirty="0">
              <a:solidFill>
                <a:schemeClr val="bg1"/>
              </a:solidFill>
            </a:rPr>
            <a:t> (2016)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Mutton, Burn, Hagger and Thirlwall, (2018)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Zeichner (2010)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bg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Darling-Hammond, (2014)</a:t>
          </a:r>
        </a:p>
      </dsp:txBody>
      <dsp:txXfrm>
        <a:off x="6818786" y="757922"/>
        <a:ext cx="3621859" cy="48001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28D15-76D2-4B18-8786-002D68811D77}">
      <dsp:nvSpPr>
        <dsp:cNvPr id="0" name=""/>
        <dsp:cNvSpPr/>
      </dsp:nvSpPr>
      <dsp:spPr>
        <a:xfrm>
          <a:off x="526828" y="0"/>
          <a:ext cx="8241733" cy="6223417"/>
        </a:xfrm>
        <a:prstGeom prst="ellipse">
          <a:avLst/>
        </a:prstGeom>
        <a:solidFill>
          <a:schemeClr val="accent2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Interpretivist Paradigm – focusses on </a:t>
          </a:r>
          <a:r>
            <a:rPr lang="en-GB" sz="1100" b="1" i="0" kern="1200" dirty="0">
              <a:solidFill>
                <a:schemeClr val="bg1"/>
              </a:solidFill>
            </a:rPr>
            <a:t>meanings, experiences, and interpretations</a:t>
          </a:r>
          <a:r>
            <a:rPr lang="en-GB" sz="1100" b="0" i="0" kern="1200" dirty="0">
              <a:solidFill>
                <a:schemeClr val="bg1"/>
              </a:solidFill>
            </a:rPr>
            <a:t> of individuals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 </a:t>
          </a:r>
          <a:r>
            <a:rPr lang="en-GB" sz="1100" b="1" kern="1200" dirty="0">
              <a:solidFill>
                <a:schemeClr val="bg1"/>
              </a:solidFill>
            </a:rPr>
            <a:t>Post-structuralist theoretical frame </a:t>
          </a:r>
          <a:r>
            <a:rPr lang="en-GB" sz="1100" kern="1200" dirty="0">
              <a:solidFill>
                <a:schemeClr val="bg1"/>
              </a:solidFill>
            </a:rPr>
            <a:t>(Cohen, Manion, and Morrison, 2018; Willig, 2008)</a:t>
          </a:r>
        </a:p>
      </dsp:txBody>
      <dsp:txXfrm>
        <a:off x="3102369" y="311170"/>
        <a:ext cx="3090650" cy="622341"/>
      </dsp:txXfrm>
    </dsp:sp>
    <dsp:sp modelId="{8000AC88-5468-4B38-A4B5-D23AA96EE090}">
      <dsp:nvSpPr>
        <dsp:cNvPr id="0" name=""/>
        <dsp:cNvSpPr/>
      </dsp:nvSpPr>
      <dsp:spPr>
        <a:xfrm>
          <a:off x="2002742" y="933512"/>
          <a:ext cx="5289904" cy="5289904"/>
        </a:xfrm>
        <a:prstGeom prst="ellipse">
          <a:avLst/>
        </a:prstGeom>
        <a:solidFill>
          <a:schemeClr val="tx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Qualitative Study – “why” and “how” rather than “how many” (Flick, 2023; Gray, 2018; Denzin and Lincoln, 2018)</a:t>
          </a:r>
        </a:p>
      </dsp:txBody>
      <dsp:txXfrm>
        <a:off x="3507059" y="1237682"/>
        <a:ext cx="2281271" cy="608339"/>
      </dsp:txXfrm>
    </dsp:sp>
    <dsp:sp modelId="{F2114D39-7FAA-4FCA-8EE6-BEA54A802069}">
      <dsp:nvSpPr>
        <dsp:cNvPr id="0" name=""/>
        <dsp:cNvSpPr/>
      </dsp:nvSpPr>
      <dsp:spPr>
        <a:xfrm>
          <a:off x="2469499" y="1867025"/>
          <a:ext cx="4356391" cy="4356391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Inductive study  – </a:t>
          </a:r>
          <a:r>
            <a:rPr lang="en-GB" sz="1100" b="0" i="0" kern="1200" dirty="0">
              <a:solidFill>
                <a:schemeClr val="bg1"/>
              </a:solidFill>
            </a:rPr>
            <a:t>moves between theory and data to find the best available explanation for phenomena (</a:t>
          </a:r>
          <a:r>
            <a:rPr lang="en-GB" sz="1100" kern="1200" dirty="0">
              <a:solidFill>
                <a:schemeClr val="bg1"/>
              </a:solidFill>
            </a:rPr>
            <a:t>Thomas, 2013)</a:t>
          </a:r>
        </a:p>
      </dsp:txBody>
      <dsp:txXfrm>
        <a:off x="3520478" y="2167616"/>
        <a:ext cx="2254432" cy="601182"/>
      </dsp:txXfrm>
    </dsp:sp>
    <dsp:sp modelId="{8FDD64EF-5C0D-47DD-8F0F-CA6D23135869}">
      <dsp:nvSpPr>
        <dsp:cNvPr id="0" name=""/>
        <dsp:cNvSpPr/>
      </dsp:nvSpPr>
      <dsp:spPr>
        <a:xfrm>
          <a:off x="2936255" y="2800537"/>
          <a:ext cx="3422879" cy="3422879"/>
        </a:xfrm>
        <a:prstGeom prst="ellipse">
          <a:avLst/>
        </a:prstGeom>
        <a:solidFill>
          <a:schemeClr val="accent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Cross-sectional Case Study - Semi-structured interviews (Denscombe, 2021)  </a:t>
          </a:r>
        </a:p>
      </dsp:txBody>
      <dsp:txXfrm>
        <a:off x="3723517" y="3108596"/>
        <a:ext cx="1848354" cy="616118"/>
      </dsp:txXfrm>
    </dsp:sp>
    <dsp:sp modelId="{9974915B-2870-4791-A051-283C5A37A84B}">
      <dsp:nvSpPr>
        <dsp:cNvPr id="0" name=""/>
        <dsp:cNvSpPr/>
      </dsp:nvSpPr>
      <dsp:spPr>
        <a:xfrm>
          <a:off x="3403011" y="3734050"/>
          <a:ext cx="2489366" cy="2489366"/>
        </a:xfrm>
        <a:prstGeom prst="ellips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1"/>
              </a:solidFill>
            </a:rPr>
            <a:t>Foucauldian Discourse Analysis (FDA) (Kendall and Wickham, 2009; Arribas-Ayllon and Walkerdine, 2017</a:t>
          </a:r>
          <a:r>
            <a:rPr lang="de-DE" sz="1200" kern="1200" dirty="0">
              <a:solidFill>
                <a:schemeClr val="bg1"/>
              </a:solidFill>
            </a:rPr>
            <a:t>)</a:t>
          </a:r>
          <a:endParaRPr lang="en-GB" sz="1200" kern="1200" dirty="0">
            <a:solidFill>
              <a:schemeClr val="bg1"/>
            </a:solidFill>
          </a:endParaRPr>
        </a:p>
      </dsp:txBody>
      <dsp:txXfrm>
        <a:off x="3767570" y="4356391"/>
        <a:ext cx="1760248" cy="1244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644D26-EBFC-401D-8743-765BEA8591C3}">
      <dsp:nvSpPr>
        <dsp:cNvPr id="0" name=""/>
        <dsp:cNvSpPr/>
      </dsp:nvSpPr>
      <dsp:spPr>
        <a:xfrm>
          <a:off x="0" y="0"/>
          <a:ext cx="8812757" cy="1173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Interpretivist study, post-structuralist framework (Cohen, Manion, and Morrison, 2018) – seeks to explore individuals’ experiences</a:t>
          </a:r>
        </a:p>
      </dsp:txBody>
      <dsp:txXfrm>
        <a:off x="34384" y="34384"/>
        <a:ext cx="7408627" cy="1105176"/>
      </dsp:txXfrm>
    </dsp:sp>
    <dsp:sp modelId="{6C8346C3-D792-4D63-99BA-1C375A0B50A6}">
      <dsp:nvSpPr>
        <dsp:cNvPr id="0" name=""/>
        <dsp:cNvSpPr/>
      </dsp:nvSpPr>
      <dsp:spPr>
        <a:xfrm>
          <a:off x="658095" y="1336991"/>
          <a:ext cx="8812757" cy="1173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Literature Review (ITE models, discourses of accountability, tensions and gaps in shaping RQs)</a:t>
          </a:r>
        </a:p>
      </dsp:txBody>
      <dsp:txXfrm>
        <a:off x="692479" y="1371375"/>
        <a:ext cx="7322829" cy="1105176"/>
      </dsp:txXfrm>
    </dsp:sp>
    <dsp:sp modelId="{AD863529-1769-461C-BA49-1C30E3328C91}">
      <dsp:nvSpPr>
        <dsp:cNvPr id="0" name=""/>
        <dsp:cNvSpPr/>
      </dsp:nvSpPr>
      <dsp:spPr>
        <a:xfrm>
          <a:off x="1316190" y="2673983"/>
          <a:ext cx="8812757" cy="1173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>
              <a:solidFill>
                <a:schemeClr val="bg1"/>
              </a:solidFill>
            </a:rPr>
            <a:t>Qualitiative</a:t>
          </a:r>
          <a:r>
            <a:rPr lang="en-GB" sz="2300" kern="1200" dirty="0">
              <a:solidFill>
                <a:schemeClr val="bg1"/>
              </a:solidFill>
            </a:rPr>
            <a:t> design (Flick, 2008)– SSI with 3 x headteachers and ITE programme leads (HEI) </a:t>
          </a:r>
        </a:p>
      </dsp:txBody>
      <dsp:txXfrm>
        <a:off x="1350574" y="2708367"/>
        <a:ext cx="7322829" cy="1105176"/>
      </dsp:txXfrm>
    </dsp:sp>
    <dsp:sp modelId="{7A7D5D40-88B8-4743-BE46-ED811857BF88}">
      <dsp:nvSpPr>
        <dsp:cNvPr id="0" name=""/>
        <dsp:cNvSpPr/>
      </dsp:nvSpPr>
      <dsp:spPr>
        <a:xfrm>
          <a:off x="1974286" y="4010975"/>
          <a:ext cx="8812757" cy="1173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FDA (Kendall and Wickam, 1999) – identification of dominant and competing discourses, analysis of constructions of joint </a:t>
          </a:r>
          <a:r>
            <a:rPr lang="en-GB" sz="2300" kern="1200" dirty="0" err="1">
              <a:solidFill>
                <a:schemeClr val="bg1"/>
              </a:solidFill>
            </a:rPr>
            <a:t>accountaibility</a:t>
          </a:r>
          <a:endParaRPr lang="en-GB" sz="2300" kern="1200" dirty="0">
            <a:solidFill>
              <a:schemeClr val="bg1"/>
            </a:solidFill>
          </a:endParaRPr>
        </a:p>
      </dsp:txBody>
      <dsp:txXfrm>
        <a:off x="2008670" y="4045359"/>
        <a:ext cx="7322829" cy="1105176"/>
      </dsp:txXfrm>
    </dsp:sp>
    <dsp:sp modelId="{EEC4CB6C-5280-4500-98A1-24D16CA09B91}">
      <dsp:nvSpPr>
        <dsp:cNvPr id="0" name=""/>
        <dsp:cNvSpPr/>
      </dsp:nvSpPr>
      <dsp:spPr>
        <a:xfrm>
          <a:off x="2632381" y="5347967"/>
          <a:ext cx="8812757" cy="1173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Analysis of how constructions of joint accountability shape practice </a:t>
          </a:r>
        </a:p>
      </dsp:txBody>
      <dsp:txXfrm>
        <a:off x="2666765" y="5382351"/>
        <a:ext cx="7322829" cy="1105176"/>
      </dsp:txXfrm>
    </dsp:sp>
    <dsp:sp modelId="{B3EAFFEC-3D7E-4EDB-BCE3-11C9B71024B9}">
      <dsp:nvSpPr>
        <dsp:cNvPr id="0" name=""/>
        <dsp:cNvSpPr/>
      </dsp:nvSpPr>
      <dsp:spPr>
        <a:xfrm>
          <a:off x="8049693" y="857631"/>
          <a:ext cx="763063" cy="7630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>
            <a:solidFill>
              <a:schemeClr val="bg1"/>
            </a:solidFill>
          </a:endParaRPr>
        </a:p>
      </dsp:txBody>
      <dsp:txXfrm>
        <a:off x="8221382" y="857631"/>
        <a:ext cx="419685" cy="574205"/>
      </dsp:txXfrm>
    </dsp:sp>
    <dsp:sp modelId="{FA74A02D-9EFE-4A55-AEE3-5733C6900CBB}">
      <dsp:nvSpPr>
        <dsp:cNvPr id="0" name=""/>
        <dsp:cNvSpPr/>
      </dsp:nvSpPr>
      <dsp:spPr>
        <a:xfrm>
          <a:off x="8707788" y="2194623"/>
          <a:ext cx="763063" cy="7630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>
            <a:solidFill>
              <a:schemeClr val="bg1"/>
            </a:solidFill>
          </a:endParaRPr>
        </a:p>
      </dsp:txBody>
      <dsp:txXfrm>
        <a:off x="8879477" y="2194623"/>
        <a:ext cx="419685" cy="574205"/>
      </dsp:txXfrm>
    </dsp:sp>
    <dsp:sp modelId="{5C3B4053-70E6-48AF-BBB2-B7B8FBAC2930}">
      <dsp:nvSpPr>
        <dsp:cNvPr id="0" name=""/>
        <dsp:cNvSpPr/>
      </dsp:nvSpPr>
      <dsp:spPr>
        <a:xfrm>
          <a:off x="9365884" y="3512049"/>
          <a:ext cx="763063" cy="7630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>
            <a:solidFill>
              <a:schemeClr val="bg1"/>
            </a:solidFill>
          </a:endParaRPr>
        </a:p>
      </dsp:txBody>
      <dsp:txXfrm>
        <a:off x="9537573" y="3512049"/>
        <a:ext cx="419685" cy="574205"/>
      </dsp:txXfrm>
    </dsp:sp>
    <dsp:sp modelId="{6BEE21F9-BF25-4893-8B19-981BA33EDDA0}">
      <dsp:nvSpPr>
        <dsp:cNvPr id="0" name=""/>
        <dsp:cNvSpPr/>
      </dsp:nvSpPr>
      <dsp:spPr>
        <a:xfrm>
          <a:off x="10023979" y="4862085"/>
          <a:ext cx="763063" cy="7630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>
            <a:solidFill>
              <a:schemeClr val="bg1"/>
            </a:solidFill>
          </a:endParaRPr>
        </a:p>
      </dsp:txBody>
      <dsp:txXfrm>
        <a:off x="10195668" y="4862085"/>
        <a:ext cx="419685" cy="5742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E6D13E5-4CEC-3A4A-8E5D-AFCEE7512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A15AE-E040-4F31-96C6-FD066D034FFB}" type="datetime1">
              <a:rPr lang="en-GB" smtClean="0"/>
              <a:pPr/>
              <a:t>24/01/2026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9C7E07-3C67-C64C-8DA0-0404F630397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2283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52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41908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ABCF3-97C4-82BF-09B9-EB7CCB036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E4BFE3-BBA1-36DF-4A90-6BF86FC47F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E20F70-F17A-BA47-B57A-E8A63D8BF0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CFA7CB-B77A-A280-89D5-9CA73D5F36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4680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2738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5183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CB8B1-5A10-8113-AD14-58CD343FE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AD12F3-B87A-543F-BE7E-54B97FAE96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D72137-66B1-A2DB-BC60-CE1A286C15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C0F750-D68F-13D6-A4D3-5C1B6A8E74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2247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370C2-E438-F03C-9A47-CC329364A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19C43E-009B-6841-C588-23D5B2968B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EE43EC-0D30-977C-304F-7F51C6C918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2B612-5148-E7B7-ACB5-B9250419DA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37063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64895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186AD-DB79-106B-E5B0-1F4CF1DB3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4C0DB7-3D72-4AE2-6736-2614E334DF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B6EF9B-53E8-0D47-2BB7-271D5CA1CC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96A43C-A3F8-C6CB-3C03-DCD2BC509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734779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459235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2A573-70FC-FD69-66BF-2F22CCD04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B8A286-2F3D-40AA-2870-56BC8D1ABD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79FDEF-529F-2FDE-5C52-630AEB5653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793158-BEA1-A62A-47AF-B243E480FB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30681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16281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89C7E07-3C67-C64C-8DA0-0404F63039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9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879641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0813F-7C91-1BCE-93D4-EDE8CDD693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F3478A-96BE-E470-3EE9-76D6548C2E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9B4CFE-4A6C-4CDD-6753-4F9942DF44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8EAB6D-72D2-022D-D6B8-678D9E40C3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1952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fld id="{BF0ECDD3-5ED6-4F2E-9200-4265E7771409}" type="datetime3">
              <a:rPr lang="en-GB" noProof="0" smtClean="0">
                <a:latin typeface="+mn-lt"/>
              </a:rPr>
              <a:t>24 January, 2026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EF3C7B91-8340-4DE3-86B5-C786045F294F}" type="datetime3">
              <a:rPr lang="en-GB" noProof="0" smtClean="0">
                <a:latin typeface="+mn-lt"/>
              </a:rPr>
              <a:t>24 January, 2026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A492B146-28D8-4BED-9CCB-3CE32AE600D8}" type="datetime3">
              <a:rPr lang="en-GB" noProof="0" smtClean="0">
                <a:latin typeface="+mn-lt"/>
              </a:rPr>
              <a:t>24 January, 2026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 rtlCol="0"/>
          <a:lstStyle/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5EC32B11-D5CE-4232-91C0-98223FEEB63E}" type="datetime3">
              <a:rPr lang="en-GB" noProof="0" smtClean="0">
                <a:latin typeface="+mn-lt"/>
              </a:rPr>
              <a:t>24 January, 2026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rtlCol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20000" b="1" noProof="0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 rtlCol="0"/>
          <a:lstStyle/>
          <a:p>
            <a:pPr rtl="0"/>
            <a:fld id="{0FC5552E-CFEB-4B03-9254-BADA5935C3C5}" type="datetime3">
              <a:rPr lang="en-GB" noProof="0" smtClean="0">
                <a:latin typeface="+mn-lt"/>
              </a:rPr>
              <a:t>24 January, 2026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 rtlCol="0"/>
          <a:lstStyle/>
          <a:p>
            <a:pPr rtl="0"/>
            <a:fld id="{06C1B648-9902-4D16-95BF-7DA73F21B25F}" type="datetime3">
              <a:rPr lang="en-GB" noProof="0" smtClean="0">
                <a:latin typeface="+mn-lt"/>
              </a:rPr>
              <a:t>24 January, 2026</a:t>
            </a:fld>
            <a:endParaRPr lang="en-GB" noProof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/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6D32ECF5-82B3-480A-A164-6982386BEDBF}" type="datetime3">
              <a:rPr lang="en-GB" noProof="0" smtClean="0">
                <a:latin typeface="+mn-lt"/>
              </a:rPr>
              <a:t>24 January, 2026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F157024D-6974-431C-AC42-D6C2AB6F7CE3}" type="datetime3">
              <a:rPr lang="en-GB" noProof="0" smtClean="0">
                <a:latin typeface="+mn-lt"/>
              </a:rPr>
              <a:t>24 January, 2026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 rtlCol="0"/>
          <a:lstStyle/>
          <a:p>
            <a:pPr rtl="0"/>
            <a:fld id="{84195FB7-EC27-427B-8FA9-C35F9E171042}" type="datetime3">
              <a:rPr lang="en-GB" noProof="0" smtClean="0">
                <a:latin typeface="+mn-lt"/>
              </a:rPr>
              <a:t>24 January, 2026</a:t>
            </a:fld>
            <a:endParaRPr lang="en-GB" noProof="0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 rtlCol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9559-4AC2-42EC-AC0C-1C1FE1092708}" type="datetime3">
              <a:rPr lang="en-GB" smtClean="0"/>
              <a:t>24 January, 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Annual Review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1AB8-251E-4FBC-8298-5BCC40A51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290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95D5DEC8-540D-4958-ABFA-5DD45A5EFDB7}" type="datetime3">
              <a:rPr lang="en-GB" noProof="0" smtClean="0">
                <a:latin typeface="+mn-lt"/>
              </a:rPr>
              <a:t>24 January, 2026</a:t>
            </a:fld>
            <a:endParaRPr lang="en-GB" noProof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Annual Review</a:t>
            </a:r>
            <a:endParaRPr lang="en-GB" b="0" noProof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  <p:sldLayoutId id="214748369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0131946.2013.783834" TargetMode="External"/><Relationship Id="rId3" Type="http://schemas.openxmlformats.org/officeDocument/2006/relationships/hyperlink" Target="https://doi-org.ezproxy.uwtsd.ac.uk/10.1080/01596306.2015.1015279" TargetMode="External"/><Relationship Id="rId7" Type="http://schemas.openxmlformats.org/officeDocument/2006/relationships/hyperlink" Target="https://10.0.4.56/03054985.2020.1842181" TargetMode="External"/><Relationship Id="rId2" Type="http://schemas.openxmlformats.org/officeDocument/2006/relationships/hyperlink" Target="https://doi.org/10.1080/0268093022000043065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doi.org/10.16922/wje.22.1.4-en" TargetMode="External"/><Relationship Id="rId5" Type="http://schemas.openxmlformats.org/officeDocument/2006/relationships/hyperlink" Target="https://doi-org.uwtsd.idm.oclc.org/10.1093/oso/9780197648186.001.0001" TargetMode="External"/><Relationship Id="rId4" Type="http://schemas.openxmlformats.org/officeDocument/2006/relationships/hyperlink" Target="https://www.bera.ac.uk/publication/ethical-guidelines-for-educational-research-202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era.ioe.ac.uk/id/eprint/20148/1/Summary_of_findings_from_our_national_thematic_reviews_2013.pdf" TargetMode="External"/><Relationship Id="rId2" Type="http://schemas.openxmlformats.org/officeDocument/2006/relationships/hyperlink" Target="https://doi.org/10.1207/s15430421tip3903_2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10.0.4.56/03054985.2020.1842181" TargetMode="External"/><Relationship Id="rId4" Type="http://schemas.openxmlformats.org/officeDocument/2006/relationships/hyperlink" Target="https://www.gov.wales/sites/default/files/publications/2018-03/teaching-tomorrow%E2%80%99s-teachers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statistics-and-research/2023-12/pisa-2022-national-report-wales-059.pdf" TargetMode="External"/><Relationship Id="rId2" Type="http://schemas.openxmlformats.org/officeDocument/2006/relationships/hyperlink" Target="https://doi.org/10.16922/wje.22.1.7-en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doi.org/10.1080/02680939.2017.1309072" TargetMode="External"/><Relationship Id="rId4" Type="http://schemas.openxmlformats.org/officeDocument/2006/relationships/hyperlink" Target="https://doi-org.ezproxy.uwtsd.ac.uk/10.1177/16094069211018009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18-09/review-of-initial-teacher-training-2013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gov.wales/criteria-accreditation-initial-teacher-education-programmes-wales" TargetMode="External"/><Relationship Id="rId4" Type="http://schemas.openxmlformats.org/officeDocument/2006/relationships/hyperlink" Target="https://www.gov.wales/sites/default/files/publications/2018-09/criteria-for-the-accreditation-of-initial-teacher-education-programmes-in-wales.pdf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10.0.4.153/0022487109347671.%20p.48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BE720DB8-791B-24E5-40C9-5D1F3A5DF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675" y="365125"/>
            <a:ext cx="10627125" cy="1325563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2700" b="0" dirty="0"/>
              <a:t>“…a logical plan for getting from here to there” (Yin, 2018, p.25)</a:t>
            </a:r>
            <a:br>
              <a:rPr lang="en-GB" dirty="0"/>
            </a:b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CA0C2D0-ADDC-553C-54D6-1D0F57B99116}"/>
              </a:ext>
            </a:extLst>
          </p:cNvPr>
          <p:cNvSpPr txBox="1"/>
          <p:nvPr/>
        </p:nvSpPr>
        <p:spPr>
          <a:xfrm>
            <a:off x="6257925" y="1825625"/>
            <a:ext cx="50958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endParaRPr lang="en-US" sz="2800" b="1" i="0" kern="1200" dirty="0">
              <a:solidFill>
                <a:schemeClr val="bg1"/>
              </a:solidFill>
            </a:endParaRPr>
          </a:p>
          <a:p>
            <a:pPr>
              <a:spcBef>
                <a:spcPts val="1000"/>
              </a:spcBef>
            </a:pPr>
            <a:endParaRPr lang="en-US" sz="2800" b="1" dirty="0">
              <a:solidFill>
                <a:schemeClr val="bg1"/>
              </a:solidFill>
            </a:endParaRPr>
          </a:p>
          <a:p>
            <a:pPr>
              <a:spcBef>
                <a:spcPts val="1000"/>
              </a:spcBef>
            </a:pPr>
            <a:r>
              <a:rPr lang="en-US" sz="2800" b="1" i="0" kern="1200" dirty="0">
                <a:solidFill>
                  <a:schemeClr val="bg1"/>
                </a:solidFill>
              </a:rPr>
              <a:t>Joint Accountability in Initial Teacher Education: School and University Partner Perspectives and Implications for Partnership Practice</a:t>
            </a:r>
            <a:endParaRPr lang="en-US" sz="2800" b="1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ts val="1000"/>
              </a:spcBef>
            </a:pPr>
            <a:endParaRPr lang="en-US" sz="2800" b="0" i="0" kern="1200" dirty="0">
              <a:solidFill>
                <a:schemeClr val="bg1"/>
              </a:solidFill>
            </a:endParaRPr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F1F7E470-CE84-A1A2-C9AE-FFBCA942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675" y="6332220"/>
            <a:ext cx="768115" cy="247651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b="1" dirty="0"/>
              <a:t>24/01/26</a:t>
            </a:r>
          </a:p>
        </p:txBody>
      </p:sp>
      <p:pic>
        <p:nvPicPr>
          <p:cNvPr id="23" name="Picture Placeholder 22" descr="Person on road illustration">
            <a:extLst>
              <a:ext uri="{FF2B5EF4-FFF2-40B4-BE49-F238E27FC236}">
                <a16:creationId xmlns:a16="http://schemas.microsoft.com/office/drawing/2014/main" id="{33DA5201-291D-280A-7846-5A1717EF93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10" r="2" b="2"/>
          <a:stretch>
            <a:fillRect/>
          </a:stretch>
        </p:blipFill>
        <p:spPr>
          <a:xfrm>
            <a:off x="726675" y="1510732"/>
            <a:ext cx="5340750" cy="4351338"/>
          </a:xfrm>
          <a:noFill/>
        </p:spPr>
      </p:pic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469368E6-26C6-3FBA-96D6-FD1865A84E53}"/>
              </a:ext>
            </a:extLst>
          </p:cNvPr>
          <p:cNvSpPr txBox="1">
            <a:spLocks/>
          </p:cNvSpPr>
          <p:nvPr/>
        </p:nvSpPr>
        <p:spPr>
          <a:xfrm>
            <a:off x="2638097" y="6293918"/>
            <a:ext cx="1483788" cy="31636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 rtl="0">
              <a:defRPr lang="en-gb"/>
            </a:defPPr>
            <a:lvl1pPr marL="0" algn="l" defTabSz="914400" rtl="0" eaLnBrk="1" latinLnBrk="0" hangingPunct="1">
              <a:defRPr sz="11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b="1" dirty="0"/>
              <a:t>Laurence Thomas 240126</a:t>
            </a:r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4FD278B9-CA88-3C09-D667-1AD53B8F028F}"/>
              </a:ext>
            </a:extLst>
          </p:cNvPr>
          <p:cNvSpPr txBox="1">
            <a:spLocks/>
          </p:cNvSpPr>
          <p:nvPr/>
        </p:nvSpPr>
        <p:spPr>
          <a:xfrm>
            <a:off x="4774137" y="6293918"/>
            <a:ext cx="1483788" cy="316366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 rtl="0">
              <a:defRPr lang="en-gb"/>
            </a:defPPr>
            <a:lvl1pPr marL="0" algn="l" defTabSz="914400" rtl="0" eaLnBrk="1" latinLnBrk="0" hangingPunct="1">
              <a:defRPr sz="11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b="1" dirty="0"/>
              <a:t>ECDE7013</a:t>
            </a:r>
          </a:p>
        </p:txBody>
      </p:sp>
    </p:spTree>
    <p:extLst>
      <p:ext uri="{BB962C8B-B14F-4D97-AF65-F5344CB8AC3E}">
        <p14:creationId xmlns:p14="http://schemas.microsoft.com/office/powerpoint/2010/main" val="386841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511" y="879063"/>
            <a:ext cx="4978990" cy="610863"/>
          </a:xfrm>
        </p:spPr>
        <p:txBody>
          <a:bodyPr rtlCol="0">
            <a:noAutofit/>
          </a:bodyPr>
          <a:lstStyle/>
          <a:p>
            <a:r>
              <a:rPr lang="en-GB" sz="2800" dirty="0"/>
              <a:t>Initial Teacher Education (ITE) - a “Policy Problem” Cochran-Smith, (2021, p.9)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03242" y="2289362"/>
            <a:ext cx="4731028" cy="2968437"/>
          </a:xfrm>
        </p:spPr>
        <p:txBody>
          <a:bodyPr rtlCol="0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“…improving teacher education programme quality will in turn enhance the level of teacher quality, which will again in turn enhance the value and efficacy of a country’s general education” (Cochran-Smith, 2021, p.9).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Raising educational attainment is vital for economic growth and social cohesion (OECD, 2017; Wiliam, 2011).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err="1"/>
              <a:t>Wales’</a:t>
            </a:r>
            <a:r>
              <a:rPr lang="en-GB" dirty="0"/>
              <a:t> declining performance in Programme for International Student Assessment (PISA) (Ingram </a:t>
            </a:r>
            <a:r>
              <a:rPr lang="en-GB" i="1" dirty="0"/>
              <a:t>et al.,</a:t>
            </a:r>
            <a:r>
              <a:rPr lang="en-GB" dirty="0"/>
              <a:t> 2023).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</p:txBody>
      </p:sp>
      <p:pic>
        <p:nvPicPr>
          <p:cNvPr id="53" name="Picture Placeholder 52" descr="Hanging Lightbulbs">
            <a:extLst>
              <a:ext uri="{FF2B5EF4-FFF2-40B4-BE49-F238E27FC236}">
                <a16:creationId xmlns:a16="http://schemas.microsoft.com/office/drawing/2014/main" id="{CAC9EF15-08A3-406D-9236-76A5454D5F8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4BA525-0E96-BDA6-1758-645D10691CA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FFDBB721-E625-696F-186C-4246265508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5510568"/>
              </p:ext>
            </p:extLst>
          </p:nvPr>
        </p:nvGraphicFramePr>
        <p:xfrm>
          <a:off x="187725" y="72668"/>
          <a:ext cx="11826643" cy="6316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" name="Graphic 13" descr="Pin with solid fill">
            <a:extLst>
              <a:ext uri="{FF2B5EF4-FFF2-40B4-BE49-F238E27FC236}">
                <a16:creationId xmlns:a16="http://schemas.microsoft.com/office/drawing/2014/main" id="{4F07D255-DBB7-225F-FB63-FDF0855874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37904" y="1755913"/>
            <a:ext cx="528346" cy="52834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6EA2273-606A-8A44-5F0E-A60CF7D06D63}"/>
              </a:ext>
            </a:extLst>
          </p:cNvPr>
          <p:cNvSpPr txBox="1"/>
          <p:nvPr/>
        </p:nvSpPr>
        <p:spPr>
          <a:xfrm>
            <a:off x="5227016" y="2342919"/>
            <a:ext cx="173796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chemeClr val="bg1"/>
                </a:solidFill>
              </a:rPr>
              <a:t>Empirical Studies</a:t>
            </a:r>
          </a:p>
          <a:p>
            <a:pPr algn="ctr"/>
            <a:endParaRPr lang="en-GB" sz="1400" dirty="0">
              <a:solidFill>
                <a:schemeClr val="bg1"/>
              </a:solidFill>
            </a:endParaRPr>
          </a:p>
          <a:p>
            <a:pPr lvl="0"/>
            <a:r>
              <a:rPr lang="en-GB" sz="1600" dirty="0">
                <a:solidFill>
                  <a:schemeClr val="bg1"/>
                </a:solidFill>
              </a:rPr>
              <a:t>    Evans (2023)</a:t>
            </a:r>
          </a:p>
          <a:p>
            <a:pPr lvl="0" algn="ctr"/>
            <a:endParaRPr lang="en-GB" sz="1600" dirty="0">
              <a:solidFill>
                <a:schemeClr val="bg1"/>
              </a:solidFill>
            </a:endParaRPr>
          </a:p>
          <a:p>
            <a:pPr lvl="0" algn="ctr"/>
            <a:r>
              <a:rPr lang="en-GB" sz="1600" dirty="0">
                <a:solidFill>
                  <a:schemeClr val="bg1"/>
                </a:solidFill>
              </a:rPr>
              <a:t>   Waters-Davies,         and Livingston     (2023)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90DAB56-D88A-5E74-B022-D26091C1A50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22988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AE7E6AF-4E69-0152-1590-302B01080B77}"/>
              </a:ext>
            </a:extLst>
          </p:cNvPr>
          <p:cNvSpPr/>
          <p:nvPr/>
        </p:nvSpPr>
        <p:spPr>
          <a:xfrm>
            <a:off x="707843" y="664611"/>
            <a:ext cx="10776313" cy="215101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b="1" u="sng" dirty="0">
                <a:solidFill>
                  <a:schemeClr val="bg1"/>
                </a:solidFill>
              </a:rPr>
              <a:t>Research Aim:</a:t>
            </a:r>
          </a:p>
          <a:p>
            <a:pPr lvl="0" algn="ctr"/>
            <a:endParaRPr lang="en-GB" b="1" u="sng" dirty="0">
              <a:solidFill>
                <a:schemeClr val="bg1"/>
              </a:solidFill>
            </a:endParaRPr>
          </a:p>
          <a:p>
            <a:pPr lvl="0" algn="ctr"/>
            <a:r>
              <a:rPr lang="en-GB" dirty="0">
                <a:solidFill>
                  <a:schemeClr val="bg1"/>
                </a:solidFill>
              </a:rPr>
              <a:t>To examine how university ITE programme leaders and headteachers of Lead Partner Schools construct and negotiate their roles and responsibilities, and how their understanding of joint accountability shapes partnership practices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FA26EF3-5E94-B27D-2DCA-DF296B087F7A}"/>
              </a:ext>
            </a:extLst>
          </p:cNvPr>
          <p:cNvSpPr/>
          <p:nvPr/>
        </p:nvSpPr>
        <p:spPr>
          <a:xfrm>
            <a:off x="707843" y="3111720"/>
            <a:ext cx="3487239" cy="27678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b="1" u="sng" dirty="0">
                <a:solidFill>
                  <a:schemeClr val="bg1"/>
                </a:solidFill>
              </a:rPr>
              <a:t>RQ1:</a:t>
            </a:r>
          </a:p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How do university ITE programme leaders, and headteachers of Lead Partner Schools, conceptualise their roles within ITE partnerships?</a:t>
            </a:r>
          </a:p>
          <a:p>
            <a:pPr lvl="0"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C3ED4B0-6243-A1CF-0AA9-B0BE1AB33049}"/>
              </a:ext>
            </a:extLst>
          </p:cNvPr>
          <p:cNvSpPr/>
          <p:nvPr/>
        </p:nvSpPr>
        <p:spPr>
          <a:xfrm>
            <a:off x="4373063" y="3111720"/>
            <a:ext cx="3487239" cy="27678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r>
              <a:rPr lang="en-GB" b="1" u="sng" dirty="0">
                <a:solidFill>
                  <a:schemeClr val="bg1"/>
                </a:solidFill>
              </a:rPr>
              <a:t>RQ2:</a:t>
            </a:r>
          </a:p>
          <a:p>
            <a:pPr algn="ctr"/>
            <a:endParaRPr lang="en-GB" b="1" u="sng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In what ways do headteachers of Lead Partnership Schools and university ITE programme leaders perceive joint accountability within an ITE partnership model?</a:t>
            </a:r>
            <a:endParaRPr lang="en-GB" i="1" dirty="0">
              <a:solidFill>
                <a:schemeClr val="bg1"/>
              </a:solidFill>
            </a:endParaRPr>
          </a:p>
          <a:p>
            <a:pPr lvl="0"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47D0A1A-9120-E2B9-326B-293A24804FAA}"/>
              </a:ext>
            </a:extLst>
          </p:cNvPr>
          <p:cNvSpPr/>
          <p:nvPr/>
        </p:nvSpPr>
        <p:spPr>
          <a:xfrm>
            <a:off x="7996917" y="3111720"/>
            <a:ext cx="3487239" cy="27678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en-GB" b="1" u="sng" dirty="0">
                <a:solidFill>
                  <a:schemeClr val="bg1"/>
                </a:solidFill>
              </a:rPr>
              <a:t>RQ3:</a:t>
            </a:r>
          </a:p>
          <a:p>
            <a:pPr lvl="0" algn="ctr">
              <a:buNone/>
            </a:pPr>
            <a:endParaRPr lang="en-GB" b="1" u="sng" dirty="0">
              <a:solidFill>
                <a:schemeClr val="bg1"/>
              </a:solidFill>
            </a:endParaRPr>
          </a:p>
          <a:p>
            <a:pPr lvl="0" algn="ctr">
              <a:buNone/>
            </a:pPr>
            <a:r>
              <a:rPr lang="en-GB" dirty="0">
                <a:solidFill>
                  <a:schemeClr val="bg1"/>
                </a:solidFill>
              </a:rPr>
              <a:t>How does their perception of joint accountability shape the partnership practices of headteachers and university ITE programme leaders?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B91786-D720-F223-35D1-BF48F596BC5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851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AE6E52-BF25-7792-BF74-5F1AF06DE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C8C26C8-BF33-8B33-A0FC-96857D417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14" y="0"/>
            <a:ext cx="3451708" cy="610863"/>
          </a:xfrm>
        </p:spPr>
        <p:txBody>
          <a:bodyPr>
            <a:noAutofit/>
          </a:bodyPr>
          <a:lstStyle/>
          <a:p>
            <a:r>
              <a:rPr lang="en-GB" sz="3200" dirty="0"/>
              <a:t>Research Design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F0E8F16-D525-55EE-7038-4BD5FE3193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6839946"/>
              </p:ext>
            </p:extLst>
          </p:nvPr>
        </p:nvGraphicFramePr>
        <p:xfrm>
          <a:off x="1532075" y="108803"/>
          <a:ext cx="9295390" cy="62234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2F67250-041D-CF36-F84F-0811E7D7EB58}"/>
              </a:ext>
            </a:extLst>
          </p:cNvPr>
          <p:cNvSpPr txBox="1"/>
          <p:nvPr/>
        </p:nvSpPr>
        <p:spPr>
          <a:xfrm>
            <a:off x="9164128" y="6009054"/>
            <a:ext cx="3326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Adapted from Saunders </a:t>
            </a:r>
            <a:r>
              <a:rPr lang="en-GB" i="1" dirty="0">
                <a:solidFill>
                  <a:schemeClr val="bg1"/>
                </a:solidFill>
              </a:rPr>
              <a:t>et al. </a:t>
            </a:r>
            <a:r>
              <a:rPr lang="en-GB" dirty="0">
                <a:solidFill>
                  <a:schemeClr val="bg1"/>
                </a:solidFill>
              </a:rPr>
              <a:t>(2019)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1F73A8E-7287-1F4E-9F07-D32DDFAC3D9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74059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DE00CBF-61AB-2E8F-6612-2CE0257B4684}"/>
              </a:ext>
            </a:extLst>
          </p:cNvPr>
          <p:cNvSpPr txBox="1"/>
          <p:nvPr/>
        </p:nvSpPr>
        <p:spPr>
          <a:xfrm>
            <a:off x="964023" y="2177716"/>
            <a:ext cx="103230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“…</a:t>
            </a:r>
            <a:r>
              <a:rPr lang="en-GB" b="1" dirty="0">
                <a:solidFill>
                  <a:schemeClr val="bg1"/>
                </a:solidFill>
              </a:rPr>
              <a:t>qualitative </a:t>
            </a:r>
            <a:r>
              <a:rPr lang="en-GB" dirty="0">
                <a:solidFill>
                  <a:schemeClr val="bg1"/>
                </a:solidFill>
              </a:rPr>
              <a:t>researchers </a:t>
            </a:r>
            <a:r>
              <a:rPr lang="en-GB" b="1" u="sng" dirty="0">
                <a:solidFill>
                  <a:schemeClr val="bg1"/>
                </a:solidFill>
              </a:rPr>
              <a:t>observe</a:t>
            </a:r>
            <a:r>
              <a:rPr lang="en-GB" dirty="0">
                <a:solidFill>
                  <a:schemeClr val="bg1"/>
                </a:solidFill>
              </a:rPr>
              <a:t> the social world, knowledge, meanings, and notions of reality as </a:t>
            </a:r>
            <a:r>
              <a:rPr lang="en-GB" b="1" dirty="0">
                <a:solidFill>
                  <a:schemeClr val="bg1"/>
                </a:solidFill>
              </a:rPr>
              <a:t>contingent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b="1" dirty="0">
                <a:solidFill>
                  <a:schemeClr val="bg1"/>
                </a:solidFill>
              </a:rPr>
              <a:t>dynamic</a:t>
            </a:r>
            <a:r>
              <a:rPr lang="en-GB" dirty="0">
                <a:solidFill>
                  <a:schemeClr val="bg1"/>
                </a:solidFill>
              </a:rPr>
              <a:t> in order to understand the </a:t>
            </a:r>
            <a:r>
              <a:rPr lang="en-GB" b="1" u="sng" dirty="0">
                <a:solidFill>
                  <a:schemeClr val="bg1"/>
                </a:solidFill>
              </a:rPr>
              <a:t>socio-culturally constructed </a:t>
            </a:r>
            <a:r>
              <a:rPr lang="en-GB" b="1" dirty="0">
                <a:solidFill>
                  <a:schemeClr val="bg1"/>
                </a:solidFill>
              </a:rPr>
              <a:t>meaning of the individuals’ experiences</a:t>
            </a:r>
            <a:r>
              <a:rPr lang="en-GB" dirty="0">
                <a:solidFill>
                  <a:schemeClr val="bg1"/>
                </a:solidFill>
              </a:rPr>
              <a:t>.” (Khan and MacEachen, 2021, p.1)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Rejection of single truth or reality that can be “uncovered” and applied across the board.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“</a:t>
            </a:r>
            <a:r>
              <a:rPr lang="en-US" b="1" dirty="0">
                <a:solidFill>
                  <a:schemeClr val="bg1"/>
                </a:solidFill>
              </a:rPr>
              <a:t>Translation</a:t>
            </a:r>
            <a:r>
              <a:rPr lang="en-US" dirty="0">
                <a:solidFill>
                  <a:schemeClr val="bg1"/>
                </a:solidFill>
              </a:rPr>
              <a:t> is a process of invention and compliance. As teachers engage with policy and bring their creativity to bear on its enactment, </a:t>
            </a:r>
            <a:r>
              <a:rPr lang="en-US" b="1" dirty="0">
                <a:solidFill>
                  <a:schemeClr val="bg1"/>
                </a:solidFill>
              </a:rPr>
              <a:t>they are also captured by it. They change it, in some ways, and it changes them</a:t>
            </a:r>
            <a:r>
              <a:rPr lang="en-US" dirty="0">
                <a:solidFill>
                  <a:schemeClr val="bg1"/>
                </a:solidFill>
              </a:rPr>
              <a:t>” (Ball </a:t>
            </a:r>
            <a:r>
              <a:rPr lang="en-US" i="1" dirty="0">
                <a:solidFill>
                  <a:schemeClr val="bg1"/>
                </a:solidFill>
              </a:rPr>
              <a:t>et al., </a:t>
            </a:r>
            <a:r>
              <a:rPr lang="en-US" dirty="0">
                <a:solidFill>
                  <a:schemeClr val="bg1"/>
                </a:solidFill>
              </a:rPr>
              <a:t>2011, p.630)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9AC2E15-AF0D-B568-543A-E61A9C8A1CDC}"/>
              </a:ext>
            </a:extLst>
          </p:cNvPr>
          <p:cNvSpPr txBox="1">
            <a:spLocks/>
          </p:cNvSpPr>
          <p:nvPr/>
        </p:nvSpPr>
        <p:spPr>
          <a:xfrm>
            <a:off x="964023" y="546003"/>
            <a:ext cx="7843093" cy="1216838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br>
              <a:rPr lang="en-US" sz="2800" dirty="0"/>
            </a:br>
            <a:br>
              <a:rPr lang="en-US" sz="2800" dirty="0"/>
            </a:br>
            <a:r>
              <a:rPr lang="en-US" sz="3600" dirty="0"/>
              <a:t>Methodology</a:t>
            </a:r>
            <a:br>
              <a:rPr lang="en-US" sz="3600" dirty="0"/>
            </a:br>
            <a:br>
              <a:rPr lang="en-US" sz="2000" dirty="0"/>
            </a:br>
            <a:r>
              <a:rPr lang="en-GB" sz="1800" dirty="0"/>
              <a:t>“conceptualise” (RQ1), “perceive” (RQ2), “practices” (RQ3)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EF7C00-FBFD-64AD-4051-EA3B49E2BA7D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3898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94D4C-325F-4639-D6A7-0469A3FDC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77EA6BE-BE0A-62A8-7764-BC4C04FD3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566242"/>
            <a:ext cx="7843093" cy="1216838"/>
          </a:xfrm>
        </p:spPr>
        <p:txBody>
          <a:bodyPr>
            <a:noAutofit/>
          </a:bodyPr>
          <a:lstStyle/>
          <a:p>
            <a:br>
              <a:rPr lang="en-US" sz="2800" dirty="0"/>
            </a:br>
            <a:br>
              <a:rPr lang="en-US" sz="2800" dirty="0"/>
            </a:br>
            <a:r>
              <a:rPr lang="en-US" sz="3600" dirty="0"/>
              <a:t>Methods</a:t>
            </a:r>
            <a:br>
              <a:rPr lang="en-US" sz="3600" dirty="0"/>
            </a:br>
            <a:br>
              <a:rPr lang="en-US" sz="2000" dirty="0"/>
            </a:br>
            <a:r>
              <a:rPr lang="en-GB" sz="1800" dirty="0"/>
              <a:t>“conceptualise” (RQ1), “perceive” (RQ2), “practices” (RQ3)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4F71F4-86F0-85B8-60C0-EF9B9FDA64D6}"/>
              </a:ext>
            </a:extLst>
          </p:cNvPr>
          <p:cNvSpPr txBox="1"/>
          <p:nvPr/>
        </p:nvSpPr>
        <p:spPr>
          <a:xfrm>
            <a:off x="964023" y="2117558"/>
            <a:ext cx="103230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Semi-structured interview allow participants to “…discuss their interpretations of the world around them and to express how they regard situations from their own point of view” (Cohen </a:t>
            </a:r>
            <a:r>
              <a:rPr lang="en-GB" i="1" dirty="0">
                <a:solidFill>
                  <a:schemeClr val="bg1"/>
                </a:solidFill>
              </a:rPr>
              <a:t>et al.</a:t>
            </a:r>
            <a:r>
              <a:rPr lang="en-GB" dirty="0">
                <a:solidFill>
                  <a:schemeClr val="bg1"/>
                </a:solidFill>
              </a:rPr>
              <a:t>, 2000, p.267)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“…from the inside” (Flick, 2023, </a:t>
            </a:r>
            <a:r>
              <a:rPr lang="en-GB" dirty="0" err="1">
                <a:solidFill>
                  <a:schemeClr val="bg1"/>
                </a:solidFill>
              </a:rPr>
              <a:t>p.x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Structured interviews lack the necessary flexibility to deviate from a standardised set of questions (Cohen, Manion, and Morrison, 2018)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“…the best of both worlds…combining the structure of a list of issues to be covered…with the freedom to follow up points as necessary” (Thomas, 2023, p. 206)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3604C0F-7945-B888-E9DD-F595A03F0804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0998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6C6BC-9DD8-532B-BF80-6B8E18827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82C5F37-AA00-5446-4FB1-82951AB66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566242"/>
            <a:ext cx="7843093" cy="121683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/>
              <a:t>Methods - Considerations</a:t>
            </a:r>
            <a:br>
              <a:rPr lang="en-US" sz="3600" dirty="0"/>
            </a:b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3C6AEF-1A26-F394-0AF0-3495E188AB2F}"/>
              </a:ext>
            </a:extLst>
          </p:cNvPr>
          <p:cNvSpPr txBox="1"/>
          <p:nvPr/>
        </p:nvSpPr>
        <p:spPr>
          <a:xfrm>
            <a:off x="964023" y="2117558"/>
            <a:ext cx="1032309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Less rigorous than quantitative research? - Inability to influence policy, generalizability (Cooley, 2013)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Transparency (Clark </a:t>
            </a:r>
            <a:r>
              <a:rPr lang="en-GB" i="1" dirty="0">
                <a:solidFill>
                  <a:schemeClr val="bg1"/>
                </a:solidFill>
              </a:rPr>
              <a:t>et al.</a:t>
            </a:r>
            <a:r>
              <a:rPr lang="en-GB" dirty="0">
                <a:solidFill>
                  <a:schemeClr val="bg1"/>
                </a:solidFill>
              </a:rPr>
              <a:t>, 2021) and condensation of large amounts of of data (Willig, 2008)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Hawthorne Effect (Thomas, 2018) and limited disclosures (Creswell and Miller, 2000)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Linguistic form of questions (Wang and Yan, 2012; Cohen, Manion and Morrison, 2018) and prompts, member checking and clarification (Flick, 2023)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FDA - Variation </a:t>
            </a:r>
            <a:r>
              <a:rPr lang="en-GB" dirty="0" err="1">
                <a:solidFill>
                  <a:schemeClr val="bg1"/>
                </a:solidFill>
              </a:rPr>
              <a:t>vrs</a:t>
            </a:r>
            <a:r>
              <a:rPr lang="en-GB" dirty="0">
                <a:solidFill>
                  <a:schemeClr val="bg1"/>
                </a:solidFill>
              </a:rPr>
              <a:t>. Consistency and associated techniques that lead to “conversational exchanges” rather than “speaking questionnaires” (Potter and Wetherell, 1987, p.165)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9977D2-1257-D089-174A-D4A678669A2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347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A57DB0-DAEF-6602-5CE9-1507AF53C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Group of men with solid fill">
            <a:extLst>
              <a:ext uri="{FF2B5EF4-FFF2-40B4-BE49-F238E27FC236}">
                <a16:creationId xmlns:a16="http://schemas.microsoft.com/office/drawing/2014/main" id="{941F7EB5-6947-2549-15C0-FE561FE7F4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27632" y="5193632"/>
            <a:ext cx="1664368" cy="166436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9543BC7-F468-434B-9FAA-4E93C157A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16" y="189511"/>
            <a:ext cx="10401300" cy="1325563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dirty="0"/>
              <a:t>Purposive Sampling – getting the “best” data? (Denscombe, 2010, p.35)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64D417-228E-7182-7CBA-CA1C92782DA1}"/>
              </a:ext>
            </a:extLst>
          </p:cNvPr>
          <p:cNvSpPr txBox="1"/>
          <p:nvPr/>
        </p:nvSpPr>
        <p:spPr>
          <a:xfrm>
            <a:off x="952500" y="1974949"/>
            <a:ext cx="11079080" cy="3632564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br>
              <a:rPr lang="en-GB" dirty="0">
                <a:solidFill>
                  <a:schemeClr val="bg1"/>
                </a:solidFill>
              </a:rPr>
            </a:br>
            <a:endParaRPr lang="en-US" sz="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Denscombe (2021, p.35) states that participants are chosen according to two criteria: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</a:rPr>
              <a:t>Relevance: </a:t>
            </a:r>
            <a:r>
              <a:rPr lang="en-US" dirty="0">
                <a:solidFill>
                  <a:schemeClr val="bg1"/>
                </a:solidFill>
              </a:rPr>
              <a:t>to the issue/theory being investigated;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b="1" dirty="0">
                <a:solidFill>
                  <a:schemeClr val="bg1"/>
                </a:solidFill>
              </a:rPr>
              <a:t>Knowledge: </a:t>
            </a:r>
            <a:r>
              <a:rPr lang="en-US" dirty="0">
                <a:solidFill>
                  <a:schemeClr val="bg1"/>
                </a:solidFill>
              </a:rPr>
              <a:t>privileged knowledge or experience about the topic.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b="0" i="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C0F19F-331C-FCAB-1EEF-4249840339C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1975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F86676B-AA95-EDED-9114-E3A53669C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10259471" cy="610863"/>
          </a:xfrm>
        </p:spPr>
        <p:txBody>
          <a:bodyPr>
            <a:noAutofit/>
          </a:bodyPr>
          <a:lstStyle/>
          <a:p>
            <a:pPr>
              <a:spcBef>
                <a:spcPts val="1000"/>
              </a:spcBef>
            </a:pPr>
            <a:r>
              <a:rPr lang="en-GB" dirty="0"/>
              <a:t>Purposive Sampling (Silverman, 2020)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4ED831-BAEB-36BC-17E8-C1801E75CB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Lead Partner School Headteachers (3)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6D7EEA-8628-35F5-C804-CCFA5AF9EAA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Current headteacher of Lead Partner School</a:t>
            </a:r>
          </a:p>
          <a:p>
            <a:pPr marL="0" indent="0">
              <a:buNone/>
            </a:pPr>
            <a:r>
              <a:rPr lang="en-GB" dirty="0"/>
              <a:t>Lead Partner School has </a:t>
            </a:r>
            <a:r>
              <a:rPr lang="en-GB" i="1" dirty="0"/>
              <a:t>at least </a:t>
            </a:r>
            <a:r>
              <a:rPr lang="en-GB" dirty="0"/>
              <a:t>3 year’s experience of working within ITE Partnership (Estyn, EWC)</a:t>
            </a:r>
          </a:p>
          <a:p>
            <a:pPr marL="0" indent="0">
              <a:buNone/>
            </a:pPr>
            <a:r>
              <a:rPr lang="en-GB" dirty="0"/>
              <a:t>School inspected in last 3 years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9AE465E-9D01-7D8D-76E0-2C7D95BE2373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en-GB" dirty="0"/>
              <a:t>ITE Programme Leads (3)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17E3067-D79E-E9D0-55A1-E91184ABC8B0}"/>
              </a:ext>
            </a:extLst>
          </p:cNvPr>
          <p:cNvSpPr>
            <a:spLocks noGrp="1"/>
          </p:cNvSpPr>
          <p:nvPr>
            <p:ph sz="half" idx="1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senior leadership position in ITE partnership </a:t>
            </a:r>
          </a:p>
          <a:p>
            <a:pPr marL="0" indent="0">
              <a:buNone/>
            </a:pPr>
            <a:r>
              <a:rPr lang="en-GB" dirty="0"/>
              <a:t>Experience of inspection and accreditation processes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A1E87C0-D6E4-CB99-74EB-D2510426BE66}"/>
              </a:ext>
            </a:extLst>
          </p:cNvPr>
          <p:cNvSpPr>
            <a:spLocks noGrp="1"/>
          </p:cNvSpPr>
          <p:nvPr>
            <p:ph type="body" idx="12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14481B-A975-D789-4367-DCCF06E4862C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Consent</a:t>
            </a:r>
          </a:p>
          <a:p>
            <a:pPr marL="0" indent="0">
              <a:buNone/>
            </a:pPr>
            <a:r>
              <a:rPr lang="en-GB" dirty="0"/>
              <a:t>Confidentiality / anonymity – likely redaction of some data (BERA, 2024)</a:t>
            </a:r>
          </a:p>
          <a:p>
            <a:pPr marL="0" indent="0">
              <a:buNone/>
            </a:pPr>
            <a:r>
              <a:rPr lang="en-GB" dirty="0"/>
              <a:t>Positionality and bias </a:t>
            </a:r>
          </a:p>
          <a:p>
            <a:pPr marL="0" indent="0">
              <a:buNone/>
            </a:pPr>
            <a:r>
              <a:rPr lang="en-GB" dirty="0"/>
              <a:t>Implications for partnership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2" name="Graphic 1" descr="Group of men with solid fill">
            <a:extLst>
              <a:ext uri="{FF2B5EF4-FFF2-40B4-BE49-F238E27FC236}">
                <a16:creationId xmlns:a16="http://schemas.microsoft.com/office/drawing/2014/main" id="{DFE4F9BB-7453-9588-EEAC-4881DA40BF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27632" y="5193632"/>
            <a:ext cx="1664368" cy="166436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B4D0C2-77C8-8D36-6BD2-DC7F8AE4F46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43850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3ABC51-7797-06BE-7603-60AAD6AC3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625C1CC-22DD-5B97-A8C8-53C35F170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499" y="179838"/>
            <a:ext cx="10401300" cy="1325563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dirty="0"/>
              <a:t>Foucauldian Discourse Analysis (FDA)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9E35E5-4B86-0AFC-FD6F-52ECA8D3D8D0}"/>
              </a:ext>
            </a:extLst>
          </p:cNvPr>
          <p:cNvSpPr txBox="1"/>
          <p:nvPr/>
        </p:nvSpPr>
        <p:spPr>
          <a:xfrm>
            <a:off x="952499" y="2289363"/>
            <a:ext cx="11079080" cy="279523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b="0" i="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CF52D0-299C-A52E-0F87-A6FE9F34FA5D}"/>
              </a:ext>
            </a:extLst>
          </p:cNvPr>
          <p:cNvSpPr txBox="1"/>
          <p:nvPr/>
        </p:nvSpPr>
        <p:spPr>
          <a:xfrm>
            <a:off x="952499" y="2047002"/>
            <a:ext cx="107923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Foucault's work </a:t>
            </a:r>
            <a:r>
              <a:rPr lang="en-GB" b="1" dirty="0">
                <a:solidFill>
                  <a:schemeClr val="bg1"/>
                </a:solidFill>
              </a:rPr>
              <a:t>challenges</a:t>
            </a:r>
            <a:r>
              <a:rPr lang="en-GB" dirty="0">
                <a:solidFill>
                  <a:schemeClr val="bg1"/>
                </a:solidFill>
              </a:rPr>
              <a:t> us with </a:t>
            </a:r>
            <a:r>
              <a:rPr lang="en-GB" b="1" dirty="0">
                <a:solidFill>
                  <a:schemeClr val="bg1"/>
                </a:solidFill>
              </a:rPr>
              <a:t>complex problems </a:t>
            </a:r>
            <a:r>
              <a:rPr lang="en-GB" dirty="0">
                <a:solidFill>
                  <a:schemeClr val="bg1"/>
                </a:solidFill>
              </a:rPr>
              <a:t>rather than offering clear solutions or methodologies (Ball, 2015; Arribas-Ayllon and Walkerdine, 2017).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FDA helps us to understand “how people </a:t>
            </a:r>
            <a:r>
              <a:rPr lang="en-GB" b="1" dirty="0">
                <a:solidFill>
                  <a:schemeClr val="bg1"/>
                </a:solidFill>
              </a:rPr>
              <a:t>think</a:t>
            </a:r>
            <a:r>
              <a:rPr lang="en-GB" dirty="0">
                <a:solidFill>
                  <a:schemeClr val="bg1"/>
                </a:solidFill>
              </a:rPr>
              <a:t>, what they </a:t>
            </a:r>
            <a:r>
              <a:rPr lang="en-GB" b="1" dirty="0">
                <a:solidFill>
                  <a:schemeClr val="bg1"/>
                </a:solidFill>
              </a:rPr>
              <a:t>know</a:t>
            </a:r>
            <a:r>
              <a:rPr lang="en-GB" dirty="0">
                <a:solidFill>
                  <a:schemeClr val="bg1"/>
                </a:solidFill>
              </a:rPr>
              <a:t> and </a:t>
            </a:r>
            <a:r>
              <a:rPr lang="en-GB" b="1" dirty="0">
                <a:solidFill>
                  <a:schemeClr val="bg1"/>
                </a:solidFill>
              </a:rPr>
              <a:t>how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they speak </a:t>
            </a:r>
            <a:r>
              <a:rPr lang="en-GB" dirty="0">
                <a:solidFill>
                  <a:schemeClr val="bg1"/>
                </a:solidFill>
              </a:rPr>
              <a:t>about the world around us, and how their knowledge is culturally embedded” (Raby, 2002, p.30).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From a Foucauldian point of view, discourses </a:t>
            </a:r>
            <a:r>
              <a:rPr lang="en-GB" b="1" dirty="0">
                <a:solidFill>
                  <a:schemeClr val="bg1"/>
                </a:solidFill>
              </a:rPr>
              <a:t>facilitate</a:t>
            </a:r>
            <a:r>
              <a:rPr lang="en-GB" dirty="0">
                <a:solidFill>
                  <a:schemeClr val="bg1"/>
                </a:solidFill>
              </a:rPr>
              <a:t> and </a:t>
            </a:r>
            <a:r>
              <a:rPr lang="en-GB" b="1" dirty="0">
                <a:solidFill>
                  <a:schemeClr val="bg1"/>
                </a:solidFill>
              </a:rPr>
              <a:t>limit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b="1" dirty="0">
                <a:solidFill>
                  <a:schemeClr val="bg1"/>
                </a:solidFill>
              </a:rPr>
              <a:t>enable</a:t>
            </a:r>
            <a:r>
              <a:rPr lang="en-GB" dirty="0">
                <a:solidFill>
                  <a:schemeClr val="bg1"/>
                </a:solidFill>
              </a:rPr>
              <a:t> and </a:t>
            </a:r>
            <a:r>
              <a:rPr lang="en-GB" b="1" dirty="0">
                <a:solidFill>
                  <a:schemeClr val="bg1"/>
                </a:solidFill>
              </a:rPr>
              <a:t>constrain</a:t>
            </a:r>
            <a:r>
              <a:rPr lang="en-GB" dirty="0">
                <a:solidFill>
                  <a:schemeClr val="bg1"/>
                </a:solidFill>
              </a:rPr>
              <a:t> what can be said, by whom, where and when (Willig, 2008, p.112)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DA7F4F-2503-735B-8D69-FE62D4D199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8249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72F8E81-130B-CB6A-C92C-A02926270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5945450" cy="610863"/>
          </a:xfrm>
        </p:spPr>
        <p:txBody>
          <a:bodyPr>
            <a:normAutofit/>
          </a:bodyPr>
          <a:lstStyle/>
          <a:p>
            <a:r>
              <a:rPr lang="en-GB" dirty="0"/>
              <a:t>Which model of FDA?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60C3D0A-3244-BFAA-056F-B79BB83579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Parker (1992)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F938B86-C24D-B88B-21F8-C01C03337830}"/>
              </a:ext>
            </a:extLst>
          </p:cNvPr>
          <p:cNvSpPr>
            <a:spLocks noGrp="1"/>
          </p:cNvSpPr>
          <p:nvPr>
            <p:ph sz="half" idx="11"/>
          </p:nvPr>
        </p:nvSpPr>
        <p:spPr/>
        <p:txBody>
          <a:bodyPr/>
          <a:lstStyle/>
          <a:p>
            <a:r>
              <a:rPr lang="en-GB" dirty="0"/>
              <a:t>Focuses on identity and emotional subjectivity</a:t>
            </a:r>
          </a:p>
          <a:p>
            <a:r>
              <a:rPr lang="en-GB" dirty="0"/>
              <a:t>Psychologically orientated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D861039-A0E7-FAB9-4168-5771206F9551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125526"/>
            <a:ext cx="3036477" cy="57884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Willig (2008) </a:t>
            </a:r>
            <a:r>
              <a:rPr lang="en-GB" dirty="0" err="1"/>
              <a:t>vrs</a:t>
            </a:r>
            <a:r>
              <a:rPr lang="en-GB" dirty="0"/>
              <a:t>.</a:t>
            </a:r>
          </a:p>
          <a:p>
            <a:r>
              <a:rPr lang="en-GB" dirty="0"/>
              <a:t>Kendall and Wickham (1999)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32141E8-6EDE-787E-EE2D-2EEE9517EEDE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r>
              <a:rPr lang="en-GB" dirty="0"/>
              <a:t>No rigid “steps”</a:t>
            </a:r>
          </a:p>
          <a:p>
            <a:r>
              <a:rPr lang="en-GB" dirty="0"/>
              <a:t>Encourages analytical reflexivity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977CAA1-D3E2-8DE7-4275-FC51FF1D41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20-step</a:t>
            </a:r>
          </a:p>
          <a:p>
            <a:r>
              <a:rPr lang="en-GB" dirty="0"/>
              <a:t>Focussed on therapeutic or clinical settings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EC04371-821C-D03A-31A5-F6CB97C5AC8F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en-GB" dirty="0"/>
              <a:t>Ayllon and Walkerdine (2017)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250C8BD-A6D9-2020-DEB4-7BC1243C939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5484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F7DED95-6B1C-8FC1-21FC-0E9051C7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7047574" cy="610863"/>
          </a:xfrm>
        </p:spPr>
        <p:txBody>
          <a:bodyPr>
            <a:normAutofit/>
          </a:bodyPr>
          <a:lstStyle/>
          <a:p>
            <a:r>
              <a:rPr lang="en-GB" sz="3600" dirty="0"/>
              <a:t>Kendall and Wickham (1999)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7E22180-708B-FB28-EA5A-0A2B9B27E13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693177"/>
            <a:ext cx="2133600" cy="369332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Identifying the dominant ways participants talk and think about a topic.</a:t>
            </a:r>
          </a:p>
          <a:p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415BBDA3-ED89-F954-75A7-7A54BCD621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080966"/>
            <a:ext cx="2133600" cy="205837"/>
          </a:xfrm>
        </p:spPr>
        <p:txBody>
          <a:bodyPr/>
          <a:lstStyle/>
          <a:p>
            <a:r>
              <a:rPr lang="en-GB" dirty="0"/>
              <a:t>1. Recognising a discourse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DD439C8B-8007-6C97-7FFB-4F5639A7A50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954247"/>
            <a:ext cx="2128157" cy="52117"/>
          </a:xfrm>
        </p:spPr>
        <p:txBody>
          <a:bodyPr/>
          <a:lstStyle/>
          <a:p>
            <a:r>
              <a:rPr lang="en-GB" dirty="0"/>
              <a:t>Identifying the social or institutional norms that dictate what can be said, by whom, and in which contexts</a:t>
            </a: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D68AF4C-27C3-92F9-6D0D-D1FFADE698D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080966"/>
            <a:ext cx="2128157" cy="205837"/>
          </a:xfrm>
        </p:spPr>
        <p:txBody>
          <a:bodyPr/>
          <a:lstStyle/>
          <a:p>
            <a:r>
              <a:rPr lang="en-GB" dirty="0"/>
              <a:t>2. Identifying the rules for producing statements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89E53315-0183-2E7A-6168-39A44DB5C02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Finding the boundaries of what is acceptable to say, what is avoided, downplayed, or silenced.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9AD1C1E-2DF5-0379-D7C9-4FE6A1E9936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3. Identifying what is sayable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A57A0E6-57CC-71B5-F093-84C30197CF7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Noticing moments where new ideas or alternative perspectives appear, challenging dominant views.</a:t>
            </a:r>
          </a:p>
          <a:p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3137F7E-B3DA-8722-B000-09AAA08B531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/>
              <a:t>4. Where new statements emerge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6920DF3-DDBB-57F9-0358-2E24A2ACB91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Seeing how ways of speaking are connected to real practices and actions.</a:t>
            </a:r>
          </a:p>
          <a:p>
            <a:endParaRPr lang="en-GB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C106086-2CD7-A1DE-6B5A-1D0D68356DE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GB" dirty="0"/>
              <a:t>5. Linking discourse to practice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2DA12948-0798-932A-996C-85C7689AE3E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40249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330AA-BF63-CE54-9039-A5A1EAC97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0A14A07-53B2-FE7E-DB5D-14656D196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dirty="0"/>
              <a:t>“The absurdity of validity” </a:t>
            </a:r>
            <a:br>
              <a:rPr lang="en-US" dirty="0"/>
            </a:br>
            <a:r>
              <a:rPr lang="en-US" dirty="0"/>
              <a:t>(Wolcott, 1994, p. 364)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683695-6885-6FDC-585F-E0F9102AABA6}"/>
              </a:ext>
            </a:extLst>
          </p:cNvPr>
          <p:cNvSpPr txBox="1"/>
          <p:nvPr/>
        </p:nvSpPr>
        <p:spPr>
          <a:xfrm>
            <a:off x="952499" y="2289363"/>
            <a:ext cx="11079080" cy="279523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b="0" i="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E0CCCF-1398-E40C-EB02-A4FF5E82B7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375826"/>
              </p:ext>
            </p:extLst>
          </p:nvPr>
        </p:nvGraphicFramePr>
        <p:xfrm>
          <a:off x="952499" y="2079003"/>
          <a:ext cx="10910884" cy="45046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5442">
                  <a:extLst>
                    <a:ext uri="{9D8B030D-6E8A-4147-A177-3AD203B41FA5}">
                      <a16:colId xmlns:a16="http://schemas.microsoft.com/office/drawing/2014/main" val="133359750"/>
                    </a:ext>
                  </a:extLst>
                </a:gridCol>
                <a:gridCol w="5455442">
                  <a:extLst>
                    <a:ext uri="{9D8B030D-6E8A-4147-A177-3AD203B41FA5}">
                      <a16:colId xmlns:a16="http://schemas.microsoft.com/office/drawing/2014/main" val="1082511623"/>
                    </a:ext>
                  </a:extLst>
                </a:gridCol>
              </a:tblGrid>
              <a:tr h="739559"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8015598"/>
                  </a:ext>
                </a:extLst>
              </a:tr>
              <a:tr h="739559">
                <a:tc>
                  <a:txBody>
                    <a:bodyPr/>
                    <a:lstStyle/>
                    <a:p>
                      <a:r>
                        <a:rPr lang="en-GB" sz="1600" b="1" dirty="0"/>
                        <a:t>Validity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Credibility</a:t>
                      </a:r>
                      <a:r>
                        <a:rPr lang="en-GB" sz="1600" dirty="0"/>
                        <a:t> (Bryman, 2021; Merriam and Tisdell, 2016) </a:t>
                      </a:r>
                    </a:p>
                    <a:p>
                      <a:endParaRPr lang="en-GB" sz="16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600" dirty="0"/>
                        <a:t>Conducting ethical research (BERA, 2024)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600" dirty="0"/>
                        <a:t>Being explicit about my </a:t>
                      </a:r>
                      <a:r>
                        <a:rPr lang="en-GB" sz="1600" b="1" dirty="0"/>
                        <a:t>role as researcher;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600" b="1" dirty="0"/>
                        <a:t>My relationship</a:t>
                      </a:r>
                      <a:r>
                        <a:rPr lang="en-GB" sz="1600" dirty="0"/>
                        <a:t> to those studied;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600" dirty="0"/>
                        <a:t>Making a case that the topic of the study is </a:t>
                      </a:r>
                      <a:r>
                        <a:rPr lang="en-GB" sz="1600" b="1" dirty="0"/>
                        <a:t>important;</a:t>
                      </a:r>
                      <a:endParaRPr lang="en-GB" sz="16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600" dirty="0"/>
                        <a:t>Clarity about </a:t>
                      </a:r>
                      <a:r>
                        <a:rPr lang="en-GB" sz="1600" b="1" dirty="0"/>
                        <a:t>how</a:t>
                      </a:r>
                      <a:r>
                        <a:rPr lang="en-GB" sz="1600" dirty="0"/>
                        <a:t> the study was done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600" dirty="0"/>
                        <a:t>Making a </a:t>
                      </a:r>
                      <a:r>
                        <a:rPr lang="en-GB" sz="1600" b="1" dirty="0"/>
                        <a:t>convincing presentation</a:t>
                      </a:r>
                      <a:r>
                        <a:rPr lang="en-GB" sz="1600" dirty="0"/>
                        <a:t> of the findings of the study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4234550"/>
                  </a:ext>
                </a:extLst>
              </a:tr>
              <a:tr h="739559">
                <a:tc>
                  <a:txBody>
                    <a:bodyPr/>
                    <a:lstStyle/>
                    <a:p>
                      <a:r>
                        <a:rPr lang="en-GB" sz="1600" b="1" dirty="0"/>
                        <a:t>External validity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Transferability (allows others to assess relevance to their own settings)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0442005"/>
                  </a:ext>
                </a:extLst>
              </a:tr>
              <a:tr h="739559">
                <a:tc>
                  <a:txBody>
                    <a:bodyPr/>
                    <a:lstStyle/>
                    <a:p>
                      <a:r>
                        <a:rPr lang="en-GB" sz="1600" b="1" dirty="0"/>
                        <a:t>Reliability / Objectivity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Confirmability (provokes critical reflection rather than producing universal claims)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10908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FB5AB565-425E-D636-75B4-0D3CBC2B70E7}"/>
              </a:ext>
            </a:extLst>
          </p:cNvPr>
          <p:cNvSpPr txBox="1"/>
          <p:nvPr/>
        </p:nvSpPr>
        <p:spPr>
          <a:xfrm>
            <a:off x="7874337" y="1690688"/>
            <a:ext cx="4317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Adapted from Merriam and Tisdell (2016)</a:t>
            </a:r>
            <a:endParaRPr lang="en-GB" dirty="0"/>
          </a:p>
        </p:txBody>
      </p:sp>
      <p:sp>
        <p:nvSpPr>
          <p:cNvPr id="13" name="Arrow: Left-Right 12">
            <a:extLst>
              <a:ext uri="{FF2B5EF4-FFF2-40B4-BE49-F238E27FC236}">
                <a16:creationId xmlns:a16="http://schemas.microsoft.com/office/drawing/2014/main" id="{0BE4DA04-4164-4408-4426-5A7067671243}"/>
              </a:ext>
            </a:extLst>
          </p:cNvPr>
          <p:cNvSpPr/>
          <p:nvPr/>
        </p:nvSpPr>
        <p:spPr>
          <a:xfrm>
            <a:off x="1441644" y="2289363"/>
            <a:ext cx="10100789" cy="320948"/>
          </a:xfrm>
          <a:prstGeom prst="leftRightArrow">
            <a:avLst/>
          </a:prstGeom>
          <a:solidFill>
            <a:schemeClr val="tx2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108306D-AFF5-7C8A-035E-6708BC0BE55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46937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08AED9B-719E-411B-D48C-2A0794EAE8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272667"/>
              </p:ext>
            </p:extLst>
          </p:nvPr>
        </p:nvGraphicFramePr>
        <p:xfrm>
          <a:off x="460227" y="145336"/>
          <a:ext cx="11445139" cy="6521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Placeholder 22" descr="Person on road illustration">
            <a:extLst>
              <a:ext uri="{FF2B5EF4-FFF2-40B4-BE49-F238E27FC236}">
                <a16:creationId xmlns:a16="http://schemas.microsoft.com/office/drawing/2014/main" id="{3EF66C02-FB23-33BD-7EBC-3E3BAFFFCE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7072" y="1"/>
            <a:ext cx="1624927" cy="1415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43770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Head outline and magnifying glass">
            <a:extLst>
              <a:ext uri="{FF2B5EF4-FFF2-40B4-BE49-F238E27FC236}">
                <a16:creationId xmlns:a16="http://schemas.microsoft.com/office/drawing/2014/main" id="{CAD4B9D6-BE30-3F27-8CE5-A38371D0E7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>
          <a:xfrm>
            <a:off x="20" y="10"/>
            <a:ext cx="12191978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336677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57DEA77-3890-B78F-F88B-A9788670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6"/>
            <a:ext cx="10401300" cy="603776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E46A2C5-9229-263C-1102-671CA8B08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120292"/>
            <a:ext cx="10382250" cy="554695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Arribas‑Ayllon, M. and Walkerdine, V., (2017) Foucauldian Discourse Analysis. In: </a:t>
            </a:r>
            <a:r>
              <a:rPr lang="en-GB" i="1" dirty="0"/>
              <a:t>The Sage Handbook of Qualitative Research in Psychology</a:t>
            </a:r>
            <a:r>
              <a:rPr lang="en-GB" dirty="0"/>
              <a:t>. 2nd ed.: Sage, pp.110–123.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Ball, S. J. (2003). The teacher’s soul and the terrors of performativity. </a:t>
            </a:r>
            <a:r>
              <a:rPr lang="en-GB" i="1" dirty="0"/>
              <a:t>Journal of Education Policy</a:t>
            </a:r>
            <a:r>
              <a:rPr lang="en-GB" dirty="0"/>
              <a:t>, 18(2), pp.215–228 Available at:. </a:t>
            </a:r>
            <a:r>
              <a:rPr lang="en-GB" dirty="0">
                <a:hlinkClick r:id="rId2"/>
              </a:rPr>
              <a:t>https://doi.org/10.1080/0268093022000043065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Ball, S. J. (2015) What is policy? 21 years later: reflections on the possibilities of policy research. </a:t>
            </a:r>
            <a:r>
              <a:rPr lang="en-GB" i="1" dirty="0"/>
              <a:t>Discourse: Studies in the Cultural Politics of Education</a:t>
            </a:r>
            <a:r>
              <a:rPr lang="en-GB" dirty="0"/>
              <a:t>, </a:t>
            </a:r>
            <a:r>
              <a:rPr lang="en-GB" i="1" dirty="0"/>
              <a:t>36</a:t>
            </a:r>
            <a:r>
              <a:rPr lang="en-GB" dirty="0"/>
              <a:t>(3), 306–313. Available at: </a:t>
            </a:r>
            <a:r>
              <a:rPr lang="en-GB" u="sng" dirty="0">
                <a:hlinkClick r:id="rId3"/>
              </a:rPr>
              <a:t>https://doi-org.ezproxy.uwtsd.ac.uk/10.1080/01596306.2015.1015279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Beauchamp, G., Clarke, L., Hulme, M., </a:t>
            </a:r>
            <a:r>
              <a:rPr lang="en-GB" dirty="0" err="1"/>
              <a:t>Jephcote</a:t>
            </a:r>
            <a:r>
              <a:rPr lang="en-GB" dirty="0"/>
              <a:t>, M., Kennedy, A., Magennis, G., Menter, I., Murray, J., Mutton, T., O’Doherty, T., and Peiser, G. (2016). </a:t>
            </a:r>
            <a:r>
              <a:rPr lang="en-GB" i="1" dirty="0"/>
              <a:t>Teacher education in times of change (1st ed.). </a:t>
            </a:r>
            <a:r>
              <a:rPr lang="en-GB" dirty="0"/>
              <a:t>Bristol University Press. Available at: https://doi.org/10.2307/j.ctt1t89fvx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British Educational Research Association (BERA), (2024) </a:t>
            </a:r>
            <a:r>
              <a:rPr lang="en-GB" i="1" dirty="0"/>
              <a:t>Ethical Guidelines for Educational Research</a:t>
            </a:r>
            <a:r>
              <a:rPr lang="en-GB" dirty="0"/>
              <a:t>. 5th ed. British Educational Research Association. Available at: </a:t>
            </a:r>
            <a:r>
              <a:rPr lang="en-GB" u="sng" dirty="0">
                <a:hlinkClick r:id="rId4"/>
              </a:rPr>
              <a:t>https://www.bera.ac.uk/publication/ethical-guidelines-for-educational-research-2024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Briggs, A. R. J., Coleman, M., and Morrison, M. (2012) </a:t>
            </a:r>
            <a:r>
              <a:rPr lang="en-GB" i="1" dirty="0"/>
              <a:t>Research methods in educational leadership &amp; management</a:t>
            </a:r>
            <a:r>
              <a:rPr lang="en-GB" dirty="0"/>
              <a:t> (3rd ed.). SAGE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Brinkmann, S., Kvale, S., and Flick, U. (2018) </a:t>
            </a:r>
            <a:r>
              <a:rPr lang="en-GB" i="1" dirty="0"/>
              <a:t>Doing interviews</a:t>
            </a:r>
            <a:r>
              <a:rPr lang="en-GB" dirty="0"/>
              <a:t> ([Second edition].). SAGE Publications.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Brinkmann, S. (2022) </a:t>
            </a:r>
            <a:r>
              <a:rPr lang="en-GB" i="1" dirty="0"/>
              <a:t>Qualitative Interviewing: Conversational Knowledge Through Research Interviews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 Available at: </a:t>
            </a:r>
            <a:r>
              <a:rPr lang="en-GB" u="sng" dirty="0">
                <a:hlinkClick r:id="rId5"/>
              </a:rPr>
              <a:t>https://doi-org.uwtsd.idm.oclc.org/10.1093/oso/9780197648186.001.0001</a:t>
            </a:r>
            <a:r>
              <a:rPr lang="en-GB" dirty="0"/>
              <a:t> (accessed 16 Jan. 2026).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Cochran-Smith, M. (2020) Accountability and initial teacher education reform: A perspective from abroad. </a:t>
            </a:r>
            <a:r>
              <a:rPr lang="en-GB" i="1" dirty="0"/>
              <a:t>Wales Journal of Education</a:t>
            </a:r>
            <a:r>
              <a:rPr lang="en-GB" dirty="0"/>
              <a:t>, 22(1). Available at: </a:t>
            </a:r>
            <a:r>
              <a:rPr lang="en-GB" dirty="0">
                <a:hlinkClick r:id="rId6"/>
              </a:rPr>
              <a:t>https://doi.org/10.16922/wje.22.1.4-en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Cochran-Smith, M. (2021) "Rethinking teacher education: The trouble with accountability", </a:t>
            </a:r>
            <a:r>
              <a:rPr lang="en-GB" i="1" dirty="0"/>
              <a:t>Oxford Review of Education</a:t>
            </a:r>
            <a:r>
              <a:rPr lang="en-GB" dirty="0"/>
              <a:t>, 47:1, Available at: </a:t>
            </a:r>
            <a:r>
              <a:rPr lang="en-GB" u="sng" dirty="0">
                <a:hlinkClick r:id="rId7"/>
              </a:rPr>
              <a:t>https://10.1080/03054985.2020.1842181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Cooley, A. (2013) </a:t>
            </a:r>
            <a:r>
              <a:rPr lang="en-GB" i="1" dirty="0"/>
              <a:t>Qualitative Research in Education: The Origins, Debates, and Politics of Creating Knowledge</a:t>
            </a:r>
            <a:r>
              <a:rPr lang="en-GB" dirty="0"/>
              <a:t>. Open University Press. Available at: </a:t>
            </a:r>
            <a:r>
              <a:rPr lang="en-GB" u="sng" dirty="0">
                <a:hlinkClick r:id="rId8"/>
              </a:rPr>
              <a:t>https://doi.org/10.1080/00131946.2013.783834</a:t>
            </a:r>
            <a:r>
              <a:rPr lang="en-GB" dirty="0"/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19832C-AE43-68EE-21EE-093BF9944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1AB8-251E-4FBC-8298-5BCC40A51FD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2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4E1905-30EA-D4D5-D730-98ECB73B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58CE3EE-BDC8-B643-5678-33F1F489B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60556"/>
            <a:ext cx="10382250" cy="663697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Cohen, L., Manion, L., and Morrison, K. (Keith R. B. ). (2018) </a:t>
            </a:r>
            <a:r>
              <a:rPr lang="en-GB" i="1" dirty="0"/>
              <a:t>Research methods in education</a:t>
            </a:r>
            <a:r>
              <a:rPr lang="en-GB" dirty="0"/>
              <a:t> (Eighth edition). Routledge.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Clark, T., Foster, L., Sloan, L., and Bryman, A. (2021</a:t>
            </a:r>
            <a:r>
              <a:rPr lang="en-GB" i="1" dirty="0"/>
              <a:t>) Bryman’s social research methods (6th edition).</a:t>
            </a:r>
            <a:r>
              <a:rPr lang="en-GB" dirty="0"/>
              <a:t> Oxford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Creswell, J. W., and Miller, D. L. (2000) Determining Validity in Qualitative Inquiry. </a:t>
            </a:r>
            <a:r>
              <a:rPr lang="en-GB" i="1" dirty="0"/>
              <a:t>Theory Into Practice</a:t>
            </a:r>
            <a:r>
              <a:rPr lang="en-GB" dirty="0"/>
              <a:t>, </a:t>
            </a:r>
            <a:r>
              <a:rPr lang="en-GB" i="1" dirty="0"/>
              <a:t>39</a:t>
            </a:r>
            <a:r>
              <a:rPr lang="en-GB" dirty="0"/>
              <a:t>(3), pp. 124–130. Available at: </a:t>
            </a:r>
            <a:r>
              <a:rPr lang="en-GB" u="sng" dirty="0">
                <a:hlinkClick r:id="rId2"/>
              </a:rPr>
              <a:t>https://doi.org/10.1207/s15430421tip3903_2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Donaldson, G. (2015) </a:t>
            </a:r>
            <a:r>
              <a:rPr lang="en-GB" i="1" dirty="0"/>
              <a:t>The Donaldson review of curriculum and assessment.</a:t>
            </a:r>
            <a:r>
              <a:rPr lang="en-GB" dirty="0"/>
              <a:t> The Welsh Government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Denzin, N. K., and Lincoln, Y. S. (Eds.). (2018) </a:t>
            </a:r>
            <a:r>
              <a:rPr lang="en-GB" i="1" dirty="0"/>
              <a:t>The Sage handbook of qualitative research</a:t>
            </a:r>
            <a:r>
              <a:rPr lang="en-GB" dirty="0"/>
              <a:t> (Fifth edition.). Sage.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Denscombe, M. (2021) </a:t>
            </a:r>
            <a:r>
              <a:rPr lang="en-GB" i="1" dirty="0"/>
              <a:t>The good research guide : research methods for small-scale social research projects</a:t>
            </a:r>
            <a:r>
              <a:rPr lang="en-GB" dirty="0"/>
              <a:t> (Seventh edition.). Open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Estyn. (2013) </a:t>
            </a:r>
            <a:r>
              <a:rPr lang="en-GB" i="1" dirty="0"/>
              <a:t>Summary of findings from our national thematic reviews 2013</a:t>
            </a:r>
            <a:r>
              <a:rPr lang="en-GB" dirty="0"/>
              <a:t>: Estyn. Available </a:t>
            </a:r>
            <a:r>
              <a:rPr lang="en-GB" dirty="0" err="1"/>
              <a:t>at:</a:t>
            </a:r>
            <a:r>
              <a:rPr lang="en-GB" u="sng" dirty="0" err="1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://dera.ioe.ac.uk/id/</a:t>
            </a:r>
            <a:r>
              <a:rPr lang="en-GB" u="sng" dirty="0" err="1">
                <a:hlinkClick r:id="rId3"/>
              </a:rPr>
              <a:t>eprint</a:t>
            </a:r>
            <a:r>
              <a:rPr lang="en-GB" u="sng" dirty="0">
                <a:hlinkClick r:id="rId3"/>
              </a:rPr>
              <a:t>/20148/1/Summary_of_findings_from_our_national_thematic_reviews_2013.pdf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Evans, G. (2023). Understanding the impact of school inspection: An analysis of how school leaders in Wales interpret and respond to inspection outcomes.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Flick, U. (2023) </a:t>
            </a:r>
            <a:r>
              <a:rPr lang="en-GB" i="1" dirty="0"/>
              <a:t>An introduction to qualitative research</a:t>
            </a:r>
            <a:r>
              <a:rPr lang="en-GB" dirty="0"/>
              <a:t> (Seventh edition.). SAGE.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Furlong, J. (2015) </a:t>
            </a:r>
            <a:r>
              <a:rPr lang="en-GB" i="1" dirty="0"/>
              <a:t>Teaching Tomorrow’s Teachers. Options for the future of initial teacher education in Wales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https://www.gov.wales/sites/default/files/publications/2018-03/teaching-tomorrow%E2%80%99s-teachers.pdf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Furlong, J., Griffiths, </a:t>
            </a:r>
            <a:r>
              <a:rPr lang="en-GB" dirty="0" err="1"/>
              <a:t>J.,Hannigan</a:t>
            </a:r>
            <a:r>
              <a:rPr lang="en-GB" dirty="0"/>
              <a:t>-Davies, C., Harris, A., and Jones, M. (2021) The reform of initial teacher education in Wales: from vision to reality, </a:t>
            </a:r>
            <a:r>
              <a:rPr lang="en-GB" i="1" dirty="0"/>
              <a:t>Oxford Review of Education</a:t>
            </a:r>
            <a:r>
              <a:rPr lang="en-GB" dirty="0"/>
              <a:t>, 4:1, Available at: </a:t>
            </a:r>
            <a:r>
              <a:rPr lang="en-GB" dirty="0">
                <a:hlinkClick r:id="rId5"/>
              </a:rPr>
              <a:t>https://10.1080/03054985.2020.1842181</a:t>
            </a:r>
            <a:r>
              <a:rPr lang="en-GB" dirty="0"/>
              <a:t>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4DBC2-F334-00B4-1A6A-16A281FB3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1AB8-251E-4FBC-8298-5BCC40A51FD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15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F1903-E3BB-B515-2BE4-90EF0FF79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90D0503D-D836-4AB5-AFCC-9A97EDF6A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308837"/>
            <a:ext cx="10382250" cy="586812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Harris, A., Jones, M., Lewis, H., Lucas, N. and Thomas, J. (2020) ‘Designing an integrated programme of initial teacher education: Progress, considerations and reflections’, </a:t>
            </a:r>
            <a:r>
              <a:rPr lang="en-GB" i="1" dirty="0"/>
              <a:t>Wales Journal of Education</a:t>
            </a:r>
            <a:r>
              <a:rPr lang="en-GB" dirty="0"/>
              <a:t>, 22(1), pp. 142–163. Available at: </a:t>
            </a:r>
            <a:r>
              <a:rPr lang="en-GB" u="sng" dirty="0">
                <a:hlinkClick r:id="rId2"/>
              </a:rPr>
              <a:t>https://doi.org/10.16922/wje.22.1.7-en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Ingram, J., Stiff, J., Cadwallader, S., Lee, G. and Kayton, H. (2023) </a:t>
            </a:r>
            <a:r>
              <a:rPr lang="en-GB" i="1" dirty="0"/>
              <a:t>PISA 2022: National Report for Wales</a:t>
            </a:r>
            <a:r>
              <a:rPr lang="en-GB" dirty="0"/>
              <a:t>. Welsh Government. Available at: </a:t>
            </a:r>
            <a:r>
              <a:rPr lang="en-GB" u="sng" dirty="0">
                <a:hlinkClick r:id="rId3"/>
              </a:rPr>
              <a:t>https://www.gov.wales/sites/default/files/statistics-and-research/2023-12/pisa-2022-national-report-wales-059.pdf</a:t>
            </a:r>
            <a:r>
              <a:rPr lang="en-GB" dirty="0"/>
              <a:t> [Accessed 21/01/26]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Khan, T. H., and  MacEachen, E. (2021) Foucauldian Discourse Analysis: Moving Beyond a Social Constructionist Analytic</a:t>
            </a:r>
            <a:r>
              <a:rPr lang="en-GB" i="1" dirty="0"/>
              <a:t>. International Journal of Qualitative Methods</a:t>
            </a:r>
            <a:r>
              <a:rPr lang="en-GB" dirty="0"/>
              <a:t>, 20. Available at: </a:t>
            </a:r>
            <a:r>
              <a:rPr lang="en-GB" u="sng" dirty="0">
                <a:hlinkClick r:id="rId4"/>
              </a:rPr>
              <a:t>https://doi-org.ezproxy.uwtsd.ac.uk/10.1177/16094069211018009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Kendall, G., and Wickham, G. (1999) </a:t>
            </a:r>
            <a:r>
              <a:rPr lang="en-GB" i="1" dirty="0"/>
              <a:t>Using Foucault’s Methods</a:t>
            </a:r>
            <a:r>
              <a:rPr lang="en-GB" dirty="0"/>
              <a:t>. SAGE.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Lillejord, S. and </a:t>
            </a:r>
            <a:r>
              <a:rPr lang="en-GB" dirty="0" err="1"/>
              <a:t>Børte</a:t>
            </a:r>
            <a:r>
              <a:rPr lang="en-GB" dirty="0"/>
              <a:t>, K. (2016). Partnership in teacher education – a research mapping, </a:t>
            </a:r>
            <a:r>
              <a:rPr lang="en-GB" i="1" dirty="0"/>
              <a:t>European Journal of Teacher Education</a:t>
            </a:r>
            <a:r>
              <a:rPr lang="en-GB" dirty="0"/>
              <a:t>. 39:5, pp. 550-563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Merriam, S. B., and  Tisdell, E. J. (2016</a:t>
            </a:r>
            <a:r>
              <a:rPr lang="en-GB" i="1" dirty="0"/>
              <a:t>) Qualitative research : a guide to design and implementation</a:t>
            </a:r>
            <a:r>
              <a:rPr lang="en-GB" dirty="0"/>
              <a:t> (4th ed.). Jossey-Bass.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Mutton, T. and Burn, K., (2020) “Doing Things Differently: Responding to the 'policy problem' of Teacher Education in Wales”, </a:t>
            </a:r>
            <a:r>
              <a:rPr lang="en-GB" i="1" dirty="0"/>
              <a:t>Wales Journal of Education 22(1)</a:t>
            </a:r>
            <a:r>
              <a:rPr lang="en-GB" dirty="0"/>
              <a:t>, pp.85-112. Available at: https://doi.org/10.16922/wje.22.1.5-en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Mutton, T., Burn, K., Hagger, H., Thirlwall, K, (2018) </a:t>
            </a:r>
            <a:r>
              <a:rPr lang="en-GB" i="1" dirty="0"/>
              <a:t>Teacher education partnerships: policy and practice</a:t>
            </a:r>
            <a:r>
              <a:rPr lang="en-GB" dirty="0"/>
              <a:t>. Critical Publishing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Parker, I. (1992) </a:t>
            </a:r>
            <a:r>
              <a:rPr lang="en-GB" i="1" dirty="0"/>
              <a:t>Discourse dynamics: Critical analysis for social and individual psychology</a:t>
            </a:r>
            <a:r>
              <a:rPr lang="en-GB" dirty="0"/>
              <a:t>. Routledge.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Perryman, J., Ball, S. J., Braun, A., and Maguire, M. (2017) Translating policy: governmentality and the reflective teacher. </a:t>
            </a:r>
            <a:r>
              <a:rPr lang="en-GB" i="1" dirty="0"/>
              <a:t>Journal of Education Policy</a:t>
            </a:r>
            <a:r>
              <a:rPr lang="en-GB" dirty="0"/>
              <a:t>, </a:t>
            </a:r>
            <a:r>
              <a:rPr lang="en-GB" i="1" dirty="0"/>
              <a:t>32</a:t>
            </a:r>
            <a:r>
              <a:rPr lang="en-GB" dirty="0"/>
              <a:t>(6), pp. 745–756. Available at: </a:t>
            </a:r>
            <a:r>
              <a:rPr lang="en-GB" u="sng" dirty="0">
                <a:hlinkClick r:id="rId5"/>
              </a:rPr>
              <a:t>https://doi.org/10.1080/02680939.2017.1309072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Potter, J. and Wetherell, M. (1987) </a:t>
            </a:r>
            <a:r>
              <a:rPr lang="en-GB" i="1" dirty="0"/>
              <a:t>Discourse and social psychology: Beyond attitudes and behaviour</a:t>
            </a:r>
            <a:r>
              <a:rPr lang="en-GB" dirty="0"/>
              <a:t>. Sage.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7B114-8312-07D1-81FD-4E085B6AA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1AB8-251E-4FBC-8298-5BCC40A51FD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168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58D61-80AD-6E2B-22AE-C79B61183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D86C152-F365-BC77-2F88-FDA567AE5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0"/>
            <a:ext cx="10382250" cy="6176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Raby, R. C. (2002) A Tangle of Discourses: Girls Negotiating Adolescence. </a:t>
            </a:r>
            <a:r>
              <a:rPr lang="en-GB" i="1" dirty="0"/>
              <a:t>Journal of Youth Studies</a:t>
            </a:r>
            <a:r>
              <a:rPr lang="en-GB" dirty="0"/>
              <a:t>, </a:t>
            </a:r>
            <a:r>
              <a:rPr lang="en-GB" i="1" dirty="0"/>
              <a:t>5</a:t>
            </a:r>
            <a:r>
              <a:rPr lang="en-GB" dirty="0"/>
              <a:t>(4), 425–448. Available at: https://doi.org/10.1080/1367626022000030976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Silverman, D. (2020) </a:t>
            </a:r>
            <a:r>
              <a:rPr lang="en-GB" i="1" dirty="0"/>
              <a:t>Interpreting qualitative data</a:t>
            </a:r>
            <a:r>
              <a:rPr lang="en-GB" dirty="0"/>
              <a:t> (Sixth edition.). SAGE Publications Ltd.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Tabberer, R. (2013) </a:t>
            </a:r>
            <a:r>
              <a:rPr lang="en-GB" i="1" dirty="0"/>
              <a:t>A review of initial teacher training in Wales.</a:t>
            </a:r>
            <a:r>
              <a:rPr lang="en-GB" dirty="0"/>
              <a:t> Welsh Government. Available </a:t>
            </a:r>
            <a:r>
              <a:rPr lang="en-GB" dirty="0" err="1"/>
              <a:t>at:</a:t>
            </a:r>
            <a:r>
              <a:rPr lang="en-GB" u="sng" dirty="0" err="1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://www.gov.wales/sites/default/files/publications/2018-09/review-of-initial-teacher-training-2013.pdf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Thomas, G. (2023) </a:t>
            </a:r>
            <a:r>
              <a:rPr lang="en-GB" i="1" dirty="0"/>
              <a:t>How to do your research project: a guide for students</a:t>
            </a:r>
            <a:r>
              <a:rPr lang="en-GB" dirty="0"/>
              <a:t> (4th edition.)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Wang, J. and Yan, Y. (2012) The interview question. In: J.F. </a:t>
            </a:r>
            <a:r>
              <a:rPr lang="en-GB" dirty="0" err="1"/>
              <a:t>Gubrium</a:t>
            </a:r>
            <a:r>
              <a:rPr lang="en-GB" dirty="0"/>
              <a:t>, J.A. Holstein, A.B. </a:t>
            </a:r>
            <a:r>
              <a:rPr lang="en-GB" dirty="0" err="1"/>
              <a:t>Marvasti</a:t>
            </a:r>
            <a:r>
              <a:rPr lang="en-GB" dirty="0"/>
              <a:t> and K.D. McKinney, eds. </a:t>
            </a:r>
            <a:r>
              <a:rPr lang="en-GB" i="1" dirty="0"/>
              <a:t>The SAGE handbook of interview research: The complexity of the craft</a:t>
            </a:r>
            <a:r>
              <a:rPr lang="en-GB" dirty="0"/>
              <a:t>. 2nd ed. SAGE Publications, pp. 231–242.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/>
              <a:t>Waters-Davies, J. and Livingston, K. (2023) </a:t>
            </a:r>
            <a:r>
              <a:rPr lang="en-GB" i="1" dirty="0"/>
              <a:t>Mandated partnership in Initial Teacher Education: experiences and perceptions of teacher educators in Wales</a:t>
            </a:r>
            <a:r>
              <a:rPr lang="en-GB" dirty="0"/>
              <a:t>. European Conference for Education Research (ECER) Glasgow August 2023</a:t>
            </a: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/>
              <a:t>Welsh Government. (2018) </a:t>
            </a:r>
            <a:r>
              <a:rPr lang="en-GB" i="1" dirty="0"/>
              <a:t>Criteria for the accreditation of initial teacher education programmes in Wales: Teaching tomorrow’s teachers.</a:t>
            </a:r>
            <a:r>
              <a:rPr lang="en-GB" dirty="0"/>
              <a:t> Cardiff: Welsh Government. Available at:</a:t>
            </a:r>
            <a:br>
              <a:rPr lang="en-GB" dirty="0"/>
            </a:br>
            <a:r>
              <a:rPr lang="en-GB" u="sng" dirty="0">
                <a:hlinkClick r:id="rId4"/>
              </a:rPr>
              <a:t>https://www.gov.wales/sites/default/files/publications/2018-09/criteria-for-the-accreditation-of-initial-teacher-education-programmes-in-wales.pdf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Welsh Government. (2023) </a:t>
            </a:r>
            <a:r>
              <a:rPr lang="en-GB" i="1" dirty="0"/>
              <a:t>Criteria for the accreditation of initial teacher education programmes in Wales: Teaching tomorrow’s teachers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https://www.gov.wales/criteria-accreditation-initial-teacher-education-programmes-wales</a:t>
            </a:r>
            <a:r>
              <a:rPr lang="en-GB" dirty="0"/>
              <a:t> (Accessed: 4 January 2026).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Willig, C. (2008) </a:t>
            </a:r>
            <a:r>
              <a:rPr lang="en-GB" i="1" dirty="0"/>
              <a:t>Introducing qualitative research in psychology : adventures in theory and method</a:t>
            </a:r>
            <a:r>
              <a:rPr lang="en-GB" dirty="0"/>
              <a:t> (2nd ed.). Open University Press.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A99B9-3BDF-747E-4099-8B7681718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1AB8-251E-4FBC-8298-5BCC40A51FD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14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45A9B-0D6D-A360-18D0-FDB0085CA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B6609FC-4F69-3AF6-E456-9626A7DBD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0"/>
            <a:ext cx="10382250" cy="6176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sz="1300" dirty="0"/>
              <a:t>Wolcott, H. F. (1994)  </a:t>
            </a:r>
            <a:r>
              <a:rPr lang="en-GB" sz="1300" i="1" dirty="0"/>
              <a:t>Transforming qualitative data: Description, analysis and interpretation. Sage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sz="1300" dirty="0"/>
              <a:t>Yin, RK. (2018) </a:t>
            </a:r>
            <a:r>
              <a:rPr lang="en-GB" sz="1300" i="1" dirty="0"/>
              <a:t>Case Study Research and Applications: Design and Methods </a:t>
            </a:r>
            <a:r>
              <a:rPr lang="en-GB" sz="1300" dirty="0"/>
              <a:t>(6th ed.). Sage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sz="1300" dirty="0"/>
              <a:t>Zeichner, K. (2010). Rethinking the Connections Between Campus Courses and Field Experiences in College and University-Based Teacher Education. </a:t>
            </a:r>
            <a:r>
              <a:rPr lang="en-GB" sz="1300" i="1" dirty="0"/>
              <a:t>Journal of Teacher Education </a:t>
            </a:r>
            <a:r>
              <a:rPr lang="en-GB" sz="1300" dirty="0"/>
              <a:t>Available at: </a:t>
            </a:r>
            <a:r>
              <a:rPr lang="en-GB" sz="1300" dirty="0">
                <a:hlinkClick r:id="rId3"/>
              </a:rPr>
              <a:t>https://10.1177/0022487109347671. p.480</a:t>
            </a:r>
            <a:r>
              <a:rPr lang="en-GB" sz="13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DAFC2B-7DC3-6AEA-F7BA-25770926A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1AB8-251E-4FBC-8298-5BCC40A51FD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62793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9129431_TF78853419_Win32.potx" id="{4B078287-5F8B-4412-8B56-22BABE512007}" vid="{40D3F4AB-D386-4158-AD50-2BEE84BA26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EC1AB0-9704-404D-B6D3-819D938AC55B}">
  <ds:schemaRefs>
    <ds:schemaRef ds:uri="http://purl.org/dc/terms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71af3243-3dd4-4a8d-8c0d-dd76da1f02a5"/>
    <ds:schemaRef ds:uri="http://schemas.openxmlformats.org/package/2006/metadata/core-properties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Geometric annual presentation</Template>
  <TotalTime>0</TotalTime>
  <Words>3264</Words>
  <Application>Microsoft Office PowerPoint</Application>
  <PresentationFormat>Widescreen</PresentationFormat>
  <Paragraphs>286</Paragraphs>
  <Slides>21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Arial</vt:lpstr>
      <vt:lpstr>Calibri</vt:lpstr>
      <vt:lpstr>Franklin Gothic Book</vt:lpstr>
      <vt:lpstr>Franklin Gothic Demi</vt:lpstr>
      <vt:lpstr>Wingdings</vt:lpstr>
      <vt:lpstr>Theme1</vt:lpstr>
      <vt:lpstr>“…a logical plan for getting from here to there” (Yin, 2018, p.25)   </vt:lpstr>
      <vt:lpstr>Initial Teacher Education (ITE) - a “Policy Problem” Cochran-Smith, (2021, p.9) </vt:lpstr>
      <vt:lpstr>PowerPoint Presentation</vt:lpstr>
      <vt:lpstr>PowerPoint Presentation</vt:lpstr>
      <vt:lpstr>Research Design</vt:lpstr>
      <vt:lpstr>PowerPoint Presentation</vt:lpstr>
      <vt:lpstr>  Methods  “conceptualise” (RQ1), “perceive” (RQ2), “practices” (RQ3) </vt:lpstr>
      <vt:lpstr>  Methods - Considerations </vt:lpstr>
      <vt:lpstr>Purposive Sampling – getting the “best” data? (Denscombe, 2010, p.35)</vt:lpstr>
      <vt:lpstr>Purposive Sampling (Silverman, 2020)</vt:lpstr>
      <vt:lpstr>Foucauldian Discourse Analysis (FDA)</vt:lpstr>
      <vt:lpstr>Which model of FDA?</vt:lpstr>
      <vt:lpstr>Kendall and Wickham (1999)</vt:lpstr>
      <vt:lpstr>“The absurdity of validity”  (Wolcott, 1994, p. 364)</vt:lpstr>
      <vt:lpstr>PowerPoint Presentation</vt:lpstr>
      <vt:lpstr>Questions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Laurence Thomas</dc:creator>
  <cp:lastModifiedBy>Laurence Thomas</cp:lastModifiedBy>
  <cp:revision>1</cp:revision>
  <cp:lastPrinted>2026-01-24T08:51:48Z</cp:lastPrinted>
  <dcterms:created xsi:type="dcterms:W3CDTF">2026-01-10T10:25:52Z</dcterms:created>
  <dcterms:modified xsi:type="dcterms:W3CDTF">2026-01-24T12:24:21Z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