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aveSubsetFonts="1">
  <p:sldMasterIdLst>
    <p:sldMasterId id="2147483658" r:id="rId4"/>
  </p:sldMasterIdLst>
  <p:notesMasterIdLst>
    <p:notesMasterId r:id="rId30"/>
  </p:notesMasterIdLst>
  <p:handoutMasterIdLst>
    <p:handoutMasterId r:id="rId31"/>
  </p:handoutMasterIdLst>
  <p:sldIdLst>
    <p:sldId id="410" r:id="rId5"/>
    <p:sldId id="383" r:id="rId6"/>
    <p:sldId id="391" r:id="rId7"/>
    <p:sldId id="256" r:id="rId8"/>
    <p:sldId id="447" r:id="rId9"/>
    <p:sldId id="408" r:id="rId10"/>
    <p:sldId id="418" r:id="rId11"/>
    <p:sldId id="422" r:id="rId12"/>
    <p:sldId id="438" r:id="rId13"/>
    <p:sldId id="445" r:id="rId14"/>
    <p:sldId id="442" r:id="rId15"/>
    <p:sldId id="446" r:id="rId16"/>
    <p:sldId id="406" r:id="rId17"/>
    <p:sldId id="425" r:id="rId18"/>
    <p:sldId id="426" r:id="rId19"/>
    <p:sldId id="429" r:id="rId20"/>
    <p:sldId id="430" r:id="rId21"/>
    <p:sldId id="428" r:id="rId22"/>
    <p:sldId id="431" r:id="rId23"/>
    <p:sldId id="432" r:id="rId24"/>
    <p:sldId id="450" r:id="rId25"/>
    <p:sldId id="440" r:id="rId26"/>
    <p:sldId id="421" r:id="rId27"/>
    <p:sldId id="398" r:id="rId28"/>
    <p:sldId id="444"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198DE4B1-932E-4DF4-AE5A-DF3611088A4A}">
          <p14:sldIdLst>
            <p14:sldId id="410"/>
            <p14:sldId id="383"/>
            <p14:sldId id="391"/>
            <p14:sldId id="256"/>
            <p14:sldId id="447"/>
            <p14:sldId id="408"/>
            <p14:sldId id="418"/>
            <p14:sldId id="422"/>
            <p14:sldId id="438"/>
            <p14:sldId id="445"/>
            <p14:sldId id="442"/>
            <p14:sldId id="446"/>
            <p14:sldId id="406"/>
          </p14:sldIdLst>
        </p14:section>
        <p14:section name="Untitled Section" id="{E5334DC7-F2F7-41B3-ABC6-B9FE905892DB}">
          <p14:sldIdLst>
            <p14:sldId id="425"/>
            <p14:sldId id="426"/>
            <p14:sldId id="429"/>
            <p14:sldId id="430"/>
            <p14:sldId id="428"/>
            <p14:sldId id="431"/>
            <p14:sldId id="432"/>
            <p14:sldId id="450"/>
            <p14:sldId id="440"/>
            <p14:sldId id="421"/>
            <p14:sldId id="398"/>
            <p14:sldId id="444"/>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D7D40"/>
    <a:srgbClr val="F9D448"/>
    <a:srgbClr val="4495A2"/>
    <a:srgbClr val="7CA65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09F0DD-6778-D300-FFC5-AE99F1C682F6}" v="147" dt="2024-10-28T16:09:53.846"/>
    <p1510:client id="{FDADBC47-530B-44BC-8203-18CD6CF8E72C}" v="2" dt="2024-10-28T22:58:11.084"/>
  </p1510:revLst>
</p1510:revInfo>
</file>

<file path=ppt/tableStyles.xml><?xml version="1.0" encoding="utf-8"?>
<a:tblStyleLst xmlns:a="http://schemas.openxmlformats.org/drawingml/2006/main" def="{8A107856-5554-42FB-B03E-39F5DBC370B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2" d="100"/>
          <a:sy n="62" d="100"/>
        </p:scale>
        <p:origin x="804" y="56"/>
      </p:cViewPr>
      <p:guideLst/>
    </p:cSldViewPr>
  </p:slideViewPr>
  <p:notesTextViewPr>
    <p:cViewPr>
      <p:scale>
        <a:sx n="1" d="1"/>
        <a:sy n="1" d="1"/>
      </p:scale>
      <p:origin x="0" y="0"/>
    </p:cViewPr>
  </p:notesText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38" Type="http://schemas.microsoft.com/office/2018/10/relationships/authors" Targe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commentAuthors" Target="commentAuthors.xml"/><Relationship Id="rId37"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08F6756E-81DA-9FAC-70D8-556F658BDDA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EBEDD12-BCD5-485B-BCBC-34BB01D7923C}" type="datetimeFigureOut">
              <a:rPr lang="en-US" smtClean="0"/>
              <a:t>10/28/2024</a:t>
            </a:fld>
            <a:endParaRPr lang="en-US"/>
          </a:p>
        </p:txBody>
      </p:sp>
      <p:sp>
        <p:nvSpPr>
          <p:cNvPr id="6" name="Slide Number Placeholder 5">
            <a:extLst>
              <a:ext uri="{FF2B5EF4-FFF2-40B4-BE49-F238E27FC236}">
                <a16:creationId xmlns:a16="http://schemas.microsoft.com/office/drawing/2014/main" id="{A771D415-D05A-7067-CCD3-457153D96CD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2C230DF-5933-439D-898F-38E9AC9BA688}" type="slidenum">
              <a:rPr lang="en-US" smtClean="0"/>
              <a:t>‹#›</a:t>
            </a:fld>
            <a:endParaRPr lang="en-US"/>
          </a:p>
        </p:txBody>
      </p:sp>
      <p:sp>
        <p:nvSpPr>
          <p:cNvPr id="7" name="Footer Placeholder 6">
            <a:extLst>
              <a:ext uri="{FF2B5EF4-FFF2-40B4-BE49-F238E27FC236}">
                <a16:creationId xmlns:a16="http://schemas.microsoft.com/office/drawing/2014/main" id="{B97095E3-54D2-CFD2-4F49-7536FC8641D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8" name="Header Placeholder 7">
            <a:extLst>
              <a:ext uri="{FF2B5EF4-FFF2-40B4-BE49-F238E27FC236}">
                <a16:creationId xmlns:a16="http://schemas.microsoft.com/office/drawing/2014/main" id="{521EE01A-C0B5-5ECF-96DD-768F86AA15C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Tree>
    <p:extLst>
      <p:ext uri="{BB962C8B-B14F-4D97-AF65-F5344CB8AC3E}">
        <p14:creationId xmlns:p14="http://schemas.microsoft.com/office/powerpoint/2010/main" val="265322844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E7A52F-9D89-7442-A8E9-48D1527B5F6B}" type="datetimeFigureOut">
              <a:rPr lang="en-US" smtClean="0"/>
              <a:t>10/28/2024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89C7E07-3C67-C64C-8DA0-0404F6303970}" type="slidenum">
              <a:rPr lang="en-US" smtClean="0"/>
              <a:t>‹#›</a:t>
            </a:fld>
            <a:endParaRPr lang="en-US"/>
          </a:p>
        </p:txBody>
      </p:sp>
    </p:spTree>
    <p:extLst>
      <p:ext uri="{BB962C8B-B14F-4D97-AF65-F5344CB8AC3E}">
        <p14:creationId xmlns:p14="http://schemas.microsoft.com/office/powerpoint/2010/main" val="40325283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89C7E07-3C67-C64C-8DA0-0404F6303970}" type="slidenum">
              <a:rPr lang="en-US" smtClean="0"/>
              <a:t>1</a:t>
            </a:fld>
            <a:endParaRPr lang="en-US"/>
          </a:p>
        </p:txBody>
      </p:sp>
    </p:spTree>
    <p:extLst>
      <p:ext uri="{BB962C8B-B14F-4D97-AF65-F5344CB8AC3E}">
        <p14:creationId xmlns:p14="http://schemas.microsoft.com/office/powerpoint/2010/main" val="10924538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1. Introduction – MF to introduce scope, significance and objectives   MF / TH</a:t>
            </a:r>
          </a:p>
          <a:p>
            <a:r>
              <a:rPr lang="en-US"/>
              <a:t>2. Introduction – How we managed the project, Gant chart, teams meetings, meeting minutes   MF  </a:t>
            </a:r>
          </a:p>
          <a:p>
            <a:r>
              <a:rPr lang="en-US"/>
              <a:t>3. Demo of final product – QR Code, Video recording of system     </a:t>
            </a:r>
            <a:r>
              <a:rPr lang="en-US">
                <a:solidFill>
                  <a:srgbClr val="FF0000"/>
                </a:solidFill>
              </a:rPr>
              <a:t>AM</a:t>
            </a:r>
          </a:p>
          <a:p>
            <a:r>
              <a:rPr lang="en-US"/>
              <a:t>4. Proposed – Working at Height (Maintenance on TV)     AM</a:t>
            </a:r>
          </a:p>
          <a:p>
            <a:r>
              <a:rPr lang="en-US"/>
              <a:t>5. Close of Demo      AM</a:t>
            </a:r>
          </a:p>
          <a:p>
            <a:r>
              <a:rPr lang="en-US"/>
              <a:t>6. Work Done – Flow chart, creation of the app, etc.  JP</a:t>
            </a:r>
          </a:p>
          <a:p>
            <a:r>
              <a:rPr lang="en-US"/>
              <a:t>7. Measurement of results &amp; feedback     CD</a:t>
            </a:r>
          </a:p>
          <a:p>
            <a:r>
              <a:rPr lang="en-US"/>
              <a:t>8. Methodology – Internal testing. Testing of product (live) and survey feedback via Form.    CD</a:t>
            </a:r>
          </a:p>
          <a:p>
            <a:r>
              <a:rPr lang="en-US"/>
              <a:t>9. Achievements on objectives    CD </a:t>
            </a:r>
          </a:p>
          <a:p>
            <a:r>
              <a:rPr lang="en-US"/>
              <a:t>10. Deviations that were taken / challenges   TH</a:t>
            </a:r>
          </a:p>
          <a:p>
            <a:r>
              <a:rPr lang="en-US"/>
              <a:t>11. Gant chart – roles and responsibilities – Worked to our strengths  TH    </a:t>
            </a:r>
          </a:p>
          <a:p>
            <a:endParaRPr lang="en-US"/>
          </a:p>
        </p:txBody>
      </p:sp>
      <p:sp>
        <p:nvSpPr>
          <p:cNvPr id="4" name="Slide Number Placeholder 3"/>
          <p:cNvSpPr>
            <a:spLocks noGrp="1"/>
          </p:cNvSpPr>
          <p:nvPr>
            <p:ph type="sldNum" sz="quarter" idx="5"/>
          </p:nvPr>
        </p:nvSpPr>
        <p:spPr/>
        <p:txBody>
          <a:bodyPr/>
          <a:lstStyle/>
          <a:p>
            <a:fld id="{A89C7E07-3C67-C64C-8DA0-0404F6303970}" type="slidenum">
              <a:rPr lang="en-US" smtClean="0"/>
              <a:t>2</a:t>
            </a:fld>
            <a:endParaRPr lang="en-US"/>
          </a:p>
        </p:txBody>
      </p:sp>
    </p:spTree>
    <p:extLst>
      <p:ext uri="{BB962C8B-B14F-4D97-AF65-F5344CB8AC3E}">
        <p14:creationId xmlns:p14="http://schemas.microsoft.com/office/powerpoint/2010/main" val="31134168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89C7E07-3C67-C64C-8DA0-0404F6303970}" type="slidenum">
              <a:rPr lang="en-US" smtClean="0"/>
              <a:t>3</a:t>
            </a:fld>
            <a:endParaRPr lang="en-US"/>
          </a:p>
        </p:txBody>
      </p:sp>
    </p:spTree>
    <p:extLst>
      <p:ext uri="{BB962C8B-B14F-4D97-AF65-F5344CB8AC3E}">
        <p14:creationId xmlns:p14="http://schemas.microsoft.com/office/powerpoint/2010/main" val="39082765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89C7E07-3C67-C64C-8DA0-0404F6303970}" type="slidenum">
              <a:rPr lang="en-US" smtClean="0"/>
              <a:t>4</a:t>
            </a:fld>
            <a:endParaRPr lang="en-US"/>
          </a:p>
        </p:txBody>
      </p:sp>
    </p:spTree>
    <p:extLst>
      <p:ext uri="{BB962C8B-B14F-4D97-AF65-F5344CB8AC3E}">
        <p14:creationId xmlns:p14="http://schemas.microsoft.com/office/powerpoint/2010/main" val="18690465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121512"/>
                </a:solidFill>
                <a:effectLst/>
                <a:latin typeface="-apple-system"/>
              </a:rPr>
              <a:t>Hybrid Approach:</a:t>
            </a:r>
            <a:endParaRPr lang="en-GB" b="0" i="0" dirty="0">
              <a:solidFill>
                <a:srgbClr val="121512"/>
              </a:solidFill>
              <a:effectLst/>
              <a:latin typeface="-apple-system"/>
            </a:endParaRPr>
          </a:p>
          <a:p>
            <a:pPr algn="l">
              <a:buFont typeface="Arial" panose="020B0604020202020204" pitchFamily="34" charset="0"/>
              <a:buChar char="•"/>
            </a:pPr>
            <a:r>
              <a:rPr lang="en-GB" b="1" i="0" dirty="0">
                <a:solidFill>
                  <a:srgbClr val="121512"/>
                </a:solidFill>
                <a:effectLst/>
                <a:latin typeface="-apple-system"/>
              </a:rPr>
              <a:t>Combining Strengths:</a:t>
            </a:r>
            <a:endParaRPr lang="en-GB" b="0" i="0" dirty="0">
              <a:solidFill>
                <a:srgbClr val="121512"/>
              </a:solidFill>
              <a:effectLst/>
              <a:latin typeface="-apple-system"/>
            </a:endParaRPr>
          </a:p>
          <a:p>
            <a:pPr marL="742950" lvl="1" indent="-285750" algn="l">
              <a:buFont typeface="Arial" panose="020B0604020202020204" pitchFamily="34" charset="0"/>
              <a:buChar char="•"/>
            </a:pPr>
            <a:r>
              <a:rPr lang="en-GB" b="0" i="0" dirty="0">
                <a:solidFill>
                  <a:srgbClr val="121512"/>
                </a:solidFill>
                <a:effectLst/>
                <a:latin typeface="-apple-system"/>
              </a:rPr>
              <a:t>Using Waterfall for phases that require stability and clear documentation (e.g., initial scoping and risk assessment).</a:t>
            </a:r>
          </a:p>
          <a:p>
            <a:pPr marL="742950" lvl="1" indent="-285750" algn="l">
              <a:buFont typeface="Arial" panose="020B0604020202020204" pitchFamily="34" charset="0"/>
              <a:buChar char="•"/>
            </a:pPr>
            <a:r>
              <a:rPr lang="en-GB" b="0" i="0" dirty="0">
                <a:solidFill>
                  <a:srgbClr val="121512"/>
                </a:solidFill>
                <a:effectLst/>
                <a:latin typeface="-apple-system"/>
              </a:rPr>
              <a:t>Employing Agile in development and testing phases to allow flexibility and responsiveness.</a:t>
            </a:r>
          </a:p>
          <a:p>
            <a:pPr algn="l">
              <a:buFont typeface="Arial" panose="020B0604020202020204" pitchFamily="34" charset="0"/>
              <a:buChar char="•"/>
            </a:pPr>
            <a:r>
              <a:rPr lang="en-GB" b="1" i="0" dirty="0">
                <a:solidFill>
                  <a:srgbClr val="121512"/>
                </a:solidFill>
                <a:effectLst/>
                <a:latin typeface="-apple-system"/>
              </a:rPr>
              <a:t>Improved Communication:</a:t>
            </a:r>
            <a:endParaRPr lang="en-GB" b="0" i="0" dirty="0">
              <a:solidFill>
                <a:srgbClr val="121512"/>
              </a:solidFill>
              <a:effectLst/>
              <a:latin typeface="-apple-system"/>
            </a:endParaRPr>
          </a:p>
          <a:p>
            <a:pPr marL="742950" lvl="1" indent="-285750" algn="l">
              <a:buFont typeface="Arial" panose="020B0604020202020204" pitchFamily="34" charset="0"/>
              <a:buChar char="•"/>
            </a:pPr>
            <a:r>
              <a:rPr lang="en-GB" b="0" i="0" dirty="0">
                <a:solidFill>
                  <a:srgbClr val="121512"/>
                </a:solidFill>
                <a:effectLst/>
                <a:latin typeface="-apple-system"/>
              </a:rPr>
              <a:t>Enhanced stakeholder engagement through regular Agile ceremonies and structured Waterfall reviews.</a:t>
            </a:r>
          </a:p>
          <a:p>
            <a:pPr algn="l">
              <a:buFont typeface="Arial" panose="020B0604020202020204" pitchFamily="34" charset="0"/>
              <a:buChar char="•"/>
            </a:pPr>
            <a:r>
              <a:rPr lang="en-GB" b="1" i="0" dirty="0">
                <a:solidFill>
                  <a:srgbClr val="121512"/>
                </a:solidFill>
                <a:effectLst/>
                <a:latin typeface="-apple-system"/>
              </a:rPr>
              <a:t>Risk Management:</a:t>
            </a:r>
            <a:endParaRPr lang="en-GB" b="0" i="0" dirty="0">
              <a:solidFill>
                <a:srgbClr val="121512"/>
              </a:solidFill>
              <a:effectLst/>
              <a:latin typeface="-apple-system"/>
            </a:endParaRPr>
          </a:p>
          <a:p>
            <a:pPr marL="742950" lvl="1" indent="-285750" algn="l">
              <a:buFont typeface="Arial" panose="020B0604020202020204" pitchFamily="34" charset="0"/>
              <a:buChar char="•"/>
            </a:pPr>
            <a:r>
              <a:rPr lang="en-GB" b="0" i="0" dirty="0">
                <a:solidFill>
                  <a:srgbClr val="121512"/>
                </a:solidFill>
                <a:effectLst/>
                <a:latin typeface="-apple-system"/>
              </a:rPr>
              <a:t>Reducing risks through frequent testing and feedback loops in Agile, alongside thorough upfront planning in Waterfall.</a:t>
            </a:r>
          </a:p>
          <a:p>
            <a:endParaRPr lang="en-GB" dirty="0"/>
          </a:p>
        </p:txBody>
      </p:sp>
      <p:sp>
        <p:nvSpPr>
          <p:cNvPr id="4" name="Slide Number Placeholder 3"/>
          <p:cNvSpPr>
            <a:spLocks noGrp="1"/>
          </p:cNvSpPr>
          <p:nvPr>
            <p:ph type="sldNum" sz="quarter" idx="5"/>
          </p:nvPr>
        </p:nvSpPr>
        <p:spPr/>
        <p:txBody>
          <a:bodyPr/>
          <a:lstStyle/>
          <a:p>
            <a:fld id="{A89C7E07-3C67-C64C-8DA0-0404F6303970}" type="slidenum">
              <a:rPr lang="en-US" smtClean="0"/>
              <a:t>5</a:t>
            </a:fld>
            <a:endParaRPr lang="en-US"/>
          </a:p>
        </p:txBody>
      </p:sp>
    </p:spTree>
    <p:extLst>
      <p:ext uri="{BB962C8B-B14F-4D97-AF65-F5344CB8AC3E}">
        <p14:creationId xmlns:p14="http://schemas.microsoft.com/office/powerpoint/2010/main" val="13131560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89C7E07-3C67-C64C-8DA0-0404F6303970}" type="slidenum">
              <a:rPr lang="en-US" smtClean="0"/>
              <a:t>6</a:t>
            </a:fld>
            <a:endParaRPr lang="en-US"/>
          </a:p>
        </p:txBody>
      </p:sp>
    </p:spTree>
    <p:extLst>
      <p:ext uri="{BB962C8B-B14F-4D97-AF65-F5344CB8AC3E}">
        <p14:creationId xmlns:p14="http://schemas.microsoft.com/office/powerpoint/2010/main" val="23861837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Risk Management</a:t>
            </a:r>
          </a:p>
          <a:p>
            <a:r>
              <a:rPr lang="en-GB" b="1"/>
              <a:t>Key Risks Identified</a:t>
            </a:r>
            <a:r>
              <a:rPr lang="en-GB"/>
              <a:t>:</a:t>
            </a:r>
          </a:p>
          <a:p>
            <a:pPr>
              <a:buFont typeface="Arial" panose="020B0604020202020204" pitchFamily="34" charset="0"/>
              <a:buChar char="•"/>
            </a:pPr>
            <a:r>
              <a:rPr lang="en-GB" b="1"/>
              <a:t>Resistance to Change</a:t>
            </a:r>
            <a:r>
              <a:rPr lang="en-GB"/>
              <a:t>: Employees may resist adopting the new system because they are used to the current processes.</a:t>
            </a:r>
          </a:p>
          <a:p>
            <a:pPr>
              <a:buFont typeface="Arial" panose="020B0604020202020204" pitchFamily="34" charset="0"/>
              <a:buChar char="•"/>
            </a:pPr>
            <a:r>
              <a:rPr lang="en-GB" b="1"/>
              <a:t>Technical Failures</a:t>
            </a:r>
            <a:r>
              <a:rPr lang="en-GB"/>
              <a:t>: There is always the potential for system crashes or software bugs that may hinder the progress of the PTW system.</a:t>
            </a:r>
          </a:p>
          <a:p>
            <a:pPr>
              <a:buFont typeface="Arial" panose="020B0604020202020204" pitchFamily="34" charset="0"/>
              <a:buChar char="•"/>
            </a:pPr>
            <a:r>
              <a:rPr lang="en-GB" b="1"/>
              <a:t>Data Loss or Corruption</a:t>
            </a:r>
            <a:r>
              <a:rPr lang="en-GB"/>
              <a:t>: If the data isn't properly secured, it may become corrupted or lost.</a:t>
            </a:r>
          </a:p>
          <a:p>
            <a:pPr>
              <a:buFont typeface="Arial" panose="020B0604020202020204" pitchFamily="34" charset="0"/>
              <a:buChar char="•"/>
            </a:pPr>
            <a:r>
              <a:rPr lang="en-GB" b="1"/>
              <a:t>Cybersecurity Threats</a:t>
            </a:r>
            <a:r>
              <a:rPr lang="en-GB"/>
              <a:t>: As the system operates digitally, it is susceptible to cyber-attacks or security breaches.</a:t>
            </a:r>
          </a:p>
          <a:p>
            <a:pPr>
              <a:buFont typeface="Arial" panose="020B0604020202020204" pitchFamily="34" charset="0"/>
              <a:buChar char="•"/>
            </a:pPr>
            <a:r>
              <a:rPr lang="en-GB" b="1"/>
              <a:t>Legal and Compliance Risks</a:t>
            </a:r>
            <a:r>
              <a:rPr lang="en-GB"/>
              <a:t>: Non-compliance with regulatory standards can lead to legal challenges.</a:t>
            </a:r>
          </a:p>
          <a:p>
            <a:pPr>
              <a:buFont typeface="Arial" panose="020B0604020202020204" pitchFamily="34" charset="0"/>
              <a:buChar char="•"/>
            </a:pPr>
            <a:r>
              <a:rPr lang="en-GB" b="1"/>
              <a:t>Lack of System Integration</a:t>
            </a:r>
            <a:r>
              <a:rPr lang="en-GB"/>
              <a:t>: If the system cannot integrate with existing platforms, it can create silos of information.</a:t>
            </a:r>
          </a:p>
          <a:p>
            <a:r>
              <a:rPr lang="en-GB" b="1"/>
              <a:t>Mitigation Strategies</a:t>
            </a:r>
            <a:r>
              <a:rPr lang="en-GB"/>
              <a:t>:</a:t>
            </a:r>
          </a:p>
          <a:p>
            <a:pPr>
              <a:buFont typeface="Arial" panose="020B0604020202020204" pitchFamily="34" charset="0"/>
              <a:buChar char="•"/>
            </a:pPr>
            <a:r>
              <a:rPr lang="en-GB" b="1"/>
              <a:t>Early Engagement</a:t>
            </a:r>
            <a:r>
              <a:rPr lang="en-GB"/>
              <a:t>: Involving stakeholders early in the process ensures better alignment and reduces resistance.</a:t>
            </a:r>
          </a:p>
          <a:p>
            <a:pPr>
              <a:buFont typeface="Arial" panose="020B0604020202020204" pitchFamily="34" charset="0"/>
              <a:buChar char="•"/>
            </a:pPr>
            <a:r>
              <a:rPr lang="en-GB" b="1"/>
              <a:t>Thorough System Testing</a:t>
            </a:r>
            <a:r>
              <a:rPr lang="en-GB"/>
              <a:t>: Rigorous testing ensures technical issues are identified early.</a:t>
            </a:r>
          </a:p>
          <a:p>
            <a:pPr>
              <a:buFont typeface="Arial" panose="020B0604020202020204" pitchFamily="34" charset="0"/>
              <a:buChar char="•"/>
            </a:pPr>
            <a:r>
              <a:rPr lang="en-GB" b="1"/>
              <a:t>Backup and Recovery Protocols</a:t>
            </a:r>
            <a:r>
              <a:rPr lang="en-GB"/>
              <a:t>: Regular backups and recovery procedures safeguard against data loss.</a:t>
            </a:r>
          </a:p>
          <a:p>
            <a:pPr>
              <a:buFont typeface="Arial" panose="020B0604020202020204" pitchFamily="34" charset="0"/>
              <a:buChar char="•"/>
            </a:pPr>
            <a:r>
              <a:rPr lang="en-GB" b="1"/>
              <a:t>Strong Cybersecurity Measures</a:t>
            </a:r>
            <a:r>
              <a:rPr lang="en-GB"/>
              <a:t>: Implementing strong firewalls, encryption, and other cybersecurity measures protect the system from external threats.</a:t>
            </a:r>
          </a:p>
          <a:p>
            <a:pPr>
              <a:buFont typeface="Arial" panose="020B0604020202020204" pitchFamily="34" charset="0"/>
              <a:buChar char="•"/>
            </a:pPr>
            <a:r>
              <a:rPr lang="en-GB" b="1"/>
              <a:t>Ensure Legal Compliance from the Start</a:t>
            </a:r>
            <a:r>
              <a:rPr lang="en-GB"/>
              <a:t>: Working with legal and compliance teams from the start ensures all regulations are met.</a:t>
            </a:r>
          </a:p>
          <a:p>
            <a:pPr>
              <a:buFont typeface="Arial" panose="020B0604020202020204" pitchFamily="34" charset="0"/>
              <a:buChar char="•"/>
            </a:pPr>
            <a:r>
              <a:rPr lang="en-GB" b="1"/>
              <a:t>Integration Planning</a:t>
            </a:r>
            <a:r>
              <a:rPr lang="en-GB"/>
              <a:t>: Involve system architects to ensure smooth integration with other platforms.</a:t>
            </a:r>
          </a:p>
          <a:p>
            <a:endParaRPr lang="en-US"/>
          </a:p>
        </p:txBody>
      </p:sp>
      <p:sp>
        <p:nvSpPr>
          <p:cNvPr id="4" name="Slide Number Placeholder 3"/>
          <p:cNvSpPr>
            <a:spLocks noGrp="1"/>
          </p:cNvSpPr>
          <p:nvPr>
            <p:ph type="sldNum" sz="quarter" idx="5"/>
          </p:nvPr>
        </p:nvSpPr>
        <p:spPr/>
        <p:txBody>
          <a:bodyPr/>
          <a:lstStyle/>
          <a:p>
            <a:fld id="{A89C7E07-3C67-C64C-8DA0-0404F6303970}" type="slidenum">
              <a:rPr lang="en-US" smtClean="0"/>
              <a:t>7</a:t>
            </a:fld>
            <a:endParaRPr lang="en-US"/>
          </a:p>
        </p:txBody>
      </p:sp>
    </p:spTree>
    <p:extLst>
      <p:ext uri="{BB962C8B-B14F-4D97-AF65-F5344CB8AC3E}">
        <p14:creationId xmlns:p14="http://schemas.microsoft.com/office/powerpoint/2010/main" val="7144470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Managing Risks:</a:t>
            </a:r>
            <a:endParaRPr lang="en-GB"/>
          </a:p>
          <a:p>
            <a:r>
              <a:rPr lang="en-GB"/>
              <a:t>"First off, let’s talk about how we handled risks during the project. We built risk assessments right into the system, so we could check for issues in real-time as the project progressed. For example, we had real-time dashboards that helped us track important metrics and catch potential problems early on. Plus, we kept getting feedback from users, which let us fine-tune the system and make sure it was meeting everyone’s needs."</a:t>
            </a:r>
          </a:p>
          <a:p>
            <a:r>
              <a:rPr lang="en-GB" b="1"/>
              <a:t>Keeping the Project on Track:</a:t>
            </a:r>
            <a:endParaRPr lang="en-GB"/>
          </a:p>
          <a:p>
            <a:r>
              <a:rPr lang="en-GB"/>
              <a:t>"Now, when it came to making sure the project stayed within scope, we used a mix of Waterfall and Agile methods. We involved stakeholders early, doing interviews to really understand their needs, and used a modular design approach to keep everything flexible. This way, we were able to avoid scope creep, which can easily happen in projects like this."</a:t>
            </a:r>
          </a:p>
          <a:p>
            <a:endParaRPr lang="en-US"/>
          </a:p>
        </p:txBody>
      </p:sp>
      <p:sp>
        <p:nvSpPr>
          <p:cNvPr id="4" name="Slide Number Placeholder 3"/>
          <p:cNvSpPr>
            <a:spLocks noGrp="1"/>
          </p:cNvSpPr>
          <p:nvPr>
            <p:ph type="sldNum" sz="quarter" idx="5"/>
          </p:nvPr>
        </p:nvSpPr>
        <p:spPr/>
        <p:txBody>
          <a:bodyPr/>
          <a:lstStyle/>
          <a:p>
            <a:fld id="{A89C7E07-3C67-C64C-8DA0-0404F6303970}" type="slidenum">
              <a:rPr lang="en-US" smtClean="0"/>
              <a:t>8</a:t>
            </a:fld>
            <a:endParaRPr lang="en-US"/>
          </a:p>
        </p:txBody>
      </p:sp>
    </p:spTree>
    <p:extLst>
      <p:ext uri="{BB962C8B-B14F-4D97-AF65-F5344CB8AC3E}">
        <p14:creationId xmlns:p14="http://schemas.microsoft.com/office/powerpoint/2010/main" val="17376526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A89C7E07-3C67-C64C-8DA0-0404F6303970}" type="slidenum">
              <a:rPr lang="en-US" smtClean="0"/>
              <a:t>9</a:t>
            </a:fld>
            <a:endParaRPr lang="en-US"/>
          </a:p>
        </p:txBody>
      </p:sp>
    </p:spTree>
    <p:extLst>
      <p:ext uri="{BB962C8B-B14F-4D97-AF65-F5344CB8AC3E}">
        <p14:creationId xmlns:p14="http://schemas.microsoft.com/office/powerpoint/2010/main" val="15608418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A89C7E07-3C67-C64C-8DA0-0404F6303970}" type="slidenum">
              <a:rPr lang="en-US" smtClean="0"/>
              <a:t>10</a:t>
            </a:fld>
            <a:endParaRPr lang="en-US"/>
          </a:p>
        </p:txBody>
      </p:sp>
    </p:spTree>
    <p:extLst>
      <p:ext uri="{BB962C8B-B14F-4D97-AF65-F5344CB8AC3E}">
        <p14:creationId xmlns:p14="http://schemas.microsoft.com/office/powerpoint/2010/main" val="42304757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Receipt email, notification to system manager (Approver), receipt to originator of approval of permit to work</a:t>
            </a:r>
          </a:p>
        </p:txBody>
      </p:sp>
      <p:sp>
        <p:nvSpPr>
          <p:cNvPr id="4" name="Slide Number Placeholder 3"/>
          <p:cNvSpPr>
            <a:spLocks noGrp="1"/>
          </p:cNvSpPr>
          <p:nvPr>
            <p:ph type="sldNum" sz="quarter" idx="5"/>
          </p:nvPr>
        </p:nvSpPr>
        <p:spPr/>
        <p:txBody>
          <a:bodyPr/>
          <a:lstStyle/>
          <a:p>
            <a:fld id="{A89C7E07-3C67-C64C-8DA0-0404F6303970}" type="slidenum">
              <a:rPr lang="en-US" smtClean="0"/>
              <a:t>11</a:t>
            </a:fld>
            <a:endParaRPr lang="en-US"/>
          </a:p>
        </p:txBody>
      </p:sp>
    </p:spTree>
    <p:extLst>
      <p:ext uri="{BB962C8B-B14F-4D97-AF65-F5344CB8AC3E}">
        <p14:creationId xmlns:p14="http://schemas.microsoft.com/office/powerpoint/2010/main" val="36038988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A89C7E07-3C67-C64C-8DA0-0404F6303970}" type="slidenum">
              <a:rPr lang="en-US" smtClean="0"/>
              <a:t>12</a:t>
            </a:fld>
            <a:endParaRPr lang="en-US"/>
          </a:p>
        </p:txBody>
      </p:sp>
    </p:spTree>
    <p:extLst>
      <p:ext uri="{BB962C8B-B14F-4D97-AF65-F5344CB8AC3E}">
        <p14:creationId xmlns:p14="http://schemas.microsoft.com/office/powerpoint/2010/main" val="26568276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89C7E07-3C67-C64C-8DA0-0404F6303970}" type="slidenum">
              <a:rPr lang="en-US" smtClean="0"/>
              <a:t>13</a:t>
            </a:fld>
            <a:endParaRPr lang="en-US"/>
          </a:p>
        </p:txBody>
      </p:sp>
    </p:spTree>
    <p:extLst>
      <p:ext uri="{BB962C8B-B14F-4D97-AF65-F5344CB8AC3E}">
        <p14:creationId xmlns:p14="http://schemas.microsoft.com/office/powerpoint/2010/main" val="29947593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89C7E07-3C67-C64C-8DA0-0404F6303970}" type="slidenum">
              <a:rPr lang="en-US" smtClean="0"/>
              <a:t>14</a:t>
            </a:fld>
            <a:endParaRPr lang="en-US"/>
          </a:p>
        </p:txBody>
      </p:sp>
    </p:spTree>
    <p:extLst>
      <p:ext uri="{BB962C8B-B14F-4D97-AF65-F5344CB8AC3E}">
        <p14:creationId xmlns:p14="http://schemas.microsoft.com/office/powerpoint/2010/main" val="14542680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Responsibilities Breakdown for Slide:</a:t>
            </a:r>
          </a:p>
          <a:p>
            <a:r>
              <a:rPr lang="en-GB" b="1"/>
              <a:t>Matthew Frey (MF)</a:t>
            </a:r>
            <a:r>
              <a:rPr lang="en-GB"/>
              <a:t>: Responsible for permit homologation and dashboard development. He also provided support during the full development process.</a:t>
            </a:r>
          </a:p>
          <a:p>
            <a:r>
              <a:rPr lang="en-GB" b="1"/>
              <a:t>Andrew </a:t>
            </a:r>
            <a:r>
              <a:rPr lang="en-GB" b="1" err="1"/>
              <a:t>Madelin</a:t>
            </a:r>
            <a:r>
              <a:rPr lang="en-GB" b="1"/>
              <a:t> (AM)</a:t>
            </a:r>
            <a:r>
              <a:rPr lang="en-GB"/>
              <a:t>: Focused on input forms, changes during development, and testing the forms to ensure system functionality.</a:t>
            </a:r>
          </a:p>
          <a:p>
            <a:r>
              <a:rPr lang="en-GB" b="1"/>
              <a:t>Johnpaul Jones (JJ)</a:t>
            </a:r>
            <a:r>
              <a:rPr lang="en-GB"/>
              <a:t>: Led the flowchart process design and handled the full development of the system, ensuring that the core functionalities were built and tested.</a:t>
            </a:r>
          </a:p>
          <a:p>
            <a:r>
              <a:rPr lang="en-GB" b="1"/>
              <a:t>Cori Davies (CD)</a:t>
            </a:r>
            <a:r>
              <a:rPr lang="en-GB"/>
              <a:t>: Was responsible for reviewing input forms and managing the final system review before launch.</a:t>
            </a:r>
          </a:p>
          <a:p>
            <a:r>
              <a:rPr lang="en-GB" b="1"/>
              <a:t>Trystan Herdman (TH)</a:t>
            </a:r>
            <a:r>
              <a:rPr lang="en-GB"/>
              <a:t>: Played a key role during the testing phase, focusing specifically on form testing to ensure all user interactions worked as expected.</a:t>
            </a:r>
          </a:p>
          <a:p>
            <a:endParaRPr lang="en-GB"/>
          </a:p>
        </p:txBody>
      </p:sp>
      <p:sp>
        <p:nvSpPr>
          <p:cNvPr id="4" name="Slide Number Placeholder 3"/>
          <p:cNvSpPr>
            <a:spLocks noGrp="1"/>
          </p:cNvSpPr>
          <p:nvPr>
            <p:ph type="sldNum" sz="quarter" idx="5"/>
          </p:nvPr>
        </p:nvSpPr>
        <p:spPr/>
        <p:txBody>
          <a:bodyPr/>
          <a:lstStyle/>
          <a:p>
            <a:fld id="{A89C7E07-3C67-C64C-8DA0-0404F6303970}" type="slidenum">
              <a:rPr lang="en-US" smtClean="0"/>
              <a:t>22</a:t>
            </a:fld>
            <a:endParaRPr lang="en-US"/>
          </a:p>
        </p:txBody>
      </p:sp>
    </p:spTree>
    <p:extLst>
      <p:ext uri="{BB962C8B-B14F-4D97-AF65-F5344CB8AC3E}">
        <p14:creationId xmlns:p14="http://schemas.microsoft.com/office/powerpoint/2010/main" val="374047623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Integration with Existing Systems</a:t>
            </a:r>
            <a:r>
              <a:rPr lang="en-GB"/>
              <a:t>: The PTW system had to integrate with existing systems, which posed a challenge. Using the flexibility of Microsoft Power Platform helped with smooth integration.</a:t>
            </a:r>
          </a:p>
          <a:p>
            <a:r>
              <a:rPr lang="en-GB" b="1"/>
              <a:t>Balancing Customisation &amp; Standardisation</a:t>
            </a:r>
            <a:r>
              <a:rPr lang="en-GB"/>
              <a:t>: It was difficult to balance making the system customisable for different departments while maintaining a standard core for the PTW processes. A modular design approach allowed the necessary customisations without affecting the overall system.</a:t>
            </a:r>
          </a:p>
          <a:p>
            <a:r>
              <a:rPr lang="en-GB" b="1"/>
              <a:t>User Adoption &amp; Resistance to Change</a:t>
            </a:r>
            <a:r>
              <a:rPr lang="en-GB"/>
              <a:t>: As with any new system, there was user resistance. To overcome this, the team designed a user-friendly interface and involved stakeholders early to ensure smoother adoption.</a:t>
            </a:r>
          </a:p>
          <a:p>
            <a:r>
              <a:rPr lang="en-GB" b="1"/>
              <a:t>Managing Scope &amp; Feature Requests</a:t>
            </a:r>
            <a:r>
              <a:rPr lang="en-GB"/>
              <a:t>: It was a challenge to manage ongoing feature requests without causing scope creep. Agile sprints and change management protocols helped maintain control over additional features.</a:t>
            </a:r>
          </a:p>
          <a:p>
            <a:r>
              <a:rPr lang="en-GB" b="1"/>
              <a:t>Compliance with Industry Standards</a:t>
            </a:r>
            <a:r>
              <a:rPr lang="en-GB"/>
              <a:t>: Ensuring that the PTW system met industry standards (HSE, MHSWR, COSHH) was essential from the start to avoid costly regulatory issues.</a:t>
            </a:r>
          </a:p>
          <a:p>
            <a:r>
              <a:rPr lang="en-GB" b="1"/>
              <a:t>Real-Time Risk Management &amp; Data Security</a:t>
            </a:r>
            <a:r>
              <a:rPr lang="en-GB"/>
              <a:t>: Using Power BI dashboards provided real-time insights into risks, helping secure data and meet the required compliance standards.</a:t>
            </a:r>
          </a:p>
          <a:p>
            <a:endParaRPr lang="en-US"/>
          </a:p>
        </p:txBody>
      </p:sp>
      <p:sp>
        <p:nvSpPr>
          <p:cNvPr id="4" name="Slide Number Placeholder 3"/>
          <p:cNvSpPr>
            <a:spLocks noGrp="1"/>
          </p:cNvSpPr>
          <p:nvPr>
            <p:ph type="sldNum" sz="quarter" idx="5"/>
          </p:nvPr>
        </p:nvSpPr>
        <p:spPr/>
        <p:txBody>
          <a:bodyPr/>
          <a:lstStyle/>
          <a:p>
            <a:fld id="{A89C7E07-3C67-C64C-8DA0-0404F6303970}" type="slidenum">
              <a:rPr lang="en-US" smtClean="0"/>
              <a:t>23</a:t>
            </a:fld>
            <a:endParaRPr lang="en-US"/>
          </a:p>
        </p:txBody>
      </p:sp>
    </p:spTree>
    <p:extLst>
      <p:ext uri="{BB962C8B-B14F-4D97-AF65-F5344CB8AC3E}">
        <p14:creationId xmlns:p14="http://schemas.microsoft.com/office/powerpoint/2010/main" val="428758274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89C7E07-3C67-C64C-8DA0-0404F6303970}" type="slidenum">
              <a:rPr lang="en-US" smtClean="0"/>
              <a:t>24</a:t>
            </a:fld>
            <a:endParaRPr lang="en-US"/>
          </a:p>
        </p:txBody>
      </p:sp>
    </p:spTree>
    <p:extLst>
      <p:ext uri="{BB962C8B-B14F-4D97-AF65-F5344CB8AC3E}">
        <p14:creationId xmlns:p14="http://schemas.microsoft.com/office/powerpoint/2010/main" val="17659231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1">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6987D-0137-DE42-B76B-FF621E808D90}"/>
              </a:ext>
            </a:extLst>
          </p:cNvPr>
          <p:cNvSpPr>
            <a:spLocks noGrp="1"/>
          </p:cNvSpPr>
          <p:nvPr>
            <p:ph type="ctrTitle" hasCustomPrompt="1"/>
          </p:nvPr>
        </p:nvSpPr>
        <p:spPr>
          <a:xfrm>
            <a:off x="6309904" y="411479"/>
            <a:ext cx="5486400" cy="3291840"/>
          </a:xfrm>
          <a:prstGeom prst="rect">
            <a:avLst/>
          </a:prstGeom>
        </p:spPr>
        <p:txBody>
          <a:bodyPr lIns="0" tIns="0" rIns="0" bIns="0" anchor="b">
            <a:noAutofit/>
          </a:bodyPr>
          <a:lstStyle>
            <a:lvl1pPr algn="l">
              <a:lnSpc>
                <a:spcPct val="80000"/>
              </a:lnSpc>
              <a:defRPr sz="6000" b="1" i="0" spc="100" baseline="0">
                <a:solidFill>
                  <a:schemeClr val="bg1"/>
                </a:solidFill>
                <a:latin typeface="+mj-lt"/>
              </a:defRPr>
            </a:lvl1pPr>
          </a:lstStyle>
          <a:p>
            <a:r>
              <a:rPr lang="en-US"/>
              <a:t>Click to add title </a:t>
            </a:r>
          </a:p>
        </p:txBody>
      </p:sp>
      <p:grpSp>
        <p:nvGrpSpPr>
          <p:cNvPr id="9" name="Group 8">
            <a:extLst>
              <a:ext uri="{FF2B5EF4-FFF2-40B4-BE49-F238E27FC236}">
                <a16:creationId xmlns:a16="http://schemas.microsoft.com/office/drawing/2014/main" id="{C26C18C3-ED25-DD4B-BA72-24932D54DE37}"/>
              </a:ext>
              <a:ext uri="{C183D7F6-B498-43B3-948B-1728B52AA6E4}">
                <adec:decorative xmlns:adec="http://schemas.microsoft.com/office/drawing/2017/decorative" val="1"/>
              </a:ext>
            </a:extLst>
          </p:cNvPr>
          <p:cNvGrpSpPr>
            <a:grpSpLocks/>
          </p:cNvGrpSpPr>
          <p:nvPr userDrawn="1"/>
        </p:nvGrpSpPr>
        <p:grpSpPr bwMode="auto">
          <a:xfrm>
            <a:off x="1" y="758752"/>
            <a:ext cx="6099248" cy="6099248"/>
            <a:chOff x="0" y="12289"/>
            <a:chExt cx="3550" cy="3551"/>
          </a:xfrm>
        </p:grpSpPr>
        <p:sp>
          <p:nvSpPr>
            <p:cNvPr id="10" name="Freeform 9">
              <a:extLst>
                <a:ext uri="{FF2B5EF4-FFF2-40B4-BE49-F238E27FC236}">
                  <a16:creationId xmlns:a16="http://schemas.microsoft.com/office/drawing/2014/main" id="{C07CC263-2515-F147-8CC5-F8E9FF9FA8E4}"/>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a:p>
          </p:txBody>
        </p:sp>
        <p:sp>
          <p:nvSpPr>
            <p:cNvPr id="11" name="Freeform 10">
              <a:extLst>
                <a:ext uri="{FF2B5EF4-FFF2-40B4-BE49-F238E27FC236}">
                  <a16:creationId xmlns:a16="http://schemas.microsoft.com/office/drawing/2014/main" id="{43B40037-7481-524B-8685-404D965690F2}"/>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a:p>
          </p:txBody>
        </p:sp>
        <p:sp>
          <p:nvSpPr>
            <p:cNvPr id="12" name="Freeform 11">
              <a:extLst>
                <a:ext uri="{FF2B5EF4-FFF2-40B4-BE49-F238E27FC236}">
                  <a16:creationId xmlns:a16="http://schemas.microsoft.com/office/drawing/2014/main" id="{7B759713-8408-EE47-9394-3DA6F5E4B624}"/>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a:p>
          </p:txBody>
        </p:sp>
      </p:grpSp>
      <p:cxnSp>
        <p:nvCxnSpPr>
          <p:cNvPr id="13" name="Straight Connector 12">
            <a:extLst>
              <a:ext uri="{FF2B5EF4-FFF2-40B4-BE49-F238E27FC236}">
                <a16:creationId xmlns:a16="http://schemas.microsoft.com/office/drawing/2014/main" id="{A69706A2-3726-FE4E-B923-E75D48597816}"/>
              </a:ext>
              <a:ext uri="{C183D7F6-B498-43B3-948B-1728B52AA6E4}">
                <adec:decorative xmlns:adec="http://schemas.microsoft.com/office/drawing/2017/decorative" val="1"/>
              </a:ext>
            </a:extLst>
          </p:cNvPr>
          <p:cNvCxnSpPr>
            <a:cxnSpLocks/>
          </p:cNvCxnSpPr>
          <p:nvPr userDrawn="1"/>
        </p:nvCxnSpPr>
        <p:spPr>
          <a:xfrm>
            <a:off x="6309360" y="3950208"/>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413275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1">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806C6F65-35CD-D64B-992A-0C1C1E00384D}"/>
              </a:ext>
              <a:ext uri="{C183D7F6-B498-43B3-948B-1728B52AA6E4}">
                <adec:decorative xmlns:adec="http://schemas.microsoft.com/office/drawing/2017/decorative" val="1"/>
              </a:ext>
            </a:extLst>
          </p:cNvPr>
          <p:cNvGrpSpPr/>
          <p:nvPr userDrawn="1"/>
        </p:nvGrpSpPr>
        <p:grpSpPr>
          <a:xfrm>
            <a:off x="6362700" y="0"/>
            <a:ext cx="5829298" cy="3235602"/>
            <a:chOff x="5612972" y="1"/>
            <a:chExt cx="6615961" cy="3672246"/>
          </a:xfrm>
        </p:grpSpPr>
        <p:sp>
          <p:nvSpPr>
            <p:cNvPr id="7" name="AutoShape 24">
              <a:extLst>
                <a:ext uri="{FF2B5EF4-FFF2-40B4-BE49-F238E27FC236}">
                  <a16:creationId xmlns:a16="http://schemas.microsoft.com/office/drawing/2014/main" id="{CFD467E2-FF13-7E4F-BEF9-EA1A17665B2D}"/>
                </a:ext>
              </a:extLst>
            </p:cNvPr>
            <p:cNvSpPr>
              <a:spLocks/>
            </p:cNvSpPr>
            <p:nvPr/>
          </p:nvSpPr>
          <p:spPr bwMode="auto">
            <a:xfrm>
              <a:off x="5612972" y="1"/>
              <a:ext cx="4408998" cy="3672246"/>
            </a:xfrm>
            <a:custGeom>
              <a:avLst/>
              <a:gdLst>
                <a:gd name="T0" fmla="+- 0 8372 6586"/>
                <a:gd name="T1" fmla="*/ T0 w 3578"/>
                <a:gd name="T2" fmla="*/ 591 h 2980"/>
                <a:gd name="T3" fmla="+- 0 7780 6586"/>
                <a:gd name="T4" fmla="*/ T3 w 3578"/>
                <a:gd name="T5" fmla="*/ 0 h 2980"/>
                <a:gd name="T6" fmla="+- 0 6586 6586"/>
                <a:gd name="T7" fmla="*/ T6 w 3578"/>
                <a:gd name="T8" fmla="*/ 0 h 2980"/>
                <a:gd name="T9" fmla="+- 0 7774 6586"/>
                <a:gd name="T10" fmla="*/ T9 w 3578"/>
                <a:gd name="T11" fmla="*/ 1188 h 2980"/>
                <a:gd name="T12" fmla="+- 0 8372 6586"/>
                <a:gd name="T13" fmla="*/ T12 w 3578"/>
                <a:gd name="T14" fmla="*/ 591 h 2980"/>
                <a:gd name="T15" fmla="+- 0 10163 6586"/>
                <a:gd name="T16" fmla="*/ T15 w 3578"/>
                <a:gd name="T17" fmla="*/ 2383 h 2980"/>
                <a:gd name="T18" fmla="+- 0 9566 6586"/>
                <a:gd name="T19" fmla="*/ T18 w 3578"/>
                <a:gd name="T20" fmla="*/ 1786 h 2980"/>
                <a:gd name="T21" fmla="+- 0 8969 6586"/>
                <a:gd name="T22" fmla="*/ T21 w 3578"/>
                <a:gd name="T23" fmla="*/ 2383 h 2980"/>
                <a:gd name="T24" fmla="+- 0 9566 6586"/>
                <a:gd name="T25" fmla="*/ T24 w 3578"/>
                <a:gd name="T26" fmla="*/ 2980 h 2980"/>
                <a:gd name="T27" fmla="+- 0 10163 6586"/>
                <a:gd name="T28" fmla="*/ T27 w 3578"/>
                <a:gd name="T29" fmla="*/ 2383 h 2980"/>
              </a:gdLst>
              <a:ahLst/>
              <a:cxnLst>
                <a:cxn ang="0">
                  <a:pos x="T1" y="T2"/>
                </a:cxn>
                <a:cxn ang="0">
                  <a:pos x="T4" y="T5"/>
                </a:cxn>
                <a:cxn ang="0">
                  <a:pos x="T7" y="T8"/>
                </a:cxn>
                <a:cxn ang="0">
                  <a:pos x="T10" y="T11"/>
                </a:cxn>
                <a:cxn ang="0">
                  <a:pos x="T13" y="T14"/>
                </a:cxn>
                <a:cxn ang="0">
                  <a:pos x="T16" y="T17"/>
                </a:cxn>
                <a:cxn ang="0">
                  <a:pos x="T19" y="T20"/>
                </a:cxn>
                <a:cxn ang="0">
                  <a:pos x="T22" y="T23"/>
                </a:cxn>
                <a:cxn ang="0">
                  <a:pos x="T25" y="T26"/>
                </a:cxn>
                <a:cxn ang="0">
                  <a:pos x="T28" y="T29"/>
                </a:cxn>
              </a:cxnLst>
              <a:rect l="0" t="0" r="r" b="b"/>
              <a:pathLst>
                <a:path w="3578" h="2980">
                  <a:moveTo>
                    <a:pt x="1786" y="591"/>
                  </a:moveTo>
                  <a:lnTo>
                    <a:pt x="1194" y="0"/>
                  </a:lnTo>
                  <a:lnTo>
                    <a:pt x="0" y="0"/>
                  </a:lnTo>
                  <a:lnTo>
                    <a:pt x="1188" y="1188"/>
                  </a:lnTo>
                  <a:lnTo>
                    <a:pt x="1786" y="591"/>
                  </a:lnTo>
                  <a:moveTo>
                    <a:pt x="3577" y="2383"/>
                  </a:moveTo>
                  <a:lnTo>
                    <a:pt x="2980" y="1786"/>
                  </a:lnTo>
                  <a:lnTo>
                    <a:pt x="2383" y="2383"/>
                  </a:lnTo>
                  <a:lnTo>
                    <a:pt x="2980" y="2980"/>
                  </a:lnTo>
                  <a:lnTo>
                    <a:pt x="3577" y="2383"/>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a:p>
          </p:txBody>
        </p:sp>
        <p:sp>
          <p:nvSpPr>
            <p:cNvPr id="8" name="Freeform 7">
              <a:extLst>
                <a:ext uri="{FF2B5EF4-FFF2-40B4-BE49-F238E27FC236}">
                  <a16:creationId xmlns:a16="http://schemas.microsoft.com/office/drawing/2014/main" id="{CA85A327-3157-B442-993A-6900F71249AC}"/>
                </a:ext>
              </a:extLst>
            </p:cNvPr>
            <p:cNvSpPr>
              <a:spLocks/>
            </p:cNvSpPr>
            <p:nvPr/>
          </p:nvSpPr>
          <p:spPr bwMode="auto">
            <a:xfrm>
              <a:off x="6341233" y="1463970"/>
              <a:ext cx="2208196" cy="2208277"/>
            </a:xfrm>
            <a:custGeom>
              <a:avLst/>
              <a:gdLst>
                <a:gd name="T0" fmla="+- 0 7774 7177"/>
                <a:gd name="T1" fmla="*/ T0 w 1792"/>
                <a:gd name="T2" fmla="+- 0 1188 1188"/>
                <a:gd name="T3" fmla="*/ 1188 h 1792"/>
                <a:gd name="T4" fmla="+- 0 7177 7177"/>
                <a:gd name="T5" fmla="*/ T4 w 1792"/>
                <a:gd name="T6" fmla="+- 0 1786 1188"/>
                <a:gd name="T7" fmla="*/ 1786 h 1792"/>
                <a:gd name="T8" fmla="+- 0 8372 7177"/>
                <a:gd name="T9" fmla="*/ T8 w 1792"/>
                <a:gd name="T10" fmla="+- 0 2980 1188"/>
                <a:gd name="T11" fmla="*/ 2980 h 1792"/>
                <a:gd name="T12" fmla="+- 0 8969 7177"/>
                <a:gd name="T13" fmla="*/ T12 w 1792"/>
                <a:gd name="T14" fmla="+- 0 2383 1188"/>
                <a:gd name="T15" fmla="*/ 2383 h 1792"/>
                <a:gd name="T16" fmla="+- 0 7774 7177"/>
                <a:gd name="T17" fmla="*/ T16 w 1792"/>
                <a:gd name="T18" fmla="+- 0 1188 1188"/>
                <a:gd name="T19" fmla="*/ 1188 h 1792"/>
              </a:gdLst>
              <a:ahLst/>
              <a:cxnLst>
                <a:cxn ang="0">
                  <a:pos x="T1" y="T3"/>
                </a:cxn>
                <a:cxn ang="0">
                  <a:pos x="T5" y="T7"/>
                </a:cxn>
                <a:cxn ang="0">
                  <a:pos x="T9" y="T11"/>
                </a:cxn>
                <a:cxn ang="0">
                  <a:pos x="T13" y="T15"/>
                </a:cxn>
                <a:cxn ang="0">
                  <a:pos x="T17" y="T19"/>
                </a:cxn>
              </a:cxnLst>
              <a:rect l="0" t="0" r="r" b="b"/>
              <a:pathLst>
                <a:path w="1792" h="1792">
                  <a:moveTo>
                    <a:pt x="597" y="0"/>
                  </a:moveTo>
                  <a:lnTo>
                    <a:pt x="0" y="598"/>
                  </a:lnTo>
                  <a:lnTo>
                    <a:pt x="1195" y="1792"/>
                  </a:lnTo>
                  <a:lnTo>
                    <a:pt x="1792" y="1195"/>
                  </a:lnTo>
                  <a:lnTo>
                    <a:pt x="597"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a:p>
          </p:txBody>
        </p:sp>
        <p:sp>
          <p:nvSpPr>
            <p:cNvPr id="9" name="Freeform 8">
              <a:extLst>
                <a:ext uri="{FF2B5EF4-FFF2-40B4-BE49-F238E27FC236}">
                  <a16:creationId xmlns:a16="http://schemas.microsoft.com/office/drawing/2014/main" id="{9A459CB4-74AF-0544-AB1E-7CC6D10F84EB}"/>
                </a:ext>
              </a:extLst>
            </p:cNvPr>
            <p:cNvSpPr>
              <a:spLocks/>
            </p:cNvSpPr>
            <p:nvPr/>
          </p:nvSpPr>
          <p:spPr bwMode="auto">
            <a:xfrm>
              <a:off x="8555590" y="1"/>
              <a:ext cx="1457754" cy="729520"/>
            </a:xfrm>
            <a:custGeom>
              <a:avLst/>
              <a:gdLst>
                <a:gd name="T0" fmla="+- 0 10158 8975"/>
                <a:gd name="T1" fmla="*/ T0 w 1183"/>
                <a:gd name="T2" fmla="*/ 0 h 592"/>
                <a:gd name="T3" fmla="+- 0 8975 8975"/>
                <a:gd name="T4" fmla="*/ T3 w 1183"/>
                <a:gd name="T5" fmla="*/ 0 h 592"/>
                <a:gd name="T6" fmla="+- 0 9566 8975"/>
                <a:gd name="T7" fmla="*/ T6 w 1183"/>
                <a:gd name="T8" fmla="*/ 591 h 592"/>
                <a:gd name="T9" fmla="+- 0 10158 8975"/>
                <a:gd name="T10" fmla="*/ T9 w 1183"/>
                <a:gd name="T11" fmla="*/ 0 h 592"/>
              </a:gdLst>
              <a:ahLst/>
              <a:cxnLst>
                <a:cxn ang="0">
                  <a:pos x="T1" y="T2"/>
                </a:cxn>
                <a:cxn ang="0">
                  <a:pos x="T4" y="T5"/>
                </a:cxn>
                <a:cxn ang="0">
                  <a:pos x="T7" y="T8"/>
                </a:cxn>
                <a:cxn ang="0">
                  <a:pos x="T10" y="T11"/>
                </a:cxn>
              </a:cxnLst>
              <a:rect l="0" t="0" r="r" b="b"/>
              <a:pathLst>
                <a:path w="1183" h="592">
                  <a:moveTo>
                    <a:pt x="1183" y="0"/>
                  </a:moveTo>
                  <a:lnTo>
                    <a:pt x="0" y="0"/>
                  </a:lnTo>
                  <a:lnTo>
                    <a:pt x="591" y="591"/>
                  </a:lnTo>
                  <a:lnTo>
                    <a:pt x="1183"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a:p>
          </p:txBody>
        </p:sp>
        <p:sp>
          <p:nvSpPr>
            <p:cNvPr id="10" name="Freeform 9">
              <a:extLst>
                <a:ext uri="{FF2B5EF4-FFF2-40B4-BE49-F238E27FC236}">
                  <a16:creationId xmlns:a16="http://schemas.microsoft.com/office/drawing/2014/main" id="{95A20BFD-9142-D64A-A78A-61B75FCA0D76}"/>
                </a:ext>
              </a:extLst>
            </p:cNvPr>
            <p:cNvSpPr>
              <a:spLocks/>
            </p:cNvSpPr>
            <p:nvPr/>
          </p:nvSpPr>
          <p:spPr bwMode="auto">
            <a:xfrm>
              <a:off x="7076887" y="728289"/>
              <a:ext cx="2208196" cy="2208277"/>
            </a:xfrm>
            <a:custGeom>
              <a:avLst/>
              <a:gdLst>
                <a:gd name="T0" fmla="+- 0 8372 7774"/>
                <a:gd name="T1" fmla="*/ T0 w 1792"/>
                <a:gd name="T2" fmla="+- 0 591 591"/>
                <a:gd name="T3" fmla="*/ 591 h 1792"/>
                <a:gd name="T4" fmla="+- 0 7774 7774"/>
                <a:gd name="T5" fmla="*/ T4 w 1792"/>
                <a:gd name="T6" fmla="+- 0 1188 591"/>
                <a:gd name="T7" fmla="*/ 1188 h 1792"/>
                <a:gd name="T8" fmla="+- 0 8969 7774"/>
                <a:gd name="T9" fmla="*/ T8 w 1792"/>
                <a:gd name="T10" fmla="+- 0 2383 591"/>
                <a:gd name="T11" fmla="*/ 2383 h 1792"/>
                <a:gd name="T12" fmla="+- 0 9566 7774"/>
                <a:gd name="T13" fmla="*/ T12 w 1792"/>
                <a:gd name="T14" fmla="+- 0 1786 591"/>
                <a:gd name="T15" fmla="*/ 1786 h 1792"/>
                <a:gd name="T16" fmla="+- 0 8372 7774"/>
                <a:gd name="T17" fmla="*/ T16 w 1792"/>
                <a:gd name="T18" fmla="+- 0 591 591"/>
                <a:gd name="T19" fmla="*/ 591 h 1792"/>
              </a:gdLst>
              <a:ahLst/>
              <a:cxnLst>
                <a:cxn ang="0">
                  <a:pos x="T1" y="T3"/>
                </a:cxn>
                <a:cxn ang="0">
                  <a:pos x="T5" y="T7"/>
                </a:cxn>
                <a:cxn ang="0">
                  <a:pos x="T9" y="T11"/>
                </a:cxn>
                <a:cxn ang="0">
                  <a:pos x="T13" y="T15"/>
                </a:cxn>
                <a:cxn ang="0">
                  <a:pos x="T17" y="T19"/>
                </a:cxn>
              </a:cxnLst>
              <a:rect l="0" t="0" r="r" b="b"/>
              <a:pathLst>
                <a:path w="1792" h="1792">
                  <a:moveTo>
                    <a:pt x="598" y="0"/>
                  </a:moveTo>
                  <a:lnTo>
                    <a:pt x="0" y="597"/>
                  </a:lnTo>
                  <a:lnTo>
                    <a:pt x="1195" y="1792"/>
                  </a:lnTo>
                  <a:lnTo>
                    <a:pt x="1792" y="1195"/>
                  </a:lnTo>
                  <a:lnTo>
                    <a:pt x="598" y="0"/>
                  </a:lnTo>
                  <a:close/>
                </a:path>
              </a:pathLst>
            </a:custGeom>
            <a:solidFill>
              <a:schemeClr val="tx2"/>
            </a:solidFill>
            <a:ln>
              <a:noFill/>
            </a:ln>
          </p:spPr>
          <p:txBody>
            <a:bodyPr rot="0" vert="horz" wrap="square" lIns="91440" tIns="45720" rIns="91440" bIns="45720" anchor="t" anchorCtr="0" upright="1">
              <a:noAutofit/>
            </a:bodyPr>
            <a:lstStyle/>
            <a:p>
              <a:endParaRPr lang="en-US"/>
            </a:p>
          </p:txBody>
        </p:sp>
        <p:sp>
          <p:nvSpPr>
            <p:cNvPr id="11" name="Freeform 10">
              <a:extLst>
                <a:ext uri="{FF2B5EF4-FFF2-40B4-BE49-F238E27FC236}">
                  <a16:creationId xmlns:a16="http://schemas.microsoft.com/office/drawing/2014/main" id="{B80736DF-C890-DB47-AEAA-D3D92505E632}"/>
                </a:ext>
              </a:extLst>
            </p:cNvPr>
            <p:cNvSpPr>
              <a:spLocks/>
            </p:cNvSpPr>
            <p:nvPr/>
          </p:nvSpPr>
          <p:spPr bwMode="auto">
            <a:xfrm>
              <a:off x="9285083" y="728289"/>
              <a:ext cx="2943850" cy="2943958"/>
            </a:xfrm>
            <a:custGeom>
              <a:avLst/>
              <a:gdLst>
                <a:gd name="T0" fmla="+- 0 11955 9566"/>
                <a:gd name="T1" fmla="*/ T0 w 2389"/>
                <a:gd name="T2" fmla="+- 0 1786 591"/>
                <a:gd name="T3" fmla="*/ 1786 h 2389"/>
                <a:gd name="T4" fmla="+- 0 10760 9566"/>
                <a:gd name="T5" fmla="*/ T4 w 2389"/>
                <a:gd name="T6" fmla="+- 0 591 591"/>
                <a:gd name="T7" fmla="*/ 591 h 2389"/>
                <a:gd name="T8" fmla="+- 0 9566 9566"/>
                <a:gd name="T9" fmla="*/ T8 w 2389"/>
                <a:gd name="T10" fmla="+- 0 1786 591"/>
                <a:gd name="T11" fmla="*/ 1786 h 2389"/>
                <a:gd name="T12" fmla="+- 0 10760 9566"/>
                <a:gd name="T13" fmla="*/ T12 w 2389"/>
                <a:gd name="T14" fmla="+- 0 2980 591"/>
                <a:gd name="T15" fmla="*/ 2980 h 2389"/>
                <a:gd name="T16" fmla="+- 0 11955 9566"/>
                <a:gd name="T17" fmla="*/ T16 w 2389"/>
                <a:gd name="T18" fmla="+- 0 1786 591"/>
                <a:gd name="T19" fmla="*/ 1786 h 2389"/>
              </a:gdLst>
              <a:ahLst/>
              <a:cxnLst>
                <a:cxn ang="0">
                  <a:pos x="T1" y="T3"/>
                </a:cxn>
                <a:cxn ang="0">
                  <a:pos x="T5" y="T7"/>
                </a:cxn>
                <a:cxn ang="0">
                  <a:pos x="T9" y="T11"/>
                </a:cxn>
                <a:cxn ang="0">
                  <a:pos x="T13" y="T15"/>
                </a:cxn>
                <a:cxn ang="0">
                  <a:pos x="T17" y="T19"/>
                </a:cxn>
              </a:cxnLst>
              <a:rect l="0" t="0" r="r" b="b"/>
              <a:pathLst>
                <a:path w="2389" h="2389">
                  <a:moveTo>
                    <a:pt x="2389" y="1195"/>
                  </a:moveTo>
                  <a:lnTo>
                    <a:pt x="1194" y="0"/>
                  </a:lnTo>
                  <a:lnTo>
                    <a:pt x="0" y="1195"/>
                  </a:lnTo>
                  <a:lnTo>
                    <a:pt x="1194" y="2389"/>
                  </a:lnTo>
                  <a:lnTo>
                    <a:pt x="2389" y="1195"/>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a:p>
          </p:txBody>
        </p:sp>
      </p:grpSp>
      <p:sp>
        <p:nvSpPr>
          <p:cNvPr id="12" name="Title 1">
            <a:extLst>
              <a:ext uri="{FF2B5EF4-FFF2-40B4-BE49-F238E27FC236}">
                <a16:creationId xmlns:a16="http://schemas.microsoft.com/office/drawing/2014/main" id="{39F93F26-ED5C-E74E-BFBD-E3054DC1B9C1}"/>
              </a:ext>
            </a:extLst>
          </p:cNvPr>
          <p:cNvSpPr>
            <a:spLocks noGrp="1"/>
          </p:cNvSpPr>
          <p:nvPr>
            <p:ph type="title" hasCustomPrompt="1"/>
          </p:nvPr>
        </p:nvSpPr>
        <p:spPr>
          <a:xfrm>
            <a:off x="594360" y="189572"/>
            <a:ext cx="6787747" cy="1593507"/>
          </a:xfrm>
          <a:prstGeom prst="rect">
            <a:avLst/>
          </a:prstGeom>
        </p:spPr>
        <p:txBody>
          <a:bodyPr lIns="0" tIns="0" rIns="0" bIns="0" anchor="b" anchorCtr="0">
            <a:noAutofit/>
          </a:bodyPr>
          <a:lstStyle>
            <a:lvl1pPr>
              <a:defRPr sz="4400" b="1" i="0" spc="50" baseline="0">
                <a:latin typeface="+mj-lt"/>
              </a:defRPr>
            </a:lvl1pPr>
          </a:lstStyle>
          <a:p>
            <a:r>
              <a:rPr lang="en-US"/>
              <a:t>Click to add title </a:t>
            </a:r>
          </a:p>
        </p:txBody>
      </p:sp>
      <p:sp>
        <p:nvSpPr>
          <p:cNvPr id="2" name="Content Placeholder 5">
            <a:extLst>
              <a:ext uri="{FF2B5EF4-FFF2-40B4-BE49-F238E27FC236}">
                <a16:creationId xmlns:a16="http://schemas.microsoft.com/office/drawing/2014/main" id="{186153BD-9D2B-47EB-3553-1D3F6663B2A3}"/>
              </a:ext>
            </a:extLst>
          </p:cNvPr>
          <p:cNvSpPr>
            <a:spLocks noGrp="1"/>
          </p:cNvSpPr>
          <p:nvPr>
            <p:ph sz="quarter" idx="13" hasCustomPrompt="1"/>
          </p:nvPr>
        </p:nvSpPr>
        <p:spPr>
          <a:xfrm>
            <a:off x="594359" y="2281918"/>
            <a:ext cx="6787747" cy="3708517"/>
          </a:xfrm>
        </p:spPr>
        <p:txBody>
          <a:bodyPr lIns="0" tIns="228600" rIns="0" bIns="0">
            <a:normAutofit/>
          </a:bodyPr>
          <a:lstStyle>
            <a:lvl1pPr marL="283464" indent="-283464">
              <a:lnSpc>
                <a:spcPct val="80000"/>
              </a:lnSpc>
              <a:spcBef>
                <a:spcPts val="2200"/>
              </a:spcBef>
              <a:buFont typeface="Arial" panose="020B0604020202020204" pitchFamily="34" charset="0"/>
              <a:buChar char="•"/>
              <a:defRPr lang="en-US" sz="2400" b="1" i="0" kern="1200" dirty="0">
                <a:solidFill>
                  <a:schemeClr val="tx2">
                    <a:lumMod val="75000"/>
                  </a:schemeClr>
                </a:solidFill>
                <a:latin typeface="+mn-lt"/>
                <a:ea typeface="+mn-ea"/>
                <a:cs typeface="+mn-cs"/>
              </a:defRPr>
            </a:lvl1pPr>
            <a:lvl2pPr indent="-283464">
              <a:spcBef>
                <a:spcPts val="600"/>
              </a:spcBef>
              <a:defRPr sz="2000"/>
            </a:lvl2pPr>
            <a:lvl3pPr indent="-283464">
              <a:spcBef>
                <a:spcPts val="1800"/>
              </a:spcBef>
              <a:defRPr sz="2000"/>
            </a:lvl3pPr>
            <a:lvl4pPr indent="-283464">
              <a:spcBef>
                <a:spcPts val="1800"/>
              </a:spcBef>
              <a:defRPr sz="2000"/>
            </a:lvl4pPr>
            <a:lvl5pPr indent="-283464">
              <a:spcBef>
                <a:spcPts val="1800"/>
              </a:spcBef>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43" name="Slide Number Placeholder 42">
            <a:extLst>
              <a:ext uri="{FF2B5EF4-FFF2-40B4-BE49-F238E27FC236}">
                <a16:creationId xmlns:a16="http://schemas.microsoft.com/office/drawing/2014/main" id="{D80CCC8F-9CF1-9621-04EB-DFA68FEE42D2}"/>
              </a:ext>
            </a:extLst>
          </p:cNvPr>
          <p:cNvSpPr>
            <a:spLocks noGrp="1"/>
          </p:cNvSpPr>
          <p:nvPr>
            <p:ph type="sldNum" sz="quarter" idx="26"/>
          </p:nvPr>
        </p:nvSpPr>
        <p:spPr/>
        <p:txBody>
          <a:bodyPr/>
          <a:lstStyle/>
          <a:p>
            <a:fld id="{294A09A9-5501-47C1-A89A-A340965A2BE2}" type="slidenum">
              <a:rPr lang="en-US" smtClean="0"/>
              <a:pPr/>
              <a:t>‹#›</a:t>
            </a:fld>
            <a:endParaRPr lang="en-US">
              <a:latin typeface="+mn-lt"/>
            </a:endParaRPr>
          </a:p>
        </p:txBody>
      </p:sp>
      <p:sp>
        <p:nvSpPr>
          <p:cNvPr id="42" name="Date Placeholder 41">
            <a:extLst>
              <a:ext uri="{FF2B5EF4-FFF2-40B4-BE49-F238E27FC236}">
                <a16:creationId xmlns:a16="http://schemas.microsoft.com/office/drawing/2014/main" id="{29CE2856-DB8F-5603-C085-74C70560FAC8}"/>
              </a:ext>
            </a:extLst>
          </p:cNvPr>
          <p:cNvSpPr>
            <a:spLocks noGrp="1"/>
          </p:cNvSpPr>
          <p:nvPr>
            <p:ph type="dt" sz="half" idx="25"/>
          </p:nvPr>
        </p:nvSpPr>
        <p:spPr/>
        <p:txBody>
          <a:bodyPr/>
          <a:lstStyle/>
          <a:p>
            <a:endParaRPr lang="en-US">
              <a:latin typeface="+mn-lt"/>
            </a:endParaRPr>
          </a:p>
        </p:txBody>
      </p:sp>
      <p:cxnSp>
        <p:nvCxnSpPr>
          <p:cNvPr id="4" name="Straight Connector 3">
            <a:extLst>
              <a:ext uri="{FF2B5EF4-FFF2-40B4-BE49-F238E27FC236}">
                <a16:creationId xmlns:a16="http://schemas.microsoft.com/office/drawing/2014/main" id="{979826C1-7A52-DA25-F422-EE62DED7D1B6}"/>
              </a:ext>
              <a:ext uri="{C183D7F6-B498-43B3-948B-1728B52AA6E4}">
                <adec:decorative xmlns:adec="http://schemas.microsoft.com/office/drawing/2017/decorative" val="1"/>
              </a:ext>
            </a:extLst>
          </p:cNvPr>
          <p:cNvCxnSpPr>
            <a:cxnSpLocks/>
          </p:cNvCxnSpPr>
          <p:nvPr userDrawn="1"/>
        </p:nvCxnSpPr>
        <p:spPr>
          <a:xfrm>
            <a:off x="594360" y="2148840"/>
            <a:ext cx="2130552" cy="0"/>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5180892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Title">
    <p:bg>
      <p:bgPr>
        <a:solidFill>
          <a:schemeClr val="accent3"/>
        </a:solidFill>
        <a:effectLst/>
      </p:bgPr>
    </p:bg>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B79D0555-EBDC-B53A-212D-A5921795FEC8}"/>
              </a:ext>
            </a:extLst>
          </p:cNvPr>
          <p:cNvSpPr>
            <a:spLocks noGrp="1"/>
          </p:cNvSpPr>
          <p:nvPr>
            <p:ph type="pic" sz="quarter" idx="13"/>
          </p:nvPr>
        </p:nvSpPr>
        <p:spPr>
          <a:xfrm>
            <a:off x="0" y="0"/>
            <a:ext cx="12192000" cy="6880543"/>
          </a:xfrm>
          <a:custGeom>
            <a:avLst/>
            <a:gdLst>
              <a:gd name="connsiteX0" fmla="*/ 6309360 w 12192000"/>
              <a:gd name="connsiteY0" fmla="*/ 3951843 h 6880543"/>
              <a:gd name="connsiteX1" fmla="*/ 6309360 w 12192000"/>
              <a:gd name="connsiteY1" fmla="*/ 4052427 h 6880543"/>
              <a:gd name="connsiteX2" fmla="*/ 8442960 w 12192000"/>
              <a:gd name="connsiteY2" fmla="*/ 4052427 h 6880543"/>
              <a:gd name="connsiteX3" fmla="*/ 8442960 w 12192000"/>
              <a:gd name="connsiteY3" fmla="*/ 3951843 h 6880543"/>
              <a:gd name="connsiteX4" fmla="*/ 0 w 12192000"/>
              <a:gd name="connsiteY4" fmla="*/ 0 h 6880543"/>
              <a:gd name="connsiteX5" fmla="*/ 12192000 w 12192000"/>
              <a:gd name="connsiteY5" fmla="*/ 0 h 6880543"/>
              <a:gd name="connsiteX6" fmla="*/ 12192000 w 12192000"/>
              <a:gd name="connsiteY6" fmla="*/ 6880543 h 6880543"/>
              <a:gd name="connsiteX7" fmla="*/ 0 w 12192000"/>
              <a:gd name="connsiteY7" fmla="*/ 6880543 h 68805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80543">
                <a:moveTo>
                  <a:pt x="6309360" y="3951843"/>
                </a:moveTo>
                <a:lnTo>
                  <a:pt x="6309360" y="4052427"/>
                </a:lnTo>
                <a:lnTo>
                  <a:pt x="8442960" y="4052427"/>
                </a:lnTo>
                <a:lnTo>
                  <a:pt x="8442960" y="3951843"/>
                </a:lnTo>
                <a:close/>
                <a:moveTo>
                  <a:pt x="0" y="0"/>
                </a:moveTo>
                <a:lnTo>
                  <a:pt x="12192000" y="0"/>
                </a:lnTo>
                <a:lnTo>
                  <a:pt x="12192000" y="6880543"/>
                </a:lnTo>
                <a:lnTo>
                  <a:pt x="0" y="6880543"/>
                </a:lnTo>
                <a:close/>
              </a:path>
            </a:pathLst>
          </a:custGeom>
        </p:spPr>
        <p:txBody>
          <a:bodyPr wrap="square" tIns="182880">
            <a:noAutofit/>
          </a:bodyPr>
          <a:lstStyle>
            <a:lvl1pPr marL="0" indent="0" algn="ctr">
              <a:buNone/>
              <a:defRPr sz="2000">
                <a:solidFill>
                  <a:schemeClr val="tx1"/>
                </a:solidFill>
              </a:defRPr>
            </a:lvl1pPr>
          </a:lstStyle>
          <a:p>
            <a:r>
              <a:rPr lang="en-US"/>
              <a:t>Click icon to add picture</a:t>
            </a:r>
          </a:p>
        </p:txBody>
      </p:sp>
      <p:sp>
        <p:nvSpPr>
          <p:cNvPr id="18" name="Title 1">
            <a:extLst>
              <a:ext uri="{FF2B5EF4-FFF2-40B4-BE49-F238E27FC236}">
                <a16:creationId xmlns:a16="http://schemas.microsoft.com/office/drawing/2014/main" id="{8D492973-78E3-D34E-835E-CF2D4517016D}"/>
              </a:ext>
            </a:extLst>
          </p:cNvPr>
          <p:cNvSpPr>
            <a:spLocks noGrp="1"/>
          </p:cNvSpPr>
          <p:nvPr>
            <p:ph type="title" hasCustomPrompt="1"/>
          </p:nvPr>
        </p:nvSpPr>
        <p:spPr>
          <a:xfrm>
            <a:off x="6309359" y="444933"/>
            <a:ext cx="5477479" cy="3291840"/>
          </a:xfrm>
          <a:prstGeom prst="rect">
            <a:avLst/>
          </a:prstGeom>
        </p:spPr>
        <p:txBody>
          <a:bodyPr lIns="0" tIns="0" rIns="0" bIns="0" anchor="b" anchorCtr="0">
            <a:noAutofit/>
          </a:bodyPr>
          <a:lstStyle>
            <a:lvl1pPr>
              <a:defRPr sz="6000" b="1" i="0" baseline="0">
                <a:solidFill>
                  <a:schemeClr val="tx1"/>
                </a:solidFill>
                <a:latin typeface="+mj-lt"/>
              </a:defRPr>
            </a:lvl1pPr>
          </a:lstStyle>
          <a:p>
            <a:r>
              <a:rPr lang="en-US"/>
              <a:t>Click to add title </a:t>
            </a:r>
          </a:p>
        </p:txBody>
      </p:sp>
      <p:sp>
        <p:nvSpPr>
          <p:cNvPr id="7" name="Rectangle 6">
            <a:extLst>
              <a:ext uri="{FF2B5EF4-FFF2-40B4-BE49-F238E27FC236}">
                <a16:creationId xmlns:a16="http://schemas.microsoft.com/office/drawing/2014/main" id="{D96BA398-1ED2-1FCA-63B9-8915A8C7A524}"/>
              </a:ext>
              <a:ext uri="{C183D7F6-B498-43B3-948B-1728B52AA6E4}">
                <adec:decorative xmlns:adec="http://schemas.microsoft.com/office/drawing/2017/decorative" val="1"/>
              </a:ext>
            </a:extLst>
          </p:cNvPr>
          <p:cNvSpPr/>
          <p:nvPr userDrawn="1"/>
        </p:nvSpPr>
        <p:spPr>
          <a:xfrm>
            <a:off x="6309360" y="3951843"/>
            <a:ext cx="2133600" cy="10058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29169562"/>
      </p:ext>
    </p:extLst>
  </p:cSld>
  <p:clrMapOvr>
    <a:masterClrMapping/>
  </p:clrMapOvr>
  <p:extLst>
    <p:ext uri="{DCECCB84-F9BA-43D5-87BE-67443E8EF086}">
      <p15:sldGuideLst xmlns:p15="http://schemas.microsoft.com/office/powerpoint/2012/main">
        <p15:guide id="2" pos="7104">
          <p15:clr>
            <a:srgbClr val="FBAE40"/>
          </p15:clr>
        </p15:guide>
        <p15:guide id="3" pos="4344" userDrawn="1">
          <p15:clr>
            <a:srgbClr val="FBAE40"/>
          </p15:clr>
        </p15:guide>
        <p15:guide id="4" pos="4560" userDrawn="1">
          <p15:clr>
            <a:srgbClr val="FBAE40"/>
          </p15:clr>
        </p15:guide>
        <p15:guide id="8" orient="horz" pos="1848"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2">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6987D-0137-DE42-B76B-FF621E808D90}"/>
              </a:ext>
            </a:extLst>
          </p:cNvPr>
          <p:cNvSpPr>
            <a:spLocks noGrp="1"/>
          </p:cNvSpPr>
          <p:nvPr>
            <p:ph type="ctrTitle" hasCustomPrompt="1"/>
          </p:nvPr>
        </p:nvSpPr>
        <p:spPr>
          <a:xfrm>
            <a:off x="6299835" y="430529"/>
            <a:ext cx="5486400" cy="3291840"/>
          </a:xfrm>
          <a:prstGeom prst="rect">
            <a:avLst/>
          </a:prstGeom>
        </p:spPr>
        <p:txBody>
          <a:bodyPr lIns="0" tIns="0" rIns="0" bIns="0" anchor="b">
            <a:noAutofit/>
          </a:bodyPr>
          <a:lstStyle>
            <a:lvl1pPr algn="l">
              <a:lnSpc>
                <a:spcPct val="80000"/>
              </a:lnSpc>
              <a:defRPr sz="6000" b="1" i="0" spc="100" baseline="0">
                <a:solidFill>
                  <a:schemeClr val="bg1"/>
                </a:solidFill>
                <a:latin typeface="+mj-lt"/>
              </a:defRPr>
            </a:lvl1pPr>
          </a:lstStyle>
          <a:p>
            <a:r>
              <a:rPr lang="en-US"/>
              <a:t>Click to add title </a:t>
            </a:r>
          </a:p>
        </p:txBody>
      </p:sp>
      <p:sp>
        <p:nvSpPr>
          <p:cNvPr id="6" name="Picture Placeholder 5">
            <a:extLst>
              <a:ext uri="{FF2B5EF4-FFF2-40B4-BE49-F238E27FC236}">
                <a16:creationId xmlns:a16="http://schemas.microsoft.com/office/drawing/2014/main" id="{A9973BC6-F6E5-0B3B-C8AB-0AC4020D4E8B}"/>
              </a:ext>
            </a:extLst>
          </p:cNvPr>
          <p:cNvSpPr>
            <a:spLocks noGrp="1"/>
          </p:cNvSpPr>
          <p:nvPr>
            <p:ph type="pic" sz="quarter" idx="12"/>
          </p:nvPr>
        </p:nvSpPr>
        <p:spPr>
          <a:xfrm>
            <a:off x="0" y="-11113"/>
            <a:ext cx="5791200" cy="6880226"/>
          </a:xfrm>
        </p:spPr>
        <p:txBody>
          <a:bodyPr>
            <a:normAutofit/>
          </a:bodyPr>
          <a:lstStyle>
            <a:lvl1pPr marL="0" indent="0" algn="ctr">
              <a:buNone/>
              <a:defRPr sz="2000"/>
            </a:lvl1pPr>
          </a:lstStyle>
          <a:p>
            <a:r>
              <a:rPr lang="en-US"/>
              <a:t>Click icon to add picture</a:t>
            </a:r>
          </a:p>
        </p:txBody>
      </p:sp>
      <p:sp>
        <p:nvSpPr>
          <p:cNvPr id="18" name="Text Placeholder 29">
            <a:extLst>
              <a:ext uri="{FF2B5EF4-FFF2-40B4-BE49-F238E27FC236}">
                <a16:creationId xmlns:a16="http://schemas.microsoft.com/office/drawing/2014/main" id="{276A9CD7-E675-3048-86D3-3546A2F6B456}"/>
              </a:ext>
            </a:extLst>
          </p:cNvPr>
          <p:cNvSpPr>
            <a:spLocks noGrp="1"/>
          </p:cNvSpPr>
          <p:nvPr>
            <p:ph type="body" sz="quarter" idx="11" hasCustomPrompt="1"/>
          </p:nvPr>
        </p:nvSpPr>
        <p:spPr>
          <a:xfrm>
            <a:off x="6299835" y="4568602"/>
            <a:ext cx="5486400" cy="1645920"/>
          </a:xfrm>
        </p:spPr>
        <p:txBody>
          <a:bodyPr lIns="0" tIns="0" rIns="0" bIns="0">
            <a:noAutofit/>
          </a:bodyPr>
          <a:lstStyle>
            <a:lvl1pPr marL="0" indent="0">
              <a:buNone/>
              <a:defRPr sz="2400" b="1" i="0">
                <a:solidFill>
                  <a:schemeClr val="tx2">
                    <a:lumMod val="75000"/>
                  </a:schemeClr>
                </a:solidFill>
                <a:latin typeface="+mn-lt"/>
              </a:defRPr>
            </a:lvl1pPr>
            <a:lvl2pPr>
              <a:defRPr sz="4000"/>
            </a:lvl2pPr>
            <a:lvl3pPr>
              <a:defRPr sz="4000"/>
            </a:lvl3pPr>
            <a:lvl4pPr>
              <a:defRPr sz="4000"/>
            </a:lvl4pPr>
            <a:lvl5pPr>
              <a:defRPr sz="4000"/>
            </a:lvl5pPr>
          </a:lstStyle>
          <a:p>
            <a:pPr lvl="0"/>
            <a:r>
              <a:rPr lang="en-US"/>
              <a:t>Click to add text</a:t>
            </a:r>
          </a:p>
        </p:txBody>
      </p:sp>
      <p:cxnSp>
        <p:nvCxnSpPr>
          <p:cNvPr id="7" name="Straight Connector 6">
            <a:extLst>
              <a:ext uri="{FF2B5EF4-FFF2-40B4-BE49-F238E27FC236}">
                <a16:creationId xmlns:a16="http://schemas.microsoft.com/office/drawing/2014/main" id="{29169ED6-4B82-6844-119F-AC15CDF2D3E5}"/>
              </a:ext>
              <a:ext uri="{C183D7F6-B498-43B3-948B-1728B52AA6E4}">
                <adec:decorative xmlns:adec="http://schemas.microsoft.com/office/drawing/2017/decorative" val="1"/>
              </a:ext>
            </a:extLst>
          </p:cNvPr>
          <p:cNvCxnSpPr>
            <a:cxnSpLocks/>
          </p:cNvCxnSpPr>
          <p:nvPr userDrawn="1"/>
        </p:nvCxnSpPr>
        <p:spPr>
          <a:xfrm>
            <a:off x="6309360" y="3950208"/>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9879140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Summary 2">
    <p:bg>
      <p:bgPr>
        <a:solidFill>
          <a:schemeClr val="tx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C57F1500-1A16-D1EF-4F0C-030852B291FC}"/>
              </a:ext>
              <a:ext uri="{C183D7F6-B498-43B3-948B-1728B52AA6E4}">
                <adec:decorative xmlns:adec="http://schemas.microsoft.com/office/drawing/2017/decorative" val="1"/>
              </a:ext>
            </a:extLst>
          </p:cNvPr>
          <p:cNvCxnSpPr>
            <a:cxnSpLocks/>
          </p:cNvCxnSpPr>
          <p:nvPr userDrawn="1"/>
        </p:nvCxnSpPr>
        <p:spPr>
          <a:xfrm>
            <a:off x="594360" y="2148840"/>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grpSp>
        <p:nvGrpSpPr>
          <p:cNvPr id="10" name="Group 9">
            <a:extLst>
              <a:ext uri="{FF2B5EF4-FFF2-40B4-BE49-F238E27FC236}">
                <a16:creationId xmlns:a16="http://schemas.microsoft.com/office/drawing/2014/main" id="{2D07A0BE-3890-193E-9439-F294E61A71B9}"/>
              </a:ext>
              <a:ext uri="{C183D7F6-B498-43B3-948B-1728B52AA6E4}">
                <adec:decorative xmlns:adec="http://schemas.microsoft.com/office/drawing/2017/decorative" val="1"/>
              </a:ext>
            </a:extLst>
          </p:cNvPr>
          <p:cNvGrpSpPr>
            <a:grpSpLocks/>
          </p:cNvGrpSpPr>
          <p:nvPr userDrawn="1"/>
        </p:nvGrpSpPr>
        <p:grpSpPr bwMode="auto">
          <a:xfrm rot="16200000" flipV="1">
            <a:off x="0" y="3900132"/>
            <a:ext cx="2959226" cy="2959226"/>
            <a:chOff x="0" y="12289"/>
            <a:chExt cx="3550" cy="3551"/>
          </a:xfrm>
        </p:grpSpPr>
        <p:sp>
          <p:nvSpPr>
            <p:cNvPr id="11" name="Freeform 19">
              <a:extLst>
                <a:ext uri="{FF2B5EF4-FFF2-40B4-BE49-F238E27FC236}">
                  <a16:creationId xmlns:a16="http://schemas.microsoft.com/office/drawing/2014/main" id="{C05217ED-C258-E6CE-BA7F-28A6EA41BCD3}"/>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a:p>
          </p:txBody>
        </p:sp>
        <p:sp>
          <p:nvSpPr>
            <p:cNvPr id="12" name="Freeform 20">
              <a:extLst>
                <a:ext uri="{FF2B5EF4-FFF2-40B4-BE49-F238E27FC236}">
                  <a16:creationId xmlns:a16="http://schemas.microsoft.com/office/drawing/2014/main" id="{F3E11A1F-14DD-BA35-D7D7-4D4ADEAA3484}"/>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a:p>
          </p:txBody>
        </p:sp>
        <p:sp>
          <p:nvSpPr>
            <p:cNvPr id="13" name="Freeform 21">
              <a:extLst>
                <a:ext uri="{FF2B5EF4-FFF2-40B4-BE49-F238E27FC236}">
                  <a16:creationId xmlns:a16="http://schemas.microsoft.com/office/drawing/2014/main" id="{F14541B0-973F-7E21-1019-D2FB83C8C0D0}"/>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a:p>
          </p:txBody>
        </p:sp>
      </p:grpSp>
      <p:sp>
        <p:nvSpPr>
          <p:cNvPr id="32" name="Title 1">
            <a:extLst>
              <a:ext uri="{FF2B5EF4-FFF2-40B4-BE49-F238E27FC236}">
                <a16:creationId xmlns:a16="http://schemas.microsoft.com/office/drawing/2014/main" id="{467E05B6-B7CB-1E4F-96BA-4B8CFE8B63D9}"/>
              </a:ext>
            </a:extLst>
          </p:cNvPr>
          <p:cNvSpPr>
            <a:spLocks noGrp="1"/>
          </p:cNvSpPr>
          <p:nvPr>
            <p:ph type="title" hasCustomPrompt="1"/>
          </p:nvPr>
        </p:nvSpPr>
        <p:spPr>
          <a:xfrm>
            <a:off x="594360" y="102875"/>
            <a:ext cx="10873740" cy="1680205"/>
          </a:xfrm>
          <a:prstGeom prst="rect">
            <a:avLst/>
          </a:prstGeom>
        </p:spPr>
        <p:txBody>
          <a:bodyPr lIns="0" tIns="0" rIns="0" bIns="0" anchor="b" anchorCtr="0">
            <a:noAutofit/>
          </a:bodyPr>
          <a:lstStyle>
            <a:lvl1pPr>
              <a:defRPr sz="4400" b="1" i="0">
                <a:latin typeface="+mj-lt"/>
              </a:defRPr>
            </a:lvl1pPr>
          </a:lstStyle>
          <a:p>
            <a:r>
              <a:rPr lang="en-US"/>
              <a:t>Click to add title </a:t>
            </a:r>
          </a:p>
        </p:txBody>
      </p:sp>
      <p:sp>
        <p:nvSpPr>
          <p:cNvPr id="2" name="Content Placeholder 5">
            <a:extLst>
              <a:ext uri="{FF2B5EF4-FFF2-40B4-BE49-F238E27FC236}">
                <a16:creationId xmlns:a16="http://schemas.microsoft.com/office/drawing/2014/main" id="{F6FE0DC0-B0D7-F4D6-8038-177AD7A8C211}"/>
              </a:ext>
            </a:extLst>
          </p:cNvPr>
          <p:cNvSpPr>
            <a:spLocks noGrp="1"/>
          </p:cNvSpPr>
          <p:nvPr>
            <p:ph sz="quarter" idx="13" hasCustomPrompt="1"/>
          </p:nvPr>
        </p:nvSpPr>
        <p:spPr>
          <a:xfrm>
            <a:off x="3657600" y="2282008"/>
            <a:ext cx="7810500" cy="3699328"/>
          </a:xfrm>
        </p:spPr>
        <p:txBody>
          <a:bodyPr lIns="0" tIns="228600" rIns="0" bIns="0">
            <a:normAutofit/>
          </a:bodyPr>
          <a:lstStyle>
            <a:lvl1pPr marL="283464" indent="-283464">
              <a:spcBef>
                <a:spcPts val="1800"/>
              </a:spcBef>
              <a:buFont typeface="Arial" panose="020B0604020202020204" pitchFamily="34" charset="0"/>
              <a:buChar char="•"/>
              <a:defRPr sz="2000"/>
            </a:lvl1pPr>
            <a:lvl2pPr indent="-283464">
              <a:spcBef>
                <a:spcPts val="1800"/>
              </a:spcBef>
              <a:defRPr sz="2000"/>
            </a:lvl2pPr>
            <a:lvl3pPr indent="-283464">
              <a:spcBef>
                <a:spcPts val="1800"/>
              </a:spcBef>
              <a:defRPr sz="2000"/>
            </a:lvl3pPr>
            <a:lvl4pPr indent="-283464">
              <a:spcBef>
                <a:spcPts val="1800"/>
              </a:spcBef>
              <a:defRPr sz="2000"/>
            </a:lvl4pPr>
            <a:lvl5pPr indent="-283464">
              <a:spcBef>
                <a:spcPts val="1800"/>
              </a:spcBef>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8" name="Slide Number Placeholder 7">
            <a:extLst>
              <a:ext uri="{FF2B5EF4-FFF2-40B4-BE49-F238E27FC236}">
                <a16:creationId xmlns:a16="http://schemas.microsoft.com/office/drawing/2014/main" id="{7ED58739-4346-5104-B1AC-89ED035912AF}"/>
              </a:ext>
            </a:extLst>
          </p:cNvPr>
          <p:cNvSpPr>
            <a:spLocks noGrp="1"/>
          </p:cNvSpPr>
          <p:nvPr>
            <p:ph type="sldNum" sz="quarter" idx="22"/>
          </p:nvPr>
        </p:nvSpPr>
        <p:spPr/>
        <p:txBody>
          <a:bodyPr/>
          <a:lstStyle/>
          <a:p>
            <a:fld id="{294A09A9-5501-47C1-A89A-A340965A2BE2}" type="slidenum">
              <a:rPr lang="en-US" smtClean="0"/>
              <a:pPr/>
              <a:t>‹#›</a:t>
            </a:fld>
            <a:endParaRPr lang="en-US">
              <a:latin typeface="+mn-lt"/>
            </a:endParaRPr>
          </a:p>
        </p:txBody>
      </p:sp>
      <p:sp>
        <p:nvSpPr>
          <p:cNvPr id="5" name="Date Placeholder 4">
            <a:extLst>
              <a:ext uri="{FF2B5EF4-FFF2-40B4-BE49-F238E27FC236}">
                <a16:creationId xmlns:a16="http://schemas.microsoft.com/office/drawing/2014/main" id="{E9272B8D-F380-9F1A-C8E6-BDD2352B1763}"/>
              </a:ext>
            </a:extLst>
          </p:cNvPr>
          <p:cNvSpPr>
            <a:spLocks noGrp="1"/>
          </p:cNvSpPr>
          <p:nvPr>
            <p:ph type="dt" sz="half" idx="21"/>
          </p:nvPr>
        </p:nvSpPr>
        <p:spPr/>
        <p:txBody>
          <a:bodyPr/>
          <a:lstStyle/>
          <a:p>
            <a:endParaRPr lang="en-US">
              <a:latin typeface="+mn-lt"/>
            </a:endParaRPr>
          </a:p>
        </p:txBody>
      </p:sp>
    </p:spTree>
    <p:extLst>
      <p:ext uri="{BB962C8B-B14F-4D97-AF65-F5344CB8AC3E}">
        <p14:creationId xmlns:p14="http://schemas.microsoft.com/office/powerpoint/2010/main" val="1402964143"/>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pos="600">
          <p15:clr>
            <a:srgbClr val="FBAE40"/>
          </p15:clr>
        </p15:guide>
        <p15:guide id="2" pos="7080">
          <p15:clr>
            <a:srgbClr val="FBAE40"/>
          </p15:clr>
        </p15:guide>
        <p15:guide id="3" pos="2304">
          <p15:clr>
            <a:srgbClr val="FBAE40"/>
          </p15:clr>
        </p15:guide>
        <p15:guide id="4" pos="5736">
          <p15:clr>
            <a:srgbClr val="FBAE40"/>
          </p15:clr>
        </p15:guide>
        <p15:guide id="5" pos="1944">
          <p15:clr>
            <a:srgbClr val="FBAE40"/>
          </p15:clr>
        </p15:guide>
        <p15:guide id="6" pos="4008">
          <p15:clr>
            <a:srgbClr val="FBAE40"/>
          </p15:clr>
        </p15:guide>
        <p15:guide id="7" orient="horz" pos="1224">
          <p15:clr>
            <a:srgbClr val="FBAE40"/>
          </p15:clr>
        </p15:guide>
        <p15:guide id="8" orient="horz" pos="1440">
          <p15:clr>
            <a:srgbClr val="FBAE40"/>
          </p15:clr>
        </p15:guide>
        <p15:guide id="9" orient="horz" pos="552">
          <p15:clr>
            <a:srgbClr val="FBAE40"/>
          </p15:clr>
        </p15:guide>
        <p15:guide id="10" pos="5352">
          <p15:clr>
            <a:srgbClr val="FBAE40"/>
          </p15:clr>
        </p15:guide>
        <p15:guide id="11" pos="3648">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6987D-0137-DE42-B76B-FF621E808D90}"/>
              </a:ext>
            </a:extLst>
          </p:cNvPr>
          <p:cNvSpPr>
            <a:spLocks noGrp="1"/>
          </p:cNvSpPr>
          <p:nvPr>
            <p:ph type="ctrTitle" hasCustomPrompt="1"/>
          </p:nvPr>
        </p:nvSpPr>
        <p:spPr>
          <a:xfrm>
            <a:off x="6309904" y="411479"/>
            <a:ext cx="5486400" cy="3291840"/>
          </a:xfrm>
          <a:prstGeom prst="rect">
            <a:avLst/>
          </a:prstGeom>
        </p:spPr>
        <p:txBody>
          <a:bodyPr lIns="0" tIns="0" rIns="0" bIns="0" anchor="b">
            <a:noAutofit/>
          </a:bodyPr>
          <a:lstStyle>
            <a:lvl1pPr algn="l">
              <a:lnSpc>
                <a:spcPct val="80000"/>
              </a:lnSpc>
              <a:defRPr sz="6000" b="1" i="0" spc="100" baseline="0">
                <a:solidFill>
                  <a:schemeClr val="bg1"/>
                </a:solidFill>
                <a:latin typeface="+mj-lt"/>
              </a:defRPr>
            </a:lvl1pPr>
          </a:lstStyle>
          <a:p>
            <a:r>
              <a:rPr lang="en-US"/>
              <a:t>Click to add title </a:t>
            </a:r>
          </a:p>
        </p:txBody>
      </p:sp>
      <p:grpSp>
        <p:nvGrpSpPr>
          <p:cNvPr id="9" name="Group 8">
            <a:extLst>
              <a:ext uri="{FF2B5EF4-FFF2-40B4-BE49-F238E27FC236}">
                <a16:creationId xmlns:a16="http://schemas.microsoft.com/office/drawing/2014/main" id="{C26C18C3-ED25-DD4B-BA72-24932D54DE37}"/>
              </a:ext>
              <a:ext uri="{C183D7F6-B498-43B3-948B-1728B52AA6E4}">
                <adec:decorative xmlns:adec="http://schemas.microsoft.com/office/drawing/2017/decorative" val="1"/>
              </a:ext>
            </a:extLst>
          </p:cNvPr>
          <p:cNvGrpSpPr>
            <a:grpSpLocks/>
          </p:cNvGrpSpPr>
          <p:nvPr userDrawn="1"/>
        </p:nvGrpSpPr>
        <p:grpSpPr bwMode="auto">
          <a:xfrm>
            <a:off x="1" y="758752"/>
            <a:ext cx="6099248" cy="6099248"/>
            <a:chOff x="0" y="12289"/>
            <a:chExt cx="3550" cy="3551"/>
          </a:xfrm>
        </p:grpSpPr>
        <p:sp>
          <p:nvSpPr>
            <p:cNvPr id="10" name="Freeform 9">
              <a:extLst>
                <a:ext uri="{FF2B5EF4-FFF2-40B4-BE49-F238E27FC236}">
                  <a16:creationId xmlns:a16="http://schemas.microsoft.com/office/drawing/2014/main" id="{C07CC263-2515-F147-8CC5-F8E9FF9FA8E4}"/>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a:p>
          </p:txBody>
        </p:sp>
        <p:sp>
          <p:nvSpPr>
            <p:cNvPr id="11" name="Freeform 10">
              <a:extLst>
                <a:ext uri="{FF2B5EF4-FFF2-40B4-BE49-F238E27FC236}">
                  <a16:creationId xmlns:a16="http://schemas.microsoft.com/office/drawing/2014/main" id="{43B40037-7481-524B-8685-404D965690F2}"/>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a:p>
          </p:txBody>
        </p:sp>
        <p:sp>
          <p:nvSpPr>
            <p:cNvPr id="12" name="Freeform 11">
              <a:extLst>
                <a:ext uri="{FF2B5EF4-FFF2-40B4-BE49-F238E27FC236}">
                  <a16:creationId xmlns:a16="http://schemas.microsoft.com/office/drawing/2014/main" id="{7B759713-8408-EE47-9394-3DA6F5E4B624}"/>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a:p>
          </p:txBody>
        </p:sp>
      </p:grpSp>
      <p:cxnSp>
        <p:nvCxnSpPr>
          <p:cNvPr id="13" name="Straight Connector 12">
            <a:extLst>
              <a:ext uri="{FF2B5EF4-FFF2-40B4-BE49-F238E27FC236}">
                <a16:creationId xmlns:a16="http://schemas.microsoft.com/office/drawing/2014/main" id="{A69706A2-3726-FE4E-B923-E75D48597816}"/>
              </a:ext>
              <a:ext uri="{C183D7F6-B498-43B3-948B-1728B52AA6E4}">
                <adec:decorative xmlns:adec="http://schemas.microsoft.com/office/drawing/2017/decorative" val="1"/>
              </a:ext>
            </a:extLst>
          </p:cNvPr>
          <p:cNvCxnSpPr>
            <a:cxnSpLocks/>
          </p:cNvCxnSpPr>
          <p:nvPr userDrawn="1"/>
        </p:nvCxnSpPr>
        <p:spPr>
          <a:xfrm>
            <a:off x="6309360" y="3950208"/>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
        <p:nvSpPr>
          <p:cNvPr id="18" name="Text Placeholder 29">
            <a:extLst>
              <a:ext uri="{FF2B5EF4-FFF2-40B4-BE49-F238E27FC236}">
                <a16:creationId xmlns:a16="http://schemas.microsoft.com/office/drawing/2014/main" id="{276A9CD7-E675-3048-86D3-3546A2F6B456}"/>
              </a:ext>
            </a:extLst>
          </p:cNvPr>
          <p:cNvSpPr>
            <a:spLocks noGrp="1"/>
          </p:cNvSpPr>
          <p:nvPr>
            <p:ph type="body" sz="quarter" idx="11" hasCustomPrompt="1"/>
          </p:nvPr>
        </p:nvSpPr>
        <p:spPr>
          <a:xfrm>
            <a:off x="6309905" y="4549552"/>
            <a:ext cx="5486400" cy="1645920"/>
          </a:xfrm>
        </p:spPr>
        <p:txBody>
          <a:bodyPr lIns="0" tIns="0" rIns="0" bIns="0">
            <a:noAutofit/>
          </a:bodyPr>
          <a:lstStyle>
            <a:lvl1pPr marL="0" indent="0">
              <a:buNone/>
              <a:defRPr sz="2400" b="1" i="0">
                <a:solidFill>
                  <a:schemeClr val="tx2">
                    <a:lumMod val="75000"/>
                  </a:schemeClr>
                </a:solidFill>
                <a:latin typeface="+mn-lt"/>
              </a:defRPr>
            </a:lvl1pPr>
            <a:lvl2pPr>
              <a:defRPr sz="4000"/>
            </a:lvl2pPr>
            <a:lvl3pPr>
              <a:defRPr sz="4000"/>
            </a:lvl3pPr>
            <a:lvl4pPr>
              <a:defRPr sz="4000"/>
            </a:lvl4pPr>
            <a:lvl5pPr>
              <a:defRPr sz="4000"/>
            </a:lvl5pPr>
          </a:lstStyle>
          <a:p>
            <a:pPr lvl="0"/>
            <a:r>
              <a:rPr lang="en-US"/>
              <a:t>Click to add text</a:t>
            </a:r>
          </a:p>
        </p:txBody>
      </p:sp>
    </p:spTree>
    <p:extLst>
      <p:ext uri="{BB962C8B-B14F-4D97-AF65-F5344CB8AC3E}">
        <p14:creationId xmlns:p14="http://schemas.microsoft.com/office/powerpoint/2010/main" val="20271085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Two Content 2">
    <p:bg>
      <p:bgPr>
        <a:solidFill>
          <a:schemeClr val="tx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C97D5AF2-684A-4A8D-3D82-B57D7AC44677}"/>
              </a:ext>
              <a:ext uri="{C183D7F6-B498-43B3-948B-1728B52AA6E4}">
                <adec:decorative xmlns:adec="http://schemas.microsoft.com/office/drawing/2017/decorative" val="1"/>
              </a:ext>
            </a:extLst>
          </p:cNvPr>
          <p:cNvGrpSpPr>
            <a:grpSpLocks/>
          </p:cNvGrpSpPr>
          <p:nvPr userDrawn="1"/>
        </p:nvGrpSpPr>
        <p:grpSpPr bwMode="auto">
          <a:xfrm rot="10800000">
            <a:off x="8870040" y="0"/>
            <a:ext cx="3325208" cy="3325208"/>
            <a:chOff x="0" y="12289"/>
            <a:chExt cx="3550" cy="3551"/>
          </a:xfrm>
        </p:grpSpPr>
        <p:sp>
          <p:nvSpPr>
            <p:cNvPr id="12" name="Freeform 4">
              <a:extLst>
                <a:ext uri="{FF2B5EF4-FFF2-40B4-BE49-F238E27FC236}">
                  <a16:creationId xmlns:a16="http://schemas.microsoft.com/office/drawing/2014/main" id="{8CF5F650-F8F0-F4FE-44DA-1F14ADE428B2}"/>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a:p>
          </p:txBody>
        </p:sp>
        <p:sp>
          <p:nvSpPr>
            <p:cNvPr id="13" name="Freeform 5">
              <a:extLst>
                <a:ext uri="{FF2B5EF4-FFF2-40B4-BE49-F238E27FC236}">
                  <a16:creationId xmlns:a16="http://schemas.microsoft.com/office/drawing/2014/main" id="{18870924-E47D-404F-59B5-BD1C58F7B04C}"/>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a:p>
          </p:txBody>
        </p:sp>
        <p:sp>
          <p:nvSpPr>
            <p:cNvPr id="14" name="Freeform 7">
              <a:extLst>
                <a:ext uri="{FF2B5EF4-FFF2-40B4-BE49-F238E27FC236}">
                  <a16:creationId xmlns:a16="http://schemas.microsoft.com/office/drawing/2014/main" id="{80806A65-E4FC-2F52-65B3-CC181E620C29}"/>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a:p>
          </p:txBody>
        </p:sp>
      </p:grpSp>
      <p:sp>
        <p:nvSpPr>
          <p:cNvPr id="16" name="Title 1">
            <a:extLst>
              <a:ext uri="{FF2B5EF4-FFF2-40B4-BE49-F238E27FC236}">
                <a16:creationId xmlns:a16="http://schemas.microsoft.com/office/drawing/2014/main" id="{109B023A-F28F-184D-BA48-3F1C0502AE0A}"/>
              </a:ext>
            </a:extLst>
          </p:cNvPr>
          <p:cNvSpPr>
            <a:spLocks noGrp="1"/>
          </p:cNvSpPr>
          <p:nvPr>
            <p:ph type="title" hasCustomPrompt="1"/>
          </p:nvPr>
        </p:nvSpPr>
        <p:spPr>
          <a:xfrm>
            <a:off x="594360" y="278129"/>
            <a:ext cx="9778365" cy="1494596"/>
          </a:xfrm>
          <a:prstGeom prst="rect">
            <a:avLst/>
          </a:prstGeom>
        </p:spPr>
        <p:txBody>
          <a:bodyPr lIns="0" tIns="0" rIns="0" bIns="0" anchor="b" anchorCtr="0">
            <a:noAutofit/>
          </a:bodyPr>
          <a:lstStyle>
            <a:lvl1pPr>
              <a:defRPr sz="4400" b="1" i="0">
                <a:solidFill>
                  <a:schemeClr val="bg1"/>
                </a:solidFill>
                <a:latin typeface="+mj-lt"/>
              </a:defRPr>
            </a:lvl1pPr>
          </a:lstStyle>
          <a:p>
            <a:r>
              <a:rPr lang="en-US"/>
              <a:t>Click to add title </a:t>
            </a:r>
          </a:p>
        </p:txBody>
      </p:sp>
      <p:sp>
        <p:nvSpPr>
          <p:cNvPr id="2" name="Content Placeholder 5">
            <a:extLst>
              <a:ext uri="{FF2B5EF4-FFF2-40B4-BE49-F238E27FC236}">
                <a16:creationId xmlns:a16="http://schemas.microsoft.com/office/drawing/2014/main" id="{F14DA3C5-63E4-BAFB-1D68-47F71EEEE538}"/>
              </a:ext>
            </a:extLst>
          </p:cNvPr>
          <p:cNvSpPr>
            <a:spLocks noGrp="1"/>
          </p:cNvSpPr>
          <p:nvPr>
            <p:ph sz="quarter" idx="15" hasCustomPrompt="1"/>
          </p:nvPr>
        </p:nvSpPr>
        <p:spPr>
          <a:xfrm>
            <a:off x="594360" y="2676525"/>
            <a:ext cx="4490827" cy="3597470"/>
          </a:xfrm>
        </p:spPr>
        <p:txBody>
          <a:bodyPr lIns="0" tIns="45720" rIns="0" bIns="0">
            <a:normAutofit/>
          </a:bodyPr>
          <a:lstStyle>
            <a:lvl1pPr marL="0" indent="0">
              <a:spcBef>
                <a:spcPts val="1800"/>
              </a:spcBef>
              <a:buFont typeface="Arial" panose="020B0604020202020204" pitchFamily="34" charset="0"/>
              <a:buNone/>
              <a:defRPr sz="2000"/>
            </a:lvl1pPr>
            <a:lvl2pPr marL="283464" indent="-283464">
              <a:spcBef>
                <a:spcPts val="1800"/>
              </a:spcBef>
              <a:defRPr sz="2000"/>
            </a:lvl2pPr>
            <a:lvl3pPr marL="594360" indent="-283464">
              <a:spcBef>
                <a:spcPts val="1800"/>
              </a:spcBef>
              <a:defRPr sz="2000"/>
            </a:lvl3pPr>
            <a:lvl4pPr marL="822960" indent="-283464">
              <a:spcBef>
                <a:spcPts val="1800"/>
              </a:spcBef>
              <a:defRPr sz="2000"/>
            </a:lvl4pPr>
            <a:lvl5pPr marL="1005840" indent="-283464">
              <a:spcBef>
                <a:spcPts val="1800"/>
              </a:spcBef>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3" name="Content Placeholder 5">
            <a:extLst>
              <a:ext uri="{FF2B5EF4-FFF2-40B4-BE49-F238E27FC236}">
                <a16:creationId xmlns:a16="http://schemas.microsoft.com/office/drawing/2014/main" id="{BD11386D-847E-8CF5-E56A-42E80A65A089}"/>
              </a:ext>
            </a:extLst>
          </p:cNvPr>
          <p:cNvSpPr>
            <a:spLocks noGrp="1"/>
          </p:cNvSpPr>
          <p:nvPr>
            <p:ph sz="quarter" idx="16" hasCustomPrompt="1"/>
          </p:nvPr>
        </p:nvSpPr>
        <p:spPr>
          <a:xfrm>
            <a:off x="5881898" y="2676525"/>
            <a:ext cx="4490827" cy="3597470"/>
          </a:xfrm>
        </p:spPr>
        <p:txBody>
          <a:bodyPr lIns="0" tIns="45720" rIns="0" bIns="0">
            <a:normAutofit/>
          </a:bodyPr>
          <a:lstStyle>
            <a:lvl1pPr marL="0" indent="0">
              <a:spcBef>
                <a:spcPts val="1800"/>
              </a:spcBef>
              <a:buFont typeface="Arial" panose="020B0604020202020204" pitchFamily="34" charset="0"/>
              <a:buNone/>
              <a:defRPr sz="2000"/>
            </a:lvl1pPr>
            <a:lvl2pPr marL="283464" indent="-283464">
              <a:spcBef>
                <a:spcPts val="1800"/>
              </a:spcBef>
              <a:defRPr sz="2000"/>
            </a:lvl2pPr>
            <a:lvl3pPr marL="548640" indent="-283464">
              <a:spcBef>
                <a:spcPts val="1800"/>
              </a:spcBef>
              <a:defRPr sz="2000"/>
            </a:lvl3pPr>
            <a:lvl4pPr marL="822960" indent="-283464">
              <a:spcBef>
                <a:spcPts val="1800"/>
              </a:spcBef>
              <a:defRPr sz="2000"/>
            </a:lvl4pPr>
            <a:lvl5pPr marL="1005840" indent="-283464">
              <a:spcBef>
                <a:spcPts val="1800"/>
              </a:spcBef>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9">
            <a:extLst>
              <a:ext uri="{FF2B5EF4-FFF2-40B4-BE49-F238E27FC236}">
                <a16:creationId xmlns:a16="http://schemas.microsoft.com/office/drawing/2014/main" id="{05D79B4B-A9BD-581F-536E-DE7CF728F84E}"/>
              </a:ext>
            </a:extLst>
          </p:cNvPr>
          <p:cNvSpPr>
            <a:spLocks noGrp="1"/>
          </p:cNvSpPr>
          <p:nvPr>
            <p:ph type="sldNum" sz="quarter" idx="12"/>
          </p:nvPr>
        </p:nvSpPr>
        <p:spPr/>
        <p:txBody>
          <a:bodyPr/>
          <a:lstStyle/>
          <a:p>
            <a:fld id="{294A09A9-5501-47C1-A89A-A340965A2BE2}" type="slidenum">
              <a:rPr lang="en-US" smtClean="0"/>
              <a:pPr/>
              <a:t>‹#›</a:t>
            </a:fld>
            <a:endParaRPr lang="en-US">
              <a:latin typeface="+mn-lt"/>
            </a:endParaRPr>
          </a:p>
        </p:txBody>
      </p:sp>
      <p:sp>
        <p:nvSpPr>
          <p:cNvPr id="8" name="Date Placeholder 7">
            <a:extLst>
              <a:ext uri="{FF2B5EF4-FFF2-40B4-BE49-F238E27FC236}">
                <a16:creationId xmlns:a16="http://schemas.microsoft.com/office/drawing/2014/main" id="{C5EA2E64-5690-A56B-7051-476EC7BADA55}"/>
              </a:ext>
            </a:extLst>
          </p:cNvPr>
          <p:cNvSpPr>
            <a:spLocks noGrp="1"/>
          </p:cNvSpPr>
          <p:nvPr>
            <p:ph type="dt" sz="half" idx="11"/>
          </p:nvPr>
        </p:nvSpPr>
        <p:spPr/>
        <p:txBody>
          <a:bodyPr/>
          <a:lstStyle/>
          <a:p>
            <a:endParaRPr lang="en-US">
              <a:latin typeface="+mn-lt"/>
            </a:endParaRPr>
          </a:p>
        </p:txBody>
      </p:sp>
      <p:cxnSp>
        <p:nvCxnSpPr>
          <p:cNvPr id="4" name="Straight Connector 3">
            <a:extLst>
              <a:ext uri="{FF2B5EF4-FFF2-40B4-BE49-F238E27FC236}">
                <a16:creationId xmlns:a16="http://schemas.microsoft.com/office/drawing/2014/main" id="{E66081BA-9135-73B1-DCE5-77FD12431F13}"/>
              </a:ext>
              <a:ext uri="{C183D7F6-B498-43B3-948B-1728B52AA6E4}">
                <adec:decorative xmlns:adec="http://schemas.microsoft.com/office/drawing/2017/decorative" val="1"/>
              </a:ext>
            </a:extLst>
          </p:cNvPr>
          <p:cNvCxnSpPr>
            <a:cxnSpLocks/>
          </p:cNvCxnSpPr>
          <p:nvPr userDrawn="1"/>
        </p:nvCxnSpPr>
        <p:spPr>
          <a:xfrm>
            <a:off x="594360" y="2148840"/>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941056953"/>
      </p:ext>
    </p:extLst>
  </p:cSld>
  <p:clrMapOvr>
    <a:masterClrMapping/>
  </p:clrMapOvr>
  <p:extLst>
    <p:ext uri="{DCECCB84-F9BA-43D5-87BE-67443E8EF086}">
      <p15:sldGuideLst xmlns:p15="http://schemas.microsoft.com/office/powerpoint/2012/main">
        <p15:guide id="1" pos="600">
          <p15:clr>
            <a:srgbClr val="FBAE40"/>
          </p15:clr>
        </p15:guide>
        <p15:guide id="2" pos="7080">
          <p15:clr>
            <a:srgbClr val="FBAE40"/>
          </p15:clr>
        </p15:guide>
        <p15:guide id="3" pos="2880">
          <p15:clr>
            <a:srgbClr val="FBAE40"/>
          </p15:clr>
        </p15:guide>
        <p15:guide id="4" pos="5160">
          <p15:clr>
            <a:srgbClr val="FBAE40"/>
          </p15:clr>
        </p15:guide>
        <p15:guide id="5" pos="2520">
          <p15:clr>
            <a:srgbClr val="FBAE40"/>
          </p15:clr>
        </p15:guide>
        <p15:guide id="6" pos="4800">
          <p15:clr>
            <a:srgbClr val="FBAE40"/>
          </p15:clr>
        </p15:guide>
        <p15:guide id="7" orient="horz" pos="1224">
          <p15:clr>
            <a:srgbClr val="FBAE40"/>
          </p15:clr>
        </p15:guide>
        <p15:guide id="8" orient="horz" pos="1392">
          <p15:clr>
            <a:srgbClr val="FBAE40"/>
          </p15:clr>
        </p15:guide>
        <p15:guide id="10" orient="horz" pos="552">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Content ">
    <p:bg>
      <p:bgPr>
        <a:solidFill>
          <a:schemeClr val="tx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42E558A9-6DD6-E21D-3A8F-6707E1DD19F1}"/>
              </a:ext>
              <a:ext uri="{C183D7F6-B498-43B3-948B-1728B52AA6E4}">
                <adec:decorative xmlns:adec="http://schemas.microsoft.com/office/drawing/2017/decorative" val="1"/>
              </a:ext>
            </a:extLst>
          </p:cNvPr>
          <p:cNvGrpSpPr/>
          <p:nvPr userDrawn="1"/>
        </p:nvGrpSpPr>
        <p:grpSpPr>
          <a:xfrm>
            <a:off x="6362700" y="0"/>
            <a:ext cx="5829298" cy="3235602"/>
            <a:chOff x="5612972" y="1"/>
            <a:chExt cx="6615961" cy="3672246"/>
          </a:xfrm>
        </p:grpSpPr>
        <p:sp>
          <p:nvSpPr>
            <p:cNvPr id="12" name="AutoShape 24">
              <a:extLst>
                <a:ext uri="{FF2B5EF4-FFF2-40B4-BE49-F238E27FC236}">
                  <a16:creationId xmlns:a16="http://schemas.microsoft.com/office/drawing/2014/main" id="{3FC994E4-318C-1E66-B4E4-8F8FD08E098F}"/>
                </a:ext>
              </a:extLst>
            </p:cNvPr>
            <p:cNvSpPr>
              <a:spLocks/>
            </p:cNvSpPr>
            <p:nvPr/>
          </p:nvSpPr>
          <p:spPr bwMode="auto">
            <a:xfrm>
              <a:off x="5612972" y="1"/>
              <a:ext cx="4408998" cy="3672246"/>
            </a:xfrm>
            <a:custGeom>
              <a:avLst/>
              <a:gdLst>
                <a:gd name="T0" fmla="+- 0 8372 6586"/>
                <a:gd name="T1" fmla="*/ T0 w 3578"/>
                <a:gd name="T2" fmla="*/ 591 h 2980"/>
                <a:gd name="T3" fmla="+- 0 7780 6586"/>
                <a:gd name="T4" fmla="*/ T3 w 3578"/>
                <a:gd name="T5" fmla="*/ 0 h 2980"/>
                <a:gd name="T6" fmla="+- 0 6586 6586"/>
                <a:gd name="T7" fmla="*/ T6 w 3578"/>
                <a:gd name="T8" fmla="*/ 0 h 2980"/>
                <a:gd name="T9" fmla="+- 0 7774 6586"/>
                <a:gd name="T10" fmla="*/ T9 w 3578"/>
                <a:gd name="T11" fmla="*/ 1188 h 2980"/>
                <a:gd name="T12" fmla="+- 0 8372 6586"/>
                <a:gd name="T13" fmla="*/ T12 w 3578"/>
                <a:gd name="T14" fmla="*/ 591 h 2980"/>
                <a:gd name="T15" fmla="+- 0 10163 6586"/>
                <a:gd name="T16" fmla="*/ T15 w 3578"/>
                <a:gd name="T17" fmla="*/ 2383 h 2980"/>
                <a:gd name="T18" fmla="+- 0 9566 6586"/>
                <a:gd name="T19" fmla="*/ T18 w 3578"/>
                <a:gd name="T20" fmla="*/ 1786 h 2980"/>
                <a:gd name="T21" fmla="+- 0 8969 6586"/>
                <a:gd name="T22" fmla="*/ T21 w 3578"/>
                <a:gd name="T23" fmla="*/ 2383 h 2980"/>
                <a:gd name="T24" fmla="+- 0 9566 6586"/>
                <a:gd name="T25" fmla="*/ T24 w 3578"/>
                <a:gd name="T26" fmla="*/ 2980 h 2980"/>
                <a:gd name="T27" fmla="+- 0 10163 6586"/>
                <a:gd name="T28" fmla="*/ T27 w 3578"/>
                <a:gd name="T29" fmla="*/ 2383 h 2980"/>
              </a:gdLst>
              <a:ahLst/>
              <a:cxnLst>
                <a:cxn ang="0">
                  <a:pos x="T1" y="T2"/>
                </a:cxn>
                <a:cxn ang="0">
                  <a:pos x="T4" y="T5"/>
                </a:cxn>
                <a:cxn ang="0">
                  <a:pos x="T7" y="T8"/>
                </a:cxn>
                <a:cxn ang="0">
                  <a:pos x="T10" y="T11"/>
                </a:cxn>
                <a:cxn ang="0">
                  <a:pos x="T13" y="T14"/>
                </a:cxn>
                <a:cxn ang="0">
                  <a:pos x="T16" y="T17"/>
                </a:cxn>
                <a:cxn ang="0">
                  <a:pos x="T19" y="T20"/>
                </a:cxn>
                <a:cxn ang="0">
                  <a:pos x="T22" y="T23"/>
                </a:cxn>
                <a:cxn ang="0">
                  <a:pos x="T25" y="T26"/>
                </a:cxn>
                <a:cxn ang="0">
                  <a:pos x="T28" y="T29"/>
                </a:cxn>
              </a:cxnLst>
              <a:rect l="0" t="0" r="r" b="b"/>
              <a:pathLst>
                <a:path w="3578" h="2980">
                  <a:moveTo>
                    <a:pt x="1786" y="591"/>
                  </a:moveTo>
                  <a:lnTo>
                    <a:pt x="1194" y="0"/>
                  </a:lnTo>
                  <a:lnTo>
                    <a:pt x="0" y="0"/>
                  </a:lnTo>
                  <a:lnTo>
                    <a:pt x="1188" y="1188"/>
                  </a:lnTo>
                  <a:lnTo>
                    <a:pt x="1786" y="591"/>
                  </a:lnTo>
                  <a:moveTo>
                    <a:pt x="3577" y="2383"/>
                  </a:moveTo>
                  <a:lnTo>
                    <a:pt x="2980" y="1786"/>
                  </a:lnTo>
                  <a:lnTo>
                    <a:pt x="2383" y="2383"/>
                  </a:lnTo>
                  <a:lnTo>
                    <a:pt x="2980" y="2980"/>
                  </a:lnTo>
                  <a:lnTo>
                    <a:pt x="3577" y="2383"/>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a:p>
          </p:txBody>
        </p:sp>
        <p:sp>
          <p:nvSpPr>
            <p:cNvPr id="13" name="Freeform 7">
              <a:extLst>
                <a:ext uri="{FF2B5EF4-FFF2-40B4-BE49-F238E27FC236}">
                  <a16:creationId xmlns:a16="http://schemas.microsoft.com/office/drawing/2014/main" id="{17C00E6B-F625-6D6C-8364-9DD9F3C3628F}"/>
                </a:ext>
              </a:extLst>
            </p:cNvPr>
            <p:cNvSpPr>
              <a:spLocks/>
            </p:cNvSpPr>
            <p:nvPr/>
          </p:nvSpPr>
          <p:spPr bwMode="auto">
            <a:xfrm>
              <a:off x="6341233" y="1463970"/>
              <a:ext cx="2208196" cy="2208277"/>
            </a:xfrm>
            <a:custGeom>
              <a:avLst/>
              <a:gdLst>
                <a:gd name="T0" fmla="+- 0 7774 7177"/>
                <a:gd name="T1" fmla="*/ T0 w 1792"/>
                <a:gd name="T2" fmla="+- 0 1188 1188"/>
                <a:gd name="T3" fmla="*/ 1188 h 1792"/>
                <a:gd name="T4" fmla="+- 0 7177 7177"/>
                <a:gd name="T5" fmla="*/ T4 w 1792"/>
                <a:gd name="T6" fmla="+- 0 1786 1188"/>
                <a:gd name="T7" fmla="*/ 1786 h 1792"/>
                <a:gd name="T8" fmla="+- 0 8372 7177"/>
                <a:gd name="T9" fmla="*/ T8 w 1792"/>
                <a:gd name="T10" fmla="+- 0 2980 1188"/>
                <a:gd name="T11" fmla="*/ 2980 h 1792"/>
                <a:gd name="T12" fmla="+- 0 8969 7177"/>
                <a:gd name="T13" fmla="*/ T12 w 1792"/>
                <a:gd name="T14" fmla="+- 0 2383 1188"/>
                <a:gd name="T15" fmla="*/ 2383 h 1792"/>
                <a:gd name="T16" fmla="+- 0 7774 7177"/>
                <a:gd name="T17" fmla="*/ T16 w 1792"/>
                <a:gd name="T18" fmla="+- 0 1188 1188"/>
                <a:gd name="T19" fmla="*/ 1188 h 1792"/>
              </a:gdLst>
              <a:ahLst/>
              <a:cxnLst>
                <a:cxn ang="0">
                  <a:pos x="T1" y="T3"/>
                </a:cxn>
                <a:cxn ang="0">
                  <a:pos x="T5" y="T7"/>
                </a:cxn>
                <a:cxn ang="0">
                  <a:pos x="T9" y="T11"/>
                </a:cxn>
                <a:cxn ang="0">
                  <a:pos x="T13" y="T15"/>
                </a:cxn>
                <a:cxn ang="0">
                  <a:pos x="T17" y="T19"/>
                </a:cxn>
              </a:cxnLst>
              <a:rect l="0" t="0" r="r" b="b"/>
              <a:pathLst>
                <a:path w="1792" h="1792">
                  <a:moveTo>
                    <a:pt x="597" y="0"/>
                  </a:moveTo>
                  <a:lnTo>
                    <a:pt x="0" y="598"/>
                  </a:lnTo>
                  <a:lnTo>
                    <a:pt x="1195" y="1792"/>
                  </a:lnTo>
                  <a:lnTo>
                    <a:pt x="1792" y="1195"/>
                  </a:lnTo>
                  <a:lnTo>
                    <a:pt x="597"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a:p>
          </p:txBody>
        </p:sp>
        <p:sp>
          <p:nvSpPr>
            <p:cNvPr id="14" name="Freeform 8">
              <a:extLst>
                <a:ext uri="{FF2B5EF4-FFF2-40B4-BE49-F238E27FC236}">
                  <a16:creationId xmlns:a16="http://schemas.microsoft.com/office/drawing/2014/main" id="{C6197B87-4F65-7981-9463-84830CD3687F}"/>
                </a:ext>
              </a:extLst>
            </p:cNvPr>
            <p:cNvSpPr>
              <a:spLocks/>
            </p:cNvSpPr>
            <p:nvPr/>
          </p:nvSpPr>
          <p:spPr bwMode="auto">
            <a:xfrm>
              <a:off x="8555590" y="1"/>
              <a:ext cx="1457754" cy="729520"/>
            </a:xfrm>
            <a:custGeom>
              <a:avLst/>
              <a:gdLst>
                <a:gd name="T0" fmla="+- 0 10158 8975"/>
                <a:gd name="T1" fmla="*/ T0 w 1183"/>
                <a:gd name="T2" fmla="*/ 0 h 592"/>
                <a:gd name="T3" fmla="+- 0 8975 8975"/>
                <a:gd name="T4" fmla="*/ T3 w 1183"/>
                <a:gd name="T5" fmla="*/ 0 h 592"/>
                <a:gd name="T6" fmla="+- 0 9566 8975"/>
                <a:gd name="T7" fmla="*/ T6 w 1183"/>
                <a:gd name="T8" fmla="*/ 591 h 592"/>
                <a:gd name="T9" fmla="+- 0 10158 8975"/>
                <a:gd name="T10" fmla="*/ T9 w 1183"/>
                <a:gd name="T11" fmla="*/ 0 h 592"/>
              </a:gdLst>
              <a:ahLst/>
              <a:cxnLst>
                <a:cxn ang="0">
                  <a:pos x="T1" y="T2"/>
                </a:cxn>
                <a:cxn ang="0">
                  <a:pos x="T4" y="T5"/>
                </a:cxn>
                <a:cxn ang="0">
                  <a:pos x="T7" y="T8"/>
                </a:cxn>
                <a:cxn ang="0">
                  <a:pos x="T10" y="T11"/>
                </a:cxn>
              </a:cxnLst>
              <a:rect l="0" t="0" r="r" b="b"/>
              <a:pathLst>
                <a:path w="1183" h="592">
                  <a:moveTo>
                    <a:pt x="1183" y="0"/>
                  </a:moveTo>
                  <a:lnTo>
                    <a:pt x="0" y="0"/>
                  </a:lnTo>
                  <a:lnTo>
                    <a:pt x="591" y="591"/>
                  </a:lnTo>
                  <a:lnTo>
                    <a:pt x="1183"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a:p>
          </p:txBody>
        </p:sp>
        <p:sp>
          <p:nvSpPr>
            <p:cNvPr id="18" name="Freeform 9">
              <a:extLst>
                <a:ext uri="{FF2B5EF4-FFF2-40B4-BE49-F238E27FC236}">
                  <a16:creationId xmlns:a16="http://schemas.microsoft.com/office/drawing/2014/main" id="{86AA517C-7217-D864-B7E7-40984A2880DB}"/>
                </a:ext>
              </a:extLst>
            </p:cNvPr>
            <p:cNvSpPr>
              <a:spLocks/>
            </p:cNvSpPr>
            <p:nvPr/>
          </p:nvSpPr>
          <p:spPr bwMode="auto">
            <a:xfrm>
              <a:off x="7076887" y="728289"/>
              <a:ext cx="2208196" cy="2208277"/>
            </a:xfrm>
            <a:custGeom>
              <a:avLst/>
              <a:gdLst>
                <a:gd name="T0" fmla="+- 0 8372 7774"/>
                <a:gd name="T1" fmla="*/ T0 w 1792"/>
                <a:gd name="T2" fmla="+- 0 591 591"/>
                <a:gd name="T3" fmla="*/ 591 h 1792"/>
                <a:gd name="T4" fmla="+- 0 7774 7774"/>
                <a:gd name="T5" fmla="*/ T4 w 1792"/>
                <a:gd name="T6" fmla="+- 0 1188 591"/>
                <a:gd name="T7" fmla="*/ 1188 h 1792"/>
                <a:gd name="T8" fmla="+- 0 8969 7774"/>
                <a:gd name="T9" fmla="*/ T8 w 1792"/>
                <a:gd name="T10" fmla="+- 0 2383 591"/>
                <a:gd name="T11" fmla="*/ 2383 h 1792"/>
                <a:gd name="T12" fmla="+- 0 9566 7774"/>
                <a:gd name="T13" fmla="*/ T12 w 1792"/>
                <a:gd name="T14" fmla="+- 0 1786 591"/>
                <a:gd name="T15" fmla="*/ 1786 h 1792"/>
                <a:gd name="T16" fmla="+- 0 8372 7774"/>
                <a:gd name="T17" fmla="*/ T16 w 1792"/>
                <a:gd name="T18" fmla="+- 0 591 591"/>
                <a:gd name="T19" fmla="*/ 591 h 1792"/>
              </a:gdLst>
              <a:ahLst/>
              <a:cxnLst>
                <a:cxn ang="0">
                  <a:pos x="T1" y="T3"/>
                </a:cxn>
                <a:cxn ang="0">
                  <a:pos x="T5" y="T7"/>
                </a:cxn>
                <a:cxn ang="0">
                  <a:pos x="T9" y="T11"/>
                </a:cxn>
                <a:cxn ang="0">
                  <a:pos x="T13" y="T15"/>
                </a:cxn>
                <a:cxn ang="0">
                  <a:pos x="T17" y="T19"/>
                </a:cxn>
              </a:cxnLst>
              <a:rect l="0" t="0" r="r" b="b"/>
              <a:pathLst>
                <a:path w="1792" h="1792">
                  <a:moveTo>
                    <a:pt x="598" y="0"/>
                  </a:moveTo>
                  <a:lnTo>
                    <a:pt x="0" y="597"/>
                  </a:lnTo>
                  <a:lnTo>
                    <a:pt x="1195" y="1792"/>
                  </a:lnTo>
                  <a:lnTo>
                    <a:pt x="1792" y="1195"/>
                  </a:lnTo>
                  <a:lnTo>
                    <a:pt x="598" y="0"/>
                  </a:lnTo>
                  <a:close/>
                </a:path>
              </a:pathLst>
            </a:custGeom>
            <a:solidFill>
              <a:schemeClr val="tx2"/>
            </a:solidFill>
            <a:ln>
              <a:noFill/>
            </a:ln>
          </p:spPr>
          <p:txBody>
            <a:bodyPr rot="0" vert="horz" wrap="square" lIns="91440" tIns="45720" rIns="91440" bIns="45720" anchor="t" anchorCtr="0" upright="1">
              <a:noAutofit/>
            </a:bodyPr>
            <a:lstStyle/>
            <a:p>
              <a:endParaRPr lang="en-US"/>
            </a:p>
          </p:txBody>
        </p:sp>
        <p:sp>
          <p:nvSpPr>
            <p:cNvPr id="19" name="Freeform 10">
              <a:extLst>
                <a:ext uri="{FF2B5EF4-FFF2-40B4-BE49-F238E27FC236}">
                  <a16:creationId xmlns:a16="http://schemas.microsoft.com/office/drawing/2014/main" id="{524013C6-491C-CAA2-5BD6-7C73596711CC}"/>
                </a:ext>
              </a:extLst>
            </p:cNvPr>
            <p:cNvSpPr>
              <a:spLocks/>
            </p:cNvSpPr>
            <p:nvPr/>
          </p:nvSpPr>
          <p:spPr bwMode="auto">
            <a:xfrm>
              <a:off x="9285083" y="728289"/>
              <a:ext cx="2943850" cy="2943958"/>
            </a:xfrm>
            <a:custGeom>
              <a:avLst/>
              <a:gdLst>
                <a:gd name="T0" fmla="+- 0 11955 9566"/>
                <a:gd name="T1" fmla="*/ T0 w 2389"/>
                <a:gd name="T2" fmla="+- 0 1786 591"/>
                <a:gd name="T3" fmla="*/ 1786 h 2389"/>
                <a:gd name="T4" fmla="+- 0 10760 9566"/>
                <a:gd name="T5" fmla="*/ T4 w 2389"/>
                <a:gd name="T6" fmla="+- 0 591 591"/>
                <a:gd name="T7" fmla="*/ 591 h 2389"/>
                <a:gd name="T8" fmla="+- 0 9566 9566"/>
                <a:gd name="T9" fmla="*/ T8 w 2389"/>
                <a:gd name="T10" fmla="+- 0 1786 591"/>
                <a:gd name="T11" fmla="*/ 1786 h 2389"/>
                <a:gd name="T12" fmla="+- 0 10760 9566"/>
                <a:gd name="T13" fmla="*/ T12 w 2389"/>
                <a:gd name="T14" fmla="+- 0 2980 591"/>
                <a:gd name="T15" fmla="*/ 2980 h 2389"/>
                <a:gd name="T16" fmla="+- 0 11955 9566"/>
                <a:gd name="T17" fmla="*/ T16 w 2389"/>
                <a:gd name="T18" fmla="+- 0 1786 591"/>
                <a:gd name="T19" fmla="*/ 1786 h 2389"/>
              </a:gdLst>
              <a:ahLst/>
              <a:cxnLst>
                <a:cxn ang="0">
                  <a:pos x="T1" y="T3"/>
                </a:cxn>
                <a:cxn ang="0">
                  <a:pos x="T5" y="T7"/>
                </a:cxn>
                <a:cxn ang="0">
                  <a:pos x="T9" y="T11"/>
                </a:cxn>
                <a:cxn ang="0">
                  <a:pos x="T13" y="T15"/>
                </a:cxn>
                <a:cxn ang="0">
                  <a:pos x="T17" y="T19"/>
                </a:cxn>
              </a:cxnLst>
              <a:rect l="0" t="0" r="r" b="b"/>
              <a:pathLst>
                <a:path w="2389" h="2389">
                  <a:moveTo>
                    <a:pt x="2389" y="1195"/>
                  </a:moveTo>
                  <a:lnTo>
                    <a:pt x="1194" y="0"/>
                  </a:lnTo>
                  <a:lnTo>
                    <a:pt x="0" y="1195"/>
                  </a:lnTo>
                  <a:lnTo>
                    <a:pt x="1194" y="2389"/>
                  </a:lnTo>
                  <a:lnTo>
                    <a:pt x="2389" y="1195"/>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a:p>
          </p:txBody>
        </p:sp>
      </p:grpSp>
      <p:sp>
        <p:nvSpPr>
          <p:cNvPr id="16" name="Title 1">
            <a:extLst>
              <a:ext uri="{FF2B5EF4-FFF2-40B4-BE49-F238E27FC236}">
                <a16:creationId xmlns:a16="http://schemas.microsoft.com/office/drawing/2014/main" id="{109B023A-F28F-184D-BA48-3F1C0502AE0A}"/>
              </a:ext>
            </a:extLst>
          </p:cNvPr>
          <p:cNvSpPr>
            <a:spLocks noGrp="1"/>
          </p:cNvSpPr>
          <p:nvPr>
            <p:ph type="title" hasCustomPrompt="1"/>
          </p:nvPr>
        </p:nvSpPr>
        <p:spPr>
          <a:xfrm>
            <a:off x="6318885" y="3499667"/>
            <a:ext cx="4939666" cy="2542810"/>
          </a:xfrm>
          <a:prstGeom prst="rect">
            <a:avLst/>
          </a:prstGeom>
        </p:spPr>
        <p:txBody>
          <a:bodyPr lIns="0" tIns="0" rIns="0" bIns="0" anchor="b" anchorCtr="0">
            <a:noAutofit/>
          </a:bodyPr>
          <a:lstStyle>
            <a:lvl1pPr>
              <a:defRPr sz="4400" b="1" i="0">
                <a:solidFill>
                  <a:schemeClr val="bg1"/>
                </a:solidFill>
                <a:latin typeface="+mj-lt"/>
              </a:defRPr>
            </a:lvl1pPr>
          </a:lstStyle>
          <a:p>
            <a:r>
              <a:rPr lang="en-US"/>
              <a:t>Click to add title </a:t>
            </a:r>
          </a:p>
        </p:txBody>
      </p:sp>
      <p:cxnSp>
        <p:nvCxnSpPr>
          <p:cNvPr id="4" name="Straight Connector 3">
            <a:extLst>
              <a:ext uri="{FF2B5EF4-FFF2-40B4-BE49-F238E27FC236}">
                <a16:creationId xmlns:a16="http://schemas.microsoft.com/office/drawing/2014/main" id="{E66081BA-9135-73B1-DCE5-77FD12431F13}"/>
              </a:ext>
              <a:ext uri="{C183D7F6-B498-43B3-948B-1728B52AA6E4}">
                <adec:decorative xmlns:adec="http://schemas.microsoft.com/office/drawing/2017/decorative" val="1"/>
              </a:ext>
            </a:extLst>
          </p:cNvPr>
          <p:cNvCxnSpPr>
            <a:cxnSpLocks/>
          </p:cNvCxnSpPr>
          <p:nvPr userDrawn="1"/>
        </p:nvCxnSpPr>
        <p:spPr>
          <a:xfrm>
            <a:off x="6347460" y="6313170"/>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
        <p:nvSpPr>
          <p:cNvPr id="7" name="Content Placeholder 5">
            <a:extLst>
              <a:ext uri="{FF2B5EF4-FFF2-40B4-BE49-F238E27FC236}">
                <a16:creationId xmlns:a16="http://schemas.microsoft.com/office/drawing/2014/main" id="{8007FA9C-C4D5-89EC-C457-5F329A338E1E}"/>
              </a:ext>
            </a:extLst>
          </p:cNvPr>
          <p:cNvSpPr>
            <a:spLocks noGrp="1"/>
          </p:cNvSpPr>
          <p:nvPr>
            <p:ph sz="quarter" idx="14" hasCustomPrompt="1"/>
          </p:nvPr>
        </p:nvSpPr>
        <p:spPr>
          <a:xfrm>
            <a:off x="603885" y="457201"/>
            <a:ext cx="5198269" cy="2305050"/>
          </a:xfrm>
        </p:spPr>
        <p:txBody>
          <a:bodyPr lIns="0" tIns="274320">
            <a:normAutofit/>
          </a:bodyPr>
          <a:lstStyle>
            <a:lvl1pPr marL="457200" indent="-457200">
              <a:spcBef>
                <a:spcPts val="1800"/>
              </a:spcBef>
              <a:buFont typeface="+mj-lt"/>
              <a:buAutoNum type="arabicPeriod"/>
              <a:defRPr sz="2000"/>
            </a:lvl1pPr>
            <a:lvl2pPr marL="914400" indent="-457200">
              <a:spcBef>
                <a:spcPts val="1800"/>
              </a:spcBef>
              <a:buFont typeface="+mj-lt"/>
              <a:buAutoNum type="alphaLcPeriod"/>
              <a:defRPr sz="2000"/>
            </a:lvl2pPr>
            <a:lvl3pPr marL="1371600" indent="-457200">
              <a:spcBef>
                <a:spcPts val="1800"/>
              </a:spcBef>
              <a:buFont typeface="+mj-lt"/>
              <a:buAutoNum type="arabicParenR"/>
              <a:defRPr sz="2000"/>
            </a:lvl3pPr>
            <a:lvl4pPr marL="1371600" indent="0">
              <a:spcBef>
                <a:spcPts val="1800"/>
              </a:spcBef>
              <a:buFont typeface="+mj-lt"/>
              <a:buNone/>
              <a:defRPr sz="2000"/>
            </a:lvl4pPr>
            <a:lvl5pPr marL="2286000" indent="-457200">
              <a:spcBef>
                <a:spcPts val="1800"/>
              </a:spcBef>
              <a:buFont typeface="+mj-lt"/>
              <a:buAutoNum type="arabicPeriod"/>
              <a:defRPr sz="2000"/>
            </a:lvl5pPr>
          </a:lstStyle>
          <a:p>
            <a:pPr lvl="0"/>
            <a:r>
              <a:rPr lang="en-US"/>
              <a:t>Click to add content</a:t>
            </a:r>
          </a:p>
          <a:p>
            <a:pPr lvl="1"/>
            <a:r>
              <a:rPr lang="en-US"/>
              <a:t>Second level</a:t>
            </a:r>
          </a:p>
          <a:p>
            <a:pPr lvl="2"/>
            <a:r>
              <a:rPr lang="en-US"/>
              <a:t>Third level</a:t>
            </a:r>
          </a:p>
          <a:p>
            <a:pPr lvl="3"/>
            <a:endParaRPr lang="en-US"/>
          </a:p>
        </p:txBody>
      </p:sp>
      <p:sp>
        <p:nvSpPr>
          <p:cNvPr id="2" name="Content Placeholder 5">
            <a:extLst>
              <a:ext uri="{FF2B5EF4-FFF2-40B4-BE49-F238E27FC236}">
                <a16:creationId xmlns:a16="http://schemas.microsoft.com/office/drawing/2014/main" id="{3AC171DA-232D-44C1-6B93-40BACB298F4B}"/>
              </a:ext>
            </a:extLst>
          </p:cNvPr>
          <p:cNvSpPr>
            <a:spLocks noGrp="1"/>
          </p:cNvSpPr>
          <p:nvPr>
            <p:ph sz="quarter" idx="15" hasCustomPrompt="1"/>
          </p:nvPr>
        </p:nvSpPr>
        <p:spPr>
          <a:xfrm>
            <a:off x="594360" y="2810595"/>
            <a:ext cx="5198269" cy="3319513"/>
          </a:xfrm>
        </p:spPr>
        <p:txBody>
          <a:bodyPr lIns="0" tIns="45720" rIns="0" bIns="0">
            <a:normAutofit/>
          </a:bodyPr>
          <a:lstStyle>
            <a:lvl1pPr marL="0" indent="0">
              <a:spcBef>
                <a:spcPts val="1800"/>
              </a:spcBef>
              <a:buFont typeface="Arial" panose="020B0604020202020204" pitchFamily="34" charset="0"/>
              <a:buNone/>
              <a:defRPr sz="2000"/>
            </a:lvl1pPr>
            <a:lvl2pPr marL="283464" indent="-283464">
              <a:spcBef>
                <a:spcPts val="1800"/>
              </a:spcBef>
              <a:defRPr sz="2000"/>
            </a:lvl2pPr>
            <a:lvl3pPr marL="548640" indent="-283464">
              <a:spcBef>
                <a:spcPts val="1800"/>
              </a:spcBef>
              <a:defRPr sz="2000"/>
            </a:lvl3pPr>
            <a:lvl4pPr marL="822960" indent="-283464">
              <a:spcBef>
                <a:spcPts val="1800"/>
              </a:spcBef>
              <a:defRPr sz="2000"/>
            </a:lvl4pPr>
            <a:lvl5pPr marL="1005840" indent="-283464">
              <a:spcBef>
                <a:spcPts val="1800"/>
              </a:spcBef>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9">
            <a:extLst>
              <a:ext uri="{FF2B5EF4-FFF2-40B4-BE49-F238E27FC236}">
                <a16:creationId xmlns:a16="http://schemas.microsoft.com/office/drawing/2014/main" id="{05D79B4B-A9BD-581F-536E-DE7CF728F84E}"/>
              </a:ext>
            </a:extLst>
          </p:cNvPr>
          <p:cNvSpPr>
            <a:spLocks noGrp="1"/>
          </p:cNvSpPr>
          <p:nvPr>
            <p:ph type="sldNum" sz="quarter" idx="12"/>
          </p:nvPr>
        </p:nvSpPr>
        <p:spPr/>
        <p:txBody>
          <a:bodyPr/>
          <a:lstStyle/>
          <a:p>
            <a:fld id="{294A09A9-5501-47C1-A89A-A340965A2BE2}" type="slidenum">
              <a:rPr lang="en-US" smtClean="0"/>
              <a:pPr/>
              <a:t>‹#›</a:t>
            </a:fld>
            <a:endParaRPr lang="en-US">
              <a:latin typeface="+mn-lt"/>
            </a:endParaRPr>
          </a:p>
        </p:txBody>
      </p:sp>
      <p:sp>
        <p:nvSpPr>
          <p:cNvPr id="8" name="Date Placeholder 7">
            <a:extLst>
              <a:ext uri="{FF2B5EF4-FFF2-40B4-BE49-F238E27FC236}">
                <a16:creationId xmlns:a16="http://schemas.microsoft.com/office/drawing/2014/main" id="{C5EA2E64-5690-A56B-7051-476EC7BADA55}"/>
              </a:ext>
            </a:extLst>
          </p:cNvPr>
          <p:cNvSpPr>
            <a:spLocks noGrp="1"/>
          </p:cNvSpPr>
          <p:nvPr>
            <p:ph type="dt" sz="half" idx="11"/>
          </p:nvPr>
        </p:nvSpPr>
        <p:spPr/>
        <p:txBody>
          <a:bodyPr/>
          <a:lstStyle/>
          <a:p>
            <a:endParaRPr lang="en-US">
              <a:latin typeface="+mn-lt"/>
            </a:endParaRPr>
          </a:p>
        </p:txBody>
      </p:sp>
    </p:spTree>
    <p:extLst>
      <p:ext uri="{BB962C8B-B14F-4D97-AF65-F5344CB8AC3E}">
        <p14:creationId xmlns:p14="http://schemas.microsoft.com/office/powerpoint/2010/main" val="554606805"/>
      </p:ext>
    </p:extLst>
  </p:cSld>
  <p:clrMapOvr>
    <a:masterClrMapping/>
  </p:clrMapOvr>
  <p:extLst>
    <p:ext uri="{DCECCB84-F9BA-43D5-87BE-67443E8EF086}">
      <p15:sldGuideLst xmlns:p15="http://schemas.microsoft.com/office/powerpoint/2012/main">
        <p15:guide id="1" pos="600">
          <p15:clr>
            <a:srgbClr val="FBAE40"/>
          </p15:clr>
        </p15:guide>
        <p15:guide id="2" pos="7080">
          <p15:clr>
            <a:srgbClr val="FBAE40"/>
          </p15:clr>
        </p15:guide>
        <p15:guide id="3" pos="2880">
          <p15:clr>
            <a:srgbClr val="FBAE40"/>
          </p15:clr>
        </p15:guide>
        <p15:guide id="4" pos="5160">
          <p15:clr>
            <a:srgbClr val="FBAE40"/>
          </p15:clr>
        </p15:guide>
        <p15:guide id="5" pos="2520">
          <p15:clr>
            <a:srgbClr val="FBAE40"/>
          </p15:clr>
        </p15:guide>
        <p15:guide id="6" pos="4800">
          <p15:clr>
            <a:srgbClr val="FBAE40"/>
          </p15:clr>
        </p15:guide>
        <p15:guide id="7" orient="horz" pos="1224">
          <p15:clr>
            <a:srgbClr val="FBAE40"/>
          </p15:clr>
        </p15:guide>
        <p15:guide id="8" orient="horz" pos="1392">
          <p15:clr>
            <a:srgbClr val="FBAE40"/>
          </p15:clr>
        </p15:guide>
        <p15:guide id="10" orient="horz" pos="552">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Content and Picture">
    <p:bg>
      <p:bgPr>
        <a:solidFill>
          <a:schemeClr val="tx1"/>
        </a:solidFill>
        <a:effectLst/>
      </p:bgPr>
    </p:bg>
    <p:spTree>
      <p:nvGrpSpPr>
        <p:cNvPr id="1" name=""/>
        <p:cNvGrpSpPr/>
        <p:nvPr/>
      </p:nvGrpSpPr>
      <p:grpSpPr>
        <a:xfrm>
          <a:off x="0" y="0"/>
          <a:ext cx="0" cy="0"/>
          <a:chOff x="0" y="0"/>
          <a:chExt cx="0" cy="0"/>
        </a:xfrm>
      </p:grpSpPr>
      <p:sp>
        <p:nvSpPr>
          <p:cNvPr id="16" name="Title 1">
            <a:extLst>
              <a:ext uri="{FF2B5EF4-FFF2-40B4-BE49-F238E27FC236}">
                <a16:creationId xmlns:a16="http://schemas.microsoft.com/office/drawing/2014/main" id="{109B023A-F28F-184D-BA48-3F1C0502AE0A}"/>
              </a:ext>
            </a:extLst>
          </p:cNvPr>
          <p:cNvSpPr>
            <a:spLocks noGrp="1"/>
          </p:cNvSpPr>
          <p:nvPr>
            <p:ph type="title" hasCustomPrompt="1"/>
          </p:nvPr>
        </p:nvSpPr>
        <p:spPr>
          <a:xfrm>
            <a:off x="575310" y="278129"/>
            <a:ext cx="5063490" cy="2354026"/>
          </a:xfrm>
          <a:prstGeom prst="rect">
            <a:avLst/>
          </a:prstGeom>
        </p:spPr>
        <p:txBody>
          <a:bodyPr lIns="0" tIns="0" rIns="0" bIns="0" anchor="b" anchorCtr="0">
            <a:noAutofit/>
          </a:bodyPr>
          <a:lstStyle>
            <a:lvl1pPr>
              <a:defRPr sz="4400" b="1" i="0">
                <a:solidFill>
                  <a:schemeClr val="bg1"/>
                </a:solidFill>
                <a:latin typeface="+mj-lt"/>
              </a:defRPr>
            </a:lvl1pPr>
          </a:lstStyle>
          <a:p>
            <a:r>
              <a:rPr lang="en-US"/>
              <a:t>Click to add title </a:t>
            </a:r>
          </a:p>
        </p:txBody>
      </p:sp>
      <p:sp>
        <p:nvSpPr>
          <p:cNvPr id="3" name="Content Placeholder 5">
            <a:extLst>
              <a:ext uri="{FF2B5EF4-FFF2-40B4-BE49-F238E27FC236}">
                <a16:creationId xmlns:a16="http://schemas.microsoft.com/office/drawing/2014/main" id="{1EF4505D-6803-3813-7738-049963427819}"/>
              </a:ext>
            </a:extLst>
          </p:cNvPr>
          <p:cNvSpPr>
            <a:spLocks noGrp="1"/>
          </p:cNvSpPr>
          <p:nvPr>
            <p:ph sz="quarter" idx="16" hasCustomPrompt="1"/>
          </p:nvPr>
        </p:nvSpPr>
        <p:spPr>
          <a:xfrm>
            <a:off x="594360" y="3279579"/>
            <a:ext cx="5044440" cy="2994415"/>
          </a:xfrm>
        </p:spPr>
        <p:txBody>
          <a:bodyPr lIns="0" tIns="228600" rIns="0" bIns="0">
            <a:normAutofit/>
          </a:bodyPr>
          <a:lstStyle>
            <a:lvl1pPr marL="0" indent="0">
              <a:spcBef>
                <a:spcPts val="1800"/>
              </a:spcBef>
              <a:buFont typeface="Arial" panose="020B0604020202020204" pitchFamily="34" charset="0"/>
              <a:buNone/>
              <a:defRPr sz="2000"/>
            </a:lvl1pPr>
            <a:lvl2pPr indent="-283464">
              <a:spcBef>
                <a:spcPts val="1800"/>
              </a:spcBef>
              <a:defRPr sz="2000"/>
            </a:lvl2pPr>
            <a:lvl3pPr indent="-283464">
              <a:spcBef>
                <a:spcPts val="1800"/>
              </a:spcBef>
              <a:defRPr sz="2000"/>
            </a:lvl3pPr>
            <a:lvl4pPr indent="-283464">
              <a:spcBef>
                <a:spcPts val="1800"/>
              </a:spcBef>
              <a:defRPr sz="2000"/>
            </a:lvl4pPr>
            <a:lvl5pPr indent="-283464">
              <a:spcBef>
                <a:spcPts val="1800"/>
              </a:spcBef>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cxnSp>
        <p:nvCxnSpPr>
          <p:cNvPr id="4" name="Straight Connector 3">
            <a:extLst>
              <a:ext uri="{FF2B5EF4-FFF2-40B4-BE49-F238E27FC236}">
                <a16:creationId xmlns:a16="http://schemas.microsoft.com/office/drawing/2014/main" id="{E66081BA-9135-73B1-DCE5-77FD12431F13}"/>
              </a:ext>
              <a:ext uri="{C183D7F6-B498-43B3-948B-1728B52AA6E4}">
                <adec:decorative xmlns:adec="http://schemas.microsoft.com/office/drawing/2017/decorative" val="1"/>
              </a:ext>
            </a:extLst>
          </p:cNvPr>
          <p:cNvCxnSpPr>
            <a:cxnSpLocks/>
          </p:cNvCxnSpPr>
          <p:nvPr userDrawn="1"/>
        </p:nvCxnSpPr>
        <p:spPr>
          <a:xfrm>
            <a:off x="594360" y="2997459"/>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
        <p:nvSpPr>
          <p:cNvPr id="12" name="Picture Placeholder 11">
            <a:extLst>
              <a:ext uri="{FF2B5EF4-FFF2-40B4-BE49-F238E27FC236}">
                <a16:creationId xmlns:a16="http://schemas.microsoft.com/office/drawing/2014/main" id="{4658637A-5D36-6127-19BC-C203E23FA49F}"/>
              </a:ext>
            </a:extLst>
          </p:cNvPr>
          <p:cNvSpPr>
            <a:spLocks noGrp="1"/>
          </p:cNvSpPr>
          <p:nvPr>
            <p:ph type="pic" sz="quarter" idx="15"/>
          </p:nvPr>
        </p:nvSpPr>
        <p:spPr>
          <a:xfrm>
            <a:off x="6096000" y="0"/>
            <a:ext cx="6118225" cy="6858000"/>
          </a:xfrm>
        </p:spPr>
        <p:txBody>
          <a:bodyPr>
            <a:normAutofit/>
          </a:bodyPr>
          <a:lstStyle>
            <a:lvl1pPr marL="0" indent="0" algn="ctr">
              <a:buNone/>
              <a:defRPr sz="2000">
                <a:solidFill>
                  <a:schemeClr val="bg1"/>
                </a:solidFill>
              </a:defRPr>
            </a:lvl1pPr>
          </a:lstStyle>
          <a:p>
            <a:r>
              <a:rPr lang="en-US"/>
              <a:t>Click icon to add picture</a:t>
            </a:r>
          </a:p>
        </p:txBody>
      </p:sp>
      <p:sp>
        <p:nvSpPr>
          <p:cNvPr id="10" name="Slide Number Placeholder 9">
            <a:extLst>
              <a:ext uri="{FF2B5EF4-FFF2-40B4-BE49-F238E27FC236}">
                <a16:creationId xmlns:a16="http://schemas.microsoft.com/office/drawing/2014/main" id="{05D79B4B-A9BD-581F-536E-DE7CF728F84E}"/>
              </a:ext>
            </a:extLst>
          </p:cNvPr>
          <p:cNvSpPr>
            <a:spLocks noGrp="1"/>
          </p:cNvSpPr>
          <p:nvPr>
            <p:ph type="sldNum" sz="quarter" idx="12"/>
          </p:nvPr>
        </p:nvSpPr>
        <p:spPr/>
        <p:txBody>
          <a:bodyPr/>
          <a:lstStyle/>
          <a:p>
            <a:fld id="{294A09A9-5501-47C1-A89A-A340965A2BE2}" type="slidenum">
              <a:rPr lang="en-US" smtClean="0"/>
              <a:pPr/>
              <a:t>‹#›</a:t>
            </a:fld>
            <a:endParaRPr lang="en-US">
              <a:latin typeface="+mn-lt"/>
            </a:endParaRPr>
          </a:p>
        </p:txBody>
      </p:sp>
      <p:sp>
        <p:nvSpPr>
          <p:cNvPr id="8" name="Date Placeholder 7">
            <a:extLst>
              <a:ext uri="{FF2B5EF4-FFF2-40B4-BE49-F238E27FC236}">
                <a16:creationId xmlns:a16="http://schemas.microsoft.com/office/drawing/2014/main" id="{C5EA2E64-5690-A56B-7051-476EC7BADA55}"/>
              </a:ext>
            </a:extLst>
          </p:cNvPr>
          <p:cNvSpPr>
            <a:spLocks noGrp="1"/>
          </p:cNvSpPr>
          <p:nvPr>
            <p:ph type="dt" sz="half" idx="11"/>
          </p:nvPr>
        </p:nvSpPr>
        <p:spPr/>
        <p:txBody>
          <a:bodyPr/>
          <a:lstStyle/>
          <a:p>
            <a:endParaRPr lang="en-US">
              <a:latin typeface="+mn-lt"/>
            </a:endParaRPr>
          </a:p>
        </p:txBody>
      </p:sp>
    </p:spTree>
    <p:extLst>
      <p:ext uri="{BB962C8B-B14F-4D97-AF65-F5344CB8AC3E}">
        <p14:creationId xmlns:p14="http://schemas.microsoft.com/office/powerpoint/2010/main" val="1429319764"/>
      </p:ext>
    </p:extLst>
  </p:cSld>
  <p:clrMapOvr>
    <a:masterClrMapping/>
  </p:clrMapOvr>
  <p:extLst>
    <p:ext uri="{DCECCB84-F9BA-43D5-87BE-67443E8EF086}">
      <p15:sldGuideLst xmlns:p15="http://schemas.microsoft.com/office/powerpoint/2012/main">
        <p15:guide id="1" pos="600">
          <p15:clr>
            <a:srgbClr val="FBAE40"/>
          </p15:clr>
        </p15:guide>
        <p15:guide id="2" pos="7080">
          <p15:clr>
            <a:srgbClr val="FBAE40"/>
          </p15:clr>
        </p15:guide>
        <p15:guide id="3" pos="2880">
          <p15:clr>
            <a:srgbClr val="FBAE40"/>
          </p15:clr>
        </p15:guide>
        <p15:guide id="4" pos="5160">
          <p15:clr>
            <a:srgbClr val="FBAE40"/>
          </p15:clr>
        </p15:guide>
        <p15:guide id="5" pos="2520">
          <p15:clr>
            <a:srgbClr val="FBAE40"/>
          </p15:clr>
        </p15:guide>
        <p15:guide id="6" pos="4800">
          <p15:clr>
            <a:srgbClr val="FBAE40"/>
          </p15:clr>
        </p15:guide>
        <p15:guide id="7" orient="horz" pos="1224">
          <p15:clr>
            <a:srgbClr val="FBAE40"/>
          </p15:clr>
        </p15:guide>
        <p15:guide id="8" orient="horz" pos="1392">
          <p15:clr>
            <a:srgbClr val="FBAE40"/>
          </p15:clr>
        </p15:guide>
        <p15:guide id="10" orient="horz" pos="552">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Content and Table">
    <p:bg>
      <p:bgPr>
        <a:solidFill>
          <a:schemeClr val="tx1"/>
        </a:solidFill>
        <a:effectLst/>
      </p:bgPr>
    </p:bg>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CF555767-B3D8-BD57-1D42-7F6E1E66892B}"/>
              </a:ext>
              <a:ext uri="{C183D7F6-B498-43B3-948B-1728B52AA6E4}">
                <adec:decorative xmlns:adec="http://schemas.microsoft.com/office/drawing/2017/decorative" val="1"/>
              </a:ext>
            </a:extLst>
          </p:cNvPr>
          <p:cNvGrpSpPr>
            <a:grpSpLocks/>
          </p:cNvGrpSpPr>
          <p:nvPr userDrawn="1"/>
        </p:nvGrpSpPr>
        <p:grpSpPr bwMode="auto">
          <a:xfrm rot="16200000" flipV="1">
            <a:off x="0" y="3900132"/>
            <a:ext cx="2959226" cy="2959226"/>
            <a:chOff x="0" y="12289"/>
            <a:chExt cx="3550" cy="3551"/>
          </a:xfrm>
        </p:grpSpPr>
        <p:sp>
          <p:nvSpPr>
            <p:cNvPr id="9" name="Freeform 13">
              <a:extLst>
                <a:ext uri="{FF2B5EF4-FFF2-40B4-BE49-F238E27FC236}">
                  <a16:creationId xmlns:a16="http://schemas.microsoft.com/office/drawing/2014/main" id="{BC972B6D-098C-52F6-E990-52623B368FB1}"/>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a:p>
          </p:txBody>
        </p:sp>
        <p:sp>
          <p:nvSpPr>
            <p:cNvPr id="15" name="Freeform 14">
              <a:extLst>
                <a:ext uri="{FF2B5EF4-FFF2-40B4-BE49-F238E27FC236}">
                  <a16:creationId xmlns:a16="http://schemas.microsoft.com/office/drawing/2014/main" id="{3F0D3EE3-9A8C-531D-1EEE-1AFAB9F3BCAE}"/>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a:p>
          </p:txBody>
        </p:sp>
        <p:sp>
          <p:nvSpPr>
            <p:cNvPr id="17" name="Freeform 15">
              <a:extLst>
                <a:ext uri="{FF2B5EF4-FFF2-40B4-BE49-F238E27FC236}">
                  <a16:creationId xmlns:a16="http://schemas.microsoft.com/office/drawing/2014/main" id="{A2BE192C-1768-890B-EC1B-5ED6E1F82590}"/>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a:p>
          </p:txBody>
        </p:sp>
      </p:grpSp>
      <p:sp>
        <p:nvSpPr>
          <p:cNvPr id="16" name="Title 1">
            <a:extLst>
              <a:ext uri="{FF2B5EF4-FFF2-40B4-BE49-F238E27FC236}">
                <a16:creationId xmlns:a16="http://schemas.microsoft.com/office/drawing/2014/main" id="{109B023A-F28F-184D-BA48-3F1C0502AE0A}"/>
              </a:ext>
            </a:extLst>
          </p:cNvPr>
          <p:cNvSpPr>
            <a:spLocks noGrp="1"/>
          </p:cNvSpPr>
          <p:nvPr>
            <p:ph type="title" hasCustomPrompt="1"/>
          </p:nvPr>
        </p:nvSpPr>
        <p:spPr>
          <a:xfrm>
            <a:off x="3661409" y="4661717"/>
            <a:ext cx="7936230" cy="1380760"/>
          </a:xfrm>
          <a:prstGeom prst="rect">
            <a:avLst/>
          </a:prstGeom>
        </p:spPr>
        <p:txBody>
          <a:bodyPr lIns="0" tIns="0" rIns="0" bIns="0" anchor="b" anchorCtr="0">
            <a:noAutofit/>
          </a:bodyPr>
          <a:lstStyle>
            <a:lvl1pPr>
              <a:defRPr sz="4400" b="1" i="0">
                <a:solidFill>
                  <a:schemeClr val="bg1"/>
                </a:solidFill>
                <a:latin typeface="+mj-lt"/>
              </a:defRPr>
            </a:lvl1pPr>
          </a:lstStyle>
          <a:p>
            <a:r>
              <a:rPr lang="en-US"/>
              <a:t>Click to add title </a:t>
            </a:r>
          </a:p>
        </p:txBody>
      </p:sp>
      <p:cxnSp>
        <p:nvCxnSpPr>
          <p:cNvPr id="4" name="Straight Connector 3">
            <a:extLst>
              <a:ext uri="{FF2B5EF4-FFF2-40B4-BE49-F238E27FC236}">
                <a16:creationId xmlns:a16="http://schemas.microsoft.com/office/drawing/2014/main" id="{E66081BA-9135-73B1-DCE5-77FD12431F13}"/>
              </a:ext>
              <a:ext uri="{C183D7F6-B498-43B3-948B-1728B52AA6E4}">
                <adec:decorative xmlns:adec="http://schemas.microsoft.com/office/drawing/2017/decorative" val="1"/>
              </a:ext>
            </a:extLst>
          </p:cNvPr>
          <p:cNvCxnSpPr>
            <a:cxnSpLocks/>
          </p:cNvCxnSpPr>
          <p:nvPr userDrawn="1"/>
        </p:nvCxnSpPr>
        <p:spPr>
          <a:xfrm>
            <a:off x="3670935" y="6313170"/>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
        <p:nvSpPr>
          <p:cNvPr id="7" name="Content Placeholder 5">
            <a:extLst>
              <a:ext uri="{FF2B5EF4-FFF2-40B4-BE49-F238E27FC236}">
                <a16:creationId xmlns:a16="http://schemas.microsoft.com/office/drawing/2014/main" id="{8007FA9C-C4D5-89EC-C457-5F329A338E1E}"/>
              </a:ext>
            </a:extLst>
          </p:cNvPr>
          <p:cNvSpPr>
            <a:spLocks noGrp="1"/>
          </p:cNvSpPr>
          <p:nvPr>
            <p:ph sz="quarter" idx="14" hasCustomPrompt="1"/>
          </p:nvPr>
        </p:nvSpPr>
        <p:spPr>
          <a:xfrm>
            <a:off x="603885" y="584005"/>
            <a:ext cx="2825115" cy="3999060"/>
          </a:xfrm>
        </p:spPr>
        <p:txBody>
          <a:bodyPr lIns="0" tIns="274320">
            <a:normAutofit/>
          </a:bodyPr>
          <a:lstStyle>
            <a:lvl1pPr marL="0" indent="0">
              <a:spcBef>
                <a:spcPts val="1800"/>
              </a:spcBef>
              <a:buFont typeface="Arial" panose="020B0604020202020204" pitchFamily="34" charset="0"/>
              <a:buNone/>
              <a:defRPr sz="2000"/>
            </a:lvl1pPr>
            <a:lvl2pPr marL="457200" indent="0">
              <a:spcBef>
                <a:spcPts val="1800"/>
              </a:spcBef>
              <a:buNone/>
              <a:defRPr sz="2000"/>
            </a:lvl2pPr>
            <a:lvl3pPr marL="914400" indent="0">
              <a:spcBef>
                <a:spcPts val="1800"/>
              </a:spcBef>
              <a:buNone/>
              <a:defRPr sz="2000"/>
            </a:lvl3pPr>
            <a:lvl4pPr marL="1371600" indent="0">
              <a:spcBef>
                <a:spcPts val="1800"/>
              </a:spcBef>
              <a:buNone/>
              <a:defRPr sz="2000"/>
            </a:lvl4pPr>
            <a:lvl5pPr marL="1828800" indent="0">
              <a:spcBef>
                <a:spcPts val="1800"/>
              </a:spcBef>
              <a:buNone/>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a:extLst>
              <a:ext uri="{FF2B5EF4-FFF2-40B4-BE49-F238E27FC236}">
                <a16:creationId xmlns:a16="http://schemas.microsoft.com/office/drawing/2014/main" id="{5BCAAA28-C292-C527-AD35-90836B8BB978}"/>
              </a:ext>
            </a:extLst>
          </p:cNvPr>
          <p:cNvSpPr>
            <a:spLocks noGrp="1"/>
          </p:cNvSpPr>
          <p:nvPr>
            <p:ph sz="quarter" idx="13" hasCustomPrompt="1"/>
          </p:nvPr>
        </p:nvSpPr>
        <p:spPr>
          <a:xfrm>
            <a:off x="3670934" y="584005"/>
            <a:ext cx="7926705" cy="3999060"/>
          </a:xfrm>
        </p:spPr>
        <p:txBody>
          <a:bodyPr lIns="0">
            <a:normAutofit/>
          </a:bodyPr>
          <a:lstStyle>
            <a:lvl1pPr marL="0" indent="0">
              <a:spcBef>
                <a:spcPts val="1800"/>
              </a:spcBef>
              <a:buNone/>
              <a:defRPr sz="2000"/>
            </a:lvl1pPr>
            <a:lvl2pPr>
              <a:spcBef>
                <a:spcPts val="600"/>
              </a:spcBef>
              <a:defRPr sz="2000"/>
            </a:lvl2pPr>
            <a:lvl3pPr>
              <a:spcBef>
                <a:spcPts val="1800"/>
              </a:spcBef>
              <a:defRPr sz="2000"/>
            </a:lvl3pPr>
            <a:lvl4pPr>
              <a:spcBef>
                <a:spcPts val="1800"/>
              </a:spcBef>
              <a:defRPr sz="2000"/>
            </a:lvl4pPr>
            <a:lvl5pPr>
              <a:spcBef>
                <a:spcPts val="1800"/>
              </a:spcBef>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9">
            <a:extLst>
              <a:ext uri="{FF2B5EF4-FFF2-40B4-BE49-F238E27FC236}">
                <a16:creationId xmlns:a16="http://schemas.microsoft.com/office/drawing/2014/main" id="{05D79B4B-A9BD-581F-536E-DE7CF728F84E}"/>
              </a:ext>
            </a:extLst>
          </p:cNvPr>
          <p:cNvSpPr>
            <a:spLocks noGrp="1"/>
          </p:cNvSpPr>
          <p:nvPr>
            <p:ph type="sldNum" sz="quarter" idx="12"/>
          </p:nvPr>
        </p:nvSpPr>
        <p:spPr/>
        <p:txBody>
          <a:bodyPr/>
          <a:lstStyle/>
          <a:p>
            <a:fld id="{294A09A9-5501-47C1-A89A-A340965A2BE2}" type="slidenum">
              <a:rPr lang="en-US" smtClean="0"/>
              <a:pPr/>
              <a:t>‹#›</a:t>
            </a:fld>
            <a:endParaRPr lang="en-US">
              <a:latin typeface="+mn-lt"/>
            </a:endParaRPr>
          </a:p>
        </p:txBody>
      </p:sp>
      <p:sp>
        <p:nvSpPr>
          <p:cNvPr id="8" name="Date Placeholder 7">
            <a:extLst>
              <a:ext uri="{FF2B5EF4-FFF2-40B4-BE49-F238E27FC236}">
                <a16:creationId xmlns:a16="http://schemas.microsoft.com/office/drawing/2014/main" id="{C5EA2E64-5690-A56B-7051-476EC7BADA55}"/>
              </a:ext>
            </a:extLst>
          </p:cNvPr>
          <p:cNvSpPr>
            <a:spLocks noGrp="1"/>
          </p:cNvSpPr>
          <p:nvPr>
            <p:ph type="dt" sz="half" idx="11"/>
          </p:nvPr>
        </p:nvSpPr>
        <p:spPr/>
        <p:txBody>
          <a:bodyPr/>
          <a:lstStyle/>
          <a:p>
            <a:endParaRPr lang="en-US">
              <a:latin typeface="+mn-lt"/>
            </a:endParaRPr>
          </a:p>
        </p:txBody>
      </p:sp>
    </p:spTree>
    <p:extLst>
      <p:ext uri="{BB962C8B-B14F-4D97-AF65-F5344CB8AC3E}">
        <p14:creationId xmlns:p14="http://schemas.microsoft.com/office/powerpoint/2010/main" val="2244329111"/>
      </p:ext>
    </p:extLst>
  </p:cSld>
  <p:clrMapOvr>
    <a:masterClrMapping/>
  </p:clrMapOvr>
  <p:extLst>
    <p:ext uri="{DCECCB84-F9BA-43D5-87BE-67443E8EF086}">
      <p15:sldGuideLst xmlns:p15="http://schemas.microsoft.com/office/powerpoint/2012/main">
        <p15:guide id="1" pos="600">
          <p15:clr>
            <a:srgbClr val="FBAE40"/>
          </p15:clr>
        </p15:guide>
        <p15:guide id="2" pos="7080">
          <p15:clr>
            <a:srgbClr val="FBAE40"/>
          </p15:clr>
        </p15:guide>
        <p15:guide id="3" pos="2880">
          <p15:clr>
            <a:srgbClr val="FBAE40"/>
          </p15:clr>
        </p15:guide>
        <p15:guide id="4" pos="5160">
          <p15:clr>
            <a:srgbClr val="FBAE40"/>
          </p15:clr>
        </p15:guide>
        <p15:guide id="5" pos="2520">
          <p15:clr>
            <a:srgbClr val="FBAE40"/>
          </p15:clr>
        </p15:guide>
        <p15:guide id="6" pos="4800">
          <p15:clr>
            <a:srgbClr val="FBAE40"/>
          </p15:clr>
        </p15:guide>
        <p15:guide id="7" orient="horz" pos="1224">
          <p15:clr>
            <a:srgbClr val="FBAE40"/>
          </p15:clr>
        </p15:guide>
        <p15:guide id="8" orient="horz" pos="1392">
          <p15:clr>
            <a:srgbClr val="FBAE40"/>
          </p15:clr>
        </p15:guide>
        <p15:guide id="10" orient="horz" pos="552">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Two Content">
    <p:bg>
      <p:bgPr>
        <a:solidFill>
          <a:schemeClr val="tx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C97D5AF2-684A-4A8D-3D82-B57D7AC44677}"/>
              </a:ext>
              <a:ext uri="{C183D7F6-B498-43B3-948B-1728B52AA6E4}">
                <adec:decorative xmlns:adec="http://schemas.microsoft.com/office/drawing/2017/decorative" val="1"/>
              </a:ext>
            </a:extLst>
          </p:cNvPr>
          <p:cNvGrpSpPr>
            <a:grpSpLocks/>
          </p:cNvGrpSpPr>
          <p:nvPr userDrawn="1"/>
        </p:nvGrpSpPr>
        <p:grpSpPr bwMode="auto">
          <a:xfrm rot="10800000">
            <a:off x="8870040" y="0"/>
            <a:ext cx="3325208" cy="3325208"/>
            <a:chOff x="0" y="12289"/>
            <a:chExt cx="3550" cy="3551"/>
          </a:xfrm>
        </p:grpSpPr>
        <p:sp>
          <p:nvSpPr>
            <p:cNvPr id="12" name="Freeform 4">
              <a:extLst>
                <a:ext uri="{FF2B5EF4-FFF2-40B4-BE49-F238E27FC236}">
                  <a16:creationId xmlns:a16="http://schemas.microsoft.com/office/drawing/2014/main" id="{8CF5F650-F8F0-F4FE-44DA-1F14ADE428B2}"/>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a:p>
          </p:txBody>
        </p:sp>
        <p:sp>
          <p:nvSpPr>
            <p:cNvPr id="13" name="Freeform 5">
              <a:extLst>
                <a:ext uri="{FF2B5EF4-FFF2-40B4-BE49-F238E27FC236}">
                  <a16:creationId xmlns:a16="http://schemas.microsoft.com/office/drawing/2014/main" id="{18870924-E47D-404F-59B5-BD1C58F7B04C}"/>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a:p>
          </p:txBody>
        </p:sp>
        <p:sp>
          <p:nvSpPr>
            <p:cNvPr id="14" name="Freeform 7">
              <a:extLst>
                <a:ext uri="{FF2B5EF4-FFF2-40B4-BE49-F238E27FC236}">
                  <a16:creationId xmlns:a16="http://schemas.microsoft.com/office/drawing/2014/main" id="{80806A65-E4FC-2F52-65B3-CC181E620C29}"/>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a:p>
          </p:txBody>
        </p:sp>
      </p:grpSp>
      <p:sp>
        <p:nvSpPr>
          <p:cNvPr id="16" name="Title 1">
            <a:extLst>
              <a:ext uri="{FF2B5EF4-FFF2-40B4-BE49-F238E27FC236}">
                <a16:creationId xmlns:a16="http://schemas.microsoft.com/office/drawing/2014/main" id="{109B023A-F28F-184D-BA48-3F1C0502AE0A}"/>
              </a:ext>
            </a:extLst>
          </p:cNvPr>
          <p:cNvSpPr>
            <a:spLocks noGrp="1"/>
          </p:cNvSpPr>
          <p:nvPr>
            <p:ph type="title" hasCustomPrompt="1"/>
          </p:nvPr>
        </p:nvSpPr>
        <p:spPr>
          <a:xfrm>
            <a:off x="594360" y="198408"/>
            <a:ext cx="10972800" cy="1574317"/>
          </a:xfrm>
          <a:prstGeom prst="rect">
            <a:avLst/>
          </a:prstGeom>
        </p:spPr>
        <p:txBody>
          <a:bodyPr lIns="0" tIns="0" rIns="0" bIns="0" anchor="b" anchorCtr="0">
            <a:noAutofit/>
          </a:bodyPr>
          <a:lstStyle>
            <a:lvl1pPr>
              <a:defRPr sz="4400" b="1" i="0">
                <a:solidFill>
                  <a:schemeClr val="bg1"/>
                </a:solidFill>
                <a:latin typeface="+mj-lt"/>
              </a:defRPr>
            </a:lvl1pPr>
          </a:lstStyle>
          <a:p>
            <a:r>
              <a:rPr lang="en-US"/>
              <a:t>Click to add title </a:t>
            </a:r>
          </a:p>
        </p:txBody>
      </p:sp>
      <p:cxnSp>
        <p:nvCxnSpPr>
          <p:cNvPr id="4" name="Straight Connector 3">
            <a:extLst>
              <a:ext uri="{FF2B5EF4-FFF2-40B4-BE49-F238E27FC236}">
                <a16:creationId xmlns:a16="http://schemas.microsoft.com/office/drawing/2014/main" id="{E66081BA-9135-73B1-DCE5-77FD12431F13}"/>
              </a:ext>
              <a:ext uri="{C183D7F6-B498-43B3-948B-1728B52AA6E4}">
                <adec:decorative xmlns:adec="http://schemas.microsoft.com/office/drawing/2017/decorative" val="1"/>
              </a:ext>
            </a:extLst>
          </p:cNvPr>
          <p:cNvCxnSpPr>
            <a:cxnSpLocks/>
          </p:cNvCxnSpPr>
          <p:nvPr userDrawn="1"/>
        </p:nvCxnSpPr>
        <p:spPr>
          <a:xfrm>
            <a:off x="594360" y="2148840"/>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
        <p:nvSpPr>
          <p:cNvPr id="6" name="Content Placeholder 5">
            <a:extLst>
              <a:ext uri="{FF2B5EF4-FFF2-40B4-BE49-F238E27FC236}">
                <a16:creationId xmlns:a16="http://schemas.microsoft.com/office/drawing/2014/main" id="{5BCAAA28-C292-C527-AD35-90836B8BB978}"/>
              </a:ext>
            </a:extLst>
          </p:cNvPr>
          <p:cNvSpPr>
            <a:spLocks noGrp="1"/>
          </p:cNvSpPr>
          <p:nvPr>
            <p:ph sz="quarter" idx="13" hasCustomPrompt="1"/>
          </p:nvPr>
        </p:nvSpPr>
        <p:spPr>
          <a:xfrm>
            <a:off x="595523" y="2676525"/>
            <a:ext cx="5746750" cy="3597470"/>
          </a:xfrm>
        </p:spPr>
        <p:txBody>
          <a:bodyPr lIns="0">
            <a:normAutofit/>
          </a:bodyPr>
          <a:lstStyle>
            <a:lvl1pPr marL="0" indent="0">
              <a:spcBef>
                <a:spcPts val="1800"/>
              </a:spcBef>
              <a:buNone/>
              <a:defRPr sz="2000"/>
            </a:lvl1pPr>
            <a:lvl2pPr>
              <a:spcBef>
                <a:spcPts val="600"/>
              </a:spcBef>
              <a:defRPr sz="2000"/>
            </a:lvl2pPr>
            <a:lvl3pPr>
              <a:spcBef>
                <a:spcPts val="1800"/>
              </a:spcBef>
              <a:defRPr sz="2000"/>
            </a:lvl3pPr>
            <a:lvl4pPr>
              <a:spcBef>
                <a:spcPts val="1800"/>
              </a:spcBef>
              <a:defRPr sz="2000"/>
            </a:lvl4pPr>
            <a:lvl5pPr>
              <a:spcBef>
                <a:spcPts val="1800"/>
              </a:spcBef>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7" name="Content Placeholder 5">
            <a:extLst>
              <a:ext uri="{FF2B5EF4-FFF2-40B4-BE49-F238E27FC236}">
                <a16:creationId xmlns:a16="http://schemas.microsoft.com/office/drawing/2014/main" id="{8007FA9C-C4D5-89EC-C457-5F329A338E1E}"/>
              </a:ext>
            </a:extLst>
          </p:cNvPr>
          <p:cNvSpPr>
            <a:spLocks noGrp="1"/>
          </p:cNvSpPr>
          <p:nvPr>
            <p:ph sz="quarter" idx="14" hasCustomPrompt="1"/>
          </p:nvPr>
        </p:nvSpPr>
        <p:spPr>
          <a:xfrm>
            <a:off x="7620000" y="2676525"/>
            <a:ext cx="3947160" cy="3597470"/>
          </a:xfrm>
        </p:spPr>
        <p:txBody>
          <a:bodyPr lIns="0">
            <a:normAutofit/>
          </a:bodyPr>
          <a:lstStyle>
            <a:lvl1pPr marL="342900" indent="-342900">
              <a:spcBef>
                <a:spcPts val="1800"/>
              </a:spcBef>
              <a:buFont typeface="Arial" panose="020B0604020202020204" pitchFamily="34" charset="0"/>
              <a:buChar char="•"/>
              <a:defRPr sz="2000"/>
            </a:lvl1pPr>
            <a:lvl2pPr>
              <a:spcBef>
                <a:spcPts val="1800"/>
              </a:spcBef>
              <a:defRPr sz="2000"/>
            </a:lvl2pPr>
            <a:lvl3pPr>
              <a:spcBef>
                <a:spcPts val="1800"/>
              </a:spcBef>
              <a:defRPr sz="2000"/>
            </a:lvl3pPr>
            <a:lvl4pPr>
              <a:spcBef>
                <a:spcPts val="1800"/>
              </a:spcBef>
              <a:defRPr sz="2000"/>
            </a:lvl4pPr>
            <a:lvl5pPr>
              <a:spcBef>
                <a:spcPts val="1800"/>
              </a:spcBef>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8" name="Date Placeholder 7">
            <a:extLst>
              <a:ext uri="{FF2B5EF4-FFF2-40B4-BE49-F238E27FC236}">
                <a16:creationId xmlns:a16="http://schemas.microsoft.com/office/drawing/2014/main" id="{C5EA2E64-5690-A56B-7051-476EC7BADA55}"/>
              </a:ext>
            </a:extLst>
          </p:cNvPr>
          <p:cNvSpPr>
            <a:spLocks noGrp="1"/>
          </p:cNvSpPr>
          <p:nvPr>
            <p:ph type="dt" sz="half" idx="11"/>
          </p:nvPr>
        </p:nvSpPr>
        <p:spPr/>
        <p:txBody>
          <a:bodyPr/>
          <a:lstStyle/>
          <a:p>
            <a:endParaRPr lang="en-US">
              <a:latin typeface="+mn-lt"/>
            </a:endParaRPr>
          </a:p>
        </p:txBody>
      </p:sp>
      <p:sp>
        <p:nvSpPr>
          <p:cNvPr id="10" name="Slide Number Placeholder 9">
            <a:extLst>
              <a:ext uri="{FF2B5EF4-FFF2-40B4-BE49-F238E27FC236}">
                <a16:creationId xmlns:a16="http://schemas.microsoft.com/office/drawing/2014/main" id="{05D79B4B-A9BD-581F-536E-DE7CF728F84E}"/>
              </a:ext>
            </a:extLst>
          </p:cNvPr>
          <p:cNvSpPr>
            <a:spLocks noGrp="1"/>
          </p:cNvSpPr>
          <p:nvPr>
            <p:ph type="sldNum" sz="quarter" idx="12"/>
          </p:nvPr>
        </p:nvSpPr>
        <p:spPr/>
        <p:txBody>
          <a:bodyPr/>
          <a:lstStyle/>
          <a:p>
            <a:fld id="{294A09A9-5501-47C1-A89A-A340965A2BE2}" type="slidenum">
              <a:rPr lang="en-US" smtClean="0"/>
              <a:pPr/>
              <a:t>‹#›</a:t>
            </a:fld>
            <a:endParaRPr lang="en-US">
              <a:latin typeface="+mn-lt"/>
            </a:endParaRPr>
          </a:p>
        </p:txBody>
      </p:sp>
    </p:spTree>
    <p:extLst>
      <p:ext uri="{BB962C8B-B14F-4D97-AF65-F5344CB8AC3E}">
        <p14:creationId xmlns:p14="http://schemas.microsoft.com/office/powerpoint/2010/main" val="649744719"/>
      </p:ext>
    </p:extLst>
  </p:cSld>
  <p:clrMapOvr>
    <a:masterClrMapping/>
  </p:clrMapOvr>
  <p:extLst>
    <p:ext uri="{DCECCB84-F9BA-43D5-87BE-67443E8EF086}">
      <p15:sldGuideLst xmlns:p15="http://schemas.microsoft.com/office/powerpoint/2012/main">
        <p15:guide id="1" pos="600">
          <p15:clr>
            <a:srgbClr val="FBAE40"/>
          </p15:clr>
        </p15:guide>
        <p15:guide id="2" pos="7080">
          <p15:clr>
            <a:srgbClr val="FBAE40"/>
          </p15:clr>
        </p15:guide>
        <p15:guide id="3" pos="2880">
          <p15:clr>
            <a:srgbClr val="FBAE40"/>
          </p15:clr>
        </p15:guide>
        <p15:guide id="4" pos="5160">
          <p15:clr>
            <a:srgbClr val="FBAE40"/>
          </p15:clr>
        </p15:guide>
        <p15:guide id="5" pos="2520">
          <p15:clr>
            <a:srgbClr val="FBAE40"/>
          </p15:clr>
        </p15:guide>
        <p15:guide id="6" pos="4800">
          <p15:clr>
            <a:srgbClr val="FBAE40"/>
          </p15:clr>
        </p15:guide>
        <p15:guide id="7" orient="horz" pos="1224">
          <p15:clr>
            <a:srgbClr val="FBAE40"/>
          </p15:clr>
        </p15:guide>
        <p15:guide id="8" orient="horz" pos="1392">
          <p15:clr>
            <a:srgbClr val="FBAE40"/>
          </p15:clr>
        </p15:guide>
        <p15:guide id="10" orient="horz" pos="552">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able 2">
    <p:bg>
      <p:bgPr>
        <a:solidFill>
          <a:schemeClr val="tx1"/>
        </a:solidFill>
        <a:effectLst/>
      </p:bgPr>
    </p:bg>
    <p:spTree>
      <p:nvGrpSpPr>
        <p:cNvPr id="1" name=""/>
        <p:cNvGrpSpPr/>
        <p:nvPr/>
      </p:nvGrpSpPr>
      <p:grpSpPr>
        <a:xfrm>
          <a:off x="0" y="0"/>
          <a:ext cx="0" cy="0"/>
          <a:chOff x="0" y="0"/>
          <a:chExt cx="0" cy="0"/>
        </a:xfrm>
      </p:grpSpPr>
      <p:sp>
        <p:nvSpPr>
          <p:cNvPr id="16" name="Title 1">
            <a:extLst>
              <a:ext uri="{FF2B5EF4-FFF2-40B4-BE49-F238E27FC236}">
                <a16:creationId xmlns:a16="http://schemas.microsoft.com/office/drawing/2014/main" id="{109B023A-F28F-184D-BA48-3F1C0502AE0A}"/>
              </a:ext>
            </a:extLst>
          </p:cNvPr>
          <p:cNvSpPr>
            <a:spLocks noGrp="1"/>
          </p:cNvSpPr>
          <p:nvPr>
            <p:ph type="title" hasCustomPrompt="1"/>
          </p:nvPr>
        </p:nvSpPr>
        <p:spPr>
          <a:xfrm>
            <a:off x="594360" y="202400"/>
            <a:ext cx="10972800" cy="1570325"/>
          </a:xfrm>
          <a:prstGeom prst="rect">
            <a:avLst/>
          </a:prstGeom>
        </p:spPr>
        <p:txBody>
          <a:bodyPr lIns="0" tIns="0" rIns="0" bIns="0" anchor="b" anchorCtr="0">
            <a:noAutofit/>
          </a:bodyPr>
          <a:lstStyle>
            <a:lvl1pPr>
              <a:defRPr sz="4400" b="1" i="0">
                <a:solidFill>
                  <a:schemeClr val="bg1"/>
                </a:solidFill>
                <a:latin typeface="+mj-lt"/>
              </a:defRPr>
            </a:lvl1pPr>
          </a:lstStyle>
          <a:p>
            <a:r>
              <a:rPr lang="en-US"/>
              <a:t>Click to add title </a:t>
            </a:r>
          </a:p>
        </p:txBody>
      </p:sp>
      <p:sp>
        <p:nvSpPr>
          <p:cNvPr id="9" name="Table Placeholder 2">
            <a:extLst>
              <a:ext uri="{FF2B5EF4-FFF2-40B4-BE49-F238E27FC236}">
                <a16:creationId xmlns:a16="http://schemas.microsoft.com/office/drawing/2014/main" id="{1506B022-475A-6647-98FF-D5C319A0C7C4}"/>
              </a:ext>
            </a:extLst>
          </p:cNvPr>
          <p:cNvSpPr>
            <a:spLocks noGrp="1"/>
          </p:cNvSpPr>
          <p:nvPr>
            <p:ph type="tbl" sz="quarter" idx="10"/>
          </p:nvPr>
        </p:nvSpPr>
        <p:spPr>
          <a:xfrm>
            <a:off x="594360" y="2628629"/>
            <a:ext cx="10972800" cy="3636740"/>
          </a:xfrm>
        </p:spPr>
        <p:txBody>
          <a:bodyPr>
            <a:noAutofit/>
          </a:bodyPr>
          <a:lstStyle>
            <a:lvl1pPr>
              <a:defRPr/>
            </a:lvl1pPr>
          </a:lstStyle>
          <a:p>
            <a:r>
              <a:rPr lang="en-US"/>
              <a:t>Click icon to add table</a:t>
            </a:r>
          </a:p>
        </p:txBody>
      </p:sp>
      <p:sp>
        <p:nvSpPr>
          <p:cNvPr id="10" name="Slide Number Placeholder 9">
            <a:extLst>
              <a:ext uri="{FF2B5EF4-FFF2-40B4-BE49-F238E27FC236}">
                <a16:creationId xmlns:a16="http://schemas.microsoft.com/office/drawing/2014/main" id="{05D79B4B-A9BD-581F-536E-DE7CF728F84E}"/>
              </a:ext>
            </a:extLst>
          </p:cNvPr>
          <p:cNvSpPr>
            <a:spLocks noGrp="1"/>
          </p:cNvSpPr>
          <p:nvPr>
            <p:ph type="sldNum" sz="quarter" idx="12"/>
          </p:nvPr>
        </p:nvSpPr>
        <p:spPr/>
        <p:txBody>
          <a:bodyPr/>
          <a:lstStyle/>
          <a:p>
            <a:fld id="{294A09A9-5501-47C1-A89A-A340965A2BE2}" type="slidenum">
              <a:rPr lang="en-US" smtClean="0"/>
              <a:pPr/>
              <a:t>‹#›</a:t>
            </a:fld>
            <a:endParaRPr lang="en-US">
              <a:latin typeface="+mn-lt"/>
            </a:endParaRPr>
          </a:p>
        </p:txBody>
      </p:sp>
      <p:sp>
        <p:nvSpPr>
          <p:cNvPr id="8" name="Date Placeholder 7">
            <a:extLst>
              <a:ext uri="{FF2B5EF4-FFF2-40B4-BE49-F238E27FC236}">
                <a16:creationId xmlns:a16="http://schemas.microsoft.com/office/drawing/2014/main" id="{C5EA2E64-5690-A56B-7051-476EC7BADA55}"/>
              </a:ext>
            </a:extLst>
          </p:cNvPr>
          <p:cNvSpPr>
            <a:spLocks noGrp="1"/>
          </p:cNvSpPr>
          <p:nvPr>
            <p:ph type="dt" sz="half" idx="11"/>
          </p:nvPr>
        </p:nvSpPr>
        <p:spPr/>
        <p:txBody>
          <a:bodyPr/>
          <a:lstStyle/>
          <a:p>
            <a:endParaRPr lang="en-US">
              <a:latin typeface="+mn-lt"/>
            </a:endParaRPr>
          </a:p>
        </p:txBody>
      </p:sp>
      <p:cxnSp>
        <p:nvCxnSpPr>
          <p:cNvPr id="4" name="Straight Connector 3">
            <a:extLst>
              <a:ext uri="{FF2B5EF4-FFF2-40B4-BE49-F238E27FC236}">
                <a16:creationId xmlns:a16="http://schemas.microsoft.com/office/drawing/2014/main" id="{E66081BA-9135-73B1-DCE5-77FD12431F13}"/>
              </a:ext>
              <a:ext uri="{C183D7F6-B498-43B3-948B-1728B52AA6E4}">
                <adec:decorative xmlns:adec="http://schemas.microsoft.com/office/drawing/2017/decorative" val="1"/>
              </a:ext>
            </a:extLst>
          </p:cNvPr>
          <p:cNvCxnSpPr>
            <a:cxnSpLocks/>
          </p:cNvCxnSpPr>
          <p:nvPr userDrawn="1"/>
        </p:nvCxnSpPr>
        <p:spPr>
          <a:xfrm>
            <a:off x="594360" y="2148840"/>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10410957"/>
      </p:ext>
    </p:extLst>
  </p:cSld>
  <p:clrMapOvr>
    <a:masterClrMapping/>
  </p:clrMapOvr>
  <p:extLst>
    <p:ext uri="{DCECCB84-F9BA-43D5-87BE-67443E8EF086}">
      <p15:sldGuideLst xmlns:p15="http://schemas.microsoft.com/office/powerpoint/2012/main">
        <p15:guide id="1" pos="600">
          <p15:clr>
            <a:srgbClr val="FBAE40"/>
          </p15:clr>
        </p15:guide>
        <p15:guide id="2" pos="7080">
          <p15:clr>
            <a:srgbClr val="FBAE40"/>
          </p15:clr>
        </p15:guide>
        <p15:guide id="3" pos="2880">
          <p15:clr>
            <a:srgbClr val="FBAE40"/>
          </p15:clr>
        </p15:guide>
        <p15:guide id="4" pos="5160">
          <p15:clr>
            <a:srgbClr val="FBAE40"/>
          </p15:clr>
        </p15:guide>
        <p15:guide id="5" pos="2520">
          <p15:clr>
            <a:srgbClr val="FBAE40"/>
          </p15:clr>
        </p15:guide>
        <p15:guide id="6" pos="4800">
          <p15:clr>
            <a:srgbClr val="FBAE40"/>
          </p15:clr>
        </p15:guide>
        <p15:guide id="7" orient="horz" pos="1224">
          <p15:clr>
            <a:srgbClr val="FBAE40"/>
          </p15:clr>
        </p15:guide>
        <p15:guide id="8" orient="horz" pos="1392">
          <p15:clr>
            <a:srgbClr val="FBAE40"/>
          </p15:clr>
        </p15:guide>
        <p15:guide id="10" orient="horz" pos="552">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3">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6987D-0137-DE42-B76B-FF621E808D90}"/>
              </a:ext>
            </a:extLst>
          </p:cNvPr>
          <p:cNvSpPr>
            <a:spLocks noGrp="1"/>
          </p:cNvSpPr>
          <p:nvPr>
            <p:ph type="ctrTitle" hasCustomPrompt="1"/>
          </p:nvPr>
        </p:nvSpPr>
        <p:spPr>
          <a:xfrm>
            <a:off x="594360" y="411479"/>
            <a:ext cx="5486400" cy="3291840"/>
          </a:xfrm>
          <a:prstGeom prst="rect">
            <a:avLst/>
          </a:prstGeom>
        </p:spPr>
        <p:txBody>
          <a:bodyPr lIns="0" tIns="0" rIns="0" bIns="0" anchor="b">
            <a:noAutofit/>
          </a:bodyPr>
          <a:lstStyle>
            <a:lvl1pPr algn="l">
              <a:lnSpc>
                <a:spcPct val="80000"/>
              </a:lnSpc>
              <a:defRPr sz="6000" b="1" i="0" spc="100" baseline="0">
                <a:solidFill>
                  <a:schemeClr val="bg1"/>
                </a:solidFill>
                <a:latin typeface="+mj-lt"/>
              </a:defRPr>
            </a:lvl1pPr>
          </a:lstStyle>
          <a:p>
            <a:r>
              <a:rPr lang="en-US"/>
              <a:t>Click to add title </a:t>
            </a:r>
          </a:p>
        </p:txBody>
      </p:sp>
      <p:grpSp>
        <p:nvGrpSpPr>
          <p:cNvPr id="9" name="Group 8">
            <a:extLst>
              <a:ext uri="{FF2B5EF4-FFF2-40B4-BE49-F238E27FC236}">
                <a16:creationId xmlns:a16="http://schemas.microsoft.com/office/drawing/2014/main" id="{C26C18C3-ED25-DD4B-BA72-24932D54DE37}"/>
              </a:ext>
              <a:ext uri="{C183D7F6-B498-43B3-948B-1728B52AA6E4}">
                <adec:decorative xmlns:adec="http://schemas.microsoft.com/office/drawing/2017/decorative" val="1"/>
              </a:ext>
            </a:extLst>
          </p:cNvPr>
          <p:cNvGrpSpPr>
            <a:grpSpLocks/>
          </p:cNvGrpSpPr>
          <p:nvPr userDrawn="1"/>
        </p:nvGrpSpPr>
        <p:grpSpPr bwMode="auto">
          <a:xfrm flipH="1" flipV="1">
            <a:off x="6092752" y="0"/>
            <a:ext cx="6099248" cy="6099248"/>
            <a:chOff x="0" y="12289"/>
            <a:chExt cx="3550" cy="3551"/>
          </a:xfrm>
        </p:grpSpPr>
        <p:sp>
          <p:nvSpPr>
            <p:cNvPr id="10" name="Freeform 9">
              <a:extLst>
                <a:ext uri="{FF2B5EF4-FFF2-40B4-BE49-F238E27FC236}">
                  <a16:creationId xmlns:a16="http://schemas.microsoft.com/office/drawing/2014/main" id="{C07CC263-2515-F147-8CC5-F8E9FF9FA8E4}"/>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a:p>
          </p:txBody>
        </p:sp>
        <p:sp>
          <p:nvSpPr>
            <p:cNvPr id="11" name="Freeform 10">
              <a:extLst>
                <a:ext uri="{FF2B5EF4-FFF2-40B4-BE49-F238E27FC236}">
                  <a16:creationId xmlns:a16="http://schemas.microsoft.com/office/drawing/2014/main" id="{43B40037-7481-524B-8685-404D965690F2}"/>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a:p>
          </p:txBody>
        </p:sp>
        <p:sp>
          <p:nvSpPr>
            <p:cNvPr id="12" name="Freeform 11">
              <a:extLst>
                <a:ext uri="{FF2B5EF4-FFF2-40B4-BE49-F238E27FC236}">
                  <a16:creationId xmlns:a16="http://schemas.microsoft.com/office/drawing/2014/main" id="{7B759713-8408-EE47-9394-3DA6F5E4B624}"/>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a:p>
          </p:txBody>
        </p:sp>
      </p:grpSp>
      <p:sp>
        <p:nvSpPr>
          <p:cNvPr id="18" name="Text Placeholder 29">
            <a:extLst>
              <a:ext uri="{FF2B5EF4-FFF2-40B4-BE49-F238E27FC236}">
                <a16:creationId xmlns:a16="http://schemas.microsoft.com/office/drawing/2014/main" id="{276A9CD7-E675-3048-86D3-3546A2F6B456}"/>
              </a:ext>
            </a:extLst>
          </p:cNvPr>
          <p:cNvSpPr>
            <a:spLocks noGrp="1"/>
          </p:cNvSpPr>
          <p:nvPr>
            <p:ph type="body" sz="quarter" idx="11" hasCustomPrompt="1"/>
          </p:nvPr>
        </p:nvSpPr>
        <p:spPr>
          <a:xfrm>
            <a:off x="594360" y="4549552"/>
            <a:ext cx="5486400" cy="1645920"/>
          </a:xfrm>
        </p:spPr>
        <p:txBody>
          <a:bodyPr lIns="0" tIns="0" rIns="0" bIns="0">
            <a:noAutofit/>
          </a:bodyPr>
          <a:lstStyle>
            <a:lvl1pPr marL="0" indent="0">
              <a:buNone/>
              <a:defRPr sz="2400" b="1" i="0">
                <a:solidFill>
                  <a:schemeClr val="tx2">
                    <a:lumMod val="75000"/>
                  </a:schemeClr>
                </a:solidFill>
                <a:latin typeface="+mn-lt"/>
              </a:defRPr>
            </a:lvl1pPr>
            <a:lvl2pPr>
              <a:defRPr sz="4000"/>
            </a:lvl2pPr>
            <a:lvl3pPr>
              <a:defRPr sz="4000"/>
            </a:lvl3pPr>
            <a:lvl4pPr>
              <a:defRPr sz="4000"/>
            </a:lvl4pPr>
            <a:lvl5pPr>
              <a:defRPr sz="4000"/>
            </a:lvl5pPr>
          </a:lstStyle>
          <a:p>
            <a:pPr lvl="0"/>
            <a:r>
              <a:rPr lang="en-US"/>
              <a:t>Click to add text</a:t>
            </a:r>
          </a:p>
        </p:txBody>
      </p:sp>
      <p:cxnSp>
        <p:nvCxnSpPr>
          <p:cNvPr id="4" name="Straight Connector 3">
            <a:extLst>
              <a:ext uri="{FF2B5EF4-FFF2-40B4-BE49-F238E27FC236}">
                <a16:creationId xmlns:a16="http://schemas.microsoft.com/office/drawing/2014/main" id="{58B149C6-5AAC-B8E5-5411-EA38821F6754}"/>
              </a:ext>
              <a:ext uri="{C183D7F6-B498-43B3-948B-1728B52AA6E4}">
                <adec:decorative xmlns:adec="http://schemas.microsoft.com/office/drawing/2017/decorative" val="1"/>
              </a:ext>
            </a:extLst>
          </p:cNvPr>
          <p:cNvCxnSpPr>
            <a:cxnSpLocks/>
          </p:cNvCxnSpPr>
          <p:nvPr userDrawn="1"/>
        </p:nvCxnSpPr>
        <p:spPr>
          <a:xfrm>
            <a:off x="594360" y="3950208"/>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6692738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72620F-4680-7C4B-B6AB-474BBCA36BC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6025F3D-D589-4EAD-FE83-2FA3BE35C89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B1B54C6-8AA3-562C-E68C-CEF3BEA0DCBD}"/>
              </a:ext>
            </a:extLst>
          </p:cNvPr>
          <p:cNvSpPr>
            <a:spLocks noGrp="1"/>
          </p:cNvSpPr>
          <p:nvPr>
            <p:ph type="dt" sz="half" idx="10"/>
          </p:nvPr>
        </p:nvSpPr>
        <p:spPr/>
        <p:txBody>
          <a:bodyPr/>
          <a:lstStyle/>
          <a:p>
            <a:fld id="{43171294-1C0E-4E5E-868E-4048F7F33175}" type="datetimeFigureOut">
              <a:rPr lang="en-GB" smtClean="0"/>
              <a:t>28/10/2024</a:t>
            </a:fld>
            <a:endParaRPr lang="en-GB"/>
          </a:p>
        </p:txBody>
      </p:sp>
      <p:sp>
        <p:nvSpPr>
          <p:cNvPr id="5" name="Footer Placeholder 4">
            <a:extLst>
              <a:ext uri="{FF2B5EF4-FFF2-40B4-BE49-F238E27FC236}">
                <a16:creationId xmlns:a16="http://schemas.microsoft.com/office/drawing/2014/main" id="{D560AB27-09F7-BC75-2B02-3B8A27D408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75D05F-29A3-70F0-76EC-F4A710D3007C}"/>
              </a:ext>
            </a:extLst>
          </p:cNvPr>
          <p:cNvSpPr>
            <a:spLocks noGrp="1"/>
          </p:cNvSpPr>
          <p:nvPr>
            <p:ph type="sldNum" sz="quarter" idx="12"/>
          </p:nvPr>
        </p:nvSpPr>
        <p:spPr/>
        <p:txBody>
          <a:bodyPr/>
          <a:lstStyle/>
          <a:p>
            <a:fld id="{36792A1F-9AF9-42C9-8CF9-E12F53A6D4D5}" type="slidenum">
              <a:rPr lang="en-GB" smtClean="0"/>
              <a:t>‹#›</a:t>
            </a:fld>
            <a:endParaRPr lang="en-GB"/>
          </a:p>
        </p:txBody>
      </p:sp>
    </p:spTree>
    <p:extLst>
      <p:ext uri="{BB962C8B-B14F-4D97-AF65-F5344CB8AC3E}">
        <p14:creationId xmlns:p14="http://schemas.microsoft.com/office/powerpoint/2010/main" val="37685553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EED84C6-50E6-6C43-8031-AFF6268E0C06}"/>
              </a:ext>
            </a:extLst>
          </p:cNvPr>
          <p:cNvSpPr>
            <a:spLocks noGrp="1"/>
          </p:cNvSpPr>
          <p:nvPr>
            <p:ph type="body" idx="1"/>
          </p:nvPr>
        </p:nvSpPr>
        <p:spPr>
          <a:xfrm>
            <a:off x="594360" y="1825625"/>
            <a:ext cx="1038225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Title Placeholder 11">
            <a:extLst>
              <a:ext uri="{FF2B5EF4-FFF2-40B4-BE49-F238E27FC236}">
                <a16:creationId xmlns:a16="http://schemas.microsoft.com/office/drawing/2014/main" id="{D41FC0AE-253D-D242-9C88-017078F8A23A}"/>
              </a:ext>
            </a:extLst>
          </p:cNvPr>
          <p:cNvSpPr>
            <a:spLocks noGrp="1"/>
          </p:cNvSpPr>
          <p:nvPr>
            <p:ph type="title"/>
          </p:nvPr>
        </p:nvSpPr>
        <p:spPr>
          <a:xfrm>
            <a:off x="594360" y="365125"/>
            <a:ext cx="10401300" cy="1325563"/>
          </a:xfrm>
          <a:prstGeom prst="rect">
            <a:avLst/>
          </a:prstGeom>
        </p:spPr>
        <p:txBody>
          <a:bodyPr vert="horz" lIns="91440" tIns="45720" rIns="91440" bIns="45720" rtlCol="0" anchor="ctr">
            <a:normAutofit/>
          </a:bodyPr>
          <a:lstStyle/>
          <a:p>
            <a:r>
              <a:rPr lang="en-US"/>
              <a:t>Click to edit Master title style</a:t>
            </a:r>
          </a:p>
        </p:txBody>
      </p:sp>
      <p:sp>
        <p:nvSpPr>
          <p:cNvPr id="30" name="Date Placeholder 3">
            <a:extLst>
              <a:ext uri="{FF2B5EF4-FFF2-40B4-BE49-F238E27FC236}">
                <a16:creationId xmlns:a16="http://schemas.microsoft.com/office/drawing/2014/main" id="{EF47083A-6D76-4B4D-87CA-E08E212F781D}"/>
              </a:ext>
            </a:extLst>
          </p:cNvPr>
          <p:cNvSpPr>
            <a:spLocks noGrp="1"/>
          </p:cNvSpPr>
          <p:nvPr>
            <p:ph type="dt" sz="half" idx="2"/>
          </p:nvPr>
        </p:nvSpPr>
        <p:spPr>
          <a:xfrm>
            <a:off x="1133648" y="6332220"/>
            <a:ext cx="1313180" cy="247651"/>
          </a:xfrm>
          <a:prstGeom prst="rect">
            <a:avLst/>
          </a:prstGeom>
        </p:spPr>
        <p:txBody>
          <a:bodyPr vert="horz" lIns="0" tIns="0" rIns="0" bIns="0" rtlCol="0" anchor="t" anchorCtr="0"/>
          <a:lstStyle>
            <a:lvl1pPr algn="l">
              <a:defRPr sz="1100" b="0" i="0">
                <a:solidFill>
                  <a:schemeClr val="bg1"/>
                </a:solidFill>
                <a:latin typeface="+mn-lt"/>
              </a:defRPr>
            </a:lvl1pPr>
          </a:lstStyle>
          <a:p>
            <a:endParaRPr lang="en-US">
              <a:latin typeface="+mn-lt"/>
            </a:endParaRPr>
          </a:p>
        </p:txBody>
      </p:sp>
      <p:sp>
        <p:nvSpPr>
          <p:cNvPr id="32" name="Slide Number Placeholder 5">
            <a:extLst>
              <a:ext uri="{FF2B5EF4-FFF2-40B4-BE49-F238E27FC236}">
                <a16:creationId xmlns:a16="http://schemas.microsoft.com/office/drawing/2014/main" id="{C8ADA0DF-3751-9A48-8A21-59F01C782D7C}"/>
              </a:ext>
            </a:extLst>
          </p:cNvPr>
          <p:cNvSpPr>
            <a:spLocks noGrp="1"/>
          </p:cNvSpPr>
          <p:nvPr>
            <p:ph type="sldNum" sz="quarter" idx="4"/>
          </p:nvPr>
        </p:nvSpPr>
        <p:spPr>
          <a:xfrm>
            <a:off x="594360" y="6332220"/>
            <a:ext cx="523240" cy="247651"/>
          </a:xfrm>
          <a:prstGeom prst="rect">
            <a:avLst/>
          </a:prstGeom>
        </p:spPr>
        <p:txBody>
          <a:bodyPr vert="horz" lIns="0" tIns="0" rIns="0" bIns="0" rtlCol="0" anchor="t" anchorCtr="0"/>
          <a:lstStyle>
            <a:lvl1pPr algn="l">
              <a:defRPr sz="1100" b="1" i="0">
                <a:solidFill>
                  <a:schemeClr val="bg1"/>
                </a:solidFill>
                <a:latin typeface="+mn-lt"/>
              </a:defRPr>
            </a:lvl1pPr>
          </a:lstStyle>
          <a:p>
            <a:fld id="{294A09A9-5501-47C1-A89A-A340965A2BE2}" type="slidenum">
              <a:rPr lang="en-US" smtClean="0"/>
              <a:pPr/>
              <a:t>‹#›</a:t>
            </a:fld>
            <a:endParaRPr lang="en-US"/>
          </a:p>
        </p:txBody>
      </p:sp>
      <p:sp>
        <p:nvSpPr>
          <p:cNvPr id="4" name="TextBox 3">
            <a:extLst>
              <a:ext uri="{FF2B5EF4-FFF2-40B4-BE49-F238E27FC236}">
                <a16:creationId xmlns:a16="http://schemas.microsoft.com/office/drawing/2014/main" id="{79B80EAA-38E2-75BE-E617-79ED4C26C483}"/>
              </a:ext>
            </a:extLst>
          </p:cNvPr>
          <p:cNvSpPr txBox="1"/>
          <p:nvPr userDrawn="1">
            <p:extLst>
              <p:ext uri="{1162E1C5-73C7-4A58-AE30-91384D911F3F}">
                <p184:classification xmlns:p184="http://schemas.microsoft.com/office/powerpoint/2018/4/main" val="ftr"/>
              </p:ext>
            </p:extLst>
          </p:nvPr>
        </p:nvSpPr>
        <p:spPr>
          <a:xfrm>
            <a:off x="190500" y="6545580"/>
            <a:ext cx="803275" cy="121920"/>
          </a:xfrm>
          <a:prstGeom prst="rect">
            <a:avLst/>
          </a:prstGeom>
        </p:spPr>
        <p:txBody>
          <a:bodyPr horzOverflow="overflow" lIns="0" tIns="0" rIns="0" bIns="0">
            <a:spAutoFit/>
          </a:bodyPr>
          <a:lstStyle/>
          <a:p>
            <a:pPr algn="l"/>
            <a:r>
              <a:rPr lang="en-GB" sz="800">
                <a:solidFill>
                  <a:srgbClr val="000000"/>
                </a:solidFill>
                <a:latin typeface="Calibri" panose="020F0502020204030204" pitchFamily="34" charset="0"/>
                <a:cs typeface="Calibri" panose="020F0502020204030204" pitchFamily="34" charset="0"/>
              </a:rPr>
              <a:t>Sensitivity: general</a:t>
            </a:r>
          </a:p>
        </p:txBody>
      </p:sp>
    </p:spTree>
    <p:extLst>
      <p:ext uri="{BB962C8B-B14F-4D97-AF65-F5344CB8AC3E}">
        <p14:creationId xmlns:p14="http://schemas.microsoft.com/office/powerpoint/2010/main" val="3515892240"/>
      </p:ext>
    </p:extLst>
  </p:cSld>
  <p:clrMap bg1="dk1" tx1="lt1" bg2="dk2" tx2="lt2" accent1="accent1" accent2="accent2" accent3="accent3" accent4="accent4" accent5="accent5" accent6="accent6" hlink="hlink" folHlink="folHlink"/>
  <p:sldLayoutIdLst>
    <p:sldLayoutId id="2147483711" r:id="rId1"/>
    <p:sldLayoutId id="2147483698" r:id="rId2"/>
    <p:sldLayoutId id="2147483710" r:id="rId3"/>
    <p:sldLayoutId id="2147483700" r:id="rId4"/>
    <p:sldLayoutId id="2147483701" r:id="rId5"/>
    <p:sldLayoutId id="2147483659" r:id="rId6"/>
    <p:sldLayoutId id="2147483709" r:id="rId7"/>
    <p:sldLayoutId id="2147483708" r:id="rId8"/>
    <p:sldLayoutId id="2147483707" r:id="rId9"/>
    <p:sldLayoutId id="2147483706" r:id="rId10"/>
    <p:sldLayoutId id="2147483705" r:id="rId11"/>
    <p:sldLayoutId id="2147483704" r:id="rId12"/>
    <p:sldLayoutId id="2147483703" r:id="rId13"/>
    <p:sldLayoutId id="2147483712" r:id="rId14"/>
  </p:sldLayoutIdLst>
  <p:hf sldNum="0" hdr="0" ftr="0" dt="0"/>
  <p:txStyles>
    <p:titleStyle>
      <a:lvl1pPr algn="l" defTabSz="914400" rtl="0" eaLnBrk="1" latinLnBrk="0" hangingPunct="1">
        <a:lnSpc>
          <a:spcPct val="80000"/>
        </a:lnSpc>
        <a:spcBef>
          <a:spcPct val="0"/>
        </a:spcBef>
        <a:buNone/>
        <a:defRPr sz="4400" b="1" i="0" kern="1200" spc="100" baseline="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283464" algn="l" defTabSz="914400" rtl="0" eaLnBrk="1" latinLnBrk="0" hangingPunct="1">
        <a:lnSpc>
          <a:spcPct val="90000"/>
        </a:lnSpc>
        <a:spcBef>
          <a:spcPts val="1000"/>
        </a:spcBef>
        <a:buFont typeface="Arial" panose="020B0604020202020204" pitchFamily="34" charset="0"/>
        <a:buChar char="•"/>
        <a:defRPr sz="2800" b="0" i="0" kern="1200">
          <a:solidFill>
            <a:schemeClr val="bg1"/>
          </a:solidFill>
          <a:latin typeface="+mn-lt"/>
          <a:ea typeface="+mn-ea"/>
          <a:cs typeface="+mn-cs"/>
        </a:defRPr>
      </a:lvl1pPr>
      <a:lvl2pPr marL="685800" indent="-283464" algn="l" defTabSz="914400" rtl="0" eaLnBrk="1" latinLnBrk="0" hangingPunct="1">
        <a:lnSpc>
          <a:spcPct val="90000"/>
        </a:lnSpc>
        <a:spcBef>
          <a:spcPts val="500"/>
        </a:spcBef>
        <a:buFont typeface="Arial" panose="020B0604020202020204" pitchFamily="34" charset="0"/>
        <a:buChar char="•"/>
        <a:defRPr sz="2400" b="0" i="0" kern="1200">
          <a:solidFill>
            <a:schemeClr val="bg1"/>
          </a:solidFill>
          <a:latin typeface="+mn-lt"/>
          <a:ea typeface="+mn-ea"/>
          <a:cs typeface="+mn-cs"/>
        </a:defRPr>
      </a:lvl2pPr>
      <a:lvl3pPr marL="1143000" indent="-283464" algn="l" defTabSz="914400" rtl="0" eaLnBrk="1" latinLnBrk="0" hangingPunct="1">
        <a:lnSpc>
          <a:spcPct val="90000"/>
        </a:lnSpc>
        <a:spcBef>
          <a:spcPts val="500"/>
        </a:spcBef>
        <a:buFont typeface="Arial" panose="020B0604020202020204" pitchFamily="34" charset="0"/>
        <a:buChar char="•"/>
        <a:defRPr sz="2000" b="0" i="0" kern="1200">
          <a:solidFill>
            <a:schemeClr val="bg1"/>
          </a:solidFill>
          <a:latin typeface="+mn-lt"/>
          <a:ea typeface="+mn-ea"/>
          <a:cs typeface="+mn-cs"/>
        </a:defRPr>
      </a:lvl3pPr>
      <a:lvl4pPr marL="1600200" indent="-283464"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mn-lt"/>
          <a:ea typeface="+mn-ea"/>
          <a:cs typeface="+mn-cs"/>
        </a:defRPr>
      </a:lvl4pPr>
      <a:lvl5pPr marL="2057400" indent="-283464"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A4A3A4"/>
          </p15:clr>
        </p15:guide>
        <p15:guide id="2" pos="3840">
          <p15:clr>
            <a:srgbClr val="A4A3A4"/>
          </p15:clr>
        </p15:guide>
        <p15:guide id="3" pos="240">
          <p15:clr>
            <a:srgbClr val="547EBF"/>
          </p15:clr>
        </p15:guide>
        <p15:guide id="4" orient="horz" pos="240">
          <p15:clr>
            <a:srgbClr val="547EBF"/>
          </p15:clr>
        </p15:guide>
        <p15:guide id="5" pos="7440">
          <p15:clr>
            <a:srgbClr val="547EBF"/>
          </p15:clr>
        </p15:guide>
        <p15:guide id="6" orient="horz" pos="4080">
          <p15:clr>
            <a:srgbClr val="547EBF"/>
          </p15:clr>
        </p15:guide>
        <p15:guide id="7" pos="600" userDrawn="1">
          <p15:clr>
            <a:srgbClr val="547EBF"/>
          </p15:clr>
        </p15:guide>
        <p15:guide id="8" pos="3720">
          <p15:clr>
            <a:srgbClr val="547EBF"/>
          </p15:clr>
        </p15:guide>
        <p15:guide id="9" pos="2112">
          <p15:clr>
            <a:srgbClr val="547EBF"/>
          </p15:clr>
        </p15:guide>
        <p15:guide id="10" pos="1848">
          <p15:clr>
            <a:srgbClr val="547EBF"/>
          </p15:clr>
        </p15:guide>
        <p15:guide id="11" pos="5568">
          <p15:clr>
            <a:srgbClr val="547EBF"/>
          </p15:clr>
        </p15:guide>
        <p15:guide id="12" pos="5832">
          <p15:clr>
            <a:srgbClr val="547EBF"/>
          </p15:clr>
        </p15:guide>
        <p15:guide id="13" pos="4968">
          <p15:clr>
            <a:srgbClr val="9FCC3B"/>
          </p15:clr>
        </p15:guide>
        <p15:guide id="14" pos="5208">
          <p15:clr>
            <a:srgbClr val="9FCC3B"/>
          </p15:clr>
        </p15:guide>
        <p15:guide id="15" pos="2712">
          <p15:clr>
            <a:srgbClr val="9FCC3B"/>
          </p15:clr>
        </p15:guide>
        <p15:guide id="16" pos="2472">
          <p15:clr>
            <a:srgbClr val="9FCC3B"/>
          </p15:clr>
        </p15:guide>
        <p15:guide id="17" pos="394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5.xml"/><Relationship Id="rId5" Type="http://schemas.openxmlformats.org/officeDocument/2006/relationships/image" Target="../media/image4.jpe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7.jpeg"/></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hyperlink" Target="mailto:k.rogers@uwtsd.ac.uk"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microsoft.com/office/2007/relationships/media" Target="../media/media1.mp4"/><Relationship Id="rId1" Type="http://schemas.openxmlformats.org/officeDocument/2006/relationships/video" Target="NULL" TargetMode="External"/><Relationship Id="rId4" Type="http://schemas.openxmlformats.org/officeDocument/2006/relationships/image" Target="../media/image13.png"/></Relationships>
</file>

<file path=ppt/slides/_rels/slide16.xml.rels><?xml version="1.0" encoding="UTF-8" standalone="yes"?>
<Relationships xmlns="http://schemas.openxmlformats.org/package/2006/relationships"><Relationship Id="rId8" Type="http://schemas.openxmlformats.org/officeDocument/2006/relationships/image" Target="../media/image20.png"/><Relationship Id="rId13" Type="http://schemas.openxmlformats.org/officeDocument/2006/relationships/image" Target="../media/image25.png"/><Relationship Id="rId18" Type="http://schemas.openxmlformats.org/officeDocument/2006/relationships/image" Target="../media/image30.png"/><Relationship Id="rId26" Type="http://schemas.openxmlformats.org/officeDocument/2006/relationships/image" Target="../media/image38.png"/><Relationship Id="rId3" Type="http://schemas.openxmlformats.org/officeDocument/2006/relationships/image" Target="../media/image15.png"/><Relationship Id="rId21" Type="http://schemas.openxmlformats.org/officeDocument/2006/relationships/image" Target="../media/image33.png"/><Relationship Id="rId34" Type="http://schemas.openxmlformats.org/officeDocument/2006/relationships/image" Target="../media/image46.png"/><Relationship Id="rId7" Type="http://schemas.openxmlformats.org/officeDocument/2006/relationships/image" Target="../media/image19.png"/><Relationship Id="rId12" Type="http://schemas.openxmlformats.org/officeDocument/2006/relationships/image" Target="../media/image24.png"/><Relationship Id="rId17" Type="http://schemas.openxmlformats.org/officeDocument/2006/relationships/image" Target="../media/image29.png"/><Relationship Id="rId25" Type="http://schemas.openxmlformats.org/officeDocument/2006/relationships/image" Target="../media/image37.png"/><Relationship Id="rId33" Type="http://schemas.openxmlformats.org/officeDocument/2006/relationships/image" Target="../media/image45.png"/><Relationship Id="rId2" Type="http://schemas.openxmlformats.org/officeDocument/2006/relationships/image" Target="../media/image14.png"/><Relationship Id="rId16" Type="http://schemas.openxmlformats.org/officeDocument/2006/relationships/image" Target="../media/image28.png"/><Relationship Id="rId20" Type="http://schemas.openxmlformats.org/officeDocument/2006/relationships/image" Target="../media/image32.png"/><Relationship Id="rId29" Type="http://schemas.openxmlformats.org/officeDocument/2006/relationships/image" Target="../media/image41.png"/><Relationship Id="rId1" Type="http://schemas.openxmlformats.org/officeDocument/2006/relationships/slideLayout" Target="../slideLayouts/slideLayout10.xml"/><Relationship Id="rId6" Type="http://schemas.openxmlformats.org/officeDocument/2006/relationships/image" Target="../media/image18.png"/><Relationship Id="rId11" Type="http://schemas.openxmlformats.org/officeDocument/2006/relationships/image" Target="../media/image23.png"/><Relationship Id="rId24" Type="http://schemas.openxmlformats.org/officeDocument/2006/relationships/image" Target="../media/image36.png"/><Relationship Id="rId32" Type="http://schemas.openxmlformats.org/officeDocument/2006/relationships/image" Target="../media/image44.png"/><Relationship Id="rId37" Type="http://schemas.openxmlformats.org/officeDocument/2006/relationships/image" Target="../media/image49.png"/><Relationship Id="rId5" Type="http://schemas.openxmlformats.org/officeDocument/2006/relationships/image" Target="../media/image17.png"/><Relationship Id="rId15" Type="http://schemas.openxmlformats.org/officeDocument/2006/relationships/image" Target="../media/image27.png"/><Relationship Id="rId23" Type="http://schemas.openxmlformats.org/officeDocument/2006/relationships/image" Target="../media/image35.png"/><Relationship Id="rId28" Type="http://schemas.openxmlformats.org/officeDocument/2006/relationships/image" Target="../media/image40.png"/><Relationship Id="rId36" Type="http://schemas.openxmlformats.org/officeDocument/2006/relationships/image" Target="../media/image48.png"/><Relationship Id="rId10" Type="http://schemas.openxmlformats.org/officeDocument/2006/relationships/image" Target="../media/image22.png"/><Relationship Id="rId19" Type="http://schemas.openxmlformats.org/officeDocument/2006/relationships/image" Target="../media/image31.png"/><Relationship Id="rId31" Type="http://schemas.openxmlformats.org/officeDocument/2006/relationships/image" Target="../media/image43.png"/><Relationship Id="rId4" Type="http://schemas.openxmlformats.org/officeDocument/2006/relationships/image" Target="../media/image16.png"/><Relationship Id="rId9" Type="http://schemas.openxmlformats.org/officeDocument/2006/relationships/image" Target="../media/image21.png"/><Relationship Id="rId14" Type="http://schemas.openxmlformats.org/officeDocument/2006/relationships/image" Target="../media/image26.png"/><Relationship Id="rId22" Type="http://schemas.openxmlformats.org/officeDocument/2006/relationships/image" Target="../media/image34.png"/><Relationship Id="rId27" Type="http://schemas.openxmlformats.org/officeDocument/2006/relationships/image" Target="../media/image39.png"/><Relationship Id="rId30" Type="http://schemas.openxmlformats.org/officeDocument/2006/relationships/image" Target="../media/image42.png"/><Relationship Id="rId35" Type="http://schemas.openxmlformats.org/officeDocument/2006/relationships/image" Target="../media/image47.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png"/><Relationship Id="rId1" Type="http://schemas.openxmlformats.org/officeDocument/2006/relationships/slideLayout" Target="../slideLayouts/slideLayout13.xml"/><Relationship Id="rId5" Type="http://schemas.openxmlformats.org/officeDocument/2006/relationships/image" Target="../media/image53.png"/><Relationship Id="rId4" Type="http://schemas.openxmlformats.org/officeDocument/2006/relationships/image" Target="../media/image5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B1D9D6-2977-ABCD-FDF8-51AFA5064E54}"/>
              </a:ext>
            </a:extLst>
          </p:cNvPr>
          <p:cNvSpPr>
            <a:spLocks noGrp="1"/>
          </p:cNvSpPr>
          <p:nvPr>
            <p:ph type="title"/>
          </p:nvPr>
        </p:nvSpPr>
        <p:spPr>
          <a:xfrm>
            <a:off x="575310" y="278129"/>
            <a:ext cx="5063490" cy="2354026"/>
          </a:xfrm>
        </p:spPr>
        <p:txBody>
          <a:bodyPr vert="horz" lIns="0" tIns="0" rIns="0" bIns="0" rtlCol="0" anchor="b" anchorCtr="0">
            <a:normAutofit/>
          </a:bodyPr>
          <a:lstStyle/>
          <a:p>
            <a:r>
              <a:rPr lang="en-US" b="1" i="0" kern="1200" spc="100" baseline="0">
                <a:latin typeface="+mj-lt"/>
                <a:ea typeface="+mj-ea"/>
                <a:cs typeface="+mj-cs"/>
              </a:rPr>
              <a:t>Electronic Permit to Work Project </a:t>
            </a:r>
          </a:p>
        </p:txBody>
      </p:sp>
      <p:sp>
        <p:nvSpPr>
          <p:cNvPr id="3" name="Text Placeholder 2">
            <a:extLst>
              <a:ext uri="{FF2B5EF4-FFF2-40B4-BE49-F238E27FC236}">
                <a16:creationId xmlns:a16="http://schemas.microsoft.com/office/drawing/2014/main" id="{EE11389C-1A13-85E8-9366-E36D3E6BB5B1}"/>
              </a:ext>
            </a:extLst>
          </p:cNvPr>
          <p:cNvSpPr txBox="1">
            <a:spLocks/>
          </p:cNvSpPr>
          <p:nvPr/>
        </p:nvSpPr>
        <p:spPr>
          <a:xfrm>
            <a:off x="594360" y="3279579"/>
            <a:ext cx="5044440" cy="2994415"/>
          </a:xfrm>
          <a:prstGeom prst="rect">
            <a:avLst/>
          </a:prstGeom>
        </p:spPr>
        <p:txBody>
          <a:bodyPr vert="horz" lIns="0" tIns="228600" rIns="0" bIns="0" rtlCol="0">
            <a:normAutofit/>
          </a:bodyPr>
          <a:lstStyle>
            <a:lvl1pPr marL="228600" indent="-283464" algn="l" defTabSz="914400" rtl="0" eaLnBrk="1" latinLnBrk="0" hangingPunct="1">
              <a:lnSpc>
                <a:spcPct val="90000"/>
              </a:lnSpc>
              <a:spcBef>
                <a:spcPts val="1000"/>
              </a:spcBef>
              <a:buFont typeface="Arial" panose="020B0604020202020204" pitchFamily="34" charset="0"/>
              <a:buChar char="•"/>
              <a:defRPr sz="2800" b="0" i="0" kern="1200">
                <a:solidFill>
                  <a:schemeClr val="bg1"/>
                </a:solidFill>
                <a:latin typeface="+mn-lt"/>
                <a:ea typeface="+mn-ea"/>
                <a:cs typeface="+mn-cs"/>
              </a:defRPr>
            </a:lvl1pPr>
            <a:lvl2pPr marL="685800" indent="-283464" algn="l" defTabSz="914400" rtl="0" eaLnBrk="1" latinLnBrk="0" hangingPunct="1">
              <a:lnSpc>
                <a:spcPct val="90000"/>
              </a:lnSpc>
              <a:spcBef>
                <a:spcPts val="500"/>
              </a:spcBef>
              <a:buFont typeface="Arial" panose="020B0604020202020204" pitchFamily="34" charset="0"/>
              <a:buChar char="•"/>
              <a:defRPr sz="2400" b="0" i="0" kern="1200">
                <a:solidFill>
                  <a:schemeClr val="bg1"/>
                </a:solidFill>
                <a:latin typeface="+mn-lt"/>
                <a:ea typeface="+mn-ea"/>
                <a:cs typeface="+mn-cs"/>
              </a:defRPr>
            </a:lvl2pPr>
            <a:lvl3pPr marL="1143000" indent="-283464" algn="l" defTabSz="914400" rtl="0" eaLnBrk="1" latinLnBrk="0" hangingPunct="1">
              <a:lnSpc>
                <a:spcPct val="90000"/>
              </a:lnSpc>
              <a:spcBef>
                <a:spcPts val="500"/>
              </a:spcBef>
              <a:buFont typeface="Arial" panose="020B0604020202020204" pitchFamily="34" charset="0"/>
              <a:buChar char="•"/>
              <a:defRPr sz="2000" b="0" i="0" kern="1200">
                <a:solidFill>
                  <a:schemeClr val="bg1"/>
                </a:solidFill>
                <a:latin typeface="+mn-lt"/>
                <a:ea typeface="+mn-ea"/>
                <a:cs typeface="+mn-cs"/>
              </a:defRPr>
            </a:lvl3pPr>
            <a:lvl4pPr marL="1600200" indent="-283464"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mn-lt"/>
                <a:ea typeface="+mn-ea"/>
                <a:cs typeface="+mn-cs"/>
              </a:defRPr>
            </a:lvl4pPr>
            <a:lvl5pPr marL="2057400" indent="-283464"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1800"/>
              </a:spcBef>
              <a:buFont typeface="Arial" panose="020B0604020202020204" pitchFamily="34" charset="0"/>
              <a:buNone/>
            </a:pPr>
            <a:r>
              <a:rPr lang="en-US"/>
              <a:t>The digital PTW solution for TSUK, Enersys UK, and Welsh Water. </a:t>
            </a:r>
          </a:p>
        </p:txBody>
      </p:sp>
      <p:pic>
        <p:nvPicPr>
          <p:cNvPr id="5" name="Picture 4">
            <a:extLst>
              <a:ext uri="{FF2B5EF4-FFF2-40B4-BE49-F238E27FC236}">
                <a16:creationId xmlns:a16="http://schemas.microsoft.com/office/drawing/2014/main" id="{23E13E00-67A3-B500-0163-E35F7945194A}"/>
              </a:ext>
            </a:extLst>
          </p:cNvPr>
          <p:cNvPicPr>
            <a:picLocks noChangeAspect="1"/>
          </p:cNvPicPr>
          <p:nvPr/>
        </p:nvPicPr>
        <p:blipFill>
          <a:blip r:embed="rId3"/>
          <a:stretch>
            <a:fillRect/>
          </a:stretch>
        </p:blipFill>
        <p:spPr>
          <a:xfrm>
            <a:off x="5656134" y="0"/>
            <a:ext cx="6558092" cy="6858000"/>
          </a:xfrm>
          <a:prstGeom prst="rect">
            <a:avLst/>
          </a:prstGeom>
          <a:noFill/>
        </p:spPr>
      </p:pic>
    </p:spTree>
    <p:extLst>
      <p:ext uri="{BB962C8B-B14F-4D97-AF65-F5344CB8AC3E}">
        <p14:creationId xmlns:p14="http://schemas.microsoft.com/office/powerpoint/2010/main" val="3390304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30BF65-C84B-45C3-72CA-AFDA68851174}"/>
              </a:ext>
            </a:extLst>
          </p:cNvPr>
          <p:cNvSpPr>
            <a:spLocks noGrp="1"/>
          </p:cNvSpPr>
          <p:nvPr>
            <p:ph type="title"/>
          </p:nvPr>
        </p:nvSpPr>
        <p:spPr>
          <a:xfrm>
            <a:off x="594360" y="189572"/>
            <a:ext cx="6787747" cy="1593507"/>
          </a:xfrm>
        </p:spPr>
        <p:txBody>
          <a:bodyPr/>
          <a:lstStyle/>
          <a:p>
            <a:r>
              <a:rPr lang="en-US"/>
              <a:t>Agenda</a:t>
            </a:r>
          </a:p>
        </p:txBody>
      </p:sp>
      <p:sp>
        <p:nvSpPr>
          <p:cNvPr id="3" name="Text Placeholder 2">
            <a:extLst>
              <a:ext uri="{FF2B5EF4-FFF2-40B4-BE49-F238E27FC236}">
                <a16:creationId xmlns:a16="http://schemas.microsoft.com/office/drawing/2014/main" id="{3B8EBC2C-6DD7-5003-38EB-40753046FE8C}"/>
              </a:ext>
            </a:extLst>
          </p:cNvPr>
          <p:cNvSpPr>
            <a:spLocks noGrp="1"/>
          </p:cNvSpPr>
          <p:nvPr>
            <p:ph sz="quarter" idx="13"/>
          </p:nvPr>
        </p:nvSpPr>
        <p:spPr>
          <a:xfrm>
            <a:off x="593725" y="2281238"/>
            <a:ext cx="4044950" cy="3709987"/>
          </a:xfrm>
        </p:spPr>
        <p:txBody>
          <a:bodyPr tIns="457200">
            <a:normAutofit fontScale="92500" lnSpcReduction="20000"/>
          </a:bodyPr>
          <a:lstStyle/>
          <a:p>
            <a:pPr marL="457200" indent="-457200">
              <a:buFont typeface="+mj-lt"/>
              <a:buAutoNum type="arabicPeriod"/>
            </a:pPr>
            <a:r>
              <a:rPr lang="en-US"/>
              <a:t>Introduction </a:t>
            </a:r>
            <a:endParaRPr lang="en-US">
              <a:solidFill>
                <a:srgbClr val="FF0000"/>
              </a:solidFill>
            </a:endParaRPr>
          </a:p>
          <a:p>
            <a:pPr marL="457200" indent="-457200">
              <a:buFont typeface="+mj-lt"/>
              <a:buAutoNum type="arabicPeriod"/>
            </a:pPr>
            <a:r>
              <a:rPr lang="en-US"/>
              <a:t>Background &amp; Context </a:t>
            </a:r>
            <a:endParaRPr lang="en-US">
              <a:solidFill>
                <a:srgbClr val="FF0000"/>
              </a:solidFill>
            </a:endParaRPr>
          </a:p>
          <a:p>
            <a:pPr marL="457200" indent="-457200">
              <a:buFont typeface="+mj-lt"/>
              <a:buAutoNum type="arabicPeriod"/>
            </a:pPr>
            <a:r>
              <a:rPr lang="en-US"/>
              <a:t>Project Objectives </a:t>
            </a:r>
            <a:endParaRPr lang="en-US">
              <a:solidFill>
                <a:srgbClr val="FF0000"/>
              </a:solidFill>
            </a:endParaRPr>
          </a:p>
          <a:p>
            <a:pPr marL="457200" indent="-457200">
              <a:buFont typeface="+mj-lt"/>
              <a:buAutoNum type="arabicPeriod"/>
            </a:pPr>
            <a:r>
              <a:rPr lang="en-US"/>
              <a:t>Project Management</a:t>
            </a:r>
            <a:endParaRPr lang="en-US">
              <a:solidFill>
                <a:srgbClr val="FF0000"/>
              </a:solidFill>
            </a:endParaRPr>
          </a:p>
          <a:p>
            <a:pPr marL="457200" indent="-457200">
              <a:buFont typeface="+mj-lt"/>
              <a:buAutoNum type="arabicPeriod"/>
            </a:pPr>
            <a:r>
              <a:rPr lang="en-US"/>
              <a:t>Risk and scope management </a:t>
            </a:r>
            <a:endParaRPr lang="en-US">
              <a:solidFill>
                <a:srgbClr val="FF0000"/>
              </a:solidFill>
            </a:endParaRPr>
          </a:p>
          <a:p>
            <a:pPr marL="457200" indent="-457200">
              <a:buFont typeface="+mj-lt"/>
              <a:buAutoNum type="arabicPeriod"/>
            </a:pPr>
            <a:r>
              <a:rPr lang="en-US"/>
              <a:t>Project Demonstration </a:t>
            </a:r>
            <a:endParaRPr lang="en-US">
              <a:solidFill>
                <a:srgbClr val="FF0000"/>
              </a:solidFill>
            </a:endParaRPr>
          </a:p>
          <a:p>
            <a:pPr marL="457200" indent="-457200">
              <a:buFont typeface="+mj-lt"/>
              <a:buAutoNum type="arabicPeriod"/>
            </a:pPr>
            <a:r>
              <a:rPr lang="en-GB" sz="2400"/>
              <a:t>System Design/ Demo</a:t>
            </a:r>
            <a:endParaRPr lang="en-US">
              <a:solidFill>
                <a:srgbClr val="FF0000"/>
              </a:solidFill>
            </a:endParaRPr>
          </a:p>
          <a:p>
            <a:pPr marL="0" indent="0">
              <a:buNone/>
            </a:pPr>
            <a:endParaRPr lang="en-US"/>
          </a:p>
        </p:txBody>
      </p:sp>
      <p:sp>
        <p:nvSpPr>
          <p:cNvPr id="6" name="Text Placeholder 2">
            <a:extLst>
              <a:ext uri="{FF2B5EF4-FFF2-40B4-BE49-F238E27FC236}">
                <a16:creationId xmlns:a16="http://schemas.microsoft.com/office/drawing/2014/main" id="{4D6E3A9F-5732-0C93-8F04-2DDEFF6883C9}"/>
              </a:ext>
            </a:extLst>
          </p:cNvPr>
          <p:cNvSpPr txBox="1">
            <a:spLocks/>
          </p:cNvSpPr>
          <p:nvPr/>
        </p:nvSpPr>
        <p:spPr>
          <a:xfrm>
            <a:off x="4843618" y="2281237"/>
            <a:ext cx="3896808" cy="3709987"/>
          </a:xfrm>
          <a:prstGeom prst="rect">
            <a:avLst/>
          </a:prstGeom>
        </p:spPr>
        <p:txBody>
          <a:bodyPr vert="horz" lIns="0" tIns="457200" rIns="0" bIns="0" rtlCol="0">
            <a:normAutofit/>
          </a:bodyPr>
          <a:lstStyle>
            <a:lvl1pPr marL="283464" indent="-283464" algn="l" defTabSz="914400" rtl="0" eaLnBrk="1" latinLnBrk="0" hangingPunct="1">
              <a:lnSpc>
                <a:spcPct val="80000"/>
              </a:lnSpc>
              <a:spcBef>
                <a:spcPts val="2200"/>
              </a:spcBef>
              <a:buFont typeface="Arial" panose="020B0604020202020204" pitchFamily="34" charset="0"/>
              <a:buChar char="•"/>
              <a:defRPr lang="en-US" sz="2400" b="1" i="0" kern="1200" dirty="0">
                <a:solidFill>
                  <a:schemeClr val="tx2">
                    <a:lumMod val="75000"/>
                  </a:schemeClr>
                </a:solidFill>
                <a:latin typeface="+mn-lt"/>
                <a:ea typeface="+mn-ea"/>
                <a:cs typeface="+mn-cs"/>
              </a:defRPr>
            </a:lvl1pPr>
            <a:lvl2pPr marL="685800" indent="-283464" algn="l" defTabSz="914400" rtl="0" eaLnBrk="1" latinLnBrk="0" hangingPunct="1">
              <a:lnSpc>
                <a:spcPct val="90000"/>
              </a:lnSpc>
              <a:spcBef>
                <a:spcPts val="600"/>
              </a:spcBef>
              <a:buFont typeface="Arial" panose="020B0604020202020204" pitchFamily="34" charset="0"/>
              <a:buChar char="•"/>
              <a:defRPr sz="2000" b="0" i="0" kern="1200">
                <a:solidFill>
                  <a:schemeClr val="bg1"/>
                </a:solidFill>
                <a:latin typeface="+mn-lt"/>
                <a:ea typeface="+mn-ea"/>
                <a:cs typeface="+mn-cs"/>
              </a:defRPr>
            </a:lvl2pPr>
            <a:lvl3pPr marL="1143000" indent="-283464" algn="l" defTabSz="914400" rtl="0" eaLnBrk="1" latinLnBrk="0" hangingPunct="1">
              <a:lnSpc>
                <a:spcPct val="90000"/>
              </a:lnSpc>
              <a:spcBef>
                <a:spcPts val="1800"/>
              </a:spcBef>
              <a:buFont typeface="Arial" panose="020B0604020202020204" pitchFamily="34" charset="0"/>
              <a:buChar char="•"/>
              <a:defRPr sz="2000" b="0" i="0" kern="1200">
                <a:solidFill>
                  <a:schemeClr val="bg1"/>
                </a:solidFill>
                <a:latin typeface="+mn-lt"/>
                <a:ea typeface="+mn-ea"/>
                <a:cs typeface="+mn-cs"/>
              </a:defRPr>
            </a:lvl3pPr>
            <a:lvl4pPr marL="1600200" indent="-283464" algn="l" defTabSz="914400" rtl="0" eaLnBrk="1" latinLnBrk="0" hangingPunct="1">
              <a:lnSpc>
                <a:spcPct val="90000"/>
              </a:lnSpc>
              <a:spcBef>
                <a:spcPts val="1800"/>
              </a:spcBef>
              <a:buFont typeface="Arial" panose="020B0604020202020204" pitchFamily="34" charset="0"/>
              <a:buChar char="•"/>
              <a:defRPr sz="2000" b="0" i="0" kern="1200">
                <a:solidFill>
                  <a:schemeClr val="bg1"/>
                </a:solidFill>
                <a:latin typeface="+mn-lt"/>
                <a:ea typeface="+mn-ea"/>
                <a:cs typeface="+mn-cs"/>
              </a:defRPr>
            </a:lvl4pPr>
            <a:lvl5pPr marL="2057400" indent="-283464" algn="l" defTabSz="914400" rtl="0" eaLnBrk="1" latinLnBrk="0" hangingPunct="1">
              <a:lnSpc>
                <a:spcPct val="90000"/>
              </a:lnSpc>
              <a:spcBef>
                <a:spcPts val="1800"/>
              </a:spcBef>
              <a:buFont typeface="Arial" panose="020B0604020202020204" pitchFamily="34" charset="0"/>
              <a:buChar char="•"/>
              <a:defRPr sz="2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indent="-457200">
              <a:buFont typeface="+mj-lt"/>
              <a:buAutoNum type="arabicPeriod" startAt="8"/>
            </a:pPr>
            <a:r>
              <a:rPr lang="en-GB" sz="2000"/>
              <a:t>Testing and Validation</a:t>
            </a:r>
            <a:endParaRPr lang="en-GB" sz="2000">
              <a:solidFill>
                <a:srgbClr val="FF0000"/>
              </a:solidFill>
            </a:endParaRPr>
          </a:p>
          <a:p>
            <a:pPr marL="457200" indent="-457200">
              <a:buFont typeface="+mj-lt"/>
              <a:buAutoNum type="arabicPeriod" startAt="8"/>
            </a:pPr>
            <a:r>
              <a:rPr lang="en-GB" sz="2000"/>
              <a:t>Feedback</a:t>
            </a:r>
            <a:endParaRPr lang="en-GB" sz="2000">
              <a:solidFill>
                <a:srgbClr val="FF0000"/>
              </a:solidFill>
            </a:endParaRPr>
          </a:p>
          <a:p>
            <a:pPr marL="457200" indent="-457200">
              <a:buFont typeface="+mj-lt"/>
              <a:buAutoNum type="arabicPeriod" startAt="8"/>
            </a:pPr>
            <a:r>
              <a:rPr lang="en-GB" sz="2000"/>
              <a:t>Challenges</a:t>
            </a:r>
            <a:endParaRPr lang="en-GB" sz="2000">
              <a:solidFill>
                <a:srgbClr val="FF0000"/>
              </a:solidFill>
            </a:endParaRPr>
          </a:p>
          <a:p>
            <a:pPr marL="457200" indent="-457200">
              <a:buFont typeface="+mj-lt"/>
              <a:buAutoNum type="arabicPeriod" startAt="8"/>
            </a:pPr>
            <a:r>
              <a:rPr lang="en-GB" sz="2000"/>
              <a:t>Key Roles and Responsibilities</a:t>
            </a:r>
            <a:endParaRPr lang="en-GB" sz="2000">
              <a:solidFill>
                <a:srgbClr val="FF0000"/>
              </a:solidFill>
            </a:endParaRPr>
          </a:p>
          <a:p>
            <a:pPr marL="457200" indent="-457200">
              <a:buFont typeface="+mj-lt"/>
              <a:buAutoNum type="arabicPeriod" startAt="8"/>
            </a:pPr>
            <a:r>
              <a:rPr lang="en-GB" sz="2000"/>
              <a:t>Q&amp;A</a:t>
            </a:r>
            <a:endParaRPr lang="en-GB" sz="2000">
              <a:solidFill>
                <a:srgbClr val="FF0000"/>
              </a:solidFill>
            </a:endParaRPr>
          </a:p>
          <a:p>
            <a:pPr marL="457200" indent="-457200">
              <a:buFont typeface="+mj-lt"/>
              <a:buAutoNum type="arabicPeriod" startAt="8"/>
            </a:pPr>
            <a:r>
              <a:rPr lang="en-GB" sz="2000"/>
              <a:t>Meeting Minutes </a:t>
            </a:r>
            <a:endParaRPr lang="en-GB" sz="2000">
              <a:solidFill>
                <a:srgbClr val="FF0000"/>
              </a:solidFill>
            </a:endParaRPr>
          </a:p>
          <a:p>
            <a:pPr marL="0" indent="0">
              <a:buFont typeface="Arial" panose="020B0604020202020204" pitchFamily="34" charset="0"/>
              <a:buNone/>
            </a:pPr>
            <a:endParaRPr lang="en-GB"/>
          </a:p>
        </p:txBody>
      </p:sp>
      <p:cxnSp>
        <p:nvCxnSpPr>
          <p:cNvPr id="5" name="Straight Connector 4">
            <a:extLst>
              <a:ext uri="{FF2B5EF4-FFF2-40B4-BE49-F238E27FC236}">
                <a16:creationId xmlns:a16="http://schemas.microsoft.com/office/drawing/2014/main" id="{E9867D72-66F1-B8FF-69A2-65753B4D113E}"/>
              </a:ext>
            </a:extLst>
          </p:cNvPr>
          <p:cNvCxnSpPr>
            <a:cxnSpLocks/>
          </p:cNvCxnSpPr>
          <p:nvPr/>
        </p:nvCxnSpPr>
        <p:spPr>
          <a:xfrm>
            <a:off x="4638675" y="1900719"/>
            <a:ext cx="0" cy="469529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466857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Rectangle: Rounded Corners 23">
            <a:extLst>
              <a:ext uri="{FF2B5EF4-FFF2-40B4-BE49-F238E27FC236}">
                <a16:creationId xmlns:a16="http://schemas.microsoft.com/office/drawing/2014/main" id="{86B86AEF-A24D-C491-C8C1-966B1F8BD729}"/>
              </a:ext>
            </a:extLst>
          </p:cNvPr>
          <p:cNvSpPr/>
          <p:nvPr/>
        </p:nvSpPr>
        <p:spPr>
          <a:xfrm>
            <a:off x="8189594" y="2869423"/>
            <a:ext cx="3677740" cy="3909288"/>
          </a:xfrm>
          <a:prstGeom prst="roundRect">
            <a:avLst/>
          </a:prstGeom>
          <a:solidFill>
            <a:schemeClr val="tx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Rounded Corners 22">
            <a:extLst>
              <a:ext uri="{FF2B5EF4-FFF2-40B4-BE49-F238E27FC236}">
                <a16:creationId xmlns:a16="http://schemas.microsoft.com/office/drawing/2014/main" id="{2DFA3FE0-A5DF-C615-8936-16535A186816}"/>
              </a:ext>
            </a:extLst>
          </p:cNvPr>
          <p:cNvSpPr/>
          <p:nvPr/>
        </p:nvSpPr>
        <p:spPr>
          <a:xfrm>
            <a:off x="4257130" y="2869423"/>
            <a:ext cx="3677740" cy="3909288"/>
          </a:xfrm>
          <a:prstGeom prst="roundRect">
            <a:avLst/>
          </a:prstGeom>
          <a:solidFill>
            <a:schemeClr val="tx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itle 2">
            <a:extLst>
              <a:ext uri="{FF2B5EF4-FFF2-40B4-BE49-F238E27FC236}">
                <a16:creationId xmlns:a16="http://schemas.microsoft.com/office/drawing/2014/main" id="{545D3755-C3E2-975E-DE68-CDECC4B526EC}"/>
              </a:ext>
            </a:extLst>
          </p:cNvPr>
          <p:cNvSpPr>
            <a:spLocks noGrp="1"/>
          </p:cNvSpPr>
          <p:nvPr>
            <p:ph type="title"/>
          </p:nvPr>
        </p:nvSpPr>
        <p:spPr>
          <a:xfrm>
            <a:off x="594360" y="102875"/>
            <a:ext cx="3249852" cy="1680205"/>
          </a:xfrm>
        </p:spPr>
        <p:txBody>
          <a:bodyPr/>
          <a:lstStyle/>
          <a:p>
            <a:r>
              <a:rPr lang="en-US"/>
              <a:t>Background &amp; Context </a:t>
            </a:r>
          </a:p>
        </p:txBody>
      </p:sp>
      <p:sp>
        <p:nvSpPr>
          <p:cNvPr id="7" name="Text Placeholder 6">
            <a:extLst>
              <a:ext uri="{FF2B5EF4-FFF2-40B4-BE49-F238E27FC236}">
                <a16:creationId xmlns:a16="http://schemas.microsoft.com/office/drawing/2014/main" id="{F70BD87D-F7DA-961B-4024-A354DC87D168}"/>
              </a:ext>
            </a:extLst>
          </p:cNvPr>
          <p:cNvSpPr>
            <a:spLocks noGrp="1"/>
          </p:cNvSpPr>
          <p:nvPr>
            <p:ph sz="quarter" idx="13"/>
          </p:nvPr>
        </p:nvSpPr>
        <p:spPr>
          <a:xfrm>
            <a:off x="1278210" y="2190269"/>
            <a:ext cx="10404410" cy="3700462"/>
          </a:xfrm>
        </p:spPr>
        <p:txBody>
          <a:bodyPr>
            <a:normAutofit/>
          </a:bodyPr>
          <a:lstStyle/>
          <a:p>
            <a:pPr marL="0" indent="0">
              <a:buNone/>
            </a:pPr>
            <a:endParaRPr lang="en-US"/>
          </a:p>
          <a:p>
            <a:endParaRPr lang="en-US"/>
          </a:p>
        </p:txBody>
      </p:sp>
      <p:grpSp>
        <p:nvGrpSpPr>
          <p:cNvPr id="19" name="Group 18">
            <a:extLst>
              <a:ext uri="{FF2B5EF4-FFF2-40B4-BE49-F238E27FC236}">
                <a16:creationId xmlns:a16="http://schemas.microsoft.com/office/drawing/2014/main" id="{C78CEA4F-D72A-C069-6A51-328B103CA0CA}"/>
              </a:ext>
              <a:ext uri="{C183D7F6-B498-43B3-948B-1728B52AA6E4}">
                <adec:decorative xmlns:adec="http://schemas.microsoft.com/office/drawing/2017/decorative" val="1"/>
              </a:ext>
            </a:extLst>
          </p:cNvPr>
          <p:cNvGrpSpPr>
            <a:grpSpLocks/>
          </p:cNvGrpSpPr>
          <p:nvPr/>
        </p:nvGrpSpPr>
        <p:grpSpPr bwMode="auto">
          <a:xfrm rot="16200000" flipV="1">
            <a:off x="0" y="3900132"/>
            <a:ext cx="2959226" cy="2959226"/>
            <a:chOff x="0" y="12289"/>
            <a:chExt cx="3550" cy="3551"/>
          </a:xfrm>
        </p:grpSpPr>
        <p:sp>
          <p:nvSpPr>
            <p:cNvPr id="20" name="Freeform 19">
              <a:extLst>
                <a:ext uri="{FF2B5EF4-FFF2-40B4-BE49-F238E27FC236}">
                  <a16:creationId xmlns:a16="http://schemas.microsoft.com/office/drawing/2014/main" id="{7E473402-19FD-A5B0-5CB6-E5F3926D3828}"/>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a:p>
          </p:txBody>
        </p:sp>
        <p:sp>
          <p:nvSpPr>
            <p:cNvPr id="21" name="Freeform 20">
              <a:extLst>
                <a:ext uri="{FF2B5EF4-FFF2-40B4-BE49-F238E27FC236}">
                  <a16:creationId xmlns:a16="http://schemas.microsoft.com/office/drawing/2014/main" id="{879D1CAD-2EA2-9376-7B64-0C3AC590F651}"/>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a:p>
          </p:txBody>
        </p:sp>
        <p:sp>
          <p:nvSpPr>
            <p:cNvPr id="22" name="Freeform 21">
              <a:extLst>
                <a:ext uri="{FF2B5EF4-FFF2-40B4-BE49-F238E27FC236}">
                  <a16:creationId xmlns:a16="http://schemas.microsoft.com/office/drawing/2014/main" id="{B16F8906-918C-BE0B-A4AB-6A1D48150AC7}"/>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a:p>
          </p:txBody>
        </p:sp>
      </p:grpSp>
      <p:sp>
        <p:nvSpPr>
          <p:cNvPr id="4" name="Rectangle: Rounded Corners 3">
            <a:extLst>
              <a:ext uri="{FF2B5EF4-FFF2-40B4-BE49-F238E27FC236}">
                <a16:creationId xmlns:a16="http://schemas.microsoft.com/office/drawing/2014/main" id="{1FDB8D2C-4F4D-A143-DBB5-1049AE95BB74}"/>
              </a:ext>
            </a:extLst>
          </p:cNvPr>
          <p:cNvSpPr/>
          <p:nvPr/>
        </p:nvSpPr>
        <p:spPr>
          <a:xfrm>
            <a:off x="324666" y="2901823"/>
            <a:ext cx="3677740" cy="3909288"/>
          </a:xfrm>
          <a:prstGeom prst="roundRect">
            <a:avLst/>
          </a:prstGeom>
          <a:solidFill>
            <a:schemeClr val="tx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26" name="Picture 2" descr="Tata Steel UK">
            <a:extLst>
              <a:ext uri="{FF2B5EF4-FFF2-40B4-BE49-F238E27FC236}">
                <a16:creationId xmlns:a16="http://schemas.microsoft.com/office/drawing/2014/main" id="{1CA438EE-7326-B54F-7AAC-48DF8993F50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68397" y="3036615"/>
            <a:ext cx="1190278" cy="1184988"/>
          </a:xfrm>
          <a:prstGeom prst="rect">
            <a:avLst/>
          </a:prstGeom>
          <a:noFill/>
          <a:ln>
            <a:solidFill>
              <a:srgbClr val="002060"/>
            </a:solidFill>
          </a:ln>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01BC78CC-EA84-2B77-731B-D13C0BA5559C}"/>
              </a:ext>
            </a:extLst>
          </p:cNvPr>
          <p:cNvSpPr txBox="1"/>
          <p:nvPr/>
        </p:nvSpPr>
        <p:spPr>
          <a:xfrm>
            <a:off x="324664" y="4270784"/>
            <a:ext cx="3668687" cy="2354491"/>
          </a:xfrm>
          <a:prstGeom prst="rect">
            <a:avLst/>
          </a:prstGeom>
          <a:noFill/>
        </p:spPr>
        <p:txBody>
          <a:bodyPr wrap="square" rtlCol="0">
            <a:spAutoFit/>
          </a:bodyPr>
          <a:lstStyle/>
          <a:p>
            <a:pPr marL="171450" indent="-171450">
              <a:buFont typeface="Arial" panose="020B0604020202020204" pitchFamily="34" charset="0"/>
              <a:buChar char="•"/>
            </a:pPr>
            <a:r>
              <a:rPr lang="en-GB" sz="1050" dirty="0">
                <a:solidFill>
                  <a:schemeClr val="bg1"/>
                </a:solidFill>
                <a:latin typeface="Arial" panose="020B0604020202020204" pitchFamily="34" charset="0"/>
                <a:cs typeface="Arial" panose="020B0604020202020204" pitchFamily="34" charset="0"/>
              </a:rPr>
              <a:t>Subsidiary of Tata Steel Ltd.</a:t>
            </a:r>
          </a:p>
          <a:p>
            <a:endParaRPr lang="en-GB" sz="1050" dirty="0">
              <a:solidFill>
                <a:schemeClr val="bg1"/>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050" dirty="0">
                <a:solidFill>
                  <a:schemeClr val="bg1"/>
                </a:solidFill>
                <a:latin typeface="Arial" panose="020B0604020202020204" pitchFamily="34" charset="0"/>
                <a:cs typeface="Arial" panose="020B0604020202020204" pitchFamily="34" charset="0"/>
              </a:rPr>
              <a:t>Geographically diversified steel producers globally. </a:t>
            </a:r>
          </a:p>
          <a:p>
            <a:endParaRPr lang="en-GB" sz="1050" dirty="0">
              <a:solidFill>
                <a:schemeClr val="bg1"/>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050" dirty="0">
                <a:solidFill>
                  <a:schemeClr val="bg1"/>
                </a:solidFill>
                <a:latin typeface="Arial" panose="020B0604020202020204" pitchFamily="34" charset="0"/>
                <a:cs typeface="Arial" panose="020B0604020202020204" pitchFamily="34" charset="0"/>
              </a:rPr>
              <a:t>Significant market share of the European steel industry.</a:t>
            </a:r>
          </a:p>
          <a:p>
            <a:pPr marL="171450" indent="-171450">
              <a:buFont typeface="Arial" panose="020B0604020202020204" pitchFamily="34" charset="0"/>
              <a:buChar char="•"/>
            </a:pPr>
            <a:endParaRPr lang="en-GB" sz="1050" dirty="0">
              <a:solidFill>
                <a:schemeClr val="bg1"/>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050" dirty="0">
                <a:solidFill>
                  <a:schemeClr val="bg1"/>
                </a:solidFill>
                <a:latin typeface="Arial" panose="020B0604020202020204" pitchFamily="34" charset="0"/>
                <a:cs typeface="Arial" panose="020B0604020202020204" pitchFamily="34" charset="0"/>
              </a:rPr>
              <a:t>Premium flat steels are prevalent in the engineering, automotive, retail, infrastructure, and construction sectors. </a:t>
            </a:r>
          </a:p>
          <a:p>
            <a:pPr marL="171450" indent="-171450">
              <a:buFont typeface="Arial" panose="020B0604020202020204" pitchFamily="34" charset="0"/>
              <a:buChar char="•"/>
            </a:pPr>
            <a:endParaRPr lang="en-GB" sz="1050" dirty="0">
              <a:solidFill>
                <a:schemeClr val="bg1"/>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050" dirty="0">
                <a:solidFill>
                  <a:schemeClr val="bg1"/>
                </a:solidFill>
                <a:latin typeface="Arial" panose="020B0604020202020204" pitchFamily="34" charset="0"/>
                <a:cs typeface="Arial" panose="020B0604020202020204" pitchFamily="34" charset="0"/>
              </a:rPr>
              <a:t>Operates in a way that is safe for the environment, its people and communities</a:t>
            </a:r>
          </a:p>
          <a:p>
            <a:pPr marL="171450" indent="-171450">
              <a:buFont typeface="Arial" panose="020B0604020202020204" pitchFamily="34" charset="0"/>
              <a:buChar char="•"/>
            </a:pPr>
            <a:endParaRPr lang="en-GB" sz="1050" dirty="0">
              <a:solidFill>
                <a:schemeClr val="bg1"/>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050" dirty="0">
                <a:solidFill>
                  <a:schemeClr val="bg1"/>
                </a:solidFill>
                <a:latin typeface="Arial" panose="020B0604020202020204" pitchFamily="34" charset="0"/>
                <a:cs typeface="Arial" panose="020B0604020202020204" pitchFamily="34" charset="0"/>
              </a:rPr>
              <a:t>As of Jan 2024:  8000 direct UK employees.</a:t>
            </a:r>
          </a:p>
        </p:txBody>
      </p:sp>
      <p:pic>
        <p:nvPicPr>
          <p:cNvPr id="1028" name="Picture 4" descr="Enersys Batteries – UK Distributors ...">
            <a:extLst>
              <a:ext uri="{FF2B5EF4-FFF2-40B4-BE49-F238E27FC236}">
                <a16:creationId xmlns:a16="http://schemas.microsoft.com/office/drawing/2014/main" id="{34299041-3ADE-E7EE-D322-16DAB49F98E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00861" y="3036616"/>
            <a:ext cx="1190278" cy="1184987"/>
          </a:xfrm>
          <a:prstGeom prst="rect">
            <a:avLst/>
          </a:prstGeom>
          <a:noFill/>
          <a:ln>
            <a:solidFill>
              <a:srgbClr val="002060"/>
            </a:solidFill>
          </a:ln>
          <a:extLst>
            <a:ext uri="{909E8E84-426E-40DD-AFC4-6F175D3DCCD1}">
              <a14:hiddenFill xmlns:a14="http://schemas.microsoft.com/office/drawing/2010/main">
                <a:solidFill>
                  <a:srgbClr val="FFFFFF"/>
                </a:solidFill>
              </a14:hiddenFill>
            </a:ext>
          </a:extLst>
        </p:spPr>
      </p:pic>
      <p:pic>
        <p:nvPicPr>
          <p:cNvPr id="1030" name="Picture 6" descr="Dŵr Cymru Welsh Water | LinkedIn">
            <a:extLst>
              <a:ext uri="{FF2B5EF4-FFF2-40B4-BE49-F238E27FC236}">
                <a16:creationId xmlns:a16="http://schemas.microsoft.com/office/drawing/2014/main" id="{CCC506A9-67BE-241E-11B4-20DAC73BED4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433323" y="3036615"/>
            <a:ext cx="1190278" cy="1184988"/>
          </a:xfrm>
          <a:prstGeom prst="rect">
            <a:avLst/>
          </a:prstGeom>
          <a:noFill/>
          <a:ln>
            <a:solidFill>
              <a:srgbClr val="002060"/>
            </a:solidFill>
          </a:ln>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97B10A4D-FC4E-3F20-B8E7-7B79249ACEC9}"/>
              </a:ext>
            </a:extLst>
          </p:cNvPr>
          <p:cNvSpPr txBox="1"/>
          <p:nvPr/>
        </p:nvSpPr>
        <p:spPr>
          <a:xfrm>
            <a:off x="8311545" y="4264735"/>
            <a:ext cx="3677740" cy="2623795"/>
          </a:xfrm>
          <a:prstGeom prst="rect">
            <a:avLst/>
          </a:prstGeom>
          <a:noFill/>
        </p:spPr>
        <p:txBody>
          <a:bodyPr wrap="square" lIns="91440" tIns="45720" rIns="91440" bIns="45720" rtlCol="0" anchor="t">
            <a:spAutoFit/>
          </a:bodyPr>
          <a:lstStyle/>
          <a:p>
            <a:pPr marL="171450" indent="-171450">
              <a:buFont typeface="Arial"/>
              <a:buChar char="•"/>
            </a:pPr>
            <a:r>
              <a:rPr lang="en-GB" sz="1100">
                <a:solidFill>
                  <a:schemeClr val="bg1"/>
                </a:solidFill>
                <a:latin typeface="Arial"/>
                <a:cs typeface="Arial"/>
              </a:rPr>
              <a:t>Welsh Water aims to deliver high quality, essential services which help to protect the health of our customers, colleagues, and our environment.</a:t>
            </a:r>
            <a:endParaRPr lang="en-US">
              <a:solidFill>
                <a:schemeClr val="bg1"/>
              </a:solidFill>
              <a:latin typeface="Franklin Gothic Book"/>
              <a:cs typeface="Arial"/>
            </a:endParaRPr>
          </a:p>
          <a:p>
            <a:pPr marL="171450" indent="-171450">
              <a:buFont typeface="Arial"/>
              <a:buChar char="•"/>
            </a:pPr>
            <a:endParaRPr lang="en-GB" sz="1100">
              <a:solidFill>
                <a:schemeClr val="bg1"/>
              </a:solidFill>
              <a:latin typeface="Arial"/>
              <a:cs typeface="Arial"/>
            </a:endParaRPr>
          </a:p>
          <a:p>
            <a:pPr marL="171450" indent="-171450">
              <a:buFont typeface="Arial"/>
              <a:buChar char="•"/>
            </a:pPr>
            <a:r>
              <a:rPr lang="en-GB" sz="1100">
                <a:solidFill>
                  <a:schemeClr val="bg1"/>
                </a:solidFill>
                <a:latin typeface="Arial"/>
                <a:cs typeface="Arial"/>
              </a:rPr>
              <a:t>Supplies clean drinking water for over 1.4 million homes and businesses</a:t>
            </a:r>
            <a:endParaRPr lang="en-GB">
              <a:solidFill>
                <a:schemeClr val="bg1"/>
              </a:solidFill>
              <a:latin typeface="Franklin Gothic Book"/>
              <a:cs typeface="Arial"/>
            </a:endParaRPr>
          </a:p>
          <a:p>
            <a:pPr marL="171450" indent="-171450">
              <a:buFont typeface="Arial"/>
              <a:buChar char="•"/>
            </a:pPr>
            <a:endParaRPr lang="en-GB" sz="1100">
              <a:solidFill>
                <a:schemeClr val="bg1"/>
              </a:solidFill>
              <a:latin typeface="Arial"/>
              <a:cs typeface="Arial"/>
            </a:endParaRPr>
          </a:p>
          <a:p>
            <a:pPr marL="171450" indent="-171450">
              <a:buFont typeface="Arial"/>
              <a:buChar char="•"/>
            </a:pPr>
            <a:r>
              <a:rPr lang="en-GB" sz="1100">
                <a:solidFill>
                  <a:schemeClr val="bg1"/>
                </a:solidFill>
                <a:latin typeface="Arial"/>
                <a:cs typeface="Arial"/>
              </a:rPr>
              <a:t>Collects and treats wastewater</a:t>
            </a:r>
            <a:endParaRPr lang="en-GB">
              <a:solidFill>
                <a:schemeClr val="bg1"/>
              </a:solidFill>
              <a:latin typeface="Franklin Gothic Book"/>
              <a:cs typeface="Arial"/>
            </a:endParaRPr>
          </a:p>
          <a:p>
            <a:pPr marL="171450" indent="-171450">
              <a:buFont typeface="Arial"/>
              <a:buChar char="•"/>
            </a:pPr>
            <a:endParaRPr lang="en-GB" sz="1100">
              <a:solidFill>
                <a:schemeClr val="bg1"/>
              </a:solidFill>
              <a:latin typeface="Arial"/>
              <a:cs typeface="Arial"/>
            </a:endParaRPr>
          </a:p>
          <a:p>
            <a:pPr marL="171450" indent="-171450">
              <a:buFont typeface="Arial"/>
              <a:buChar char="•"/>
            </a:pPr>
            <a:r>
              <a:rPr lang="en-GB" sz="1100">
                <a:solidFill>
                  <a:schemeClr val="bg1"/>
                </a:solidFill>
                <a:latin typeface="Arial"/>
                <a:cs typeface="Arial"/>
              </a:rPr>
              <a:t>Geographically area covering most of Wales and Herefordshire and parts of Deeside, Chester and Gloucestershire</a:t>
            </a:r>
            <a:endParaRPr lang="en-GB">
              <a:solidFill>
                <a:schemeClr val="bg1"/>
              </a:solidFill>
              <a:latin typeface="Franklin Gothic Book"/>
              <a:cs typeface="Arial"/>
            </a:endParaRPr>
          </a:p>
          <a:p>
            <a:pPr marL="171450" indent="-171450">
              <a:buFont typeface="Arial"/>
              <a:buChar char="•"/>
            </a:pPr>
            <a:endParaRPr lang="en-GB" sz="1100">
              <a:solidFill>
                <a:schemeClr val="bg1"/>
              </a:solidFill>
              <a:latin typeface="Arial"/>
              <a:cs typeface="Arial"/>
            </a:endParaRPr>
          </a:p>
          <a:p>
            <a:pPr marL="171450" indent="-171450">
              <a:buFont typeface="Arial"/>
              <a:buChar char="•"/>
            </a:pPr>
            <a:r>
              <a:rPr lang="en-GB" sz="1100">
                <a:solidFill>
                  <a:schemeClr val="bg1"/>
                </a:solidFill>
                <a:latin typeface="Arial"/>
                <a:cs typeface="Arial"/>
              </a:rPr>
              <a:t>Over 3500 employees</a:t>
            </a:r>
            <a:endParaRPr lang="en-GB">
              <a:solidFill>
                <a:schemeClr val="bg1"/>
              </a:solidFill>
            </a:endParaRPr>
          </a:p>
          <a:p>
            <a:pPr marL="171450" indent="-171450">
              <a:buFont typeface="Arial" panose="020B0604020202020204" pitchFamily="34" charset="0"/>
              <a:buChar char="•"/>
            </a:pPr>
            <a:endParaRPr lang="en-GB" sz="1050">
              <a:solidFill>
                <a:srgbClr val="FF0000"/>
              </a:solidFill>
              <a:latin typeface="Arial" panose="020B0604020202020204" pitchFamily="34" charset="0"/>
              <a:cs typeface="Arial" panose="020B0604020202020204" pitchFamily="34" charset="0"/>
            </a:endParaRPr>
          </a:p>
        </p:txBody>
      </p:sp>
      <p:sp>
        <p:nvSpPr>
          <p:cNvPr id="17" name="Rectangle: Rounded Corners 16">
            <a:extLst>
              <a:ext uri="{FF2B5EF4-FFF2-40B4-BE49-F238E27FC236}">
                <a16:creationId xmlns:a16="http://schemas.microsoft.com/office/drawing/2014/main" id="{1EEAA273-8C5A-0E27-C86B-C0720D6F40BB}"/>
              </a:ext>
            </a:extLst>
          </p:cNvPr>
          <p:cNvSpPr/>
          <p:nvPr/>
        </p:nvSpPr>
        <p:spPr>
          <a:xfrm>
            <a:off x="4257129" y="57878"/>
            <a:ext cx="7610201" cy="2708904"/>
          </a:xfrm>
          <a:prstGeom prst="roundRect">
            <a:avLst/>
          </a:prstGeom>
          <a:solidFill>
            <a:schemeClr val="tx1">
              <a:lumMod val="8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00C1FFF4-3D1C-B77A-43B7-59246A1418B4}"/>
              </a:ext>
            </a:extLst>
          </p:cNvPr>
          <p:cNvSpPr txBox="1"/>
          <p:nvPr/>
        </p:nvSpPr>
        <p:spPr>
          <a:xfrm>
            <a:off x="4257129" y="189031"/>
            <a:ext cx="7610201" cy="3323987"/>
          </a:xfrm>
          <a:prstGeom prst="rect">
            <a:avLst/>
          </a:prstGeom>
          <a:noFill/>
        </p:spPr>
        <p:txBody>
          <a:bodyPr wrap="square" rtlCol="0">
            <a:spAutoFit/>
          </a:bodyPr>
          <a:lstStyle/>
          <a:p>
            <a:r>
              <a:rPr lang="en-GB" sz="1400" b="0" i="1">
                <a:solidFill>
                  <a:schemeClr val="bg1"/>
                </a:solidFill>
                <a:effectLst/>
                <a:latin typeface="Arial" panose="020B0604020202020204" pitchFamily="34" charset="0"/>
                <a:cs typeface="Arial" panose="020B0604020202020204" pitchFamily="34" charset="0"/>
              </a:rPr>
              <a:t>Tata Steel UK, EnerSys UK, and Welsh Water are </a:t>
            </a:r>
            <a:r>
              <a:rPr lang="en-GB" sz="1400" b="1" i="1">
                <a:solidFill>
                  <a:schemeClr val="bg1"/>
                </a:solidFill>
                <a:effectLst/>
                <a:latin typeface="Arial" panose="020B0604020202020204" pitchFamily="34" charset="0"/>
                <a:cs typeface="Arial" panose="020B0604020202020204" pitchFamily="34" charset="0"/>
              </a:rPr>
              <a:t>duty-bound</a:t>
            </a:r>
            <a:r>
              <a:rPr lang="en-GB" sz="1400" b="0" i="1">
                <a:solidFill>
                  <a:schemeClr val="bg1"/>
                </a:solidFill>
                <a:effectLst/>
                <a:latin typeface="Arial" panose="020B0604020202020204" pitchFamily="34" charset="0"/>
                <a:cs typeface="Arial" panose="020B0604020202020204" pitchFamily="34" charset="0"/>
              </a:rPr>
              <a:t> to operate a PTW system primarily to ensure </a:t>
            </a:r>
            <a:r>
              <a:rPr lang="en-GB" sz="1400" b="1" i="1">
                <a:solidFill>
                  <a:schemeClr val="bg1"/>
                </a:solidFill>
                <a:effectLst/>
                <a:latin typeface="Arial" panose="020B0604020202020204" pitchFamily="34" charset="0"/>
                <a:cs typeface="Arial" panose="020B0604020202020204" pitchFamily="34" charset="0"/>
              </a:rPr>
              <a:t>safety</a:t>
            </a:r>
            <a:r>
              <a:rPr lang="en-GB" sz="1400" b="0" i="1">
                <a:solidFill>
                  <a:schemeClr val="bg1"/>
                </a:solidFill>
                <a:effectLst/>
                <a:latin typeface="Arial" panose="020B0604020202020204" pitchFamily="34" charset="0"/>
                <a:cs typeface="Arial" panose="020B0604020202020204" pitchFamily="34" charset="0"/>
              </a:rPr>
              <a:t> and </a:t>
            </a:r>
            <a:r>
              <a:rPr lang="en-GB" sz="1400" b="1" i="1">
                <a:solidFill>
                  <a:schemeClr val="bg1"/>
                </a:solidFill>
                <a:effectLst/>
                <a:latin typeface="Arial" panose="020B0604020202020204" pitchFamily="34" charset="0"/>
                <a:cs typeface="Arial" panose="020B0604020202020204" pitchFamily="34" charset="0"/>
              </a:rPr>
              <a:t>compliance</a:t>
            </a:r>
            <a:r>
              <a:rPr lang="en-GB" sz="1400" b="0" i="1">
                <a:solidFill>
                  <a:schemeClr val="bg1"/>
                </a:solidFill>
                <a:effectLst/>
                <a:latin typeface="Arial" panose="020B0604020202020204" pitchFamily="34" charset="0"/>
                <a:cs typeface="Arial" panose="020B0604020202020204" pitchFamily="34" charset="0"/>
              </a:rPr>
              <a:t> with UK health and safety regulations. A PTW system is a </a:t>
            </a:r>
            <a:r>
              <a:rPr lang="en-GB" sz="1400" b="1" i="1">
                <a:solidFill>
                  <a:schemeClr val="bg1"/>
                </a:solidFill>
                <a:effectLst/>
                <a:latin typeface="Arial" panose="020B0604020202020204" pitchFamily="34" charset="0"/>
                <a:cs typeface="Arial" panose="020B0604020202020204" pitchFamily="34" charset="0"/>
              </a:rPr>
              <a:t>formal, documented process </a:t>
            </a:r>
            <a:r>
              <a:rPr lang="en-GB" sz="1400" b="0" i="1">
                <a:solidFill>
                  <a:schemeClr val="bg1"/>
                </a:solidFill>
                <a:effectLst/>
                <a:latin typeface="Arial" panose="020B0604020202020204" pitchFamily="34" charset="0"/>
                <a:cs typeface="Arial" panose="020B0604020202020204" pitchFamily="34" charset="0"/>
              </a:rPr>
              <a:t>that ensures specific work activities are properly planned, communicated, and executed safely. It controls hazardous work, mainly where risks can't be mitigated through standard operating procedures alone and is seen as a means of fulfilling the obligations detailed in the following regulations:</a:t>
            </a:r>
          </a:p>
          <a:p>
            <a:endParaRPr lang="en-GB" sz="1400" i="1">
              <a:solidFill>
                <a:schemeClr val="bg1"/>
              </a:solidFill>
              <a:latin typeface="Arial" panose="020B0604020202020204" pitchFamily="34" charset="0"/>
              <a:cs typeface="Arial" panose="020B0604020202020204" pitchFamily="34" charset="0"/>
            </a:endParaRPr>
          </a:p>
          <a:p>
            <a:r>
              <a:rPr lang="en-GB" sz="1400" b="0" i="1">
                <a:solidFill>
                  <a:schemeClr val="bg1"/>
                </a:solidFill>
                <a:effectLst/>
                <a:latin typeface="Arial" panose="020B0604020202020204" pitchFamily="34" charset="0"/>
                <a:cs typeface="Arial" panose="020B0604020202020204" pitchFamily="34" charset="0"/>
              </a:rPr>
              <a:t>Health and Safety at Work Act 1974</a:t>
            </a:r>
          </a:p>
          <a:p>
            <a:r>
              <a:rPr lang="en-GB" sz="1400" i="1">
                <a:solidFill>
                  <a:schemeClr val="bg1"/>
                </a:solidFill>
                <a:latin typeface="Arial" panose="020B0604020202020204" pitchFamily="34" charset="0"/>
                <a:cs typeface="Arial" panose="020B0604020202020204" pitchFamily="34" charset="0"/>
              </a:rPr>
              <a:t>Management of Health and Safety at Work Regulations 1999</a:t>
            </a:r>
          </a:p>
          <a:p>
            <a:r>
              <a:rPr lang="en-GB" sz="1400" b="0" i="1">
                <a:solidFill>
                  <a:schemeClr val="bg1"/>
                </a:solidFill>
                <a:effectLst/>
                <a:latin typeface="Arial" panose="020B0604020202020204" pitchFamily="34" charset="0"/>
                <a:cs typeface="Arial" panose="020B0604020202020204" pitchFamily="34" charset="0"/>
              </a:rPr>
              <a:t>CDM Regulations 2015.</a:t>
            </a:r>
          </a:p>
          <a:p>
            <a:r>
              <a:rPr lang="en-GB" sz="1400" i="1">
                <a:solidFill>
                  <a:schemeClr val="bg1"/>
                </a:solidFill>
                <a:latin typeface="Arial" panose="020B0604020202020204" pitchFamily="34" charset="0"/>
                <a:cs typeface="Arial" panose="020B0604020202020204" pitchFamily="34" charset="0"/>
              </a:rPr>
              <a:t>Industry-specific regulations such as the Energy Act, etc. </a:t>
            </a:r>
            <a:endParaRPr lang="en-GB" sz="1400" b="0" i="1">
              <a:solidFill>
                <a:schemeClr val="bg1"/>
              </a:solidFill>
              <a:effectLst/>
              <a:latin typeface="Arial" panose="020B0604020202020204" pitchFamily="34" charset="0"/>
              <a:cs typeface="Arial" panose="020B0604020202020204" pitchFamily="34" charset="0"/>
            </a:endParaRPr>
          </a:p>
          <a:p>
            <a:endParaRPr lang="en-GB" sz="1400" i="1">
              <a:solidFill>
                <a:schemeClr val="bg1"/>
              </a:solidFill>
              <a:latin typeface="Arial" panose="020B0604020202020204" pitchFamily="34" charset="0"/>
              <a:cs typeface="Arial" panose="020B0604020202020204" pitchFamily="34" charset="0"/>
            </a:endParaRPr>
          </a:p>
          <a:p>
            <a:endParaRPr lang="en-GB" sz="1400" b="0" i="1">
              <a:solidFill>
                <a:schemeClr val="bg1"/>
              </a:solidFill>
              <a:effectLst/>
              <a:latin typeface="Arial" panose="020B0604020202020204" pitchFamily="34" charset="0"/>
              <a:cs typeface="Arial" panose="020B0604020202020204" pitchFamily="34" charset="0"/>
            </a:endParaRPr>
          </a:p>
          <a:p>
            <a:endParaRPr lang="en-GB" sz="1400" i="1">
              <a:solidFill>
                <a:schemeClr val="bg1"/>
              </a:solidFill>
              <a:latin typeface="Arial" panose="020B0604020202020204" pitchFamily="34" charset="0"/>
              <a:cs typeface="Arial" panose="020B0604020202020204" pitchFamily="34" charset="0"/>
            </a:endParaRPr>
          </a:p>
          <a:p>
            <a:endParaRPr lang="en-GB" sz="1400" i="1">
              <a:solidFill>
                <a:schemeClr val="bg1"/>
              </a:solidFill>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FBA700BC-2BF0-D3BE-9071-41987AE4EF8E}"/>
              </a:ext>
            </a:extLst>
          </p:cNvPr>
          <p:cNvSpPr txBox="1"/>
          <p:nvPr/>
        </p:nvSpPr>
        <p:spPr>
          <a:xfrm>
            <a:off x="4258232" y="4260487"/>
            <a:ext cx="3689281" cy="1869743"/>
          </a:xfrm>
          <a:prstGeom prst="rect">
            <a:avLst/>
          </a:prstGeom>
          <a:noFill/>
        </p:spPr>
        <p:txBody>
          <a:bodyPr wrap="square" lIns="91440" tIns="45720" rIns="91440" bIns="45720" rtlCol="0" anchor="t">
            <a:spAutoFit/>
          </a:bodyPr>
          <a:lstStyle/>
          <a:p>
            <a:pPr marL="171450" indent="-171450">
              <a:buFont typeface="Arial" panose="020B0604020202020204" pitchFamily="34" charset="0"/>
              <a:buChar char="•"/>
            </a:pPr>
            <a:r>
              <a:rPr lang="en-GB" sz="1050">
                <a:solidFill>
                  <a:schemeClr val="bg1"/>
                </a:solidFill>
                <a:latin typeface="Arial"/>
                <a:cs typeface="Arial"/>
              </a:rPr>
              <a:t>Energy company with various subsidiaries</a:t>
            </a:r>
            <a:endParaRPr lang="en-GB" sz="1050">
              <a:solidFill>
                <a:schemeClr val="bg1"/>
              </a:solidFill>
              <a:latin typeface="Arial" panose="020B0604020202020204" pitchFamily="34" charset="0"/>
              <a:cs typeface="Arial" panose="020B0604020202020204" pitchFamily="34" charset="0"/>
            </a:endParaRPr>
          </a:p>
          <a:p>
            <a:endParaRPr lang="en-GB" sz="1050">
              <a:solidFill>
                <a:schemeClr val="bg1"/>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050">
                <a:solidFill>
                  <a:schemeClr val="bg1"/>
                </a:solidFill>
                <a:latin typeface="Arial"/>
                <a:cs typeface="Arial"/>
              </a:rPr>
              <a:t>Geographically diversified components and energy storage solutions installed globally. </a:t>
            </a:r>
          </a:p>
          <a:p>
            <a:endParaRPr lang="en-GB" sz="1050">
              <a:solidFill>
                <a:schemeClr val="bg1"/>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050">
                <a:solidFill>
                  <a:schemeClr val="bg1"/>
                </a:solidFill>
                <a:latin typeface="Arial"/>
                <a:cs typeface="Arial"/>
              </a:rPr>
              <a:t>Global Leading market share</a:t>
            </a:r>
          </a:p>
          <a:p>
            <a:pPr marL="171450" indent="-171450">
              <a:buFont typeface="Arial" panose="020B0604020202020204" pitchFamily="34" charset="0"/>
              <a:buChar char="•"/>
            </a:pPr>
            <a:endParaRPr lang="en-GB" sz="1050">
              <a:solidFill>
                <a:schemeClr val="bg1"/>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050">
                <a:solidFill>
                  <a:schemeClr val="bg1"/>
                </a:solidFill>
                <a:latin typeface="Arial"/>
                <a:cs typeface="Arial"/>
              </a:rPr>
              <a:t>Diversified business lines including Energy Systems, Motive Power, Specialty, A&amp;D and Transportation</a:t>
            </a:r>
            <a:endParaRPr lang="en-GB" sz="1050">
              <a:solidFill>
                <a:schemeClr val="bg1"/>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endParaRPr lang="en-GB" sz="1050">
              <a:solidFill>
                <a:schemeClr val="bg1"/>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050">
                <a:solidFill>
                  <a:schemeClr val="bg1"/>
                </a:solidFill>
                <a:latin typeface="Arial"/>
                <a:cs typeface="Arial"/>
              </a:rPr>
              <a:t>As of Jan 2024:   10,000 Direct Employees worldwide</a:t>
            </a:r>
          </a:p>
        </p:txBody>
      </p:sp>
    </p:spTree>
    <p:extLst>
      <p:ext uri="{BB962C8B-B14F-4D97-AF65-F5344CB8AC3E}">
        <p14:creationId xmlns:p14="http://schemas.microsoft.com/office/powerpoint/2010/main" val="32003120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5B81ED6A-CD93-9C11-D5CD-F4E9F3EFBE68}"/>
              </a:ext>
            </a:extLst>
          </p:cNvPr>
          <p:cNvSpPr/>
          <p:nvPr/>
        </p:nvSpPr>
        <p:spPr>
          <a:xfrm>
            <a:off x="168221" y="1121627"/>
            <a:ext cx="3622089" cy="4179132"/>
          </a:xfrm>
          <a:prstGeom prst="roundRect">
            <a:avLst/>
          </a:prstGeom>
          <a:solidFill>
            <a:schemeClr val="tx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a:p>
        </p:txBody>
      </p:sp>
      <p:sp>
        <p:nvSpPr>
          <p:cNvPr id="6" name="Rectangle: Rounded Corners 5">
            <a:extLst>
              <a:ext uri="{FF2B5EF4-FFF2-40B4-BE49-F238E27FC236}">
                <a16:creationId xmlns:a16="http://schemas.microsoft.com/office/drawing/2014/main" id="{33E85A71-9406-6A3E-F029-DB176F8ACCD3}"/>
              </a:ext>
            </a:extLst>
          </p:cNvPr>
          <p:cNvSpPr/>
          <p:nvPr/>
        </p:nvSpPr>
        <p:spPr>
          <a:xfrm>
            <a:off x="4284955" y="1118180"/>
            <a:ext cx="3622089" cy="4170372"/>
          </a:xfrm>
          <a:prstGeom prst="roundRect">
            <a:avLst/>
          </a:prstGeom>
          <a:solidFill>
            <a:schemeClr val="tx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Rounded Corners 6">
            <a:extLst>
              <a:ext uri="{FF2B5EF4-FFF2-40B4-BE49-F238E27FC236}">
                <a16:creationId xmlns:a16="http://schemas.microsoft.com/office/drawing/2014/main" id="{649C2F42-9889-AFAC-ED04-7C4BDAA306C8}"/>
              </a:ext>
            </a:extLst>
          </p:cNvPr>
          <p:cNvSpPr/>
          <p:nvPr/>
        </p:nvSpPr>
        <p:spPr>
          <a:xfrm>
            <a:off x="8415913" y="1109419"/>
            <a:ext cx="3622089" cy="4179133"/>
          </a:xfrm>
          <a:prstGeom prst="roundRect">
            <a:avLst/>
          </a:prstGeom>
          <a:solidFill>
            <a:schemeClr val="tx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5C0DB8A9-BFC2-4DAF-FEAB-9FD5EE3126DA}"/>
              </a:ext>
            </a:extLst>
          </p:cNvPr>
          <p:cNvSpPr txBox="1"/>
          <p:nvPr/>
        </p:nvSpPr>
        <p:spPr>
          <a:xfrm>
            <a:off x="153994" y="1118180"/>
            <a:ext cx="3622088" cy="2793072"/>
          </a:xfrm>
          <a:prstGeom prst="rect">
            <a:avLst/>
          </a:prstGeom>
          <a:noFill/>
        </p:spPr>
        <p:txBody>
          <a:bodyPr wrap="square" lIns="91440" tIns="45720" rIns="91440" bIns="45720" rtlCol="0" anchor="t">
            <a:spAutoFit/>
          </a:bodyPr>
          <a:lstStyle/>
          <a:p>
            <a:pPr algn="ctr"/>
            <a:r>
              <a:rPr lang="en-GB" sz="1100" b="1" dirty="0">
                <a:solidFill>
                  <a:schemeClr val="bg1"/>
                </a:solidFill>
                <a:latin typeface="Arial"/>
                <a:cs typeface="Arial"/>
              </a:rPr>
              <a:t>Objectives</a:t>
            </a:r>
          </a:p>
          <a:p>
            <a:pPr algn="ctr"/>
            <a:endParaRPr lang="en-GB" sz="1050" b="1" dirty="0">
              <a:solidFill>
                <a:schemeClr val="bg1"/>
              </a:solidFill>
              <a:latin typeface="Arial" panose="020B0604020202020204" pitchFamily="34" charset="0"/>
              <a:cs typeface="Arial" panose="020B0604020202020204" pitchFamily="34" charset="0"/>
            </a:endParaRPr>
          </a:p>
          <a:p>
            <a:pPr marL="0" indent="0">
              <a:buNone/>
            </a:pPr>
            <a:r>
              <a:rPr lang="en-GB" sz="900" i="1" dirty="0">
                <a:solidFill>
                  <a:srgbClr val="1C1C1C"/>
                </a:solidFill>
                <a:latin typeface="Arial" panose="020B0604020202020204" pitchFamily="34" charset="0"/>
                <a:cs typeface="Arial" panose="020B0604020202020204" pitchFamily="34" charset="0"/>
              </a:rPr>
              <a:t>I</a:t>
            </a:r>
            <a:r>
              <a:rPr lang="en-GB" sz="900" i="1" dirty="0">
                <a:solidFill>
                  <a:srgbClr val="1C1C1C"/>
                </a:solidFill>
                <a:effectLst/>
                <a:latin typeface="Arial" panose="020B0604020202020204" pitchFamily="34" charset="0"/>
                <a:ea typeface="Calibri" panose="020F0502020204030204" pitchFamily="34" charset="0"/>
                <a:cs typeface="Arial" panose="020B0604020202020204" pitchFamily="34" charset="0"/>
              </a:rPr>
              <a:t>mprove workplace safety and ensure legal compliance for Enersys, </a:t>
            </a:r>
            <a:r>
              <a:rPr lang="en-GB" sz="900" i="1" dirty="0" err="1">
                <a:solidFill>
                  <a:srgbClr val="1C1C1C"/>
                </a:solidFill>
                <a:effectLst/>
                <a:latin typeface="Arial" panose="020B0604020202020204" pitchFamily="34" charset="0"/>
                <a:ea typeface="Calibri" panose="020F0502020204030204" pitchFamily="34" charset="0"/>
                <a:cs typeface="Arial" panose="020B0604020202020204" pitchFamily="34" charset="0"/>
              </a:rPr>
              <a:t>Dŵr</a:t>
            </a:r>
            <a:r>
              <a:rPr lang="en-GB" sz="900" i="1" dirty="0">
                <a:solidFill>
                  <a:srgbClr val="1C1C1C"/>
                </a:solidFill>
                <a:effectLst/>
                <a:latin typeface="Arial" panose="020B0604020202020204" pitchFamily="34" charset="0"/>
                <a:ea typeface="Calibri" panose="020F0502020204030204" pitchFamily="34" charset="0"/>
                <a:cs typeface="Arial" panose="020B0604020202020204" pitchFamily="34" charset="0"/>
              </a:rPr>
              <a:t> Cymru Welsh Water, and Tata Steel UK by:</a:t>
            </a:r>
          </a:p>
          <a:p>
            <a:pPr marL="0" indent="0">
              <a:buNone/>
            </a:pPr>
            <a:endParaRPr lang="en-GB" sz="900" i="1" dirty="0">
              <a:solidFill>
                <a:srgbClr val="1C1C1C"/>
              </a:solidFill>
              <a:effectLst/>
              <a:latin typeface="Arial" panose="020B0604020202020204" pitchFamily="34" charset="0"/>
              <a:ea typeface="Calibri" panose="020F0502020204030204" pitchFamily="34" charset="0"/>
              <a:cs typeface="Arial" panose="020B0604020202020204" pitchFamily="34" charset="0"/>
            </a:endParaRPr>
          </a:p>
          <a:p>
            <a:pPr marL="171450" indent="-171450">
              <a:buFont typeface="Arial" panose="020B0604020202020204" pitchFamily="34" charset="0"/>
              <a:buChar char="•"/>
            </a:pPr>
            <a:r>
              <a:rPr lang="en-GB" sz="900" b="1" i="1" u="none" strike="noStrike" dirty="0" err="1">
                <a:solidFill>
                  <a:srgbClr val="1C1C1C"/>
                </a:solidFill>
                <a:effectLst/>
                <a:latin typeface="Arial" panose="020B0604020202020204" pitchFamily="34" charset="0"/>
              </a:rPr>
              <a:t>ePTW</a:t>
            </a:r>
            <a:r>
              <a:rPr lang="en-GB" sz="900" b="1" i="1" u="none" strike="noStrike" dirty="0">
                <a:solidFill>
                  <a:srgbClr val="1C1C1C"/>
                </a:solidFill>
                <a:effectLst/>
                <a:latin typeface="Arial" panose="020B0604020202020204" pitchFamily="34" charset="0"/>
              </a:rPr>
              <a:t> system development &amp; implementation</a:t>
            </a:r>
            <a:r>
              <a:rPr lang="en-GB" sz="900" b="0" i="1" u="none" strike="noStrike" dirty="0">
                <a:solidFill>
                  <a:srgbClr val="1C1C1C"/>
                </a:solidFill>
                <a:effectLst/>
                <a:latin typeface="Arial" panose="020B0604020202020204" pitchFamily="34" charset="0"/>
              </a:rPr>
              <a:t> – incorporating dynamic risk assessment and streamlining document creation and approval process.</a:t>
            </a:r>
          </a:p>
          <a:p>
            <a:pPr marL="171450" indent="-171450">
              <a:buFont typeface="Arial" panose="020B0604020202020204" pitchFamily="34" charset="0"/>
              <a:buChar char="•"/>
            </a:pPr>
            <a:endParaRPr lang="en-GB" sz="900" i="1" dirty="0">
              <a:solidFill>
                <a:srgbClr val="1C1C1C"/>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900" b="1" i="1" u="none" strike="noStrike" dirty="0">
                <a:solidFill>
                  <a:srgbClr val="1C1C1C"/>
                </a:solidFill>
                <a:effectLst/>
                <a:latin typeface="Arial" panose="020B0604020202020204" pitchFamily="34" charset="0"/>
              </a:rPr>
              <a:t>Modernise current PTW processes across three organisations </a:t>
            </a:r>
            <a:r>
              <a:rPr lang="en-GB" sz="900" b="0" i="1" u="none" strike="noStrike" dirty="0">
                <a:solidFill>
                  <a:srgbClr val="1C1C1C"/>
                </a:solidFill>
                <a:effectLst/>
                <a:latin typeface="Arial" panose="020B0604020202020204" pitchFamily="34" charset="0"/>
              </a:rPr>
              <a:t>– improved risk management, UI, workflows and responsiveness.  </a:t>
            </a:r>
          </a:p>
          <a:p>
            <a:pPr marL="171450" indent="-171450">
              <a:buFont typeface="Arial" panose="020B0604020202020204" pitchFamily="34" charset="0"/>
              <a:buChar char="•"/>
            </a:pPr>
            <a:endParaRPr lang="en-GB" sz="900" i="1" dirty="0">
              <a:solidFill>
                <a:srgbClr val="1C1C1C"/>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900" b="1" i="1" dirty="0">
                <a:solidFill>
                  <a:srgbClr val="1C1C1C"/>
                </a:solidFill>
                <a:latin typeface="Arial" panose="020B0604020202020204" pitchFamily="34" charset="0"/>
                <a:cs typeface="Arial" panose="020B0604020202020204" pitchFamily="34" charset="0"/>
              </a:rPr>
              <a:t>Enhanced visibility</a:t>
            </a:r>
            <a:r>
              <a:rPr lang="en-GB" sz="900" i="1" dirty="0">
                <a:solidFill>
                  <a:srgbClr val="1C1C1C"/>
                </a:solidFill>
                <a:latin typeface="Arial" panose="020B0604020202020204" pitchFamily="34" charset="0"/>
                <a:cs typeface="Arial" panose="020B0604020202020204" pitchFamily="34" charset="0"/>
              </a:rPr>
              <a:t>- Employee &amp; contractor monitoring/ supervision.  Improved availability of information for applications and auditing.</a:t>
            </a:r>
          </a:p>
          <a:p>
            <a:pPr marL="171450" indent="-171450">
              <a:buFont typeface="Arial" panose="020B0604020202020204" pitchFamily="34" charset="0"/>
              <a:buChar char="•"/>
            </a:pPr>
            <a:endParaRPr lang="en-GB" sz="900" b="1" i="1" dirty="0">
              <a:solidFill>
                <a:srgbClr val="1C1C1C"/>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900" b="1" i="1" dirty="0">
                <a:solidFill>
                  <a:srgbClr val="1C1C1C"/>
                </a:solidFill>
                <a:latin typeface="Arial" panose="020B0604020202020204" pitchFamily="34" charset="0"/>
                <a:cs typeface="Arial" panose="020B0604020202020204" pitchFamily="34" charset="0"/>
              </a:rPr>
              <a:t>Common Software Integration </a:t>
            </a:r>
            <a:r>
              <a:rPr lang="en-GB" sz="900" i="1" dirty="0">
                <a:solidFill>
                  <a:srgbClr val="1C1C1C"/>
                </a:solidFill>
                <a:latin typeface="Arial" panose="020B0604020202020204" pitchFamily="34" charset="0"/>
                <a:cs typeface="Arial" panose="020B0604020202020204" pitchFamily="34" charset="0"/>
              </a:rPr>
              <a:t>– a comprehensive solution that meets the needs of the three organisations. </a:t>
            </a:r>
            <a:endParaRPr lang="en-GB" sz="300" b="1" dirty="0">
              <a:solidFill>
                <a:schemeClr val="bg1"/>
              </a:solidFill>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768DB595-0DB4-3A38-19D5-5C78AEF5E314}"/>
              </a:ext>
            </a:extLst>
          </p:cNvPr>
          <p:cNvSpPr txBox="1"/>
          <p:nvPr/>
        </p:nvSpPr>
        <p:spPr>
          <a:xfrm>
            <a:off x="4284955" y="1109419"/>
            <a:ext cx="3622088" cy="4170372"/>
          </a:xfrm>
          <a:prstGeom prst="rect">
            <a:avLst/>
          </a:prstGeom>
          <a:noFill/>
        </p:spPr>
        <p:txBody>
          <a:bodyPr wrap="square" rtlCol="0">
            <a:spAutoFit/>
          </a:bodyPr>
          <a:lstStyle/>
          <a:p>
            <a:pPr algn="ctr"/>
            <a:r>
              <a:rPr lang="en-GB" sz="1100" b="1" i="1">
                <a:solidFill>
                  <a:schemeClr val="bg1"/>
                </a:solidFill>
                <a:latin typeface="Arial" panose="020B0604020202020204" pitchFamily="34" charset="0"/>
                <a:cs typeface="Arial" panose="020B0604020202020204" pitchFamily="34" charset="0"/>
              </a:rPr>
              <a:t>Scope</a:t>
            </a:r>
          </a:p>
          <a:p>
            <a:pPr algn="ctr"/>
            <a:endParaRPr lang="en-GB" sz="1200" b="1" i="1">
              <a:solidFill>
                <a:schemeClr val="bg1"/>
              </a:solidFill>
              <a:latin typeface="Arial" panose="020B0604020202020204" pitchFamily="34" charset="0"/>
              <a:cs typeface="Arial" panose="020B0604020202020204" pitchFamily="34" charset="0"/>
            </a:endParaRPr>
          </a:p>
          <a:p>
            <a:pPr marL="171450" indent="-171450" algn="l" rtl="0" fontAlgn="base">
              <a:buFont typeface="Arial" panose="020B0604020202020204" pitchFamily="34" charset="0"/>
              <a:buChar char="•"/>
            </a:pPr>
            <a:r>
              <a:rPr lang="en-GB" sz="900" b="1" i="1">
                <a:solidFill>
                  <a:srgbClr val="000000"/>
                </a:solidFill>
                <a:effectLst/>
                <a:latin typeface="Arial" panose="020B0604020202020204" pitchFamily="34" charset="0"/>
                <a:cs typeface="Arial" panose="020B0604020202020204" pitchFamily="34" charset="0"/>
              </a:rPr>
              <a:t>Requirements Gathering</a:t>
            </a:r>
            <a:r>
              <a:rPr lang="en-GB" sz="900" i="1">
                <a:solidFill>
                  <a:srgbClr val="000000"/>
                </a:solidFill>
                <a:latin typeface="Arial" panose="020B0604020202020204" pitchFamily="34" charset="0"/>
                <a:cs typeface="Arial" panose="020B0604020202020204" pitchFamily="34" charset="0"/>
              </a:rPr>
              <a:t>-</a:t>
            </a:r>
            <a:r>
              <a:rPr lang="en-GB" sz="900" b="0" i="1">
                <a:solidFill>
                  <a:srgbClr val="000000"/>
                </a:solidFill>
                <a:effectLst/>
                <a:latin typeface="Arial" panose="020B0604020202020204" pitchFamily="34" charset="0"/>
                <a:cs typeface="Arial" panose="020B0604020202020204" pitchFamily="34" charset="0"/>
              </a:rPr>
              <a:t> Identify and document user requirements through stakeholder interviews and workflow analysis. </a:t>
            </a:r>
            <a:endParaRPr lang="en-GB" sz="900" i="1">
              <a:solidFill>
                <a:srgbClr val="000000"/>
              </a:solidFill>
              <a:latin typeface="Arial" panose="020B0604020202020204" pitchFamily="34" charset="0"/>
              <a:cs typeface="Arial" panose="020B0604020202020204" pitchFamily="34" charset="0"/>
            </a:endParaRPr>
          </a:p>
          <a:p>
            <a:pPr algn="l" rtl="0" fontAlgn="base"/>
            <a:endParaRPr lang="en-GB" sz="900" b="0" i="1">
              <a:solidFill>
                <a:srgbClr val="000000"/>
              </a:solidFill>
              <a:effectLst/>
              <a:latin typeface="Arial" panose="020B0604020202020204" pitchFamily="34" charset="0"/>
              <a:cs typeface="Arial" panose="020B0604020202020204" pitchFamily="34" charset="0"/>
            </a:endParaRPr>
          </a:p>
          <a:p>
            <a:pPr marL="171450" indent="-171450" algn="l" rtl="0" fontAlgn="base">
              <a:buFont typeface="Arial" panose="020B0604020202020204" pitchFamily="34" charset="0"/>
              <a:buChar char="•"/>
            </a:pPr>
            <a:r>
              <a:rPr lang="en-GB" sz="900" b="1" i="1">
                <a:solidFill>
                  <a:srgbClr val="000000"/>
                </a:solidFill>
                <a:effectLst/>
                <a:latin typeface="Arial" panose="020B0604020202020204" pitchFamily="34" charset="0"/>
                <a:cs typeface="Arial" panose="020B0604020202020204" pitchFamily="34" charset="0"/>
              </a:rPr>
              <a:t>System Design</a:t>
            </a:r>
            <a:r>
              <a:rPr lang="en-GB" sz="900" i="1">
                <a:solidFill>
                  <a:srgbClr val="000000"/>
                </a:solidFill>
                <a:latin typeface="Arial" panose="020B0604020202020204" pitchFamily="34" charset="0"/>
                <a:cs typeface="Arial" panose="020B0604020202020204" pitchFamily="34" charset="0"/>
              </a:rPr>
              <a:t>-</a:t>
            </a:r>
            <a:r>
              <a:rPr lang="en-GB" sz="900" b="0" i="1">
                <a:solidFill>
                  <a:srgbClr val="000000"/>
                </a:solidFill>
                <a:effectLst/>
                <a:latin typeface="Arial" panose="020B0604020202020204" pitchFamily="34" charset="0"/>
                <a:cs typeface="Arial" panose="020B0604020202020204" pitchFamily="34" charset="0"/>
              </a:rPr>
              <a:t> Develop detailed system architecture, including UI/UX design, data models, and integration points. </a:t>
            </a:r>
          </a:p>
          <a:p>
            <a:pPr algn="l" rtl="0" fontAlgn="base"/>
            <a:endParaRPr lang="en-GB" sz="900" b="0" i="1">
              <a:solidFill>
                <a:srgbClr val="000000"/>
              </a:solidFill>
              <a:effectLst/>
              <a:latin typeface="Arial" panose="020B0604020202020204" pitchFamily="34" charset="0"/>
              <a:cs typeface="Arial" panose="020B0604020202020204" pitchFamily="34" charset="0"/>
            </a:endParaRPr>
          </a:p>
          <a:p>
            <a:pPr marL="171450" indent="-171450" algn="l" rtl="0" fontAlgn="base">
              <a:buFont typeface="Arial" panose="020B0604020202020204" pitchFamily="34" charset="0"/>
              <a:buChar char="•"/>
            </a:pPr>
            <a:r>
              <a:rPr lang="en-GB" sz="900" b="1" i="1">
                <a:solidFill>
                  <a:srgbClr val="000000"/>
                </a:solidFill>
                <a:effectLst/>
                <a:latin typeface="Arial" panose="020B0604020202020204" pitchFamily="34" charset="0"/>
                <a:cs typeface="Arial" panose="020B0604020202020204" pitchFamily="34" charset="0"/>
              </a:rPr>
              <a:t>Development</a:t>
            </a:r>
            <a:r>
              <a:rPr lang="en-GB" sz="900" i="1">
                <a:solidFill>
                  <a:srgbClr val="000000"/>
                </a:solidFill>
                <a:effectLst/>
                <a:latin typeface="Arial" panose="020B0604020202020204" pitchFamily="34" charset="0"/>
                <a:cs typeface="Arial" panose="020B0604020202020204" pitchFamily="34" charset="0"/>
              </a:rPr>
              <a:t>- </a:t>
            </a:r>
            <a:r>
              <a:rPr lang="en-GB" sz="900" b="0" i="1">
                <a:solidFill>
                  <a:srgbClr val="000000"/>
                </a:solidFill>
                <a:effectLst/>
                <a:latin typeface="Arial" panose="020B0604020202020204" pitchFamily="34" charset="0"/>
                <a:cs typeface="Arial" panose="020B0604020202020204" pitchFamily="34" charset="0"/>
              </a:rPr>
              <a:t>Code the application, including backend, frontend, and integration with existing systems.</a:t>
            </a:r>
          </a:p>
          <a:p>
            <a:pPr marL="171450" indent="-171450" algn="l" rtl="0" fontAlgn="base">
              <a:buFont typeface="Arial" panose="020B0604020202020204" pitchFamily="34" charset="0"/>
              <a:buChar char="•"/>
            </a:pPr>
            <a:endParaRPr lang="en-GB" sz="900" i="1">
              <a:solidFill>
                <a:srgbClr val="000000"/>
              </a:solidFill>
              <a:latin typeface="Arial" panose="020B0604020202020204" pitchFamily="34" charset="0"/>
              <a:cs typeface="Arial" panose="020B0604020202020204" pitchFamily="34" charset="0"/>
            </a:endParaRPr>
          </a:p>
          <a:p>
            <a:pPr marL="171450" indent="-171450" algn="l" rtl="0" fontAlgn="base">
              <a:buFont typeface="Arial" panose="020B0604020202020204" pitchFamily="34" charset="0"/>
              <a:buChar char="•"/>
            </a:pPr>
            <a:r>
              <a:rPr lang="en-GB" sz="900" b="0" i="1">
                <a:solidFill>
                  <a:srgbClr val="000000"/>
                </a:solidFill>
                <a:effectLst/>
                <a:latin typeface="Arial" panose="020B0604020202020204" pitchFamily="34" charset="0"/>
                <a:cs typeface="Arial" panose="020B0604020202020204" pitchFamily="34" charset="0"/>
              </a:rPr>
              <a:t> </a:t>
            </a:r>
            <a:r>
              <a:rPr lang="en-GB" sz="900" b="1" i="1">
                <a:solidFill>
                  <a:srgbClr val="000000"/>
                </a:solidFill>
                <a:effectLst/>
                <a:latin typeface="Arial" panose="020B0604020202020204" pitchFamily="34" charset="0"/>
                <a:cs typeface="Arial" panose="020B0604020202020204" pitchFamily="34" charset="0"/>
              </a:rPr>
              <a:t>Risk Assessment Module</a:t>
            </a:r>
            <a:r>
              <a:rPr lang="en-GB" sz="900" i="1">
                <a:solidFill>
                  <a:srgbClr val="000000"/>
                </a:solidFill>
                <a:latin typeface="Arial" panose="020B0604020202020204" pitchFamily="34" charset="0"/>
                <a:cs typeface="Arial" panose="020B0604020202020204" pitchFamily="34" charset="0"/>
              </a:rPr>
              <a:t>-</a:t>
            </a:r>
            <a:r>
              <a:rPr lang="en-GB" sz="900" b="0" i="1">
                <a:solidFill>
                  <a:srgbClr val="000000"/>
                </a:solidFill>
                <a:effectLst/>
                <a:latin typeface="Arial" panose="020B0604020202020204" pitchFamily="34" charset="0"/>
                <a:cs typeface="Arial" panose="020B0604020202020204" pitchFamily="34" charset="0"/>
              </a:rPr>
              <a:t> Implement dynamic risk assessment capabilities that can be tailored to different market applications and conditions. </a:t>
            </a:r>
          </a:p>
          <a:p>
            <a:pPr algn="l" rtl="0" fontAlgn="base"/>
            <a:endParaRPr lang="en-GB" sz="900" b="0" i="1">
              <a:solidFill>
                <a:srgbClr val="000000"/>
              </a:solidFill>
              <a:effectLst/>
              <a:latin typeface="Arial" panose="020B0604020202020204" pitchFamily="34" charset="0"/>
              <a:cs typeface="Arial" panose="020B0604020202020204" pitchFamily="34" charset="0"/>
            </a:endParaRPr>
          </a:p>
          <a:p>
            <a:pPr marL="171450" indent="-171450" algn="l" rtl="0" fontAlgn="base">
              <a:buFont typeface="Arial" panose="020B0604020202020204" pitchFamily="34" charset="0"/>
              <a:buChar char="•"/>
            </a:pPr>
            <a:r>
              <a:rPr lang="en-GB" sz="900" b="1" i="1">
                <a:solidFill>
                  <a:srgbClr val="000000"/>
                </a:solidFill>
                <a:effectLst/>
                <a:latin typeface="Arial" panose="020B0604020202020204" pitchFamily="34" charset="0"/>
                <a:cs typeface="Arial" panose="020B0604020202020204" pitchFamily="34" charset="0"/>
              </a:rPr>
              <a:t>Approval Workflow</a:t>
            </a:r>
            <a:r>
              <a:rPr lang="en-GB" sz="900" i="1">
                <a:solidFill>
                  <a:srgbClr val="000000"/>
                </a:solidFill>
                <a:latin typeface="Arial" panose="020B0604020202020204" pitchFamily="34" charset="0"/>
                <a:cs typeface="Arial" panose="020B0604020202020204" pitchFamily="34" charset="0"/>
              </a:rPr>
              <a:t>-</a:t>
            </a:r>
            <a:r>
              <a:rPr lang="en-GB" sz="900" b="0" i="1">
                <a:solidFill>
                  <a:srgbClr val="000000"/>
                </a:solidFill>
                <a:effectLst/>
                <a:latin typeface="Arial" panose="020B0604020202020204" pitchFamily="34" charset="0"/>
                <a:cs typeface="Arial" panose="020B0604020202020204" pitchFamily="34" charset="0"/>
              </a:rPr>
              <a:t> Create automated workflows for permit creation, submission, review, and approval. </a:t>
            </a:r>
          </a:p>
          <a:p>
            <a:pPr algn="l" rtl="0" fontAlgn="base"/>
            <a:endParaRPr lang="en-GB" sz="900" b="0" i="1">
              <a:solidFill>
                <a:srgbClr val="000000"/>
              </a:solidFill>
              <a:effectLst/>
              <a:latin typeface="Arial" panose="020B0604020202020204" pitchFamily="34" charset="0"/>
              <a:cs typeface="Arial" panose="020B0604020202020204" pitchFamily="34" charset="0"/>
            </a:endParaRPr>
          </a:p>
          <a:p>
            <a:pPr marL="171450" indent="-171450" algn="l" rtl="0" fontAlgn="base">
              <a:buFont typeface="Arial" panose="020B0604020202020204" pitchFamily="34" charset="0"/>
              <a:buChar char="•"/>
            </a:pPr>
            <a:r>
              <a:rPr lang="en-GB" sz="900" b="1" i="1">
                <a:solidFill>
                  <a:srgbClr val="000000"/>
                </a:solidFill>
                <a:effectLst/>
                <a:latin typeface="Arial" panose="020B0604020202020204" pitchFamily="34" charset="0"/>
                <a:cs typeface="Arial" panose="020B0604020202020204" pitchFamily="34" charset="0"/>
              </a:rPr>
              <a:t>Contractor Monitoring</a:t>
            </a:r>
            <a:r>
              <a:rPr lang="en-GB" sz="900" i="1">
                <a:solidFill>
                  <a:srgbClr val="000000"/>
                </a:solidFill>
                <a:latin typeface="Arial" panose="020B0604020202020204" pitchFamily="34" charset="0"/>
                <a:cs typeface="Arial" panose="020B0604020202020204" pitchFamily="34" charset="0"/>
              </a:rPr>
              <a:t>-</a:t>
            </a:r>
            <a:r>
              <a:rPr lang="en-GB" sz="900" b="0" i="1">
                <a:solidFill>
                  <a:srgbClr val="000000"/>
                </a:solidFill>
                <a:effectLst/>
                <a:latin typeface="Arial" panose="020B0604020202020204" pitchFamily="34" charset="0"/>
                <a:cs typeface="Arial" panose="020B0604020202020204" pitchFamily="34" charset="0"/>
              </a:rPr>
              <a:t> Develop features for high-level contractor activity tracking and compliance monitoring. </a:t>
            </a:r>
          </a:p>
          <a:p>
            <a:pPr algn="l" rtl="0" fontAlgn="base"/>
            <a:endParaRPr lang="en-GB" sz="900" b="0" i="1">
              <a:solidFill>
                <a:srgbClr val="000000"/>
              </a:solidFill>
              <a:effectLst/>
              <a:latin typeface="Arial" panose="020B0604020202020204" pitchFamily="34" charset="0"/>
              <a:cs typeface="Arial" panose="020B0604020202020204" pitchFamily="34" charset="0"/>
            </a:endParaRPr>
          </a:p>
          <a:p>
            <a:pPr marL="171450" indent="-171450" algn="l" rtl="0" fontAlgn="base">
              <a:buFont typeface="Arial" panose="020B0604020202020204" pitchFamily="34" charset="0"/>
              <a:buChar char="•"/>
            </a:pPr>
            <a:r>
              <a:rPr lang="en-GB" sz="900" b="1" i="1">
                <a:solidFill>
                  <a:srgbClr val="000000"/>
                </a:solidFill>
                <a:effectLst/>
                <a:latin typeface="Arial" panose="020B0604020202020204" pitchFamily="34" charset="0"/>
                <a:cs typeface="Arial" panose="020B0604020202020204" pitchFamily="34" charset="0"/>
              </a:rPr>
              <a:t>Security Implementation</a:t>
            </a:r>
            <a:r>
              <a:rPr lang="en-GB" sz="900" i="1">
                <a:solidFill>
                  <a:srgbClr val="000000"/>
                </a:solidFill>
                <a:latin typeface="Arial" panose="020B0604020202020204" pitchFamily="34" charset="0"/>
                <a:cs typeface="Arial" panose="020B0604020202020204" pitchFamily="34" charset="0"/>
              </a:rPr>
              <a:t>-</a:t>
            </a:r>
            <a:r>
              <a:rPr lang="en-GB" sz="900" b="0" i="1">
                <a:solidFill>
                  <a:srgbClr val="000000"/>
                </a:solidFill>
                <a:effectLst/>
                <a:latin typeface="Arial" panose="020B0604020202020204" pitchFamily="34" charset="0"/>
                <a:cs typeface="Arial" panose="020B0604020202020204" pitchFamily="34" charset="0"/>
              </a:rPr>
              <a:t> Ensure secure data storage and access controls. </a:t>
            </a:r>
          </a:p>
          <a:p>
            <a:pPr algn="l" rtl="0" fontAlgn="base"/>
            <a:endParaRPr lang="en-GB" sz="900" b="0" i="1">
              <a:solidFill>
                <a:srgbClr val="000000"/>
              </a:solidFill>
              <a:effectLst/>
              <a:latin typeface="Arial" panose="020B0604020202020204" pitchFamily="34" charset="0"/>
              <a:cs typeface="Arial" panose="020B0604020202020204" pitchFamily="34" charset="0"/>
            </a:endParaRPr>
          </a:p>
          <a:p>
            <a:pPr marL="171450" indent="-171450" algn="l" rtl="0" fontAlgn="base">
              <a:buFont typeface="Arial" panose="020B0604020202020204" pitchFamily="34" charset="0"/>
              <a:buChar char="•"/>
            </a:pPr>
            <a:r>
              <a:rPr lang="en-GB" sz="900" b="1" i="1">
                <a:solidFill>
                  <a:srgbClr val="000000"/>
                </a:solidFill>
                <a:effectLst/>
                <a:latin typeface="Arial" panose="020B0604020202020204" pitchFamily="34" charset="0"/>
                <a:cs typeface="Arial" panose="020B0604020202020204" pitchFamily="34" charset="0"/>
              </a:rPr>
              <a:t>Testing</a:t>
            </a:r>
            <a:r>
              <a:rPr lang="en-GB" sz="900" i="1">
                <a:solidFill>
                  <a:srgbClr val="000000"/>
                </a:solidFill>
                <a:latin typeface="Arial" panose="020B0604020202020204" pitchFamily="34" charset="0"/>
                <a:cs typeface="Arial" panose="020B0604020202020204" pitchFamily="34" charset="0"/>
              </a:rPr>
              <a:t>-</a:t>
            </a:r>
            <a:r>
              <a:rPr lang="en-GB" sz="900" b="0" i="1">
                <a:solidFill>
                  <a:srgbClr val="000000"/>
                </a:solidFill>
                <a:effectLst/>
                <a:latin typeface="Arial" panose="020B0604020202020204" pitchFamily="34" charset="0"/>
                <a:cs typeface="Arial" panose="020B0604020202020204" pitchFamily="34" charset="0"/>
              </a:rPr>
              <a:t> Conduct unit, integration, system, and user acceptance testing. </a:t>
            </a:r>
          </a:p>
          <a:p>
            <a:r>
              <a:rPr lang="en-GB" sz="1400">
                <a:latin typeface="Arial" panose="020B0604020202020204" pitchFamily="34" charset="0"/>
                <a:cs typeface="Arial" panose="020B0604020202020204" pitchFamily="34" charset="0"/>
              </a:rPr>
              <a:t> </a:t>
            </a:r>
          </a:p>
        </p:txBody>
      </p:sp>
      <p:sp>
        <p:nvSpPr>
          <p:cNvPr id="10" name="TextBox 9">
            <a:extLst>
              <a:ext uri="{FF2B5EF4-FFF2-40B4-BE49-F238E27FC236}">
                <a16:creationId xmlns:a16="http://schemas.microsoft.com/office/drawing/2014/main" id="{4B0378A4-F85A-E627-DC2C-E5C48375A535}"/>
              </a:ext>
            </a:extLst>
          </p:cNvPr>
          <p:cNvSpPr txBox="1"/>
          <p:nvPr/>
        </p:nvSpPr>
        <p:spPr>
          <a:xfrm>
            <a:off x="8401687" y="1109419"/>
            <a:ext cx="3622088" cy="4355038"/>
          </a:xfrm>
          <a:prstGeom prst="rect">
            <a:avLst/>
          </a:prstGeom>
          <a:noFill/>
        </p:spPr>
        <p:txBody>
          <a:bodyPr wrap="square" rtlCol="0">
            <a:spAutoFit/>
          </a:bodyPr>
          <a:lstStyle/>
          <a:p>
            <a:pPr algn="ctr"/>
            <a:r>
              <a:rPr lang="en-GB" sz="1100" b="1">
                <a:solidFill>
                  <a:schemeClr val="bg1"/>
                </a:solidFill>
                <a:latin typeface="Arial" panose="020B0604020202020204" pitchFamily="34" charset="0"/>
                <a:cs typeface="Arial" panose="020B0604020202020204" pitchFamily="34" charset="0"/>
              </a:rPr>
              <a:t>Deliverables</a:t>
            </a:r>
          </a:p>
          <a:p>
            <a:pPr algn="ctr"/>
            <a:endParaRPr lang="en-GB" sz="1400" b="1">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900" b="1" i="1">
                <a:solidFill>
                  <a:schemeClr val="bg1"/>
                </a:solidFill>
                <a:latin typeface="Arial" panose="020B0604020202020204" pitchFamily="34" charset="0"/>
                <a:cs typeface="Arial" panose="020B0604020202020204" pitchFamily="34" charset="0"/>
              </a:rPr>
              <a:t>Legal &amp; Regulatory Compliance Review</a:t>
            </a:r>
            <a:r>
              <a:rPr lang="en-GB" sz="900">
                <a:solidFill>
                  <a:schemeClr val="bg1"/>
                </a:solidFill>
                <a:latin typeface="Arial" panose="020B0604020202020204" pitchFamily="34" charset="0"/>
                <a:cs typeface="Arial" panose="020B0604020202020204" pitchFamily="34" charset="0"/>
              </a:rPr>
              <a:t>– </a:t>
            </a:r>
            <a:r>
              <a:rPr lang="en-GB" sz="900" i="1">
                <a:solidFill>
                  <a:schemeClr val="bg1"/>
                </a:solidFill>
                <a:latin typeface="Arial" panose="020B0604020202020204" pitchFamily="34" charset="0"/>
                <a:cs typeface="Arial" panose="020B0604020202020204" pitchFamily="34" charset="0"/>
              </a:rPr>
              <a:t>HSAWA 1974, MHSWR 1999 &amp; HSG250 integrated.</a:t>
            </a:r>
          </a:p>
          <a:p>
            <a:pPr marL="285750" indent="-285750">
              <a:buFont typeface="Arial" panose="020B0604020202020204" pitchFamily="34" charset="0"/>
              <a:buChar char="•"/>
            </a:pPr>
            <a:endParaRPr lang="en-GB" sz="900" i="1">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900" b="1" i="1">
                <a:solidFill>
                  <a:schemeClr val="bg1"/>
                </a:solidFill>
                <a:latin typeface="Arial" panose="020B0604020202020204" pitchFamily="34" charset="0"/>
                <a:cs typeface="Arial" panose="020B0604020202020204" pitchFamily="34" charset="0"/>
              </a:rPr>
              <a:t>Gap Analysis</a:t>
            </a:r>
            <a:r>
              <a:rPr lang="en-GB" sz="900" i="1">
                <a:solidFill>
                  <a:schemeClr val="bg1"/>
                </a:solidFill>
                <a:latin typeface="Arial" panose="020B0604020202020204" pitchFamily="34" charset="0"/>
                <a:cs typeface="Arial" panose="020B0604020202020204" pitchFamily="34" charset="0"/>
              </a:rPr>
              <a:t>- Comparison between paper-based and electronic PTW systems.  </a:t>
            </a:r>
          </a:p>
          <a:p>
            <a:pPr marL="285750" indent="-285750">
              <a:buFont typeface="Arial" panose="020B0604020202020204" pitchFamily="34" charset="0"/>
              <a:buChar char="•"/>
            </a:pPr>
            <a:endParaRPr lang="en-GB" sz="900" i="1">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900" b="1" i="1">
                <a:solidFill>
                  <a:schemeClr val="bg1"/>
                </a:solidFill>
                <a:latin typeface="Arial" panose="020B0604020202020204" pitchFamily="34" charset="0"/>
                <a:cs typeface="Arial" panose="020B0604020202020204" pitchFamily="34" charset="0"/>
              </a:rPr>
              <a:t>UI &amp; UX Design</a:t>
            </a:r>
            <a:r>
              <a:rPr lang="en-GB" sz="900" i="1">
                <a:solidFill>
                  <a:schemeClr val="bg1"/>
                </a:solidFill>
                <a:latin typeface="Arial" panose="020B0604020202020204" pitchFamily="34" charset="0"/>
                <a:cs typeface="Arial" panose="020B0604020202020204" pitchFamily="34" charset="0"/>
              </a:rPr>
              <a:t>- Requirements assessment, stakeholder analysis. Including integrated dashboards and approval workflow. </a:t>
            </a:r>
          </a:p>
          <a:p>
            <a:pPr marL="285750" indent="-285750">
              <a:buFont typeface="Arial" panose="020B0604020202020204" pitchFamily="34" charset="0"/>
              <a:buChar char="•"/>
            </a:pPr>
            <a:endParaRPr lang="en-GB" sz="90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900" b="1">
                <a:solidFill>
                  <a:schemeClr val="bg1"/>
                </a:solidFill>
                <a:latin typeface="Arial" panose="020B0604020202020204" pitchFamily="34" charset="0"/>
                <a:cs typeface="Arial" panose="020B0604020202020204" pitchFamily="34" charset="0"/>
              </a:rPr>
              <a:t>Risk Management Standardisation</a:t>
            </a:r>
            <a:r>
              <a:rPr lang="en-GB" sz="900">
                <a:solidFill>
                  <a:schemeClr val="bg1"/>
                </a:solidFill>
                <a:latin typeface="Arial" panose="020B0604020202020204" pitchFamily="34" charset="0"/>
                <a:cs typeface="Arial" panose="020B0604020202020204" pitchFamily="34" charset="0"/>
              </a:rPr>
              <a:t> - </a:t>
            </a:r>
            <a:r>
              <a:rPr lang="en-GB" sz="900" i="1">
                <a:solidFill>
                  <a:schemeClr val="bg1"/>
                </a:solidFill>
                <a:latin typeface="Arial" panose="020B0604020202020204" pitchFamily="34" charset="0"/>
                <a:cs typeface="Arial" panose="020B0604020202020204" pitchFamily="34" charset="0"/>
              </a:rPr>
              <a:t>Improve accuracy and responsiveness in risk assessments.</a:t>
            </a:r>
          </a:p>
          <a:p>
            <a:pPr marL="285750" indent="-285750">
              <a:buFont typeface="Arial" panose="020B0604020202020204" pitchFamily="34" charset="0"/>
              <a:buChar char="•"/>
            </a:pPr>
            <a:endParaRPr lang="en-GB" sz="900" i="1">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900" b="1" i="1">
                <a:solidFill>
                  <a:schemeClr val="bg1"/>
                </a:solidFill>
                <a:latin typeface="Arial" panose="020B0604020202020204" pitchFamily="34" charset="0"/>
                <a:cs typeface="Arial" panose="020B0604020202020204" pitchFamily="34" charset="0"/>
              </a:rPr>
              <a:t>UAT</a:t>
            </a:r>
            <a:r>
              <a:rPr lang="en-GB" sz="900" i="1">
                <a:solidFill>
                  <a:schemeClr val="bg1"/>
                </a:solidFill>
                <a:latin typeface="Arial" panose="020B0604020202020204" pitchFamily="34" charset="0"/>
                <a:cs typeface="Arial" panose="020B0604020202020204" pitchFamily="34" charset="0"/>
              </a:rPr>
              <a:t>- End user system testing to ensure expectations are met </a:t>
            </a:r>
          </a:p>
          <a:p>
            <a:endParaRPr lang="en-GB" sz="900" b="1" i="1">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900" b="1" i="1">
                <a:solidFill>
                  <a:schemeClr val="bg1"/>
                </a:solidFill>
                <a:latin typeface="Arial" panose="020B0604020202020204" pitchFamily="34" charset="0"/>
                <a:cs typeface="Arial" panose="020B0604020202020204" pitchFamily="34" charset="0"/>
              </a:rPr>
              <a:t>PTW system digitalisation &amp; Storage</a:t>
            </a:r>
            <a:r>
              <a:rPr lang="en-GB" sz="900" i="1">
                <a:solidFill>
                  <a:schemeClr val="bg1"/>
                </a:solidFill>
                <a:latin typeface="Arial" panose="020B0604020202020204" pitchFamily="34" charset="0"/>
                <a:cs typeface="Arial" panose="020B0604020202020204" pitchFamily="34" charset="0"/>
              </a:rPr>
              <a:t>- Document</a:t>
            </a:r>
            <a:r>
              <a:rPr lang="en-GB" sz="900" b="1" i="1">
                <a:solidFill>
                  <a:schemeClr val="bg1"/>
                </a:solidFill>
                <a:latin typeface="Arial" panose="020B0604020202020204" pitchFamily="34" charset="0"/>
                <a:cs typeface="Arial" panose="020B0604020202020204" pitchFamily="34" charset="0"/>
              </a:rPr>
              <a:t> </a:t>
            </a:r>
            <a:r>
              <a:rPr lang="en-GB" sz="900" i="1">
                <a:solidFill>
                  <a:schemeClr val="bg1"/>
                </a:solidFill>
                <a:latin typeface="Arial" panose="020B0604020202020204" pitchFamily="34" charset="0"/>
                <a:cs typeface="Arial" panose="020B0604020202020204" pitchFamily="34" charset="0"/>
              </a:rPr>
              <a:t>control, accessibility and secure digital storage.</a:t>
            </a:r>
          </a:p>
          <a:p>
            <a:pPr marL="285750" indent="-285750">
              <a:buFont typeface="Arial" panose="020B0604020202020204" pitchFamily="34" charset="0"/>
              <a:buChar char="•"/>
            </a:pPr>
            <a:endParaRPr lang="en-GB" sz="900" b="1" i="1">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900" b="1" i="1">
                <a:solidFill>
                  <a:schemeClr val="bg1"/>
                </a:solidFill>
                <a:latin typeface="Arial" panose="020B0604020202020204" pitchFamily="34" charset="0"/>
                <a:cs typeface="Arial" panose="020B0604020202020204" pitchFamily="34" charset="0"/>
              </a:rPr>
              <a:t>Efficiency</a:t>
            </a:r>
            <a:r>
              <a:rPr lang="en-GB" sz="900" i="1">
                <a:solidFill>
                  <a:schemeClr val="bg1"/>
                </a:solidFill>
                <a:latin typeface="Arial" panose="020B0604020202020204" pitchFamily="34" charset="0"/>
                <a:cs typeface="Arial" panose="020B0604020202020204" pitchFamily="34" charset="0"/>
              </a:rPr>
              <a:t>- Improved front-to-end efficiency, from permit creation to approval/ cancellation. </a:t>
            </a:r>
          </a:p>
          <a:p>
            <a:pPr marL="285750" indent="-285750">
              <a:buFont typeface="Arial" panose="020B0604020202020204" pitchFamily="34" charset="0"/>
              <a:buChar char="•"/>
            </a:pPr>
            <a:endParaRPr lang="en-GB" sz="900" b="1" i="1">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900" b="1" i="1">
                <a:solidFill>
                  <a:schemeClr val="bg1"/>
                </a:solidFill>
                <a:latin typeface="Arial" panose="020B0604020202020204" pitchFamily="34" charset="0"/>
                <a:cs typeface="Arial" panose="020B0604020202020204" pitchFamily="34" charset="0"/>
              </a:rPr>
              <a:t>Maintenance &amp; Support</a:t>
            </a:r>
            <a:r>
              <a:rPr lang="en-GB" sz="900" i="1">
                <a:solidFill>
                  <a:schemeClr val="bg1"/>
                </a:solidFill>
                <a:latin typeface="Arial" panose="020B0604020202020204" pitchFamily="34" charset="0"/>
                <a:cs typeface="Arial" panose="020B0604020202020204" pitchFamily="34" charset="0"/>
              </a:rPr>
              <a:t>- </a:t>
            </a:r>
            <a:r>
              <a:rPr lang="en-GB" sz="900" b="0" i="1">
                <a:solidFill>
                  <a:schemeClr val="bg1"/>
                </a:solidFill>
                <a:effectLst/>
                <a:latin typeface="Arial" panose="020B0604020202020204" pitchFamily="34" charset="0"/>
                <a:cs typeface="Arial" panose="020B0604020202020204" pitchFamily="34" charset="0"/>
              </a:rPr>
              <a:t>Tracking system performance, identifying potential bottlenecks, and generating reports on key metrics.</a:t>
            </a:r>
            <a:endParaRPr lang="en-GB" sz="900" b="1" i="1">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05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050" b="1">
              <a:solidFill>
                <a:schemeClr val="bg1"/>
              </a:solidFill>
              <a:latin typeface="Arial" panose="020B0604020202020204" pitchFamily="34" charset="0"/>
              <a:cs typeface="Arial" panose="020B0604020202020204" pitchFamily="34" charset="0"/>
            </a:endParaRPr>
          </a:p>
          <a:p>
            <a:endParaRPr lang="en-GB" sz="1400">
              <a:latin typeface="Arial" panose="020B0604020202020204" pitchFamily="34" charset="0"/>
              <a:cs typeface="Arial" panose="020B0604020202020204" pitchFamily="34" charset="0"/>
            </a:endParaRPr>
          </a:p>
        </p:txBody>
      </p:sp>
      <p:sp>
        <p:nvSpPr>
          <p:cNvPr id="11" name="Arrow: Right 10">
            <a:extLst>
              <a:ext uri="{FF2B5EF4-FFF2-40B4-BE49-F238E27FC236}">
                <a16:creationId xmlns:a16="http://schemas.microsoft.com/office/drawing/2014/main" id="{95C68815-0B88-DAD2-4E8C-D115D5AE3B81}"/>
              </a:ext>
            </a:extLst>
          </p:cNvPr>
          <p:cNvSpPr/>
          <p:nvPr/>
        </p:nvSpPr>
        <p:spPr>
          <a:xfrm>
            <a:off x="3701116" y="2841861"/>
            <a:ext cx="658806" cy="738665"/>
          </a:xfrm>
          <a:prstGeom prst="rightArrow">
            <a:avLst/>
          </a:prstGeom>
          <a:solidFill>
            <a:srgbClr val="5D7D4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Right 13">
            <a:extLst>
              <a:ext uri="{FF2B5EF4-FFF2-40B4-BE49-F238E27FC236}">
                <a16:creationId xmlns:a16="http://schemas.microsoft.com/office/drawing/2014/main" id="{409D0FFE-E4E5-7984-798C-9679CC4CDEB4}"/>
              </a:ext>
            </a:extLst>
          </p:cNvPr>
          <p:cNvSpPr/>
          <p:nvPr/>
        </p:nvSpPr>
        <p:spPr>
          <a:xfrm>
            <a:off x="7847081" y="2844168"/>
            <a:ext cx="658806" cy="738665"/>
          </a:xfrm>
          <a:prstGeom prst="rightArrow">
            <a:avLst/>
          </a:prstGeom>
          <a:solidFill>
            <a:srgbClr val="5D7D4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 Placeholder 6">
            <a:extLst>
              <a:ext uri="{FF2B5EF4-FFF2-40B4-BE49-F238E27FC236}">
                <a16:creationId xmlns:a16="http://schemas.microsoft.com/office/drawing/2014/main" id="{B01F30AF-2C8F-61E6-2568-0C64702A9886}"/>
              </a:ext>
            </a:extLst>
          </p:cNvPr>
          <p:cNvSpPr txBox="1">
            <a:spLocks/>
          </p:cNvSpPr>
          <p:nvPr/>
        </p:nvSpPr>
        <p:spPr>
          <a:xfrm>
            <a:off x="153995" y="57182"/>
            <a:ext cx="11807096" cy="1749587"/>
          </a:xfrm>
          <a:prstGeom prst="rect">
            <a:avLst/>
          </a:prstGeom>
        </p:spPr>
        <p:txBody>
          <a:bodyPr>
            <a:normAutofit/>
          </a:bodyPr>
          <a:lstStyle>
            <a:lvl1pPr marL="228600" indent="-283464" algn="l" defTabSz="914400" rtl="0" eaLnBrk="1" latinLnBrk="0" hangingPunct="1">
              <a:lnSpc>
                <a:spcPct val="90000"/>
              </a:lnSpc>
              <a:spcBef>
                <a:spcPts val="1000"/>
              </a:spcBef>
              <a:buFont typeface="Arial" panose="020B0604020202020204" pitchFamily="34" charset="0"/>
              <a:buChar char="•"/>
              <a:defRPr sz="2800" b="0" i="0" kern="1200">
                <a:solidFill>
                  <a:schemeClr val="bg1"/>
                </a:solidFill>
                <a:latin typeface="+mn-lt"/>
                <a:ea typeface="+mn-ea"/>
                <a:cs typeface="+mn-cs"/>
              </a:defRPr>
            </a:lvl1pPr>
            <a:lvl2pPr marL="685800" indent="-283464" algn="l" defTabSz="914400" rtl="0" eaLnBrk="1" latinLnBrk="0" hangingPunct="1">
              <a:lnSpc>
                <a:spcPct val="90000"/>
              </a:lnSpc>
              <a:spcBef>
                <a:spcPts val="500"/>
              </a:spcBef>
              <a:buFont typeface="Arial" panose="020B0604020202020204" pitchFamily="34" charset="0"/>
              <a:buChar char="•"/>
              <a:defRPr sz="2400" b="0" i="0" kern="1200">
                <a:solidFill>
                  <a:schemeClr val="bg1"/>
                </a:solidFill>
                <a:latin typeface="+mn-lt"/>
                <a:ea typeface="+mn-ea"/>
                <a:cs typeface="+mn-cs"/>
              </a:defRPr>
            </a:lvl2pPr>
            <a:lvl3pPr marL="1143000" indent="-283464" algn="l" defTabSz="914400" rtl="0" eaLnBrk="1" latinLnBrk="0" hangingPunct="1">
              <a:lnSpc>
                <a:spcPct val="90000"/>
              </a:lnSpc>
              <a:spcBef>
                <a:spcPts val="500"/>
              </a:spcBef>
              <a:buFont typeface="Arial" panose="020B0604020202020204" pitchFamily="34" charset="0"/>
              <a:buChar char="•"/>
              <a:defRPr sz="2000" b="0" i="0" kern="1200">
                <a:solidFill>
                  <a:schemeClr val="bg1"/>
                </a:solidFill>
                <a:latin typeface="+mn-lt"/>
                <a:ea typeface="+mn-ea"/>
                <a:cs typeface="+mn-cs"/>
              </a:defRPr>
            </a:lvl3pPr>
            <a:lvl4pPr marL="1600200" indent="-283464"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mn-lt"/>
                <a:ea typeface="+mn-ea"/>
                <a:cs typeface="+mn-cs"/>
              </a:defRPr>
            </a:lvl4pPr>
            <a:lvl5pPr marL="2057400" indent="-283464"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200" b="1" dirty="0">
                <a:latin typeface="Arial" panose="020B0604020202020204" pitchFamily="34" charset="0"/>
                <a:ea typeface="Calibri" panose="020F0502020204030204" pitchFamily="34" charset="0"/>
              </a:rPr>
              <a:t>Project Aim:</a:t>
            </a:r>
            <a:r>
              <a:rPr lang="en-GB" sz="1200" dirty="0">
                <a:latin typeface="Arial" panose="020B0604020202020204" pitchFamily="34" charset="0"/>
                <a:ea typeface="Calibri" panose="020F0502020204030204" pitchFamily="34" charset="0"/>
              </a:rPr>
              <a:t> </a:t>
            </a:r>
          </a:p>
          <a:p>
            <a:pPr marL="0" indent="0">
              <a:buFont typeface="Arial" panose="020B0604020202020204" pitchFamily="34" charset="0"/>
              <a:buNone/>
            </a:pPr>
            <a:r>
              <a:rPr lang="en-GB" sz="1200" i="1" dirty="0">
                <a:latin typeface="Arial" panose="020B0604020202020204" pitchFamily="34" charset="0"/>
                <a:ea typeface="Calibri" panose="020F0502020204030204" pitchFamily="34" charset="0"/>
              </a:rPr>
              <a:t>Transition from traditional paper-based PTW systems to an </a:t>
            </a:r>
            <a:r>
              <a:rPr lang="en-GB" sz="1200" i="1" dirty="0" err="1">
                <a:latin typeface="Arial" panose="020B0604020202020204" pitchFamily="34" charset="0"/>
                <a:ea typeface="Calibri" panose="020F0502020204030204" pitchFamily="34" charset="0"/>
              </a:rPr>
              <a:t>ePTW</a:t>
            </a:r>
            <a:r>
              <a:rPr lang="en-GB" sz="1200" i="1" dirty="0">
                <a:latin typeface="Arial" panose="020B0604020202020204" pitchFamily="34" charset="0"/>
                <a:ea typeface="Calibri" panose="020F0502020204030204" pitchFamily="34" charset="0"/>
              </a:rPr>
              <a:t> system by identifying customer requirements, designing, testing and implementing the digital package.</a:t>
            </a:r>
          </a:p>
          <a:p>
            <a:pPr marL="0" indent="0">
              <a:buFont typeface="Arial" panose="020B0604020202020204" pitchFamily="34" charset="0"/>
              <a:buNone/>
            </a:pPr>
            <a:r>
              <a:rPr lang="en-GB" sz="1200" i="1" dirty="0">
                <a:latin typeface="Arial" panose="020B0604020202020204" pitchFamily="34" charset="0"/>
                <a:ea typeface="Calibri" panose="020F0502020204030204" pitchFamily="34" charset="0"/>
                <a:cs typeface="Arial" panose="020B0604020202020204" pitchFamily="34" charset="0"/>
              </a:rPr>
              <a:t>To address the drawbacks of paper-based systems, such as legal compliance challenges, safety risks, inefficiency, operational complexity, environmental impact, and increased costs.</a:t>
            </a:r>
            <a:endParaRPr lang="en-GB" sz="1200" i="1" dirty="0">
              <a:latin typeface="Arial" panose="020B0604020202020204" pitchFamily="34" charset="0"/>
              <a:ea typeface="Calibri" panose="020F0502020204030204" pitchFamily="34" charset="0"/>
              <a:cs typeface="Times New Roman" panose="02020603050405020304" pitchFamily="18" charset="0"/>
            </a:endParaRPr>
          </a:p>
          <a:p>
            <a:pPr marL="0" indent="0">
              <a:buFont typeface="Arial" panose="020B0604020202020204" pitchFamily="34" charset="0"/>
              <a:buNone/>
            </a:pPr>
            <a:endParaRPr lang="en-US" i="1" dirty="0"/>
          </a:p>
          <a:p>
            <a:endParaRPr lang="en-US" dirty="0"/>
          </a:p>
        </p:txBody>
      </p:sp>
      <p:sp>
        <p:nvSpPr>
          <p:cNvPr id="16" name="Rectangle: Rounded Corners 15">
            <a:extLst>
              <a:ext uri="{FF2B5EF4-FFF2-40B4-BE49-F238E27FC236}">
                <a16:creationId xmlns:a16="http://schemas.microsoft.com/office/drawing/2014/main" id="{B3D8DEB3-5D8C-2E28-3F76-3E8F4F94C36F}"/>
              </a:ext>
            </a:extLst>
          </p:cNvPr>
          <p:cNvSpPr/>
          <p:nvPr/>
        </p:nvSpPr>
        <p:spPr>
          <a:xfrm>
            <a:off x="1354111" y="5473218"/>
            <a:ext cx="9406864" cy="1290095"/>
          </a:xfrm>
          <a:prstGeom prst="roundRect">
            <a:avLst/>
          </a:prstGeom>
          <a:solidFill>
            <a:schemeClr val="tx1">
              <a:lumMod val="8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200" b="1" i="1" dirty="0">
              <a:solidFill>
                <a:schemeClr val="bg1"/>
              </a:solidFill>
              <a:latin typeface="Arial" panose="020B0604020202020204" pitchFamily="34" charset="0"/>
              <a:cs typeface="Arial" panose="020B0604020202020204" pitchFamily="34" charset="0"/>
            </a:endParaRPr>
          </a:p>
          <a:p>
            <a:pPr algn="ctr"/>
            <a:endParaRPr lang="en-GB" sz="1200" b="1" i="1" dirty="0">
              <a:solidFill>
                <a:schemeClr val="bg1"/>
              </a:solidFill>
              <a:latin typeface="Arial" panose="020B0604020202020204" pitchFamily="34" charset="0"/>
              <a:cs typeface="Arial" panose="020B0604020202020204" pitchFamily="34" charset="0"/>
            </a:endParaRPr>
          </a:p>
          <a:p>
            <a:pPr algn="ctr"/>
            <a:r>
              <a:rPr lang="en-GB" sz="1200" b="1" i="1" dirty="0">
                <a:solidFill>
                  <a:schemeClr val="bg1"/>
                </a:solidFill>
                <a:latin typeface="Arial" panose="020B0604020202020204" pitchFamily="34" charset="0"/>
                <a:cs typeface="Arial" panose="020B0604020202020204" pitchFamily="34" charset="0"/>
              </a:rPr>
              <a:t>Throughout the Project:</a:t>
            </a:r>
          </a:p>
          <a:p>
            <a:pPr algn="ctr"/>
            <a:endParaRPr lang="en-GB" sz="1200" b="1" i="1" dirty="0">
              <a:solidFill>
                <a:schemeClr val="bg1"/>
              </a:solidFill>
              <a:latin typeface="Arial" panose="020B0604020202020204" pitchFamily="34" charset="0"/>
              <a:cs typeface="Arial" panose="020B0604020202020204" pitchFamily="34" charset="0"/>
            </a:endParaRPr>
          </a:p>
          <a:p>
            <a:pPr marL="228600" indent="-228600" algn="ctr">
              <a:buFont typeface="+mj-lt"/>
              <a:buAutoNum type="arabicPeriod"/>
            </a:pPr>
            <a:r>
              <a:rPr lang="en-GB" sz="900" b="1" i="1" dirty="0">
                <a:solidFill>
                  <a:schemeClr val="bg1"/>
                </a:solidFill>
                <a:effectLst/>
                <a:latin typeface="Arial" panose="020B0604020202020204" pitchFamily="34" charset="0"/>
                <a:cs typeface="Arial" panose="020B0604020202020204" pitchFamily="34" charset="0"/>
              </a:rPr>
              <a:t>Project Management: </a:t>
            </a:r>
            <a:r>
              <a:rPr lang="en-GB" sz="900" b="0" i="1" dirty="0">
                <a:solidFill>
                  <a:schemeClr val="bg1"/>
                </a:solidFill>
                <a:effectLst/>
                <a:latin typeface="Arial" panose="020B0604020202020204" pitchFamily="34" charset="0"/>
                <a:cs typeface="Arial" panose="020B0604020202020204" pitchFamily="34" charset="0"/>
              </a:rPr>
              <a:t>Employing effective project management methodologies to ensure the project stays on track, within budget, and meets its objectives.</a:t>
            </a:r>
          </a:p>
          <a:p>
            <a:pPr marL="228600" indent="-228600" algn="ctr">
              <a:buFont typeface="+mj-lt"/>
              <a:buAutoNum type="arabicPeriod"/>
            </a:pPr>
            <a:endParaRPr lang="en-GB" sz="900" b="0" i="1" dirty="0">
              <a:solidFill>
                <a:schemeClr val="bg1"/>
              </a:solidFill>
              <a:effectLst/>
              <a:latin typeface="Arial" panose="020B0604020202020204" pitchFamily="34" charset="0"/>
              <a:cs typeface="Arial" panose="020B0604020202020204" pitchFamily="34" charset="0"/>
            </a:endParaRPr>
          </a:p>
          <a:p>
            <a:pPr marL="228600" indent="-228600" algn="ctr">
              <a:buFont typeface="+mj-lt"/>
              <a:buAutoNum type="arabicPeriod"/>
            </a:pPr>
            <a:r>
              <a:rPr lang="en-GB" sz="900" b="1" i="1" dirty="0">
                <a:solidFill>
                  <a:schemeClr val="bg1"/>
                </a:solidFill>
                <a:effectLst/>
                <a:latin typeface="Arial" panose="020B0604020202020204" pitchFamily="34" charset="0"/>
                <a:cs typeface="Arial" panose="020B0604020202020204" pitchFamily="34" charset="0"/>
              </a:rPr>
              <a:t>Change Management: </a:t>
            </a:r>
            <a:r>
              <a:rPr lang="en-GB" sz="900" b="0" i="1" dirty="0">
                <a:solidFill>
                  <a:schemeClr val="bg1"/>
                </a:solidFill>
                <a:effectLst/>
                <a:latin typeface="Arial" panose="020B0604020202020204" pitchFamily="34" charset="0"/>
                <a:cs typeface="Arial" panose="020B0604020202020204" pitchFamily="34" charset="0"/>
              </a:rPr>
              <a:t>Implementing a structured approach to managing changes in processes, systems, and user behaviour during the transition.</a:t>
            </a:r>
          </a:p>
          <a:p>
            <a:pPr marL="228600" indent="-228600" algn="ctr">
              <a:buFont typeface="+mj-lt"/>
              <a:buAutoNum type="arabicPeriod"/>
            </a:pPr>
            <a:endParaRPr lang="en-GB" sz="900" b="0" i="1" dirty="0">
              <a:solidFill>
                <a:schemeClr val="bg1"/>
              </a:solidFill>
              <a:effectLst/>
              <a:latin typeface="Arial" panose="020B0604020202020204" pitchFamily="34" charset="0"/>
              <a:cs typeface="Arial" panose="020B0604020202020204" pitchFamily="34" charset="0"/>
            </a:endParaRPr>
          </a:p>
          <a:p>
            <a:pPr marL="228600" indent="-228600" algn="ctr">
              <a:buFont typeface="+mj-lt"/>
              <a:buAutoNum type="arabicPeriod"/>
            </a:pPr>
            <a:r>
              <a:rPr lang="en-GB" sz="900" b="1" i="1" dirty="0">
                <a:solidFill>
                  <a:schemeClr val="bg1"/>
                </a:solidFill>
                <a:effectLst/>
                <a:latin typeface="Arial" panose="020B0604020202020204" pitchFamily="34" charset="0"/>
                <a:cs typeface="Arial" panose="020B0604020202020204" pitchFamily="34" charset="0"/>
              </a:rPr>
              <a:t>Communication &amp; Collaboration: </a:t>
            </a:r>
            <a:r>
              <a:rPr lang="en-GB" sz="900" b="0" i="1" dirty="0">
                <a:solidFill>
                  <a:schemeClr val="bg1"/>
                </a:solidFill>
                <a:effectLst/>
                <a:latin typeface="Arial" panose="020B0604020202020204" pitchFamily="34" charset="0"/>
                <a:cs typeface="Arial" panose="020B0604020202020204" pitchFamily="34" charset="0"/>
              </a:rPr>
              <a:t>Maintaining open communication channels between the project team, stakeholders, and end-users throughout the process</a:t>
            </a:r>
            <a:r>
              <a:rPr lang="en-GB" sz="900" b="0" i="0" dirty="0">
                <a:solidFill>
                  <a:schemeClr val="bg1"/>
                </a:solidFill>
                <a:effectLst/>
                <a:latin typeface="Arial" panose="020B0604020202020204" pitchFamily="34" charset="0"/>
                <a:cs typeface="Arial" panose="020B0604020202020204" pitchFamily="34" charset="0"/>
              </a:rPr>
              <a:t>.</a:t>
            </a:r>
          </a:p>
          <a:p>
            <a:endParaRPr lang="en-GB" sz="1200" b="1" i="1" dirty="0">
              <a:solidFill>
                <a:schemeClr val="bg1"/>
              </a:solidFill>
              <a:latin typeface="Arial" panose="020B0604020202020204" pitchFamily="34" charset="0"/>
              <a:cs typeface="Arial" panose="020B0604020202020204" pitchFamily="34" charset="0"/>
            </a:endParaRPr>
          </a:p>
        </p:txBody>
      </p:sp>
      <p:sp>
        <p:nvSpPr>
          <p:cNvPr id="17" name="Arrow: Right 16">
            <a:extLst>
              <a:ext uri="{FF2B5EF4-FFF2-40B4-BE49-F238E27FC236}">
                <a16:creationId xmlns:a16="http://schemas.microsoft.com/office/drawing/2014/main" id="{61C2B949-22CF-1857-37AF-9DE8F62E0115}"/>
              </a:ext>
            </a:extLst>
          </p:cNvPr>
          <p:cNvSpPr/>
          <p:nvPr/>
        </p:nvSpPr>
        <p:spPr>
          <a:xfrm rot="7174768">
            <a:off x="9897554" y="4972800"/>
            <a:ext cx="658806" cy="738665"/>
          </a:xfrm>
          <a:prstGeom prst="rightArrow">
            <a:avLst/>
          </a:prstGeom>
          <a:solidFill>
            <a:srgbClr val="5D7D4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Arrow: Right 17">
            <a:extLst>
              <a:ext uri="{FF2B5EF4-FFF2-40B4-BE49-F238E27FC236}">
                <a16:creationId xmlns:a16="http://schemas.microsoft.com/office/drawing/2014/main" id="{5BEDD502-96DF-A11D-CDEA-E349B3016BAA}"/>
              </a:ext>
            </a:extLst>
          </p:cNvPr>
          <p:cNvSpPr/>
          <p:nvPr/>
        </p:nvSpPr>
        <p:spPr>
          <a:xfrm rot="5400000">
            <a:off x="5766595" y="4957613"/>
            <a:ext cx="658806" cy="738665"/>
          </a:xfrm>
          <a:prstGeom prst="rightArrow">
            <a:avLst/>
          </a:prstGeom>
          <a:solidFill>
            <a:srgbClr val="5D7D4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Arrow: Right 18">
            <a:extLst>
              <a:ext uri="{FF2B5EF4-FFF2-40B4-BE49-F238E27FC236}">
                <a16:creationId xmlns:a16="http://schemas.microsoft.com/office/drawing/2014/main" id="{0149F99E-B3BA-37A0-6240-92332C04A759}"/>
              </a:ext>
            </a:extLst>
          </p:cNvPr>
          <p:cNvSpPr/>
          <p:nvPr/>
        </p:nvSpPr>
        <p:spPr>
          <a:xfrm rot="3363390">
            <a:off x="1769275" y="5000819"/>
            <a:ext cx="658806" cy="738665"/>
          </a:xfrm>
          <a:prstGeom prst="rightArrow">
            <a:avLst/>
          </a:prstGeom>
          <a:solidFill>
            <a:srgbClr val="5D7D4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221292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2">
            <a:extLst>
              <a:ext uri="{FF2B5EF4-FFF2-40B4-BE49-F238E27FC236}">
                <a16:creationId xmlns:a16="http://schemas.microsoft.com/office/drawing/2014/main" id="{822862CF-5AA6-8A84-4FC5-A5347D337FF7}"/>
              </a:ext>
            </a:extLst>
          </p:cNvPr>
          <p:cNvSpPr txBox="1">
            <a:spLocks/>
          </p:cNvSpPr>
          <p:nvPr/>
        </p:nvSpPr>
        <p:spPr>
          <a:xfrm>
            <a:off x="-345440" y="88900"/>
            <a:ext cx="6441440" cy="703580"/>
          </a:xfrm>
          <a:prstGeom prst="rect">
            <a:avLst/>
          </a:prstGeom>
        </p:spPr>
        <p:txBody>
          <a:bodyPr vert="horz" lIns="91440" tIns="45720" rIns="91440" bIns="45720" rtlCol="0" anchor="b">
            <a:normAutofit/>
          </a:bodyPr>
          <a:lstStyle>
            <a:lvl1pPr algn="ctr" defTabSz="914400" rtl="0" eaLnBrk="1" latinLnBrk="0" hangingPunct="1">
              <a:lnSpc>
                <a:spcPct val="80000"/>
              </a:lnSpc>
              <a:spcBef>
                <a:spcPct val="0"/>
              </a:spcBef>
              <a:buNone/>
              <a:defRPr sz="6000" b="1" i="0" kern="1200" spc="100" baseline="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4400"/>
              <a:t>Project Management </a:t>
            </a:r>
          </a:p>
        </p:txBody>
      </p:sp>
      <p:pic>
        <p:nvPicPr>
          <p:cNvPr id="2050" name="Picture 2">
            <a:extLst>
              <a:ext uri="{FF2B5EF4-FFF2-40B4-BE49-F238E27FC236}">
                <a16:creationId xmlns:a16="http://schemas.microsoft.com/office/drawing/2014/main" id="{B653B8FE-B512-F675-735E-FA21A3A946B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1256" y="864399"/>
            <a:ext cx="11649488" cy="3268288"/>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Rounded Corners 1">
            <a:extLst>
              <a:ext uri="{FF2B5EF4-FFF2-40B4-BE49-F238E27FC236}">
                <a16:creationId xmlns:a16="http://schemas.microsoft.com/office/drawing/2014/main" id="{C4C2980D-A516-313F-6EC5-0E46D5591391}"/>
              </a:ext>
            </a:extLst>
          </p:cNvPr>
          <p:cNvSpPr/>
          <p:nvPr/>
        </p:nvSpPr>
        <p:spPr>
          <a:xfrm>
            <a:off x="271255" y="4539905"/>
            <a:ext cx="5687755" cy="2229194"/>
          </a:xfrm>
          <a:prstGeom prst="roundRect">
            <a:avLst/>
          </a:prstGeom>
          <a:solidFill>
            <a:schemeClr val="tx1">
              <a:lumMod val="8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Rounded Corners 2">
            <a:extLst>
              <a:ext uri="{FF2B5EF4-FFF2-40B4-BE49-F238E27FC236}">
                <a16:creationId xmlns:a16="http://schemas.microsoft.com/office/drawing/2014/main" id="{1362F045-7075-4055-D127-66216E2473AD}"/>
              </a:ext>
            </a:extLst>
          </p:cNvPr>
          <p:cNvSpPr/>
          <p:nvPr/>
        </p:nvSpPr>
        <p:spPr>
          <a:xfrm>
            <a:off x="6232991" y="4539905"/>
            <a:ext cx="5687755" cy="2229194"/>
          </a:xfrm>
          <a:prstGeom prst="roundRect">
            <a:avLst/>
          </a:prstGeom>
          <a:solidFill>
            <a:schemeClr val="tx1">
              <a:lumMod val="8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FD5D4B73-24D7-CAE0-AF3A-F97CE080F484}"/>
              </a:ext>
            </a:extLst>
          </p:cNvPr>
          <p:cNvSpPr txBox="1"/>
          <p:nvPr/>
        </p:nvSpPr>
        <p:spPr>
          <a:xfrm>
            <a:off x="271254" y="4539905"/>
            <a:ext cx="5687755" cy="2516073"/>
          </a:xfrm>
          <a:prstGeom prst="rect">
            <a:avLst/>
          </a:prstGeom>
          <a:noFill/>
        </p:spPr>
        <p:txBody>
          <a:bodyPr wrap="square" rtlCol="0">
            <a:spAutoFit/>
          </a:bodyPr>
          <a:lstStyle/>
          <a:p>
            <a:pPr algn="ctr"/>
            <a:r>
              <a:rPr lang="en-GB" sz="1050" b="1" i="1" u="sng" dirty="0">
                <a:solidFill>
                  <a:schemeClr val="bg1"/>
                </a:solidFill>
                <a:latin typeface="Arial" panose="020B0604020202020204" pitchFamily="34" charset="0"/>
                <a:cs typeface="Arial" panose="020B0604020202020204" pitchFamily="34" charset="0"/>
              </a:rPr>
              <a:t>Waterfall</a:t>
            </a:r>
          </a:p>
          <a:p>
            <a:pPr algn="ctr"/>
            <a:endParaRPr lang="en-GB" sz="1050" b="1" i="1" u="sng" dirty="0">
              <a:solidFill>
                <a:schemeClr val="bg1"/>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050" b="1" i="0" dirty="0">
                <a:solidFill>
                  <a:srgbClr val="121512"/>
                </a:solidFill>
                <a:effectLst/>
                <a:latin typeface="-apple-system"/>
              </a:rPr>
              <a:t>Initial Planning </a:t>
            </a:r>
            <a:r>
              <a:rPr lang="en-GB" sz="1050" b="1" dirty="0">
                <a:solidFill>
                  <a:srgbClr val="121512"/>
                </a:solidFill>
                <a:latin typeface="-apple-system"/>
              </a:rPr>
              <a:t>&amp; </a:t>
            </a:r>
            <a:r>
              <a:rPr lang="en-GB" sz="1050" b="1" i="0" dirty="0">
                <a:solidFill>
                  <a:srgbClr val="121512"/>
                </a:solidFill>
                <a:effectLst/>
                <a:latin typeface="-apple-system"/>
              </a:rPr>
              <a:t>Design:</a:t>
            </a:r>
            <a:endParaRPr lang="en-GB" sz="1050" b="1" i="1" dirty="0">
              <a:solidFill>
                <a:schemeClr val="bg1"/>
              </a:solidFill>
              <a:latin typeface="Arial" panose="020B0604020202020204" pitchFamily="34" charset="0"/>
              <a:cs typeface="Arial" panose="020B0604020202020204" pitchFamily="34" charset="0"/>
            </a:endParaRPr>
          </a:p>
          <a:p>
            <a:pPr marL="628650" lvl="1" indent="-171450">
              <a:buFont typeface="Arial" panose="020B0604020202020204" pitchFamily="34" charset="0"/>
              <a:buChar char="•"/>
            </a:pPr>
            <a:r>
              <a:rPr lang="en-GB" sz="1050" b="0" i="1" dirty="0">
                <a:solidFill>
                  <a:srgbClr val="121512"/>
                </a:solidFill>
                <a:effectLst/>
                <a:latin typeface="-apple-system"/>
              </a:rPr>
              <a:t>Comprehensive requirement gathering with stakeholders.</a:t>
            </a:r>
          </a:p>
          <a:p>
            <a:pPr marL="628650" lvl="1" indent="-171450">
              <a:buFont typeface="Arial" panose="020B0604020202020204" pitchFamily="34" charset="0"/>
              <a:buChar char="•"/>
            </a:pPr>
            <a:r>
              <a:rPr lang="en-GB" sz="1050" b="0" i="1" dirty="0">
                <a:solidFill>
                  <a:srgbClr val="121512"/>
                </a:solidFill>
                <a:effectLst/>
                <a:latin typeface="-apple-system"/>
              </a:rPr>
              <a:t>Detailed documentation of project scope, timeline, and resources</a:t>
            </a:r>
            <a:r>
              <a:rPr lang="en-GB" sz="1050" b="0" i="0" dirty="0">
                <a:solidFill>
                  <a:srgbClr val="121512"/>
                </a:solidFill>
                <a:effectLst/>
                <a:latin typeface="-apple-system"/>
              </a:rPr>
              <a:t>.</a:t>
            </a:r>
          </a:p>
          <a:p>
            <a:pPr lvl="1"/>
            <a:endParaRPr lang="en-GB" sz="1050" b="0" i="0" dirty="0">
              <a:solidFill>
                <a:srgbClr val="121512"/>
              </a:solidFill>
              <a:effectLst/>
              <a:latin typeface="-apple-system"/>
            </a:endParaRPr>
          </a:p>
          <a:p>
            <a:pPr marL="171450" indent="-171450">
              <a:buFont typeface="Arial" panose="020B0604020202020204" pitchFamily="34" charset="0"/>
              <a:buChar char="•"/>
            </a:pPr>
            <a:r>
              <a:rPr lang="en-GB" sz="1050" b="1" i="0" dirty="0">
                <a:solidFill>
                  <a:srgbClr val="121512"/>
                </a:solidFill>
                <a:effectLst/>
                <a:latin typeface="-apple-system"/>
              </a:rPr>
              <a:t>Sequential Development:</a:t>
            </a:r>
            <a:endParaRPr lang="en-GB" sz="1050" b="1" i="1" dirty="0">
              <a:solidFill>
                <a:schemeClr val="bg1"/>
              </a:solidFill>
              <a:latin typeface="Arial" panose="020B0604020202020204" pitchFamily="34" charset="0"/>
              <a:cs typeface="Arial" panose="020B0604020202020204" pitchFamily="34" charset="0"/>
            </a:endParaRPr>
          </a:p>
          <a:p>
            <a:pPr lvl="1">
              <a:buFont typeface="Arial" panose="020B0604020202020204" pitchFamily="34" charset="0"/>
              <a:buChar char="•"/>
            </a:pPr>
            <a:r>
              <a:rPr lang="en-GB" sz="1050" i="1" dirty="0">
                <a:solidFill>
                  <a:schemeClr val="bg1"/>
                </a:solidFill>
                <a:effectLst/>
                <a:latin typeface="Arial" panose="020B0604020202020204" pitchFamily="34" charset="0"/>
                <a:cs typeface="Arial" panose="020B0604020202020204" pitchFamily="34" charset="0"/>
              </a:rPr>
              <a:t>  </a:t>
            </a:r>
            <a:r>
              <a:rPr lang="en-GB" sz="1050" b="0" i="1" dirty="0">
                <a:solidFill>
                  <a:srgbClr val="121512"/>
                </a:solidFill>
                <a:effectLst/>
                <a:latin typeface="-apple-system"/>
              </a:rPr>
              <a:t>Step-by-step approach: Design, Development, Testing, and Implementation phases.</a:t>
            </a:r>
          </a:p>
          <a:p>
            <a:pPr lvl="1">
              <a:buFont typeface="Arial" panose="020B0604020202020204" pitchFamily="34" charset="0"/>
              <a:buChar char="•"/>
            </a:pPr>
            <a:r>
              <a:rPr lang="en-GB" sz="1050" b="0" i="1" dirty="0">
                <a:solidFill>
                  <a:srgbClr val="121512"/>
                </a:solidFill>
                <a:effectLst/>
                <a:latin typeface="-apple-system"/>
              </a:rPr>
              <a:t>  Strong focus on upfront planning and predictable outcomes.</a:t>
            </a:r>
          </a:p>
          <a:p>
            <a:pPr lvl="1"/>
            <a:endParaRPr lang="en-GB" sz="1050" b="0" i="1" dirty="0">
              <a:solidFill>
                <a:srgbClr val="121512"/>
              </a:solidFill>
              <a:effectLst/>
              <a:latin typeface="-apple-system"/>
            </a:endParaRPr>
          </a:p>
          <a:p>
            <a:pPr marL="171450" indent="-171450">
              <a:buFont typeface="Arial" panose="020B0604020202020204" pitchFamily="34" charset="0"/>
              <a:buChar char="•"/>
            </a:pPr>
            <a:r>
              <a:rPr lang="en-GB" sz="1050" b="1" dirty="0">
                <a:solidFill>
                  <a:srgbClr val="121512"/>
                </a:solidFill>
                <a:latin typeface="-apple-system"/>
              </a:rPr>
              <a:t>Control &amp; Documentation</a:t>
            </a:r>
            <a:r>
              <a:rPr lang="en-GB" sz="1050" b="1" i="0" dirty="0">
                <a:solidFill>
                  <a:srgbClr val="121512"/>
                </a:solidFill>
                <a:effectLst/>
                <a:latin typeface="-apple-system"/>
              </a:rPr>
              <a:t>:</a:t>
            </a:r>
            <a:endParaRPr lang="en-GB" sz="1050" b="1" i="1" dirty="0">
              <a:solidFill>
                <a:schemeClr val="bg1"/>
              </a:solidFill>
              <a:latin typeface="Arial" panose="020B0604020202020204" pitchFamily="34" charset="0"/>
              <a:cs typeface="Arial" panose="020B0604020202020204" pitchFamily="34" charset="0"/>
            </a:endParaRPr>
          </a:p>
          <a:p>
            <a:pPr lvl="1">
              <a:buFont typeface="Arial" panose="020B0604020202020204" pitchFamily="34" charset="0"/>
              <a:buChar char="•"/>
            </a:pPr>
            <a:r>
              <a:rPr lang="en-GB" sz="1050" i="1" dirty="0">
                <a:solidFill>
                  <a:schemeClr val="bg1"/>
                </a:solidFill>
                <a:effectLst/>
                <a:latin typeface="Arial" panose="020B0604020202020204" pitchFamily="34" charset="0"/>
                <a:cs typeface="Arial" panose="020B0604020202020204" pitchFamily="34" charset="0"/>
              </a:rPr>
              <a:t>  </a:t>
            </a:r>
            <a:r>
              <a:rPr lang="en-GB" sz="1050" b="0" i="1" dirty="0">
                <a:solidFill>
                  <a:srgbClr val="121512"/>
                </a:solidFill>
                <a:effectLst/>
                <a:latin typeface="-apple-system"/>
              </a:rPr>
              <a:t>Emphasis on comprehensive documentation for compliance and audit purposes.</a:t>
            </a:r>
          </a:p>
          <a:p>
            <a:pPr lvl="1">
              <a:buFont typeface="Arial" panose="020B0604020202020204" pitchFamily="34" charset="0"/>
              <a:buChar char="•"/>
            </a:pPr>
            <a:r>
              <a:rPr lang="en-GB" sz="1050" b="0" i="1" dirty="0">
                <a:solidFill>
                  <a:srgbClr val="121512"/>
                </a:solidFill>
                <a:effectLst/>
                <a:latin typeface="-apple-system"/>
              </a:rPr>
              <a:t>  Clear milestones and phase approvals.</a:t>
            </a:r>
          </a:p>
          <a:p>
            <a:pPr lvl="1"/>
            <a:endParaRPr lang="en-GB" sz="1050" b="0" i="1" dirty="0">
              <a:solidFill>
                <a:srgbClr val="121512"/>
              </a:solidFill>
              <a:effectLst/>
              <a:latin typeface="-apple-system"/>
            </a:endParaRPr>
          </a:p>
          <a:p>
            <a:pPr marL="171450" indent="-171450">
              <a:buFont typeface="Arial" panose="020B0604020202020204" pitchFamily="34" charset="0"/>
              <a:buChar char="•"/>
            </a:pPr>
            <a:endParaRPr lang="en-GB" sz="1050" b="1" i="1" u="sng" dirty="0">
              <a:solidFill>
                <a:schemeClr val="bg1"/>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C18E1A05-426C-85CF-A3F5-2596EEEA28D7}"/>
              </a:ext>
            </a:extLst>
          </p:cNvPr>
          <p:cNvSpPr txBox="1"/>
          <p:nvPr/>
        </p:nvSpPr>
        <p:spPr>
          <a:xfrm>
            <a:off x="6232989" y="4539905"/>
            <a:ext cx="5687755" cy="2516073"/>
          </a:xfrm>
          <a:prstGeom prst="rect">
            <a:avLst/>
          </a:prstGeom>
          <a:noFill/>
        </p:spPr>
        <p:txBody>
          <a:bodyPr wrap="square" rtlCol="0">
            <a:spAutoFit/>
          </a:bodyPr>
          <a:lstStyle/>
          <a:p>
            <a:pPr algn="ctr"/>
            <a:r>
              <a:rPr lang="en-GB" sz="1050" b="1" i="1" u="sng" dirty="0">
                <a:solidFill>
                  <a:schemeClr val="bg1"/>
                </a:solidFill>
                <a:latin typeface="Arial" panose="020B0604020202020204" pitchFamily="34" charset="0"/>
                <a:cs typeface="Arial" panose="020B0604020202020204" pitchFamily="34" charset="0"/>
              </a:rPr>
              <a:t>Agile</a:t>
            </a:r>
          </a:p>
          <a:p>
            <a:pPr algn="ctr"/>
            <a:endParaRPr lang="en-GB" sz="1050" b="1" i="1" u="sng" dirty="0">
              <a:solidFill>
                <a:schemeClr val="bg1"/>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050" b="1" i="0" dirty="0">
                <a:solidFill>
                  <a:srgbClr val="121512"/>
                </a:solidFill>
                <a:effectLst/>
                <a:latin typeface="-apple-system"/>
              </a:rPr>
              <a:t>Iterative Development:</a:t>
            </a:r>
          </a:p>
          <a:p>
            <a:pPr lvl="1">
              <a:buFont typeface="Arial" panose="020B0604020202020204" pitchFamily="34" charset="0"/>
              <a:buChar char="•"/>
            </a:pPr>
            <a:r>
              <a:rPr lang="en-GB" sz="1050" b="0" i="0" dirty="0">
                <a:solidFill>
                  <a:srgbClr val="121512"/>
                </a:solidFill>
                <a:effectLst/>
                <a:latin typeface="-apple-system"/>
              </a:rPr>
              <a:t> </a:t>
            </a:r>
            <a:r>
              <a:rPr lang="en-GB" sz="1050" b="0" i="1" dirty="0">
                <a:solidFill>
                  <a:srgbClr val="121512"/>
                </a:solidFill>
                <a:effectLst/>
                <a:latin typeface="-apple-system"/>
              </a:rPr>
              <a:t>Adoption of sprints to deliver incremental updates.</a:t>
            </a:r>
          </a:p>
          <a:p>
            <a:pPr lvl="1">
              <a:buFont typeface="Arial" panose="020B0604020202020204" pitchFamily="34" charset="0"/>
              <a:buChar char="•"/>
            </a:pPr>
            <a:r>
              <a:rPr lang="en-GB" sz="1050" b="0" i="1" dirty="0">
                <a:solidFill>
                  <a:srgbClr val="121512"/>
                </a:solidFill>
                <a:effectLst/>
                <a:latin typeface="-apple-system"/>
              </a:rPr>
              <a:t> Continuous stakeholder feedback integrated into each iteration.</a:t>
            </a:r>
          </a:p>
          <a:p>
            <a:pPr lvl="1"/>
            <a:endParaRPr lang="en-GB" sz="1050" b="0" i="0" dirty="0">
              <a:solidFill>
                <a:srgbClr val="121512"/>
              </a:solidFill>
              <a:effectLst/>
              <a:latin typeface="-apple-system"/>
            </a:endParaRPr>
          </a:p>
          <a:p>
            <a:pPr marL="171450" indent="-171450">
              <a:buFont typeface="Arial" panose="020B0604020202020204" pitchFamily="34" charset="0"/>
              <a:buChar char="•"/>
            </a:pPr>
            <a:r>
              <a:rPr lang="en-GB" sz="1050" b="1" i="0" dirty="0">
                <a:solidFill>
                  <a:srgbClr val="121512"/>
                </a:solidFill>
                <a:effectLst/>
                <a:latin typeface="-apple-system"/>
              </a:rPr>
              <a:t>Flexibility and Adaptability:</a:t>
            </a:r>
            <a:endParaRPr lang="en-GB" sz="1050" b="1" i="1" dirty="0">
              <a:solidFill>
                <a:schemeClr val="bg1"/>
              </a:solidFill>
              <a:latin typeface="Arial" panose="020B0604020202020204" pitchFamily="34" charset="0"/>
              <a:cs typeface="Arial" panose="020B0604020202020204" pitchFamily="34" charset="0"/>
            </a:endParaRPr>
          </a:p>
          <a:p>
            <a:pPr lvl="1">
              <a:buFont typeface="Arial" panose="020B0604020202020204" pitchFamily="34" charset="0"/>
              <a:buChar char="•"/>
            </a:pPr>
            <a:r>
              <a:rPr lang="en-GB" sz="1050" dirty="0">
                <a:solidFill>
                  <a:schemeClr val="bg1"/>
                </a:solidFill>
                <a:effectLst/>
                <a:latin typeface="Arial" panose="020B0604020202020204" pitchFamily="34" charset="0"/>
                <a:cs typeface="Arial" panose="020B0604020202020204" pitchFamily="34" charset="0"/>
              </a:rPr>
              <a:t>  </a:t>
            </a:r>
            <a:r>
              <a:rPr lang="en-GB" sz="1050" b="0" i="1" dirty="0">
                <a:solidFill>
                  <a:srgbClr val="121512"/>
                </a:solidFill>
                <a:effectLst/>
                <a:latin typeface="-apple-system"/>
              </a:rPr>
              <a:t>Ability to respond quickly to changing requirements or unforeseen challenges.</a:t>
            </a:r>
          </a:p>
          <a:p>
            <a:pPr lvl="1">
              <a:buFont typeface="Arial" panose="020B0604020202020204" pitchFamily="34" charset="0"/>
              <a:buChar char="•"/>
            </a:pPr>
            <a:r>
              <a:rPr lang="en-GB" sz="1050" i="1" dirty="0">
                <a:solidFill>
                  <a:srgbClr val="121512"/>
                </a:solidFill>
                <a:latin typeface="-apple-system"/>
              </a:rPr>
              <a:t>  </a:t>
            </a:r>
            <a:r>
              <a:rPr lang="en-GB" sz="1050" b="0" i="1" dirty="0">
                <a:solidFill>
                  <a:srgbClr val="121512"/>
                </a:solidFill>
                <a:effectLst/>
                <a:latin typeface="-apple-system"/>
              </a:rPr>
              <a:t>Encouraging collaborative and cross-functional teamwork.</a:t>
            </a:r>
          </a:p>
          <a:p>
            <a:pPr lvl="1"/>
            <a:endParaRPr lang="en-GB" sz="1050" b="0" i="1" dirty="0">
              <a:solidFill>
                <a:srgbClr val="121512"/>
              </a:solidFill>
              <a:effectLst/>
              <a:latin typeface="-apple-system"/>
            </a:endParaRPr>
          </a:p>
          <a:p>
            <a:pPr marL="171450" indent="-171450">
              <a:buFont typeface="Arial" panose="020B0604020202020204" pitchFamily="34" charset="0"/>
              <a:buChar char="•"/>
            </a:pPr>
            <a:r>
              <a:rPr lang="en-GB" sz="1050" b="1" dirty="0">
                <a:solidFill>
                  <a:srgbClr val="121512"/>
                </a:solidFill>
                <a:latin typeface="-apple-system"/>
              </a:rPr>
              <a:t>Value Delivery</a:t>
            </a:r>
            <a:r>
              <a:rPr lang="en-GB" sz="1050" b="1" i="0" dirty="0">
                <a:solidFill>
                  <a:srgbClr val="121512"/>
                </a:solidFill>
                <a:effectLst/>
                <a:latin typeface="-apple-system"/>
              </a:rPr>
              <a:t>:</a:t>
            </a:r>
            <a:endParaRPr lang="en-GB" sz="1050" b="1" i="1" dirty="0">
              <a:solidFill>
                <a:schemeClr val="bg1"/>
              </a:solidFill>
              <a:latin typeface="Arial" panose="020B0604020202020204" pitchFamily="34" charset="0"/>
              <a:cs typeface="Arial" panose="020B0604020202020204" pitchFamily="34" charset="0"/>
            </a:endParaRPr>
          </a:p>
          <a:p>
            <a:pPr lvl="1">
              <a:buFont typeface="Arial" panose="020B0604020202020204" pitchFamily="34" charset="0"/>
              <a:buChar char="•"/>
            </a:pPr>
            <a:r>
              <a:rPr lang="en-GB" sz="1050" i="1" dirty="0">
                <a:solidFill>
                  <a:schemeClr val="bg1"/>
                </a:solidFill>
                <a:effectLst/>
                <a:latin typeface="Arial" panose="020B0604020202020204" pitchFamily="34" charset="0"/>
                <a:cs typeface="Arial" panose="020B0604020202020204" pitchFamily="34" charset="0"/>
              </a:rPr>
              <a:t>  </a:t>
            </a:r>
            <a:r>
              <a:rPr lang="en-GB" sz="1050" b="0" i="0" dirty="0">
                <a:solidFill>
                  <a:srgbClr val="121512"/>
                </a:solidFill>
                <a:effectLst/>
                <a:latin typeface="-apple-system"/>
              </a:rPr>
              <a:t>Focus on delivering the most business value early and throughout the project.</a:t>
            </a:r>
            <a:endParaRPr lang="en-GB" sz="1050" i="1" dirty="0">
              <a:solidFill>
                <a:srgbClr val="121512"/>
              </a:solidFill>
              <a:latin typeface="-apple-system"/>
            </a:endParaRPr>
          </a:p>
          <a:p>
            <a:pPr lvl="1">
              <a:buFont typeface="Arial" panose="020B0604020202020204" pitchFamily="34" charset="0"/>
              <a:buChar char="•"/>
            </a:pPr>
            <a:r>
              <a:rPr lang="en-GB" sz="1050" b="0" i="1" dirty="0">
                <a:solidFill>
                  <a:srgbClr val="121512"/>
                </a:solidFill>
                <a:effectLst/>
                <a:latin typeface="-apple-system"/>
              </a:rPr>
              <a:t> </a:t>
            </a:r>
            <a:r>
              <a:rPr lang="en-GB" sz="1050" b="0" i="0" dirty="0">
                <a:solidFill>
                  <a:srgbClr val="121512"/>
                </a:solidFill>
                <a:effectLst/>
                <a:latin typeface="-apple-system"/>
              </a:rPr>
              <a:t>Regular demonstrations and reviews to ensure alignment with user needs.</a:t>
            </a:r>
          </a:p>
          <a:p>
            <a:pPr lvl="1"/>
            <a:endParaRPr lang="en-GB" sz="1050" b="0" i="1" dirty="0">
              <a:solidFill>
                <a:srgbClr val="121512"/>
              </a:solidFill>
              <a:effectLst/>
              <a:latin typeface="-apple-system"/>
            </a:endParaRPr>
          </a:p>
          <a:p>
            <a:pPr marL="171450" indent="-171450">
              <a:buFont typeface="Arial" panose="020B0604020202020204" pitchFamily="34" charset="0"/>
              <a:buChar char="•"/>
            </a:pPr>
            <a:endParaRPr lang="en-GB" sz="1050" b="1" i="1" u="sng" dirty="0">
              <a:solidFill>
                <a:schemeClr val="bg1"/>
              </a:solidFill>
              <a:latin typeface="Arial" panose="020B0604020202020204" pitchFamily="34" charset="0"/>
              <a:cs typeface="Arial" panose="020B0604020202020204" pitchFamily="34" charset="0"/>
            </a:endParaRPr>
          </a:p>
        </p:txBody>
      </p:sp>
      <p:sp>
        <p:nvSpPr>
          <p:cNvPr id="7" name="Cross 6">
            <a:extLst>
              <a:ext uri="{FF2B5EF4-FFF2-40B4-BE49-F238E27FC236}">
                <a16:creationId xmlns:a16="http://schemas.microsoft.com/office/drawing/2014/main" id="{60092BED-DAE8-E853-437A-725A54C554D4}"/>
              </a:ext>
            </a:extLst>
          </p:cNvPr>
          <p:cNvSpPr/>
          <p:nvPr/>
        </p:nvSpPr>
        <p:spPr>
          <a:xfrm>
            <a:off x="5908925" y="5414481"/>
            <a:ext cx="374149" cy="424557"/>
          </a:xfrm>
          <a:prstGeom prst="plus">
            <a:avLst/>
          </a:prstGeom>
          <a:solidFill>
            <a:srgbClr val="5D7D40"/>
          </a:solidFill>
          <a:ln>
            <a:solidFill>
              <a:srgbClr val="5D7D4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371389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5346ED-721D-85EE-2F1B-A31D0912DE29}"/>
              </a:ext>
            </a:extLst>
          </p:cNvPr>
          <p:cNvSpPr>
            <a:spLocks noGrp="1"/>
          </p:cNvSpPr>
          <p:nvPr>
            <p:ph type="title"/>
          </p:nvPr>
        </p:nvSpPr>
        <p:spPr>
          <a:xfrm>
            <a:off x="480060" y="733425"/>
            <a:ext cx="9778365" cy="734500"/>
          </a:xfrm>
        </p:spPr>
        <p:txBody>
          <a:bodyPr/>
          <a:lstStyle/>
          <a:p>
            <a:r>
              <a:rPr lang="en-US"/>
              <a:t>Stakeholder Analysis </a:t>
            </a:r>
          </a:p>
        </p:txBody>
      </p:sp>
      <p:sp>
        <p:nvSpPr>
          <p:cNvPr id="7" name="Arrow: Left-Up 6">
            <a:extLst>
              <a:ext uri="{FF2B5EF4-FFF2-40B4-BE49-F238E27FC236}">
                <a16:creationId xmlns:a16="http://schemas.microsoft.com/office/drawing/2014/main" id="{A0159467-E077-5D38-8078-33512D4198D2}"/>
              </a:ext>
            </a:extLst>
          </p:cNvPr>
          <p:cNvSpPr/>
          <p:nvPr/>
        </p:nvSpPr>
        <p:spPr>
          <a:xfrm rot="5400000">
            <a:off x="4872574" y="833978"/>
            <a:ext cx="4904300" cy="6172200"/>
          </a:xfrm>
          <a:prstGeom prst="leftUpArrow">
            <a:avLst>
              <a:gd name="adj1" fmla="val 1753"/>
              <a:gd name="adj2" fmla="val 3243"/>
              <a:gd name="adj3" fmla="val 6270"/>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96E49814-E25A-CCB7-7585-905DE16ACDEF}"/>
              </a:ext>
            </a:extLst>
          </p:cNvPr>
          <p:cNvSpPr txBox="1"/>
          <p:nvPr/>
        </p:nvSpPr>
        <p:spPr>
          <a:xfrm>
            <a:off x="6961346" y="6270066"/>
            <a:ext cx="1571625" cy="369332"/>
          </a:xfrm>
          <a:prstGeom prst="rect">
            <a:avLst/>
          </a:prstGeom>
          <a:noFill/>
        </p:spPr>
        <p:txBody>
          <a:bodyPr wrap="square" rtlCol="0">
            <a:spAutoFit/>
          </a:bodyPr>
          <a:lstStyle/>
          <a:p>
            <a:r>
              <a:rPr lang="en-GB" b="1">
                <a:solidFill>
                  <a:schemeClr val="bg1"/>
                </a:solidFill>
              </a:rPr>
              <a:t>Interest</a:t>
            </a:r>
          </a:p>
        </p:txBody>
      </p:sp>
      <p:sp>
        <p:nvSpPr>
          <p:cNvPr id="10" name="TextBox 9">
            <a:extLst>
              <a:ext uri="{FF2B5EF4-FFF2-40B4-BE49-F238E27FC236}">
                <a16:creationId xmlns:a16="http://schemas.microsoft.com/office/drawing/2014/main" id="{FE9C6258-F25A-0B9D-4973-EEEEA8159247}"/>
              </a:ext>
            </a:extLst>
          </p:cNvPr>
          <p:cNvSpPr txBox="1"/>
          <p:nvPr/>
        </p:nvSpPr>
        <p:spPr>
          <a:xfrm rot="16200000">
            <a:off x="3268145" y="3362327"/>
            <a:ext cx="1571625" cy="369332"/>
          </a:xfrm>
          <a:prstGeom prst="rect">
            <a:avLst/>
          </a:prstGeom>
          <a:noFill/>
        </p:spPr>
        <p:txBody>
          <a:bodyPr wrap="square" rtlCol="0">
            <a:spAutoFit/>
          </a:bodyPr>
          <a:lstStyle/>
          <a:p>
            <a:r>
              <a:rPr lang="en-GB" b="1">
                <a:solidFill>
                  <a:schemeClr val="bg1"/>
                </a:solidFill>
              </a:rPr>
              <a:t>Influence</a:t>
            </a:r>
          </a:p>
        </p:txBody>
      </p:sp>
      <p:sp>
        <p:nvSpPr>
          <p:cNvPr id="11" name="TextBox 10">
            <a:extLst>
              <a:ext uri="{FF2B5EF4-FFF2-40B4-BE49-F238E27FC236}">
                <a16:creationId xmlns:a16="http://schemas.microsoft.com/office/drawing/2014/main" id="{ED92DC36-95F5-50BF-4D24-550D50AE951E}"/>
              </a:ext>
            </a:extLst>
          </p:cNvPr>
          <p:cNvSpPr txBox="1"/>
          <p:nvPr/>
        </p:nvSpPr>
        <p:spPr>
          <a:xfrm rot="16200000">
            <a:off x="3686709" y="5074147"/>
            <a:ext cx="734499" cy="369332"/>
          </a:xfrm>
          <a:prstGeom prst="rect">
            <a:avLst/>
          </a:prstGeom>
          <a:noFill/>
        </p:spPr>
        <p:txBody>
          <a:bodyPr wrap="square" rtlCol="0">
            <a:spAutoFit/>
          </a:bodyPr>
          <a:lstStyle/>
          <a:p>
            <a:r>
              <a:rPr lang="en-GB">
                <a:solidFill>
                  <a:schemeClr val="bg1"/>
                </a:solidFill>
              </a:rPr>
              <a:t>Low</a:t>
            </a:r>
          </a:p>
        </p:txBody>
      </p:sp>
      <p:sp>
        <p:nvSpPr>
          <p:cNvPr id="12" name="TextBox 11">
            <a:extLst>
              <a:ext uri="{FF2B5EF4-FFF2-40B4-BE49-F238E27FC236}">
                <a16:creationId xmlns:a16="http://schemas.microsoft.com/office/drawing/2014/main" id="{C88F015F-A644-AFA0-0665-B74696CFDCD8}"/>
              </a:ext>
            </a:extLst>
          </p:cNvPr>
          <p:cNvSpPr txBox="1"/>
          <p:nvPr/>
        </p:nvSpPr>
        <p:spPr>
          <a:xfrm>
            <a:off x="4814173" y="6321147"/>
            <a:ext cx="1571625" cy="369332"/>
          </a:xfrm>
          <a:prstGeom prst="rect">
            <a:avLst/>
          </a:prstGeom>
          <a:noFill/>
        </p:spPr>
        <p:txBody>
          <a:bodyPr wrap="square" rtlCol="0">
            <a:spAutoFit/>
          </a:bodyPr>
          <a:lstStyle/>
          <a:p>
            <a:r>
              <a:rPr lang="en-GB">
                <a:solidFill>
                  <a:schemeClr val="bg1"/>
                </a:solidFill>
              </a:rPr>
              <a:t>Low</a:t>
            </a:r>
          </a:p>
        </p:txBody>
      </p:sp>
      <p:sp>
        <p:nvSpPr>
          <p:cNvPr id="14" name="TextBox 13">
            <a:extLst>
              <a:ext uri="{FF2B5EF4-FFF2-40B4-BE49-F238E27FC236}">
                <a16:creationId xmlns:a16="http://schemas.microsoft.com/office/drawing/2014/main" id="{6C8E468E-D9E6-449A-21D5-6E4FEAE4BC65}"/>
              </a:ext>
            </a:extLst>
          </p:cNvPr>
          <p:cNvSpPr txBox="1"/>
          <p:nvPr/>
        </p:nvSpPr>
        <p:spPr>
          <a:xfrm rot="16200000">
            <a:off x="3686709" y="1973281"/>
            <a:ext cx="734499" cy="369332"/>
          </a:xfrm>
          <a:prstGeom prst="rect">
            <a:avLst/>
          </a:prstGeom>
          <a:noFill/>
        </p:spPr>
        <p:txBody>
          <a:bodyPr wrap="square" rtlCol="0">
            <a:spAutoFit/>
          </a:bodyPr>
          <a:lstStyle/>
          <a:p>
            <a:r>
              <a:rPr lang="en-GB">
                <a:solidFill>
                  <a:schemeClr val="bg1"/>
                </a:solidFill>
              </a:rPr>
              <a:t>High</a:t>
            </a:r>
          </a:p>
        </p:txBody>
      </p:sp>
      <p:sp>
        <p:nvSpPr>
          <p:cNvPr id="15" name="TextBox 14">
            <a:extLst>
              <a:ext uri="{FF2B5EF4-FFF2-40B4-BE49-F238E27FC236}">
                <a16:creationId xmlns:a16="http://schemas.microsoft.com/office/drawing/2014/main" id="{9FDB5D14-EB31-A0B3-3396-08881352CC8F}"/>
              </a:ext>
            </a:extLst>
          </p:cNvPr>
          <p:cNvSpPr txBox="1"/>
          <p:nvPr/>
        </p:nvSpPr>
        <p:spPr>
          <a:xfrm>
            <a:off x="9472612" y="6270066"/>
            <a:ext cx="1571625" cy="369332"/>
          </a:xfrm>
          <a:prstGeom prst="rect">
            <a:avLst/>
          </a:prstGeom>
          <a:noFill/>
        </p:spPr>
        <p:txBody>
          <a:bodyPr wrap="square" rtlCol="0">
            <a:spAutoFit/>
          </a:bodyPr>
          <a:lstStyle/>
          <a:p>
            <a:r>
              <a:rPr lang="en-GB">
                <a:solidFill>
                  <a:schemeClr val="bg1"/>
                </a:solidFill>
              </a:rPr>
              <a:t>High</a:t>
            </a:r>
          </a:p>
        </p:txBody>
      </p:sp>
      <p:cxnSp>
        <p:nvCxnSpPr>
          <p:cNvPr id="18" name="Straight Connector 17">
            <a:extLst>
              <a:ext uri="{FF2B5EF4-FFF2-40B4-BE49-F238E27FC236}">
                <a16:creationId xmlns:a16="http://schemas.microsoft.com/office/drawing/2014/main" id="{BEA1642D-CC78-78E5-FC2D-3CBBECCE32C3}"/>
              </a:ext>
            </a:extLst>
          </p:cNvPr>
          <p:cNvCxnSpPr/>
          <p:nvPr/>
        </p:nvCxnSpPr>
        <p:spPr>
          <a:xfrm>
            <a:off x="7324724" y="1790697"/>
            <a:ext cx="0" cy="3981453"/>
          </a:xfrm>
          <a:prstGeom prst="line">
            <a:avLst/>
          </a:prstGeom>
        </p:spPr>
        <p:style>
          <a:lnRef idx="1">
            <a:schemeClr val="dk1"/>
          </a:lnRef>
          <a:fillRef idx="0">
            <a:schemeClr val="dk1"/>
          </a:fillRef>
          <a:effectRef idx="0">
            <a:schemeClr val="dk1"/>
          </a:effectRef>
          <a:fontRef idx="minor">
            <a:schemeClr val="tx1"/>
          </a:fontRef>
        </p:style>
      </p:cxnSp>
      <p:cxnSp>
        <p:nvCxnSpPr>
          <p:cNvPr id="19" name="Straight Connector 18">
            <a:extLst>
              <a:ext uri="{FF2B5EF4-FFF2-40B4-BE49-F238E27FC236}">
                <a16:creationId xmlns:a16="http://schemas.microsoft.com/office/drawing/2014/main" id="{994B7823-27E4-1BE1-F553-23FF2BE69C16}"/>
              </a:ext>
            </a:extLst>
          </p:cNvPr>
          <p:cNvCxnSpPr>
            <a:cxnSpLocks/>
          </p:cNvCxnSpPr>
          <p:nvPr/>
        </p:nvCxnSpPr>
        <p:spPr>
          <a:xfrm flipH="1">
            <a:off x="4814173" y="3767677"/>
            <a:ext cx="5034677" cy="0"/>
          </a:xfrm>
          <a:prstGeom prst="line">
            <a:avLst/>
          </a:prstGeom>
        </p:spPr>
        <p:style>
          <a:lnRef idx="1">
            <a:schemeClr val="dk1"/>
          </a:lnRef>
          <a:fillRef idx="0">
            <a:schemeClr val="dk1"/>
          </a:fillRef>
          <a:effectRef idx="0">
            <a:schemeClr val="dk1"/>
          </a:effectRef>
          <a:fontRef idx="minor">
            <a:schemeClr val="tx1"/>
          </a:fontRef>
        </p:style>
      </p:cxnSp>
      <p:sp>
        <p:nvSpPr>
          <p:cNvPr id="23" name="TextBox 22">
            <a:extLst>
              <a:ext uri="{FF2B5EF4-FFF2-40B4-BE49-F238E27FC236}">
                <a16:creationId xmlns:a16="http://schemas.microsoft.com/office/drawing/2014/main" id="{8794A16F-A3B2-3785-98CD-F87F71995F9B}"/>
              </a:ext>
            </a:extLst>
          </p:cNvPr>
          <p:cNvSpPr txBox="1"/>
          <p:nvPr/>
        </p:nvSpPr>
        <p:spPr>
          <a:xfrm>
            <a:off x="7930037" y="2138624"/>
            <a:ext cx="2683550" cy="584775"/>
          </a:xfrm>
          <a:prstGeom prst="rect">
            <a:avLst/>
          </a:prstGeom>
          <a:noFill/>
        </p:spPr>
        <p:txBody>
          <a:bodyPr wrap="square" rtlCol="0">
            <a:spAutoFit/>
          </a:bodyPr>
          <a:lstStyle/>
          <a:p>
            <a:r>
              <a:rPr lang="en-GB" sz="1600" b="1">
                <a:solidFill>
                  <a:schemeClr val="bg1"/>
                </a:solidFill>
              </a:rPr>
              <a:t>Employees/Contractors</a:t>
            </a:r>
          </a:p>
          <a:p>
            <a:r>
              <a:rPr lang="en-GB" sz="1600" b="1">
                <a:solidFill>
                  <a:schemeClr val="bg1"/>
                </a:solidFill>
              </a:rPr>
              <a:t>(Permit Controllers/PICWP)</a:t>
            </a:r>
          </a:p>
        </p:txBody>
      </p:sp>
      <p:sp>
        <p:nvSpPr>
          <p:cNvPr id="24" name="TextBox 23">
            <a:extLst>
              <a:ext uri="{FF2B5EF4-FFF2-40B4-BE49-F238E27FC236}">
                <a16:creationId xmlns:a16="http://schemas.microsoft.com/office/drawing/2014/main" id="{8BFD6505-110A-F542-A6EB-0EB619D7CD3F}"/>
              </a:ext>
            </a:extLst>
          </p:cNvPr>
          <p:cNvSpPr txBox="1"/>
          <p:nvPr/>
        </p:nvSpPr>
        <p:spPr>
          <a:xfrm>
            <a:off x="7940032" y="3694090"/>
            <a:ext cx="2105025" cy="584775"/>
          </a:xfrm>
          <a:prstGeom prst="rect">
            <a:avLst/>
          </a:prstGeom>
          <a:noFill/>
        </p:spPr>
        <p:txBody>
          <a:bodyPr wrap="square" rtlCol="0">
            <a:spAutoFit/>
          </a:bodyPr>
          <a:lstStyle/>
          <a:p>
            <a:r>
              <a:rPr lang="en-GB" sz="1600" b="1">
                <a:solidFill>
                  <a:schemeClr val="bg1"/>
                </a:solidFill>
              </a:rPr>
              <a:t>Health &amp; Safety (Compliance)</a:t>
            </a:r>
          </a:p>
        </p:txBody>
      </p:sp>
      <p:sp>
        <p:nvSpPr>
          <p:cNvPr id="25" name="TextBox 24">
            <a:extLst>
              <a:ext uri="{FF2B5EF4-FFF2-40B4-BE49-F238E27FC236}">
                <a16:creationId xmlns:a16="http://schemas.microsoft.com/office/drawing/2014/main" id="{EF67AE6E-408A-BB53-0325-C3E456200505}"/>
              </a:ext>
            </a:extLst>
          </p:cNvPr>
          <p:cNvSpPr txBox="1"/>
          <p:nvPr/>
        </p:nvSpPr>
        <p:spPr>
          <a:xfrm>
            <a:off x="4814173" y="2342705"/>
            <a:ext cx="2105025" cy="338554"/>
          </a:xfrm>
          <a:prstGeom prst="rect">
            <a:avLst/>
          </a:prstGeom>
          <a:noFill/>
        </p:spPr>
        <p:txBody>
          <a:bodyPr wrap="square" rtlCol="0">
            <a:spAutoFit/>
          </a:bodyPr>
          <a:lstStyle/>
          <a:p>
            <a:r>
              <a:rPr lang="en-GB" sz="1600" b="1">
                <a:solidFill>
                  <a:schemeClr val="bg1"/>
                </a:solidFill>
              </a:rPr>
              <a:t>Senior Management</a:t>
            </a:r>
          </a:p>
        </p:txBody>
      </p:sp>
      <p:sp>
        <p:nvSpPr>
          <p:cNvPr id="26" name="TextBox 25">
            <a:extLst>
              <a:ext uri="{FF2B5EF4-FFF2-40B4-BE49-F238E27FC236}">
                <a16:creationId xmlns:a16="http://schemas.microsoft.com/office/drawing/2014/main" id="{E050598D-F05B-C654-B574-64F873D7A857}"/>
              </a:ext>
            </a:extLst>
          </p:cNvPr>
          <p:cNvSpPr txBox="1"/>
          <p:nvPr/>
        </p:nvSpPr>
        <p:spPr>
          <a:xfrm>
            <a:off x="5016936" y="4985579"/>
            <a:ext cx="2105025" cy="338554"/>
          </a:xfrm>
          <a:prstGeom prst="rect">
            <a:avLst/>
          </a:prstGeom>
          <a:noFill/>
        </p:spPr>
        <p:txBody>
          <a:bodyPr wrap="square" rtlCol="0">
            <a:spAutoFit/>
          </a:bodyPr>
          <a:lstStyle/>
          <a:p>
            <a:r>
              <a:rPr lang="en-GB" sz="1600" b="1">
                <a:solidFill>
                  <a:schemeClr val="bg1"/>
                </a:solidFill>
              </a:rPr>
              <a:t>Directors</a:t>
            </a:r>
          </a:p>
        </p:txBody>
      </p:sp>
      <p:sp>
        <p:nvSpPr>
          <p:cNvPr id="28" name="TextBox 27">
            <a:extLst>
              <a:ext uri="{FF2B5EF4-FFF2-40B4-BE49-F238E27FC236}">
                <a16:creationId xmlns:a16="http://schemas.microsoft.com/office/drawing/2014/main" id="{144972D1-1921-6D3E-5CD7-D0E48267C513}"/>
              </a:ext>
            </a:extLst>
          </p:cNvPr>
          <p:cNvSpPr txBox="1"/>
          <p:nvPr/>
        </p:nvSpPr>
        <p:spPr>
          <a:xfrm>
            <a:off x="5303994" y="5750780"/>
            <a:ext cx="2152650" cy="369332"/>
          </a:xfrm>
          <a:prstGeom prst="rect">
            <a:avLst/>
          </a:prstGeom>
          <a:noFill/>
        </p:spPr>
        <p:txBody>
          <a:bodyPr wrap="square" rtlCol="0">
            <a:spAutoFit/>
          </a:bodyPr>
          <a:lstStyle/>
          <a:p>
            <a:r>
              <a:rPr lang="en-GB" b="1">
                <a:solidFill>
                  <a:srgbClr val="0070C0"/>
                </a:solidFill>
              </a:rPr>
              <a:t>Monitor</a:t>
            </a:r>
          </a:p>
        </p:txBody>
      </p:sp>
      <p:sp>
        <p:nvSpPr>
          <p:cNvPr id="30" name="TextBox 29">
            <a:extLst>
              <a:ext uri="{FF2B5EF4-FFF2-40B4-BE49-F238E27FC236}">
                <a16:creationId xmlns:a16="http://schemas.microsoft.com/office/drawing/2014/main" id="{7BDF939A-7447-949B-459B-F4470F13D4D1}"/>
              </a:ext>
            </a:extLst>
          </p:cNvPr>
          <p:cNvSpPr txBox="1"/>
          <p:nvPr/>
        </p:nvSpPr>
        <p:spPr>
          <a:xfrm>
            <a:off x="8024629" y="1723634"/>
            <a:ext cx="2152650" cy="369332"/>
          </a:xfrm>
          <a:prstGeom prst="rect">
            <a:avLst/>
          </a:prstGeom>
          <a:noFill/>
        </p:spPr>
        <p:txBody>
          <a:bodyPr wrap="square" rtlCol="0">
            <a:spAutoFit/>
          </a:bodyPr>
          <a:lstStyle/>
          <a:p>
            <a:r>
              <a:rPr lang="en-GB" b="1">
                <a:solidFill>
                  <a:srgbClr val="0070C0"/>
                </a:solidFill>
              </a:rPr>
              <a:t>Manage Closely</a:t>
            </a:r>
          </a:p>
        </p:txBody>
      </p:sp>
      <p:sp>
        <p:nvSpPr>
          <p:cNvPr id="31" name="TextBox 30">
            <a:extLst>
              <a:ext uri="{FF2B5EF4-FFF2-40B4-BE49-F238E27FC236}">
                <a16:creationId xmlns:a16="http://schemas.microsoft.com/office/drawing/2014/main" id="{EEB4A068-B8DD-6EF9-5F5D-D114DFEA79F4}"/>
              </a:ext>
            </a:extLst>
          </p:cNvPr>
          <p:cNvSpPr txBox="1"/>
          <p:nvPr/>
        </p:nvSpPr>
        <p:spPr>
          <a:xfrm>
            <a:off x="8024629" y="5750780"/>
            <a:ext cx="2152650" cy="369332"/>
          </a:xfrm>
          <a:prstGeom prst="rect">
            <a:avLst/>
          </a:prstGeom>
          <a:noFill/>
        </p:spPr>
        <p:txBody>
          <a:bodyPr wrap="square" rtlCol="0">
            <a:spAutoFit/>
          </a:bodyPr>
          <a:lstStyle/>
          <a:p>
            <a:r>
              <a:rPr lang="en-GB" b="1">
                <a:solidFill>
                  <a:srgbClr val="0070C0"/>
                </a:solidFill>
              </a:rPr>
              <a:t>Keep Informed</a:t>
            </a:r>
          </a:p>
        </p:txBody>
      </p:sp>
      <p:sp>
        <p:nvSpPr>
          <p:cNvPr id="32" name="TextBox 31">
            <a:extLst>
              <a:ext uri="{FF2B5EF4-FFF2-40B4-BE49-F238E27FC236}">
                <a16:creationId xmlns:a16="http://schemas.microsoft.com/office/drawing/2014/main" id="{0B92ED1C-FC72-E5D6-3EDD-8E8ED6D34D12}"/>
              </a:ext>
            </a:extLst>
          </p:cNvPr>
          <p:cNvSpPr txBox="1"/>
          <p:nvPr/>
        </p:nvSpPr>
        <p:spPr>
          <a:xfrm>
            <a:off x="195386" y="2300003"/>
            <a:ext cx="3673904" cy="4216539"/>
          </a:xfrm>
          <a:prstGeom prst="rect">
            <a:avLst/>
          </a:prstGeom>
          <a:noFill/>
        </p:spPr>
        <p:txBody>
          <a:bodyPr wrap="square" rtlCol="0">
            <a:spAutoFit/>
          </a:bodyPr>
          <a:lstStyle/>
          <a:p>
            <a:r>
              <a:rPr lang="en-GB" b="1">
                <a:solidFill>
                  <a:srgbClr val="0070C0"/>
                </a:solidFill>
              </a:rPr>
              <a:t>Keep Satisfied</a:t>
            </a:r>
          </a:p>
          <a:p>
            <a:pPr marL="285750" indent="-285750">
              <a:buFont typeface="Arial" panose="020B0604020202020204" pitchFamily="34" charset="0"/>
              <a:buChar char="•"/>
            </a:pPr>
            <a:r>
              <a:rPr lang="en-GB" sz="1400">
                <a:solidFill>
                  <a:srgbClr val="0070C0"/>
                </a:solidFill>
              </a:rPr>
              <a:t>Meet their needs</a:t>
            </a:r>
          </a:p>
          <a:p>
            <a:pPr marL="285750" indent="-285750">
              <a:buFont typeface="Arial" panose="020B0604020202020204" pitchFamily="34" charset="0"/>
              <a:buChar char="•"/>
            </a:pPr>
            <a:r>
              <a:rPr lang="en-GB" sz="1400">
                <a:solidFill>
                  <a:srgbClr val="0070C0"/>
                </a:solidFill>
              </a:rPr>
              <a:t>Use existing communication channels and meetings</a:t>
            </a:r>
          </a:p>
          <a:p>
            <a:pPr marL="285750" indent="-285750">
              <a:buFont typeface="Arial" panose="020B0604020202020204" pitchFamily="34" charset="0"/>
              <a:buChar char="•"/>
            </a:pPr>
            <a:r>
              <a:rPr lang="en-GB" sz="1400">
                <a:solidFill>
                  <a:srgbClr val="0070C0"/>
                </a:solidFill>
              </a:rPr>
              <a:t>Increase positive interest</a:t>
            </a:r>
          </a:p>
          <a:p>
            <a:pPr marL="285750" indent="-285750">
              <a:buFont typeface="Arial" panose="020B0604020202020204" pitchFamily="34" charset="0"/>
              <a:buChar char="•"/>
            </a:pPr>
            <a:endParaRPr lang="en-GB" sz="1400">
              <a:solidFill>
                <a:srgbClr val="0070C0"/>
              </a:solidFill>
            </a:endParaRPr>
          </a:p>
          <a:p>
            <a:r>
              <a:rPr lang="en-GB" b="1">
                <a:solidFill>
                  <a:srgbClr val="0070C0"/>
                </a:solidFill>
              </a:rPr>
              <a:t>Monitor </a:t>
            </a:r>
          </a:p>
          <a:p>
            <a:pPr marL="285750" indent="-285750">
              <a:buFont typeface="Arial" panose="020B0604020202020204" pitchFamily="34" charset="0"/>
              <a:buChar char="•"/>
            </a:pPr>
            <a:r>
              <a:rPr lang="en-GB" sz="1400">
                <a:solidFill>
                  <a:srgbClr val="0070C0"/>
                </a:solidFill>
              </a:rPr>
              <a:t>General Information </a:t>
            </a:r>
          </a:p>
          <a:p>
            <a:pPr marL="285750" indent="-285750">
              <a:buFont typeface="Arial" panose="020B0604020202020204" pitchFamily="34" charset="0"/>
              <a:buChar char="•"/>
            </a:pPr>
            <a:r>
              <a:rPr lang="en-GB" sz="1400">
                <a:solidFill>
                  <a:srgbClr val="0070C0"/>
                </a:solidFill>
              </a:rPr>
              <a:t>Use Minimum Effort </a:t>
            </a:r>
          </a:p>
          <a:p>
            <a:endParaRPr lang="en-GB" sz="1400">
              <a:solidFill>
                <a:srgbClr val="0070C0"/>
              </a:solidFill>
            </a:endParaRPr>
          </a:p>
          <a:p>
            <a:r>
              <a:rPr lang="en-GB" b="1">
                <a:solidFill>
                  <a:srgbClr val="0070C0"/>
                </a:solidFill>
              </a:rPr>
              <a:t>Keep Informed</a:t>
            </a:r>
          </a:p>
          <a:p>
            <a:pPr marL="285750" indent="-285750">
              <a:buFont typeface="Arial" panose="020B0604020202020204" pitchFamily="34" charset="0"/>
              <a:buChar char="•"/>
            </a:pPr>
            <a:r>
              <a:rPr lang="en-GB" sz="1400">
                <a:solidFill>
                  <a:srgbClr val="0070C0"/>
                </a:solidFill>
              </a:rPr>
              <a:t>Establish support for inputs to ensure compliance</a:t>
            </a:r>
          </a:p>
          <a:p>
            <a:pPr marL="285750" indent="-285750">
              <a:buFont typeface="Arial" panose="020B0604020202020204" pitchFamily="34" charset="0"/>
              <a:buChar char="•"/>
            </a:pPr>
            <a:endParaRPr lang="en-GB" sz="1400">
              <a:solidFill>
                <a:srgbClr val="0070C0"/>
              </a:solidFill>
            </a:endParaRPr>
          </a:p>
          <a:p>
            <a:r>
              <a:rPr lang="en-GB" b="1">
                <a:solidFill>
                  <a:srgbClr val="0070C0"/>
                </a:solidFill>
              </a:rPr>
              <a:t>Manage Closely </a:t>
            </a:r>
          </a:p>
          <a:p>
            <a:pPr marL="285750" indent="-285750">
              <a:buFont typeface="Arial" panose="020B0604020202020204" pitchFamily="34" charset="0"/>
              <a:buChar char="•"/>
            </a:pPr>
            <a:r>
              <a:rPr lang="en-GB" sz="1400">
                <a:solidFill>
                  <a:srgbClr val="0070C0"/>
                </a:solidFill>
              </a:rPr>
              <a:t>Building good relationships </a:t>
            </a:r>
          </a:p>
          <a:p>
            <a:pPr marL="285750" indent="-285750">
              <a:buFont typeface="Arial" panose="020B0604020202020204" pitchFamily="34" charset="0"/>
              <a:buChar char="•"/>
            </a:pPr>
            <a:r>
              <a:rPr lang="en-GB" sz="1400">
                <a:solidFill>
                  <a:srgbClr val="0070C0"/>
                </a:solidFill>
              </a:rPr>
              <a:t>Personnel Support </a:t>
            </a:r>
          </a:p>
          <a:p>
            <a:pPr marL="285750" indent="-285750">
              <a:buFont typeface="Arial" panose="020B0604020202020204" pitchFamily="34" charset="0"/>
              <a:buChar char="•"/>
            </a:pPr>
            <a:r>
              <a:rPr lang="en-GB" sz="1400">
                <a:solidFill>
                  <a:srgbClr val="0070C0"/>
                </a:solidFill>
              </a:rPr>
              <a:t>Interaction workshops</a:t>
            </a:r>
            <a:endParaRPr lang="en-GB" sz="1400" b="1">
              <a:solidFill>
                <a:srgbClr val="0070C0"/>
              </a:solidFill>
            </a:endParaRPr>
          </a:p>
        </p:txBody>
      </p:sp>
      <p:sp>
        <p:nvSpPr>
          <p:cNvPr id="33" name="TextBox 32">
            <a:extLst>
              <a:ext uri="{FF2B5EF4-FFF2-40B4-BE49-F238E27FC236}">
                <a16:creationId xmlns:a16="http://schemas.microsoft.com/office/drawing/2014/main" id="{B3A1A3AF-C0BA-EA5F-93DC-D58A726F0715}"/>
              </a:ext>
            </a:extLst>
          </p:cNvPr>
          <p:cNvSpPr txBox="1"/>
          <p:nvPr/>
        </p:nvSpPr>
        <p:spPr>
          <a:xfrm>
            <a:off x="5053103" y="1772338"/>
            <a:ext cx="2152650" cy="369332"/>
          </a:xfrm>
          <a:prstGeom prst="rect">
            <a:avLst/>
          </a:prstGeom>
          <a:noFill/>
        </p:spPr>
        <p:txBody>
          <a:bodyPr wrap="square" rtlCol="0">
            <a:spAutoFit/>
          </a:bodyPr>
          <a:lstStyle/>
          <a:p>
            <a:r>
              <a:rPr lang="en-GB" b="1">
                <a:solidFill>
                  <a:srgbClr val="0070C0"/>
                </a:solidFill>
              </a:rPr>
              <a:t>Keep Satisfied</a:t>
            </a:r>
          </a:p>
        </p:txBody>
      </p:sp>
      <p:sp>
        <p:nvSpPr>
          <p:cNvPr id="34" name="TextBox 33">
            <a:extLst>
              <a:ext uri="{FF2B5EF4-FFF2-40B4-BE49-F238E27FC236}">
                <a16:creationId xmlns:a16="http://schemas.microsoft.com/office/drawing/2014/main" id="{AF0BCE7C-58B2-E094-4477-9D640DB16D0F}"/>
              </a:ext>
            </a:extLst>
          </p:cNvPr>
          <p:cNvSpPr txBox="1"/>
          <p:nvPr/>
        </p:nvSpPr>
        <p:spPr>
          <a:xfrm>
            <a:off x="7930035" y="2751769"/>
            <a:ext cx="2105025" cy="338554"/>
          </a:xfrm>
          <a:prstGeom prst="rect">
            <a:avLst/>
          </a:prstGeom>
          <a:noFill/>
        </p:spPr>
        <p:txBody>
          <a:bodyPr wrap="square" rtlCol="0">
            <a:spAutoFit/>
          </a:bodyPr>
          <a:lstStyle/>
          <a:p>
            <a:r>
              <a:rPr lang="en-GB" sz="1600" b="1">
                <a:solidFill>
                  <a:schemeClr val="bg1"/>
                </a:solidFill>
              </a:rPr>
              <a:t>Site Managers</a:t>
            </a:r>
          </a:p>
        </p:txBody>
      </p:sp>
      <p:sp>
        <p:nvSpPr>
          <p:cNvPr id="35" name="TextBox 34">
            <a:extLst>
              <a:ext uri="{FF2B5EF4-FFF2-40B4-BE49-F238E27FC236}">
                <a16:creationId xmlns:a16="http://schemas.microsoft.com/office/drawing/2014/main" id="{664FCC8D-9F5D-9243-2E99-2F50076A0AB1}"/>
              </a:ext>
            </a:extLst>
          </p:cNvPr>
          <p:cNvSpPr txBox="1"/>
          <p:nvPr/>
        </p:nvSpPr>
        <p:spPr>
          <a:xfrm>
            <a:off x="7940032" y="3063657"/>
            <a:ext cx="2105025" cy="338554"/>
          </a:xfrm>
          <a:prstGeom prst="rect">
            <a:avLst/>
          </a:prstGeom>
          <a:noFill/>
        </p:spPr>
        <p:txBody>
          <a:bodyPr wrap="square" rtlCol="0">
            <a:spAutoFit/>
          </a:bodyPr>
          <a:lstStyle/>
          <a:p>
            <a:r>
              <a:rPr lang="en-GB" sz="1600" b="1">
                <a:solidFill>
                  <a:schemeClr val="bg1"/>
                </a:solidFill>
              </a:rPr>
              <a:t>IT Department</a:t>
            </a:r>
          </a:p>
        </p:txBody>
      </p:sp>
      <p:sp>
        <p:nvSpPr>
          <p:cNvPr id="36" name="TextBox 35">
            <a:extLst>
              <a:ext uri="{FF2B5EF4-FFF2-40B4-BE49-F238E27FC236}">
                <a16:creationId xmlns:a16="http://schemas.microsoft.com/office/drawing/2014/main" id="{AED630FF-890C-63A9-948F-78304146A3A8}"/>
              </a:ext>
            </a:extLst>
          </p:cNvPr>
          <p:cNvSpPr txBox="1"/>
          <p:nvPr/>
        </p:nvSpPr>
        <p:spPr>
          <a:xfrm>
            <a:off x="4915376" y="2983550"/>
            <a:ext cx="630077" cy="338554"/>
          </a:xfrm>
          <a:prstGeom prst="rect">
            <a:avLst/>
          </a:prstGeom>
          <a:noFill/>
        </p:spPr>
        <p:txBody>
          <a:bodyPr wrap="square" rtlCol="0">
            <a:spAutoFit/>
          </a:bodyPr>
          <a:lstStyle/>
          <a:p>
            <a:r>
              <a:rPr lang="en-GB" sz="1600" b="1">
                <a:solidFill>
                  <a:schemeClr val="bg1"/>
                </a:solidFill>
              </a:rPr>
              <a:t>HSE </a:t>
            </a:r>
          </a:p>
        </p:txBody>
      </p:sp>
      <p:sp>
        <p:nvSpPr>
          <p:cNvPr id="37" name="TextBox 36">
            <a:extLst>
              <a:ext uri="{FF2B5EF4-FFF2-40B4-BE49-F238E27FC236}">
                <a16:creationId xmlns:a16="http://schemas.microsoft.com/office/drawing/2014/main" id="{CCC0986F-DF8F-7E34-928A-B00C7F56B19D}"/>
              </a:ext>
            </a:extLst>
          </p:cNvPr>
          <p:cNvSpPr txBox="1"/>
          <p:nvPr/>
        </p:nvSpPr>
        <p:spPr>
          <a:xfrm>
            <a:off x="8024629" y="4592486"/>
            <a:ext cx="1571619" cy="338554"/>
          </a:xfrm>
          <a:prstGeom prst="rect">
            <a:avLst/>
          </a:prstGeom>
          <a:noFill/>
        </p:spPr>
        <p:txBody>
          <a:bodyPr wrap="square" rtlCol="0">
            <a:spAutoFit/>
          </a:bodyPr>
          <a:lstStyle/>
          <a:p>
            <a:r>
              <a:rPr lang="en-GB" sz="1600" b="1">
                <a:solidFill>
                  <a:schemeClr val="bg1"/>
                </a:solidFill>
              </a:rPr>
              <a:t>Training Team </a:t>
            </a:r>
          </a:p>
        </p:txBody>
      </p:sp>
      <p:sp>
        <p:nvSpPr>
          <p:cNvPr id="38" name="TextBox 37">
            <a:extLst>
              <a:ext uri="{FF2B5EF4-FFF2-40B4-BE49-F238E27FC236}">
                <a16:creationId xmlns:a16="http://schemas.microsoft.com/office/drawing/2014/main" id="{E256C06D-B665-F1E1-06EB-057BA9D5C36A}"/>
              </a:ext>
            </a:extLst>
          </p:cNvPr>
          <p:cNvSpPr txBox="1"/>
          <p:nvPr/>
        </p:nvSpPr>
        <p:spPr>
          <a:xfrm>
            <a:off x="5075156" y="4100331"/>
            <a:ext cx="888443" cy="584775"/>
          </a:xfrm>
          <a:prstGeom prst="rect">
            <a:avLst/>
          </a:prstGeom>
          <a:noFill/>
        </p:spPr>
        <p:txBody>
          <a:bodyPr wrap="square" rtlCol="0">
            <a:spAutoFit/>
          </a:bodyPr>
          <a:lstStyle/>
          <a:p>
            <a:r>
              <a:rPr lang="en-GB" sz="1600" b="1">
                <a:solidFill>
                  <a:schemeClr val="bg1"/>
                </a:solidFill>
              </a:rPr>
              <a:t>Legal Team </a:t>
            </a:r>
          </a:p>
        </p:txBody>
      </p:sp>
    </p:spTree>
    <p:extLst>
      <p:ext uri="{BB962C8B-B14F-4D97-AF65-F5344CB8AC3E}">
        <p14:creationId xmlns:p14="http://schemas.microsoft.com/office/powerpoint/2010/main" val="8884842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759DC4-8B30-98A0-5BAB-C78BA4A4AD55}"/>
              </a:ext>
            </a:extLst>
          </p:cNvPr>
          <p:cNvSpPr>
            <a:spLocks noGrp="1"/>
          </p:cNvSpPr>
          <p:nvPr>
            <p:ph type="title"/>
          </p:nvPr>
        </p:nvSpPr>
        <p:spPr/>
        <p:txBody>
          <a:bodyPr/>
          <a:lstStyle/>
          <a:p>
            <a:r>
              <a:rPr lang="en-US"/>
              <a:t>Risk Management </a:t>
            </a:r>
          </a:p>
        </p:txBody>
      </p:sp>
      <p:sp>
        <p:nvSpPr>
          <p:cNvPr id="3" name="Content Placeholder 2">
            <a:extLst>
              <a:ext uri="{FF2B5EF4-FFF2-40B4-BE49-F238E27FC236}">
                <a16:creationId xmlns:a16="http://schemas.microsoft.com/office/drawing/2014/main" id="{9395111B-6664-2F3A-6863-B11038F91058}"/>
              </a:ext>
            </a:extLst>
          </p:cNvPr>
          <p:cNvSpPr>
            <a:spLocks noGrp="1"/>
          </p:cNvSpPr>
          <p:nvPr>
            <p:ph sz="quarter" idx="15"/>
          </p:nvPr>
        </p:nvSpPr>
        <p:spPr/>
        <p:txBody>
          <a:bodyPr/>
          <a:lstStyle/>
          <a:p>
            <a:r>
              <a:rPr lang="en-GB" b="1">
                <a:latin typeface="Arial" panose="020B0604020202020204" pitchFamily="34" charset="0"/>
                <a:cs typeface="Arial" panose="020B0604020202020204" pitchFamily="34" charset="0"/>
              </a:rPr>
              <a:t>Key Risks Identified:</a:t>
            </a:r>
          </a:p>
          <a:p>
            <a:r>
              <a:rPr lang="en-GB">
                <a:latin typeface="Arial" panose="020B0604020202020204" pitchFamily="34" charset="0"/>
                <a:cs typeface="Arial" panose="020B0604020202020204" pitchFamily="34" charset="0"/>
              </a:rPr>
              <a:t>- Resistance to Change</a:t>
            </a:r>
          </a:p>
          <a:p>
            <a:r>
              <a:rPr lang="en-GB">
                <a:latin typeface="Arial" panose="020B0604020202020204" pitchFamily="34" charset="0"/>
                <a:cs typeface="Arial" panose="020B0604020202020204" pitchFamily="34" charset="0"/>
              </a:rPr>
              <a:t>- Technical Failures</a:t>
            </a:r>
          </a:p>
          <a:p>
            <a:r>
              <a:rPr lang="en-GB">
                <a:latin typeface="Arial" panose="020B0604020202020204" pitchFamily="34" charset="0"/>
                <a:cs typeface="Arial" panose="020B0604020202020204" pitchFamily="34" charset="0"/>
              </a:rPr>
              <a:t>- Data Loss or Corruption</a:t>
            </a:r>
          </a:p>
          <a:p>
            <a:r>
              <a:rPr lang="en-GB">
                <a:latin typeface="Arial" panose="020B0604020202020204" pitchFamily="34" charset="0"/>
                <a:cs typeface="Arial" panose="020B0604020202020204" pitchFamily="34" charset="0"/>
              </a:rPr>
              <a:t>- Cybersecurity Threats</a:t>
            </a:r>
          </a:p>
          <a:p>
            <a:r>
              <a:rPr lang="en-GB">
                <a:latin typeface="Arial" panose="020B0604020202020204" pitchFamily="34" charset="0"/>
                <a:cs typeface="Arial" panose="020B0604020202020204" pitchFamily="34" charset="0"/>
              </a:rPr>
              <a:t>- Legal and Compliance Risks</a:t>
            </a:r>
          </a:p>
          <a:p>
            <a:r>
              <a:rPr lang="en-GB">
                <a:latin typeface="Arial" panose="020B0604020202020204" pitchFamily="34" charset="0"/>
                <a:cs typeface="Arial" panose="020B0604020202020204" pitchFamily="34" charset="0"/>
              </a:rPr>
              <a:t>- Lack of System Integration</a:t>
            </a:r>
          </a:p>
          <a:p>
            <a:endParaRPr lang="en-GB"/>
          </a:p>
        </p:txBody>
      </p:sp>
      <p:sp>
        <p:nvSpPr>
          <p:cNvPr id="5" name="Content Placeholder 4">
            <a:extLst>
              <a:ext uri="{FF2B5EF4-FFF2-40B4-BE49-F238E27FC236}">
                <a16:creationId xmlns:a16="http://schemas.microsoft.com/office/drawing/2014/main" id="{66EC8755-DAA3-D603-6538-FE98E52C2564}"/>
              </a:ext>
            </a:extLst>
          </p:cNvPr>
          <p:cNvSpPr>
            <a:spLocks noGrp="1"/>
          </p:cNvSpPr>
          <p:nvPr>
            <p:ph sz="quarter" idx="16"/>
          </p:nvPr>
        </p:nvSpPr>
        <p:spPr/>
        <p:txBody>
          <a:bodyPr/>
          <a:lstStyle/>
          <a:p>
            <a:pPr marL="0" indent="0">
              <a:buNone/>
            </a:pPr>
            <a:r>
              <a:rPr lang="en-GB" b="1">
                <a:latin typeface="Arial" panose="020B0604020202020204" pitchFamily="34" charset="0"/>
                <a:cs typeface="Arial" panose="020B0604020202020204" pitchFamily="34" charset="0"/>
              </a:rPr>
              <a:t>Mitigation Strategies:</a:t>
            </a:r>
          </a:p>
          <a:p>
            <a:r>
              <a:rPr lang="en-GB">
                <a:latin typeface="Arial" panose="020B0604020202020204" pitchFamily="34" charset="0"/>
                <a:cs typeface="Arial" panose="020B0604020202020204" pitchFamily="34" charset="0"/>
              </a:rPr>
              <a:t>Early engagement </a:t>
            </a:r>
          </a:p>
          <a:p>
            <a:r>
              <a:rPr lang="en-GB">
                <a:latin typeface="Arial" panose="020B0604020202020204" pitchFamily="34" charset="0"/>
                <a:cs typeface="Arial" panose="020B0604020202020204" pitchFamily="34" charset="0"/>
              </a:rPr>
              <a:t>Thorough system testing</a:t>
            </a:r>
          </a:p>
          <a:p>
            <a:r>
              <a:rPr lang="en-GB">
                <a:latin typeface="Arial" panose="020B0604020202020204" pitchFamily="34" charset="0"/>
                <a:cs typeface="Arial" panose="020B0604020202020204" pitchFamily="34" charset="0"/>
              </a:rPr>
              <a:t>Backup and recovery protocols</a:t>
            </a:r>
          </a:p>
          <a:p>
            <a:r>
              <a:rPr lang="en-GB">
                <a:latin typeface="Arial" panose="020B0604020202020204" pitchFamily="34" charset="0"/>
                <a:cs typeface="Arial" panose="020B0604020202020204" pitchFamily="34" charset="0"/>
              </a:rPr>
              <a:t>Strong cybersecurity measures</a:t>
            </a:r>
          </a:p>
          <a:p>
            <a:r>
              <a:rPr lang="en-GB">
                <a:latin typeface="Arial" panose="020B0604020202020204" pitchFamily="34" charset="0"/>
                <a:cs typeface="Arial" panose="020B0604020202020204" pitchFamily="34" charset="0"/>
              </a:rPr>
              <a:t>Ensure legal compliance from the start</a:t>
            </a:r>
          </a:p>
          <a:p>
            <a:r>
              <a:rPr lang="en-GB">
                <a:latin typeface="Arial" panose="020B0604020202020204" pitchFamily="34" charset="0"/>
                <a:cs typeface="Arial" panose="020B0604020202020204" pitchFamily="34" charset="0"/>
              </a:rPr>
              <a:t>Integration planning</a:t>
            </a:r>
          </a:p>
          <a:p>
            <a:endParaRPr lang="en-GB"/>
          </a:p>
        </p:txBody>
      </p:sp>
    </p:spTree>
    <p:extLst>
      <p:ext uri="{BB962C8B-B14F-4D97-AF65-F5344CB8AC3E}">
        <p14:creationId xmlns:p14="http://schemas.microsoft.com/office/powerpoint/2010/main" val="41219818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759DC4-8B30-98A0-5BAB-C78BA4A4AD55}"/>
              </a:ext>
            </a:extLst>
          </p:cNvPr>
          <p:cNvSpPr>
            <a:spLocks noGrp="1"/>
          </p:cNvSpPr>
          <p:nvPr>
            <p:ph type="title"/>
          </p:nvPr>
        </p:nvSpPr>
        <p:spPr/>
        <p:txBody>
          <a:bodyPr/>
          <a:lstStyle/>
          <a:p>
            <a:r>
              <a:rPr lang="en-GB">
                <a:cs typeface="Arial" panose="020B0604020202020204" pitchFamily="34" charset="0"/>
              </a:rPr>
              <a:t>Risk and Scope Management</a:t>
            </a:r>
            <a:endParaRPr lang="en-US"/>
          </a:p>
        </p:txBody>
      </p:sp>
      <p:sp>
        <p:nvSpPr>
          <p:cNvPr id="3" name="Content Placeholder 2">
            <a:extLst>
              <a:ext uri="{FF2B5EF4-FFF2-40B4-BE49-F238E27FC236}">
                <a16:creationId xmlns:a16="http://schemas.microsoft.com/office/drawing/2014/main" id="{9395111B-6664-2F3A-6863-B11038F91058}"/>
              </a:ext>
            </a:extLst>
          </p:cNvPr>
          <p:cNvSpPr>
            <a:spLocks noGrp="1"/>
          </p:cNvSpPr>
          <p:nvPr>
            <p:ph sz="quarter" idx="15"/>
          </p:nvPr>
        </p:nvSpPr>
        <p:spPr/>
        <p:txBody>
          <a:bodyPr>
            <a:normAutofit lnSpcReduction="10000"/>
          </a:bodyPr>
          <a:lstStyle/>
          <a:p>
            <a:pPr marL="0" indent="0">
              <a:lnSpc>
                <a:spcPct val="100000"/>
              </a:lnSpc>
              <a:buNone/>
            </a:pPr>
            <a:r>
              <a:rPr lang="en-GB" sz="1600" b="1">
                <a:latin typeface="Arial" panose="020B0604020202020204" pitchFamily="34" charset="0"/>
                <a:cs typeface="Arial" panose="020B0604020202020204" pitchFamily="34" charset="0"/>
              </a:rPr>
              <a:t>Dynamic Risk Assessment Integration:</a:t>
            </a:r>
          </a:p>
          <a:p>
            <a:pPr>
              <a:lnSpc>
                <a:spcPct val="100000"/>
              </a:lnSpc>
            </a:pPr>
            <a:r>
              <a:rPr lang="en-GB" sz="1600">
                <a:latin typeface="Arial" panose="020B0604020202020204" pitchFamily="34" charset="0"/>
                <a:cs typeface="Arial" panose="020B0604020202020204" pitchFamily="34" charset="0"/>
              </a:rPr>
              <a:t>- Risk assessment tools were integrated to ensure real-time evaluation of risks.</a:t>
            </a:r>
          </a:p>
          <a:p>
            <a:pPr marL="0" indent="0">
              <a:lnSpc>
                <a:spcPct val="100000"/>
              </a:lnSpc>
              <a:buNone/>
            </a:pPr>
            <a:r>
              <a:rPr lang="en-GB" sz="1600" b="1">
                <a:latin typeface="Arial" panose="020B0604020202020204" pitchFamily="34" charset="0"/>
                <a:cs typeface="Arial" panose="020B0604020202020204" pitchFamily="34" charset="0"/>
              </a:rPr>
              <a:t>Real-Time Dashboards for Tracking:</a:t>
            </a:r>
          </a:p>
          <a:p>
            <a:pPr>
              <a:lnSpc>
                <a:spcPct val="100000"/>
              </a:lnSpc>
            </a:pPr>
            <a:r>
              <a:rPr lang="en-GB" sz="1600">
                <a:latin typeface="Arial" panose="020B0604020202020204" pitchFamily="34" charset="0"/>
                <a:cs typeface="Arial" panose="020B0604020202020204" pitchFamily="34" charset="0"/>
              </a:rPr>
              <a:t>- Power BI dashboards provided tracking and reporting, helping manage risks and maintain scope.</a:t>
            </a:r>
          </a:p>
          <a:p>
            <a:pPr marL="0" indent="0">
              <a:lnSpc>
                <a:spcPct val="100000"/>
              </a:lnSpc>
              <a:buNone/>
            </a:pPr>
            <a:r>
              <a:rPr lang="en-GB" sz="1600" b="1">
                <a:latin typeface="Arial" panose="020B0604020202020204" pitchFamily="34" charset="0"/>
                <a:cs typeface="Arial" panose="020B0604020202020204" pitchFamily="34" charset="0"/>
              </a:rPr>
              <a:t>Feedback and Continuous Improvement:</a:t>
            </a:r>
          </a:p>
          <a:p>
            <a:pPr>
              <a:lnSpc>
                <a:spcPct val="100000"/>
              </a:lnSpc>
            </a:pPr>
            <a:r>
              <a:rPr lang="en-GB" sz="1600">
                <a:latin typeface="Arial" panose="020B0604020202020204" pitchFamily="34" charset="0"/>
                <a:cs typeface="Arial" panose="020B0604020202020204" pitchFamily="34" charset="0"/>
              </a:rPr>
              <a:t>- Ongoing feedback collection during system testing ensured user expectations were met.</a:t>
            </a:r>
          </a:p>
          <a:p>
            <a:pPr>
              <a:lnSpc>
                <a:spcPct val="100000"/>
              </a:lnSpc>
            </a:pPr>
            <a:endParaRPr lang="en-GB" sz="160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11CAF4B8-828F-6F97-06E0-0595EF1E7B46}"/>
              </a:ext>
            </a:extLst>
          </p:cNvPr>
          <p:cNvSpPr>
            <a:spLocks noGrp="1"/>
          </p:cNvSpPr>
          <p:nvPr>
            <p:ph sz="quarter" idx="16"/>
          </p:nvPr>
        </p:nvSpPr>
        <p:spPr/>
        <p:txBody>
          <a:bodyPr>
            <a:normAutofit lnSpcReduction="10000"/>
          </a:bodyPr>
          <a:lstStyle/>
          <a:p>
            <a:pPr marL="0" indent="0">
              <a:buNone/>
            </a:pPr>
            <a:r>
              <a:rPr lang="en-GB" sz="1600" b="1">
                <a:latin typeface="Arial" panose="020B0604020202020204" pitchFamily="34" charset="0"/>
                <a:cs typeface="Arial" panose="020B0604020202020204" pitchFamily="34" charset="0"/>
              </a:rPr>
              <a:t>Hybrid Project Management:</a:t>
            </a:r>
          </a:p>
          <a:p>
            <a:r>
              <a:rPr lang="en-GB" sz="1600">
                <a:latin typeface="Arial" panose="020B0604020202020204" pitchFamily="34" charset="0"/>
                <a:cs typeface="Arial" panose="020B0604020202020204" pitchFamily="34" charset="0"/>
              </a:rPr>
              <a:t>- Waterfall for planning and Agile sprints for execution ensured flexibility and planning.</a:t>
            </a:r>
          </a:p>
          <a:p>
            <a:pPr marL="0" indent="0">
              <a:buNone/>
            </a:pPr>
            <a:r>
              <a:rPr lang="en-GB" sz="1600" b="1">
                <a:latin typeface="Arial" panose="020B0604020202020204" pitchFamily="34" charset="0"/>
                <a:cs typeface="Arial" panose="020B0604020202020204" pitchFamily="34" charset="0"/>
              </a:rPr>
              <a:t>Clear Objectives &amp; Stakeholder Involvement:</a:t>
            </a:r>
          </a:p>
          <a:p>
            <a:r>
              <a:rPr lang="en-GB" sz="1600">
                <a:latin typeface="Arial" panose="020B0604020202020204" pitchFamily="34" charset="0"/>
                <a:cs typeface="Arial" panose="020B0604020202020204" pitchFamily="34" charset="0"/>
              </a:rPr>
              <a:t>- Early stakeholder interviews and workflow analysis kept requirements clear and manageable.</a:t>
            </a:r>
            <a:endParaRPr lang="en-GB" sz="1600" b="1">
              <a:latin typeface="Arial" panose="020B0604020202020204" pitchFamily="34" charset="0"/>
              <a:cs typeface="Arial" panose="020B0604020202020204" pitchFamily="34" charset="0"/>
            </a:endParaRPr>
          </a:p>
          <a:p>
            <a:pPr marL="0" indent="0">
              <a:buNone/>
            </a:pPr>
            <a:r>
              <a:rPr lang="en-GB" sz="1600" b="1">
                <a:latin typeface="Arial" panose="020B0604020202020204" pitchFamily="34" charset="0"/>
                <a:cs typeface="Arial" panose="020B0604020202020204" pitchFamily="34" charset="0"/>
              </a:rPr>
              <a:t>Modular Design Using Power Platform:</a:t>
            </a:r>
          </a:p>
          <a:p>
            <a:r>
              <a:rPr lang="en-GB" sz="1600">
                <a:latin typeface="Arial" panose="020B0604020202020204" pitchFamily="34" charset="0"/>
                <a:cs typeface="Arial" panose="020B0604020202020204" pitchFamily="34" charset="0"/>
              </a:rPr>
              <a:t>- PowerApps, Power Automate, Power BI used to modularise development and reduce scope creep.</a:t>
            </a:r>
          </a:p>
          <a:p>
            <a:endParaRPr lang="en-GB" sz="16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090957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853AC3-E3CF-92F9-478F-C475819C4248}"/>
              </a:ext>
            </a:extLst>
          </p:cNvPr>
          <p:cNvSpPr>
            <a:spLocks noGrp="1"/>
          </p:cNvSpPr>
          <p:nvPr>
            <p:ph type="title"/>
          </p:nvPr>
        </p:nvSpPr>
        <p:spPr/>
        <p:txBody>
          <a:bodyPr/>
          <a:lstStyle/>
          <a:p>
            <a:r>
              <a:rPr lang="en-GB"/>
              <a:t>Product Demonstration </a:t>
            </a:r>
          </a:p>
        </p:txBody>
      </p:sp>
      <p:pic>
        <p:nvPicPr>
          <p:cNvPr id="6" name="Picture 5" descr="A qr code on a yellow background&#10;&#10;Description automatically generated">
            <a:extLst>
              <a:ext uri="{FF2B5EF4-FFF2-40B4-BE49-F238E27FC236}">
                <a16:creationId xmlns:a16="http://schemas.microsoft.com/office/drawing/2014/main" id="{F153A504-9C9D-39D1-65F3-546F4C408349}"/>
              </a:ext>
            </a:extLst>
          </p:cNvPr>
          <p:cNvPicPr>
            <a:picLocks noChangeAspect="1"/>
          </p:cNvPicPr>
          <p:nvPr/>
        </p:nvPicPr>
        <p:blipFill>
          <a:blip r:embed="rId3"/>
          <a:stretch>
            <a:fillRect/>
          </a:stretch>
        </p:blipFill>
        <p:spPr>
          <a:xfrm>
            <a:off x="6214934" y="1917700"/>
            <a:ext cx="4157792" cy="4356100"/>
          </a:xfrm>
          <a:prstGeom prst="rect">
            <a:avLst/>
          </a:prstGeom>
          <a:noFill/>
        </p:spPr>
      </p:pic>
      <p:sp>
        <p:nvSpPr>
          <p:cNvPr id="14" name="Content Placeholder 2">
            <a:extLst>
              <a:ext uri="{FF2B5EF4-FFF2-40B4-BE49-F238E27FC236}">
                <a16:creationId xmlns:a16="http://schemas.microsoft.com/office/drawing/2014/main" id="{262A1A42-6919-CCC8-C592-23A85FF76D2F}"/>
              </a:ext>
            </a:extLst>
          </p:cNvPr>
          <p:cNvSpPr txBox="1">
            <a:spLocks/>
          </p:cNvSpPr>
          <p:nvPr/>
        </p:nvSpPr>
        <p:spPr>
          <a:xfrm>
            <a:off x="596900" y="2422525"/>
            <a:ext cx="5064760" cy="3597470"/>
          </a:xfrm>
          <a:prstGeom prst="rect">
            <a:avLst/>
          </a:prstGeom>
        </p:spPr>
        <p:txBody>
          <a:bodyPr lIns="91440" tIns="45720" rIns="91440" bIns="45720" anchor="t">
            <a:normAutofit/>
          </a:bodyPr>
          <a:lstStyle>
            <a:lvl1pPr marL="228600" indent="-283464" algn="l" defTabSz="914400" rtl="0" eaLnBrk="1" latinLnBrk="0" hangingPunct="1">
              <a:lnSpc>
                <a:spcPct val="90000"/>
              </a:lnSpc>
              <a:spcBef>
                <a:spcPts val="1000"/>
              </a:spcBef>
              <a:buFont typeface="Arial" panose="020B0604020202020204" pitchFamily="34" charset="0"/>
              <a:buChar char="•"/>
              <a:defRPr sz="2800" b="0" i="0" kern="1200">
                <a:solidFill>
                  <a:schemeClr val="bg1"/>
                </a:solidFill>
                <a:latin typeface="+mn-lt"/>
                <a:ea typeface="+mn-ea"/>
                <a:cs typeface="+mn-cs"/>
              </a:defRPr>
            </a:lvl1pPr>
            <a:lvl2pPr marL="685800" indent="-283464" algn="l" defTabSz="914400" rtl="0" eaLnBrk="1" latinLnBrk="0" hangingPunct="1">
              <a:lnSpc>
                <a:spcPct val="90000"/>
              </a:lnSpc>
              <a:spcBef>
                <a:spcPts val="500"/>
              </a:spcBef>
              <a:buFont typeface="Arial" panose="020B0604020202020204" pitchFamily="34" charset="0"/>
              <a:buChar char="•"/>
              <a:defRPr sz="2400" b="0" i="0" kern="1200">
                <a:solidFill>
                  <a:schemeClr val="bg1"/>
                </a:solidFill>
                <a:latin typeface="+mn-lt"/>
                <a:ea typeface="+mn-ea"/>
                <a:cs typeface="+mn-cs"/>
              </a:defRPr>
            </a:lvl2pPr>
            <a:lvl3pPr marL="1143000" indent="-283464" algn="l" defTabSz="914400" rtl="0" eaLnBrk="1" latinLnBrk="0" hangingPunct="1">
              <a:lnSpc>
                <a:spcPct val="90000"/>
              </a:lnSpc>
              <a:spcBef>
                <a:spcPts val="500"/>
              </a:spcBef>
              <a:buFont typeface="Arial" panose="020B0604020202020204" pitchFamily="34" charset="0"/>
              <a:buChar char="•"/>
              <a:defRPr sz="2000" b="0" i="0" kern="1200">
                <a:solidFill>
                  <a:schemeClr val="bg1"/>
                </a:solidFill>
                <a:latin typeface="+mn-lt"/>
                <a:ea typeface="+mn-ea"/>
                <a:cs typeface="+mn-cs"/>
              </a:defRPr>
            </a:lvl3pPr>
            <a:lvl4pPr marL="1600200" indent="-283464"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mn-lt"/>
                <a:ea typeface="+mn-ea"/>
                <a:cs typeface="+mn-cs"/>
              </a:defRPr>
            </a:lvl4pPr>
            <a:lvl5pPr marL="2057400" indent="-283464"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000">
                <a:latin typeface="Arial"/>
                <a:cs typeface="Arial"/>
              </a:rPr>
              <a:t>Work Activity Example:</a:t>
            </a:r>
          </a:p>
          <a:p>
            <a:pPr marL="0" indent="0">
              <a:buNone/>
            </a:pPr>
            <a:r>
              <a:rPr lang="en-GB" sz="1200" b="1">
                <a:latin typeface="Arial"/>
                <a:ea typeface="Calibri"/>
                <a:cs typeface="Calibri"/>
              </a:rPr>
              <a:t>Task: </a:t>
            </a:r>
            <a:r>
              <a:rPr lang="en-GB" sz="1200">
                <a:latin typeface="Arial"/>
                <a:ea typeface="Calibri"/>
                <a:cs typeface="Calibri"/>
              </a:rPr>
              <a:t>Swap out of a sodium hydroxide dosing pump P301. </a:t>
            </a:r>
            <a:endParaRPr lang="en-GB">
              <a:latin typeface="Franklin Gothic Book"/>
              <a:ea typeface="Calibri"/>
              <a:cs typeface="Calibri"/>
            </a:endParaRPr>
          </a:p>
          <a:p>
            <a:pPr marL="0" indent="0">
              <a:buNone/>
            </a:pPr>
            <a:r>
              <a:rPr lang="en-GB" sz="1200" b="1">
                <a:latin typeface="Arial"/>
                <a:ea typeface="Calibri"/>
                <a:cs typeface="Calibri"/>
              </a:rPr>
              <a:t>Hazard: </a:t>
            </a:r>
            <a:r>
              <a:rPr lang="en-GB" sz="1200">
                <a:latin typeface="Arial"/>
                <a:ea typeface="Calibri"/>
                <a:cs typeface="Calibri"/>
              </a:rPr>
              <a:t>Sodium Hydroxide hazardous chemical. pH adjuster to raise pH when using ferric or aluminium-based coagulants in treatment.</a:t>
            </a:r>
          </a:p>
          <a:p>
            <a:pPr marL="0" indent="0">
              <a:buNone/>
            </a:pPr>
            <a:r>
              <a:rPr lang="en-GB" sz="1200" b="1">
                <a:latin typeface="Arial"/>
                <a:ea typeface="Calibri"/>
                <a:cs typeface="Calibri"/>
              </a:rPr>
              <a:t>Risk:</a:t>
            </a:r>
            <a:r>
              <a:rPr lang="en-GB" sz="1200">
                <a:latin typeface="Arial"/>
                <a:ea typeface="Calibri"/>
                <a:cs typeface="Calibri"/>
              </a:rPr>
              <a:t> People &amp; Environment</a:t>
            </a:r>
          </a:p>
          <a:p>
            <a:pPr marL="0" indent="0">
              <a:buNone/>
            </a:pPr>
            <a:r>
              <a:rPr lang="en-GB" sz="1200" b="1">
                <a:latin typeface="Arial"/>
                <a:ea typeface="Calibri"/>
                <a:cs typeface="Calibri"/>
              </a:rPr>
              <a:t>Isolation: </a:t>
            </a:r>
            <a:r>
              <a:rPr lang="en-GB" sz="1200">
                <a:latin typeface="Arial"/>
                <a:ea typeface="Calibri"/>
                <a:cs typeface="Calibri"/>
              </a:rPr>
              <a:t>Electrical Component to Work</a:t>
            </a:r>
          </a:p>
          <a:p>
            <a:pPr marL="0" indent="0">
              <a:buNone/>
            </a:pPr>
            <a:r>
              <a:rPr lang="en-GB" sz="1200" b="1">
                <a:latin typeface="Arial"/>
                <a:ea typeface="Calibri"/>
                <a:cs typeface="Calibri"/>
              </a:rPr>
              <a:t>Isolation: </a:t>
            </a:r>
            <a:r>
              <a:rPr lang="en-GB" sz="1200">
                <a:latin typeface="Arial"/>
                <a:ea typeface="Calibri"/>
                <a:cs typeface="Calibri"/>
              </a:rPr>
              <a:t>Process Isolation Required</a:t>
            </a:r>
          </a:p>
        </p:txBody>
      </p:sp>
    </p:spTree>
    <p:extLst>
      <p:ext uri="{BB962C8B-B14F-4D97-AF65-F5344CB8AC3E}">
        <p14:creationId xmlns:p14="http://schemas.microsoft.com/office/powerpoint/2010/main" val="3546556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853AC3-E3CF-92F9-478F-C475819C4248}"/>
              </a:ext>
            </a:extLst>
          </p:cNvPr>
          <p:cNvSpPr>
            <a:spLocks noGrp="1"/>
          </p:cNvSpPr>
          <p:nvPr>
            <p:ph type="title"/>
          </p:nvPr>
        </p:nvSpPr>
        <p:spPr/>
        <p:txBody>
          <a:bodyPr/>
          <a:lstStyle/>
          <a:p>
            <a:r>
              <a:rPr lang="en-GB"/>
              <a:t>Product Demonstration - Visual</a:t>
            </a:r>
          </a:p>
        </p:txBody>
      </p:sp>
      <p:pic>
        <p:nvPicPr>
          <p:cNvPr id="5" name="Picture 4" descr="A screenshot of a computer&#10;&#10;Description automatically generated">
            <a:extLst>
              <a:ext uri="{FF2B5EF4-FFF2-40B4-BE49-F238E27FC236}">
                <a16:creationId xmlns:a16="http://schemas.microsoft.com/office/drawing/2014/main" id="{54E4D465-EA5D-FC5B-4E57-5E45019A8332}"/>
              </a:ext>
            </a:extLst>
          </p:cNvPr>
          <p:cNvPicPr>
            <a:picLocks noChangeAspect="1"/>
          </p:cNvPicPr>
          <p:nvPr/>
        </p:nvPicPr>
        <p:blipFill>
          <a:blip r:embed="rId3"/>
          <a:srcRect t="1169" r="1932"/>
          <a:stretch/>
        </p:blipFill>
        <p:spPr>
          <a:xfrm>
            <a:off x="456511" y="3117886"/>
            <a:ext cx="4843105" cy="2092654"/>
          </a:xfrm>
          <a:prstGeom prst="rect">
            <a:avLst/>
          </a:prstGeom>
        </p:spPr>
      </p:pic>
      <p:pic>
        <p:nvPicPr>
          <p:cNvPr id="6" name="Picture 5">
            <a:extLst>
              <a:ext uri="{FF2B5EF4-FFF2-40B4-BE49-F238E27FC236}">
                <a16:creationId xmlns:a16="http://schemas.microsoft.com/office/drawing/2014/main" id="{5B53D18B-3FC7-6261-90ED-E6D2022B90AC}"/>
              </a:ext>
            </a:extLst>
          </p:cNvPr>
          <p:cNvPicPr>
            <a:picLocks noChangeAspect="1"/>
          </p:cNvPicPr>
          <p:nvPr/>
        </p:nvPicPr>
        <p:blipFill>
          <a:blip r:embed="rId4"/>
          <a:srcRect t="-1096" r="2265" b="-437"/>
          <a:stretch/>
        </p:blipFill>
        <p:spPr>
          <a:xfrm>
            <a:off x="5939022" y="2776441"/>
            <a:ext cx="4826675" cy="2776618"/>
          </a:xfrm>
          <a:prstGeom prst="rect">
            <a:avLst/>
          </a:prstGeom>
        </p:spPr>
      </p:pic>
    </p:spTree>
    <p:extLst>
      <p:ext uri="{BB962C8B-B14F-4D97-AF65-F5344CB8AC3E}">
        <p14:creationId xmlns:p14="http://schemas.microsoft.com/office/powerpoint/2010/main" val="22915898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853AC3-E3CF-92F9-478F-C475819C4248}"/>
              </a:ext>
            </a:extLst>
          </p:cNvPr>
          <p:cNvSpPr>
            <a:spLocks noGrp="1"/>
          </p:cNvSpPr>
          <p:nvPr>
            <p:ph type="title"/>
          </p:nvPr>
        </p:nvSpPr>
        <p:spPr/>
        <p:txBody>
          <a:bodyPr/>
          <a:lstStyle/>
          <a:p>
            <a:r>
              <a:rPr lang="en-GB"/>
              <a:t>Product Demonstration – Process</a:t>
            </a:r>
          </a:p>
        </p:txBody>
      </p:sp>
      <p:pic>
        <p:nvPicPr>
          <p:cNvPr id="6" name="Picture 5" descr="A screenshot of a computer&#10;&#10;Description automatically generated">
            <a:extLst>
              <a:ext uri="{FF2B5EF4-FFF2-40B4-BE49-F238E27FC236}">
                <a16:creationId xmlns:a16="http://schemas.microsoft.com/office/drawing/2014/main" id="{44B6ACB0-DAF9-F1B7-28B6-95C05C136828}"/>
              </a:ext>
            </a:extLst>
          </p:cNvPr>
          <p:cNvPicPr>
            <a:picLocks noChangeAspect="1"/>
          </p:cNvPicPr>
          <p:nvPr/>
        </p:nvPicPr>
        <p:blipFill>
          <a:blip r:embed="rId3"/>
          <a:stretch>
            <a:fillRect/>
          </a:stretch>
        </p:blipFill>
        <p:spPr>
          <a:xfrm>
            <a:off x="608162" y="2380960"/>
            <a:ext cx="4068794" cy="1767363"/>
          </a:xfrm>
          <a:prstGeom prst="rect">
            <a:avLst/>
          </a:prstGeom>
        </p:spPr>
      </p:pic>
      <p:pic>
        <p:nvPicPr>
          <p:cNvPr id="5" name="Picture 4" descr="A screenshot of a computer&#10;&#10;Description automatically generated">
            <a:extLst>
              <a:ext uri="{FF2B5EF4-FFF2-40B4-BE49-F238E27FC236}">
                <a16:creationId xmlns:a16="http://schemas.microsoft.com/office/drawing/2014/main" id="{DD9E3F72-5C0B-760C-6412-C176A39F2D87}"/>
              </a:ext>
            </a:extLst>
          </p:cNvPr>
          <p:cNvPicPr>
            <a:picLocks noChangeAspect="1"/>
          </p:cNvPicPr>
          <p:nvPr/>
        </p:nvPicPr>
        <p:blipFill>
          <a:blip r:embed="rId4"/>
          <a:stretch>
            <a:fillRect/>
          </a:stretch>
        </p:blipFill>
        <p:spPr>
          <a:xfrm>
            <a:off x="3795688" y="2990734"/>
            <a:ext cx="4068793" cy="2191406"/>
          </a:xfrm>
          <a:prstGeom prst="rect">
            <a:avLst/>
          </a:prstGeom>
        </p:spPr>
      </p:pic>
      <p:pic>
        <p:nvPicPr>
          <p:cNvPr id="4" name="Picture 3" descr="A screenshot of a computer&#10;&#10;Description automatically generated">
            <a:extLst>
              <a:ext uri="{FF2B5EF4-FFF2-40B4-BE49-F238E27FC236}">
                <a16:creationId xmlns:a16="http://schemas.microsoft.com/office/drawing/2014/main" id="{ECF60935-908B-C612-3EE7-DB213EECEF5C}"/>
              </a:ext>
            </a:extLst>
          </p:cNvPr>
          <p:cNvPicPr>
            <a:picLocks noChangeAspect="1"/>
          </p:cNvPicPr>
          <p:nvPr/>
        </p:nvPicPr>
        <p:blipFill>
          <a:blip r:embed="rId5"/>
          <a:stretch>
            <a:fillRect/>
          </a:stretch>
        </p:blipFill>
        <p:spPr>
          <a:xfrm>
            <a:off x="7301803" y="4445824"/>
            <a:ext cx="4773284" cy="1469200"/>
          </a:xfrm>
          <a:prstGeom prst="rect">
            <a:avLst/>
          </a:prstGeom>
        </p:spPr>
      </p:pic>
    </p:spTree>
    <p:extLst>
      <p:ext uri="{BB962C8B-B14F-4D97-AF65-F5344CB8AC3E}">
        <p14:creationId xmlns:p14="http://schemas.microsoft.com/office/powerpoint/2010/main" val="5080898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853AC3-E3CF-92F9-478F-C475819C4248}"/>
              </a:ext>
            </a:extLst>
          </p:cNvPr>
          <p:cNvSpPr>
            <a:spLocks noGrp="1"/>
          </p:cNvSpPr>
          <p:nvPr>
            <p:ph type="title"/>
          </p:nvPr>
        </p:nvSpPr>
        <p:spPr/>
        <p:txBody>
          <a:bodyPr/>
          <a:lstStyle/>
          <a:p>
            <a:r>
              <a:rPr lang="en-GB"/>
              <a:t>Product Demonstration – Outcome</a:t>
            </a:r>
          </a:p>
        </p:txBody>
      </p:sp>
      <p:pic>
        <p:nvPicPr>
          <p:cNvPr id="3" name="Picture 2" descr="A close-up of a form&#10;&#10;Description automatically generated">
            <a:extLst>
              <a:ext uri="{FF2B5EF4-FFF2-40B4-BE49-F238E27FC236}">
                <a16:creationId xmlns:a16="http://schemas.microsoft.com/office/drawing/2014/main" id="{E3125B73-F33F-5769-15F8-13EE9296C121}"/>
              </a:ext>
            </a:extLst>
          </p:cNvPr>
          <p:cNvPicPr>
            <a:picLocks noChangeAspect="1"/>
          </p:cNvPicPr>
          <p:nvPr/>
        </p:nvPicPr>
        <p:blipFill>
          <a:blip r:embed="rId3"/>
          <a:stretch>
            <a:fillRect/>
          </a:stretch>
        </p:blipFill>
        <p:spPr>
          <a:xfrm>
            <a:off x="7959508" y="2327204"/>
            <a:ext cx="3130431" cy="3745707"/>
          </a:xfrm>
          <a:prstGeom prst="rect">
            <a:avLst/>
          </a:prstGeom>
        </p:spPr>
      </p:pic>
      <p:sp>
        <p:nvSpPr>
          <p:cNvPr id="5" name="Content Placeholder 2">
            <a:extLst>
              <a:ext uri="{FF2B5EF4-FFF2-40B4-BE49-F238E27FC236}">
                <a16:creationId xmlns:a16="http://schemas.microsoft.com/office/drawing/2014/main" id="{AD50593F-F40A-3A10-31FA-73B84BCDA1F2}"/>
              </a:ext>
            </a:extLst>
          </p:cNvPr>
          <p:cNvSpPr txBox="1">
            <a:spLocks/>
          </p:cNvSpPr>
          <p:nvPr/>
        </p:nvSpPr>
        <p:spPr>
          <a:xfrm>
            <a:off x="597600" y="2264008"/>
            <a:ext cx="3520500" cy="4143328"/>
          </a:xfrm>
          <a:prstGeom prst="rect">
            <a:avLst/>
          </a:prstGeom>
        </p:spPr>
        <p:txBody>
          <a:bodyPr lIns="91440" tIns="45720" rIns="91440" bIns="45720" anchor="t">
            <a:noAutofit/>
          </a:bodyPr>
          <a:lstStyle>
            <a:lvl1pPr marL="228600" indent="-283464" algn="l" defTabSz="914400" rtl="0" eaLnBrk="1" latinLnBrk="0" hangingPunct="1">
              <a:lnSpc>
                <a:spcPct val="90000"/>
              </a:lnSpc>
              <a:spcBef>
                <a:spcPts val="1000"/>
              </a:spcBef>
              <a:buFont typeface="Arial" panose="020B0604020202020204" pitchFamily="34" charset="0"/>
              <a:buChar char="•"/>
              <a:defRPr sz="2800" b="0" i="0" kern="1200">
                <a:solidFill>
                  <a:schemeClr val="bg1"/>
                </a:solidFill>
                <a:latin typeface="+mn-lt"/>
                <a:ea typeface="+mn-ea"/>
                <a:cs typeface="+mn-cs"/>
              </a:defRPr>
            </a:lvl1pPr>
            <a:lvl2pPr marL="685800" indent="-283464" algn="l" defTabSz="914400" rtl="0" eaLnBrk="1" latinLnBrk="0" hangingPunct="1">
              <a:lnSpc>
                <a:spcPct val="90000"/>
              </a:lnSpc>
              <a:spcBef>
                <a:spcPts val="500"/>
              </a:spcBef>
              <a:buFont typeface="Arial" panose="020B0604020202020204" pitchFamily="34" charset="0"/>
              <a:buChar char="•"/>
              <a:defRPr sz="2400" b="0" i="0" kern="1200">
                <a:solidFill>
                  <a:schemeClr val="bg1"/>
                </a:solidFill>
                <a:latin typeface="+mn-lt"/>
                <a:ea typeface="+mn-ea"/>
                <a:cs typeface="+mn-cs"/>
              </a:defRPr>
            </a:lvl2pPr>
            <a:lvl3pPr marL="1143000" indent="-283464" algn="l" defTabSz="914400" rtl="0" eaLnBrk="1" latinLnBrk="0" hangingPunct="1">
              <a:lnSpc>
                <a:spcPct val="90000"/>
              </a:lnSpc>
              <a:spcBef>
                <a:spcPts val="500"/>
              </a:spcBef>
              <a:buFont typeface="Arial" panose="020B0604020202020204" pitchFamily="34" charset="0"/>
              <a:buChar char="•"/>
              <a:defRPr sz="2000" b="0" i="0" kern="1200">
                <a:solidFill>
                  <a:schemeClr val="bg1"/>
                </a:solidFill>
                <a:latin typeface="+mn-lt"/>
                <a:ea typeface="+mn-ea"/>
                <a:cs typeface="+mn-cs"/>
              </a:defRPr>
            </a:lvl3pPr>
            <a:lvl4pPr marL="1600200" indent="-283464"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mn-lt"/>
                <a:ea typeface="+mn-ea"/>
                <a:cs typeface="+mn-cs"/>
              </a:defRPr>
            </a:lvl4pPr>
            <a:lvl5pPr marL="2057400" indent="-283464"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283210">
              <a:buNone/>
            </a:pPr>
            <a:r>
              <a:rPr lang="en-GB" sz="700">
                <a:solidFill>
                  <a:srgbClr val="ED7D31"/>
                </a:solidFill>
                <a:latin typeface="Arial"/>
                <a:ea typeface="+mn-lt"/>
                <a:cs typeface="+mn-lt"/>
              </a:rPr>
              <a:t>Company Name: </a:t>
            </a:r>
            <a:r>
              <a:rPr lang="en-GB" sz="700">
                <a:latin typeface="Arial"/>
                <a:ea typeface="+mn-lt"/>
                <a:cs typeface="+mn-lt"/>
              </a:rPr>
              <a:t>University of Wales Saint Trinity David</a:t>
            </a:r>
            <a:endParaRPr lang="en-US" sz="700">
              <a:latin typeface="Arial"/>
              <a:cs typeface="Arial"/>
            </a:endParaRPr>
          </a:p>
          <a:p>
            <a:pPr indent="-283210">
              <a:buNone/>
            </a:pPr>
            <a:r>
              <a:rPr lang="en-GB" sz="700">
                <a:solidFill>
                  <a:srgbClr val="ED7D31"/>
                </a:solidFill>
                <a:latin typeface="Arial"/>
                <a:ea typeface="+mn-lt"/>
                <a:cs typeface="+mn-lt"/>
              </a:rPr>
              <a:t>Responsible Person/Supervisor name: </a:t>
            </a:r>
            <a:r>
              <a:rPr lang="en-GB" sz="700">
                <a:latin typeface="Arial"/>
                <a:ea typeface="+mn-lt"/>
                <a:cs typeface="+mn-lt"/>
              </a:rPr>
              <a:t>Kevin Rogers</a:t>
            </a:r>
            <a:endParaRPr lang="en-GB" sz="700">
              <a:latin typeface="Arial"/>
              <a:cs typeface="Arial"/>
            </a:endParaRPr>
          </a:p>
          <a:p>
            <a:pPr indent="-283210">
              <a:buNone/>
            </a:pPr>
            <a:r>
              <a:rPr lang="en-GB" sz="700">
                <a:solidFill>
                  <a:srgbClr val="ED7D31"/>
                </a:solidFill>
                <a:latin typeface="Arial"/>
                <a:ea typeface="+mn-lt"/>
                <a:cs typeface="+mn-lt"/>
              </a:rPr>
              <a:t>Responsible Person/Supervisor Email: </a:t>
            </a:r>
            <a:r>
              <a:rPr lang="en-GB" sz="700">
                <a:latin typeface="Arial"/>
                <a:ea typeface="+mn-lt"/>
                <a:cs typeface="+mn-lt"/>
                <a:hlinkClick r:id="rId4"/>
              </a:rPr>
              <a:t>k.rogers@uwtsd.ac.uk</a:t>
            </a:r>
            <a:endParaRPr lang="en-GB" sz="700">
              <a:latin typeface="Arial"/>
              <a:cs typeface="Arial"/>
            </a:endParaRPr>
          </a:p>
          <a:p>
            <a:pPr indent="-283210">
              <a:buNone/>
            </a:pPr>
            <a:r>
              <a:rPr lang="en-GB" sz="700">
                <a:solidFill>
                  <a:srgbClr val="ED7D31"/>
                </a:solidFill>
                <a:latin typeface="Arial"/>
                <a:ea typeface="+mn-lt"/>
                <a:cs typeface="+mn-lt"/>
              </a:rPr>
              <a:t>Mobile Number:</a:t>
            </a:r>
            <a:r>
              <a:rPr lang="en-GB" sz="700">
                <a:latin typeface="Arial"/>
                <a:ea typeface="+mn-lt"/>
                <a:cs typeface="+mn-lt"/>
              </a:rPr>
              <a:t> 07834727950</a:t>
            </a:r>
            <a:endParaRPr lang="en-GB" sz="700">
              <a:latin typeface="Arial"/>
              <a:cs typeface="Arial"/>
            </a:endParaRPr>
          </a:p>
          <a:p>
            <a:pPr indent="-283210">
              <a:buNone/>
            </a:pPr>
            <a:r>
              <a:rPr lang="en-GB" sz="700">
                <a:solidFill>
                  <a:srgbClr val="ED7D31"/>
                </a:solidFill>
                <a:latin typeface="Arial"/>
                <a:ea typeface="+mn-lt"/>
                <a:cs typeface="+mn-lt"/>
              </a:rPr>
              <a:t>Additional Personnel:</a:t>
            </a:r>
            <a:r>
              <a:rPr lang="en-GB" sz="700">
                <a:latin typeface="Arial"/>
                <a:ea typeface="+mn-lt"/>
                <a:cs typeface="+mn-lt"/>
              </a:rPr>
              <a:t> Andrew Madelin, Cori Davies, Matthew Frey, Trystan Herdman, </a:t>
            </a:r>
            <a:r>
              <a:rPr lang="en-GB" sz="700" err="1">
                <a:latin typeface="Arial"/>
                <a:ea typeface="+mn-lt"/>
                <a:cs typeface="+mn-lt"/>
              </a:rPr>
              <a:t>JohnPaul</a:t>
            </a:r>
            <a:r>
              <a:rPr lang="en-GB" sz="700">
                <a:latin typeface="Arial"/>
                <a:ea typeface="+mn-lt"/>
                <a:cs typeface="+mn-lt"/>
              </a:rPr>
              <a:t> Jones</a:t>
            </a:r>
            <a:endParaRPr lang="en-GB" sz="700">
              <a:latin typeface="Arial"/>
              <a:cs typeface="Arial"/>
            </a:endParaRPr>
          </a:p>
          <a:p>
            <a:pPr indent="-283210">
              <a:buNone/>
            </a:pPr>
            <a:r>
              <a:rPr lang="en-GB" sz="700">
                <a:solidFill>
                  <a:srgbClr val="ED7D31"/>
                </a:solidFill>
                <a:latin typeface="Arial"/>
                <a:ea typeface="+mn-lt"/>
                <a:cs typeface="+mn-lt"/>
              </a:rPr>
              <a:t>Induction Completed: </a:t>
            </a:r>
            <a:r>
              <a:rPr lang="en-GB" sz="700">
                <a:latin typeface="Arial"/>
                <a:ea typeface="+mn-lt"/>
                <a:cs typeface="+mn-lt"/>
              </a:rPr>
              <a:t>Yes</a:t>
            </a:r>
            <a:endParaRPr lang="en-GB" sz="700">
              <a:latin typeface="Arial"/>
              <a:cs typeface="Arial"/>
            </a:endParaRPr>
          </a:p>
          <a:p>
            <a:pPr indent="-283210">
              <a:buNone/>
            </a:pPr>
            <a:r>
              <a:rPr lang="en-GB" sz="700">
                <a:solidFill>
                  <a:srgbClr val="ED7D31"/>
                </a:solidFill>
                <a:latin typeface="Arial"/>
                <a:ea typeface="+mn-lt"/>
                <a:cs typeface="+mn-lt"/>
              </a:rPr>
              <a:t>Description of Work Activity: </a:t>
            </a:r>
            <a:r>
              <a:rPr lang="en-GB" sz="700">
                <a:latin typeface="Arial"/>
                <a:ea typeface="+mn-lt"/>
                <a:cs typeface="+mn-lt"/>
              </a:rPr>
              <a:t>Swap out of a sodium hydroxide dosing pump P301. (Caustic Soda, pH adjuster to raise pH when using ferric or aluminium based coagulants)</a:t>
            </a:r>
            <a:endParaRPr lang="en-GB" sz="700">
              <a:latin typeface="Arial"/>
              <a:cs typeface="Arial"/>
            </a:endParaRPr>
          </a:p>
          <a:p>
            <a:pPr indent="-283210">
              <a:buNone/>
            </a:pPr>
            <a:r>
              <a:rPr lang="en-GB" sz="700">
                <a:solidFill>
                  <a:srgbClr val="ED7D31"/>
                </a:solidFill>
                <a:latin typeface="Arial"/>
                <a:ea typeface="+mn-lt"/>
                <a:cs typeface="+mn-lt"/>
              </a:rPr>
              <a:t>Location: </a:t>
            </a:r>
            <a:r>
              <a:rPr lang="en-GB" sz="700">
                <a:latin typeface="Arial"/>
                <a:ea typeface="+mn-lt"/>
                <a:cs typeface="+mn-lt"/>
              </a:rPr>
              <a:t>University Water Treatment Works</a:t>
            </a:r>
            <a:endParaRPr lang="en-GB" sz="700">
              <a:latin typeface="Arial"/>
              <a:cs typeface="Arial"/>
            </a:endParaRPr>
          </a:p>
          <a:p>
            <a:pPr indent="-283210">
              <a:buNone/>
            </a:pPr>
            <a:r>
              <a:rPr lang="en-GB" sz="700">
                <a:solidFill>
                  <a:srgbClr val="ED7D31"/>
                </a:solidFill>
                <a:latin typeface="Arial"/>
                <a:ea typeface="+mn-lt"/>
                <a:cs typeface="+mn-lt"/>
              </a:rPr>
              <a:t>Sub Location: </a:t>
            </a:r>
            <a:r>
              <a:rPr lang="en-GB" sz="700">
                <a:latin typeface="Arial"/>
                <a:ea typeface="+mn-lt"/>
                <a:cs typeface="+mn-lt"/>
              </a:rPr>
              <a:t>Dosing Room</a:t>
            </a:r>
            <a:endParaRPr lang="en-GB" sz="700">
              <a:latin typeface="Arial"/>
              <a:cs typeface="Arial"/>
            </a:endParaRPr>
          </a:p>
          <a:p>
            <a:pPr indent="-283210">
              <a:buNone/>
            </a:pPr>
            <a:r>
              <a:rPr lang="en-GB" sz="700">
                <a:solidFill>
                  <a:srgbClr val="ED7D31"/>
                </a:solidFill>
                <a:latin typeface="Arial"/>
                <a:ea typeface="+mn-lt"/>
                <a:cs typeface="+mn-lt"/>
              </a:rPr>
              <a:t>Start Date: </a:t>
            </a:r>
            <a:r>
              <a:rPr lang="en-GB" sz="700">
                <a:latin typeface="Arial"/>
                <a:ea typeface="+mn-lt"/>
                <a:cs typeface="+mn-lt"/>
              </a:rPr>
              <a:t>25/10/2024</a:t>
            </a:r>
            <a:endParaRPr lang="en-GB" sz="700">
              <a:latin typeface="Arial"/>
              <a:cs typeface="Arial"/>
            </a:endParaRPr>
          </a:p>
          <a:p>
            <a:pPr indent="-283210">
              <a:buNone/>
            </a:pPr>
            <a:r>
              <a:rPr lang="en-GB" sz="700">
                <a:solidFill>
                  <a:srgbClr val="ED7D31"/>
                </a:solidFill>
                <a:latin typeface="Arial"/>
                <a:ea typeface="+mn-lt"/>
                <a:cs typeface="+mn-lt"/>
              </a:rPr>
              <a:t>Start Time: </a:t>
            </a:r>
            <a:r>
              <a:rPr lang="en-GB" sz="700">
                <a:latin typeface="Arial"/>
                <a:ea typeface="+mn-lt"/>
                <a:cs typeface="+mn-lt"/>
              </a:rPr>
              <a:t>13:00</a:t>
            </a:r>
            <a:endParaRPr lang="en-GB" sz="700">
              <a:latin typeface="Arial"/>
              <a:cs typeface="Arial"/>
            </a:endParaRPr>
          </a:p>
          <a:p>
            <a:pPr indent="-283210">
              <a:buNone/>
            </a:pPr>
            <a:r>
              <a:rPr lang="en-GB" sz="700">
                <a:solidFill>
                  <a:srgbClr val="ED7D31"/>
                </a:solidFill>
                <a:latin typeface="Arial"/>
                <a:ea typeface="+mn-lt"/>
                <a:cs typeface="+mn-lt"/>
              </a:rPr>
              <a:t>End Date: </a:t>
            </a:r>
            <a:r>
              <a:rPr lang="en-GB" sz="700">
                <a:latin typeface="Arial"/>
                <a:ea typeface="+mn-lt"/>
                <a:cs typeface="+mn-lt"/>
              </a:rPr>
              <a:t>25/10/2024</a:t>
            </a:r>
            <a:endParaRPr lang="en-GB" sz="700">
              <a:latin typeface="Arial"/>
              <a:cs typeface="Arial"/>
            </a:endParaRPr>
          </a:p>
          <a:p>
            <a:pPr indent="-283210">
              <a:buNone/>
            </a:pPr>
            <a:r>
              <a:rPr lang="en-GB" sz="700">
                <a:solidFill>
                  <a:srgbClr val="ED7D31"/>
                </a:solidFill>
                <a:latin typeface="Arial"/>
                <a:ea typeface="+mn-lt"/>
                <a:cs typeface="+mn-lt"/>
              </a:rPr>
              <a:t>End Date: </a:t>
            </a:r>
            <a:r>
              <a:rPr lang="en-GB" sz="700">
                <a:latin typeface="Arial"/>
                <a:ea typeface="+mn-lt"/>
                <a:cs typeface="+mn-lt"/>
              </a:rPr>
              <a:t>13:30</a:t>
            </a:r>
            <a:endParaRPr lang="en-GB" sz="700">
              <a:latin typeface="Arial"/>
              <a:cs typeface="Arial"/>
            </a:endParaRPr>
          </a:p>
          <a:p>
            <a:pPr indent="-283210">
              <a:buNone/>
            </a:pPr>
            <a:r>
              <a:rPr lang="en-GB" sz="700">
                <a:solidFill>
                  <a:srgbClr val="ED7D31"/>
                </a:solidFill>
                <a:latin typeface="Arial"/>
                <a:ea typeface="+mn-lt"/>
                <a:cs typeface="+mn-lt"/>
              </a:rPr>
              <a:t>Notable Hazard/s: </a:t>
            </a:r>
            <a:r>
              <a:rPr lang="en-GB" sz="700">
                <a:latin typeface="Arial"/>
                <a:ea typeface="+mn-lt"/>
                <a:cs typeface="+mn-lt"/>
              </a:rPr>
              <a:t>Chemicals, manual handling</a:t>
            </a:r>
            <a:endParaRPr lang="en-GB" sz="700">
              <a:latin typeface="Arial"/>
              <a:cs typeface="Arial"/>
            </a:endParaRPr>
          </a:p>
          <a:p>
            <a:pPr indent="-283210">
              <a:buNone/>
            </a:pPr>
            <a:r>
              <a:rPr lang="en-GB" sz="700">
                <a:solidFill>
                  <a:srgbClr val="ED7D31"/>
                </a:solidFill>
                <a:latin typeface="Arial"/>
                <a:cs typeface="Arial"/>
              </a:rPr>
              <a:t>Environmental Risks Applicable: </a:t>
            </a:r>
            <a:r>
              <a:rPr lang="en-GB" sz="700">
                <a:latin typeface="Arial"/>
                <a:cs typeface="Arial"/>
              </a:rPr>
              <a:t>Yes</a:t>
            </a:r>
            <a:endParaRPr lang="en-GB" sz="700">
              <a:solidFill>
                <a:srgbClr val="FFFFFF"/>
              </a:solidFill>
              <a:latin typeface="Arial"/>
              <a:cs typeface="Arial"/>
            </a:endParaRPr>
          </a:p>
          <a:p>
            <a:pPr indent="-283210">
              <a:buNone/>
            </a:pPr>
            <a:r>
              <a:rPr lang="en-GB" sz="700">
                <a:latin typeface="Arial"/>
                <a:cs typeface="Arial"/>
              </a:rPr>
              <a:t>             </a:t>
            </a:r>
            <a:r>
              <a:rPr lang="en-GB" sz="700">
                <a:solidFill>
                  <a:srgbClr val="ED7D31"/>
                </a:solidFill>
                <a:latin typeface="Arial"/>
                <a:cs typeface="Arial"/>
              </a:rPr>
              <a:t>Will the work cause environmental risk through noxious gasses/odours</a:t>
            </a:r>
            <a:r>
              <a:rPr lang="en-GB" sz="700">
                <a:latin typeface="Arial"/>
                <a:cs typeface="Arial"/>
              </a:rPr>
              <a:t>: Yes</a:t>
            </a:r>
            <a:endParaRPr lang="en-GB" sz="700">
              <a:solidFill>
                <a:srgbClr val="000000"/>
              </a:solidFill>
              <a:latin typeface="Arial"/>
              <a:cs typeface="Arial"/>
            </a:endParaRPr>
          </a:p>
        </p:txBody>
      </p:sp>
      <p:sp>
        <p:nvSpPr>
          <p:cNvPr id="6" name="Content Placeholder 2">
            <a:extLst>
              <a:ext uri="{FF2B5EF4-FFF2-40B4-BE49-F238E27FC236}">
                <a16:creationId xmlns:a16="http://schemas.microsoft.com/office/drawing/2014/main" id="{E955E30F-35A8-6F83-3E92-94AE5A9B7463}"/>
              </a:ext>
            </a:extLst>
          </p:cNvPr>
          <p:cNvSpPr txBox="1">
            <a:spLocks/>
          </p:cNvSpPr>
          <p:nvPr/>
        </p:nvSpPr>
        <p:spPr>
          <a:xfrm>
            <a:off x="4101600" y="2264008"/>
            <a:ext cx="3988500" cy="4131328"/>
          </a:xfrm>
          <a:prstGeom prst="rect">
            <a:avLst/>
          </a:prstGeom>
        </p:spPr>
        <p:txBody>
          <a:bodyPr lIns="91440" tIns="45720" rIns="91440" bIns="45720" anchor="t">
            <a:normAutofit lnSpcReduction="10000"/>
          </a:bodyPr>
          <a:lstStyle>
            <a:lvl1pPr marL="228600" indent="-283464" algn="l" defTabSz="914400" rtl="0" eaLnBrk="1" latinLnBrk="0" hangingPunct="1">
              <a:lnSpc>
                <a:spcPct val="90000"/>
              </a:lnSpc>
              <a:spcBef>
                <a:spcPts val="1000"/>
              </a:spcBef>
              <a:buFont typeface="Arial" panose="020B0604020202020204" pitchFamily="34" charset="0"/>
              <a:buChar char="•"/>
              <a:defRPr sz="2800" b="0" i="0" kern="1200">
                <a:solidFill>
                  <a:schemeClr val="bg1"/>
                </a:solidFill>
                <a:latin typeface="+mn-lt"/>
                <a:ea typeface="+mn-ea"/>
                <a:cs typeface="+mn-cs"/>
              </a:defRPr>
            </a:lvl1pPr>
            <a:lvl2pPr marL="685800" indent="-283464" algn="l" defTabSz="914400" rtl="0" eaLnBrk="1" latinLnBrk="0" hangingPunct="1">
              <a:lnSpc>
                <a:spcPct val="90000"/>
              </a:lnSpc>
              <a:spcBef>
                <a:spcPts val="500"/>
              </a:spcBef>
              <a:buFont typeface="Arial" panose="020B0604020202020204" pitchFamily="34" charset="0"/>
              <a:buChar char="•"/>
              <a:defRPr sz="2400" b="0" i="0" kern="1200">
                <a:solidFill>
                  <a:schemeClr val="bg1"/>
                </a:solidFill>
                <a:latin typeface="+mn-lt"/>
                <a:ea typeface="+mn-ea"/>
                <a:cs typeface="+mn-cs"/>
              </a:defRPr>
            </a:lvl2pPr>
            <a:lvl3pPr marL="1143000" indent="-283464" algn="l" defTabSz="914400" rtl="0" eaLnBrk="1" latinLnBrk="0" hangingPunct="1">
              <a:lnSpc>
                <a:spcPct val="90000"/>
              </a:lnSpc>
              <a:spcBef>
                <a:spcPts val="500"/>
              </a:spcBef>
              <a:buFont typeface="Arial" panose="020B0604020202020204" pitchFamily="34" charset="0"/>
              <a:buChar char="•"/>
              <a:defRPr sz="2000" b="0" i="0" kern="1200">
                <a:solidFill>
                  <a:schemeClr val="bg1"/>
                </a:solidFill>
                <a:latin typeface="+mn-lt"/>
                <a:ea typeface="+mn-ea"/>
                <a:cs typeface="+mn-cs"/>
              </a:defRPr>
            </a:lvl3pPr>
            <a:lvl4pPr marL="1600200" indent="-283464"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mn-lt"/>
                <a:ea typeface="+mn-ea"/>
                <a:cs typeface="+mn-cs"/>
              </a:defRPr>
            </a:lvl4pPr>
            <a:lvl5pPr marL="2057400" indent="-283464"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283210">
              <a:buNone/>
            </a:pPr>
            <a:r>
              <a:rPr lang="en-GB" sz="700">
                <a:solidFill>
                  <a:srgbClr val="ED7D31"/>
                </a:solidFill>
                <a:latin typeface="Arial"/>
                <a:ea typeface="+mn-lt"/>
                <a:cs typeface="+mn-lt"/>
              </a:rPr>
              <a:t>Provide a brief description of the environmental risks</a:t>
            </a:r>
            <a:r>
              <a:rPr lang="en-GB" sz="700">
                <a:latin typeface="Arial"/>
                <a:ea typeface="+mn-lt"/>
                <a:cs typeface="+mn-lt"/>
              </a:rPr>
              <a:t>: Environmental risks are spills of concentrated Sodium Hydroxide.</a:t>
            </a:r>
          </a:p>
          <a:p>
            <a:pPr indent="-283210">
              <a:buNone/>
            </a:pPr>
            <a:r>
              <a:rPr lang="en-GB" sz="700">
                <a:solidFill>
                  <a:srgbClr val="ED7D31"/>
                </a:solidFill>
                <a:latin typeface="Arial"/>
                <a:ea typeface="+mn-lt"/>
                <a:cs typeface="+mn-lt"/>
              </a:rPr>
              <a:t>Provide a description of the controls for the indicated environmental risks</a:t>
            </a:r>
            <a:endParaRPr lang="en-GB" sz="700">
              <a:latin typeface="Arial"/>
              <a:cs typeface="Arial"/>
            </a:endParaRPr>
          </a:p>
          <a:p>
            <a:pPr marL="285750" indent="-285750">
              <a:buFont typeface="Arial"/>
              <a:buChar char="•"/>
            </a:pPr>
            <a:r>
              <a:rPr lang="en-GB" sz="700">
                <a:latin typeface="Arial"/>
                <a:ea typeface="+mn-lt"/>
                <a:cs typeface="+mn-lt"/>
              </a:rPr>
              <a:t>Controls in place include standard flushing routine of system using clean water prior to pump swap. Isolation of the pump upstream to chemical storage.</a:t>
            </a:r>
            <a:endParaRPr lang="en-GB" sz="700">
              <a:latin typeface="Arial"/>
              <a:cs typeface="Arial"/>
            </a:endParaRPr>
          </a:p>
          <a:p>
            <a:pPr marL="285750" indent="-285750">
              <a:buFont typeface="Arial"/>
            </a:pPr>
            <a:r>
              <a:rPr lang="en-GB" sz="700">
                <a:latin typeface="Arial"/>
                <a:ea typeface="+mn-lt"/>
                <a:cs typeface="+mn-lt"/>
              </a:rPr>
              <a:t>Work area ventilation system working and running as per standard routine.</a:t>
            </a:r>
            <a:endParaRPr lang="en-GB" sz="700">
              <a:latin typeface="Arial"/>
              <a:cs typeface="Arial"/>
            </a:endParaRPr>
          </a:p>
          <a:p>
            <a:pPr marL="285750" indent="-285750">
              <a:buFont typeface="Arial"/>
            </a:pPr>
            <a:r>
              <a:rPr lang="en-GB" sz="700">
                <a:latin typeface="Arial"/>
                <a:ea typeface="+mn-lt"/>
                <a:cs typeface="+mn-lt"/>
              </a:rPr>
              <a:t>PPE as part of standard routine includes, overalls, facial mask and goggles, gloves,</a:t>
            </a:r>
            <a:endParaRPr lang="en-GB" sz="700">
              <a:latin typeface="Arial"/>
              <a:cs typeface="Arial"/>
            </a:endParaRPr>
          </a:p>
          <a:p>
            <a:pPr marL="285750" indent="-285750">
              <a:buFont typeface="Arial"/>
            </a:pPr>
            <a:r>
              <a:rPr lang="en-GB" sz="700">
                <a:latin typeface="Arial"/>
                <a:ea typeface="+mn-lt"/>
                <a:cs typeface="+mn-lt"/>
              </a:rPr>
              <a:t>The dosing rig is bunded to ensure any spill doesn't cause impact to environment.</a:t>
            </a:r>
          </a:p>
          <a:p>
            <a:pPr indent="0">
              <a:buNone/>
            </a:pPr>
            <a:r>
              <a:rPr lang="en-GB" sz="700">
                <a:solidFill>
                  <a:srgbClr val="ED7D31"/>
                </a:solidFill>
                <a:latin typeface="Arial"/>
                <a:ea typeface="+mn-lt"/>
                <a:cs typeface="+mn-lt"/>
              </a:rPr>
              <a:t>Are there any hazardous materials in use: </a:t>
            </a:r>
            <a:r>
              <a:rPr lang="en-GB" sz="700">
                <a:latin typeface="Arial"/>
                <a:ea typeface="+mn-lt"/>
                <a:cs typeface="+mn-lt"/>
              </a:rPr>
              <a:t>Yes</a:t>
            </a:r>
            <a:endParaRPr lang="en-GB" sz="700">
              <a:latin typeface="Arial"/>
              <a:cs typeface="Arial"/>
            </a:endParaRPr>
          </a:p>
          <a:p>
            <a:pPr indent="-283210">
              <a:buNone/>
            </a:pPr>
            <a:r>
              <a:rPr lang="en-GB" sz="700">
                <a:solidFill>
                  <a:srgbClr val="ED7D31"/>
                </a:solidFill>
                <a:latin typeface="Arial"/>
                <a:ea typeface="+mn-lt"/>
                <a:cs typeface="+mn-lt"/>
              </a:rPr>
              <a:t>Provide a list of hazardous materials: </a:t>
            </a:r>
            <a:r>
              <a:rPr lang="en-GB" sz="700">
                <a:latin typeface="Arial"/>
                <a:ea typeface="+mn-lt"/>
                <a:cs typeface="+mn-lt"/>
              </a:rPr>
              <a:t>Sodium Hydroxide</a:t>
            </a:r>
            <a:endParaRPr lang="en-GB" sz="700">
              <a:latin typeface="Arial"/>
              <a:cs typeface="Arial"/>
            </a:endParaRPr>
          </a:p>
          <a:p>
            <a:pPr indent="-283210">
              <a:buNone/>
            </a:pPr>
            <a:r>
              <a:rPr lang="en-GB" sz="700">
                <a:solidFill>
                  <a:srgbClr val="ED7D31"/>
                </a:solidFill>
                <a:latin typeface="Arial"/>
                <a:ea typeface="+mn-lt"/>
                <a:cs typeface="+mn-lt"/>
              </a:rPr>
              <a:t>Electrical Risk: </a:t>
            </a:r>
            <a:r>
              <a:rPr lang="en-GB" sz="700">
                <a:latin typeface="Arial"/>
                <a:ea typeface="+mn-lt"/>
                <a:cs typeface="+mn-lt"/>
              </a:rPr>
              <a:t>Yes</a:t>
            </a:r>
            <a:endParaRPr lang="en-GB" sz="700">
              <a:latin typeface="Arial"/>
              <a:cs typeface="Arial"/>
            </a:endParaRPr>
          </a:p>
          <a:p>
            <a:pPr indent="-283210">
              <a:buNone/>
            </a:pPr>
            <a:r>
              <a:rPr lang="en-GB" sz="700">
                <a:solidFill>
                  <a:srgbClr val="ED7D31"/>
                </a:solidFill>
                <a:latin typeface="Arial"/>
                <a:ea typeface="+mn-lt"/>
                <a:cs typeface="+mn-lt"/>
              </a:rPr>
              <a:t>Is there an electrical component to the work </a:t>
            </a:r>
            <a:r>
              <a:rPr lang="en-GB" sz="700">
                <a:latin typeface="Arial"/>
                <a:ea typeface="+mn-lt"/>
                <a:cs typeface="+mn-lt"/>
              </a:rPr>
              <a:t>Yes</a:t>
            </a:r>
            <a:endParaRPr lang="en-GB" sz="700">
              <a:latin typeface="Arial"/>
              <a:cs typeface="Arial"/>
            </a:endParaRPr>
          </a:p>
          <a:p>
            <a:pPr indent="-283210">
              <a:buNone/>
            </a:pPr>
            <a:r>
              <a:rPr lang="en-GB" sz="700">
                <a:solidFill>
                  <a:srgbClr val="ED7D31"/>
                </a:solidFill>
                <a:latin typeface="Arial"/>
                <a:ea typeface="+mn-lt"/>
                <a:cs typeface="+mn-lt"/>
              </a:rPr>
              <a:t>Will equipment be isolated prior to work start </a:t>
            </a:r>
            <a:r>
              <a:rPr lang="en-GB" sz="700">
                <a:latin typeface="Arial"/>
                <a:ea typeface="+mn-lt"/>
                <a:cs typeface="+mn-lt"/>
              </a:rPr>
              <a:t>Yes</a:t>
            </a:r>
            <a:endParaRPr lang="en-GB" sz="700">
              <a:latin typeface="Arial"/>
              <a:cs typeface="Arial"/>
            </a:endParaRPr>
          </a:p>
          <a:p>
            <a:pPr indent="-283210">
              <a:buNone/>
            </a:pPr>
            <a:r>
              <a:rPr lang="en-GB" sz="700">
                <a:solidFill>
                  <a:srgbClr val="ED7D31"/>
                </a:solidFill>
                <a:latin typeface="Arial"/>
                <a:ea typeface="+mn-lt"/>
                <a:cs typeface="+mn-lt"/>
              </a:rPr>
              <a:t>Will signage and or barriers be used</a:t>
            </a:r>
            <a:r>
              <a:rPr lang="en-GB" sz="700">
                <a:latin typeface="Arial"/>
                <a:ea typeface="+mn-lt"/>
                <a:cs typeface="+mn-lt"/>
              </a:rPr>
              <a:t> Yes</a:t>
            </a:r>
            <a:endParaRPr lang="en-GB" sz="700">
              <a:latin typeface="Arial"/>
              <a:cs typeface="Arial"/>
            </a:endParaRPr>
          </a:p>
          <a:p>
            <a:pPr indent="-283210">
              <a:buNone/>
            </a:pPr>
            <a:r>
              <a:rPr lang="en-GB" sz="700">
                <a:solidFill>
                  <a:srgbClr val="ED7D31"/>
                </a:solidFill>
                <a:latin typeface="Arial"/>
                <a:ea typeface="+mn-lt"/>
                <a:cs typeface="+mn-lt"/>
              </a:rPr>
              <a:t>Is there sufficient light to work safely </a:t>
            </a:r>
            <a:r>
              <a:rPr lang="en-GB" sz="700">
                <a:latin typeface="Arial"/>
                <a:ea typeface="+mn-lt"/>
                <a:cs typeface="+mn-lt"/>
              </a:rPr>
              <a:t>Yes</a:t>
            </a:r>
            <a:endParaRPr lang="en-GB" sz="700">
              <a:latin typeface="Arial"/>
              <a:cs typeface="Arial"/>
            </a:endParaRPr>
          </a:p>
          <a:p>
            <a:pPr indent="-283210">
              <a:buNone/>
            </a:pPr>
            <a:endParaRPr lang="en-GB" sz="700">
              <a:latin typeface="Arial"/>
              <a:cs typeface="Arial"/>
            </a:endParaRPr>
          </a:p>
          <a:p>
            <a:pPr indent="-283210">
              <a:buNone/>
            </a:pPr>
            <a:endParaRPr lang="en-GB" sz="700">
              <a:latin typeface="Arial"/>
              <a:cs typeface="Arial"/>
            </a:endParaRPr>
          </a:p>
          <a:p>
            <a:pPr indent="-283210">
              <a:buNone/>
            </a:pPr>
            <a:r>
              <a:rPr lang="en-GB" sz="700">
                <a:solidFill>
                  <a:srgbClr val="ED7D31"/>
                </a:solidFill>
                <a:latin typeface="Arial"/>
                <a:ea typeface="+mn-lt"/>
                <a:cs typeface="+mn-lt"/>
              </a:rPr>
              <a:t>Are you qualified and competent to complete the work considering each aspect: </a:t>
            </a:r>
            <a:r>
              <a:rPr lang="en-GB" sz="700">
                <a:latin typeface="Arial"/>
                <a:ea typeface="+mn-lt"/>
                <a:cs typeface="+mn-lt"/>
              </a:rPr>
              <a:t>Yes</a:t>
            </a:r>
            <a:endParaRPr lang="en-GB" sz="700">
              <a:latin typeface="Arial"/>
              <a:cs typeface="Arial"/>
            </a:endParaRPr>
          </a:p>
          <a:p>
            <a:pPr indent="-283210">
              <a:buNone/>
            </a:pPr>
            <a:r>
              <a:rPr lang="en-GB" sz="700">
                <a:solidFill>
                  <a:srgbClr val="ED7D31"/>
                </a:solidFill>
                <a:latin typeface="Arial"/>
                <a:ea typeface="+mn-lt"/>
                <a:cs typeface="+mn-lt"/>
              </a:rPr>
              <a:t>Have the emergency procedures been explained to all the workers: </a:t>
            </a:r>
            <a:r>
              <a:rPr lang="en-GB" sz="700">
                <a:latin typeface="Arial"/>
                <a:ea typeface="+mn-lt"/>
                <a:cs typeface="+mn-lt"/>
              </a:rPr>
              <a:t>Yes</a:t>
            </a:r>
            <a:endParaRPr lang="en-GB" sz="700">
              <a:latin typeface="Arial"/>
              <a:cs typeface="Arial"/>
            </a:endParaRPr>
          </a:p>
          <a:p>
            <a:pPr indent="-283210">
              <a:buNone/>
            </a:pPr>
            <a:r>
              <a:rPr lang="en-GB" sz="700">
                <a:solidFill>
                  <a:srgbClr val="ED7D31"/>
                </a:solidFill>
                <a:latin typeface="Arial"/>
                <a:ea typeface="+mn-lt"/>
                <a:cs typeface="+mn-lt"/>
              </a:rPr>
              <a:t>Has a Checklist/Safe system of work been completed: </a:t>
            </a:r>
            <a:r>
              <a:rPr lang="en-GB" sz="700">
                <a:latin typeface="Arial"/>
                <a:ea typeface="+mn-lt"/>
                <a:cs typeface="+mn-lt"/>
              </a:rPr>
              <a:t>Yes</a:t>
            </a:r>
            <a:endParaRPr lang="en-GB" sz="700">
              <a:latin typeface="Arial"/>
            </a:endParaRPr>
          </a:p>
          <a:p>
            <a:pPr indent="-283210"/>
            <a:endParaRPr lang="en-GB">
              <a:latin typeface="Franklin Gothic Book"/>
              <a:cs typeface="Arial"/>
            </a:endParaRPr>
          </a:p>
        </p:txBody>
      </p:sp>
    </p:spTree>
    <p:extLst>
      <p:ext uri="{BB962C8B-B14F-4D97-AF65-F5344CB8AC3E}">
        <p14:creationId xmlns:p14="http://schemas.microsoft.com/office/powerpoint/2010/main" val="7891398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2A871D-B15E-C971-7C85-0AF173E38781}"/>
              </a:ext>
            </a:extLst>
          </p:cNvPr>
          <p:cNvSpPr>
            <a:spLocks noGrp="1"/>
          </p:cNvSpPr>
          <p:nvPr>
            <p:ph type="title"/>
          </p:nvPr>
        </p:nvSpPr>
        <p:spPr>
          <a:xfrm>
            <a:off x="6318885" y="3499667"/>
            <a:ext cx="4939666" cy="2542810"/>
          </a:xfrm>
        </p:spPr>
        <p:txBody>
          <a:bodyPr anchor="b">
            <a:normAutofit/>
          </a:bodyPr>
          <a:lstStyle/>
          <a:p>
            <a:r>
              <a:rPr lang="en-US"/>
              <a:t>System Design &amp; Demo</a:t>
            </a:r>
          </a:p>
        </p:txBody>
      </p:sp>
      <p:pic>
        <p:nvPicPr>
          <p:cNvPr id="14" name="Picture 13">
            <a:extLst>
              <a:ext uri="{FF2B5EF4-FFF2-40B4-BE49-F238E27FC236}">
                <a16:creationId xmlns:a16="http://schemas.microsoft.com/office/drawing/2014/main" id="{D70AA02B-6D5C-0548-0F07-6564972634A3}"/>
              </a:ext>
            </a:extLst>
          </p:cNvPr>
          <p:cNvPicPr>
            <a:picLocks noChangeAspect="1"/>
          </p:cNvPicPr>
          <p:nvPr/>
        </p:nvPicPr>
        <p:blipFill>
          <a:blip r:embed="rId3"/>
          <a:stretch>
            <a:fillRect/>
          </a:stretch>
        </p:blipFill>
        <p:spPr>
          <a:xfrm>
            <a:off x="439870" y="661406"/>
            <a:ext cx="5656130" cy="5664522"/>
          </a:xfrm>
          <a:prstGeom prst="rect">
            <a:avLst/>
          </a:prstGeom>
        </p:spPr>
      </p:pic>
    </p:spTree>
    <p:extLst>
      <p:ext uri="{BB962C8B-B14F-4D97-AF65-F5344CB8AC3E}">
        <p14:creationId xmlns:p14="http://schemas.microsoft.com/office/powerpoint/2010/main" val="2983645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759DC4-8B30-98A0-5BAB-C78BA4A4AD55}"/>
              </a:ext>
            </a:extLst>
          </p:cNvPr>
          <p:cNvSpPr>
            <a:spLocks noGrp="1"/>
          </p:cNvSpPr>
          <p:nvPr>
            <p:ph type="title"/>
          </p:nvPr>
        </p:nvSpPr>
        <p:spPr>
          <a:xfrm>
            <a:off x="594360" y="148383"/>
            <a:ext cx="10972800" cy="868599"/>
          </a:xfrm>
        </p:spPr>
        <p:txBody>
          <a:bodyPr anchor="b">
            <a:normAutofit/>
          </a:bodyPr>
          <a:lstStyle/>
          <a:p>
            <a:r>
              <a:rPr lang="en-US"/>
              <a:t>Validation &amp; Testing</a:t>
            </a:r>
          </a:p>
        </p:txBody>
      </p:sp>
      <p:sp>
        <p:nvSpPr>
          <p:cNvPr id="3" name="TextBox 2">
            <a:extLst>
              <a:ext uri="{FF2B5EF4-FFF2-40B4-BE49-F238E27FC236}">
                <a16:creationId xmlns:a16="http://schemas.microsoft.com/office/drawing/2014/main" id="{218FA502-4381-D601-5F79-A3C93D7318DE}"/>
              </a:ext>
            </a:extLst>
          </p:cNvPr>
          <p:cNvSpPr txBox="1"/>
          <p:nvPr/>
        </p:nvSpPr>
        <p:spPr>
          <a:xfrm>
            <a:off x="592637" y="2419205"/>
            <a:ext cx="4770741" cy="2862322"/>
          </a:xfrm>
          <a:prstGeom prst="rect">
            <a:avLst/>
          </a:prstGeom>
          <a:noFill/>
        </p:spPr>
        <p:txBody>
          <a:bodyPr wrap="square" rtlCol="0">
            <a:spAutoFit/>
          </a:bodyPr>
          <a:lstStyle/>
          <a:p>
            <a:r>
              <a:rPr lang="en-GB" b="1">
                <a:solidFill>
                  <a:schemeClr val="bg1"/>
                </a:solidFill>
              </a:rPr>
              <a:t>Objectives:</a:t>
            </a:r>
          </a:p>
          <a:p>
            <a:pPr marL="285750" indent="-285750">
              <a:buFont typeface="Arial" panose="020B0604020202020204" pitchFamily="34" charset="0"/>
              <a:buChar char="•"/>
            </a:pPr>
            <a:endParaRPr lang="en-GB">
              <a:solidFill>
                <a:schemeClr val="bg1"/>
              </a:solidFill>
            </a:endParaRPr>
          </a:p>
          <a:p>
            <a:pPr marL="285750" indent="-285750">
              <a:buFont typeface="Arial" panose="020B0604020202020204" pitchFamily="34" charset="0"/>
              <a:buChar char="•"/>
            </a:pPr>
            <a:r>
              <a:rPr lang="en-GB">
                <a:solidFill>
                  <a:schemeClr val="bg1"/>
                </a:solidFill>
              </a:rPr>
              <a:t>Compliance with HSE </a:t>
            </a:r>
          </a:p>
          <a:p>
            <a:pPr marL="285750" indent="-285750">
              <a:buFont typeface="Arial" panose="020B0604020202020204" pitchFamily="34" charset="0"/>
              <a:buChar char="•"/>
            </a:pPr>
            <a:r>
              <a:rPr lang="en-GB">
                <a:solidFill>
                  <a:schemeClr val="bg1"/>
                </a:solidFill>
              </a:rPr>
              <a:t>Covers high-risk activities &amp; correct controls  </a:t>
            </a:r>
          </a:p>
          <a:p>
            <a:pPr marL="285750" indent="-285750">
              <a:buFont typeface="Arial" panose="020B0604020202020204" pitchFamily="34" charset="0"/>
              <a:buChar char="•"/>
            </a:pPr>
            <a:r>
              <a:rPr lang="en-GB">
                <a:solidFill>
                  <a:schemeClr val="bg1"/>
                </a:solidFill>
              </a:rPr>
              <a:t>Meets user requirements </a:t>
            </a:r>
          </a:p>
          <a:p>
            <a:pPr marL="285750" indent="-285750">
              <a:buFont typeface="Arial" panose="020B0604020202020204" pitchFamily="34" charset="0"/>
              <a:buChar char="•"/>
            </a:pPr>
            <a:r>
              <a:rPr lang="en-GB">
                <a:solidFill>
                  <a:schemeClr val="bg1"/>
                </a:solidFill>
              </a:rPr>
              <a:t>Validate systems:</a:t>
            </a:r>
          </a:p>
          <a:p>
            <a:pPr marL="742950" lvl="1" indent="-285750">
              <a:buFont typeface="Arial" panose="020B0604020202020204" pitchFamily="34" charset="0"/>
              <a:buChar char="•"/>
            </a:pPr>
            <a:r>
              <a:rPr lang="en-GB">
                <a:solidFill>
                  <a:schemeClr val="bg1"/>
                </a:solidFill>
              </a:rPr>
              <a:t>Functionality </a:t>
            </a:r>
          </a:p>
          <a:p>
            <a:pPr marL="742950" lvl="1" indent="-285750">
              <a:buFont typeface="Arial" panose="020B0604020202020204" pitchFamily="34" charset="0"/>
              <a:buChar char="•"/>
            </a:pPr>
            <a:r>
              <a:rPr lang="en-GB">
                <a:solidFill>
                  <a:schemeClr val="bg1"/>
                </a:solidFill>
              </a:rPr>
              <a:t>Usability </a:t>
            </a:r>
          </a:p>
          <a:p>
            <a:pPr marL="742950" lvl="1" indent="-285750">
              <a:buFont typeface="Arial" panose="020B0604020202020204" pitchFamily="34" charset="0"/>
              <a:buChar char="•"/>
            </a:pPr>
            <a:r>
              <a:rPr lang="en-GB">
                <a:solidFill>
                  <a:schemeClr val="bg1"/>
                </a:solidFill>
              </a:rPr>
              <a:t>Security </a:t>
            </a:r>
          </a:p>
          <a:p>
            <a:pPr marL="285750" indent="-285750">
              <a:buFont typeface="Arial" panose="020B0604020202020204" pitchFamily="34" charset="0"/>
              <a:buChar char="•"/>
            </a:pPr>
            <a:endParaRPr lang="en-GB">
              <a:solidFill>
                <a:schemeClr val="bg1"/>
              </a:solidFill>
            </a:endParaRPr>
          </a:p>
        </p:txBody>
      </p:sp>
      <p:sp>
        <p:nvSpPr>
          <p:cNvPr id="4" name="TextBox 3">
            <a:extLst>
              <a:ext uri="{FF2B5EF4-FFF2-40B4-BE49-F238E27FC236}">
                <a16:creationId xmlns:a16="http://schemas.microsoft.com/office/drawing/2014/main" id="{7BBD0D85-507A-0B46-929C-20178E4C005D}"/>
              </a:ext>
            </a:extLst>
          </p:cNvPr>
          <p:cNvSpPr txBox="1"/>
          <p:nvPr/>
        </p:nvSpPr>
        <p:spPr>
          <a:xfrm>
            <a:off x="6098661" y="2419205"/>
            <a:ext cx="4770741" cy="3139321"/>
          </a:xfrm>
          <a:prstGeom prst="rect">
            <a:avLst/>
          </a:prstGeom>
          <a:noFill/>
        </p:spPr>
        <p:txBody>
          <a:bodyPr wrap="square" lIns="91440" tIns="45720" rIns="91440" bIns="45720" rtlCol="0" anchor="t">
            <a:spAutoFit/>
          </a:bodyPr>
          <a:lstStyle/>
          <a:p>
            <a:r>
              <a:rPr lang="en-GB" b="1">
                <a:solidFill>
                  <a:schemeClr val="bg1"/>
                </a:solidFill>
              </a:rPr>
              <a:t>Testing:</a:t>
            </a:r>
          </a:p>
          <a:p>
            <a:pPr marL="285750" indent="-285750">
              <a:buFont typeface="Arial" panose="020B0604020202020204" pitchFamily="34" charset="0"/>
              <a:buChar char="•"/>
            </a:pPr>
            <a:endParaRPr lang="en-GB">
              <a:solidFill>
                <a:schemeClr val="bg1"/>
              </a:solidFill>
            </a:endParaRPr>
          </a:p>
          <a:p>
            <a:pPr marL="285750" indent="-285750">
              <a:buFont typeface="Arial" panose="020B0604020202020204" pitchFamily="34" charset="0"/>
              <a:buChar char="•"/>
            </a:pPr>
            <a:r>
              <a:rPr lang="en-GB">
                <a:solidFill>
                  <a:schemeClr val="bg1"/>
                </a:solidFill>
              </a:rPr>
              <a:t>Unit testing </a:t>
            </a:r>
          </a:p>
          <a:p>
            <a:pPr marL="742950" lvl="1" indent="-285750">
              <a:buFont typeface="Arial" panose="020B0604020202020204" pitchFamily="34" charset="0"/>
              <a:buChar char="•"/>
            </a:pPr>
            <a:r>
              <a:rPr lang="en-GB">
                <a:solidFill>
                  <a:schemeClr val="bg1"/>
                </a:solidFill>
              </a:rPr>
              <a:t>Individual components of system</a:t>
            </a:r>
            <a:endParaRPr lang="en-GB" dirty="0">
              <a:solidFill>
                <a:schemeClr val="bg1"/>
              </a:solidFill>
            </a:endParaRPr>
          </a:p>
          <a:p>
            <a:pPr marL="742950" lvl="1" indent="-285750">
              <a:buFont typeface="Arial" panose="020B0604020202020204" pitchFamily="34" charset="0"/>
              <a:buChar char="•"/>
            </a:pPr>
            <a:r>
              <a:rPr lang="en-GB" dirty="0">
                <a:solidFill>
                  <a:schemeClr val="bg1"/>
                </a:solidFill>
              </a:rPr>
              <a:t>Testing the individual workflows</a:t>
            </a:r>
          </a:p>
          <a:p>
            <a:pPr marL="742950" lvl="1" indent="-285750">
              <a:buFont typeface="Arial" panose="020B0604020202020204" pitchFamily="34" charset="0"/>
              <a:buChar char="•"/>
            </a:pPr>
            <a:r>
              <a:rPr lang="en-GB" dirty="0">
                <a:solidFill>
                  <a:schemeClr val="bg1"/>
                </a:solidFill>
              </a:rPr>
              <a:t>Approvals testing</a:t>
            </a:r>
          </a:p>
          <a:p>
            <a:pPr marL="742950" lvl="1" indent="-285750">
              <a:buFont typeface="Arial" panose="020B0604020202020204" pitchFamily="34" charset="0"/>
              <a:buChar char="•"/>
            </a:pPr>
            <a:r>
              <a:rPr lang="en-GB" dirty="0">
                <a:solidFill>
                  <a:schemeClr val="bg1"/>
                </a:solidFill>
              </a:rPr>
              <a:t>Form completion testing</a:t>
            </a:r>
          </a:p>
          <a:p>
            <a:pPr marL="742950" lvl="1" indent="-285750">
              <a:buFont typeface="Arial" panose="020B0604020202020204" pitchFamily="34" charset="0"/>
              <a:buChar char="•"/>
            </a:pPr>
            <a:r>
              <a:rPr lang="en-GB" dirty="0">
                <a:solidFill>
                  <a:schemeClr val="bg1"/>
                </a:solidFill>
              </a:rPr>
              <a:t>User-Acceptance testing and feedback</a:t>
            </a:r>
          </a:p>
          <a:p>
            <a:pPr marL="742950" lvl="1" indent="-285750">
              <a:buFont typeface="Arial" panose="020B0604020202020204" pitchFamily="34" charset="0"/>
              <a:buChar char="•"/>
            </a:pPr>
            <a:r>
              <a:rPr lang="en-GB" dirty="0">
                <a:solidFill>
                  <a:schemeClr val="bg1"/>
                </a:solidFill>
              </a:rPr>
              <a:t>Gateway testing</a:t>
            </a:r>
          </a:p>
          <a:p>
            <a:pPr marL="742950" lvl="1" indent="-285750">
              <a:buFont typeface="Arial" panose="020B0604020202020204" pitchFamily="34" charset="0"/>
              <a:buChar char="•"/>
            </a:pPr>
            <a:r>
              <a:rPr lang="en-GB" dirty="0">
                <a:solidFill>
                  <a:schemeClr val="bg1"/>
                </a:solidFill>
              </a:rPr>
              <a:t>Data validation</a:t>
            </a:r>
            <a:endParaRPr lang="en-GB">
              <a:solidFill>
                <a:schemeClr val="bg1"/>
              </a:solidFill>
            </a:endParaRPr>
          </a:p>
          <a:p>
            <a:pPr marL="285750" indent="-285750">
              <a:buFont typeface="Arial" panose="020B0604020202020204" pitchFamily="34" charset="0"/>
              <a:buChar char="•"/>
            </a:pPr>
            <a:endParaRPr lang="en-GB">
              <a:solidFill>
                <a:schemeClr val="bg1"/>
              </a:solidFill>
            </a:endParaRPr>
          </a:p>
        </p:txBody>
      </p:sp>
    </p:spTree>
    <p:extLst>
      <p:ext uri="{BB962C8B-B14F-4D97-AF65-F5344CB8AC3E}">
        <p14:creationId xmlns:p14="http://schemas.microsoft.com/office/powerpoint/2010/main" val="8500729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Screen Recording 9">
            <a:hlinkClick r:id="" action="ppaction://media"/>
            <a:extLst>
              <a:ext uri="{FF2B5EF4-FFF2-40B4-BE49-F238E27FC236}">
                <a16:creationId xmlns:a16="http://schemas.microsoft.com/office/drawing/2014/main" id="{7241A322-D2EB-6ACB-4F97-4FE015FB222E}"/>
              </a:ext>
            </a:extLst>
          </p:cNvPr>
          <p:cNvPicPr>
            <a:picLocks noChangeAspect="1"/>
          </p:cNvPicPr>
          <p:nvPr>
            <a:videoFile r:link="rId1"/>
            <p:extLst>
              <p:ext uri="{DAA4B4D4-6D71-4841-9C94-3DE7FCFB9230}">
                <p14:media xmlns:p14="http://schemas.microsoft.com/office/powerpoint/2010/main" r:embed="rId2">
                  <p14:trim end="22224.3"/>
                </p14:media>
              </p:ext>
            </p:extLst>
          </p:nvPr>
        </p:nvPicPr>
        <p:blipFill>
          <a:blip r:embed="rId4"/>
          <a:stretch>
            <a:fillRect/>
          </a:stretch>
        </p:blipFill>
        <p:spPr>
          <a:xfrm>
            <a:off x="0" y="0"/>
            <a:ext cx="12301347" cy="6858000"/>
          </a:xfrm>
          <a:prstGeom prst="rect">
            <a:avLst/>
          </a:prstGeom>
          <a:noFill/>
        </p:spPr>
      </p:pic>
      <p:sp>
        <p:nvSpPr>
          <p:cNvPr id="2" name="Title 1">
            <a:extLst>
              <a:ext uri="{FF2B5EF4-FFF2-40B4-BE49-F238E27FC236}">
                <a16:creationId xmlns:a16="http://schemas.microsoft.com/office/drawing/2014/main" id="{19165252-139F-53FF-08CA-61916311FF3F}"/>
              </a:ext>
            </a:extLst>
          </p:cNvPr>
          <p:cNvSpPr>
            <a:spLocks noGrp="1"/>
          </p:cNvSpPr>
          <p:nvPr>
            <p:ph type="title"/>
          </p:nvPr>
        </p:nvSpPr>
        <p:spPr>
          <a:xfrm>
            <a:off x="7476126" y="558830"/>
            <a:ext cx="3010899" cy="868599"/>
          </a:xfrm>
        </p:spPr>
        <p:txBody>
          <a:bodyPr anchor="b">
            <a:normAutofit/>
          </a:bodyPr>
          <a:lstStyle/>
          <a:p>
            <a:r>
              <a:rPr lang="en-US">
                <a:solidFill>
                  <a:schemeClr val="tx1"/>
                </a:solidFill>
              </a:rPr>
              <a:t>Validation</a:t>
            </a:r>
          </a:p>
        </p:txBody>
      </p:sp>
    </p:spTree>
    <p:extLst>
      <p:ext uri="{BB962C8B-B14F-4D97-AF65-F5344CB8AC3E}">
        <p14:creationId xmlns:p14="http://schemas.microsoft.com/office/powerpoint/2010/main" val="3793846540"/>
      </p:ext>
    </p:extLst>
  </p:cSld>
  <p:clrMapOvr>
    <a:masterClrMapping/>
  </p:clrMapOvr>
  <mc:AlternateContent xmlns:mc="http://schemas.openxmlformats.org/markup-compatibility/2006" xmlns:p14="http://schemas.microsoft.com/office/powerpoint/2010/main">
    <mc:Choice Requires="p14">
      <p:transition p14:dur="0" advTm="13371"/>
    </mc:Choice>
    <mc:Fallback xmlns="">
      <p:transition advTm="13371"/>
    </mc:Fallback>
  </mc:AlternateContent>
  <p:timing>
    <p:tnLst>
      <p:par>
        <p:cTn id="1" dur="indefinite" restart="never" nodeType="tmRoot">
          <p:childTnLst>
            <p:video>
              <p:cMediaNode vol="80000">
                <p:cTn id="2" fill="hold" display="0">
                  <p:stCondLst>
                    <p:cond delay="indefinite"/>
                  </p:stCondLst>
                </p:cTn>
                <p:tgtEl>
                  <p:spTgt spid="5"/>
                </p:tgtEl>
              </p:cMediaNode>
            </p:vide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406133C2-3268-97B1-FB7E-14E464002DBD}"/>
              </a:ext>
            </a:extLst>
          </p:cNvPr>
          <p:cNvSpPr>
            <a:spLocks noGrp="1"/>
          </p:cNvSpPr>
          <p:nvPr>
            <p:ph type="title"/>
          </p:nvPr>
        </p:nvSpPr>
        <p:spPr>
          <a:xfrm>
            <a:off x="359380" y="226788"/>
            <a:ext cx="2863216" cy="727527"/>
          </a:xfrm>
        </p:spPr>
        <p:txBody>
          <a:bodyPr/>
          <a:lstStyle/>
          <a:p>
            <a:r>
              <a:rPr lang="en-US"/>
              <a:t>Feedback</a:t>
            </a:r>
          </a:p>
        </p:txBody>
      </p:sp>
      <p:grpSp>
        <p:nvGrpSpPr>
          <p:cNvPr id="2" name="Group 1">
            <a:extLst>
              <a:ext uri="{FF2B5EF4-FFF2-40B4-BE49-F238E27FC236}">
                <a16:creationId xmlns:a16="http://schemas.microsoft.com/office/drawing/2014/main" id="{A51D0B75-1F9D-69E5-88E5-717AA659FDFA}"/>
              </a:ext>
            </a:extLst>
          </p:cNvPr>
          <p:cNvGrpSpPr/>
          <p:nvPr/>
        </p:nvGrpSpPr>
        <p:grpSpPr>
          <a:xfrm>
            <a:off x="211141" y="1086480"/>
            <a:ext cx="2540131" cy="2228543"/>
            <a:chOff x="2262726" y="422043"/>
            <a:chExt cx="2540131" cy="2228543"/>
          </a:xfrm>
        </p:grpSpPr>
        <p:pic>
          <p:nvPicPr>
            <p:cNvPr id="3" name="Picture 2">
              <a:extLst>
                <a:ext uri="{FF2B5EF4-FFF2-40B4-BE49-F238E27FC236}">
                  <a16:creationId xmlns:a16="http://schemas.microsoft.com/office/drawing/2014/main" id="{1B330E1A-8F1F-DADB-BB74-5B5281E4EA6C}"/>
                </a:ext>
              </a:extLst>
            </p:cNvPr>
            <p:cNvPicPr>
              <a:picLocks noChangeAspect="1"/>
            </p:cNvPicPr>
            <p:nvPr/>
          </p:nvPicPr>
          <p:blipFill>
            <a:blip r:embed="rId2"/>
            <a:stretch>
              <a:fillRect/>
            </a:stretch>
          </p:blipFill>
          <p:spPr>
            <a:xfrm>
              <a:off x="2262726" y="422043"/>
              <a:ext cx="2540131" cy="254013"/>
            </a:xfrm>
            <a:prstGeom prst="rect">
              <a:avLst/>
            </a:prstGeom>
          </p:spPr>
        </p:pic>
        <p:grpSp>
          <p:nvGrpSpPr>
            <p:cNvPr id="4" name="Group 3">
              <a:extLst>
                <a:ext uri="{FF2B5EF4-FFF2-40B4-BE49-F238E27FC236}">
                  <a16:creationId xmlns:a16="http://schemas.microsoft.com/office/drawing/2014/main" id="{AA4C71DC-DE13-5B7A-48C7-615FABF7B196}"/>
                </a:ext>
              </a:extLst>
            </p:cNvPr>
            <p:cNvGrpSpPr/>
            <p:nvPr/>
          </p:nvGrpSpPr>
          <p:grpSpPr>
            <a:xfrm>
              <a:off x="2368009" y="662939"/>
              <a:ext cx="2220687" cy="1987647"/>
              <a:chOff x="5331133" y="1614437"/>
              <a:chExt cx="2220687" cy="1987647"/>
            </a:xfrm>
          </p:grpSpPr>
          <p:pic>
            <p:nvPicPr>
              <p:cNvPr id="5" name="Picture 4">
                <a:extLst>
                  <a:ext uri="{FF2B5EF4-FFF2-40B4-BE49-F238E27FC236}">
                    <a16:creationId xmlns:a16="http://schemas.microsoft.com/office/drawing/2014/main" id="{6DE19096-9743-384D-9D22-18D65C4EB616}"/>
                  </a:ext>
                </a:extLst>
              </p:cNvPr>
              <p:cNvPicPr>
                <a:picLocks noChangeAspect="1"/>
              </p:cNvPicPr>
              <p:nvPr/>
            </p:nvPicPr>
            <p:blipFill rotWithShape="1">
              <a:blip r:embed="rId3"/>
              <a:srcRect l="68353" t="13774"/>
              <a:stretch/>
            </p:blipFill>
            <p:spPr>
              <a:xfrm>
                <a:off x="5331133" y="1614437"/>
                <a:ext cx="2220687" cy="1987647"/>
              </a:xfrm>
              <a:prstGeom prst="rect">
                <a:avLst/>
              </a:prstGeom>
            </p:spPr>
          </p:pic>
          <p:grpSp>
            <p:nvGrpSpPr>
              <p:cNvPr id="6" name="Group 5">
                <a:extLst>
                  <a:ext uri="{FF2B5EF4-FFF2-40B4-BE49-F238E27FC236}">
                    <a16:creationId xmlns:a16="http://schemas.microsoft.com/office/drawing/2014/main" id="{CA589284-58AB-2607-0E7B-A617A5DD72B9}"/>
                  </a:ext>
                </a:extLst>
              </p:cNvPr>
              <p:cNvGrpSpPr/>
              <p:nvPr/>
            </p:nvGrpSpPr>
            <p:grpSpPr>
              <a:xfrm>
                <a:off x="5989870" y="2155907"/>
                <a:ext cx="855547" cy="847352"/>
                <a:chOff x="8824721" y="1949832"/>
                <a:chExt cx="903211" cy="901746"/>
              </a:xfrm>
            </p:grpSpPr>
            <p:pic>
              <p:nvPicPr>
                <p:cNvPr id="7" name="Picture 6">
                  <a:extLst>
                    <a:ext uri="{FF2B5EF4-FFF2-40B4-BE49-F238E27FC236}">
                      <a16:creationId xmlns:a16="http://schemas.microsoft.com/office/drawing/2014/main" id="{019F58CA-0661-A57A-AF5C-9406FB180191}"/>
                    </a:ext>
                  </a:extLst>
                </p:cNvPr>
                <p:cNvPicPr>
                  <a:picLocks noChangeAspect="1"/>
                </p:cNvPicPr>
                <p:nvPr/>
              </p:nvPicPr>
              <p:blipFill rotWithShape="1">
                <a:blip r:embed="rId4"/>
                <a:srcRect r="22573"/>
                <a:stretch/>
              </p:blipFill>
              <p:spPr>
                <a:xfrm>
                  <a:off x="8824721" y="1949832"/>
                  <a:ext cx="860455" cy="901746"/>
                </a:xfrm>
                <a:prstGeom prst="rect">
                  <a:avLst/>
                </a:prstGeom>
              </p:spPr>
            </p:pic>
            <p:pic>
              <p:nvPicPr>
                <p:cNvPr id="8" name="Picture 7">
                  <a:extLst>
                    <a:ext uri="{FF2B5EF4-FFF2-40B4-BE49-F238E27FC236}">
                      <a16:creationId xmlns:a16="http://schemas.microsoft.com/office/drawing/2014/main" id="{370BFEED-5E30-AFEB-917C-EF1C6C749481}"/>
                    </a:ext>
                  </a:extLst>
                </p:cNvPr>
                <p:cNvPicPr>
                  <a:picLocks noChangeAspect="1"/>
                </p:cNvPicPr>
                <p:nvPr/>
              </p:nvPicPr>
              <p:blipFill rotWithShape="1">
                <a:blip r:embed="rId4"/>
                <a:srcRect l="93503"/>
                <a:stretch/>
              </p:blipFill>
              <p:spPr>
                <a:xfrm>
                  <a:off x="9655728" y="1949832"/>
                  <a:ext cx="72204" cy="901746"/>
                </a:xfrm>
                <a:prstGeom prst="rect">
                  <a:avLst/>
                </a:prstGeom>
              </p:spPr>
            </p:pic>
          </p:grpSp>
        </p:grpSp>
      </p:grpSp>
      <p:grpSp>
        <p:nvGrpSpPr>
          <p:cNvPr id="10" name="Group 9">
            <a:extLst>
              <a:ext uri="{FF2B5EF4-FFF2-40B4-BE49-F238E27FC236}">
                <a16:creationId xmlns:a16="http://schemas.microsoft.com/office/drawing/2014/main" id="{451DD0A8-2D42-F712-0480-D9AB083A64B9}"/>
              </a:ext>
            </a:extLst>
          </p:cNvPr>
          <p:cNvGrpSpPr/>
          <p:nvPr/>
        </p:nvGrpSpPr>
        <p:grpSpPr>
          <a:xfrm>
            <a:off x="3199506" y="93558"/>
            <a:ext cx="2152887" cy="2216264"/>
            <a:chOff x="9112857" y="596153"/>
            <a:chExt cx="2152887" cy="2216264"/>
          </a:xfrm>
        </p:grpSpPr>
        <p:pic>
          <p:nvPicPr>
            <p:cNvPr id="11" name="Picture 10">
              <a:extLst>
                <a:ext uri="{FF2B5EF4-FFF2-40B4-BE49-F238E27FC236}">
                  <a16:creationId xmlns:a16="http://schemas.microsoft.com/office/drawing/2014/main" id="{BDD99A7B-0EAF-BE56-3677-0E0F49799ADE}"/>
                </a:ext>
              </a:extLst>
            </p:cNvPr>
            <p:cNvPicPr>
              <a:picLocks noChangeAspect="1"/>
            </p:cNvPicPr>
            <p:nvPr/>
          </p:nvPicPr>
          <p:blipFill rotWithShape="1">
            <a:blip r:embed="rId5"/>
            <a:srcRect l="67651" r="1911"/>
            <a:stretch/>
          </p:blipFill>
          <p:spPr>
            <a:xfrm>
              <a:off x="9144546" y="596153"/>
              <a:ext cx="2089511" cy="2216264"/>
            </a:xfrm>
            <a:prstGeom prst="rect">
              <a:avLst/>
            </a:prstGeom>
          </p:spPr>
        </p:pic>
        <p:pic>
          <p:nvPicPr>
            <p:cNvPr id="12" name="Picture 11">
              <a:extLst>
                <a:ext uri="{FF2B5EF4-FFF2-40B4-BE49-F238E27FC236}">
                  <a16:creationId xmlns:a16="http://schemas.microsoft.com/office/drawing/2014/main" id="{798AD464-4192-C6BB-5AFD-E2C5F6241049}"/>
                </a:ext>
              </a:extLst>
            </p:cNvPr>
            <p:cNvPicPr>
              <a:picLocks noChangeAspect="1"/>
            </p:cNvPicPr>
            <p:nvPr/>
          </p:nvPicPr>
          <p:blipFill>
            <a:blip r:embed="rId6"/>
            <a:stretch>
              <a:fillRect/>
            </a:stretch>
          </p:blipFill>
          <p:spPr>
            <a:xfrm>
              <a:off x="9805329" y="1547755"/>
              <a:ext cx="876345" cy="768389"/>
            </a:xfrm>
            <a:prstGeom prst="rect">
              <a:avLst/>
            </a:prstGeom>
          </p:spPr>
        </p:pic>
        <p:pic>
          <p:nvPicPr>
            <p:cNvPr id="13" name="Picture 12">
              <a:extLst>
                <a:ext uri="{FF2B5EF4-FFF2-40B4-BE49-F238E27FC236}">
                  <a16:creationId xmlns:a16="http://schemas.microsoft.com/office/drawing/2014/main" id="{3D2B7271-6352-AE69-D7DB-4131222C9E37}"/>
                </a:ext>
              </a:extLst>
            </p:cNvPr>
            <p:cNvPicPr>
              <a:picLocks noChangeAspect="1"/>
            </p:cNvPicPr>
            <p:nvPr/>
          </p:nvPicPr>
          <p:blipFill rotWithShape="1">
            <a:blip r:embed="rId7"/>
            <a:srcRect l="2860" t="1" b="-1"/>
            <a:stretch/>
          </p:blipFill>
          <p:spPr>
            <a:xfrm>
              <a:off x="9112857" y="767603"/>
              <a:ext cx="2152887" cy="171459"/>
            </a:xfrm>
            <a:prstGeom prst="rect">
              <a:avLst/>
            </a:prstGeom>
          </p:spPr>
        </p:pic>
      </p:grpSp>
      <p:grpSp>
        <p:nvGrpSpPr>
          <p:cNvPr id="14" name="Group 13">
            <a:extLst>
              <a:ext uri="{FF2B5EF4-FFF2-40B4-BE49-F238E27FC236}">
                <a16:creationId xmlns:a16="http://schemas.microsoft.com/office/drawing/2014/main" id="{876DB334-5FE9-0D60-DD60-2CA027C3C624}"/>
              </a:ext>
            </a:extLst>
          </p:cNvPr>
          <p:cNvGrpSpPr/>
          <p:nvPr/>
        </p:nvGrpSpPr>
        <p:grpSpPr>
          <a:xfrm>
            <a:off x="5601221" y="265008"/>
            <a:ext cx="3219615" cy="1998724"/>
            <a:chOff x="7479533" y="280026"/>
            <a:chExt cx="3219615" cy="1998724"/>
          </a:xfrm>
        </p:grpSpPr>
        <p:grpSp>
          <p:nvGrpSpPr>
            <p:cNvPr id="15" name="Group 14">
              <a:extLst>
                <a:ext uri="{FF2B5EF4-FFF2-40B4-BE49-F238E27FC236}">
                  <a16:creationId xmlns:a16="http://schemas.microsoft.com/office/drawing/2014/main" id="{C30AB7E3-424C-F712-0E8A-EA3FABF3C3A8}"/>
                </a:ext>
              </a:extLst>
            </p:cNvPr>
            <p:cNvGrpSpPr/>
            <p:nvPr/>
          </p:nvGrpSpPr>
          <p:grpSpPr>
            <a:xfrm>
              <a:off x="7894320" y="503289"/>
              <a:ext cx="1965960" cy="1775461"/>
              <a:chOff x="8275320" y="3200399"/>
              <a:chExt cx="1965960" cy="1775461"/>
            </a:xfrm>
          </p:grpSpPr>
          <p:pic>
            <p:nvPicPr>
              <p:cNvPr id="17" name="Picture 16">
                <a:extLst>
                  <a:ext uri="{FF2B5EF4-FFF2-40B4-BE49-F238E27FC236}">
                    <a16:creationId xmlns:a16="http://schemas.microsoft.com/office/drawing/2014/main" id="{1179437D-4E4D-EA8D-5C06-CA3F83FBA7D0}"/>
                  </a:ext>
                </a:extLst>
              </p:cNvPr>
              <p:cNvPicPr>
                <a:picLocks noChangeAspect="1"/>
              </p:cNvPicPr>
              <p:nvPr/>
            </p:nvPicPr>
            <p:blipFill rotWithShape="1">
              <a:blip r:embed="rId8"/>
              <a:srcRect l="69464" t="15711" r="1468" b="3948"/>
              <a:stretch/>
            </p:blipFill>
            <p:spPr>
              <a:xfrm>
                <a:off x="8275320" y="3200399"/>
                <a:ext cx="1965960" cy="1775461"/>
              </a:xfrm>
              <a:prstGeom prst="rect">
                <a:avLst/>
              </a:prstGeom>
            </p:spPr>
          </p:pic>
          <p:grpSp>
            <p:nvGrpSpPr>
              <p:cNvPr id="18" name="Group 17">
                <a:extLst>
                  <a:ext uri="{FF2B5EF4-FFF2-40B4-BE49-F238E27FC236}">
                    <a16:creationId xmlns:a16="http://schemas.microsoft.com/office/drawing/2014/main" id="{62FBFC67-4726-8B35-6758-248F2B2A857C}"/>
                  </a:ext>
                </a:extLst>
              </p:cNvPr>
              <p:cNvGrpSpPr/>
              <p:nvPr/>
            </p:nvGrpSpPr>
            <p:grpSpPr>
              <a:xfrm>
                <a:off x="8855310" y="3715133"/>
                <a:ext cx="814470" cy="880468"/>
                <a:chOff x="6698850" y="1667892"/>
                <a:chExt cx="860894" cy="891113"/>
              </a:xfrm>
            </p:grpSpPr>
            <p:pic>
              <p:nvPicPr>
                <p:cNvPr id="19" name="Picture 18">
                  <a:extLst>
                    <a:ext uri="{FF2B5EF4-FFF2-40B4-BE49-F238E27FC236}">
                      <a16:creationId xmlns:a16="http://schemas.microsoft.com/office/drawing/2014/main" id="{F5663DB7-8780-4AE1-D838-2DD92C67D2FB}"/>
                    </a:ext>
                  </a:extLst>
                </p:cNvPr>
                <p:cNvPicPr>
                  <a:picLocks noChangeAspect="1"/>
                </p:cNvPicPr>
                <p:nvPr/>
              </p:nvPicPr>
              <p:blipFill rotWithShape="1">
                <a:blip r:embed="rId9"/>
                <a:srcRect t="34120" r="68245"/>
                <a:stretch/>
              </p:blipFill>
              <p:spPr>
                <a:xfrm>
                  <a:off x="6698850" y="1667892"/>
                  <a:ext cx="738061" cy="891113"/>
                </a:xfrm>
                <a:prstGeom prst="rect">
                  <a:avLst/>
                </a:prstGeom>
              </p:spPr>
            </p:pic>
            <p:pic>
              <p:nvPicPr>
                <p:cNvPr id="20" name="Picture 19">
                  <a:extLst>
                    <a:ext uri="{FF2B5EF4-FFF2-40B4-BE49-F238E27FC236}">
                      <a16:creationId xmlns:a16="http://schemas.microsoft.com/office/drawing/2014/main" id="{524D283C-6AAD-3C21-D045-D42D33C38BC4}"/>
                    </a:ext>
                  </a:extLst>
                </p:cNvPr>
                <p:cNvPicPr>
                  <a:picLocks noChangeAspect="1"/>
                </p:cNvPicPr>
                <p:nvPr/>
              </p:nvPicPr>
              <p:blipFill>
                <a:blip r:embed="rId10"/>
                <a:stretch>
                  <a:fillRect/>
                </a:stretch>
              </p:blipFill>
              <p:spPr>
                <a:xfrm>
                  <a:off x="7439088" y="1667892"/>
                  <a:ext cx="120656" cy="838243"/>
                </a:xfrm>
                <a:prstGeom prst="rect">
                  <a:avLst/>
                </a:prstGeom>
              </p:spPr>
            </p:pic>
          </p:grpSp>
        </p:grpSp>
        <p:pic>
          <p:nvPicPr>
            <p:cNvPr id="16" name="Picture 15">
              <a:extLst>
                <a:ext uri="{FF2B5EF4-FFF2-40B4-BE49-F238E27FC236}">
                  <a16:creationId xmlns:a16="http://schemas.microsoft.com/office/drawing/2014/main" id="{EA870D82-B60B-43E4-5EC8-46EC47D94855}"/>
                </a:ext>
              </a:extLst>
            </p:cNvPr>
            <p:cNvPicPr>
              <a:picLocks noChangeAspect="1"/>
            </p:cNvPicPr>
            <p:nvPr/>
          </p:nvPicPr>
          <p:blipFill>
            <a:blip r:embed="rId11"/>
            <a:stretch>
              <a:fillRect/>
            </a:stretch>
          </p:blipFill>
          <p:spPr>
            <a:xfrm>
              <a:off x="7479533" y="280026"/>
              <a:ext cx="3219615" cy="215911"/>
            </a:xfrm>
            <a:prstGeom prst="rect">
              <a:avLst/>
            </a:prstGeom>
          </p:spPr>
        </p:pic>
      </p:grpSp>
      <p:grpSp>
        <p:nvGrpSpPr>
          <p:cNvPr id="21" name="Group 20">
            <a:extLst>
              <a:ext uri="{FF2B5EF4-FFF2-40B4-BE49-F238E27FC236}">
                <a16:creationId xmlns:a16="http://schemas.microsoft.com/office/drawing/2014/main" id="{933689A3-8AA1-E606-F542-8A504D85528A}"/>
              </a:ext>
            </a:extLst>
          </p:cNvPr>
          <p:cNvGrpSpPr/>
          <p:nvPr/>
        </p:nvGrpSpPr>
        <p:grpSpPr>
          <a:xfrm>
            <a:off x="8850396" y="304316"/>
            <a:ext cx="3264068" cy="2143370"/>
            <a:chOff x="5881676" y="2499557"/>
            <a:chExt cx="3264068" cy="2143370"/>
          </a:xfrm>
        </p:grpSpPr>
        <p:grpSp>
          <p:nvGrpSpPr>
            <p:cNvPr id="22" name="Group 21">
              <a:extLst>
                <a:ext uri="{FF2B5EF4-FFF2-40B4-BE49-F238E27FC236}">
                  <a16:creationId xmlns:a16="http://schemas.microsoft.com/office/drawing/2014/main" id="{37B68933-3934-7D01-7F66-65E1618E4919}"/>
                </a:ext>
              </a:extLst>
            </p:cNvPr>
            <p:cNvGrpSpPr/>
            <p:nvPr/>
          </p:nvGrpSpPr>
          <p:grpSpPr>
            <a:xfrm>
              <a:off x="6393163" y="2715468"/>
              <a:ext cx="2113335" cy="1927459"/>
              <a:chOff x="7162591" y="3101340"/>
              <a:chExt cx="2113335" cy="1927459"/>
            </a:xfrm>
          </p:grpSpPr>
          <p:pic>
            <p:nvPicPr>
              <p:cNvPr id="24" name="Picture 23">
                <a:extLst>
                  <a:ext uri="{FF2B5EF4-FFF2-40B4-BE49-F238E27FC236}">
                    <a16:creationId xmlns:a16="http://schemas.microsoft.com/office/drawing/2014/main" id="{27A516CE-1D25-A10C-3C7B-10E736FAFD92}"/>
                  </a:ext>
                </a:extLst>
              </p:cNvPr>
              <p:cNvPicPr>
                <a:picLocks noChangeAspect="1"/>
              </p:cNvPicPr>
              <p:nvPr/>
            </p:nvPicPr>
            <p:blipFill rotWithShape="1">
              <a:blip r:embed="rId12"/>
              <a:srcRect l="68869" t="13772"/>
              <a:stretch/>
            </p:blipFill>
            <p:spPr>
              <a:xfrm>
                <a:off x="7162591" y="3101340"/>
                <a:ext cx="2113335" cy="1927459"/>
              </a:xfrm>
              <a:prstGeom prst="rect">
                <a:avLst/>
              </a:prstGeom>
            </p:spPr>
          </p:pic>
          <p:grpSp>
            <p:nvGrpSpPr>
              <p:cNvPr id="25" name="Group 24">
                <a:extLst>
                  <a:ext uri="{FF2B5EF4-FFF2-40B4-BE49-F238E27FC236}">
                    <a16:creationId xmlns:a16="http://schemas.microsoft.com/office/drawing/2014/main" id="{49D386F9-0491-DAB2-3E27-FF346A841E69}"/>
                  </a:ext>
                </a:extLst>
              </p:cNvPr>
              <p:cNvGrpSpPr/>
              <p:nvPr/>
            </p:nvGrpSpPr>
            <p:grpSpPr>
              <a:xfrm>
                <a:off x="7810500" y="3662699"/>
                <a:ext cx="840137" cy="855962"/>
                <a:chOff x="4482936" y="3536481"/>
                <a:chExt cx="959681" cy="1130358"/>
              </a:xfrm>
            </p:grpSpPr>
            <p:pic>
              <p:nvPicPr>
                <p:cNvPr id="26" name="Picture 25">
                  <a:extLst>
                    <a:ext uri="{FF2B5EF4-FFF2-40B4-BE49-F238E27FC236}">
                      <a16:creationId xmlns:a16="http://schemas.microsoft.com/office/drawing/2014/main" id="{A6205536-B0CB-AAA2-CEE9-F5224028476A}"/>
                    </a:ext>
                  </a:extLst>
                </p:cNvPr>
                <p:cNvPicPr>
                  <a:picLocks noChangeAspect="1"/>
                </p:cNvPicPr>
                <p:nvPr/>
              </p:nvPicPr>
              <p:blipFill rotWithShape="1">
                <a:blip r:embed="rId13"/>
                <a:srcRect r="27421"/>
                <a:stretch/>
              </p:blipFill>
              <p:spPr>
                <a:xfrm>
                  <a:off x="4482936" y="3536481"/>
                  <a:ext cx="843446" cy="1130358"/>
                </a:xfrm>
                <a:prstGeom prst="rect">
                  <a:avLst/>
                </a:prstGeom>
              </p:spPr>
            </p:pic>
            <p:pic>
              <p:nvPicPr>
                <p:cNvPr id="28" name="Picture 27">
                  <a:extLst>
                    <a:ext uri="{FF2B5EF4-FFF2-40B4-BE49-F238E27FC236}">
                      <a16:creationId xmlns:a16="http://schemas.microsoft.com/office/drawing/2014/main" id="{1060AC4F-484F-E228-4070-7AD30A8A512D}"/>
                    </a:ext>
                  </a:extLst>
                </p:cNvPr>
                <p:cNvPicPr>
                  <a:picLocks noChangeAspect="1"/>
                </p:cNvPicPr>
                <p:nvPr/>
              </p:nvPicPr>
              <p:blipFill rotWithShape="1">
                <a:blip r:embed="rId13"/>
                <a:srcRect l="89998"/>
                <a:stretch/>
              </p:blipFill>
              <p:spPr>
                <a:xfrm>
                  <a:off x="5326382" y="3536481"/>
                  <a:ext cx="116235" cy="1130358"/>
                </a:xfrm>
                <a:prstGeom prst="rect">
                  <a:avLst/>
                </a:prstGeom>
              </p:spPr>
            </p:pic>
          </p:grpSp>
        </p:grpSp>
        <p:pic>
          <p:nvPicPr>
            <p:cNvPr id="23" name="Picture 22">
              <a:extLst>
                <a:ext uri="{FF2B5EF4-FFF2-40B4-BE49-F238E27FC236}">
                  <a16:creationId xmlns:a16="http://schemas.microsoft.com/office/drawing/2014/main" id="{3617F7FF-3153-0EC2-FBEB-DA6514C214FA}"/>
                </a:ext>
              </a:extLst>
            </p:cNvPr>
            <p:cNvPicPr>
              <a:picLocks noChangeAspect="1"/>
            </p:cNvPicPr>
            <p:nvPr/>
          </p:nvPicPr>
          <p:blipFill>
            <a:blip r:embed="rId14"/>
            <a:stretch>
              <a:fillRect/>
            </a:stretch>
          </p:blipFill>
          <p:spPr>
            <a:xfrm>
              <a:off x="5881676" y="2499557"/>
              <a:ext cx="3264068" cy="215911"/>
            </a:xfrm>
            <a:prstGeom prst="rect">
              <a:avLst/>
            </a:prstGeom>
          </p:spPr>
        </p:pic>
      </p:grpSp>
      <p:grpSp>
        <p:nvGrpSpPr>
          <p:cNvPr id="31" name="Group 30">
            <a:extLst>
              <a:ext uri="{FF2B5EF4-FFF2-40B4-BE49-F238E27FC236}">
                <a16:creationId xmlns:a16="http://schemas.microsoft.com/office/drawing/2014/main" id="{5445300D-FCD2-0EBB-1915-01161B1F7ABC}"/>
              </a:ext>
            </a:extLst>
          </p:cNvPr>
          <p:cNvGrpSpPr/>
          <p:nvPr/>
        </p:nvGrpSpPr>
        <p:grpSpPr>
          <a:xfrm>
            <a:off x="2522812" y="2438757"/>
            <a:ext cx="2590933" cy="1987370"/>
            <a:chOff x="8479344" y="2972027"/>
            <a:chExt cx="2590933" cy="1987370"/>
          </a:xfrm>
        </p:grpSpPr>
        <p:pic>
          <p:nvPicPr>
            <p:cNvPr id="32" name="Picture 31">
              <a:extLst>
                <a:ext uri="{FF2B5EF4-FFF2-40B4-BE49-F238E27FC236}">
                  <a16:creationId xmlns:a16="http://schemas.microsoft.com/office/drawing/2014/main" id="{C1FEEC20-881D-143A-E830-459D1A8341A1}"/>
                </a:ext>
              </a:extLst>
            </p:cNvPr>
            <p:cNvPicPr>
              <a:picLocks noChangeAspect="1"/>
            </p:cNvPicPr>
            <p:nvPr/>
          </p:nvPicPr>
          <p:blipFill rotWithShape="1">
            <a:blip r:embed="rId15"/>
            <a:srcRect l="68932" t="18984" r="254" b="3159"/>
            <a:stretch/>
          </p:blipFill>
          <p:spPr>
            <a:xfrm>
              <a:off x="8772398" y="3149836"/>
              <a:ext cx="2113336" cy="1809561"/>
            </a:xfrm>
            <a:prstGeom prst="rect">
              <a:avLst/>
            </a:prstGeom>
          </p:spPr>
        </p:pic>
        <p:grpSp>
          <p:nvGrpSpPr>
            <p:cNvPr id="33" name="Group 32">
              <a:extLst>
                <a:ext uri="{FF2B5EF4-FFF2-40B4-BE49-F238E27FC236}">
                  <a16:creationId xmlns:a16="http://schemas.microsoft.com/office/drawing/2014/main" id="{03DBF4E2-1FF3-50F9-1CC7-F15A8167A561}"/>
                </a:ext>
              </a:extLst>
            </p:cNvPr>
            <p:cNvGrpSpPr/>
            <p:nvPr/>
          </p:nvGrpSpPr>
          <p:grpSpPr>
            <a:xfrm>
              <a:off x="9425940" y="3532672"/>
              <a:ext cx="786137" cy="931884"/>
              <a:chOff x="6546832" y="4341833"/>
              <a:chExt cx="853465" cy="1009755"/>
            </a:xfrm>
          </p:grpSpPr>
          <p:pic>
            <p:nvPicPr>
              <p:cNvPr id="35" name="Picture 34">
                <a:extLst>
                  <a:ext uri="{FF2B5EF4-FFF2-40B4-BE49-F238E27FC236}">
                    <a16:creationId xmlns:a16="http://schemas.microsoft.com/office/drawing/2014/main" id="{A4003B90-7B3B-60B8-32F4-D2E274D2E7FE}"/>
                  </a:ext>
                </a:extLst>
              </p:cNvPr>
              <p:cNvPicPr>
                <a:picLocks noChangeAspect="1"/>
              </p:cNvPicPr>
              <p:nvPr/>
            </p:nvPicPr>
            <p:blipFill rotWithShape="1">
              <a:blip r:embed="rId16"/>
              <a:srcRect r="27070" b="4867"/>
              <a:stretch/>
            </p:blipFill>
            <p:spPr>
              <a:xfrm>
                <a:off x="6546832" y="4341833"/>
                <a:ext cx="757500" cy="960612"/>
              </a:xfrm>
              <a:prstGeom prst="rect">
                <a:avLst/>
              </a:prstGeom>
            </p:spPr>
          </p:pic>
          <p:pic>
            <p:nvPicPr>
              <p:cNvPr id="36" name="Picture 35">
                <a:extLst>
                  <a:ext uri="{FF2B5EF4-FFF2-40B4-BE49-F238E27FC236}">
                    <a16:creationId xmlns:a16="http://schemas.microsoft.com/office/drawing/2014/main" id="{221707FC-4C03-1835-B567-368A14C99BA5}"/>
                  </a:ext>
                </a:extLst>
              </p:cNvPr>
              <p:cNvPicPr>
                <a:picLocks noChangeAspect="1"/>
              </p:cNvPicPr>
              <p:nvPr/>
            </p:nvPicPr>
            <p:blipFill rotWithShape="1">
              <a:blip r:embed="rId16"/>
              <a:srcRect l="87500"/>
              <a:stretch/>
            </p:blipFill>
            <p:spPr>
              <a:xfrm>
                <a:off x="7270464" y="4341833"/>
                <a:ext cx="129833" cy="1009755"/>
              </a:xfrm>
              <a:prstGeom prst="rect">
                <a:avLst/>
              </a:prstGeom>
            </p:spPr>
          </p:pic>
        </p:grpSp>
        <p:pic>
          <p:nvPicPr>
            <p:cNvPr id="34" name="Picture 33">
              <a:extLst>
                <a:ext uri="{FF2B5EF4-FFF2-40B4-BE49-F238E27FC236}">
                  <a16:creationId xmlns:a16="http://schemas.microsoft.com/office/drawing/2014/main" id="{87FB288D-A5DA-B082-C8A1-C146DC61F347}"/>
                </a:ext>
              </a:extLst>
            </p:cNvPr>
            <p:cNvPicPr>
              <a:picLocks noChangeAspect="1"/>
            </p:cNvPicPr>
            <p:nvPr/>
          </p:nvPicPr>
          <p:blipFill>
            <a:blip r:embed="rId17"/>
            <a:stretch>
              <a:fillRect/>
            </a:stretch>
          </p:blipFill>
          <p:spPr>
            <a:xfrm>
              <a:off x="8479344" y="2972027"/>
              <a:ext cx="2590933" cy="177809"/>
            </a:xfrm>
            <a:prstGeom prst="rect">
              <a:avLst/>
            </a:prstGeom>
          </p:spPr>
        </p:pic>
      </p:grpSp>
      <p:grpSp>
        <p:nvGrpSpPr>
          <p:cNvPr id="37" name="Group 36">
            <a:extLst>
              <a:ext uri="{FF2B5EF4-FFF2-40B4-BE49-F238E27FC236}">
                <a16:creationId xmlns:a16="http://schemas.microsoft.com/office/drawing/2014/main" id="{4498B2EC-A289-4A18-09ED-CCC78C7979D8}"/>
              </a:ext>
            </a:extLst>
          </p:cNvPr>
          <p:cNvGrpSpPr/>
          <p:nvPr/>
        </p:nvGrpSpPr>
        <p:grpSpPr>
          <a:xfrm>
            <a:off x="5473469" y="2399759"/>
            <a:ext cx="2495678" cy="1777265"/>
            <a:chOff x="6547420" y="2744668"/>
            <a:chExt cx="2495678" cy="1777265"/>
          </a:xfrm>
        </p:grpSpPr>
        <p:grpSp>
          <p:nvGrpSpPr>
            <p:cNvPr id="38" name="Group 37">
              <a:extLst>
                <a:ext uri="{FF2B5EF4-FFF2-40B4-BE49-F238E27FC236}">
                  <a16:creationId xmlns:a16="http://schemas.microsoft.com/office/drawing/2014/main" id="{FEB7FE11-035F-4175-A007-691E52674A79}"/>
                </a:ext>
              </a:extLst>
            </p:cNvPr>
            <p:cNvGrpSpPr/>
            <p:nvPr/>
          </p:nvGrpSpPr>
          <p:grpSpPr>
            <a:xfrm>
              <a:off x="6782664" y="2839574"/>
              <a:ext cx="2025190" cy="1682359"/>
              <a:chOff x="9189720" y="4282440"/>
              <a:chExt cx="2025190" cy="1682359"/>
            </a:xfrm>
          </p:grpSpPr>
          <p:pic>
            <p:nvPicPr>
              <p:cNvPr id="40" name="Picture 39">
                <a:extLst>
                  <a:ext uri="{FF2B5EF4-FFF2-40B4-BE49-F238E27FC236}">
                    <a16:creationId xmlns:a16="http://schemas.microsoft.com/office/drawing/2014/main" id="{ACC3C559-C93F-60CB-A7A1-234FF7CE1838}"/>
                  </a:ext>
                </a:extLst>
              </p:cNvPr>
              <p:cNvPicPr>
                <a:picLocks noChangeAspect="1"/>
              </p:cNvPicPr>
              <p:nvPr/>
            </p:nvPicPr>
            <p:blipFill rotWithShape="1">
              <a:blip r:embed="rId18"/>
              <a:srcRect l="70389" t="18983"/>
              <a:stretch/>
            </p:blipFill>
            <p:spPr>
              <a:xfrm>
                <a:off x="9189720" y="4282440"/>
                <a:ext cx="2025190" cy="1682359"/>
              </a:xfrm>
              <a:prstGeom prst="rect">
                <a:avLst/>
              </a:prstGeom>
            </p:spPr>
          </p:pic>
          <p:grpSp>
            <p:nvGrpSpPr>
              <p:cNvPr id="41" name="Group 40">
                <a:extLst>
                  <a:ext uri="{FF2B5EF4-FFF2-40B4-BE49-F238E27FC236}">
                    <a16:creationId xmlns:a16="http://schemas.microsoft.com/office/drawing/2014/main" id="{3303138F-AA51-95D4-2D0B-FF11C6CDDD4C}"/>
                  </a:ext>
                </a:extLst>
              </p:cNvPr>
              <p:cNvGrpSpPr/>
              <p:nvPr/>
            </p:nvGrpSpPr>
            <p:grpSpPr>
              <a:xfrm>
                <a:off x="9701960" y="4851972"/>
                <a:ext cx="1012956" cy="668409"/>
                <a:chOff x="7130902" y="2839574"/>
                <a:chExt cx="1237054" cy="774740"/>
              </a:xfrm>
            </p:grpSpPr>
            <p:pic>
              <p:nvPicPr>
                <p:cNvPr id="42" name="Picture 41">
                  <a:extLst>
                    <a:ext uri="{FF2B5EF4-FFF2-40B4-BE49-F238E27FC236}">
                      <a16:creationId xmlns:a16="http://schemas.microsoft.com/office/drawing/2014/main" id="{EA6C99F5-C25E-A48A-4ADF-7FEA1B2809E4}"/>
                    </a:ext>
                  </a:extLst>
                </p:cNvPr>
                <p:cNvPicPr>
                  <a:picLocks noChangeAspect="1"/>
                </p:cNvPicPr>
                <p:nvPr/>
              </p:nvPicPr>
              <p:blipFill rotWithShape="1">
                <a:blip r:embed="rId19"/>
                <a:srcRect r="24507"/>
                <a:stretch/>
              </p:blipFill>
              <p:spPr>
                <a:xfrm>
                  <a:off x="7130902" y="2839574"/>
                  <a:ext cx="1083458" cy="730288"/>
                </a:xfrm>
                <a:prstGeom prst="rect">
                  <a:avLst/>
                </a:prstGeom>
              </p:spPr>
            </p:pic>
            <p:pic>
              <p:nvPicPr>
                <p:cNvPr id="43" name="Picture 42">
                  <a:extLst>
                    <a:ext uri="{FF2B5EF4-FFF2-40B4-BE49-F238E27FC236}">
                      <a16:creationId xmlns:a16="http://schemas.microsoft.com/office/drawing/2014/main" id="{123B99FE-CD1B-1CF4-588A-4B863274CEB2}"/>
                    </a:ext>
                  </a:extLst>
                </p:cNvPr>
                <p:cNvPicPr>
                  <a:picLocks noChangeAspect="1"/>
                </p:cNvPicPr>
                <p:nvPr/>
              </p:nvPicPr>
              <p:blipFill rotWithShape="1">
                <a:blip r:embed="rId19"/>
                <a:srcRect l="89298"/>
                <a:stretch/>
              </p:blipFill>
              <p:spPr>
                <a:xfrm>
                  <a:off x="8214360" y="2884026"/>
                  <a:ext cx="153596" cy="730288"/>
                </a:xfrm>
                <a:prstGeom prst="rect">
                  <a:avLst/>
                </a:prstGeom>
              </p:spPr>
            </p:pic>
          </p:grpSp>
        </p:grpSp>
        <p:pic>
          <p:nvPicPr>
            <p:cNvPr id="39" name="Picture 38">
              <a:extLst>
                <a:ext uri="{FF2B5EF4-FFF2-40B4-BE49-F238E27FC236}">
                  <a16:creationId xmlns:a16="http://schemas.microsoft.com/office/drawing/2014/main" id="{76EB4CEA-BA39-F1C8-1871-BA3204AD8291}"/>
                </a:ext>
              </a:extLst>
            </p:cNvPr>
            <p:cNvPicPr>
              <a:picLocks noChangeAspect="1"/>
            </p:cNvPicPr>
            <p:nvPr/>
          </p:nvPicPr>
          <p:blipFill>
            <a:blip r:embed="rId20"/>
            <a:stretch>
              <a:fillRect/>
            </a:stretch>
          </p:blipFill>
          <p:spPr>
            <a:xfrm>
              <a:off x="6547420" y="2744668"/>
              <a:ext cx="2495678" cy="171459"/>
            </a:xfrm>
            <a:prstGeom prst="rect">
              <a:avLst/>
            </a:prstGeom>
          </p:spPr>
        </p:pic>
      </p:grpSp>
      <p:grpSp>
        <p:nvGrpSpPr>
          <p:cNvPr id="45" name="Group 44">
            <a:extLst>
              <a:ext uri="{FF2B5EF4-FFF2-40B4-BE49-F238E27FC236}">
                <a16:creationId xmlns:a16="http://schemas.microsoft.com/office/drawing/2014/main" id="{BAC206EE-A926-5270-742B-6477304A1900}"/>
              </a:ext>
            </a:extLst>
          </p:cNvPr>
          <p:cNvGrpSpPr/>
          <p:nvPr/>
        </p:nvGrpSpPr>
        <p:grpSpPr>
          <a:xfrm>
            <a:off x="8295684" y="2503940"/>
            <a:ext cx="3264068" cy="1909088"/>
            <a:chOff x="8971838" y="2456999"/>
            <a:chExt cx="3264068" cy="1909088"/>
          </a:xfrm>
        </p:grpSpPr>
        <p:grpSp>
          <p:nvGrpSpPr>
            <p:cNvPr id="46" name="Group 45">
              <a:extLst>
                <a:ext uri="{FF2B5EF4-FFF2-40B4-BE49-F238E27FC236}">
                  <a16:creationId xmlns:a16="http://schemas.microsoft.com/office/drawing/2014/main" id="{BE8882DE-200D-597C-CA67-CA9834BBC99C}"/>
                </a:ext>
              </a:extLst>
            </p:cNvPr>
            <p:cNvGrpSpPr/>
            <p:nvPr/>
          </p:nvGrpSpPr>
          <p:grpSpPr>
            <a:xfrm>
              <a:off x="9514601" y="2575497"/>
              <a:ext cx="2025190" cy="1790590"/>
              <a:chOff x="8855629" y="4851972"/>
              <a:chExt cx="2025190" cy="1790590"/>
            </a:xfrm>
          </p:grpSpPr>
          <p:pic>
            <p:nvPicPr>
              <p:cNvPr id="48" name="Picture 47">
                <a:extLst>
                  <a:ext uri="{FF2B5EF4-FFF2-40B4-BE49-F238E27FC236}">
                    <a16:creationId xmlns:a16="http://schemas.microsoft.com/office/drawing/2014/main" id="{8D8F95A8-6FBD-0C24-5535-0F67D3DEE7B7}"/>
                  </a:ext>
                </a:extLst>
              </p:cNvPr>
              <p:cNvPicPr>
                <a:picLocks noChangeAspect="1"/>
              </p:cNvPicPr>
              <p:nvPr/>
            </p:nvPicPr>
            <p:blipFill rotWithShape="1">
              <a:blip r:embed="rId21"/>
              <a:srcRect l="71378" t="15325"/>
              <a:stretch/>
            </p:blipFill>
            <p:spPr>
              <a:xfrm>
                <a:off x="8855629" y="4851972"/>
                <a:ext cx="2025190" cy="1790590"/>
              </a:xfrm>
              <a:prstGeom prst="rect">
                <a:avLst/>
              </a:prstGeom>
            </p:spPr>
          </p:pic>
          <p:grpSp>
            <p:nvGrpSpPr>
              <p:cNvPr id="49" name="Group 48">
                <a:extLst>
                  <a:ext uri="{FF2B5EF4-FFF2-40B4-BE49-F238E27FC236}">
                    <a16:creationId xmlns:a16="http://schemas.microsoft.com/office/drawing/2014/main" id="{02A84CC6-444C-6D38-9F21-5FE184580FFF}"/>
                  </a:ext>
                </a:extLst>
              </p:cNvPr>
              <p:cNvGrpSpPr/>
              <p:nvPr/>
            </p:nvGrpSpPr>
            <p:grpSpPr>
              <a:xfrm>
                <a:off x="9469796" y="5529237"/>
                <a:ext cx="907888" cy="590900"/>
                <a:chOff x="9810524" y="3379120"/>
                <a:chExt cx="1224344" cy="667915"/>
              </a:xfrm>
            </p:grpSpPr>
            <p:pic>
              <p:nvPicPr>
                <p:cNvPr id="50" name="Picture 49">
                  <a:extLst>
                    <a:ext uri="{FF2B5EF4-FFF2-40B4-BE49-F238E27FC236}">
                      <a16:creationId xmlns:a16="http://schemas.microsoft.com/office/drawing/2014/main" id="{4B36FECC-F067-184A-50D7-44FFBE5C2F1F}"/>
                    </a:ext>
                  </a:extLst>
                </p:cNvPr>
                <p:cNvPicPr>
                  <a:picLocks noChangeAspect="1"/>
                </p:cNvPicPr>
                <p:nvPr/>
              </p:nvPicPr>
              <p:blipFill rotWithShape="1">
                <a:blip r:embed="rId22"/>
                <a:srcRect l="91873"/>
                <a:stretch/>
              </p:blipFill>
              <p:spPr>
                <a:xfrm>
                  <a:off x="10864043" y="3379120"/>
                  <a:ext cx="170825" cy="666784"/>
                </a:xfrm>
                <a:prstGeom prst="rect">
                  <a:avLst/>
                </a:prstGeom>
              </p:spPr>
            </p:pic>
            <p:grpSp>
              <p:nvGrpSpPr>
                <p:cNvPr id="51" name="Group 50">
                  <a:extLst>
                    <a:ext uri="{FF2B5EF4-FFF2-40B4-BE49-F238E27FC236}">
                      <a16:creationId xmlns:a16="http://schemas.microsoft.com/office/drawing/2014/main" id="{DFAF6D9B-9FEB-5107-715C-D26319523859}"/>
                    </a:ext>
                  </a:extLst>
                </p:cNvPr>
                <p:cNvGrpSpPr/>
                <p:nvPr/>
              </p:nvGrpSpPr>
              <p:grpSpPr>
                <a:xfrm>
                  <a:off x="9810524" y="3446946"/>
                  <a:ext cx="1041947" cy="600089"/>
                  <a:chOff x="7894891" y="3706835"/>
                  <a:chExt cx="1041947" cy="600089"/>
                </a:xfrm>
              </p:grpSpPr>
              <p:pic>
                <p:nvPicPr>
                  <p:cNvPr id="52" name="Picture 51">
                    <a:extLst>
                      <a:ext uri="{FF2B5EF4-FFF2-40B4-BE49-F238E27FC236}">
                        <a16:creationId xmlns:a16="http://schemas.microsoft.com/office/drawing/2014/main" id="{DBBB3970-F5BA-0D94-ECAD-97361EB4407A}"/>
                      </a:ext>
                    </a:extLst>
                  </p:cNvPr>
                  <p:cNvPicPr>
                    <a:picLocks noChangeAspect="1"/>
                  </p:cNvPicPr>
                  <p:nvPr/>
                </p:nvPicPr>
                <p:blipFill rotWithShape="1">
                  <a:blip r:embed="rId22"/>
                  <a:srcRect l="49610" t="42218" r="14801" b="40640"/>
                  <a:stretch/>
                </p:blipFill>
                <p:spPr>
                  <a:xfrm>
                    <a:off x="8094151" y="4001566"/>
                    <a:ext cx="748072" cy="114300"/>
                  </a:xfrm>
                  <a:prstGeom prst="rect">
                    <a:avLst/>
                  </a:prstGeom>
                </p:spPr>
              </p:pic>
              <p:pic>
                <p:nvPicPr>
                  <p:cNvPr id="53" name="Picture 52">
                    <a:extLst>
                      <a:ext uri="{FF2B5EF4-FFF2-40B4-BE49-F238E27FC236}">
                        <a16:creationId xmlns:a16="http://schemas.microsoft.com/office/drawing/2014/main" id="{E67F60B4-79F5-8913-BC0E-63ABFC8DEE27}"/>
                      </a:ext>
                    </a:extLst>
                  </p:cNvPr>
                  <p:cNvPicPr>
                    <a:picLocks noChangeAspect="1"/>
                  </p:cNvPicPr>
                  <p:nvPr/>
                </p:nvPicPr>
                <p:blipFill rotWithShape="1">
                  <a:blip r:embed="rId22"/>
                  <a:srcRect t="33084" r="50583" b="39012"/>
                  <a:stretch/>
                </p:blipFill>
                <p:spPr>
                  <a:xfrm>
                    <a:off x="7894892" y="3795214"/>
                    <a:ext cx="1038733" cy="186056"/>
                  </a:xfrm>
                  <a:prstGeom prst="rect">
                    <a:avLst/>
                  </a:prstGeom>
                </p:spPr>
              </p:pic>
              <p:pic>
                <p:nvPicPr>
                  <p:cNvPr id="54" name="Picture 53">
                    <a:extLst>
                      <a:ext uri="{FF2B5EF4-FFF2-40B4-BE49-F238E27FC236}">
                        <a16:creationId xmlns:a16="http://schemas.microsoft.com/office/drawing/2014/main" id="{DDF5ADBB-A6ED-D7F5-8F12-0A0D2E0E2A9E}"/>
                      </a:ext>
                    </a:extLst>
                  </p:cNvPr>
                  <p:cNvPicPr>
                    <a:picLocks noChangeAspect="1"/>
                  </p:cNvPicPr>
                  <p:nvPr/>
                </p:nvPicPr>
                <p:blipFill rotWithShape="1">
                  <a:blip r:embed="rId22"/>
                  <a:srcRect t="66693" r="50583"/>
                  <a:stretch/>
                </p:blipFill>
                <p:spPr>
                  <a:xfrm>
                    <a:off x="7894891" y="4084834"/>
                    <a:ext cx="1038733" cy="222090"/>
                  </a:xfrm>
                  <a:prstGeom prst="rect">
                    <a:avLst/>
                  </a:prstGeom>
                </p:spPr>
              </p:pic>
              <p:pic>
                <p:nvPicPr>
                  <p:cNvPr id="55" name="Picture 54">
                    <a:extLst>
                      <a:ext uri="{FF2B5EF4-FFF2-40B4-BE49-F238E27FC236}">
                        <a16:creationId xmlns:a16="http://schemas.microsoft.com/office/drawing/2014/main" id="{4EA8B445-B6A9-1D50-BF9F-073516ABEF9C}"/>
                      </a:ext>
                    </a:extLst>
                  </p:cNvPr>
                  <p:cNvPicPr>
                    <a:picLocks noChangeAspect="1"/>
                  </p:cNvPicPr>
                  <p:nvPr/>
                </p:nvPicPr>
                <p:blipFill rotWithShape="1">
                  <a:blip r:embed="rId22"/>
                  <a:srcRect t="10229" r="50583" b="73079"/>
                  <a:stretch/>
                </p:blipFill>
                <p:spPr>
                  <a:xfrm>
                    <a:off x="7898105" y="3706835"/>
                    <a:ext cx="1038733" cy="111302"/>
                  </a:xfrm>
                  <a:prstGeom prst="rect">
                    <a:avLst/>
                  </a:prstGeom>
                </p:spPr>
              </p:pic>
            </p:grpSp>
          </p:grpSp>
        </p:grpSp>
        <p:pic>
          <p:nvPicPr>
            <p:cNvPr id="47" name="Picture 46">
              <a:extLst>
                <a:ext uri="{FF2B5EF4-FFF2-40B4-BE49-F238E27FC236}">
                  <a16:creationId xmlns:a16="http://schemas.microsoft.com/office/drawing/2014/main" id="{301C55AE-BD95-0DF5-F8EA-9F30E19108F9}"/>
                </a:ext>
              </a:extLst>
            </p:cNvPr>
            <p:cNvPicPr>
              <a:picLocks noChangeAspect="1"/>
            </p:cNvPicPr>
            <p:nvPr/>
          </p:nvPicPr>
          <p:blipFill>
            <a:blip r:embed="rId23"/>
            <a:stretch>
              <a:fillRect/>
            </a:stretch>
          </p:blipFill>
          <p:spPr>
            <a:xfrm>
              <a:off x="8971838" y="2456999"/>
              <a:ext cx="3264068" cy="139707"/>
            </a:xfrm>
            <a:prstGeom prst="rect">
              <a:avLst/>
            </a:prstGeom>
          </p:spPr>
        </p:pic>
      </p:grpSp>
      <p:grpSp>
        <p:nvGrpSpPr>
          <p:cNvPr id="56" name="Group 55">
            <a:extLst>
              <a:ext uri="{FF2B5EF4-FFF2-40B4-BE49-F238E27FC236}">
                <a16:creationId xmlns:a16="http://schemas.microsoft.com/office/drawing/2014/main" id="{078333F9-D361-824E-2EB2-A1A6E82F9247}"/>
              </a:ext>
            </a:extLst>
          </p:cNvPr>
          <p:cNvGrpSpPr/>
          <p:nvPr/>
        </p:nvGrpSpPr>
        <p:grpSpPr>
          <a:xfrm>
            <a:off x="30500" y="3400546"/>
            <a:ext cx="2873368" cy="1820899"/>
            <a:chOff x="5434492" y="4718517"/>
            <a:chExt cx="2873368" cy="1820899"/>
          </a:xfrm>
        </p:grpSpPr>
        <p:pic>
          <p:nvPicPr>
            <p:cNvPr id="57" name="Picture 56">
              <a:extLst>
                <a:ext uri="{FF2B5EF4-FFF2-40B4-BE49-F238E27FC236}">
                  <a16:creationId xmlns:a16="http://schemas.microsoft.com/office/drawing/2014/main" id="{2E3963EF-0B35-22E8-C43B-BF39DD13DC78}"/>
                </a:ext>
              </a:extLst>
            </p:cNvPr>
            <p:cNvPicPr>
              <a:picLocks noChangeAspect="1"/>
            </p:cNvPicPr>
            <p:nvPr/>
          </p:nvPicPr>
          <p:blipFill>
            <a:blip r:embed="rId24"/>
            <a:stretch>
              <a:fillRect/>
            </a:stretch>
          </p:blipFill>
          <p:spPr>
            <a:xfrm>
              <a:off x="6054458" y="4843879"/>
              <a:ext cx="2000353" cy="1695537"/>
            </a:xfrm>
            <a:prstGeom prst="rect">
              <a:avLst/>
            </a:prstGeom>
          </p:spPr>
        </p:pic>
        <p:grpSp>
          <p:nvGrpSpPr>
            <p:cNvPr id="58" name="Group 57">
              <a:extLst>
                <a:ext uri="{FF2B5EF4-FFF2-40B4-BE49-F238E27FC236}">
                  <a16:creationId xmlns:a16="http://schemas.microsoft.com/office/drawing/2014/main" id="{7669CCC1-64B6-7A48-57B1-061B9853ADDC}"/>
                </a:ext>
              </a:extLst>
            </p:cNvPr>
            <p:cNvGrpSpPr/>
            <p:nvPr/>
          </p:nvGrpSpPr>
          <p:grpSpPr>
            <a:xfrm>
              <a:off x="6546832" y="5336879"/>
              <a:ext cx="928388" cy="743573"/>
              <a:chOff x="8391367" y="5209310"/>
              <a:chExt cx="1701888" cy="1206562"/>
            </a:xfrm>
          </p:grpSpPr>
          <p:pic>
            <p:nvPicPr>
              <p:cNvPr id="60" name="Picture 59">
                <a:extLst>
                  <a:ext uri="{FF2B5EF4-FFF2-40B4-BE49-F238E27FC236}">
                    <a16:creationId xmlns:a16="http://schemas.microsoft.com/office/drawing/2014/main" id="{9F3850E6-4F54-AF33-D05C-C010B4A802B0}"/>
                  </a:ext>
                </a:extLst>
              </p:cNvPr>
              <p:cNvPicPr>
                <a:picLocks noChangeAspect="1"/>
              </p:cNvPicPr>
              <p:nvPr/>
            </p:nvPicPr>
            <p:blipFill>
              <a:blip r:embed="rId25"/>
              <a:stretch>
                <a:fillRect/>
              </a:stretch>
            </p:blipFill>
            <p:spPr>
              <a:xfrm>
                <a:off x="8391367" y="5209310"/>
                <a:ext cx="1606633" cy="1206562"/>
              </a:xfrm>
              <a:prstGeom prst="rect">
                <a:avLst/>
              </a:prstGeom>
            </p:spPr>
          </p:pic>
          <p:pic>
            <p:nvPicPr>
              <p:cNvPr id="61" name="Picture 60">
                <a:extLst>
                  <a:ext uri="{FF2B5EF4-FFF2-40B4-BE49-F238E27FC236}">
                    <a16:creationId xmlns:a16="http://schemas.microsoft.com/office/drawing/2014/main" id="{66815B74-F722-63D8-F52F-0A00389ABEDD}"/>
                  </a:ext>
                </a:extLst>
              </p:cNvPr>
              <p:cNvPicPr>
                <a:picLocks noChangeAspect="1"/>
              </p:cNvPicPr>
              <p:nvPr/>
            </p:nvPicPr>
            <p:blipFill>
              <a:blip r:embed="rId26"/>
              <a:stretch>
                <a:fillRect/>
              </a:stretch>
            </p:blipFill>
            <p:spPr>
              <a:xfrm>
                <a:off x="9998000" y="5210995"/>
                <a:ext cx="95255" cy="1066855"/>
              </a:xfrm>
              <a:prstGeom prst="rect">
                <a:avLst/>
              </a:prstGeom>
            </p:spPr>
          </p:pic>
        </p:grpSp>
        <p:pic>
          <p:nvPicPr>
            <p:cNvPr id="59" name="Picture 58">
              <a:extLst>
                <a:ext uri="{FF2B5EF4-FFF2-40B4-BE49-F238E27FC236}">
                  <a16:creationId xmlns:a16="http://schemas.microsoft.com/office/drawing/2014/main" id="{A7879189-443C-B000-2407-ABB6557A5163}"/>
                </a:ext>
              </a:extLst>
            </p:cNvPr>
            <p:cNvPicPr>
              <a:picLocks noChangeAspect="1"/>
            </p:cNvPicPr>
            <p:nvPr/>
          </p:nvPicPr>
          <p:blipFill>
            <a:blip r:embed="rId27"/>
            <a:stretch>
              <a:fillRect/>
            </a:stretch>
          </p:blipFill>
          <p:spPr>
            <a:xfrm>
              <a:off x="5434492" y="4718517"/>
              <a:ext cx="2873368" cy="191292"/>
            </a:xfrm>
            <a:prstGeom prst="rect">
              <a:avLst/>
            </a:prstGeom>
          </p:spPr>
        </p:pic>
      </p:grpSp>
      <p:grpSp>
        <p:nvGrpSpPr>
          <p:cNvPr id="67" name="Group 66">
            <a:extLst>
              <a:ext uri="{FF2B5EF4-FFF2-40B4-BE49-F238E27FC236}">
                <a16:creationId xmlns:a16="http://schemas.microsoft.com/office/drawing/2014/main" id="{095EF233-AC99-BA55-099B-D3FC79AADCE3}"/>
              </a:ext>
            </a:extLst>
          </p:cNvPr>
          <p:cNvGrpSpPr/>
          <p:nvPr/>
        </p:nvGrpSpPr>
        <p:grpSpPr>
          <a:xfrm>
            <a:off x="2972500" y="4517749"/>
            <a:ext cx="6534985" cy="2320383"/>
            <a:chOff x="5159268" y="4560282"/>
            <a:chExt cx="6096000" cy="2320383"/>
          </a:xfrm>
        </p:grpSpPr>
        <p:sp>
          <p:nvSpPr>
            <p:cNvPr id="68" name="TextBox 67">
              <a:extLst>
                <a:ext uri="{FF2B5EF4-FFF2-40B4-BE49-F238E27FC236}">
                  <a16:creationId xmlns:a16="http://schemas.microsoft.com/office/drawing/2014/main" id="{B7F58A66-4FEC-B802-DC10-EC739758FB54}"/>
                </a:ext>
              </a:extLst>
            </p:cNvPr>
            <p:cNvSpPr txBox="1"/>
            <p:nvPr/>
          </p:nvSpPr>
          <p:spPr>
            <a:xfrm>
              <a:off x="5159268" y="4560282"/>
              <a:ext cx="6096000" cy="184666"/>
            </a:xfrm>
            <a:prstGeom prst="rect">
              <a:avLst/>
            </a:prstGeom>
            <a:noFill/>
          </p:spPr>
          <p:txBody>
            <a:bodyPr wrap="square">
              <a:spAutoFit/>
            </a:bodyPr>
            <a:lstStyle/>
            <a:p>
              <a:pPr algn="l"/>
              <a:r>
                <a:rPr lang="en-GB" sz="600" b="0" i="0">
                  <a:solidFill>
                    <a:srgbClr val="323130"/>
                  </a:solidFill>
                  <a:effectLst/>
                  <a:latin typeface="Segoe UI" panose="020B0502040204020203" pitchFamily="34" charset="0"/>
                </a:rPr>
                <a:t>13. How would you rate your overall satisfaction with the digital permit to work system?</a:t>
              </a:r>
            </a:p>
          </p:txBody>
        </p:sp>
        <p:grpSp>
          <p:nvGrpSpPr>
            <p:cNvPr id="69" name="Group 68">
              <a:extLst>
                <a:ext uri="{FF2B5EF4-FFF2-40B4-BE49-F238E27FC236}">
                  <a16:creationId xmlns:a16="http://schemas.microsoft.com/office/drawing/2014/main" id="{74495007-316D-5698-A793-A777681729A0}"/>
                </a:ext>
              </a:extLst>
            </p:cNvPr>
            <p:cNvGrpSpPr/>
            <p:nvPr/>
          </p:nvGrpSpPr>
          <p:grpSpPr>
            <a:xfrm>
              <a:off x="5669921" y="4873962"/>
              <a:ext cx="2152761" cy="2006703"/>
              <a:chOff x="7231479" y="4873508"/>
              <a:chExt cx="2152761" cy="2006703"/>
            </a:xfrm>
          </p:grpSpPr>
          <p:pic>
            <p:nvPicPr>
              <p:cNvPr id="70" name="Picture 69">
                <a:extLst>
                  <a:ext uri="{FF2B5EF4-FFF2-40B4-BE49-F238E27FC236}">
                    <a16:creationId xmlns:a16="http://schemas.microsoft.com/office/drawing/2014/main" id="{E98943C7-CDD6-0257-747C-C06E44D95EFD}"/>
                  </a:ext>
                </a:extLst>
              </p:cNvPr>
              <p:cNvPicPr>
                <a:picLocks noChangeAspect="1"/>
              </p:cNvPicPr>
              <p:nvPr/>
            </p:nvPicPr>
            <p:blipFill>
              <a:blip r:embed="rId28"/>
              <a:stretch>
                <a:fillRect/>
              </a:stretch>
            </p:blipFill>
            <p:spPr>
              <a:xfrm>
                <a:off x="7231479" y="4873508"/>
                <a:ext cx="2152761" cy="2006703"/>
              </a:xfrm>
              <a:prstGeom prst="rect">
                <a:avLst/>
              </a:prstGeom>
            </p:spPr>
          </p:pic>
          <p:grpSp>
            <p:nvGrpSpPr>
              <p:cNvPr id="71" name="Group 70">
                <a:extLst>
                  <a:ext uri="{FF2B5EF4-FFF2-40B4-BE49-F238E27FC236}">
                    <a16:creationId xmlns:a16="http://schemas.microsoft.com/office/drawing/2014/main" id="{0BA826C7-F5EC-513C-7296-1147B880D10F}"/>
                  </a:ext>
                </a:extLst>
              </p:cNvPr>
              <p:cNvGrpSpPr/>
              <p:nvPr/>
            </p:nvGrpSpPr>
            <p:grpSpPr>
              <a:xfrm>
                <a:off x="7921561" y="5483230"/>
                <a:ext cx="798687" cy="843222"/>
                <a:chOff x="5244942" y="5100516"/>
                <a:chExt cx="1329744" cy="1282766"/>
              </a:xfrm>
            </p:grpSpPr>
            <p:pic>
              <p:nvPicPr>
                <p:cNvPr id="72" name="Picture 71">
                  <a:extLst>
                    <a:ext uri="{FF2B5EF4-FFF2-40B4-BE49-F238E27FC236}">
                      <a16:creationId xmlns:a16="http://schemas.microsoft.com/office/drawing/2014/main" id="{09C0E916-B52E-DA71-45F3-48F4364F1AA0}"/>
                    </a:ext>
                  </a:extLst>
                </p:cNvPr>
                <p:cNvPicPr>
                  <a:picLocks noChangeAspect="1"/>
                </p:cNvPicPr>
                <p:nvPr/>
              </p:nvPicPr>
              <p:blipFill>
                <a:blip r:embed="rId29"/>
                <a:stretch>
                  <a:fillRect/>
                </a:stretch>
              </p:blipFill>
              <p:spPr>
                <a:xfrm>
                  <a:off x="5244942" y="5100516"/>
                  <a:ext cx="1181161" cy="1282766"/>
                </a:xfrm>
                <a:prstGeom prst="rect">
                  <a:avLst/>
                </a:prstGeom>
              </p:spPr>
            </p:pic>
            <p:pic>
              <p:nvPicPr>
                <p:cNvPr id="73" name="Picture 72">
                  <a:extLst>
                    <a:ext uri="{FF2B5EF4-FFF2-40B4-BE49-F238E27FC236}">
                      <a16:creationId xmlns:a16="http://schemas.microsoft.com/office/drawing/2014/main" id="{3D9B6B1C-837E-91FF-35F3-E36C8D2DAB94}"/>
                    </a:ext>
                  </a:extLst>
                </p:cNvPr>
                <p:cNvPicPr>
                  <a:picLocks noChangeAspect="1"/>
                </p:cNvPicPr>
                <p:nvPr/>
              </p:nvPicPr>
              <p:blipFill>
                <a:blip r:embed="rId30"/>
                <a:stretch>
                  <a:fillRect/>
                </a:stretch>
              </p:blipFill>
              <p:spPr>
                <a:xfrm>
                  <a:off x="6454030" y="5130998"/>
                  <a:ext cx="120656" cy="1244664"/>
                </a:xfrm>
                <a:prstGeom prst="rect">
                  <a:avLst/>
                </a:prstGeom>
              </p:spPr>
            </p:pic>
          </p:grpSp>
        </p:grpSp>
      </p:grpSp>
      <p:grpSp>
        <p:nvGrpSpPr>
          <p:cNvPr id="74" name="Group 73">
            <a:extLst>
              <a:ext uri="{FF2B5EF4-FFF2-40B4-BE49-F238E27FC236}">
                <a16:creationId xmlns:a16="http://schemas.microsoft.com/office/drawing/2014/main" id="{7D99F332-79AC-05A8-1E07-981C8A4DA39B}"/>
              </a:ext>
            </a:extLst>
          </p:cNvPr>
          <p:cNvGrpSpPr/>
          <p:nvPr/>
        </p:nvGrpSpPr>
        <p:grpSpPr>
          <a:xfrm>
            <a:off x="6151119" y="4578906"/>
            <a:ext cx="3356736" cy="1940248"/>
            <a:chOff x="8595775" y="4518364"/>
            <a:chExt cx="3356736" cy="1940248"/>
          </a:xfrm>
        </p:grpSpPr>
        <p:pic>
          <p:nvPicPr>
            <p:cNvPr id="75" name="Picture 74">
              <a:extLst>
                <a:ext uri="{FF2B5EF4-FFF2-40B4-BE49-F238E27FC236}">
                  <a16:creationId xmlns:a16="http://schemas.microsoft.com/office/drawing/2014/main" id="{2DE68E34-B45C-0813-6122-0C6F815EA6FD}"/>
                </a:ext>
              </a:extLst>
            </p:cNvPr>
            <p:cNvPicPr>
              <a:picLocks noChangeAspect="1"/>
            </p:cNvPicPr>
            <p:nvPr/>
          </p:nvPicPr>
          <p:blipFill>
            <a:blip r:embed="rId31"/>
            <a:stretch>
              <a:fillRect/>
            </a:stretch>
          </p:blipFill>
          <p:spPr>
            <a:xfrm>
              <a:off x="8595775" y="4518364"/>
              <a:ext cx="3356736" cy="173475"/>
            </a:xfrm>
            <a:prstGeom prst="rect">
              <a:avLst/>
            </a:prstGeom>
          </p:spPr>
        </p:pic>
        <p:grpSp>
          <p:nvGrpSpPr>
            <p:cNvPr id="76" name="Group 75">
              <a:extLst>
                <a:ext uri="{FF2B5EF4-FFF2-40B4-BE49-F238E27FC236}">
                  <a16:creationId xmlns:a16="http://schemas.microsoft.com/office/drawing/2014/main" id="{3CD1AE7F-040F-C59A-B2A7-6E5973506547}"/>
                </a:ext>
              </a:extLst>
            </p:cNvPr>
            <p:cNvGrpSpPr/>
            <p:nvPr/>
          </p:nvGrpSpPr>
          <p:grpSpPr>
            <a:xfrm>
              <a:off x="9293017" y="4763075"/>
              <a:ext cx="1962251" cy="1695537"/>
              <a:chOff x="9293017" y="4763075"/>
              <a:chExt cx="1962251" cy="1695537"/>
            </a:xfrm>
          </p:grpSpPr>
          <p:pic>
            <p:nvPicPr>
              <p:cNvPr id="77" name="Picture 76">
                <a:extLst>
                  <a:ext uri="{FF2B5EF4-FFF2-40B4-BE49-F238E27FC236}">
                    <a16:creationId xmlns:a16="http://schemas.microsoft.com/office/drawing/2014/main" id="{58AD5EBC-D84F-208F-FEB9-2136344EE669}"/>
                  </a:ext>
                </a:extLst>
              </p:cNvPr>
              <p:cNvPicPr>
                <a:picLocks noChangeAspect="1"/>
              </p:cNvPicPr>
              <p:nvPr/>
            </p:nvPicPr>
            <p:blipFill>
              <a:blip r:embed="rId32"/>
              <a:stretch>
                <a:fillRect/>
              </a:stretch>
            </p:blipFill>
            <p:spPr>
              <a:xfrm>
                <a:off x="9293017" y="4763075"/>
                <a:ext cx="1962251" cy="1695537"/>
              </a:xfrm>
              <a:prstGeom prst="rect">
                <a:avLst/>
              </a:prstGeom>
            </p:spPr>
          </p:pic>
          <p:pic>
            <p:nvPicPr>
              <p:cNvPr id="78" name="Picture 77">
                <a:extLst>
                  <a:ext uri="{FF2B5EF4-FFF2-40B4-BE49-F238E27FC236}">
                    <a16:creationId xmlns:a16="http://schemas.microsoft.com/office/drawing/2014/main" id="{E1BD91E3-BCFC-B351-B7DC-72DC3836A122}"/>
                  </a:ext>
                </a:extLst>
              </p:cNvPr>
              <p:cNvPicPr>
                <a:picLocks noChangeAspect="1"/>
              </p:cNvPicPr>
              <p:nvPr/>
            </p:nvPicPr>
            <p:blipFill>
              <a:blip r:embed="rId33"/>
              <a:stretch>
                <a:fillRect/>
              </a:stretch>
            </p:blipFill>
            <p:spPr>
              <a:xfrm>
                <a:off x="9883305" y="5287981"/>
                <a:ext cx="893315" cy="627873"/>
              </a:xfrm>
              <a:prstGeom prst="rect">
                <a:avLst/>
              </a:prstGeom>
            </p:spPr>
          </p:pic>
        </p:grpSp>
      </p:grpSp>
      <p:grpSp>
        <p:nvGrpSpPr>
          <p:cNvPr id="79" name="Group 78">
            <a:extLst>
              <a:ext uri="{FF2B5EF4-FFF2-40B4-BE49-F238E27FC236}">
                <a16:creationId xmlns:a16="http://schemas.microsoft.com/office/drawing/2014/main" id="{CFEAF4BC-2C15-CA25-1E1B-E581DF7E558C}"/>
              </a:ext>
            </a:extLst>
          </p:cNvPr>
          <p:cNvGrpSpPr/>
          <p:nvPr/>
        </p:nvGrpSpPr>
        <p:grpSpPr>
          <a:xfrm>
            <a:off x="9600371" y="4570439"/>
            <a:ext cx="2378662" cy="2122465"/>
            <a:chOff x="257344" y="4986786"/>
            <a:chExt cx="2378662" cy="2122465"/>
          </a:xfrm>
        </p:grpSpPr>
        <p:pic>
          <p:nvPicPr>
            <p:cNvPr id="80" name="Picture 79">
              <a:extLst>
                <a:ext uri="{FF2B5EF4-FFF2-40B4-BE49-F238E27FC236}">
                  <a16:creationId xmlns:a16="http://schemas.microsoft.com/office/drawing/2014/main" id="{EC2B69DF-40E7-72BA-FE27-0AE3E79E68EB}"/>
                </a:ext>
              </a:extLst>
            </p:cNvPr>
            <p:cNvPicPr>
              <a:picLocks noChangeAspect="1"/>
            </p:cNvPicPr>
            <p:nvPr/>
          </p:nvPicPr>
          <p:blipFill>
            <a:blip r:embed="rId34"/>
            <a:stretch>
              <a:fillRect/>
            </a:stretch>
          </p:blipFill>
          <p:spPr>
            <a:xfrm>
              <a:off x="257344" y="4986786"/>
              <a:ext cx="2378662" cy="142863"/>
            </a:xfrm>
            <a:prstGeom prst="rect">
              <a:avLst/>
            </a:prstGeom>
          </p:spPr>
        </p:pic>
        <p:grpSp>
          <p:nvGrpSpPr>
            <p:cNvPr id="81" name="Group 80">
              <a:extLst>
                <a:ext uri="{FF2B5EF4-FFF2-40B4-BE49-F238E27FC236}">
                  <a16:creationId xmlns:a16="http://schemas.microsoft.com/office/drawing/2014/main" id="{F1783D10-AD41-1FD5-B7C9-7ECB6F082C30}"/>
                </a:ext>
              </a:extLst>
            </p:cNvPr>
            <p:cNvGrpSpPr/>
            <p:nvPr/>
          </p:nvGrpSpPr>
          <p:grpSpPr>
            <a:xfrm>
              <a:off x="352716" y="5127949"/>
              <a:ext cx="2140060" cy="1981302"/>
              <a:chOff x="352716" y="5127949"/>
              <a:chExt cx="2140060" cy="1981302"/>
            </a:xfrm>
          </p:grpSpPr>
          <p:pic>
            <p:nvPicPr>
              <p:cNvPr id="82" name="Picture 81">
                <a:extLst>
                  <a:ext uri="{FF2B5EF4-FFF2-40B4-BE49-F238E27FC236}">
                    <a16:creationId xmlns:a16="http://schemas.microsoft.com/office/drawing/2014/main" id="{796F04B6-70ED-A96E-AC63-880308546B5C}"/>
                  </a:ext>
                </a:extLst>
              </p:cNvPr>
              <p:cNvPicPr>
                <a:picLocks noChangeAspect="1"/>
              </p:cNvPicPr>
              <p:nvPr/>
            </p:nvPicPr>
            <p:blipFill>
              <a:blip r:embed="rId35"/>
              <a:stretch>
                <a:fillRect/>
              </a:stretch>
            </p:blipFill>
            <p:spPr>
              <a:xfrm>
                <a:off x="352716" y="5127949"/>
                <a:ext cx="2140060" cy="1981302"/>
              </a:xfrm>
              <a:prstGeom prst="rect">
                <a:avLst/>
              </a:prstGeom>
            </p:spPr>
          </p:pic>
          <p:grpSp>
            <p:nvGrpSpPr>
              <p:cNvPr id="83" name="Group 82">
                <a:extLst>
                  <a:ext uri="{FF2B5EF4-FFF2-40B4-BE49-F238E27FC236}">
                    <a16:creationId xmlns:a16="http://schemas.microsoft.com/office/drawing/2014/main" id="{909AF30D-991A-378B-E2FE-F9BADF7A9A17}"/>
                  </a:ext>
                </a:extLst>
              </p:cNvPr>
              <p:cNvGrpSpPr/>
              <p:nvPr/>
            </p:nvGrpSpPr>
            <p:grpSpPr>
              <a:xfrm>
                <a:off x="1006221" y="5835041"/>
                <a:ext cx="945837" cy="731088"/>
                <a:chOff x="2537581" y="3085113"/>
                <a:chExt cx="1770618" cy="1431641"/>
              </a:xfrm>
            </p:grpSpPr>
            <p:pic>
              <p:nvPicPr>
                <p:cNvPr id="84" name="Picture 83">
                  <a:extLst>
                    <a:ext uri="{FF2B5EF4-FFF2-40B4-BE49-F238E27FC236}">
                      <a16:creationId xmlns:a16="http://schemas.microsoft.com/office/drawing/2014/main" id="{66BAC957-C511-4952-E428-092EE316A044}"/>
                    </a:ext>
                  </a:extLst>
                </p:cNvPr>
                <p:cNvPicPr>
                  <a:picLocks noChangeAspect="1"/>
                </p:cNvPicPr>
                <p:nvPr/>
              </p:nvPicPr>
              <p:blipFill>
                <a:blip r:embed="rId36"/>
                <a:stretch>
                  <a:fillRect/>
                </a:stretch>
              </p:blipFill>
              <p:spPr>
                <a:xfrm>
                  <a:off x="2537581" y="3087931"/>
                  <a:ext cx="1581231" cy="1428823"/>
                </a:xfrm>
                <a:prstGeom prst="rect">
                  <a:avLst/>
                </a:prstGeom>
              </p:spPr>
            </p:pic>
            <p:pic>
              <p:nvPicPr>
                <p:cNvPr id="85" name="Picture 84">
                  <a:extLst>
                    <a:ext uri="{FF2B5EF4-FFF2-40B4-BE49-F238E27FC236}">
                      <a16:creationId xmlns:a16="http://schemas.microsoft.com/office/drawing/2014/main" id="{820F6BE7-832E-306C-DECB-777D19B009AD}"/>
                    </a:ext>
                  </a:extLst>
                </p:cNvPr>
                <p:cNvPicPr>
                  <a:picLocks noChangeAspect="1"/>
                </p:cNvPicPr>
                <p:nvPr/>
              </p:nvPicPr>
              <p:blipFill>
                <a:blip r:embed="rId37"/>
                <a:stretch>
                  <a:fillRect/>
                </a:stretch>
              </p:blipFill>
              <p:spPr>
                <a:xfrm>
                  <a:off x="4136740" y="3085113"/>
                  <a:ext cx="171459" cy="1295467"/>
                </a:xfrm>
                <a:prstGeom prst="rect">
                  <a:avLst/>
                </a:prstGeom>
              </p:spPr>
            </p:pic>
          </p:grpSp>
        </p:grpSp>
      </p:grpSp>
    </p:spTree>
    <p:extLst>
      <p:ext uri="{BB962C8B-B14F-4D97-AF65-F5344CB8AC3E}">
        <p14:creationId xmlns:p14="http://schemas.microsoft.com/office/powerpoint/2010/main" val="9136939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B541AF4C-89D3-23FC-F5F8-744DDAB1EF20}"/>
              </a:ext>
            </a:extLst>
          </p:cNvPr>
          <p:cNvSpPr txBox="1"/>
          <p:nvPr/>
        </p:nvSpPr>
        <p:spPr>
          <a:xfrm>
            <a:off x="619124" y="320159"/>
            <a:ext cx="7400925" cy="400110"/>
          </a:xfrm>
          <a:prstGeom prst="rect">
            <a:avLst/>
          </a:prstGeom>
          <a:noFill/>
        </p:spPr>
        <p:txBody>
          <a:bodyPr wrap="square">
            <a:spAutoFit/>
          </a:bodyPr>
          <a:lstStyle/>
          <a:p>
            <a:r>
              <a:rPr lang="en-GB" sz="2000" b="1" i="0">
                <a:solidFill>
                  <a:srgbClr val="025C5F"/>
                </a:solidFill>
                <a:effectLst/>
                <a:latin typeface="Segoe UI" panose="020B0502040204020203" pitchFamily="34" charset="0"/>
              </a:rPr>
              <a:t>Are there any features you found particularly useful?</a:t>
            </a:r>
            <a:endParaRPr lang="en-GB" sz="2000"/>
          </a:p>
        </p:txBody>
      </p:sp>
      <p:sp>
        <p:nvSpPr>
          <p:cNvPr id="13" name="TextBox 12">
            <a:extLst>
              <a:ext uri="{FF2B5EF4-FFF2-40B4-BE49-F238E27FC236}">
                <a16:creationId xmlns:a16="http://schemas.microsoft.com/office/drawing/2014/main" id="{14528E3B-7B72-E91F-39BA-13052A13FB2F}"/>
              </a:ext>
            </a:extLst>
          </p:cNvPr>
          <p:cNvSpPr txBox="1"/>
          <p:nvPr/>
        </p:nvSpPr>
        <p:spPr>
          <a:xfrm>
            <a:off x="333375" y="1090910"/>
            <a:ext cx="6096000" cy="923330"/>
          </a:xfrm>
          <a:prstGeom prst="rect">
            <a:avLst/>
          </a:prstGeom>
          <a:noFill/>
        </p:spPr>
        <p:txBody>
          <a:bodyPr wrap="square">
            <a:spAutoFit/>
          </a:bodyPr>
          <a:lstStyle/>
          <a:p>
            <a:r>
              <a:rPr lang="en-GB" b="0" i="0">
                <a:solidFill>
                  <a:srgbClr val="025C5F"/>
                </a:solidFill>
                <a:effectLst/>
                <a:latin typeface="Segoe UI" panose="020B0502040204020203" pitchFamily="34" charset="0"/>
              </a:rPr>
              <a:t>"I found it difficult to use as it was new technology (not a fan), however can see the benefits of using for my colleagues within WW. "</a:t>
            </a:r>
            <a:endParaRPr lang="en-GB"/>
          </a:p>
        </p:txBody>
      </p:sp>
      <p:sp>
        <p:nvSpPr>
          <p:cNvPr id="15" name="TextBox 14">
            <a:extLst>
              <a:ext uri="{FF2B5EF4-FFF2-40B4-BE49-F238E27FC236}">
                <a16:creationId xmlns:a16="http://schemas.microsoft.com/office/drawing/2014/main" id="{FF5C31C7-3565-31AB-BE09-0EC783C2DA99}"/>
              </a:ext>
            </a:extLst>
          </p:cNvPr>
          <p:cNvSpPr txBox="1"/>
          <p:nvPr/>
        </p:nvSpPr>
        <p:spPr>
          <a:xfrm>
            <a:off x="6305550" y="1552575"/>
            <a:ext cx="6096000" cy="646331"/>
          </a:xfrm>
          <a:prstGeom prst="rect">
            <a:avLst/>
          </a:prstGeom>
          <a:noFill/>
        </p:spPr>
        <p:txBody>
          <a:bodyPr wrap="square">
            <a:spAutoFit/>
          </a:bodyPr>
          <a:lstStyle/>
          <a:p>
            <a:r>
              <a:rPr lang="en-GB" b="0" i="0">
                <a:solidFill>
                  <a:srgbClr val="025C5F"/>
                </a:solidFill>
                <a:effectLst/>
                <a:latin typeface="Segoe UI" panose="020B0502040204020203" pitchFamily="34" charset="0"/>
              </a:rPr>
              <a:t>"Everything is straightforward to follow, and I see the benefits of digital, especially as a supervisor. "</a:t>
            </a:r>
            <a:endParaRPr lang="en-GB"/>
          </a:p>
        </p:txBody>
      </p:sp>
      <p:sp>
        <p:nvSpPr>
          <p:cNvPr id="17" name="TextBox 16">
            <a:extLst>
              <a:ext uri="{FF2B5EF4-FFF2-40B4-BE49-F238E27FC236}">
                <a16:creationId xmlns:a16="http://schemas.microsoft.com/office/drawing/2014/main" id="{B4436315-ADE8-4AF7-A573-92CE0E824242}"/>
              </a:ext>
            </a:extLst>
          </p:cNvPr>
          <p:cNvSpPr txBox="1"/>
          <p:nvPr/>
        </p:nvSpPr>
        <p:spPr>
          <a:xfrm>
            <a:off x="1066800" y="3917681"/>
            <a:ext cx="6200774" cy="369332"/>
          </a:xfrm>
          <a:prstGeom prst="rect">
            <a:avLst/>
          </a:prstGeom>
          <a:noFill/>
        </p:spPr>
        <p:txBody>
          <a:bodyPr wrap="square">
            <a:spAutoFit/>
          </a:bodyPr>
          <a:lstStyle/>
          <a:p>
            <a:r>
              <a:rPr lang="en-GB" b="0" i="0">
                <a:solidFill>
                  <a:srgbClr val="025C5F"/>
                </a:solidFill>
                <a:effectLst/>
                <a:latin typeface="Segoe UI" panose="020B0502040204020203" pitchFamily="34" charset="0"/>
              </a:rPr>
              <a:t>"It was simple to use. "</a:t>
            </a:r>
            <a:endParaRPr lang="en-GB"/>
          </a:p>
        </p:txBody>
      </p:sp>
      <p:sp>
        <p:nvSpPr>
          <p:cNvPr id="19" name="TextBox 18">
            <a:extLst>
              <a:ext uri="{FF2B5EF4-FFF2-40B4-BE49-F238E27FC236}">
                <a16:creationId xmlns:a16="http://schemas.microsoft.com/office/drawing/2014/main" id="{1439C07A-AAD5-E925-5F86-333587EEF696}"/>
              </a:ext>
            </a:extLst>
          </p:cNvPr>
          <p:cNvSpPr txBox="1"/>
          <p:nvPr/>
        </p:nvSpPr>
        <p:spPr>
          <a:xfrm>
            <a:off x="95250" y="2277843"/>
            <a:ext cx="5191125" cy="646331"/>
          </a:xfrm>
          <a:prstGeom prst="rect">
            <a:avLst/>
          </a:prstGeom>
          <a:noFill/>
        </p:spPr>
        <p:txBody>
          <a:bodyPr wrap="square">
            <a:spAutoFit/>
          </a:bodyPr>
          <a:lstStyle/>
          <a:p>
            <a:r>
              <a:rPr lang="en-GB" b="0" i="0">
                <a:solidFill>
                  <a:srgbClr val="025C5F"/>
                </a:solidFill>
                <a:effectLst/>
                <a:latin typeface="Segoe UI" panose="020B0502040204020203" pitchFamily="34" charset="0"/>
              </a:rPr>
              <a:t>"Detailed questions to ensure controls are in place. Approvals can be done remotely. "</a:t>
            </a:r>
            <a:endParaRPr lang="en-GB"/>
          </a:p>
        </p:txBody>
      </p:sp>
      <p:sp>
        <p:nvSpPr>
          <p:cNvPr id="21" name="TextBox 20">
            <a:extLst>
              <a:ext uri="{FF2B5EF4-FFF2-40B4-BE49-F238E27FC236}">
                <a16:creationId xmlns:a16="http://schemas.microsoft.com/office/drawing/2014/main" id="{A49DE28F-6C5C-3625-A9CA-C0A50405F1FB}"/>
              </a:ext>
            </a:extLst>
          </p:cNvPr>
          <p:cNvSpPr txBox="1"/>
          <p:nvPr/>
        </p:nvSpPr>
        <p:spPr>
          <a:xfrm>
            <a:off x="5419725" y="2601008"/>
            <a:ext cx="5962650" cy="646331"/>
          </a:xfrm>
          <a:prstGeom prst="rect">
            <a:avLst/>
          </a:prstGeom>
          <a:noFill/>
        </p:spPr>
        <p:txBody>
          <a:bodyPr wrap="square">
            <a:spAutoFit/>
          </a:bodyPr>
          <a:lstStyle/>
          <a:p>
            <a:r>
              <a:rPr lang="en-GB" b="0" i="0">
                <a:solidFill>
                  <a:srgbClr val="025C5F"/>
                </a:solidFill>
                <a:effectLst/>
                <a:latin typeface="Segoe UI" panose="020B0502040204020203" pitchFamily="34" charset="0"/>
              </a:rPr>
              <a:t>"Digital is moving with the times; however, I don't see any big benefits from moving to digital. "</a:t>
            </a:r>
            <a:endParaRPr lang="en-GB"/>
          </a:p>
        </p:txBody>
      </p:sp>
      <p:sp>
        <p:nvSpPr>
          <p:cNvPr id="23" name="TextBox 22">
            <a:extLst>
              <a:ext uri="{FF2B5EF4-FFF2-40B4-BE49-F238E27FC236}">
                <a16:creationId xmlns:a16="http://schemas.microsoft.com/office/drawing/2014/main" id="{8DC173CF-6D41-6591-074D-DB2C09569058}"/>
              </a:ext>
            </a:extLst>
          </p:cNvPr>
          <p:cNvSpPr txBox="1"/>
          <p:nvPr/>
        </p:nvSpPr>
        <p:spPr>
          <a:xfrm>
            <a:off x="95250" y="3280796"/>
            <a:ext cx="7143750" cy="369332"/>
          </a:xfrm>
          <a:prstGeom prst="rect">
            <a:avLst/>
          </a:prstGeom>
          <a:noFill/>
        </p:spPr>
        <p:txBody>
          <a:bodyPr wrap="square">
            <a:spAutoFit/>
          </a:bodyPr>
          <a:lstStyle/>
          <a:p>
            <a:r>
              <a:rPr lang="en-GB" b="0" i="0">
                <a:solidFill>
                  <a:srgbClr val="025C5F"/>
                </a:solidFill>
                <a:effectLst/>
                <a:latin typeface="Segoe UI" panose="020B0502040204020203" pitchFamily="34" charset="0"/>
              </a:rPr>
              <a:t>"Being able to complete on laptop/phone/tablet "</a:t>
            </a:r>
            <a:endParaRPr lang="en-GB"/>
          </a:p>
        </p:txBody>
      </p:sp>
      <p:sp>
        <p:nvSpPr>
          <p:cNvPr id="25" name="TextBox 24">
            <a:extLst>
              <a:ext uri="{FF2B5EF4-FFF2-40B4-BE49-F238E27FC236}">
                <a16:creationId xmlns:a16="http://schemas.microsoft.com/office/drawing/2014/main" id="{E257352F-4784-8E7B-5812-EA959E93CFAB}"/>
              </a:ext>
            </a:extLst>
          </p:cNvPr>
          <p:cNvSpPr txBox="1"/>
          <p:nvPr/>
        </p:nvSpPr>
        <p:spPr>
          <a:xfrm>
            <a:off x="5191125" y="3811234"/>
            <a:ext cx="7143750" cy="646331"/>
          </a:xfrm>
          <a:prstGeom prst="rect">
            <a:avLst/>
          </a:prstGeom>
          <a:noFill/>
        </p:spPr>
        <p:txBody>
          <a:bodyPr wrap="square">
            <a:spAutoFit/>
          </a:bodyPr>
          <a:lstStyle/>
          <a:p>
            <a:r>
              <a:rPr lang="en-GB" b="0" i="0">
                <a:solidFill>
                  <a:srgbClr val="025C5F"/>
                </a:solidFill>
                <a:effectLst/>
                <a:latin typeface="Segoe UI" panose="020B0502040204020203" pitchFamily="34" charset="0"/>
              </a:rPr>
              <a:t>"Each specific risk opens up a new set of questions, which makes it very thorough to ensure all risks are captured. "</a:t>
            </a:r>
            <a:endParaRPr lang="en-GB"/>
          </a:p>
        </p:txBody>
      </p:sp>
      <p:sp>
        <p:nvSpPr>
          <p:cNvPr id="27" name="TextBox 26">
            <a:extLst>
              <a:ext uri="{FF2B5EF4-FFF2-40B4-BE49-F238E27FC236}">
                <a16:creationId xmlns:a16="http://schemas.microsoft.com/office/drawing/2014/main" id="{AA45CF64-7233-8EB9-C123-9FAAE950ED41}"/>
              </a:ext>
            </a:extLst>
          </p:cNvPr>
          <p:cNvSpPr txBox="1"/>
          <p:nvPr/>
        </p:nvSpPr>
        <p:spPr>
          <a:xfrm>
            <a:off x="1066800" y="4648811"/>
            <a:ext cx="7143750" cy="646331"/>
          </a:xfrm>
          <a:prstGeom prst="rect">
            <a:avLst/>
          </a:prstGeom>
          <a:noFill/>
        </p:spPr>
        <p:txBody>
          <a:bodyPr wrap="square">
            <a:spAutoFit/>
          </a:bodyPr>
          <a:lstStyle/>
          <a:p>
            <a:r>
              <a:rPr lang="en-GB" b="0" i="0">
                <a:solidFill>
                  <a:srgbClr val="025C5F"/>
                </a:solidFill>
                <a:effectLst/>
                <a:latin typeface="Segoe UI" panose="020B0502040204020203" pitchFamily="34" charset="0"/>
              </a:rPr>
              <a:t>"User friendly. Most of the information required is captured. The digital platform is easier than the written predecessor "</a:t>
            </a:r>
            <a:endParaRPr lang="en-GB"/>
          </a:p>
        </p:txBody>
      </p:sp>
      <p:sp>
        <p:nvSpPr>
          <p:cNvPr id="29" name="TextBox 28">
            <a:extLst>
              <a:ext uri="{FF2B5EF4-FFF2-40B4-BE49-F238E27FC236}">
                <a16:creationId xmlns:a16="http://schemas.microsoft.com/office/drawing/2014/main" id="{89732083-943F-7942-C350-5522C8683A99}"/>
              </a:ext>
            </a:extLst>
          </p:cNvPr>
          <p:cNvSpPr txBox="1"/>
          <p:nvPr/>
        </p:nvSpPr>
        <p:spPr>
          <a:xfrm>
            <a:off x="6253163" y="5486388"/>
            <a:ext cx="6200774" cy="646331"/>
          </a:xfrm>
          <a:prstGeom prst="rect">
            <a:avLst/>
          </a:prstGeom>
          <a:noFill/>
        </p:spPr>
        <p:txBody>
          <a:bodyPr wrap="square">
            <a:spAutoFit/>
          </a:bodyPr>
          <a:lstStyle/>
          <a:p>
            <a:r>
              <a:rPr lang="en-GB" b="0" i="0">
                <a:solidFill>
                  <a:srgbClr val="025C5F"/>
                </a:solidFill>
                <a:effectLst/>
                <a:latin typeface="Segoe UI" panose="020B0502040204020203" pitchFamily="34" charset="0"/>
              </a:rPr>
              <a:t>"I found this far easier to write over the old paper-based permit. This process was far quicker "</a:t>
            </a:r>
            <a:endParaRPr lang="en-GB"/>
          </a:p>
        </p:txBody>
      </p:sp>
    </p:spTree>
    <p:extLst>
      <p:ext uri="{BB962C8B-B14F-4D97-AF65-F5344CB8AC3E}">
        <p14:creationId xmlns:p14="http://schemas.microsoft.com/office/powerpoint/2010/main" val="3476619838"/>
      </p:ext>
    </p:extLst>
  </p:cSld>
  <p:clrMapOvr>
    <a:masterClrMapping/>
  </p:clrMapOvr>
  <mc:AlternateContent xmlns:mc="http://schemas.openxmlformats.org/markup-compatibility/2006" xmlns:p14="http://schemas.microsoft.com/office/powerpoint/2010/main">
    <mc:Choice Requires="p14">
      <p:transition p14:dur="0" advTm="24868"/>
    </mc:Choice>
    <mc:Fallback xmlns="">
      <p:transition advTm="24868"/>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extBox 17">
            <a:extLst>
              <a:ext uri="{FF2B5EF4-FFF2-40B4-BE49-F238E27FC236}">
                <a16:creationId xmlns:a16="http://schemas.microsoft.com/office/drawing/2014/main" id="{1388BA87-CC22-0697-8FA0-59B895A6B1EC}"/>
              </a:ext>
            </a:extLst>
          </p:cNvPr>
          <p:cNvSpPr txBox="1"/>
          <p:nvPr/>
        </p:nvSpPr>
        <p:spPr>
          <a:xfrm>
            <a:off x="504824" y="210235"/>
            <a:ext cx="9658351" cy="400110"/>
          </a:xfrm>
          <a:prstGeom prst="rect">
            <a:avLst/>
          </a:prstGeom>
          <a:noFill/>
        </p:spPr>
        <p:txBody>
          <a:bodyPr wrap="square">
            <a:spAutoFit/>
          </a:bodyPr>
          <a:lstStyle/>
          <a:p>
            <a:r>
              <a:rPr lang="en-GB" sz="2000" b="1" i="0">
                <a:solidFill>
                  <a:srgbClr val="025C5F"/>
                </a:solidFill>
                <a:effectLst/>
                <a:latin typeface="Segoe UI" panose="020B0502040204020203" pitchFamily="34" charset="0"/>
              </a:rPr>
              <a:t>Are there any features you found missing or would like to see added?</a:t>
            </a:r>
            <a:endParaRPr lang="en-GB" sz="2000"/>
          </a:p>
        </p:txBody>
      </p:sp>
      <p:sp>
        <p:nvSpPr>
          <p:cNvPr id="20" name="TextBox 19">
            <a:extLst>
              <a:ext uri="{FF2B5EF4-FFF2-40B4-BE49-F238E27FC236}">
                <a16:creationId xmlns:a16="http://schemas.microsoft.com/office/drawing/2014/main" id="{1DE9C5E5-AA5F-AFEC-A1C0-C91AF1A9FD73}"/>
              </a:ext>
            </a:extLst>
          </p:cNvPr>
          <p:cNvSpPr txBox="1"/>
          <p:nvPr/>
        </p:nvSpPr>
        <p:spPr>
          <a:xfrm>
            <a:off x="304800" y="1105585"/>
            <a:ext cx="6096000" cy="646331"/>
          </a:xfrm>
          <a:prstGeom prst="rect">
            <a:avLst/>
          </a:prstGeom>
          <a:noFill/>
        </p:spPr>
        <p:txBody>
          <a:bodyPr wrap="square">
            <a:spAutoFit/>
          </a:bodyPr>
          <a:lstStyle/>
          <a:p>
            <a:r>
              <a:rPr lang="en-GB" b="0" i="0">
                <a:solidFill>
                  <a:srgbClr val="025C5F"/>
                </a:solidFill>
                <a:effectLst/>
                <a:latin typeface="Segoe UI" panose="020B0502040204020203" pitchFamily="34" charset="0"/>
              </a:rPr>
              <a:t>"Photo upload to reference when taking the team through the permit would be very useful. "</a:t>
            </a:r>
            <a:endParaRPr lang="en-GB"/>
          </a:p>
        </p:txBody>
      </p:sp>
      <p:sp>
        <p:nvSpPr>
          <p:cNvPr id="22" name="TextBox 21">
            <a:extLst>
              <a:ext uri="{FF2B5EF4-FFF2-40B4-BE49-F238E27FC236}">
                <a16:creationId xmlns:a16="http://schemas.microsoft.com/office/drawing/2014/main" id="{4FEBF511-6BE7-E498-52B6-A8DD5C094292}"/>
              </a:ext>
            </a:extLst>
          </p:cNvPr>
          <p:cNvSpPr txBox="1"/>
          <p:nvPr/>
        </p:nvSpPr>
        <p:spPr>
          <a:xfrm>
            <a:off x="6010275" y="3905507"/>
            <a:ext cx="6096000" cy="646331"/>
          </a:xfrm>
          <a:prstGeom prst="rect">
            <a:avLst/>
          </a:prstGeom>
          <a:noFill/>
        </p:spPr>
        <p:txBody>
          <a:bodyPr wrap="square">
            <a:spAutoFit/>
          </a:bodyPr>
          <a:lstStyle/>
          <a:p>
            <a:r>
              <a:rPr lang="en-GB" b="0" i="0">
                <a:solidFill>
                  <a:srgbClr val="025C5F"/>
                </a:solidFill>
                <a:effectLst/>
                <a:latin typeface="Segoe UI" panose="020B0502040204020203" pitchFamily="34" charset="0"/>
              </a:rPr>
              <a:t>"Photo upload of the area to show reference which would be a good build for future."</a:t>
            </a:r>
            <a:endParaRPr lang="en-GB"/>
          </a:p>
        </p:txBody>
      </p:sp>
      <p:sp>
        <p:nvSpPr>
          <p:cNvPr id="24" name="TextBox 23">
            <a:extLst>
              <a:ext uri="{FF2B5EF4-FFF2-40B4-BE49-F238E27FC236}">
                <a16:creationId xmlns:a16="http://schemas.microsoft.com/office/drawing/2014/main" id="{88B5B0D0-3C6A-AAF7-EAB8-B7CBFAB73A1A}"/>
              </a:ext>
            </a:extLst>
          </p:cNvPr>
          <p:cNvSpPr txBox="1"/>
          <p:nvPr/>
        </p:nvSpPr>
        <p:spPr>
          <a:xfrm>
            <a:off x="5915025" y="1624905"/>
            <a:ext cx="6096000" cy="923330"/>
          </a:xfrm>
          <a:prstGeom prst="rect">
            <a:avLst/>
          </a:prstGeom>
          <a:noFill/>
        </p:spPr>
        <p:txBody>
          <a:bodyPr wrap="square">
            <a:spAutoFit/>
          </a:bodyPr>
          <a:lstStyle/>
          <a:p>
            <a:r>
              <a:rPr lang="en-GB" b="0" i="0">
                <a:solidFill>
                  <a:srgbClr val="025C5F"/>
                </a:solidFill>
                <a:effectLst/>
                <a:latin typeface="Segoe UI" panose="020B0502040204020203" pitchFamily="34" charset="0"/>
              </a:rPr>
              <a:t>"I would like to see an option to update permit when an audit has taken place to ensure its captured electronically but this maybe a future build that is available. "</a:t>
            </a:r>
            <a:endParaRPr lang="en-GB"/>
          </a:p>
        </p:txBody>
      </p:sp>
      <p:sp>
        <p:nvSpPr>
          <p:cNvPr id="26" name="TextBox 25">
            <a:extLst>
              <a:ext uri="{FF2B5EF4-FFF2-40B4-BE49-F238E27FC236}">
                <a16:creationId xmlns:a16="http://schemas.microsoft.com/office/drawing/2014/main" id="{E1EF83B5-E3C4-1259-B096-C7F6768AE256}"/>
              </a:ext>
            </a:extLst>
          </p:cNvPr>
          <p:cNvSpPr txBox="1"/>
          <p:nvPr/>
        </p:nvSpPr>
        <p:spPr>
          <a:xfrm>
            <a:off x="61913" y="2421224"/>
            <a:ext cx="6096000" cy="646331"/>
          </a:xfrm>
          <a:prstGeom prst="rect">
            <a:avLst/>
          </a:prstGeom>
          <a:noFill/>
        </p:spPr>
        <p:txBody>
          <a:bodyPr wrap="square">
            <a:spAutoFit/>
          </a:bodyPr>
          <a:lstStyle/>
          <a:p>
            <a:r>
              <a:rPr lang="en-GB" b="0" i="0">
                <a:solidFill>
                  <a:srgbClr val="025C5F"/>
                </a:solidFill>
                <a:effectLst/>
                <a:latin typeface="Segoe UI" panose="020B0502040204020203" pitchFamily="34" charset="0"/>
              </a:rPr>
              <a:t>"Some basic but critical information, such as full suite of Tier 2 controls, signatories could be more visible. "</a:t>
            </a:r>
            <a:endParaRPr lang="en-GB"/>
          </a:p>
        </p:txBody>
      </p:sp>
      <p:sp>
        <p:nvSpPr>
          <p:cNvPr id="31" name="TextBox 30">
            <a:extLst>
              <a:ext uri="{FF2B5EF4-FFF2-40B4-BE49-F238E27FC236}">
                <a16:creationId xmlns:a16="http://schemas.microsoft.com/office/drawing/2014/main" id="{4C45FCD6-6308-1948-4A97-D2759665CA1C}"/>
              </a:ext>
            </a:extLst>
          </p:cNvPr>
          <p:cNvSpPr txBox="1"/>
          <p:nvPr/>
        </p:nvSpPr>
        <p:spPr>
          <a:xfrm>
            <a:off x="504824" y="3413697"/>
            <a:ext cx="6096000" cy="646331"/>
          </a:xfrm>
          <a:prstGeom prst="rect">
            <a:avLst/>
          </a:prstGeom>
          <a:noFill/>
        </p:spPr>
        <p:txBody>
          <a:bodyPr wrap="square">
            <a:spAutoFit/>
          </a:bodyPr>
          <a:lstStyle/>
          <a:p>
            <a:r>
              <a:rPr lang="en-GB" b="0" i="0">
                <a:solidFill>
                  <a:srgbClr val="025C5F"/>
                </a:solidFill>
                <a:effectLst/>
                <a:latin typeface="Segoe UI" panose="020B0502040204020203" pitchFamily="34" charset="0"/>
              </a:rPr>
              <a:t>"I would like to see text box options that would allow me to expand on the individual hazards "</a:t>
            </a:r>
            <a:endParaRPr lang="en-GB"/>
          </a:p>
        </p:txBody>
      </p:sp>
      <p:sp>
        <p:nvSpPr>
          <p:cNvPr id="36" name="TextBox 35">
            <a:extLst>
              <a:ext uri="{FF2B5EF4-FFF2-40B4-BE49-F238E27FC236}">
                <a16:creationId xmlns:a16="http://schemas.microsoft.com/office/drawing/2014/main" id="{369F6ACD-218F-8D69-0D17-1A8E79647E03}"/>
              </a:ext>
            </a:extLst>
          </p:cNvPr>
          <p:cNvSpPr txBox="1"/>
          <p:nvPr/>
        </p:nvSpPr>
        <p:spPr>
          <a:xfrm>
            <a:off x="2533650" y="4829085"/>
            <a:ext cx="6096000" cy="923330"/>
          </a:xfrm>
          <a:prstGeom prst="rect">
            <a:avLst/>
          </a:prstGeom>
          <a:noFill/>
        </p:spPr>
        <p:txBody>
          <a:bodyPr wrap="square">
            <a:spAutoFit/>
          </a:bodyPr>
          <a:lstStyle/>
          <a:p>
            <a:r>
              <a:rPr lang="en-GB" b="0" i="0">
                <a:solidFill>
                  <a:srgbClr val="025C5F"/>
                </a:solidFill>
                <a:effectLst/>
                <a:latin typeface="Segoe UI" panose="020B0502040204020203" pitchFamily="34" charset="0"/>
              </a:rPr>
              <a:t>"Additional areas to input ad-hoc/separate tier 2 control permit numbers would be preferable. A full printable version upon permit completion preferable "</a:t>
            </a:r>
            <a:endParaRPr lang="en-GB"/>
          </a:p>
        </p:txBody>
      </p:sp>
    </p:spTree>
    <p:extLst>
      <p:ext uri="{BB962C8B-B14F-4D97-AF65-F5344CB8AC3E}">
        <p14:creationId xmlns:p14="http://schemas.microsoft.com/office/powerpoint/2010/main" val="37904591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a:extLst>
              <a:ext uri="{FF2B5EF4-FFF2-40B4-BE49-F238E27FC236}">
                <a16:creationId xmlns:a16="http://schemas.microsoft.com/office/drawing/2014/main" id="{BCEC9746-3E7C-E73E-3E7E-67520A380E97}"/>
              </a:ext>
            </a:extLst>
          </p:cNvPr>
          <p:cNvSpPr txBox="1"/>
          <p:nvPr/>
        </p:nvSpPr>
        <p:spPr>
          <a:xfrm>
            <a:off x="295274" y="246051"/>
            <a:ext cx="11601451" cy="400110"/>
          </a:xfrm>
          <a:prstGeom prst="rect">
            <a:avLst/>
          </a:prstGeom>
          <a:noFill/>
        </p:spPr>
        <p:txBody>
          <a:bodyPr wrap="square">
            <a:spAutoFit/>
          </a:bodyPr>
          <a:lstStyle/>
          <a:p>
            <a:r>
              <a:rPr lang="en-GB" sz="2000" b="1" i="0">
                <a:solidFill>
                  <a:srgbClr val="025C5F"/>
                </a:solidFill>
                <a:effectLst/>
                <a:latin typeface="Segoe UI" panose="020B0502040204020203" pitchFamily="34" charset="0"/>
              </a:rPr>
              <a:t>What do you think is the main benefit of using this digital system over a paper-based system?</a:t>
            </a:r>
            <a:endParaRPr lang="en-GB" sz="2000"/>
          </a:p>
        </p:txBody>
      </p:sp>
      <p:sp>
        <p:nvSpPr>
          <p:cNvPr id="19" name="TextBox 18">
            <a:extLst>
              <a:ext uri="{FF2B5EF4-FFF2-40B4-BE49-F238E27FC236}">
                <a16:creationId xmlns:a16="http://schemas.microsoft.com/office/drawing/2014/main" id="{E4D59E7F-7C7B-0D97-6E58-08112481D364}"/>
              </a:ext>
            </a:extLst>
          </p:cNvPr>
          <p:cNvSpPr txBox="1"/>
          <p:nvPr/>
        </p:nvSpPr>
        <p:spPr>
          <a:xfrm>
            <a:off x="209550" y="916305"/>
            <a:ext cx="6096000" cy="923330"/>
          </a:xfrm>
          <a:prstGeom prst="rect">
            <a:avLst/>
          </a:prstGeom>
          <a:noFill/>
        </p:spPr>
        <p:txBody>
          <a:bodyPr wrap="square">
            <a:spAutoFit/>
          </a:bodyPr>
          <a:lstStyle/>
          <a:p>
            <a:r>
              <a:rPr lang="en-GB" b="0" i="0">
                <a:solidFill>
                  <a:srgbClr val="025C5F"/>
                </a:solidFill>
                <a:effectLst/>
                <a:latin typeface="Segoe UI" panose="020B0502040204020203" pitchFamily="34" charset="0"/>
              </a:rPr>
              <a:t>"The paper system has no issues. We can see benefits with Welsh Water due to the coverage area, which allows us to be anywhere, so remote does help. "</a:t>
            </a:r>
            <a:endParaRPr lang="en-GB"/>
          </a:p>
        </p:txBody>
      </p:sp>
      <p:sp>
        <p:nvSpPr>
          <p:cNvPr id="21" name="TextBox 20">
            <a:extLst>
              <a:ext uri="{FF2B5EF4-FFF2-40B4-BE49-F238E27FC236}">
                <a16:creationId xmlns:a16="http://schemas.microsoft.com/office/drawing/2014/main" id="{D1083899-B587-653F-643C-64648E9180EE}"/>
              </a:ext>
            </a:extLst>
          </p:cNvPr>
          <p:cNvSpPr txBox="1"/>
          <p:nvPr/>
        </p:nvSpPr>
        <p:spPr>
          <a:xfrm>
            <a:off x="5981700" y="1566683"/>
            <a:ext cx="6096000" cy="923330"/>
          </a:xfrm>
          <a:prstGeom prst="rect">
            <a:avLst/>
          </a:prstGeom>
          <a:noFill/>
        </p:spPr>
        <p:txBody>
          <a:bodyPr wrap="square">
            <a:spAutoFit/>
          </a:bodyPr>
          <a:lstStyle/>
          <a:p>
            <a:r>
              <a:rPr lang="en-GB" b="0" i="0">
                <a:solidFill>
                  <a:srgbClr val="025C5F"/>
                </a:solidFill>
                <a:effectLst/>
                <a:latin typeface="Segoe UI" panose="020B0502040204020203" pitchFamily="34" charset="0"/>
              </a:rPr>
              <a:t>"Simple to use, no need for multiple pieces of paper, which can be difficult to reference depending on the environment (outdoors - rain, high winds, etc). "</a:t>
            </a:r>
            <a:endParaRPr lang="en-GB"/>
          </a:p>
        </p:txBody>
      </p:sp>
      <p:sp>
        <p:nvSpPr>
          <p:cNvPr id="23" name="TextBox 22">
            <a:extLst>
              <a:ext uri="{FF2B5EF4-FFF2-40B4-BE49-F238E27FC236}">
                <a16:creationId xmlns:a16="http://schemas.microsoft.com/office/drawing/2014/main" id="{83D96919-0E87-01D1-E56F-57A6CC2F370B}"/>
              </a:ext>
            </a:extLst>
          </p:cNvPr>
          <p:cNvSpPr txBox="1"/>
          <p:nvPr/>
        </p:nvSpPr>
        <p:spPr>
          <a:xfrm>
            <a:off x="114300" y="2267275"/>
            <a:ext cx="6096000" cy="1200329"/>
          </a:xfrm>
          <a:prstGeom prst="rect">
            <a:avLst/>
          </a:prstGeom>
          <a:noFill/>
        </p:spPr>
        <p:txBody>
          <a:bodyPr wrap="square">
            <a:spAutoFit/>
          </a:bodyPr>
          <a:lstStyle/>
          <a:p>
            <a:r>
              <a:rPr lang="en-GB" b="0" i="0">
                <a:solidFill>
                  <a:srgbClr val="025C5F"/>
                </a:solidFill>
                <a:effectLst/>
                <a:latin typeface="Segoe UI" panose="020B0502040204020203" pitchFamily="34" charset="0"/>
              </a:rPr>
              <a:t>"I don't use it often, so I wouldn't feel I can comment. Paper form does what I need it to when it's required however I wouldn't find digital version an issue to transition to. "</a:t>
            </a:r>
            <a:endParaRPr lang="en-GB"/>
          </a:p>
        </p:txBody>
      </p:sp>
      <p:sp>
        <p:nvSpPr>
          <p:cNvPr id="25" name="TextBox 24">
            <a:extLst>
              <a:ext uri="{FF2B5EF4-FFF2-40B4-BE49-F238E27FC236}">
                <a16:creationId xmlns:a16="http://schemas.microsoft.com/office/drawing/2014/main" id="{28FDA342-993B-8D4C-5D2D-5B33871A4EA0}"/>
              </a:ext>
            </a:extLst>
          </p:cNvPr>
          <p:cNvSpPr txBox="1"/>
          <p:nvPr/>
        </p:nvSpPr>
        <p:spPr>
          <a:xfrm>
            <a:off x="5715000" y="2882772"/>
            <a:ext cx="6096000" cy="923330"/>
          </a:xfrm>
          <a:prstGeom prst="rect">
            <a:avLst/>
          </a:prstGeom>
          <a:noFill/>
        </p:spPr>
        <p:txBody>
          <a:bodyPr wrap="square">
            <a:spAutoFit/>
          </a:bodyPr>
          <a:lstStyle/>
          <a:p>
            <a:r>
              <a:rPr lang="en-GB" b="0" i="0">
                <a:solidFill>
                  <a:srgbClr val="025C5F"/>
                </a:solidFill>
                <a:effectLst/>
                <a:latin typeface="Segoe UI" panose="020B0502040204020203" pitchFamily="34" charset="0"/>
              </a:rPr>
              <a:t>"With a permit to work, there can be a lot of paperwork involved, and it can be difficult to keep in order, particularly with the areas of work (usually from a van). "</a:t>
            </a:r>
            <a:endParaRPr lang="en-GB"/>
          </a:p>
        </p:txBody>
      </p:sp>
      <p:sp>
        <p:nvSpPr>
          <p:cNvPr id="27" name="TextBox 26">
            <a:extLst>
              <a:ext uri="{FF2B5EF4-FFF2-40B4-BE49-F238E27FC236}">
                <a16:creationId xmlns:a16="http://schemas.microsoft.com/office/drawing/2014/main" id="{0C1690E0-2704-0218-F2C9-D8EFE574B5C1}"/>
              </a:ext>
            </a:extLst>
          </p:cNvPr>
          <p:cNvSpPr txBox="1"/>
          <p:nvPr/>
        </p:nvSpPr>
        <p:spPr>
          <a:xfrm>
            <a:off x="747712" y="3737196"/>
            <a:ext cx="5019676" cy="923330"/>
          </a:xfrm>
          <a:prstGeom prst="rect">
            <a:avLst/>
          </a:prstGeom>
          <a:noFill/>
        </p:spPr>
        <p:txBody>
          <a:bodyPr wrap="square">
            <a:spAutoFit/>
          </a:bodyPr>
          <a:lstStyle/>
          <a:p>
            <a:r>
              <a:rPr lang="en-GB" b="0" i="0">
                <a:solidFill>
                  <a:srgbClr val="025C5F"/>
                </a:solidFill>
                <a:effectLst/>
                <a:latin typeface="Segoe UI" panose="020B0502040204020203" pitchFamily="34" charset="0"/>
              </a:rPr>
              <a:t>"It is excellent for auditing as it can be used remotely; auditing paper systems on-site can be challenging. "</a:t>
            </a:r>
            <a:endParaRPr lang="en-GB"/>
          </a:p>
        </p:txBody>
      </p:sp>
      <p:sp>
        <p:nvSpPr>
          <p:cNvPr id="29" name="TextBox 28">
            <a:extLst>
              <a:ext uri="{FF2B5EF4-FFF2-40B4-BE49-F238E27FC236}">
                <a16:creationId xmlns:a16="http://schemas.microsoft.com/office/drawing/2014/main" id="{62DE3CAA-7012-EAA5-05F9-191C262104C4}"/>
              </a:ext>
            </a:extLst>
          </p:cNvPr>
          <p:cNvSpPr txBox="1"/>
          <p:nvPr/>
        </p:nvSpPr>
        <p:spPr>
          <a:xfrm>
            <a:off x="6210300" y="5882543"/>
            <a:ext cx="6096000" cy="646331"/>
          </a:xfrm>
          <a:prstGeom prst="rect">
            <a:avLst/>
          </a:prstGeom>
          <a:noFill/>
        </p:spPr>
        <p:txBody>
          <a:bodyPr wrap="square">
            <a:spAutoFit/>
          </a:bodyPr>
          <a:lstStyle/>
          <a:p>
            <a:r>
              <a:rPr lang="en-GB" b="0" i="0">
                <a:solidFill>
                  <a:srgbClr val="025C5F"/>
                </a:solidFill>
                <a:effectLst/>
                <a:latin typeface="Segoe UI" panose="020B0502040204020203" pitchFamily="34" charset="0"/>
              </a:rPr>
              <a:t>"Interaction between contractor and person writing the PTW, agreeing the task and control measures. "</a:t>
            </a:r>
            <a:endParaRPr lang="en-GB"/>
          </a:p>
        </p:txBody>
      </p:sp>
      <p:sp>
        <p:nvSpPr>
          <p:cNvPr id="31" name="TextBox 30">
            <a:extLst>
              <a:ext uri="{FF2B5EF4-FFF2-40B4-BE49-F238E27FC236}">
                <a16:creationId xmlns:a16="http://schemas.microsoft.com/office/drawing/2014/main" id="{A3AA4CC5-E30B-A80B-5862-2846825FB52E}"/>
              </a:ext>
            </a:extLst>
          </p:cNvPr>
          <p:cNvSpPr txBox="1"/>
          <p:nvPr/>
        </p:nvSpPr>
        <p:spPr>
          <a:xfrm>
            <a:off x="5938838" y="4421599"/>
            <a:ext cx="6138862" cy="1200329"/>
          </a:xfrm>
          <a:prstGeom prst="rect">
            <a:avLst/>
          </a:prstGeom>
          <a:noFill/>
        </p:spPr>
        <p:txBody>
          <a:bodyPr wrap="square">
            <a:spAutoFit/>
          </a:bodyPr>
          <a:lstStyle/>
          <a:p>
            <a:r>
              <a:rPr lang="en-GB" b="0" i="0">
                <a:solidFill>
                  <a:srgbClr val="025C5F"/>
                </a:solidFill>
                <a:effectLst/>
                <a:latin typeface="Segoe UI" panose="020B0502040204020203" pitchFamily="34" charset="0"/>
              </a:rPr>
              <a:t>"It is simple to carry out via a tablet/smart device as we cover the whole of Wales and can use it remotely with the teams. It allows us to do permits on-site to assess the risks thoroughly. "</a:t>
            </a:r>
            <a:endParaRPr lang="en-GB"/>
          </a:p>
        </p:txBody>
      </p:sp>
    </p:spTree>
    <p:extLst>
      <p:ext uri="{BB962C8B-B14F-4D97-AF65-F5344CB8AC3E}">
        <p14:creationId xmlns:p14="http://schemas.microsoft.com/office/powerpoint/2010/main" val="346807577"/>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F02ACB83-4D67-77A3-C4F4-7A35760FF6A7}"/>
              </a:ext>
            </a:extLst>
          </p:cNvPr>
          <p:cNvSpPr txBox="1"/>
          <p:nvPr/>
        </p:nvSpPr>
        <p:spPr>
          <a:xfrm>
            <a:off x="171450" y="896035"/>
            <a:ext cx="9048750" cy="400110"/>
          </a:xfrm>
          <a:prstGeom prst="rect">
            <a:avLst/>
          </a:prstGeom>
          <a:noFill/>
        </p:spPr>
        <p:txBody>
          <a:bodyPr wrap="square">
            <a:spAutoFit/>
          </a:bodyPr>
          <a:lstStyle/>
          <a:p>
            <a:r>
              <a:rPr lang="en-GB" sz="2000" b="1" i="0">
                <a:solidFill>
                  <a:srgbClr val="025C5F"/>
                </a:solidFill>
                <a:effectLst/>
                <a:latin typeface="Segoe UI" panose="020B0502040204020203" pitchFamily="34" charset="0"/>
              </a:rPr>
              <a:t>Please provide any additional feedback or suggestions for improvement.</a:t>
            </a:r>
            <a:endParaRPr lang="en-GB" sz="2000"/>
          </a:p>
        </p:txBody>
      </p:sp>
      <p:sp>
        <p:nvSpPr>
          <p:cNvPr id="12" name="TextBox 11">
            <a:extLst>
              <a:ext uri="{FF2B5EF4-FFF2-40B4-BE49-F238E27FC236}">
                <a16:creationId xmlns:a16="http://schemas.microsoft.com/office/drawing/2014/main" id="{BFDDF549-D49A-88D0-78B0-85B44218F530}"/>
              </a:ext>
            </a:extLst>
          </p:cNvPr>
          <p:cNvSpPr txBox="1"/>
          <p:nvPr/>
        </p:nvSpPr>
        <p:spPr>
          <a:xfrm>
            <a:off x="171450" y="2587109"/>
            <a:ext cx="6096000" cy="369332"/>
          </a:xfrm>
          <a:prstGeom prst="rect">
            <a:avLst/>
          </a:prstGeom>
          <a:noFill/>
        </p:spPr>
        <p:txBody>
          <a:bodyPr wrap="square">
            <a:spAutoFit/>
          </a:bodyPr>
          <a:lstStyle/>
          <a:p>
            <a:r>
              <a:rPr lang="en-GB" b="0" i="0">
                <a:solidFill>
                  <a:srgbClr val="025C5F"/>
                </a:solidFill>
                <a:effectLst/>
                <a:latin typeface="Segoe UI" panose="020B0502040204020203" pitchFamily="34" charset="0"/>
              </a:rPr>
              <a:t>"Further training will be required prior to implementing. "</a:t>
            </a:r>
            <a:endParaRPr lang="en-GB"/>
          </a:p>
        </p:txBody>
      </p:sp>
      <p:sp>
        <p:nvSpPr>
          <p:cNvPr id="14" name="TextBox 13">
            <a:extLst>
              <a:ext uri="{FF2B5EF4-FFF2-40B4-BE49-F238E27FC236}">
                <a16:creationId xmlns:a16="http://schemas.microsoft.com/office/drawing/2014/main" id="{B9E20F81-A4B9-D2F6-EA64-34F0D409FA56}"/>
              </a:ext>
            </a:extLst>
          </p:cNvPr>
          <p:cNvSpPr txBox="1"/>
          <p:nvPr/>
        </p:nvSpPr>
        <p:spPr>
          <a:xfrm>
            <a:off x="5981700" y="3059668"/>
            <a:ext cx="6096000" cy="369332"/>
          </a:xfrm>
          <a:prstGeom prst="rect">
            <a:avLst/>
          </a:prstGeom>
          <a:noFill/>
        </p:spPr>
        <p:txBody>
          <a:bodyPr wrap="square">
            <a:spAutoFit/>
          </a:bodyPr>
          <a:lstStyle/>
          <a:p>
            <a:r>
              <a:rPr lang="en-GB" b="0" i="0">
                <a:solidFill>
                  <a:srgbClr val="025C5F"/>
                </a:solidFill>
                <a:effectLst/>
                <a:latin typeface="Segoe UI" panose="020B0502040204020203" pitchFamily="34" charset="0"/>
              </a:rPr>
              <a:t>"I like to change and utilisation of modern technology. "</a:t>
            </a:r>
            <a:endParaRPr lang="en-GB"/>
          </a:p>
        </p:txBody>
      </p:sp>
      <p:sp>
        <p:nvSpPr>
          <p:cNvPr id="16" name="TextBox 15">
            <a:extLst>
              <a:ext uri="{FF2B5EF4-FFF2-40B4-BE49-F238E27FC236}">
                <a16:creationId xmlns:a16="http://schemas.microsoft.com/office/drawing/2014/main" id="{5B46005D-C4B8-F1D3-D6EB-C6C32E303AF4}"/>
              </a:ext>
            </a:extLst>
          </p:cNvPr>
          <p:cNvSpPr txBox="1"/>
          <p:nvPr/>
        </p:nvSpPr>
        <p:spPr>
          <a:xfrm>
            <a:off x="390525" y="3244334"/>
            <a:ext cx="6096000" cy="369332"/>
          </a:xfrm>
          <a:prstGeom prst="rect">
            <a:avLst/>
          </a:prstGeom>
          <a:noFill/>
        </p:spPr>
        <p:txBody>
          <a:bodyPr wrap="square">
            <a:spAutoFit/>
          </a:bodyPr>
          <a:lstStyle/>
          <a:p>
            <a:r>
              <a:rPr lang="en-GB" b="0" i="0">
                <a:solidFill>
                  <a:srgbClr val="025C5F"/>
                </a:solidFill>
                <a:effectLst/>
                <a:latin typeface="Segoe UI" panose="020B0502040204020203" pitchFamily="34" charset="0"/>
              </a:rPr>
              <a:t>"Trial on site would be nice to see. "</a:t>
            </a:r>
            <a:endParaRPr lang="en-GB"/>
          </a:p>
        </p:txBody>
      </p:sp>
      <p:sp>
        <p:nvSpPr>
          <p:cNvPr id="20" name="TextBox 19">
            <a:extLst>
              <a:ext uri="{FF2B5EF4-FFF2-40B4-BE49-F238E27FC236}">
                <a16:creationId xmlns:a16="http://schemas.microsoft.com/office/drawing/2014/main" id="{2C8B6932-13FF-037E-BFE1-9BCFC43FEE7A}"/>
              </a:ext>
            </a:extLst>
          </p:cNvPr>
          <p:cNvSpPr txBox="1"/>
          <p:nvPr/>
        </p:nvSpPr>
        <p:spPr>
          <a:xfrm>
            <a:off x="476250" y="3990914"/>
            <a:ext cx="6096000" cy="646331"/>
          </a:xfrm>
          <a:prstGeom prst="rect">
            <a:avLst/>
          </a:prstGeom>
          <a:noFill/>
        </p:spPr>
        <p:txBody>
          <a:bodyPr wrap="square">
            <a:spAutoFit/>
          </a:bodyPr>
          <a:lstStyle/>
          <a:p>
            <a:r>
              <a:rPr lang="en-GB" b="0" i="0">
                <a:solidFill>
                  <a:srgbClr val="025C5F"/>
                </a:solidFill>
                <a:effectLst/>
                <a:latin typeface="Segoe UI" panose="020B0502040204020203" pitchFamily="34" charset="0"/>
              </a:rPr>
              <a:t>"None at moment other than a potential for audit completion feedback. "</a:t>
            </a:r>
            <a:endParaRPr lang="en-GB"/>
          </a:p>
        </p:txBody>
      </p:sp>
      <p:sp>
        <p:nvSpPr>
          <p:cNvPr id="24" name="TextBox 23">
            <a:extLst>
              <a:ext uri="{FF2B5EF4-FFF2-40B4-BE49-F238E27FC236}">
                <a16:creationId xmlns:a16="http://schemas.microsoft.com/office/drawing/2014/main" id="{F4A1F1D3-BD23-D1CC-B8F6-DAB8BC8B3C69}"/>
              </a:ext>
            </a:extLst>
          </p:cNvPr>
          <p:cNvSpPr txBox="1"/>
          <p:nvPr/>
        </p:nvSpPr>
        <p:spPr>
          <a:xfrm>
            <a:off x="6267450" y="4314079"/>
            <a:ext cx="6096000" cy="369332"/>
          </a:xfrm>
          <a:prstGeom prst="rect">
            <a:avLst/>
          </a:prstGeom>
          <a:noFill/>
        </p:spPr>
        <p:txBody>
          <a:bodyPr wrap="square">
            <a:spAutoFit/>
          </a:bodyPr>
          <a:lstStyle/>
          <a:p>
            <a:r>
              <a:rPr lang="en-GB" b="0" i="0">
                <a:solidFill>
                  <a:srgbClr val="025C5F"/>
                </a:solidFill>
                <a:effectLst/>
                <a:latin typeface="Segoe UI" panose="020B0502040204020203" pitchFamily="34" charset="0"/>
              </a:rPr>
              <a:t>"Daily sign on process needs to be thought of "</a:t>
            </a:r>
            <a:endParaRPr lang="en-GB"/>
          </a:p>
        </p:txBody>
      </p:sp>
    </p:spTree>
    <p:extLst>
      <p:ext uri="{BB962C8B-B14F-4D97-AF65-F5344CB8AC3E}">
        <p14:creationId xmlns:p14="http://schemas.microsoft.com/office/powerpoint/2010/main" val="19050200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748C0814-08D5-D345-9518-39105FDD528C}"/>
              </a:ext>
            </a:extLst>
          </p:cNvPr>
          <p:cNvGraphicFramePr>
            <a:graphicFrameLocks noGrp="1"/>
          </p:cNvGraphicFramePr>
          <p:nvPr>
            <p:extLst>
              <p:ext uri="{D42A27DB-BD31-4B8C-83A1-F6EECF244321}">
                <p14:modId xmlns:p14="http://schemas.microsoft.com/office/powerpoint/2010/main" val="1076153701"/>
              </p:ext>
            </p:extLst>
          </p:nvPr>
        </p:nvGraphicFramePr>
        <p:xfrm>
          <a:off x="875436" y="1387851"/>
          <a:ext cx="10035220" cy="3933793"/>
        </p:xfrm>
        <a:graphic>
          <a:graphicData uri="http://schemas.openxmlformats.org/drawingml/2006/table">
            <a:tbl>
              <a:tblPr firstRow="1" bandRow="1"/>
              <a:tblGrid>
                <a:gridCol w="4178719">
                  <a:extLst>
                    <a:ext uri="{9D8B030D-6E8A-4147-A177-3AD203B41FA5}">
                      <a16:colId xmlns:a16="http://schemas.microsoft.com/office/drawing/2014/main" val="1728188974"/>
                    </a:ext>
                  </a:extLst>
                </a:gridCol>
                <a:gridCol w="4063212">
                  <a:extLst>
                    <a:ext uri="{9D8B030D-6E8A-4147-A177-3AD203B41FA5}">
                      <a16:colId xmlns:a16="http://schemas.microsoft.com/office/drawing/2014/main" val="2792942865"/>
                    </a:ext>
                  </a:extLst>
                </a:gridCol>
                <a:gridCol w="1793289">
                  <a:extLst>
                    <a:ext uri="{9D8B030D-6E8A-4147-A177-3AD203B41FA5}">
                      <a16:colId xmlns:a16="http://schemas.microsoft.com/office/drawing/2014/main" val="1782644942"/>
                    </a:ext>
                  </a:extLst>
                </a:gridCol>
              </a:tblGrid>
              <a:tr h="423194">
                <a:tc>
                  <a:txBody>
                    <a:bodyPr/>
                    <a:lstStyle/>
                    <a:p>
                      <a:r>
                        <a:rPr lang="en-GB" sz="1800" b="1">
                          <a:solidFill>
                            <a:schemeClr val="bg1"/>
                          </a:solidFill>
                        </a:rPr>
                        <a:t>Project Objectives</a:t>
                      </a:r>
                    </a:p>
                  </a:txBody>
                  <a:tcPr>
                    <a:solidFill>
                      <a:schemeClr val="tx1">
                        <a:lumMod val="75000"/>
                      </a:schemeClr>
                    </a:solidFill>
                  </a:tcPr>
                </a:tc>
                <a:tc>
                  <a:txBody>
                    <a:bodyPr/>
                    <a:lstStyle/>
                    <a:p>
                      <a:r>
                        <a:rPr lang="en-GB" sz="1800" b="1">
                          <a:solidFill>
                            <a:schemeClr val="bg1"/>
                          </a:solidFill>
                        </a:rPr>
                        <a:t>Actual Deliverables</a:t>
                      </a:r>
                    </a:p>
                  </a:txBody>
                  <a:tcPr>
                    <a:solidFill>
                      <a:schemeClr val="tx1">
                        <a:lumMod val="75000"/>
                      </a:schemeClr>
                    </a:solidFill>
                  </a:tcPr>
                </a:tc>
                <a:tc>
                  <a:txBody>
                    <a:bodyPr/>
                    <a:lstStyle/>
                    <a:p>
                      <a:r>
                        <a:rPr lang="en-GB" sz="1800" b="1">
                          <a:solidFill>
                            <a:schemeClr val="bg1"/>
                          </a:solidFill>
                        </a:rPr>
                        <a:t>Status</a:t>
                      </a:r>
                    </a:p>
                  </a:txBody>
                  <a:tcPr>
                    <a:solidFill>
                      <a:schemeClr val="tx1">
                        <a:lumMod val="75000"/>
                      </a:schemeClr>
                    </a:solidFill>
                  </a:tcPr>
                </a:tc>
                <a:extLst>
                  <a:ext uri="{0D108BD9-81ED-4DB2-BD59-A6C34878D82A}">
                    <a16:rowId xmlns:a16="http://schemas.microsoft.com/office/drawing/2014/main" val="1938253322"/>
                  </a:ext>
                </a:extLst>
              </a:tr>
              <a:tr h="790112">
                <a:tc>
                  <a:txBody>
                    <a:bodyPr/>
                    <a:lstStyle/>
                    <a:p>
                      <a:r>
                        <a:rPr lang="en-GB" sz="1800">
                          <a:solidFill>
                            <a:schemeClr val="bg1"/>
                          </a:solidFill>
                        </a:rPr>
                        <a:t>ePTW system development &amp; implementation.</a:t>
                      </a:r>
                    </a:p>
                  </a:txBody>
                  <a:tcPr/>
                </a:tc>
                <a:tc>
                  <a:txBody>
                    <a:bodyPr/>
                    <a:lstStyle/>
                    <a:p>
                      <a:r>
                        <a:rPr lang="en-GB" sz="1800">
                          <a:solidFill>
                            <a:schemeClr val="bg1"/>
                          </a:solidFill>
                        </a:rPr>
                        <a:t>ePTW system developed with dynamic risk assessments and remote approvals.</a:t>
                      </a:r>
                    </a:p>
                  </a:txBody>
                  <a:tcPr/>
                </a:tc>
                <a:tc>
                  <a:txBody>
                    <a:bodyPr/>
                    <a:lstStyle/>
                    <a:p>
                      <a:endParaRPr lang="en-GB" sz="1800">
                        <a:solidFill>
                          <a:schemeClr val="bg1"/>
                        </a:solidFill>
                      </a:endParaRPr>
                    </a:p>
                  </a:txBody>
                  <a:tcPr/>
                </a:tc>
                <a:extLst>
                  <a:ext uri="{0D108BD9-81ED-4DB2-BD59-A6C34878D82A}">
                    <a16:rowId xmlns:a16="http://schemas.microsoft.com/office/drawing/2014/main" val="3185302470"/>
                  </a:ext>
                </a:extLst>
              </a:tr>
              <a:tr h="767399">
                <a:tc>
                  <a:txBody>
                    <a:bodyPr/>
                    <a:lstStyle/>
                    <a:p>
                      <a:r>
                        <a:rPr lang="en-GB" sz="1800">
                          <a:solidFill>
                            <a:schemeClr val="bg1"/>
                          </a:solidFill>
                        </a:rPr>
                        <a:t>Modernise current PTW processes across three organisations.</a:t>
                      </a:r>
                    </a:p>
                  </a:txBody>
                  <a:tcPr/>
                </a:tc>
                <a:tc>
                  <a:txBody>
                    <a:bodyPr/>
                    <a:lstStyle/>
                    <a:p>
                      <a:r>
                        <a:rPr lang="en-GB" sz="1800">
                          <a:solidFill>
                            <a:schemeClr val="bg1"/>
                          </a:solidFill>
                        </a:rPr>
                        <a:t>Improved PTW processes across all organisations (User Interface, workflows, responsiveness).</a:t>
                      </a:r>
                    </a:p>
                  </a:txBody>
                  <a:tcPr/>
                </a:tc>
                <a:tc>
                  <a:txBody>
                    <a:bodyPr/>
                    <a:lstStyle/>
                    <a:p>
                      <a:endParaRPr lang="en-GB" sz="1800">
                        <a:solidFill>
                          <a:schemeClr val="bg1"/>
                        </a:solidFill>
                      </a:endParaRPr>
                    </a:p>
                  </a:txBody>
                  <a:tcPr/>
                </a:tc>
                <a:extLst>
                  <a:ext uri="{0D108BD9-81ED-4DB2-BD59-A6C34878D82A}">
                    <a16:rowId xmlns:a16="http://schemas.microsoft.com/office/drawing/2014/main" val="1100222437"/>
                  </a:ext>
                </a:extLst>
              </a:tr>
              <a:tr h="767399">
                <a:tc>
                  <a:txBody>
                    <a:bodyPr/>
                    <a:lstStyle/>
                    <a:p>
                      <a:r>
                        <a:rPr lang="en-GB" sz="1800">
                          <a:solidFill>
                            <a:schemeClr val="bg1"/>
                          </a:solidFill>
                        </a:rPr>
                        <a:t>Enhanced visibility of employee and contractor monitoring.</a:t>
                      </a:r>
                    </a:p>
                  </a:txBody>
                  <a:tcPr/>
                </a:tc>
                <a:tc>
                  <a:txBody>
                    <a:bodyPr/>
                    <a:lstStyle/>
                    <a:p>
                      <a:r>
                        <a:rPr lang="en-GB" sz="1800">
                          <a:solidFill>
                            <a:schemeClr val="bg1"/>
                          </a:solidFill>
                        </a:rPr>
                        <a:t>Visibility improved via real-time monitoring, dashboards, and visual management. </a:t>
                      </a:r>
                    </a:p>
                  </a:txBody>
                  <a:tcPr/>
                </a:tc>
                <a:tc>
                  <a:txBody>
                    <a:bodyPr/>
                    <a:lstStyle/>
                    <a:p>
                      <a:endParaRPr lang="en-GB" sz="1800">
                        <a:solidFill>
                          <a:schemeClr val="bg1"/>
                        </a:solidFill>
                      </a:endParaRPr>
                    </a:p>
                  </a:txBody>
                  <a:tcPr/>
                </a:tc>
                <a:extLst>
                  <a:ext uri="{0D108BD9-81ED-4DB2-BD59-A6C34878D82A}">
                    <a16:rowId xmlns:a16="http://schemas.microsoft.com/office/drawing/2014/main" val="1624466641"/>
                  </a:ext>
                </a:extLst>
              </a:tr>
              <a:tr h="767399">
                <a:tc>
                  <a:txBody>
                    <a:bodyPr/>
                    <a:lstStyle/>
                    <a:p>
                      <a:r>
                        <a:rPr lang="en-GB" sz="1800">
                          <a:solidFill>
                            <a:schemeClr val="bg1"/>
                          </a:solidFill>
                        </a:rPr>
                        <a:t>Common software integration across organisations</a:t>
                      </a:r>
                    </a:p>
                  </a:txBody>
                  <a:tcPr/>
                </a:tc>
                <a:tc>
                  <a:txBody>
                    <a:bodyPr/>
                    <a:lstStyle/>
                    <a:p>
                      <a:r>
                        <a:rPr lang="en-GB" sz="1800">
                          <a:solidFill>
                            <a:schemeClr val="bg1"/>
                          </a:solidFill>
                        </a:rPr>
                        <a:t>Successfully integrated software for EnerSys, Welsh Water, and Tata Steel</a:t>
                      </a:r>
                    </a:p>
                  </a:txBody>
                  <a:tcPr/>
                </a:tc>
                <a:tc>
                  <a:txBody>
                    <a:bodyPr/>
                    <a:lstStyle/>
                    <a:p>
                      <a:endParaRPr lang="en-GB" sz="1800">
                        <a:solidFill>
                          <a:schemeClr val="bg1"/>
                        </a:solidFill>
                      </a:endParaRPr>
                    </a:p>
                  </a:txBody>
                  <a:tcPr/>
                </a:tc>
                <a:extLst>
                  <a:ext uri="{0D108BD9-81ED-4DB2-BD59-A6C34878D82A}">
                    <a16:rowId xmlns:a16="http://schemas.microsoft.com/office/drawing/2014/main" val="4140333869"/>
                  </a:ext>
                </a:extLst>
              </a:tr>
            </a:tbl>
          </a:graphicData>
        </a:graphic>
      </p:graphicFrame>
      <p:sp>
        <p:nvSpPr>
          <p:cNvPr id="5" name="Oval 4">
            <a:extLst>
              <a:ext uri="{FF2B5EF4-FFF2-40B4-BE49-F238E27FC236}">
                <a16:creationId xmlns:a16="http://schemas.microsoft.com/office/drawing/2014/main" id="{0A4FC0FA-E088-CB1F-CB82-F3867FF77D9C}"/>
              </a:ext>
            </a:extLst>
          </p:cNvPr>
          <p:cNvSpPr/>
          <p:nvPr/>
        </p:nvSpPr>
        <p:spPr>
          <a:xfrm>
            <a:off x="9809823" y="1939240"/>
            <a:ext cx="408373" cy="408373"/>
          </a:xfrm>
          <a:prstGeom prst="ellipse">
            <a:avLst/>
          </a:prstGeom>
          <a:solidFill>
            <a:schemeClr val="tx2"/>
          </a:solidFill>
          <a:ln>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9B26685F-D6D9-A165-FA21-F0541D8A3491}"/>
              </a:ext>
            </a:extLst>
          </p:cNvPr>
          <p:cNvSpPr/>
          <p:nvPr/>
        </p:nvSpPr>
        <p:spPr>
          <a:xfrm>
            <a:off x="9809822" y="2849318"/>
            <a:ext cx="408373" cy="408373"/>
          </a:xfrm>
          <a:prstGeom prst="ellipse">
            <a:avLst/>
          </a:prstGeom>
          <a:solidFill>
            <a:schemeClr val="tx2"/>
          </a:solidFill>
          <a:ln>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72ACDF50-F4A1-3861-3721-FA9AFC5B3E77}"/>
              </a:ext>
            </a:extLst>
          </p:cNvPr>
          <p:cNvSpPr/>
          <p:nvPr/>
        </p:nvSpPr>
        <p:spPr>
          <a:xfrm>
            <a:off x="9809819" y="3759396"/>
            <a:ext cx="408373" cy="408373"/>
          </a:xfrm>
          <a:prstGeom prst="ellipse">
            <a:avLst/>
          </a:prstGeom>
          <a:solidFill>
            <a:schemeClr val="tx2"/>
          </a:solidFill>
          <a:ln>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B6FF8332-D6DE-54B8-16F4-C80C1747BE4F}"/>
              </a:ext>
            </a:extLst>
          </p:cNvPr>
          <p:cNvSpPr/>
          <p:nvPr/>
        </p:nvSpPr>
        <p:spPr>
          <a:xfrm>
            <a:off x="9809819" y="4600109"/>
            <a:ext cx="408373" cy="408373"/>
          </a:xfrm>
          <a:prstGeom prst="ellipse">
            <a:avLst/>
          </a:prstGeom>
          <a:solidFill>
            <a:schemeClr val="tx2"/>
          </a:solidFill>
          <a:ln>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itle 4">
            <a:extLst>
              <a:ext uri="{FF2B5EF4-FFF2-40B4-BE49-F238E27FC236}">
                <a16:creationId xmlns:a16="http://schemas.microsoft.com/office/drawing/2014/main" id="{E4448D07-BEEC-A85B-62E7-D2765DA7D0A5}"/>
              </a:ext>
            </a:extLst>
          </p:cNvPr>
          <p:cNvSpPr txBox="1">
            <a:spLocks/>
          </p:cNvSpPr>
          <p:nvPr/>
        </p:nvSpPr>
        <p:spPr>
          <a:xfrm>
            <a:off x="372862" y="147481"/>
            <a:ext cx="5415501" cy="738665"/>
          </a:xfrm>
          <a:prstGeom prst="rect">
            <a:avLst/>
          </a:prstGeom>
        </p:spPr>
        <p:txBody>
          <a:bodyPr vert="horz" lIns="91440" tIns="45720" rIns="91440" bIns="45720" rtlCol="0" anchor="b">
            <a:normAutofit/>
          </a:bodyPr>
          <a:lstStyle>
            <a:lvl1pPr algn="ctr" defTabSz="914400" rtl="0" eaLnBrk="1" latinLnBrk="0" hangingPunct="1">
              <a:lnSpc>
                <a:spcPct val="80000"/>
              </a:lnSpc>
              <a:spcBef>
                <a:spcPct val="0"/>
              </a:spcBef>
              <a:buNone/>
              <a:defRPr sz="6000" b="1" i="0" kern="1200" spc="100" baseline="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l"/>
            <a:r>
              <a:rPr lang="en-GB" sz="4400"/>
              <a:t>Achievements</a:t>
            </a:r>
          </a:p>
        </p:txBody>
      </p:sp>
    </p:spTree>
    <p:extLst>
      <p:ext uri="{BB962C8B-B14F-4D97-AF65-F5344CB8AC3E}">
        <p14:creationId xmlns:p14="http://schemas.microsoft.com/office/powerpoint/2010/main" val="30306334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55C1ABE-E223-C1C5-81E7-504170DC060C}"/>
              </a:ext>
            </a:extLst>
          </p:cNvPr>
          <p:cNvSpPr>
            <a:spLocks noGrp="1"/>
          </p:cNvSpPr>
          <p:nvPr>
            <p:ph type="title"/>
          </p:nvPr>
        </p:nvSpPr>
        <p:spPr>
          <a:xfrm>
            <a:off x="477355" y="89423"/>
            <a:ext cx="8141267" cy="1593507"/>
          </a:xfrm>
        </p:spPr>
        <p:txBody>
          <a:bodyPr/>
          <a:lstStyle/>
          <a:p>
            <a:pPr>
              <a:lnSpc>
                <a:spcPct val="100000"/>
              </a:lnSpc>
            </a:pPr>
            <a:r>
              <a:rPr lang="en-GB"/>
              <a:t>Key Roles &amp; </a:t>
            </a:r>
            <a:br>
              <a:rPr lang="en-GB"/>
            </a:br>
            <a:r>
              <a:rPr lang="en-GB"/>
              <a:t>Responsibilities</a:t>
            </a:r>
          </a:p>
        </p:txBody>
      </p:sp>
      <p:sp>
        <p:nvSpPr>
          <p:cNvPr id="6" name="Content Placeholder 5">
            <a:extLst>
              <a:ext uri="{FF2B5EF4-FFF2-40B4-BE49-F238E27FC236}">
                <a16:creationId xmlns:a16="http://schemas.microsoft.com/office/drawing/2014/main" id="{EA1B3358-53AE-25A6-8377-E3CD3735FBDF}"/>
              </a:ext>
            </a:extLst>
          </p:cNvPr>
          <p:cNvSpPr>
            <a:spLocks noGrp="1"/>
          </p:cNvSpPr>
          <p:nvPr>
            <p:ph sz="quarter" idx="13"/>
          </p:nvPr>
        </p:nvSpPr>
        <p:spPr>
          <a:xfrm>
            <a:off x="701336" y="2228295"/>
            <a:ext cx="6680770" cy="4163627"/>
          </a:xfrm>
        </p:spPr>
        <p:txBody>
          <a:bodyPr>
            <a:normAutofit/>
          </a:bodyPr>
          <a:lstStyle/>
          <a:p>
            <a:pPr marL="402336" lvl="1" indent="0">
              <a:lnSpc>
                <a:spcPct val="150000"/>
              </a:lnSpc>
              <a:buNone/>
            </a:pPr>
            <a:r>
              <a:rPr lang="en-GB" sz="1200" b="1" dirty="0">
                <a:solidFill>
                  <a:schemeClr val="bg1"/>
                </a:solidFill>
                <a:latin typeface="Arial" panose="020B0604020202020204" pitchFamily="34" charset="0"/>
                <a:cs typeface="Arial" panose="020B0604020202020204" pitchFamily="34" charset="0"/>
              </a:rPr>
              <a:t>Matthew Frey (MF):</a:t>
            </a:r>
            <a:br>
              <a:rPr lang="en-GB" sz="1200" b="0" dirty="0">
                <a:solidFill>
                  <a:schemeClr val="bg1"/>
                </a:solidFill>
                <a:latin typeface="Arial" panose="020B0604020202020204" pitchFamily="34" charset="0"/>
                <a:cs typeface="Arial" panose="020B0604020202020204" pitchFamily="34" charset="0"/>
              </a:rPr>
            </a:br>
            <a:r>
              <a:rPr lang="en-GB" sz="1200" b="0" dirty="0">
                <a:solidFill>
                  <a:schemeClr val="bg1"/>
                </a:solidFill>
                <a:latin typeface="Arial" panose="020B0604020202020204" pitchFamily="34" charset="0"/>
                <a:cs typeface="Arial" panose="020B0604020202020204" pitchFamily="34" charset="0"/>
              </a:rPr>
              <a:t>- Permit homologation, dashboard development, and full development support.</a:t>
            </a:r>
            <a:br>
              <a:rPr lang="en-GB" sz="1200" b="0" dirty="0">
                <a:solidFill>
                  <a:schemeClr val="bg1"/>
                </a:solidFill>
                <a:latin typeface="Arial" panose="020B0604020202020204" pitchFamily="34" charset="0"/>
                <a:cs typeface="Arial" panose="020B0604020202020204" pitchFamily="34" charset="0"/>
              </a:rPr>
            </a:br>
            <a:br>
              <a:rPr lang="en-GB" sz="1200" b="0" dirty="0">
                <a:solidFill>
                  <a:schemeClr val="bg1"/>
                </a:solidFill>
                <a:latin typeface="Arial" panose="020B0604020202020204" pitchFamily="34" charset="0"/>
                <a:cs typeface="Arial" panose="020B0604020202020204" pitchFamily="34" charset="0"/>
              </a:rPr>
            </a:br>
            <a:r>
              <a:rPr lang="en-GB" sz="1200" b="1" dirty="0">
                <a:solidFill>
                  <a:schemeClr val="bg1"/>
                </a:solidFill>
                <a:latin typeface="Arial" panose="020B0604020202020204" pitchFamily="34" charset="0"/>
                <a:cs typeface="Arial" panose="020B0604020202020204" pitchFamily="34" charset="0"/>
              </a:rPr>
              <a:t> Andrew </a:t>
            </a:r>
            <a:r>
              <a:rPr lang="en-GB" sz="1200" b="1" dirty="0" err="1">
                <a:solidFill>
                  <a:schemeClr val="bg1"/>
                </a:solidFill>
                <a:latin typeface="Arial" panose="020B0604020202020204" pitchFamily="34" charset="0"/>
                <a:cs typeface="Arial" panose="020B0604020202020204" pitchFamily="34" charset="0"/>
              </a:rPr>
              <a:t>Madelin</a:t>
            </a:r>
            <a:r>
              <a:rPr lang="en-GB" sz="1200" b="1" dirty="0">
                <a:solidFill>
                  <a:schemeClr val="bg1"/>
                </a:solidFill>
                <a:latin typeface="Arial" panose="020B0604020202020204" pitchFamily="34" charset="0"/>
                <a:cs typeface="Arial" panose="020B0604020202020204" pitchFamily="34" charset="0"/>
              </a:rPr>
              <a:t> (AM):</a:t>
            </a:r>
            <a:br>
              <a:rPr lang="en-GB" sz="1200" b="0" dirty="0">
                <a:solidFill>
                  <a:schemeClr val="bg1"/>
                </a:solidFill>
                <a:latin typeface="Arial" panose="020B0604020202020204" pitchFamily="34" charset="0"/>
                <a:cs typeface="Arial" panose="020B0604020202020204" pitchFamily="34" charset="0"/>
              </a:rPr>
            </a:br>
            <a:r>
              <a:rPr lang="en-GB" sz="1200" b="0" dirty="0">
                <a:solidFill>
                  <a:schemeClr val="bg1"/>
                </a:solidFill>
                <a:latin typeface="Arial" panose="020B0604020202020204" pitchFamily="34" charset="0"/>
                <a:cs typeface="Arial" panose="020B0604020202020204" pitchFamily="34" charset="0"/>
              </a:rPr>
              <a:t>- Approval testing, additional features/changes, form testing.</a:t>
            </a:r>
            <a:br>
              <a:rPr lang="en-GB" sz="1200" b="0" dirty="0">
                <a:solidFill>
                  <a:schemeClr val="bg1"/>
                </a:solidFill>
                <a:latin typeface="Arial" panose="020B0604020202020204" pitchFamily="34" charset="0"/>
                <a:cs typeface="Arial" panose="020B0604020202020204" pitchFamily="34" charset="0"/>
              </a:rPr>
            </a:br>
            <a:br>
              <a:rPr lang="en-GB" sz="1200" b="0" dirty="0">
                <a:solidFill>
                  <a:schemeClr val="bg1"/>
                </a:solidFill>
                <a:latin typeface="Arial" panose="020B0604020202020204" pitchFamily="34" charset="0"/>
                <a:cs typeface="Arial" panose="020B0604020202020204" pitchFamily="34" charset="0"/>
              </a:rPr>
            </a:br>
            <a:r>
              <a:rPr lang="en-GB" sz="1200" dirty="0">
                <a:solidFill>
                  <a:schemeClr val="bg1"/>
                </a:solidFill>
                <a:latin typeface="Arial" panose="020B0604020202020204" pitchFamily="34" charset="0"/>
                <a:cs typeface="Arial" panose="020B0604020202020204" pitchFamily="34" charset="0"/>
              </a:rPr>
              <a:t> </a:t>
            </a:r>
            <a:r>
              <a:rPr lang="en-GB" sz="1200" b="1" dirty="0">
                <a:solidFill>
                  <a:schemeClr val="bg1"/>
                </a:solidFill>
                <a:latin typeface="Arial" panose="020B0604020202020204" pitchFamily="34" charset="0"/>
                <a:cs typeface="Arial" panose="020B0604020202020204" pitchFamily="34" charset="0"/>
              </a:rPr>
              <a:t>Johnpaul Jones (JJ):</a:t>
            </a:r>
            <a:br>
              <a:rPr lang="en-GB" sz="1200" b="0" dirty="0">
                <a:solidFill>
                  <a:schemeClr val="bg1"/>
                </a:solidFill>
                <a:latin typeface="Arial" panose="020B0604020202020204" pitchFamily="34" charset="0"/>
                <a:cs typeface="Arial" panose="020B0604020202020204" pitchFamily="34" charset="0"/>
              </a:rPr>
            </a:br>
            <a:r>
              <a:rPr lang="en-GB" sz="1200" b="0" dirty="0">
                <a:solidFill>
                  <a:schemeClr val="bg1"/>
                </a:solidFill>
                <a:latin typeface="Arial" panose="020B0604020202020204" pitchFamily="34" charset="0"/>
                <a:cs typeface="Arial" panose="020B0604020202020204" pitchFamily="34" charset="0"/>
              </a:rPr>
              <a:t>- Flowchart process design, initial and full system development lead.</a:t>
            </a:r>
            <a:br>
              <a:rPr lang="en-GB" sz="1200" b="0" dirty="0">
                <a:solidFill>
                  <a:schemeClr val="bg1"/>
                </a:solidFill>
                <a:latin typeface="Arial" panose="020B0604020202020204" pitchFamily="34" charset="0"/>
                <a:cs typeface="Arial" panose="020B0604020202020204" pitchFamily="34" charset="0"/>
              </a:rPr>
            </a:br>
            <a:br>
              <a:rPr lang="en-GB" sz="1200" b="0" dirty="0">
                <a:solidFill>
                  <a:schemeClr val="bg1"/>
                </a:solidFill>
                <a:latin typeface="Arial" panose="020B0604020202020204" pitchFamily="34" charset="0"/>
                <a:cs typeface="Arial" panose="020B0604020202020204" pitchFamily="34" charset="0"/>
              </a:rPr>
            </a:br>
            <a:r>
              <a:rPr lang="en-GB" sz="1200" b="1" dirty="0">
                <a:solidFill>
                  <a:schemeClr val="bg1"/>
                </a:solidFill>
                <a:latin typeface="Arial" panose="020B0604020202020204" pitchFamily="34" charset="0"/>
                <a:cs typeface="Arial" panose="020B0604020202020204" pitchFamily="34" charset="0"/>
              </a:rPr>
              <a:t>Cori Davies (CD):</a:t>
            </a:r>
            <a:br>
              <a:rPr lang="en-GB" sz="1200" b="0" dirty="0">
                <a:solidFill>
                  <a:schemeClr val="bg1"/>
                </a:solidFill>
                <a:latin typeface="Arial" panose="020B0604020202020204" pitchFamily="34" charset="0"/>
                <a:cs typeface="Arial" panose="020B0604020202020204" pitchFamily="34" charset="0"/>
              </a:rPr>
            </a:br>
            <a:r>
              <a:rPr lang="en-GB" sz="1200" b="0" dirty="0">
                <a:solidFill>
                  <a:schemeClr val="bg1"/>
                </a:solidFill>
                <a:latin typeface="Arial" panose="020B0604020202020204" pitchFamily="34" charset="0"/>
                <a:cs typeface="Arial" panose="020B0604020202020204" pitchFamily="34" charset="0"/>
              </a:rPr>
              <a:t>- Input and final development review lead, plus data visualisation.</a:t>
            </a:r>
            <a:br>
              <a:rPr lang="en-GB" sz="1200" b="0" dirty="0">
                <a:solidFill>
                  <a:schemeClr val="bg1"/>
                </a:solidFill>
                <a:latin typeface="Arial" panose="020B0604020202020204" pitchFamily="34" charset="0"/>
                <a:cs typeface="Arial" panose="020B0604020202020204" pitchFamily="34" charset="0"/>
              </a:rPr>
            </a:br>
            <a:br>
              <a:rPr lang="en-GB" sz="1200" b="0" dirty="0">
                <a:solidFill>
                  <a:schemeClr val="bg1"/>
                </a:solidFill>
                <a:latin typeface="Arial" panose="020B0604020202020204" pitchFamily="34" charset="0"/>
                <a:cs typeface="Arial" panose="020B0604020202020204" pitchFamily="34" charset="0"/>
              </a:rPr>
            </a:br>
            <a:r>
              <a:rPr lang="en-GB" sz="1200" b="1" dirty="0">
                <a:solidFill>
                  <a:schemeClr val="bg1"/>
                </a:solidFill>
                <a:latin typeface="Arial" panose="020B0604020202020204" pitchFamily="34" charset="0"/>
                <a:cs typeface="Arial" panose="020B0604020202020204" pitchFamily="34" charset="0"/>
              </a:rPr>
              <a:t>Trystan </a:t>
            </a:r>
            <a:r>
              <a:rPr lang="en-GB" sz="1200" b="1" dirty="0" err="1">
                <a:solidFill>
                  <a:schemeClr val="bg1"/>
                </a:solidFill>
                <a:latin typeface="Arial" panose="020B0604020202020204" pitchFamily="34" charset="0"/>
                <a:cs typeface="Arial" panose="020B0604020202020204" pitchFamily="34" charset="0"/>
              </a:rPr>
              <a:t>Herdman</a:t>
            </a:r>
            <a:r>
              <a:rPr lang="en-GB" sz="1200" b="1" dirty="0">
                <a:solidFill>
                  <a:schemeClr val="bg1"/>
                </a:solidFill>
                <a:latin typeface="Arial" panose="020B0604020202020204" pitchFamily="34" charset="0"/>
                <a:cs typeface="Arial" panose="020B0604020202020204" pitchFamily="34" charset="0"/>
              </a:rPr>
              <a:t> (TH):</a:t>
            </a:r>
            <a:br>
              <a:rPr lang="en-GB" sz="1200" b="0" dirty="0">
                <a:solidFill>
                  <a:schemeClr val="bg1"/>
                </a:solidFill>
                <a:latin typeface="Arial" panose="020B0604020202020204" pitchFamily="34" charset="0"/>
                <a:cs typeface="Arial" panose="020B0604020202020204" pitchFamily="34" charset="0"/>
              </a:rPr>
            </a:br>
            <a:r>
              <a:rPr lang="en-GB" sz="1200" b="0" dirty="0">
                <a:solidFill>
                  <a:schemeClr val="bg1"/>
                </a:solidFill>
                <a:latin typeface="Arial" panose="020B0604020202020204" pitchFamily="34" charset="0"/>
                <a:cs typeface="Arial" panose="020B0604020202020204" pitchFamily="34" charset="0"/>
              </a:rPr>
              <a:t>- Health &amp; Safety Compliance lead. </a:t>
            </a:r>
            <a:r>
              <a:rPr lang="en-GB" sz="1200" b="0">
                <a:solidFill>
                  <a:schemeClr val="bg1"/>
                </a:solidFill>
                <a:latin typeface="Arial" panose="020B0604020202020204" pitchFamily="34" charset="0"/>
                <a:cs typeface="Arial" panose="020B0604020202020204" pitchFamily="34" charset="0"/>
              </a:rPr>
              <a:t>Scrum Manager.</a:t>
            </a:r>
          </a:p>
          <a:p>
            <a:pPr>
              <a:lnSpc>
                <a:spcPct val="110000"/>
              </a:lnSpc>
            </a:pPr>
            <a:endParaRPr lang="en-GB" sz="1600" b="0" dirty="0">
              <a:solidFill>
                <a:schemeClr val="bg1"/>
              </a:solidFill>
              <a:latin typeface="Arial" panose="020B0604020202020204" pitchFamily="34" charset="0"/>
              <a:cs typeface="Arial" panose="020B0604020202020204" pitchFamily="34" charset="0"/>
            </a:endParaRPr>
          </a:p>
          <a:p>
            <a:pPr>
              <a:lnSpc>
                <a:spcPct val="110000"/>
              </a:lnSpc>
            </a:pPr>
            <a:endParaRPr lang="en-GB" sz="1600" b="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551084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45D3755-C3E2-975E-DE68-CDECC4B526EC}"/>
              </a:ext>
            </a:extLst>
          </p:cNvPr>
          <p:cNvSpPr>
            <a:spLocks noGrp="1"/>
          </p:cNvSpPr>
          <p:nvPr>
            <p:ph type="title"/>
          </p:nvPr>
        </p:nvSpPr>
        <p:spPr>
          <a:xfrm>
            <a:off x="347408" y="-790029"/>
            <a:ext cx="10873740" cy="1680205"/>
          </a:xfrm>
        </p:spPr>
        <p:txBody>
          <a:bodyPr/>
          <a:lstStyle/>
          <a:p>
            <a:r>
              <a:rPr lang="en-US"/>
              <a:t>Challenges </a:t>
            </a:r>
          </a:p>
        </p:txBody>
      </p:sp>
      <p:grpSp>
        <p:nvGrpSpPr>
          <p:cNvPr id="19" name="Group 18">
            <a:extLst>
              <a:ext uri="{FF2B5EF4-FFF2-40B4-BE49-F238E27FC236}">
                <a16:creationId xmlns:a16="http://schemas.microsoft.com/office/drawing/2014/main" id="{C78CEA4F-D72A-C069-6A51-328B103CA0CA}"/>
              </a:ext>
              <a:ext uri="{C183D7F6-B498-43B3-948B-1728B52AA6E4}">
                <adec:decorative xmlns:adec="http://schemas.microsoft.com/office/drawing/2017/decorative" val="1"/>
              </a:ext>
            </a:extLst>
          </p:cNvPr>
          <p:cNvGrpSpPr>
            <a:grpSpLocks/>
          </p:cNvGrpSpPr>
          <p:nvPr/>
        </p:nvGrpSpPr>
        <p:grpSpPr bwMode="auto">
          <a:xfrm rot="16200000" flipV="1">
            <a:off x="0" y="3900132"/>
            <a:ext cx="2959226" cy="2959226"/>
            <a:chOff x="0" y="12289"/>
            <a:chExt cx="3550" cy="3551"/>
          </a:xfrm>
        </p:grpSpPr>
        <p:sp>
          <p:nvSpPr>
            <p:cNvPr id="20" name="Freeform 19">
              <a:extLst>
                <a:ext uri="{FF2B5EF4-FFF2-40B4-BE49-F238E27FC236}">
                  <a16:creationId xmlns:a16="http://schemas.microsoft.com/office/drawing/2014/main" id="{7E473402-19FD-A5B0-5CB6-E5F3926D3828}"/>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a:p>
          </p:txBody>
        </p:sp>
        <p:sp>
          <p:nvSpPr>
            <p:cNvPr id="21" name="Freeform 20">
              <a:extLst>
                <a:ext uri="{FF2B5EF4-FFF2-40B4-BE49-F238E27FC236}">
                  <a16:creationId xmlns:a16="http://schemas.microsoft.com/office/drawing/2014/main" id="{879D1CAD-2EA2-9376-7B64-0C3AC590F651}"/>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a:p>
          </p:txBody>
        </p:sp>
        <p:sp>
          <p:nvSpPr>
            <p:cNvPr id="22" name="Freeform 21">
              <a:extLst>
                <a:ext uri="{FF2B5EF4-FFF2-40B4-BE49-F238E27FC236}">
                  <a16:creationId xmlns:a16="http://schemas.microsoft.com/office/drawing/2014/main" id="{B16F8906-918C-BE0B-A4AB-6A1D48150AC7}"/>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a:p>
          </p:txBody>
        </p:sp>
      </p:grpSp>
      <p:graphicFrame>
        <p:nvGraphicFramePr>
          <p:cNvPr id="14" name="Content Placeholder 13">
            <a:extLst>
              <a:ext uri="{FF2B5EF4-FFF2-40B4-BE49-F238E27FC236}">
                <a16:creationId xmlns:a16="http://schemas.microsoft.com/office/drawing/2014/main" id="{BFDE608A-A34C-9ADB-FE4C-0F9BBFBBFD6E}"/>
              </a:ext>
            </a:extLst>
          </p:cNvPr>
          <p:cNvGraphicFramePr>
            <a:graphicFrameLocks noGrp="1"/>
          </p:cNvGraphicFramePr>
          <p:nvPr>
            <p:ph sz="quarter" idx="13"/>
            <p:extLst>
              <p:ext uri="{D42A27DB-BD31-4B8C-83A1-F6EECF244321}">
                <p14:modId xmlns:p14="http://schemas.microsoft.com/office/powerpoint/2010/main" val="3614192765"/>
              </p:ext>
            </p:extLst>
          </p:nvPr>
        </p:nvGraphicFramePr>
        <p:xfrm>
          <a:off x="3333040" y="1374789"/>
          <a:ext cx="8186058" cy="5000256"/>
        </p:xfrm>
        <a:graphic>
          <a:graphicData uri="http://schemas.openxmlformats.org/drawingml/2006/table">
            <a:tbl>
              <a:tblPr firstRow="1" bandRow="1">
                <a:tableStyleId>{F5AB1C69-6EDB-4FF4-983F-18BD219EF322}</a:tableStyleId>
              </a:tblPr>
              <a:tblGrid>
                <a:gridCol w="4093029">
                  <a:extLst>
                    <a:ext uri="{9D8B030D-6E8A-4147-A177-3AD203B41FA5}">
                      <a16:colId xmlns:a16="http://schemas.microsoft.com/office/drawing/2014/main" val="741193068"/>
                    </a:ext>
                  </a:extLst>
                </a:gridCol>
                <a:gridCol w="4093029">
                  <a:extLst>
                    <a:ext uri="{9D8B030D-6E8A-4147-A177-3AD203B41FA5}">
                      <a16:colId xmlns:a16="http://schemas.microsoft.com/office/drawing/2014/main" val="820634098"/>
                    </a:ext>
                  </a:extLst>
                </a:gridCol>
              </a:tblGrid>
              <a:tr h="487492">
                <a:tc>
                  <a:txBody>
                    <a:bodyPr/>
                    <a:lstStyle/>
                    <a:p>
                      <a:r>
                        <a:rPr lang="en-GB" b="1"/>
                        <a:t>Challenges</a:t>
                      </a:r>
                      <a:endParaRPr lang="en-GB"/>
                    </a:p>
                  </a:txBody>
                  <a:tcPr anchor="ctr"/>
                </a:tc>
                <a:tc>
                  <a:txBody>
                    <a:bodyPr/>
                    <a:lstStyle/>
                    <a:p>
                      <a:r>
                        <a:rPr lang="en-GB" b="1"/>
                        <a:t>Mitigation</a:t>
                      </a:r>
                      <a:endParaRPr lang="en-GB"/>
                    </a:p>
                  </a:txBody>
                  <a:tcPr anchor="ctr"/>
                </a:tc>
                <a:extLst>
                  <a:ext uri="{0D108BD9-81ED-4DB2-BD59-A6C34878D82A}">
                    <a16:rowId xmlns:a16="http://schemas.microsoft.com/office/drawing/2014/main" val="3898445428"/>
                  </a:ext>
                </a:extLst>
              </a:tr>
              <a:tr h="713389">
                <a:tc>
                  <a:txBody>
                    <a:bodyPr/>
                    <a:lstStyle/>
                    <a:p>
                      <a:r>
                        <a:rPr lang="en-GB" b="0"/>
                        <a:t>Integration with Existing Systems</a:t>
                      </a:r>
                    </a:p>
                  </a:txBody>
                  <a:tcPr anchor="ctr"/>
                </a:tc>
                <a:tc>
                  <a:txBody>
                    <a:bodyPr/>
                    <a:lstStyle/>
                    <a:p>
                      <a:r>
                        <a:rPr lang="en-GB"/>
                        <a:t>Utilise Microsoft Power Platform's flexible integration points</a:t>
                      </a:r>
                    </a:p>
                  </a:txBody>
                  <a:tcPr anchor="ctr"/>
                </a:tc>
                <a:extLst>
                  <a:ext uri="{0D108BD9-81ED-4DB2-BD59-A6C34878D82A}">
                    <a16:rowId xmlns:a16="http://schemas.microsoft.com/office/drawing/2014/main" val="1219776976"/>
                  </a:ext>
                </a:extLst>
              </a:tr>
              <a:tr h="1019128">
                <a:tc>
                  <a:txBody>
                    <a:bodyPr/>
                    <a:lstStyle/>
                    <a:p>
                      <a:r>
                        <a:rPr lang="en-GB"/>
                        <a:t>Balancing Customisation &amp; Standardisation</a:t>
                      </a:r>
                    </a:p>
                  </a:txBody>
                  <a:tcPr anchor="ctr"/>
                </a:tc>
                <a:tc>
                  <a:txBody>
                    <a:bodyPr/>
                    <a:lstStyle/>
                    <a:p>
                      <a:r>
                        <a:rPr lang="en-GB"/>
                        <a:t>Modular design to allow custom features without affecting the core system.</a:t>
                      </a:r>
                    </a:p>
                  </a:txBody>
                  <a:tcPr anchor="ctr"/>
                </a:tc>
                <a:extLst>
                  <a:ext uri="{0D108BD9-81ED-4DB2-BD59-A6C34878D82A}">
                    <a16:rowId xmlns:a16="http://schemas.microsoft.com/office/drawing/2014/main" val="2958099550"/>
                  </a:ext>
                </a:extLst>
              </a:tr>
              <a:tr h="713389">
                <a:tc>
                  <a:txBody>
                    <a:bodyPr/>
                    <a:lstStyle/>
                    <a:p>
                      <a:r>
                        <a:rPr lang="en-GB"/>
                        <a:t>Permit Closure</a:t>
                      </a:r>
                    </a:p>
                  </a:txBody>
                  <a:tcPr anchor="ctr"/>
                </a:tc>
                <a:tc>
                  <a:txBody>
                    <a:bodyPr/>
                    <a:lstStyle/>
                    <a:p>
                      <a:r>
                        <a:rPr lang="en-GB"/>
                        <a:t>Approval workflow at specific times, filtering for open permits</a:t>
                      </a:r>
                    </a:p>
                  </a:txBody>
                  <a:tcPr anchor="ctr"/>
                </a:tc>
                <a:extLst>
                  <a:ext uri="{0D108BD9-81ED-4DB2-BD59-A6C34878D82A}">
                    <a16:rowId xmlns:a16="http://schemas.microsoft.com/office/drawing/2014/main" val="2653413892"/>
                  </a:ext>
                </a:extLst>
              </a:tr>
              <a:tr h="713389">
                <a:tc>
                  <a:txBody>
                    <a:bodyPr/>
                    <a:lstStyle/>
                    <a:p>
                      <a:r>
                        <a:rPr lang="en-GB"/>
                        <a:t>Managing Scope &amp; Feature Requests</a:t>
                      </a:r>
                    </a:p>
                  </a:txBody>
                  <a:tcPr anchor="ctr"/>
                </a:tc>
                <a:tc>
                  <a:txBody>
                    <a:bodyPr/>
                    <a:lstStyle/>
                    <a:p>
                      <a:r>
                        <a:rPr lang="en-GB"/>
                        <a:t>Strict change management and iterative Agile sprints</a:t>
                      </a:r>
                    </a:p>
                  </a:txBody>
                  <a:tcPr anchor="ctr"/>
                </a:tc>
                <a:extLst>
                  <a:ext uri="{0D108BD9-81ED-4DB2-BD59-A6C34878D82A}">
                    <a16:rowId xmlns:a16="http://schemas.microsoft.com/office/drawing/2014/main" val="3008469270"/>
                  </a:ext>
                </a:extLst>
              </a:tr>
              <a:tr h="487492">
                <a:tc>
                  <a:txBody>
                    <a:bodyPr/>
                    <a:lstStyle/>
                    <a:p>
                      <a:r>
                        <a:rPr lang="en-GB"/>
                        <a:t>Compliance with Industry Standards</a:t>
                      </a:r>
                    </a:p>
                  </a:txBody>
                  <a:tcPr anchor="ctr"/>
                </a:tc>
                <a:tc>
                  <a:txBody>
                    <a:bodyPr/>
                    <a:lstStyle/>
                    <a:p>
                      <a:r>
                        <a:rPr lang="en-GB"/>
                        <a:t>Incorporate HSE, MHSWR, and COSHH regulations from the outset.</a:t>
                      </a:r>
                    </a:p>
                  </a:txBody>
                  <a:tcPr anchor="ctr"/>
                </a:tc>
                <a:extLst>
                  <a:ext uri="{0D108BD9-81ED-4DB2-BD59-A6C34878D82A}">
                    <a16:rowId xmlns:a16="http://schemas.microsoft.com/office/drawing/2014/main" val="3569581401"/>
                  </a:ext>
                </a:extLst>
              </a:tr>
              <a:tr h="713389">
                <a:tc>
                  <a:txBody>
                    <a:bodyPr/>
                    <a:lstStyle/>
                    <a:p>
                      <a:r>
                        <a:rPr lang="en-GB"/>
                        <a:t>Power Bi Integration</a:t>
                      </a:r>
                    </a:p>
                  </a:txBody>
                  <a:tcPr anchor="ctr"/>
                </a:tc>
                <a:tc>
                  <a:txBody>
                    <a:bodyPr/>
                    <a:lstStyle/>
                    <a:p>
                      <a:r>
                        <a:rPr lang="en-GB"/>
                        <a:t>Using a remote gateway to access specific power bi instances.</a:t>
                      </a:r>
                    </a:p>
                  </a:txBody>
                  <a:tcPr anchor="ctr"/>
                </a:tc>
                <a:extLst>
                  <a:ext uri="{0D108BD9-81ED-4DB2-BD59-A6C34878D82A}">
                    <a16:rowId xmlns:a16="http://schemas.microsoft.com/office/drawing/2014/main" val="582969440"/>
                  </a:ext>
                </a:extLst>
              </a:tr>
            </a:tbl>
          </a:graphicData>
        </a:graphic>
      </p:graphicFrame>
    </p:spTree>
    <p:extLst>
      <p:ext uri="{BB962C8B-B14F-4D97-AF65-F5344CB8AC3E}">
        <p14:creationId xmlns:p14="http://schemas.microsoft.com/office/powerpoint/2010/main" val="4017773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10C1B7-6E4E-3DEE-50C0-1CA3B14303EE}"/>
              </a:ext>
            </a:extLst>
          </p:cNvPr>
          <p:cNvSpPr>
            <a:spLocks noGrp="1"/>
          </p:cNvSpPr>
          <p:nvPr>
            <p:ph type="ctrTitle"/>
          </p:nvPr>
        </p:nvSpPr>
        <p:spPr>
          <a:xfrm>
            <a:off x="594360" y="411479"/>
            <a:ext cx="5486400" cy="3291840"/>
          </a:xfrm>
        </p:spPr>
        <p:txBody>
          <a:bodyPr/>
          <a:lstStyle/>
          <a:p>
            <a:r>
              <a:rPr lang="en-US"/>
              <a:t>Thank you</a:t>
            </a:r>
          </a:p>
        </p:txBody>
      </p:sp>
      <p:sp>
        <p:nvSpPr>
          <p:cNvPr id="3" name="Text Placeholder 2">
            <a:extLst>
              <a:ext uri="{FF2B5EF4-FFF2-40B4-BE49-F238E27FC236}">
                <a16:creationId xmlns:a16="http://schemas.microsoft.com/office/drawing/2014/main" id="{8BE734F0-2DDD-AF70-F13D-F9E4C1929411}"/>
              </a:ext>
            </a:extLst>
          </p:cNvPr>
          <p:cNvSpPr>
            <a:spLocks noGrp="1"/>
          </p:cNvSpPr>
          <p:nvPr>
            <p:ph type="body" sz="quarter" idx="11"/>
          </p:nvPr>
        </p:nvSpPr>
        <p:spPr>
          <a:xfrm>
            <a:off x="594360" y="4549552"/>
            <a:ext cx="5486400" cy="1645920"/>
          </a:xfrm>
        </p:spPr>
        <p:txBody>
          <a:bodyPr/>
          <a:lstStyle/>
          <a:p>
            <a:r>
              <a:rPr lang="en-US">
                <a:solidFill>
                  <a:schemeClr val="bg1"/>
                </a:solidFill>
              </a:rPr>
              <a:t>Any questions?</a:t>
            </a:r>
          </a:p>
        </p:txBody>
      </p:sp>
    </p:spTree>
    <p:extLst>
      <p:ext uri="{BB962C8B-B14F-4D97-AF65-F5344CB8AC3E}">
        <p14:creationId xmlns:p14="http://schemas.microsoft.com/office/powerpoint/2010/main" val="42611324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0A8EA-3848-565A-2730-82CFE35D76CA}"/>
              </a:ext>
            </a:extLst>
          </p:cNvPr>
          <p:cNvSpPr>
            <a:spLocks noGrp="1"/>
          </p:cNvSpPr>
          <p:nvPr>
            <p:ph type="ctrTitle"/>
          </p:nvPr>
        </p:nvSpPr>
        <p:spPr>
          <a:xfrm>
            <a:off x="297581" y="58553"/>
            <a:ext cx="8005010" cy="933652"/>
          </a:xfrm>
        </p:spPr>
        <p:txBody>
          <a:bodyPr/>
          <a:lstStyle/>
          <a:p>
            <a:r>
              <a:rPr lang="en-GB"/>
              <a:t>Appendices</a:t>
            </a:r>
          </a:p>
        </p:txBody>
      </p:sp>
      <p:grpSp>
        <p:nvGrpSpPr>
          <p:cNvPr id="13" name="Group 12">
            <a:extLst>
              <a:ext uri="{FF2B5EF4-FFF2-40B4-BE49-F238E27FC236}">
                <a16:creationId xmlns:a16="http://schemas.microsoft.com/office/drawing/2014/main" id="{90C1C82A-6D09-FA96-E54A-32519A8D515D}"/>
              </a:ext>
            </a:extLst>
          </p:cNvPr>
          <p:cNvGrpSpPr/>
          <p:nvPr/>
        </p:nvGrpSpPr>
        <p:grpSpPr>
          <a:xfrm>
            <a:off x="300789" y="1578009"/>
            <a:ext cx="9737417" cy="4544689"/>
            <a:chOff x="300789" y="1578009"/>
            <a:chExt cx="9737417" cy="4544689"/>
          </a:xfrm>
        </p:grpSpPr>
        <p:pic>
          <p:nvPicPr>
            <p:cNvPr id="5" name="Picture 4" descr="A document with text on it&#10;&#10;Description automatically generated">
              <a:extLst>
                <a:ext uri="{FF2B5EF4-FFF2-40B4-BE49-F238E27FC236}">
                  <a16:creationId xmlns:a16="http://schemas.microsoft.com/office/drawing/2014/main" id="{2B40A2EE-6D35-DB29-F265-7306140D334B}"/>
                </a:ext>
              </a:extLst>
            </p:cNvPr>
            <p:cNvPicPr>
              <a:picLocks noChangeAspect="1"/>
            </p:cNvPicPr>
            <p:nvPr/>
          </p:nvPicPr>
          <p:blipFill>
            <a:blip r:embed="rId2"/>
            <a:stretch>
              <a:fillRect/>
            </a:stretch>
          </p:blipFill>
          <p:spPr>
            <a:xfrm>
              <a:off x="300789" y="1710990"/>
              <a:ext cx="2999874" cy="4358440"/>
            </a:xfrm>
            <a:prstGeom prst="rect">
              <a:avLst/>
            </a:prstGeom>
          </p:spPr>
        </p:pic>
        <p:pic>
          <p:nvPicPr>
            <p:cNvPr id="6" name="Picture 5" descr="A document with text on it&#10;&#10;Description automatically generated">
              <a:extLst>
                <a:ext uri="{FF2B5EF4-FFF2-40B4-BE49-F238E27FC236}">
                  <a16:creationId xmlns:a16="http://schemas.microsoft.com/office/drawing/2014/main" id="{6527D430-6798-DCF3-75F4-929CA29A0429}"/>
                </a:ext>
              </a:extLst>
            </p:cNvPr>
            <p:cNvPicPr>
              <a:picLocks noChangeAspect="1"/>
            </p:cNvPicPr>
            <p:nvPr/>
          </p:nvPicPr>
          <p:blipFill>
            <a:blip r:embed="rId3"/>
            <a:srcRect t="70" r="-233" b="6957"/>
            <a:stretch/>
          </p:blipFill>
          <p:spPr>
            <a:xfrm>
              <a:off x="1997220" y="1710990"/>
              <a:ext cx="3451066" cy="4292223"/>
            </a:xfrm>
            <a:prstGeom prst="rect">
              <a:avLst/>
            </a:prstGeom>
          </p:spPr>
        </p:pic>
        <p:pic>
          <p:nvPicPr>
            <p:cNvPr id="12" name="Picture 11">
              <a:extLst>
                <a:ext uri="{FF2B5EF4-FFF2-40B4-BE49-F238E27FC236}">
                  <a16:creationId xmlns:a16="http://schemas.microsoft.com/office/drawing/2014/main" id="{3A971564-432F-DAFF-8E52-7B723EFA9105}"/>
                </a:ext>
              </a:extLst>
            </p:cNvPr>
            <p:cNvPicPr>
              <a:picLocks noChangeAspect="1"/>
            </p:cNvPicPr>
            <p:nvPr/>
          </p:nvPicPr>
          <p:blipFill>
            <a:blip r:embed="rId4"/>
            <a:stretch>
              <a:fillRect/>
            </a:stretch>
          </p:blipFill>
          <p:spPr>
            <a:xfrm>
              <a:off x="3576860" y="1578009"/>
              <a:ext cx="3742851" cy="4491421"/>
            </a:xfrm>
            <a:prstGeom prst="rect">
              <a:avLst/>
            </a:prstGeom>
          </p:spPr>
        </p:pic>
        <p:pic>
          <p:nvPicPr>
            <p:cNvPr id="8" name="Picture 7">
              <a:extLst>
                <a:ext uri="{FF2B5EF4-FFF2-40B4-BE49-F238E27FC236}">
                  <a16:creationId xmlns:a16="http://schemas.microsoft.com/office/drawing/2014/main" id="{C0905A25-46BD-9BD6-DEAE-06951D748D47}"/>
                </a:ext>
              </a:extLst>
            </p:cNvPr>
            <p:cNvPicPr>
              <a:picLocks noChangeAspect="1"/>
            </p:cNvPicPr>
            <p:nvPr/>
          </p:nvPicPr>
          <p:blipFill>
            <a:blip r:embed="rId5"/>
            <a:stretch>
              <a:fillRect/>
            </a:stretch>
          </p:blipFill>
          <p:spPr>
            <a:xfrm>
              <a:off x="5836529" y="1739416"/>
              <a:ext cx="4201677" cy="4383282"/>
            </a:xfrm>
            <a:prstGeom prst="rect">
              <a:avLst/>
            </a:prstGeom>
          </p:spPr>
        </p:pic>
      </p:grpSp>
    </p:spTree>
    <p:extLst>
      <p:ext uri="{BB962C8B-B14F-4D97-AF65-F5344CB8AC3E}">
        <p14:creationId xmlns:p14="http://schemas.microsoft.com/office/powerpoint/2010/main" val="416106059"/>
      </p:ext>
    </p:extLst>
  </p:cSld>
  <p:clrMapOvr>
    <a:masterClrMapping/>
  </p:clrMapOvr>
</p:sld>
</file>

<file path=ppt/theme/theme1.xml><?xml version="1.0" encoding="utf-8"?>
<a:theme xmlns:a="http://schemas.openxmlformats.org/drawingml/2006/main" name="Custom">
  <a:themeElements>
    <a:clrScheme name="Swiss">
      <a:dk1>
        <a:srgbClr val="000000"/>
      </a:dk1>
      <a:lt1>
        <a:srgbClr val="FFFFFF"/>
      </a:lt1>
      <a:dk2>
        <a:srgbClr val="E4E4E4"/>
      </a:dk2>
      <a:lt2>
        <a:srgbClr val="7CA655"/>
      </a:lt2>
      <a:accent1>
        <a:srgbClr val="A9D4DB"/>
      </a:accent1>
      <a:accent2>
        <a:srgbClr val="FBE284"/>
      </a:accent2>
      <a:accent3>
        <a:srgbClr val="4495A2"/>
      </a:accent3>
      <a:accent4>
        <a:srgbClr val="AA5881"/>
      </a:accent4>
      <a:accent5>
        <a:srgbClr val="E06742"/>
      </a:accent5>
      <a:accent6>
        <a:srgbClr val="F9D448"/>
      </a:accent6>
      <a:hlink>
        <a:srgbClr val="4495A2"/>
      </a:hlink>
      <a:folHlink>
        <a:srgbClr val="AA5881"/>
      </a:folHlink>
    </a:clrScheme>
    <a:fontScheme name="Custom 175">
      <a:majorFont>
        <a:latin typeface="Franklin Gothic Demi"/>
        <a:ea typeface=""/>
        <a:cs typeface=""/>
      </a:majorFont>
      <a:minorFont>
        <a:latin typeface="Franklin Gothic Boo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78853419_Win32_SL_V5" id="{958D2C9E-948D-4354-BF9D-DF8AE3C2B240}" vid="{22D4A967-05D2-4D72-8594-54CFF341483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21809f32-1e9f-4ec7-9e49-2578c7830762" xsi:nil="true"/>
    <lcf76f155ced4ddcb4097134ff3c332f xmlns="0c3bee9f-8afb-42b0-b06d-82d7e39b6c42">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BA320488B44A44B86D7D1214440BBCC" ma:contentTypeVersion="12" ma:contentTypeDescription="Create a new document." ma:contentTypeScope="" ma:versionID="d03afeab9db12be939a68b2a371af427">
  <xsd:schema xmlns:xsd="http://www.w3.org/2001/XMLSchema" xmlns:xs="http://www.w3.org/2001/XMLSchema" xmlns:p="http://schemas.microsoft.com/office/2006/metadata/properties" xmlns:ns2="0c3bee9f-8afb-42b0-b06d-82d7e39b6c42" xmlns:ns3="21809f32-1e9f-4ec7-9e49-2578c7830762" targetNamespace="http://schemas.microsoft.com/office/2006/metadata/properties" ma:root="true" ma:fieldsID="301998031334153bdc696eb32d8ed9dd" ns2:_="" ns3:_="">
    <xsd:import namespace="0c3bee9f-8afb-42b0-b06d-82d7e39b6c42"/>
    <xsd:import namespace="21809f32-1e9f-4ec7-9e49-2578c7830762"/>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c3bee9f-8afb-42b0-b06d-82d7e39b6c4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1809f32-1e9f-4ec7-9e49-2578c7830762"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8fc9a482-f1b5-4155-9abe-b736883bf049}" ma:internalName="TaxCatchAll" ma:showField="CatchAllData" ma:web="21809f32-1e9f-4ec7-9e49-2578c7830762">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6D24F1A-6251-4B9A-A918-7D6F3A8F7E2A}">
  <ds:schemaRefs>
    <ds:schemaRef ds:uri="http://schemas.microsoft.com/sharepoint/v3/contenttype/forms"/>
  </ds:schemaRefs>
</ds:datastoreItem>
</file>

<file path=customXml/itemProps2.xml><?xml version="1.0" encoding="utf-8"?>
<ds:datastoreItem xmlns:ds="http://schemas.openxmlformats.org/officeDocument/2006/customXml" ds:itemID="{CA0FE134-9032-4C7F-BC57-C7DE3F833363}">
  <ds:schemaRefs>
    <ds:schemaRef ds:uri="http://purl.org/dc/terms/"/>
    <ds:schemaRef ds:uri="http://schemas.microsoft.com/office/2006/documentManagement/type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metadata/properties"/>
    <ds:schemaRef ds:uri="21809f32-1e9f-4ec7-9e49-2578c7830762"/>
    <ds:schemaRef ds:uri="0c3bee9f-8afb-42b0-b06d-82d7e39b6c42"/>
    <ds:schemaRef ds:uri="http://www.w3.org/XML/1998/namespace"/>
  </ds:schemaRefs>
</ds:datastoreItem>
</file>

<file path=customXml/itemProps3.xml><?xml version="1.0" encoding="utf-8"?>
<ds:datastoreItem xmlns:ds="http://schemas.openxmlformats.org/officeDocument/2006/customXml" ds:itemID="{F8CC8C7F-DD91-4137-A2CB-A725109FFAB4}">
  <ds:schemaRefs>
    <ds:schemaRef ds:uri="0c3bee9f-8afb-42b0-b06d-82d7e39b6c42"/>
    <ds:schemaRef ds:uri="21809f32-1e9f-4ec7-9e49-2578c7830762"/>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3570</Words>
  <Application>Microsoft Office PowerPoint</Application>
  <PresentationFormat>Widescreen</PresentationFormat>
  <Paragraphs>404</Paragraphs>
  <Slides>25</Slides>
  <Notes>17</Notes>
  <HiddenSlides>2</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-apple-system</vt:lpstr>
      <vt:lpstr>Arial</vt:lpstr>
      <vt:lpstr>Calibri</vt:lpstr>
      <vt:lpstr>Franklin Gothic Book</vt:lpstr>
      <vt:lpstr>Franklin Gothic Demi</vt:lpstr>
      <vt:lpstr>Segoe UI</vt:lpstr>
      <vt:lpstr>Custom</vt:lpstr>
      <vt:lpstr>Electronic Permit to Work Project </vt:lpstr>
      <vt:lpstr>Agenda</vt:lpstr>
      <vt:lpstr>Background &amp; Context </vt:lpstr>
      <vt:lpstr>PowerPoint Presentation</vt:lpstr>
      <vt:lpstr>PowerPoint Presentation</vt:lpstr>
      <vt:lpstr>Stakeholder Analysis </vt:lpstr>
      <vt:lpstr>Risk Management </vt:lpstr>
      <vt:lpstr>Risk and Scope Management</vt:lpstr>
      <vt:lpstr>Product Demonstration </vt:lpstr>
      <vt:lpstr>Product Demonstration - Visual</vt:lpstr>
      <vt:lpstr>Product Demonstration – Process</vt:lpstr>
      <vt:lpstr>Product Demonstration – Outcome</vt:lpstr>
      <vt:lpstr>System Design &amp; Demo</vt:lpstr>
      <vt:lpstr>Validation &amp; Testing</vt:lpstr>
      <vt:lpstr>Validation</vt:lpstr>
      <vt:lpstr>Feedback</vt:lpstr>
      <vt:lpstr>PowerPoint Presentation</vt:lpstr>
      <vt:lpstr>PowerPoint Presentation</vt:lpstr>
      <vt:lpstr>PowerPoint Presentation</vt:lpstr>
      <vt:lpstr>PowerPoint Presentation</vt:lpstr>
      <vt:lpstr>PowerPoint Presentation</vt:lpstr>
      <vt:lpstr>Key Roles &amp;  Responsibilities</vt:lpstr>
      <vt:lpstr>Challenges </vt:lpstr>
      <vt:lpstr>Thank you</vt:lpstr>
      <vt:lpstr>Appendices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2023-12-20T08:12:12Z</dcterms:created>
  <dcterms:modified xsi:type="dcterms:W3CDTF">2024-10-28T22:58:11Z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0x0101007BA320488B44A44B86D7D1214440BBCC</vt:lpwstr>
  </property>
  <property fmtid="{D5CDD505-2E9C-101B-9397-08002B2CF9AE}" pid="3" name="MSIP_Label_73aa366c-74b9-492b-a1b9-5472c41e7d31_Enabled">
    <vt:lpwstr>true</vt:lpwstr>
  </property>
  <property fmtid="{D5CDD505-2E9C-101B-9397-08002B2CF9AE}" pid="4" name="MSIP_Label_73aa366c-74b9-492b-a1b9-5472c41e7d31_SetDate">
    <vt:lpwstr>2024-10-18T09:51:24Z</vt:lpwstr>
  </property>
  <property fmtid="{D5CDD505-2E9C-101B-9397-08002B2CF9AE}" pid="5" name="MSIP_Label_73aa366c-74b9-492b-a1b9-5472c41e7d31_Method">
    <vt:lpwstr>Standard</vt:lpwstr>
  </property>
  <property fmtid="{D5CDD505-2E9C-101B-9397-08002B2CF9AE}" pid="6" name="MSIP_Label_73aa366c-74b9-492b-a1b9-5472c41e7d31_Name">
    <vt:lpwstr>73aa366c-74b9-492b-a1b9-5472c41e7d31</vt:lpwstr>
  </property>
  <property fmtid="{D5CDD505-2E9C-101B-9397-08002B2CF9AE}" pid="7" name="MSIP_Label_73aa366c-74b9-492b-a1b9-5472c41e7d31_SiteId">
    <vt:lpwstr>44bbd632-fe04-42d7-933e-2649dcd22649</vt:lpwstr>
  </property>
  <property fmtid="{D5CDD505-2E9C-101B-9397-08002B2CF9AE}" pid="8" name="MSIP_Label_73aa366c-74b9-492b-a1b9-5472c41e7d31_ActionId">
    <vt:lpwstr>e9d4ad9f-9e8a-4eff-9f21-43e7e0e0ecf9</vt:lpwstr>
  </property>
  <property fmtid="{D5CDD505-2E9C-101B-9397-08002B2CF9AE}" pid="9" name="MSIP_Label_73aa366c-74b9-492b-a1b9-5472c41e7d31_ContentBits">
    <vt:lpwstr>2</vt:lpwstr>
  </property>
  <property fmtid="{D5CDD505-2E9C-101B-9397-08002B2CF9AE}" pid="10" name="ClassificationContentMarkingFooterLocations">
    <vt:lpwstr>Custom:4</vt:lpwstr>
  </property>
  <property fmtid="{D5CDD505-2E9C-101B-9397-08002B2CF9AE}" pid="11" name="ClassificationContentMarkingFooterText">
    <vt:lpwstr>Sensitivity: general</vt:lpwstr>
  </property>
  <property fmtid="{D5CDD505-2E9C-101B-9397-08002B2CF9AE}" pid="12" name="MediaServiceImageTags">
    <vt:lpwstr/>
  </property>
</Properties>
</file>