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1"/>
  </p:sldMasterIdLst>
  <p:sldIdLst>
    <p:sldId id="256" r:id="rId2"/>
    <p:sldId id="268" r:id="rId3"/>
    <p:sldId id="269" r:id="rId4"/>
    <p:sldId id="282" r:id="rId5"/>
    <p:sldId id="270" r:id="rId6"/>
    <p:sldId id="271" r:id="rId7"/>
    <p:sldId id="272" r:id="rId8"/>
    <p:sldId id="273" r:id="rId9"/>
    <p:sldId id="274" r:id="rId10"/>
    <p:sldId id="275" r:id="rId11"/>
    <p:sldId id="276" r:id="rId12"/>
    <p:sldId id="277" r:id="rId13"/>
    <p:sldId id="278" r:id="rId14"/>
    <p:sldId id="279" r:id="rId15"/>
    <p:sldId id="280" r:id="rId16"/>
    <p:sldId id="281" r:id="rId17"/>
    <p:sldId id="28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8BA540-2505-4CD2-BFDC-D75163DDB501}" v="2" dt="2023-01-30T18:37:34.0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varScale="1">
        <p:scale>
          <a:sx n="68" d="100"/>
          <a:sy n="68" d="100"/>
        </p:scale>
        <p:origin x="54" y="74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477B2E4D-4CEB-4769-AB0E-21723737339B}"/>
    <pc:docChg chg="custSel delSld modSld">
      <pc:chgData name="Luke Roach" userId="3c173453-1e89-4ab7-a897-c035ad6940d7" providerId="ADAL" clId="{477B2E4D-4CEB-4769-AB0E-21723737339B}" dt="2022-05-19T07:18:23.986" v="79" actId="47"/>
      <pc:docMkLst>
        <pc:docMk/>
      </pc:docMkLst>
      <pc:sldChg chg="modSp mod">
        <pc:chgData name="Luke Roach" userId="3c173453-1e89-4ab7-a897-c035ad6940d7" providerId="ADAL" clId="{477B2E4D-4CEB-4769-AB0E-21723737339B}" dt="2022-05-19T07:17:43.849" v="74" actId="20577"/>
        <pc:sldMkLst>
          <pc:docMk/>
          <pc:sldMk cId="2393599906" sldId="262"/>
        </pc:sldMkLst>
        <pc:spChg chg="mod">
          <ac:chgData name="Luke Roach" userId="3c173453-1e89-4ab7-a897-c035ad6940d7" providerId="ADAL" clId="{477B2E4D-4CEB-4769-AB0E-21723737339B}" dt="2022-05-19T07:17:43.849" v="74" actId="20577"/>
          <ac:spMkLst>
            <pc:docMk/>
            <pc:sldMk cId="2393599906" sldId="262"/>
            <ac:spMk id="3" creationId="{5757C69D-4A18-4F8A-8EB4-F68F0B9649C6}"/>
          </ac:spMkLst>
        </pc:spChg>
      </pc:sldChg>
      <pc:sldChg chg="del">
        <pc:chgData name="Luke Roach" userId="3c173453-1e89-4ab7-a897-c035ad6940d7" providerId="ADAL" clId="{477B2E4D-4CEB-4769-AB0E-21723737339B}" dt="2022-05-19T07:17:57.316" v="75" actId="2696"/>
        <pc:sldMkLst>
          <pc:docMk/>
          <pc:sldMk cId="4039077753" sldId="263"/>
        </pc:sldMkLst>
      </pc:sldChg>
      <pc:sldChg chg="del">
        <pc:chgData name="Luke Roach" userId="3c173453-1e89-4ab7-a897-c035ad6940d7" providerId="ADAL" clId="{477B2E4D-4CEB-4769-AB0E-21723737339B}" dt="2022-05-19T07:18:04.122" v="76" actId="47"/>
        <pc:sldMkLst>
          <pc:docMk/>
          <pc:sldMk cId="2253646504" sldId="264"/>
        </pc:sldMkLst>
      </pc:sldChg>
      <pc:sldChg chg="del">
        <pc:chgData name="Luke Roach" userId="3c173453-1e89-4ab7-a897-c035ad6940d7" providerId="ADAL" clId="{477B2E4D-4CEB-4769-AB0E-21723737339B}" dt="2022-05-19T07:18:08.731" v="77" actId="47"/>
        <pc:sldMkLst>
          <pc:docMk/>
          <pc:sldMk cId="3063413981" sldId="265"/>
        </pc:sldMkLst>
      </pc:sldChg>
      <pc:sldChg chg="del">
        <pc:chgData name="Luke Roach" userId="3c173453-1e89-4ab7-a897-c035ad6940d7" providerId="ADAL" clId="{477B2E4D-4CEB-4769-AB0E-21723737339B}" dt="2022-05-19T07:18:23.986" v="79" actId="47"/>
        <pc:sldMkLst>
          <pc:docMk/>
          <pc:sldMk cId="2547671291" sldId="266"/>
        </pc:sldMkLst>
      </pc:sldChg>
      <pc:sldChg chg="del">
        <pc:chgData name="Luke Roach" userId="3c173453-1e89-4ab7-a897-c035ad6940d7" providerId="ADAL" clId="{477B2E4D-4CEB-4769-AB0E-21723737339B}" dt="2022-05-19T07:18:22.403" v="78" actId="47"/>
        <pc:sldMkLst>
          <pc:docMk/>
          <pc:sldMk cId="4293612304" sldId="267"/>
        </pc:sldMkLst>
      </pc:sldChg>
    </pc:docChg>
  </pc:docChgLst>
  <pc:docChgLst>
    <pc:chgData name="Luke Roach" userId="3c173453-1e89-4ab7-a897-c035ad6940d7" providerId="ADAL" clId="{6E8BA540-2505-4CD2-BFDC-D75163DDB501}"/>
    <pc:docChg chg="undo custSel addSld delSld modSld">
      <pc:chgData name="Luke Roach" userId="3c173453-1e89-4ab7-a897-c035ad6940d7" providerId="ADAL" clId="{6E8BA540-2505-4CD2-BFDC-D75163DDB501}" dt="2023-01-30T18:37:39.257" v="190" actId="26606"/>
      <pc:docMkLst>
        <pc:docMk/>
      </pc:docMkLst>
      <pc:sldChg chg="addSp delSp modSp add del">
        <pc:chgData name="Luke Roach" userId="3c173453-1e89-4ab7-a897-c035ad6940d7" providerId="ADAL" clId="{6E8BA540-2505-4CD2-BFDC-D75163DDB501}" dt="2023-01-30T18:32:09.233" v="5" actId="47"/>
        <pc:sldMkLst>
          <pc:docMk/>
          <pc:sldMk cId="1583557698" sldId="257"/>
        </pc:sldMkLst>
        <pc:spChg chg="del">
          <ac:chgData name="Luke Roach" userId="3c173453-1e89-4ab7-a897-c035ad6940d7" providerId="ADAL" clId="{6E8BA540-2505-4CD2-BFDC-D75163DDB501}" dt="2023-01-30T18:32:05.671" v="4" actId="478"/>
          <ac:spMkLst>
            <pc:docMk/>
            <pc:sldMk cId="1583557698" sldId="257"/>
            <ac:spMk id="2" creationId="{7B39B3D0-D3E4-4830-8C7E-A03C08956968}"/>
          </ac:spMkLst>
        </pc:spChg>
        <pc:spChg chg="del">
          <ac:chgData name="Luke Roach" userId="3c173453-1e89-4ab7-a897-c035ad6940d7" providerId="ADAL" clId="{6E8BA540-2505-4CD2-BFDC-D75163DDB501}" dt="2023-01-30T18:32:05.671" v="4" actId="478"/>
          <ac:spMkLst>
            <pc:docMk/>
            <pc:sldMk cId="1583557698" sldId="257"/>
            <ac:spMk id="3" creationId="{C15C8037-61E1-4C7C-86EC-42FD893D493E}"/>
          </ac:spMkLst>
        </pc:spChg>
        <pc:spChg chg="add mod">
          <ac:chgData name="Luke Roach" userId="3c173453-1e89-4ab7-a897-c035ad6940d7" providerId="ADAL" clId="{6E8BA540-2505-4CD2-BFDC-D75163DDB501}" dt="2023-01-30T18:32:05.671" v="4" actId="478"/>
          <ac:spMkLst>
            <pc:docMk/>
            <pc:sldMk cId="1583557698" sldId="257"/>
            <ac:spMk id="5" creationId="{EC98F3FD-CA8E-9D45-6B0C-8DE9C753CA71}"/>
          </ac:spMkLst>
        </pc:spChg>
        <pc:spChg chg="add mod">
          <ac:chgData name="Luke Roach" userId="3c173453-1e89-4ab7-a897-c035ad6940d7" providerId="ADAL" clId="{6E8BA540-2505-4CD2-BFDC-D75163DDB501}" dt="2023-01-30T18:32:05.671" v="4" actId="478"/>
          <ac:spMkLst>
            <pc:docMk/>
            <pc:sldMk cId="1583557698" sldId="257"/>
            <ac:spMk id="6" creationId="{D8E4582C-D5A6-925E-C421-5774C2AAA056}"/>
          </ac:spMkLst>
        </pc:spChg>
        <pc:spChg chg="del">
          <ac:chgData name="Luke Roach" userId="3c173453-1e89-4ab7-a897-c035ad6940d7" providerId="ADAL" clId="{6E8BA540-2505-4CD2-BFDC-D75163DDB501}" dt="2023-01-30T18:32:05.671" v="4" actId="478"/>
          <ac:spMkLst>
            <pc:docMk/>
            <pc:sldMk cId="1583557698" sldId="257"/>
            <ac:spMk id="9" creationId="{099405E2-1A96-4DBA-A9DC-4C2A1B421CA9}"/>
          </ac:spMkLst>
        </pc:spChg>
        <pc:spChg chg="del">
          <ac:chgData name="Luke Roach" userId="3c173453-1e89-4ab7-a897-c035ad6940d7" providerId="ADAL" clId="{6E8BA540-2505-4CD2-BFDC-D75163DDB501}" dt="2023-01-30T18:32:05.671" v="4" actId="478"/>
          <ac:spMkLst>
            <pc:docMk/>
            <pc:sldMk cId="1583557698" sldId="257"/>
            <ac:spMk id="11" creationId="{932FF329-3A87-4F66-BA01-91CD63C8119F}"/>
          </ac:spMkLst>
        </pc:spChg>
        <pc:spChg chg="del">
          <ac:chgData name="Luke Roach" userId="3c173453-1e89-4ab7-a897-c035ad6940d7" providerId="ADAL" clId="{6E8BA540-2505-4CD2-BFDC-D75163DDB501}" dt="2023-01-30T18:32:05.671" v="4" actId="478"/>
          <ac:spMkLst>
            <pc:docMk/>
            <pc:sldMk cId="1583557698" sldId="257"/>
            <ac:spMk id="13" creationId="{BCF4857D-F003-4CA1-82AB-00900B1008BA}"/>
          </ac:spMkLst>
        </pc:spChg>
        <pc:spChg chg="del">
          <ac:chgData name="Luke Roach" userId="3c173453-1e89-4ab7-a897-c035ad6940d7" providerId="ADAL" clId="{6E8BA540-2505-4CD2-BFDC-D75163DDB501}" dt="2023-01-30T18:32:05.671" v="4" actId="478"/>
          <ac:spMkLst>
            <pc:docMk/>
            <pc:sldMk cId="1583557698" sldId="257"/>
            <ac:spMk id="15" creationId="{79855050-A75B-4DD0-9B56-8B1C7722D884}"/>
          </ac:spMkLst>
        </pc:spChg>
        <pc:spChg chg="del">
          <ac:chgData name="Luke Roach" userId="3c173453-1e89-4ab7-a897-c035ad6940d7" providerId="ADAL" clId="{6E8BA540-2505-4CD2-BFDC-D75163DDB501}" dt="2023-01-30T18:32:05.671" v="4" actId="478"/>
          <ac:spMkLst>
            <pc:docMk/>
            <pc:sldMk cId="1583557698" sldId="257"/>
            <ac:spMk id="17" creationId="{5E6738EB-6FF0-4AF9-8462-57F4494B88B2}"/>
          </ac:spMkLst>
        </pc:spChg>
        <pc:spChg chg="del">
          <ac:chgData name="Luke Roach" userId="3c173453-1e89-4ab7-a897-c035ad6940d7" providerId="ADAL" clId="{6E8BA540-2505-4CD2-BFDC-D75163DDB501}" dt="2023-01-30T18:32:05.671" v="4" actId="478"/>
          <ac:spMkLst>
            <pc:docMk/>
            <pc:sldMk cId="1583557698" sldId="257"/>
            <ac:spMk id="19" creationId="{DB791336-FCAA-4174-9303-B3F374861110}"/>
          </ac:spMkLst>
        </pc:spChg>
        <pc:spChg chg="del">
          <ac:chgData name="Luke Roach" userId="3c173453-1e89-4ab7-a897-c035ad6940d7" providerId="ADAL" clId="{6E8BA540-2505-4CD2-BFDC-D75163DDB501}" dt="2023-01-30T18:32:05.671" v="4" actId="478"/>
          <ac:spMkLst>
            <pc:docMk/>
            <pc:sldMk cId="1583557698" sldId="257"/>
            <ac:spMk id="21" creationId="{CA212158-300D-44D0-9CCE-472C3F669EE1}"/>
          </ac:spMkLst>
        </pc:spChg>
        <pc:spChg chg="del">
          <ac:chgData name="Luke Roach" userId="3c173453-1e89-4ab7-a897-c035ad6940d7" providerId="ADAL" clId="{6E8BA540-2505-4CD2-BFDC-D75163DDB501}" dt="2023-01-30T18:32:05.671" v="4" actId="478"/>
          <ac:spMkLst>
            <pc:docMk/>
            <pc:sldMk cId="1583557698" sldId="257"/>
            <ac:spMk id="23" creationId="{988521F4-D44A-42C5-9BDB-5CA25554098B}"/>
          </ac:spMkLst>
        </pc:spChg>
        <pc:picChg chg="del">
          <ac:chgData name="Luke Roach" userId="3c173453-1e89-4ab7-a897-c035ad6940d7" providerId="ADAL" clId="{6E8BA540-2505-4CD2-BFDC-D75163DDB501}" dt="2023-01-30T18:32:05.671" v="4" actId="478"/>
          <ac:picMkLst>
            <pc:docMk/>
            <pc:sldMk cId="1583557698" sldId="257"/>
            <ac:picMk id="4" creationId="{201323B6-B34D-42D0-9D5A-BA1D355CCA45}"/>
          </ac:picMkLst>
        </pc:picChg>
      </pc:sldChg>
      <pc:sldChg chg="add del">
        <pc:chgData name="Luke Roach" userId="3c173453-1e89-4ab7-a897-c035ad6940d7" providerId="ADAL" clId="{6E8BA540-2505-4CD2-BFDC-D75163DDB501}" dt="2023-01-30T18:32:13.623" v="6" actId="47"/>
        <pc:sldMkLst>
          <pc:docMk/>
          <pc:sldMk cId="236301329" sldId="258"/>
        </pc:sldMkLst>
      </pc:sldChg>
      <pc:sldChg chg="del">
        <pc:chgData name="Luke Roach" userId="3c173453-1e89-4ab7-a897-c035ad6940d7" providerId="ADAL" clId="{6E8BA540-2505-4CD2-BFDC-D75163DDB501}" dt="2023-01-30T18:32:15.569" v="7" actId="47"/>
        <pc:sldMkLst>
          <pc:docMk/>
          <pc:sldMk cId="1901885942" sldId="259"/>
        </pc:sldMkLst>
      </pc:sldChg>
      <pc:sldChg chg="del">
        <pc:chgData name="Luke Roach" userId="3c173453-1e89-4ab7-a897-c035ad6940d7" providerId="ADAL" clId="{6E8BA540-2505-4CD2-BFDC-D75163DDB501}" dt="2023-01-30T18:32:17.155" v="8" actId="47"/>
        <pc:sldMkLst>
          <pc:docMk/>
          <pc:sldMk cId="580891807" sldId="260"/>
        </pc:sldMkLst>
      </pc:sldChg>
      <pc:sldChg chg="del">
        <pc:chgData name="Luke Roach" userId="3c173453-1e89-4ab7-a897-c035ad6940d7" providerId="ADAL" clId="{6E8BA540-2505-4CD2-BFDC-D75163DDB501}" dt="2023-01-30T18:32:19.223" v="9" actId="47"/>
        <pc:sldMkLst>
          <pc:docMk/>
          <pc:sldMk cId="1157674507" sldId="261"/>
        </pc:sldMkLst>
      </pc:sldChg>
      <pc:sldChg chg="del">
        <pc:chgData name="Luke Roach" userId="3c173453-1e89-4ab7-a897-c035ad6940d7" providerId="ADAL" clId="{6E8BA540-2505-4CD2-BFDC-D75163DDB501}" dt="2023-01-30T18:32:20.472" v="10" actId="47"/>
        <pc:sldMkLst>
          <pc:docMk/>
          <pc:sldMk cId="2393599906" sldId="262"/>
        </pc:sldMkLst>
      </pc:sldChg>
      <pc:sldChg chg="modSp mod">
        <pc:chgData name="Luke Roach" userId="3c173453-1e89-4ab7-a897-c035ad6940d7" providerId="ADAL" clId="{6E8BA540-2505-4CD2-BFDC-D75163DDB501}" dt="2023-01-30T18:36:38.692" v="112" actId="20577"/>
        <pc:sldMkLst>
          <pc:docMk/>
          <pc:sldMk cId="2556916054" sldId="281"/>
        </pc:sldMkLst>
        <pc:spChg chg="mod">
          <ac:chgData name="Luke Roach" userId="3c173453-1e89-4ab7-a897-c035ad6940d7" providerId="ADAL" clId="{6E8BA540-2505-4CD2-BFDC-D75163DDB501}" dt="2023-01-30T18:36:38.692" v="112" actId="20577"/>
          <ac:spMkLst>
            <pc:docMk/>
            <pc:sldMk cId="2556916054" sldId="281"/>
            <ac:spMk id="3" creationId="{D4F7AC17-46B4-4502-B8DC-3767D1D50310}"/>
          </ac:spMkLst>
        </pc:spChg>
      </pc:sldChg>
      <pc:sldChg chg="modSp new mod">
        <pc:chgData name="Luke Roach" userId="3c173453-1e89-4ab7-a897-c035ad6940d7" providerId="ADAL" clId="{6E8BA540-2505-4CD2-BFDC-D75163DDB501}" dt="2023-01-30T18:35:55.829" v="22" actId="20577"/>
        <pc:sldMkLst>
          <pc:docMk/>
          <pc:sldMk cId="1204130439" sldId="282"/>
        </pc:sldMkLst>
        <pc:spChg chg="mod">
          <ac:chgData name="Luke Roach" userId="3c173453-1e89-4ab7-a897-c035ad6940d7" providerId="ADAL" clId="{6E8BA540-2505-4CD2-BFDC-D75163DDB501}" dt="2023-01-30T18:35:55.829" v="22" actId="20577"/>
          <ac:spMkLst>
            <pc:docMk/>
            <pc:sldMk cId="1204130439" sldId="282"/>
            <ac:spMk id="2" creationId="{DF508192-6DE7-684B-235B-EA62C0D3523C}"/>
          </ac:spMkLst>
        </pc:spChg>
        <pc:spChg chg="mod">
          <ac:chgData name="Luke Roach" userId="3c173453-1e89-4ab7-a897-c035ad6940d7" providerId="ADAL" clId="{6E8BA540-2505-4CD2-BFDC-D75163DDB501}" dt="2023-01-30T18:35:52.995" v="12"/>
          <ac:spMkLst>
            <pc:docMk/>
            <pc:sldMk cId="1204130439" sldId="282"/>
            <ac:spMk id="3" creationId="{BE645AC9-1DFA-5E20-744E-E39AF78E0C12}"/>
          </ac:spMkLst>
        </pc:spChg>
      </pc:sldChg>
      <pc:sldChg chg="new del">
        <pc:chgData name="Luke Roach" userId="3c173453-1e89-4ab7-a897-c035ad6940d7" providerId="ADAL" clId="{6E8BA540-2505-4CD2-BFDC-D75163DDB501}" dt="2023-01-30T18:36:15.143" v="24" actId="47"/>
        <pc:sldMkLst>
          <pc:docMk/>
          <pc:sldMk cId="1462176172" sldId="283"/>
        </pc:sldMkLst>
      </pc:sldChg>
      <pc:sldChg chg="addSp modSp new mod setBg">
        <pc:chgData name="Luke Roach" userId="3c173453-1e89-4ab7-a897-c035ad6940d7" providerId="ADAL" clId="{6E8BA540-2505-4CD2-BFDC-D75163DDB501}" dt="2023-01-30T18:37:39.257" v="190" actId="26606"/>
        <pc:sldMkLst>
          <pc:docMk/>
          <pc:sldMk cId="1761847197" sldId="283"/>
        </pc:sldMkLst>
        <pc:spChg chg="mod">
          <ac:chgData name="Luke Roach" userId="3c173453-1e89-4ab7-a897-c035ad6940d7" providerId="ADAL" clId="{6E8BA540-2505-4CD2-BFDC-D75163DDB501}" dt="2023-01-30T18:37:39.257" v="190" actId="26606"/>
          <ac:spMkLst>
            <pc:docMk/>
            <pc:sldMk cId="1761847197" sldId="283"/>
            <ac:spMk id="2" creationId="{BBBD2231-CCCC-F450-6ED3-3B12D066311C}"/>
          </ac:spMkLst>
        </pc:spChg>
        <pc:spChg chg="mod">
          <ac:chgData name="Luke Roach" userId="3c173453-1e89-4ab7-a897-c035ad6940d7" providerId="ADAL" clId="{6E8BA540-2505-4CD2-BFDC-D75163DDB501}" dt="2023-01-30T18:37:39.257" v="190" actId="26606"/>
          <ac:spMkLst>
            <pc:docMk/>
            <pc:sldMk cId="1761847197" sldId="283"/>
            <ac:spMk id="3" creationId="{184030C3-B2EC-DC3A-4180-6CE03308175A}"/>
          </ac:spMkLst>
        </pc:spChg>
        <pc:spChg chg="add">
          <ac:chgData name="Luke Roach" userId="3c173453-1e89-4ab7-a897-c035ad6940d7" providerId="ADAL" clId="{6E8BA540-2505-4CD2-BFDC-D75163DDB501}" dt="2023-01-30T18:37:39.257" v="190" actId="26606"/>
          <ac:spMkLst>
            <pc:docMk/>
            <pc:sldMk cId="1761847197" sldId="283"/>
            <ac:spMk id="1031" creationId="{099405E2-1A96-4DBA-A9DC-4C2A1B421CA9}"/>
          </ac:spMkLst>
        </pc:spChg>
        <pc:spChg chg="add">
          <ac:chgData name="Luke Roach" userId="3c173453-1e89-4ab7-a897-c035ad6940d7" providerId="ADAL" clId="{6E8BA540-2505-4CD2-BFDC-D75163DDB501}" dt="2023-01-30T18:37:39.257" v="190" actId="26606"/>
          <ac:spMkLst>
            <pc:docMk/>
            <pc:sldMk cId="1761847197" sldId="283"/>
            <ac:spMk id="1033" creationId="{DEB1CCE3-FB1D-471C-9AFE-D20E81E64AC0}"/>
          </ac:spMkLst>
        </pc:spChg>
        <pc:spChg chg="add">
          <ac:chgData name="Luke Roach" userId="3c173453-1e89-4ab7-a897-c035ad6940d7" providerId="ADAL" clId="{6E8BA540-2505-4CD2-BFDC-D75163DDB501}" dt="2023-01-30T18:37:39.257" v="190" actId="26606"/>
          <ac:spMkLst>
            <pc:docMk/>
            <pc:sldMk cId="1761847197" sldId="283"/>
            <ac:spMk id="1035" creationId="{60F38E87-6AF8-4488-B608-9FA2F57B40B7}"/>
          </ac:spMkLst>
        </pc:spChg>
        <pc:spChg chg="add">
          <ac:chgData name="Luke Roach" userId="3c173453-1e89-4ab7-a897-c035ad6940d7" providerId="ADAL" clId="{6E8BA540-2505-4CD2-BFDC-D75163DDB501}" dt="2023-01-30T18:37:39.257" v="190" actId="26606"/>
          <ac:spMkLst>
            <pc:docMk/>
            <pc:sldMk cId="1761847197" sldId="283"/>
            <ac:spMk id="1037" creationId="{ECC3B76D-CC6E-42D0-8666-2A2164AB5AF4}"/>
          </ac:spMkLst>
        </pc:spChg>
        <pc:spChg chg="add">
          <ac:chgData name="Luke Roach" userId="3c173453-1e89-4ab7-a897-c035ad6940d7" providerId="ADAL" clId="{6E8BA540-2505-4CD2-BFDC-D75163DDB501}" dt="2023-01-30T18:37:39.257" v="190" actId="26606"/>
          <ac:spMkLst>
            <pc:docMk/>
            <pc:sldMk cId="1761847197" sldId="283"/>
            <ac:spMk id="1039" creationId="{32BA9D6C-8214-4E25-AF8B-48762AD8D530}"/>
          </ac:spMkLst>
        </pc:spChg>
        <pc:spChg chg="add">
          <ac:chgData name="Luke Roach" userId="3c173453-1e89-4ab7-a897-c035ad6940d7" providerId="ADAL" clId="{6E8BA540-2505-4CD2-BFDC-D75163DDB501}" dt="2023-01-30T18:37:39.257" v="190" actId="26606"/>
          <ac:spMkLst>
            <pc:docMk/>
            <pc:sldMk cId="1761847197" sldId="283"/>
            <ac:spMk id="1041" creationId="{DBE9B8BD-472F-4F54-AC9D-101EE3496992}"/>
          </ac:spMkLst>
        </pc:spChg>
        <pc:spChg chg="add">
          <ac:chgData name="Luke Roach" userId="3c173453-1e89-4ab7-a897-c035ad6940d7" providerId="ADAL" clId="{6E8BA540-2505-4CD2-BFDC-D75163DDB501}" dt="2023-01-30T18:37:39.257" v="190" actId="26606"/>
          <ac:spMkLst>
            <pc:docMk/>
            <pc:sldMk cId="1761847197" sldId="283"/>
            <ac:spMk id="1043" creationId="{0871A14F-64B0-4CCE-900E-695C55EFF375}"/>
          </ac:spMkLst>
        </pc:spChg>
        <pc:spChg chg="add">
          <ac:chgData name="Luke Roach" userId="3c173453-1e89-4ab7-a897-c035ad6940d7" providerId="ADAL" clId="{6E8BA540-2505-4CD2-BFDC-D75163DDB501}" dt="2023-01-30T18:37:39.257" v="190" actId="26606"/>
          <ac:spMkLst>
            <pc:docMk/>
            <pc:sldMk cId="1761847197" sldId="283"/>
            <ac:spMk id="1045" creationId="{0FDBC76A-295F-4635-A28D-ADA24F383ABC}"/>
          </ac:spMkLst>
        </pc:spChg>
        <pc:picChg chg="add mod">
          <ac:chgData name="Luke Roach" userId="3c173453-1e89-4ab7-a897-c035ad6940d7" providerId="ADAL" clId="{6E8BA540-2505-4CD2-BFDC-D75163DDB501}" dt="2023-01-30T18:37:39.257" v="190" actId="26606"/>
          <ac:picMkLst>
            <pc:docMk/>
            <pc:sldMk cId="1761847197" sldId="283"/>
            <ac:picMk id="1026" creationId="{9A3EAA99-AE69-D280-461F-4917A50C7385}"/>
          </ac:picMkLst>
        </pc:picChg>
      </pc:sldChg>
    </pc:docChg>
  </pc:docChgLst>
  <pc:docChgLst>
    <pc:chgData name="Luke Roach" userId="3c173453-1e89-4ab7-a897-c035ad6940d7" providerId="ADAL" clId="{58527D48-A655-46B9-8D95-EACFB2F5D0F7}"/>
    <pc:docChg chg="custSel modSld">
      <pc:chgData name="Luke Roach" userId="3c173453-1e89-4ab7-a897-c035ad6940d7" providerId="ADAL" clId="{58527D48-A655-46B9-8D95-EACFB2F5D0F7}" dt="2022-01-27T12:33:23.538" v="1" actId="26606"/>
      <pc:docMkLst>
        <pc:docMk/>
      </pc:docMkLst>
      <pc:sldChg chg="addSp modSp mod setBg">
        <pc:chgData name="Luke Roach" userId="3c173453-1e89-4ab7-a897-c035ad6940d7" providerId="ADAL" clId="{58527D48-A655-46B9-8D95-EACFB2F5D0F7}" dt="2022-01-27T12:33:23.538" v="1" actId="26606"/>
        <pc:sldMkLst>
          <pc:docMk/>
          <pc:sldMk cId="1583557698" sldId="257"/>
        </pc:sldMkLst>
        <pc:spChg chg="mod">
          <ac:chgData name="Luke Roach" userId="3c173453-1e89-4ab7-a897-c035ad6940d7" providerId="ADAL" clId="{58527D48-A655-46B9-8D95-EACFB2F5D0F7}" dt="2022-01-27T12:33:23.538" v="1" actId="26606"/>
          <ac:spMkLst>
            <pc:docMk/>
            <pc:sldMk cId="1583557698" sldId="257"/>
            <ac:spMk id="2" creationId="{7B39B3D0-D3E4-4830-8C7E-A03C08956968}"/>
          </ac:spMkLst>
        </pc:spChg>
        <pc:spChg chg="mod">
          <ac:chgData name="Luke Roach" userId="3c173453-1e89-4ab7-a897-c035ad6940d7" providerId="ADAL" clId="{58527D48-A655-46B9-8D95-EACFB2F5D0F7}" dt="2022-01-27T12:33:23.538" v="1" actId="26606"/>
          <ac:spMkLst>
            <pc:docMk/>
            <pc:sldMk cId="1583557698" sldId="257"/>
            <ac:spMk id="3" creationId="{C15C8037-61E1-4C7C-86EC-42FD893D493E}"/>
          </ac:spMkLst>
        </pc:spChg>
        <pc:spChg chg="add">
          <ac:chgData name="Luke Roach" userId="3c173453-1e89-4ab7-a897-c035ad6940d7" providerId="ADAL" clId="{58527D48-A655-46B9-8D95-EACFB2F5D0F7}" dt="2022-01-27T12:33:23.538" v="1" actId="26606"/>
          <ac:spMkLst>
            <pc:docMk/>
            <pc:sldMk cId="1583557698" sldId="257"/>
            <ac:spMk id="9" creationId="{099405E2-1A96-4DBA-A9DC-4C2A1B421CA9}"/>
          </ac:spMkLst>
        </pc:spChg>
        <pc:spChg chg="add">
          <ac:chgData name="Luke Roach" userId="3c173453-1e89-4ab7-a897-c035ad6940d7" providerId="ADAL" clId="{58527D48-A655-46B9-8D95-EACFB2F5D0F7}" dt="2022-01-27T12:33:23.538" v="1" actId="26606"/>
          <ac:spMkLst>
            <pc:docMk/>
            <pc:sldMk cId="1583557698" sldId="257"/>
            <ac:spMk id="11" creationId="{932FF329-3A87-4F66-BA01-91CD63C8119F}"/>
          </ac:spMkLst>
        </pc:spChg>
        <pc:spChg chg="add">
          <ac:chgData name="Luke Roach" userId="3c173453-1e89-4ab7-a897-c035ad6940d7" providerId="ADAL" clId="{58527D48-A655-46B9-8D95-EACFB2F5D0F7}" dt="2022-01-27T12:33:23.538" v="1" actId="26606"/>
          <ac:spMkLst>
            <pc:docMk/>
            <pc:sldMk cId="1583557698" sldId="257"/>
            <ac:spMk id="13" creationId="{BCF4857D-F003-4CA1-82AB-00900B1008BA}"/>
          </ac:spMkLst>
        </pc:spChg>
        <pc:spChg chg="add">
          <ac:chgData name="Luke Roach" userId="3c173453-1e89-4ab7-a897-c035ad6940d7" providerId="ADAL" clId="{58527D48-A655-46B9-8D95-EACFB2F5D0F7}" dt="2022-01-27T12:33:23.538" v="1" actId="26606"/>
          <ac:spMkLst>
            <pc:docMk/>
            <pc:sldMk cId="1583557698" sldId="257"/>
            <ac:spMk id="15" creationId="{79855050-A75B-4DD0-9B56-8B1C7722D884}"/>
          </ac:spMkLst>
        </pc:spChg>
        <pc:spChg chg="add">
          <ac:chgData name="Luke Roach" userId="3c173453-1e89-4ab7-a897-c035ad6940d7" providerId="ADAL" clId="{58527D48-A655-46B9-8D95-EACFB2F5D0F7}" dt="2022-01-27T12:33:23.538" v="1" actId="26606"/>
          <ac:spMkLst>
            <pc:docMk/>
            <pc:sldMk cId="1583557698" sldId="257"/>
            <ac:spMk id="17" creationId="{5E6738EB-6FF0-4AF9-8462-57F4494B88B2}"/>
          </ac:spMkLst>
        </pc:spChg>
        <pc:spChg chg="add">
          <ac:chgData name="Luke Roach" userId="3c173453-1e89-4ab7-a897-c035ad6940d7" providerId="ADAL" clId="{58527D48-A655-46B9-8D95-EACFB2F5D0F7}" dt="2022-01-27T12:33:23.538" v="1" actId="26606"/>
          <ac:spMkLst>
            <pc:docMk/>
            <pc:sldMk cId="1583557698" sldId="257"/>
            <ac:spMk id="19" creationId="{DB791336-FCAA-4174-9303-B3F374861110}"/>
          </ac:spMkLst>
        </pc:spChg>
        <pc:spChg chg="add">
          <ac:chgData name="Luke Roach" userId="3c173453-1e89-4ab7-a897-c035ad6940d7" providerId="ADAL" clId="{58527D48-A655-46B9-8D95-EACFB2F5D0F7}" dt="2022-01-27T12:33:23.538" v="1" actId="26606"/>
          <ac:spMkLst>
            <pc:docMk/>
            <pc:sldMk cId="1583557698" sldId="257"/>
            <ac:spMk id="21" creationId="{CA212158-300D-44D0-9CCE-472C3F669EE1}"/>
          </ac:spMkLst>
        </pc:spChg>
        <pc:spChg chg="add">
          <ac:chgData name="Luke Roach" userId="3c173453-1e89-4ab7-a897-c035ad6940d7" providerId="ADAL" clId="{58527D48-A655-46B9-8D95-EACFB2F5D0F7}" dt="2022-01-27T12:33:23.538" v="1" actId="26606"/>
          <ac:spMkLst>
            <pc:docMk/>
            <pc:sldMk cId="1583557698" sldId="257"/>
            <ac:spMk id="23" creationId="{988521F4-D44A-42C5-9BDB-5CA25554098B}"/>
          </ac:spMkLst>
        </pc:spChg>
        <pc:picChg chg="add mod ord">
          <ac:chgData name="Luke Roach" userId="3c173453-1e89-4ab7-a897-c035ad6940d7" providerId="ADAL" clId="{58527D48-A655-46B9-8D95-EACFB2F5D0F7}" dt="2022-01-27T12:33:23.538" v="1" actId="26606"/>
          <ac:picMkLst>
            <pc:docMk/>
            <pc:sldMk cId="1583557698" sldId="257"/>
            <ac:picMk id="4" creationId="{201323B6-B34D-42D0-9D5A-BA1D355CCA4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D69555-EE48-4B19-812B-4E1068DBF976}"/>
              </a:ext>
            </a:extLst>
          </p:cNvPr>
          <p:cNvSpPr/>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57">
            <a:extLst>
              <a:ext uri="{FF2B5EF4-FFF2-40B4-BE49-F238E27FC236}">
                <a16:creationId xmlns:a16="http://schemas.microsoft.com/office/drawing/2014/main" id="{57AEB73D-F521-4B19-820F-12DB6BCC8406}"/>
              </a:ext>
            </a:extLst>
          </p:cNvPr>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 name="Title 1"/>
          <p:cNvSpPr>
            <a:spLocks noGrp="1"/>
          </p:cNvSpPr>
          <p:nvPr>
            <p:ph type="ctrTitle"/>
          </p:nvPr>
        </p:nvSpPr>
        <p:spPr>
          <a:xfrm>
            <a:off x="855388" y="863068"/>
            <a:ext cx="6007691" cy="4985916"/>
          </a:xfrm>
        </p:spPr>
        <p:txBody>
          <a:bodyPr anchor="ctr">
            <a:noAutofit/>
          </a:bodyPr>
          <a:lstStyle>
            <a:lvl1pPr algn="l">
              <a:lnSpc>
                <a:spcPct val="125000"/>
              </a:lnSpc>
              <a:defRPr sz="6000" b="0" cap="all" spc="150" baseline="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197352" y="863068"/>
            <a:ext cx="3351729" cy="5120069"/>
          </a:xfrm>
        </p:spPr>
        <p:txBody>
          <a:bodyPr anchor="ctr">
            <a:normAutofit/>
          </a:bodyPr>
          <a:lstStyle>
            <a:lvl1pPr marL="0" indent="0" algn="l">
              <a:lnSpc>
                <a:spcPct val="150000"/>
              </a:lnSpc>
              <a:buNone/>
              <a:defRPr sz="2400" b="0" cap="none"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Rectangle 6">
            <a:extLst>
              <a:ext uri="{FF2B5EF4-FFF2-40B4-BE49-F238E27FC236}">
                <a16:creationId xmlns:a16="http://schemas.microsoft.com/office/drawing/2014/main" id="{6B72EEBA-3A5D-41CE-8465-A45A0F65674E}"/>
              </a:ext>
            </a:extLst>
          </p:cNvPr>
          <p:cNvSpPr/>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ate Placeholder 12">
            <a:extLst>
              <a:ext uri="{FF2B5EF4-FFF2-40B4-BE49-F238E27FC236}">
                <a16:creationId xmlns:a16="http://schemas.microsoft.com/office/drawing/2014/main" id="{79F4CF2F-CDFA-4A37-837C-819D5238EAB4}"/>
              </a:ext>
            </a:extLst>
          </p:cNvPr>
          <p:cNvSpPr>
            <a:spLocks noGrp="1"/>
          </p:cNvSpPr>
          <p:nvPr>
            <p:ph type="dt" sz="half" idx="10"/>
          </p:nvPr>
        </p:nvSpPr>
        <p:spPr>
          <a:xfrm>
            <a:off x="8197353" y="6309360"/>
            <a:ext cx="2151134" cy="457200"/>
          </a:xfrm>
        </p:spPr>
        <p:txBody>
          <a:bodyPr/>
          <a:lstStyle/>
          <a:p>
            <a:pPr algn="l"/>
            <a:fld id="{0DCFB061-4267-4D9F-8017-6F550D3068DF}" type="datetime1">
              <a:rPr lang="en-US" smtClean="0"/>
              <a:t>1/30/2023</a:t>
            </a:fld>
            <a:endParaRPr lang="en-US" dirty="0"/>
          </a:p>
        </p:txBody>
      </p:sp>
      <p:sp>
        <p:nvSpPr>
          <p:cNvPr id="15" name="Footer Placeholder 14">
            <a:extLst>
              <a:ext uri="{FF2B5EF4-FFF2-40B4-BE49-F238E27FC236}">
                <a16:creationId xmlns:a16="http://schemas.microsoft.com/office/drawing/2014/main" id="{CFECE62A-61A4-407D-8F0B-D459CD977C75}"/>
              </a:ext>
            </a:extLst>
          </p:cNvPr>
          <p:cNvSpPr>
            <a:spLocks noGrp="1"/>
          </p:cNvSpPr>
          <p:nvPr>
            <p:ph type="ftr" sz="quarter" idx="11"/>
          </p:nvPr>
        </p:nvSpPr>
        <p:spPr>
          <a:xfrm>
            <a:off x="855388" y="6309360"/>
            <a:ext cx="6007691" cy="457200"/>
          </a:xfrm>
        </p:spPr>
        <p:txBody>
          <a:bodyPr/>
          <a:lstStyle>
            <a:lvl1pPr algn="r">
              <a:defRPr/>
            </a:lvl1pPr>
          </a:lstStyle>
          <a:p>
            <a:pPr algn="l"/>
            <a:endParaRPr lang="en-US" dirty="0"/>
          </a:p>
        </p:txBody>
      </p:sp>
      <p:sp>
        <p:nvSpPr>
          <p:cNvPr id="27" name="Slide Number Placeholder 26">
            <a:extLst>
              <a:ext uri="{FF2B5EF4-FFF2-40B4-BE49-F238E27FC236}">
                <a16:creationId xmlns:a16="http://schemas.microsoft.com/office/drawing/2014/main" id="{99FE60A9-FE2A-451F-9244-60FCE7FE9AD7}"/>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766020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4ED5C-5A53-433E-8A55-46F54CE81DA5}" type="datetime1">
              <a:rPr lang="en-US" smtClean="0"/>
              <a:t>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2972413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FD12B6-57DE-4B63-A723-500B050FB7DD}"/>
              </a:ext>
            </a:extLst>
          </p:cNvPr>
          <p:cNvSpPr/>
          <p:nvPr/>
        </p:nvSpPr>
        <p:spPr>
          <a:xfrm>
            <a:off x="0" y="4215384"/>
            <a:ext cx="12192000" cy="264261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316" y="1406284"/>
            <a:ext cx="10593694" cy="2597841"/>
          </a:xfrm>
        </p:spPr>
        <p:txBody>
          <a:bodyPr anchor="b">
            <a:normAutofit/>
          </a:bodyPr>
          <a:lstStyle>
            <a:lvl1pPr algn="ctr">
              <a:lnSpc>
                <a:spcPct val="125000"/>
              </a:lnSpc>
              <a:defRPr sz="4400" baseline="0">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818312" y="4527856"/>
            <a:ext cx="6559018" cy="1570245"/>
          </a:xfrm>
        </p:spPr>
        <p:txBody>
          <a:bodyPr anchor="t">
            <a:normAutofit/>
          </a:bodyPr>
          <a:lstStyle>
            <a:lvl1pPr marL="0" indent="0" algn="ctr">
              <a:lnSpc>
                <a:spcPct val="130000"/>
              </a:lnSpc>
              <a:spcBef>
                <a:spcPts val="0"/>
              </a:spcBef>
              <a:buNone/>
              <a:defRPr sz="2400" b="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5F1E2E75-4758-4930-8024-39287C962987}"/>
              </a:ext>
            </a:extLst>
          </p:cNvPr>
          <p:cNvSpPr>
            <a:spLocks noGrp="1"/>
          </p:cNvSpPr>
          <p:nvPr>
            <p:ph type="dt" sz="half" idx="10"/>
          </p:nvPr>
        </p:nvSpPr>
        <p:spPr/>
        <p:txBody>
          <a:bodyPr/>
          <a:lstStyle/>
          <a:p>
            <a:fld id="{29CABC0C-B6DF-45E9-B954-11C99AA62C3E}" type="datetime1">
              <a:rPr lang="en-US" smtClean="0"/>
              <a:t>1/30/2023</a:t>
            </a:fld>
            <a:endParaRPr lang="en-US" dirty="0"/>
          </a:p>
        </p:txBody>
      </p:sp>
      <p:sp>
        <p:nvSpPr>
          <p:cNvPr id="8" name="Footer Placeholder 7">
            <a:extLst>
              <a:ext uri="{FF2B5EF4-FFF2-40B4-BE49-F238E27FC236}">
                <a16:creationId xmlns:a16="http://schemas.microsoft.com/office/drawing/2014/main" id="{488B9949-402C-42C2-9A94-16590FC0C59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39D83F6-DAF4-4876-AA41-F246EC970F7D}"/>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11" name="Rectangle 10">
            <a:extLst>
              <a:ext uri="{FF2B5EF4-FFF2-40B4-BE49-F238E27FC236}">
                <a16:creationId xmlns:a16="http://schemas.microsoft.com/office/drawing/2014/main" id="{91613A19-DDA2-44F6-9ED4-F87771C684B8}"/>
              </a:ext>
            </a:extLst>
          </p:cNvPr>
          <p:cNvSpPr/>
          <p:nvPr/>
        </p:nvSpPr>
        <p:spPr>
          <a:xfrm>
            <a:off x="0" y="4215384"/>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113666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hasCustomPrompt="1"/>
          </p:nvPr>
        </p:nvSpPr>
        <p:spPr>
          <a:xfrm>
            <a:off x="5376670" y="705114"/>
            <a:ext cx="6172412" cy="2403846"/>
          </a:xfrm>
        </p:spPr>
        <p:txBody>
          <a:bodyPr anchor="b"/>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376670" y="3749040"/>
            <a:ext cx="6172411" cy="2346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AB71B9-2624-4F21-93EE-35A78B1A0DAD}" type="datetime1">
              <a:rPr lang="en-US" smtClean="0"/>
              <a:t>1/30/2023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dirty="0"/>
          </a:p>
        </p:txBody>
      </p:sp>
      <p:sp>
        <p:nvSpPr>
          <p:cNvPr id="10" name="Rectangle 9">
            <a:extLst>
              <a:ext uri="{FF2B5EF4-FFF2-40B4-BE49-F238E27FC236}">
                <a16:creationId xmlns:a16="http://schemas.microsoft.com/office/drawing/2014/main" id="{5CE6B9B5-A5D1-4099-B52B-78F39AB0AFCB}"/>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7655733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76667" y="658999"/>
            <a:ext cx="6166422" cy="457200"/>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76668" y="1116199"/>
            <a:ext cx="6166422" cy="2062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376668" y="3623098"/>
            <a:ext cx="6166421" cy="457200"/>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5376670" y="4102370"/>
            <a:ext cx="6166419" cy="20665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D37C2A-BE2E-4840-A907-3254E2916C96}" type="datetime1">
              <a:rPr lang="en-US" smtClean="0"/>
              <a:t>1/30/2023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dirty="0"/>
          </a:p>
        </p:txBody>
      </p:sp>
      <p:sp>
        <p:nvSpPr>
          <p:cNvPr id="10" name="Title 9">
            <a:extLst>
              <a:ext uri="{FF2B5EF4-FFF2-40B4-BE49-F238E27FC236}">
                <a16:creationId xmlns:a16="http://schemas.microsoft.com/office/drawing/2014/main" id="{D26B370B-8381-431F-9492-0EA1205113EE}"/>
              </a:ext>
            </a:extLst>
          </p:cNvPr>
          <p:cNvSpPr>
            <a:spLocks noGrp="1"/>
          </p:cNvSpPr>
          <p:nvPr>
            <p:ph type="title"/>
          </p:nvPr>
        </p:nvSpPr>
        <p:spPr/>
        <p:txBody>
          <a:bodyPr/>
          <a:lstStyle/>
          <a:p>
            <a:r>
              <a:rPr lang="en-US"/>
              <a:t>Click to edit Master title style</a:t>
            </a:r>
          </a:p>
        </p:txBody>
      </p:sp>
      <p:sp>
        <p:nvSpPr>
          <p:cNvPr id="12" name="Rectangle 11">
            <a:extLst>
              <a:ext uri="{FF2B5EF4-FFF2-40B4-BE49-F238E27FC236}">
                <a16:creationId xmlns:a16="http://schemas.microsoft.com/office/drawing/2014/main" id="{DCA89085-2231-4A9C-B23C-B199A9DD26C5}"/>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635214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5CD215-1C45-48A0-8534-39FFE8A7C95A}" type="datetime1">
              <a:rPr lang="en-US" smtClean="0"/>
              <a:t>1/30/2023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1614188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C7CF41D3-C6B9-4E99-9321-87C4E2168F46}"/>
              </a:ext>
            </a:extLst>
          </p:cNvPr>
          <p:cNvSpPr>
            <a:spLocks noGrp="1"/>
          </p:cNvSpPr>
          <p:nvPr>
            <p:ph type="dt" sz="half" idx="10"/>
          </p:nvPr>
        </p:nvSpPr>
        <p:spPr/>
        <p:txBody>
          <a:bodyPr/>
          <a:lstStyle/>
          <a:p>
            <a:fld id="{D3363A0F-DEF3-4134-98D0-2E1276938A8B}" type="datetime1">
              <a:rPr lang="en-US" smtClean="0"/>
              <a:t>1/30/2023</a:t>
            </a:fld>
            <a:endParaRPr lang="en-US" dirty="0"/>
          </a:p>
        </p:txBody>
      </p:sp>
      <p:sp>
        <p:nvSpPr>
          <p:cNvPr id="6" name="Footer Placeholder 5">
            <a:extLst>
              <a:ext uri="{FF2B5EF4-FFF2-40B4-BE49-F238E27FC236}">
                <a16:creationId xmlns:a16="http://schemas.microsoft.com/office/drawing/2014/main" id="{8B5BC6EB-07B1-46AF-AC33-E998BC6AA43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3E3A0C1-6562-4819-9E88-4C1378FD5DE4}"/>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0669019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CA29BA-0143-49FF-8608-DB1623D99537}"/>
              </a:ext>
            </a:extLst>
          </p:cNvPr>
          <p:cNvSpPr/>
          <p:nvPr/>
        </p:nvSpPr>
        <p:spPr>
          <a:xfrm>
            <a:off x="0" y="0"/>
            <a:ext cx="8248592"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53015" y="640079"/>
            <a:ext cx="2796066" cy="2551751"/>
          </a:xfrm>
        </p:spPr>
        <p:txBody>
          <a:bodyPr anchor="b">
            <a:normAutofit/>
          </a:bodyPr>
          <a:lstStyle>
            <a:lvl1pPr algn="l">
              <a:lnSpc>
                <a:spcPct val="135000"/>
              </a:lnSpc>
              <a:defRPr sz="3200"/>
            </a:lvl1pPr>
          </a:lstStyle>
          <a:p>
            <a:r>
              <a:rPr lang="en-US"/>
              <a:t>Click to edit Master title style</a:t>
            </a:r>
            <a:endParaRPr lang="en-US" dirty="0"/>
          </a:p>
        </p:txBody>
      </p:sp>
      <p:sp>
        <p:nvSpPr>
          <p:cNvPr id="3" name="Content Placeholder 2"/>
          <p:cNvSpPr>
            <a:spLocks noGrp="1"/>
          </p:cNvSpPr>
          <p:nvPr>
            <p:ph idx="1"/>
          </p:nvPr>
        </p:nvSpPr>
        <p:spPr>
          <a:xfrm>
            <a:off x="638818" y="640078"/>
            <a:ext cx="6969693" cy="5455921"/>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hasCustomPrompt="1"/>
          </p:nvPr>
        </p:nvSpPr>
        <p:spPr>
          <a:xfrm>
            <a:off x="8753015" y="3223803"/>
            <a:ext cx="2796066" cy="2872197"/>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3010CF18-370D-4E80-AE4C-396FFDFCAE5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ate Placeholder 9">
            <a:extLst>
              <a:ext uri="{FF2B5EF4-FFF2-40B4-BE49-F238E27FC236}">
                <a16:creationId xmlns:a16="http://schemas.microsoft.com/office/drawing/2014/main" id="{C5EBFE9C-5A22-4462-9C51-E00C03F55C3D}"/>
              </a:ext>
            </a:extLst>
          </p:cNvPr>
          <p:cNvSpPr>
            <a:spLocks noGrp="1"/>
          </p:cNvSpPr>
          <p:nvPr>
            <p:ph type="dt" sz="half" idx="10"/>
          </p:nvPr>
        </p:nvSpPr>
        <p:spPr>
          <a:xfrm>
            <a:off x="8753015" y="6309360"/>
            <a:ext cx="1734207" cy="457200"/>
          </a:xfrm>
        </p:spPr>
        <p:txBody>
          <a:bodyPr/>
          <a:lstStyle>
            <a:lvl1pPr algn="l">
              <a:defRPr/>
            </a:lvl1pPr>
          </a:lstStyle>
          <a:p>
            <a:fld id="{61A2E4C8-2960-4ADD-862C-4D9643CB15AC}" type="datetime1">
              <a:rPr lang="en-US" smtClean="0"/>
              <a:t>1/30/2023</a:t>
            </a:fld>
            <a:endParaRPr lang="en-US" dirty="0"/>
          </a:p>
        </p:txBody>
      </p:sp>
      <p:sp>
        <p:nvSpPr>
          <p:cNvPr id="11" name="Footer Placeholder 10">
            <a:extLst>
              <a:ext uri="{FF2B5EF4-FFF2-40B4-BE49-F238E27FC236}">
                <a16:creationId xmlns:a16="http://schemas.microsoft.com/office/drawing/2014/main" id="{2EBBFF2E-AA66-4B76-9139-CB000B5A45D5}"/>
              </a:ext>
            </a:extLst>
          </p:cNvPr>
          <p:cNvSpPr>
            <a:spLocks noGrp="1"/>
          </p:cNvSpPr>
          <p:nvPr>
            <p:ph type="ftr" sz="quarter" idx="11"/>
          </p:nvPr>
        </p:nvSpPr>
        <p:spPr>
          <a:xfrm>
            <a:off x="638818" y="6309360"/>
            <a:ext cx="6993867" cy="457200"/>
          </a:xfrm>
        </p:spPr>
        <p:txBody>
          <a:bodyPr/>
          <a:lstStyle/>
          <a:p>
            <a:endParaRPr lang="en-US" dirty="0"/>
          </a:p>
        </p:txBody>
      </p:sp>
      <p:sp>
        <p:nvSpPr>
          <p:cNvPr id="12" name="Slide Number Placeholder 11">
            <a:extLst>
              <a:ext uri="{FF2B5EF4-FFF2-40B4-BE49-F238E27FC236}">
                <a16:creationId xmlns:a16="http://schemas.microsoft.com/office/drawing/2014/main" id="{A44F64C4-BF20-4F6B-B650-57C71C828A68}"/>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0817682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4996" y="640079"/>
            <a:ext cx="2714085" cy="2695903"/>
          </a:xfrm>
        </p:spPr>
        <p:txBody>
          <a:bodyPr anchor="b">
            <a:noAutofit/>
          </a:bodyPr>
          <a:lstStyle>
            <a:lvl1pPr algn="l">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248592"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hasCustomPrompt="1"/>
          </p:nvPr>
        </p:nvSpPr>
        <p:spPr>
          <a:xfrm>
            <a:off x="8834996" y="3429000"/>
            <a:ext cx="2714085" cy="2508026"/>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90949BC8-9ABF-49F6-851C-5DB0B86CA70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a:extLst>
              <a:ext uri="{FF2B5EF4-FFF2-40B4-BE49-F238E27FC236}">
                <a16:creationId xmlns:a16="http://schemas.microsoft.com/office/drawing/2014/main" id="{04E1EE21-E3FA-4D43-B224-C664959637B0}"/>
              </a:ext>
            </a:extLst>
          </p:cNvPr>
          <p:cNvSpPr>
            <a:spLocks noGrp="1"/>
          </p:cNvSpPr>
          <p:nvPr>
            <p:ph type="dt" sz="half" idx="10"/>
          </p:nvPr>
        </p:nvSpPr>
        <p:spPr>
          <a:xfrm>
            <a:off x="8834997" y="6309360"/>
            <a:ext cx="1645920" cy="457200"/>
          </a:xfrm>
        </p:spPr>
        <p:txBody>
          <a:bodyPr/>
          <a:lstStyle/>
          <a:p>
            <a:fld id="{48BDEA15-09CD-4275-A8E0-385C965F48B0}" type="datetime1">
              <a:rPr lang="en-US" smtClean="0"/>
              <a:t>1/30/2023</a:t>
            </a:fld>
            <a:endParaRPr lang="en-US" dirty="0"/>
          </a:p>
        </p:txBody>
      </p:sp>
      <p:sp>
        <p:nvSpPr>
          <p:cNvPr id="7" name="Slide Number Placeholder 6">
            <a:extLst>
              <a:ext uri="{FF2B5EF4-FFF2-40B4-BE49-F238E27FC236}">
                <a16:creationId xmlns:a16="http://schemas.microsoft.com/office/drawing/2014/main" id="{A32D7F83-8993-4ED4-9F02-663CC085052F}"/>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6" name="Footer Placeholder 5">
            <a:extLst>
              <a:ext uri="{FF2B5EF4-FFF2-40B4-BE49-F238E27FC236}">
                <a16:creationId xmlns:a16="http://schemas.microsoft.com/office/drawing/2014/main" id="{8E3678B7-E511-4CE1-BEE5-89E959B9BFD6}"/>
              </a:ext>
            </a:extLst>
          </p:cNvPr>
          <p:cNvSpPr>
            <a:spLocks noGrp="1"/>
          </p:cNvSpPr>
          <p:nvPr>
            <p:ph type="ftr" sz="quarter" idx="11"/>
          </p:nvPr>
        </p:nvSpPr>
        <p:spPr>
          <a:xfrm>
            <a:off x="640080" y="6309360"/>
            <a:ext cx="4946592" cy="457200"/>
          </a:xfrm>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p>
        </p:txBody>
      </p:sp>
    </p:spTree>
    <p:extLst>
      <p:ext uri="{BB962C8B-B14F-4D97-AF65-F5344CB8AC3E}">
        <p14:creationId xmlns:p14="http://schemas.microsoft.com/office/powerpoint/2010/main" val="20256260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41BC61-5547-4A60-8DA1-6699760D9972}" type="datetime1">
              <a:rPr lang="en-US" smtClean="0"/>
              <a:t>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36040685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24B9D1C6-60D0-4CD1-8F31-F912522EB041}" type="datetime1">
              <a:rPr lang="en-US" smtClean="0"/>
              <a:t>1/30/2023</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dirty="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64447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2917"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fld id="{4AF8082C-0922-4249-A612-B415F5231620}" type="datetime1">
              <a:rPr lang="en-US" smtClean="0"/>
              <a:t>1/30/2023</a:t>
            </a:fld>
            <a:endParaRPr lang="en-US" dirty="0"/>
          </a:p>
        </p:txBody>
      </p:sp>
      <p:sp>
        <p:nvSpPr>
          <p:cNvPr id="5" name="Footer Placeholder 4"/>
          <p:cNvSpPr>
            <a:spLocks noGrp="1"/>
          </p:cNvSpPr>
          <p:nvPr>
            <p:ph type="ftr" sz="quarter" idx="3"/>
          </p:nvPr>
        </p:nvSpPr>
        <p:spPr>
          <a:xfrm>
            <a:off x="5376670" y="6309360"/>
            <a:ext cx="494659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19897418"/>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37" r:id="rId4"/>
    <p:sldLayoutId id="2147483738" r:id="rId5"/>
    <p:sldLayoutId id="2147483743" r:id="rId6"/>
    <p:sldLayoutId id="2147483739" r:id="rId7"/>
    <p:sldLayoutId id="2147483740" r:id="rId8"/>
    <p:sldLayoutId id="2147483741" r:id="rId9"/>
    <p:sldLayoutId id="2147483742" r:id="rId10"/>
    <p:sldLayoutId id="2147483744" r:id="rId11"/>
  </p:sldLayoutIdLst>
  <p:hf sldNum="0" hdr="0" ftr="0" dt="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725BC23-E0DD-4037-B2B8-7B6FA6454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199EE120-2D35-4A48-BAAE-238F986A13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ull frame view of crumpled white paper">
            <a:extLst>
              <a:ext uri="{FF2B5EF4-FFF2-40B4-BE49-F238E27FC236}">
                <a16:creationId xmlns:a16="http://schemas.microsoft.com/office/drawing/2014/main" id="{69AFD25F-09E4-4088-9921-41ECA2D81474}"/>
              </a:ext>
            </a:extLst>
          </p:cNvPr>
          <p:cNvPicPr>
            <a:picLocks noChangeAspect="1"/>
          </p:cNvPicPr>
          <p:nvPr/>
        </p:nvPicPr>
        <p:blipFill rotWithShape="1">
          <a:blip r:embed="rId2"/>
          <a:srcRect l="19766" r="23354" b="2"/>
          <a:stretch/>
        </p:blipFill>
        <p:spPr>
          <a:xfrm>
            <a:off x="20" y="1804072"/>
            <a:ext cx="4458058" cy="4349801"/>
          </a:xfrm>
          <a:prstGeom prst="rect">
            <a:avLst/>
          </a:prstGeom>
        </p:spPr>
      </p:pic>
      <p:sp>
        <p:nvSpPr>
          <p:cNvPr id="13" name="Rectangle 12">
            <a:extLst>
              <a:ext uri="{FF2B5EF4-FFF2-40B4-BE49-F238E27FC236}">
                <a16:creationId xmlns:a16="http://schemas.microsoft.com/office/drawing/2014/main" id="{552F9EAC-0C70-441C-AC78-65174C28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1740090"/>
            <a:ext cx="7765922" cy="442752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E40EBA-50DD-4065-B662-F830C858E508}"/>
              </a:ext>
            </a:extLst>
          </p:cNvPr>
          <p:cNvSpPr>
            <a:spLocks noGrp="1"/>
          </p:cNvSpPr>
          <p:nvPr>
            <p:ph type="ctrTitle"/>
          </p:nvPr>
        </p:nvSpPr>
        <p:spPr>
          <a:xfrm>
            <a:off x="4882101" y="2146851"/>
            <a:ext cx="6666980" cy="2658269"/>
          </a:xfrm>
        </p:spPr>
        <p:txBody>
          <a:bodyPr anchor="b">
            <a:normAutofit fontScale="90000"/>
          </a:bodyPr>
          <a:lstStyle/>
          <a:p>
            <a:r>
              <a:rPr lang="en-GB" dirty="0"/>
              <a:t>Evidence Based Policing – Workshop 1</a:t>
            </a:r>
          </a:p>
        </p:txBody>
      </p:sp>
      <p:sp>
        <p:nvSpPr>
          <p:cNvPr id="3" name="Subtitle 2">
            <a:extLst>
              <a:ext uri="{FF2B5EF4-FFF2-40B4-BE49-F238E27FC236}">
                <a16:creationId xmlns:a16="http://schemas.microsoft.com/office/drawing/2014/main" id="{B3EE6406-4D7E-425D-A2B7-105F121A73DD}"/>
              </a:ext>
            </a:extLst>
          </p:cNvPr>
          <p:cNvSpPr>
            <a:spLocks noGrp="1"/>
          </p:cNvSpPr>
          <p:nvPr>
            <p:ph type="subTitle" idx="1"/>
          </p:nvPr>
        </p:nvSpPr>
        <p:spPr>
          <a:xfrm>
            <a:off x="4882102" y="4810937"/>
            <a:ext cx="6666980" cy="1172200"/>
          </a:xfrm>
        </p:spPr>
        <p:txBody>
          <a:bodyPr anchor="t">
            <a:noAutofit/>
          </a:bodyPr>
          <a:lstStyle/>
          <a:p>
            <a:r>
              <a:rPr lang="en-GB" sz="1600" dirty="0"/>
              <a:t>Dr Luke Roach</a:t>
            </a:r>
          </a:p>
          <a:p>
            <a:r>
              <a:rPr lang="en-GB" sz="1600" dirty="0"/>
              <a:t>L.Roach@UWTSD.ac.uk</a:t>
            </a:r>
          </a:p>
        </p:txBody>
      </p:sp>
      <p:sp>
        <p:nvSpPr>
          <p:cNvPr id="15" name="Rectangle 14">
            <a:extLst>
              <a:ext uri="{FF2B5EF4-FFF2-40B4-BE49-F238E27FC236}">
                <a16:creationId xmlns:a16="http://schemas.microsoft.com/office/drawing/2014/main" id="{0D48F6B8-EF56-4340-982E-F4D6F5DC2F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75380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C596C40-FEA6-4867-853D-CF37DE3B6B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DC7C5E2-274E-49A3-A8E0-46A5B8CAC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6CF8D2C-9E01-48EC-8DDF-8A1FF60AE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471964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DE2C4-26BE-4F25-8304-1F67D423ED12}"/>
              </a:ext>
            </a:extLst>
          </p:cNvPr>
          <p:cNvSpPr>
            <a:spLocks noGrp="1"/>
          </p:cNvSpPr>
          <p:nvPr>
            <p:ph type="title"/>
          </p:nvPr>
        </p:nvSpPr>
        <p:spPr/>
        <p:txBody>
          <a:bodyPr/>
          <a:lstStyle/>
          <a:p>
            <a:r>
              <a:rPr lang="en-GB" dirty="0"/>
              <a:t>What is included in this module?</a:t>
            </a:r>
          </a:p>
        </p:txBody>
      </p:sp>
      <p:sp>
        <p:nvSpPr>
          <p:cNvPr id="3" name="Content Placeholder 2">
            <a:extLst>
              <a:ext uri="{FF2B5EF4-FFF2-40B4-BE49-F238E27FC236}">
                <a16:creationId xmlns:a16="http://schemas.microsoft.com/office/drawing/2014/main" id="{AC868682-9586-4F97-A389-032CC5A73E6A}"/>
              </a:ext>
            </a:extLst>
          </p:cNvPr>
          <p:cNvSpPr>
            <a:spLocks noGrp="1"/>
          </p:cNvSpPr>
          <p:nvPr>
            <p:ph idx="1"/>
          </p:nvPr>
        </p:nvSpPr>
        <p:spPr/>
        <p:txBody>
          <a:bodyPr>
            <a:normAutofit lnSpcReduction="10000"/>
          </a:bodyPr>
          <a:lstStyle/>
          <a:p>
            <a:r>
              <a:rPr lang="en-GB" dirty="0"/>
              <a:t>To explain the concept of Evidence Based Policing (EBP)</a:t>
            </a:r>
          </a:p>
          <a:p>
            <a:r>
              <a:rPr lang="en-GB" dirty="0"/>
              <a:t>Understand the limitations </a:t>
            </a:r>
          </a:p>
          <a:p>
            <a:r>
              <a:rPr lang="en-GB" dirty="0"/>
              <a:t>Evaluate the application of EBP</a:t>
            </a:r>
          </a:p>
          <a:p>
            <a:r>
              <a:rPr lang="en-GB" dirty="0"/>
              <a:t>Learn how to review/evaluate EBP</a:t>
            </a:r>
          </a:p>
          <a:p>
            <a:r>
              <a:rPr lang="en-GB" dirty="0"/>
              <a:t>Identify sources for EBP</a:t>
            </a:r>
          </a:p>
          <a:p>
            <a:r>
              <a:rPr lang="en-GB" dirty="0"/>
              <a:t>Examine what happens on the ground</a:t>
            </a:r>
          </a:p>
          <a:p>
            <a:r>
              <a:rPr lang="en-GB" dirty="0"/>
              <a:t>Look at ‘</a:t>
            </a:r>
            <a:r>
              <a:rPr lang="en-GB" dirty="0" err="1"/>
              <a:t>whats</a:t>
            </a:r>
            <a:r>
              <a:rPr lang="en-GB" dirty="0"/>
              <a:t> the problem – </a:t>
            </a:r>
            <a:r>
              <a:rPr lang="en-GB" dirty="0" err="1"/>
              <a:t>whats</a:t>
            </a:r>
            <a:r>
              <a:rPr lang="en-GB" dirty="0"/>
              <a:t> the solution’</a:t>
            </a:r>
          </a:p>
          <a:p>
            <a:r>
              <a:rPr lang="en-GB" dirty="0"/>
              <a:t>Problem solving techniques</a:t>
            </a:r>
          </a:p>
          <a:p>
            <a:r>
              <a:rPr lang="en-GB" dirty="0"/>
              <a:t>Intervention and resolution models</a:t>
            </a:r>
          </a:p>
        </p:txBody>
      </p:sp>
    </p:spTree>
    <p:extLst>
      <p:ext uri="{BB962C8B-B14F-4D97-AF65-F5344CB8AC3E}">
        <p14:creationId xmlns:p14="http://schemas.microsoft.com/office/powerpoint/2010/main" val="24987646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5BD32-CD7E-4B0E-ADB9-00A15FF3BD2F}"/>
              </a:ext>
            </a:extLst>
          </p:cNvPr>
          <p:cNvSpPr>
            <a:spLocks noGrp="1"/>
          </p:cNvSpPr>
          <p:nvPr>
            <p:ph type="title"/>
          </p:nvPr>
        </p:nvSpPr>
        <p:spPr/>
        <p:txBody>
          <a:bodyPr/>
          <a:lstStyle/>
          <a:p>
            <a:r>
              <a:rPr lang="en-GB" dirty="0"/>
              <a:t>What is the objective of Evidence Based Policing?</a:t>
            </a:r>
          </a:p>
        </p:txBody>
      </p:sp>
      <p:sp>
        <p:nvSpPr>
          <p:cNvPr id="3" name="Content Placeholder 2">
            <a:extLst>
              <a:ext uri="{FF2B5EF4-FFF2-40B4-BE49-F238E27FC236}">
                <a16:creationId xmlns:a16="http://schemas.microsoft.com/office/drawing/2014/main" id="{A028FE43-70EF-470F-A083-0CF39A259169}"/>
              </a:ext>
            </a:extLst>
          </p:cNvPr>
          <p:cNvSpPr>
            <a:spLocks noGrp="1"/>
          </p:cNvSpPr>
          <p:nvPr>
            <p:ph idx="1"/>
          </p:nvPr>
        </p:nvSpPr>
        <p:spPr/>
        <p:txBody>
          <a:bodyPr/>
          <a:lstStyle/>
          <a:p>
            <a:r>
              <a:rPr lang="en-GB" b="1" dirty="0"/>
              <a:t>Understand the Meaning of the term Evidence Based Policing (EBP)</a:t>
            </a:r>
          </a:p>
          <a:p>
            <a:r>
              <a:rPr lang="en-GB" b="1" dirty="0"/>
              <a:t>To gain an understanding of how EBP can improve ‘policing’ and ‘public safety’, and how it can serve to reduce crime, harm and disorder.</a:t>
            </a:r>
          </a:p>
          <a:p>
            <a:r>
              <a:rPr lang="en-GB" b="1" dirty="0"/>
              <a:t>To evaluate the effectiveness of EBP in comparison with other models of policing. </a:t>
            </a:r>
          </a:p>
          <a:p>
            <a:endParaRPr lang="en-GB" dirty="0"/>
          </a:p>
        </p:txBody>
      </p:sp>
    </p:spTree>
    <p:extLst>
      <p:ext uri="{BB962C8B-B14F-4D97-AF65-F5344CB8AC3E}">
        <p14:creationId xmlns:p14="http://schemas.microsoft.com/office/powerpoint/2010/main" val="41896703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08192-6DE7-684B-235B-EA62C0D3523C}"/>
              </a:ext>
            </a:extLst>
          </p:cNvPr>
          <p:cNvSpPr>
            <a:spLocks noGrp="1"/>
          </p:cNvSpPr>
          <p:nvPr>
            <p:ph type="title"/>
          </p:nvPr>
        </p:nvSpPr>
        <p:spPr/>
        <p:txBody>
          <a:bodyPr/>
          <a:lstStyle/>
          <a:p>
            <a:r>
              <a:rPr lang="en-GB" dirty="0"/>
              <a:t>Class Task</a:t>
            </a:r>
          </a:p>
        </p:txBody>
      </p:sp>
      <p:sp>
        <p:nvSpPr>
          <p:cNvPr id="3" name="Content Placeholder 2">
            <a:extLst>
              <a:ext uri="{FF2B5EF4-FFF2-40B4-BE49-F238E27FC236}">
                <a16:creationId xmlns:a16="http://schemas.microsoft.com/office/drawing/2014/main" id="{BE645AC9-1DFA-5E20-744E-E39AF78E0C12}"/>
              </a:ext>
            </a:extLst>
          </p:cNvPr>
          <p:cNvSpPr>
            <a:spLocks noGrp="1"/>
          </p:cNvSpPr>
          <p:nvPr>
            <p:ph idx="1"/>
          </p:nvPr>
        </p:nvSpPr>
        <p:spPr/>
        <p:txBody>
          <a:bodyPr/>
          <a:lstStyle/>
          <a:p>
            <a:r>
              <a:rPr lang="en-GB" dirty="0"/>
              <a:t>Write down a short description of what the following terms mean to you</a:t>
            </a:r>
          </a:p>
          <a:p>
            <a:pPr lvl="1"/>
            <a:r>
              <a:rPr lang="en-GB" dirty="0"/>
              <a:t>Evidence Based Policing</a:t>
            </a:r>
          </a:p>
          <a:p>
            <a:pPr lvl="1"/>
            <a:r>
              <a:rPr lang="en-GB" dirty="0"/>
              <a:t>Police</a:t>
            </a:r>
          </a:p>
          <a:p>
            <a:pPr lvl="1"/>
            <a:r>
              <a:rPr lang="en-GB" dirty="0"/>
              <a:t>Deterrence</a:t>
            </a:r>
          </a:p>
          <a:p>
            <a:pPr lvl="1"/>
            <a:r>
              <a:rPr lang="en-GB" dirty="0"/>
              <a:t>Surveillance</a:t>
            </a:r>
          </a:p>
          <a:p>
            <a:pPr marL="457200" lvl="1" indent="0">
              <a:buNone/>
            </a:pPr>
            <a:endParaRPr lang="en-GB" dirty="0"/>
          </a:p>
          <a:p>
            <a:r>
              <a:rPr lang="en-GB" dirty="0"/>
              <a:t>Discuss with the people around you. Are there any differences in your opinions or view points?</a:t>
            </a:r>
          </a:p>
          <a:p>
            <a:endParaRPr lang="en-GB" dirty="0"/>
          </a:p>
        </p:txBody>
      </p:sp>
    </p:spTree>
    <p:extLst>
      <p:ext uri="{BB962C8B-B14F-4D97-AF65-F5344CB8AC3E}">
        <p14:creationId xmlns:p14="http://schemas.microsoft.com/office/powerpoint/2010/main" val="12041304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1A8E9-6C4A-416A-921B-C8EC51F8E257}"/>
              </a:ext>
            </a:extLst>
          </p:cNvPr>
          <p:cNvSpPr>
            <a:spLocks noGrp="1"/>
          </p:cNvSpPr>
          <p:nvPr>
            <p:ph type="title"/>
          </p:nvPr>
        </p:nvSpPr>
        <p:spPr/>
        <p:txBody>
          <a:bodyPr/>
          <a:lstStyle/>
          <a:p>
            <a:r>
              <a:rPr lang="en-GB" dirty="0"/>
              <a:t>Short film on Evidence Based Policing</a:t>
            </a:r>
          </a:p>
        </p:txBody>
      </p:sp>
      <p:sp>
        <p:nvSpPr>
          <p:cNvPr id="3" name="Content Placeholder 2">
            <a:extLst>
              <a:ext uri="{FF2B5EF4-FFF2-40B4-BE49-F238E27FC236}">
                <a16:creationId xmlns:a16="http://schemas.microsoft.com/office/drawing/2014/main" id="{BE3C8B93-2429-4274-B955-7CBDF4D1E494}"/>
              </a:ext>
            </a:extLst>
          </p:cNvPr>
          <p:cNvSpPr>
            <a:spLocks noGrp="1"/>
          </p:cNvSpPr>
          <p:nvPr>
            <p:ph idx="1"/>
          </p:nvPr>
        </p:nvSpPr>
        <p:spPr/>
        <p:txBody>
          <a:bodyPr/>
          <a:lstStyle/>
          <a:p>
            <a:r>
              <a:rPr lang="en-GB" dirty="0">
                <a:ea typeface="+mn-lt"/>
                <a:cs typeface="+mn-lt"/>
              </a:rPr>
              <a:t>Link: https://youtu.be/b3moz8oTejQ</a:t>
            </a:r>
            <a:endParaRPr lang="en-GB" dirty="0"/>
          </a:p>
          <a:p>
            <a:endParaRPr lang="en-GB" dirty="0"/>
          </a:p>
        </p:txBody>
      </p:sp>
    </p:spTree>
    <p:extLst>
      <p:ext uri="{BB962C8B-B14F-4D97-AF65-F5344CB8AC3E}">
        <p14:creationId xmlns:p14="http://schemas.microsoft.com/office/powerpoint/2010/main" val="33452659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02141-1679-4DE1-933D-534CFEE0F82E}"/>
              </a:ext>
            </a:extLst>
          </p:cNvPr>
          <p:cNvSpPr>
            <a:spLocks noGrp="1"/>
          </p:cNvSpPr>
          <p:nvPr>
            <p:ph type="title"/>
          </p:nvPr>
        </p:nvSpPr>
        <p:spPr/>
        <p:txBody>
          <a:bodyPr/>
          <a:lstStyle/>
          <a:p>
            <a:r>
              <a:rPr lang="en-GB" dirty="0"/>
              <a:t>Defining Evidence Based Policing</a:t>
            </a:r>
          </a:p>
        </p:txBody>
      </p:sp>
      <p:sp>
        <p:nvSpPr>
          <p:cNvPr id="3" name="Content Placeholder 2">
            <a:extLst>
              <a:ext uri="{FF2B5EF4-FFF2-40B4-BE49-F238E27FC236}">
                <a16:creationId xmlns:a16="http://schemas.microsoft.com/office/drawing/2014/main" id="{0D2A0ECD-C893-44BA-BC34-6CCC3A6C7E0B}"/>
              </a:ext>
            </a:extLst>
          </p:cNvPr>
          <p:cNvSpPr>
            <a:spLocks noGrp="1"/>
          </p:cNvSpPr>
          <p:nvPr>
            <p:ph idx="1"/>
          </p:nvPr>
        </p:nvSpPr>
        <p:spPr/>
        <p:txBody>
          <a:bodyPr/>
          <a:lstStyle/>
          <a:p>
            <a:pPr marL="0" indent="0">
              <a:buNone/>
            </a:pPr>
            <a:r>
              <a:rPr lang="en-GB" sz="1800" dirty="0"/>
              <a:t>‘Informing policing priorities by weighing the harms of criminality together with data from beyond crime and disorder, in order to focus police resources in furtherance of both crime and harm reduction’. </a:t>
            </a:r>
          </a:p>
          <a:p>
            <a:pPr marL="0" indent="0">
              <a:buNone/>
            </a:pPr>
            <a:r>
              <a:rPr lang="en-GB" sz="1800" dirty="0"/>
              <a:t>(Ratcliffe 2015a:3)</a:t>
            </a:r>
          </a:p>
          <a:p>
            <a:endParaRPr lang="en-GB" dirty="0"/>
          </a:p>
        </p:txBody>
      </p:sp>
    </p:spTree>
    <p:extLst>
      <p:ext uri="{BB962C8B-B14F-4D97-AF65-F5344CB8AC3E}">
        <p14:creationId xmlns:p14="http://schemas.microsoft.com/office/powerpoint/2010/main" val="4140133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02141-1679-4DE1-933D-534CFEE0F82E}"/>
              </a:ext>
            </a:extLst>
          </p:cNvPr>
          <p:cNvSpPr>
            <a:spLocks noGrp="1"/>
          </p:cNvSpPr>
          <p:nvPr>
            <p:ph type="title"/>
          </p:nvPr>
        </p:nvSpPr>
        <p:spPr/>
        <p:txBody>
          <a:bodyPr/>
          <a:lstStyle/>
          <a:p>
            <a:r>
              <a:rPr lang="en-GB" dirty="0"/>
              <a:t>Defining Evidence Based Policing</a:t>
            </a:r>
          </a:p>
        </p:txBody>
      </p:sp>
      <p:sp>
        <p:nvSpPr>
          <p:cNvPr id="3" name="Content Placeholder 2">
            <a:extLst>
              <a:ext uri="{FF2B5EF4-FFF2-40B4-BE49-F238E27FC236}">
                <a16:creationId xmlns:a16="http://schemas.microsoft.com/office/drawing/2014/main" id="{0D2A0ECD-C893-44BA-BC34-6CCC3A6C7E0B}"/>
              </a:ext>
            </a:extLst>
          </p:cNvPr>
          <p:cNvSpPr>
            <a:spLocks noGrp="1"/>
          </p:cNvSpPr>
          <p:nvPr>
            <p:ph idx="1"/>
          </p:nvPr>
        </p:nvSpPr>
        <p:spPr/>
        <p:txBody>
          <a:bodyPr/>
          <a:lstStyle/>
          <a:p>
            <a:r>
              <a:rPr lang="en-GB" sz="1800" dirty="0"/>
              <a:t>Evidence-Based Policing (EBP) can be understood as a problem-solving cycle that involves police officers and staff using and creating the best available research evidence to inform or test policing policies, decisions and practices.</a:t>
            </a:r>
          </a:p>
          <a:p>
            <a:endParaRPr lang="en-GB" dirty="0"/>
          </a:p>
        </p:txBody>
      </p:sp>
    </p:spTree>
    <p:extLst>
      <p:ext uri="{BB962C8B-B14F-4D97-AF65-F5344CB8AC3E}">
        <p14:creationId xmlns:p14="http://schemas.microsoft.com/office/powerpoint/2010/main" val="3200766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C345E-ED6C-47C4-AA80-C5F7538B70C3}"/>
              </a:ext>
            </a:extLst>
          </p:cNvPr>
          <p:cNvSpPr>
            <a:spLocks noGrp="1"/>
          </p:cNvSpPr>
          <p:nvPr>
            <p:ph type="title"/>
          </p:nvPr>
        </p:nvSpPr>
        <p:spPr/>
        <p:txBody>
          <a:bodyPr/>
          <a:lstStyle/>
          <a:p>
            <a:r>
              <a:rPr lang="en-GB" dirty="0"/>
              <a:t>What is “the best available evidence”?</a:t>
            </a:r>
          </a:p>
        </p:txBody>
      </p:sp>
      <p:sp>
        <p:nvSpPr>
          <p:cNvPr id="3" name="Content Placeholder 2">
            <a:extLst>
              <a:ext uri="{FF2B5EF4-FFF2-40B4-BE49-F238E27FC236}">
                <a16:creationId xmlns:a16="http://schemas.microsoft.com/office/drawing/2014/main" id="{B067FE6E-6F1B-4B7F-A649-AF1A3A009431}"/>
              </a:ext>
            </a:extLst>
          </p:cNvPr>
          <p:cNvSpPr>
            <a:spLocks noGrp="1"/>
          </p:cNvSpPr>
          <p:nvPr>
            <p:ph idx="1"/>
          </p:nvPr>
        </p:nvSpPr>
        <p:spPr/>
        <p:txBody>
          <a:bodyPr/>
          <a:lstStyle/>
          <a:p>
            <a:r>
              <a:rPr lang="en-GB" sz="1800" dirty="0"/>
              <a:t>‘Best available’ means evidence based on research which is </a:t>
            </a:r>
            <a:r>
              <a:rPr lang="en-GB" sz="1800" b="1" dirty="0"/>
              <a:t>carefully conducted </a:t>
            </a:r>
            <a:r>
              <a:rPr lang="en-GB" sz="1800" dirty="0"/>
              <a:t>and </a:t>
            </a:r>
            <a:r>
              <a:rPr lang="en-GB" sz="1800" b="1" dirty="0"/>
              <a:t>peer reviewed</a:t>
            </a:r>
            <a:r>
              <a:rPr lang="en-GB" sz="1800" dirty="0"/>
              <a:t>, </a:t>
            </a:r>
            <a:r>
              <a:rPr lang="en-GB" sz="1800" b="1" dirty="0"/>
              <a:t>relevant </a:t>
            </a:r>
            <a:r>
              <a:rPr lang="en-GB" sz="1800" dirty="0"/>
              <a:t>and </a:t>
            </a:r>
            <a:r>
              <a:rPr lang="en-GB" sz="1800" b="1" dirty="0"/>
              <a:t>appropriate </a:t>
            </a:r>
            <a:r>
              <a:rPr lang="en-GB" sz="1800" dirty="0"/>
              <a:t>to the question being asked, and </a:t>
            </a:r>
            <a:r>
              <a:rPr lang="en-GB" sz="1800" b="1" dirty="0"/>
              <a:t>transparent </a:t>
            </a:r>
            <a:r>
              <a:rPr lang="en-GB" sz="1800" dirty="0"/>
              <a:t>about how it has reached its conclusions, and about its limitations. </a:t>
            </a:r>
          </a:p>
          <a:p>
            <a:endParaRPr lang="en-GB" dirty="0"/>
          </a:p>
        </p:txBody>
      </p:sp>
    </p:spTree>
    <p:extLst>
      <p:ext uri="{BB962C8B-B14F-4D97-AF65-F5344CB8AC3E}">
        <p14:creationId xmlns:p14="http://schemas.microsoft.com/office/powerpoint/2010/main" val="2873225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C345E-ED6C-47C4-AA80-C5F7538B70C3}"/>
              </a:ext>
            </a:extLst>
          </p:cNvPr>
          <p:cNvSpPr>
            <a:spLocks noGrp="1"/>
          </p:cNvSpPr>
          <p:nvPr>
            <p:ph type="title"/>
          </p:nvPr>
        </p:nvSpPr>
        <p:spPr/>
        <p:txBody>
          <a:bodyPr/>
          <a:lstStyle/>
          <a:p>
            <a:r>
              <a:rPr lang="en-GB" dirty="0"/>
              <a:t>What is “the best available evidence”?</a:t>
            </a:r>
          </a:p>
        </p:txBody>
      </p:sp>
      <p:sp>
        <p:nvSpPr>
          <p:cNvPr id="3" name="Content Placeholder 2">
            <a:extLst>
              <a:ext uri="{FF2B5EF4-FFF2-40B4-BE49-F238E27FC236}">
                <a16:creationId xmlns:a16="http://schemas.microsoft.com/office/drawing/2014/main" id="{B067FE6E-6F1B-4B7F-A649-AF1A3A009431}"/>
              </a:ext>
            </a:extLst>
          </p:cNvPr>
          <p:cNvSpPr>
            <a:spLocks noGrp="1"/>
          </p:cNvSpPr>
          <p:nvPr>
            <p:ph idx="1"/>
          </p:nvPr>
        </p:nvSpPr>
        <p:spPr/>
        <p:txBody>
          <a:bodyPr>
            <a:normAutofit fontScale="92500" lnSpcReduction="20000"/>
          </a:bodyPr>
          <a:lstStyle/>
          <a:p>
            <a:pPr marL="0" indent="0">
              <a:buNone/>
            </a:pPr>
            <a:r>
              <a:rPr lang="en-GB" sz="1800" dirty="0"/>
              <a:t>Key Points: </a:t>
            </a:r>
          </a:p>
          <a:p>
            <a:r>
              <a:rPr lang="en-GB" sz="1800" dirty="0"/>
              <a:t>Why a particular piece of research was conducted, </a:t>
            </a:r>
          </a:p>
          <a:p>
            <a:r>
              <a:rPr lang="en-GB" sz="1800" dirty="0"/>
              <a:t>Why the particular method was chosen, </a:t>
            </a:r>
          </a:p>
          <a:p>
            <a:r>
              <a:rPr lang="en-GB" sz="1800" dirty="0"/>
              <a:t>What challenges were faced when conducting the research and how these might have affected the findings, </a:t>
            </a:r>
          </a:p>
          <a:p>
            <a:r>
              <a:rPr lang="en-GB" sz="1800" dirty="0"/>
              <a:t>What analysis was undertaken and why and on what basis the conclusions were made. </a:t>
            </a:r>
          </a:p>
          <a:p>
            <a:pPr marL="0" indent="0">
              <a:buNone/>
            </a:pPr>
            <a:endParaRPr lang="en-GB" sz="1800" dirty="0"/>
          </a:p>
          <a:p>
            <a:pPr marL="0" indent="0">
              <a:buNone/>
            </a:pPr>
            <a:endParaRPr lang="en-GB" sz="1800" dirty="0"/>
          </a:p>
          <a:p>
            <a:pPr marL="0" indent="0">
              <a:buNone/>
            </a:pPr>
            <a:r>
              <a:rPr lang="en-GB" sz="1400" dirty="0">
                <a:solidFill>
                  <a:srgbClr val="FF0000"/>
                </a:solidFill>
              </a:rPr>
              <a:t>(These are also very good points to remember when writing your own work, particularly a dissertation)</a:t>
            </a:r>
            <a:endParaRPr lang="en-GB" dirty="0"/>
          </a:p>
        </p:txBody>
      </p:sp>
    </p:spTree>
    <p:extLst>
      <p:ext uri="{BB962C8B-B14F-4D97-AF65-F5344CB8AC3E}">
        <p14:creationId xmlns:p14="http://schemas.microsoft.com/office/powerpoint/2010/main" val="34943136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C345E-ED6C-47C4-AA80-C5F7538B70C3}"/>
              </a:ext>
            </a:extLst>
          </p:cNvPr>
          <p:cNvSpPr>
            <a:spLocks noGrp="1"/>
          </p:cNvSpPr>
          <p:nvPr>
            <p:ph type="title"/>
          </p:nvPr>
        </p:nvSpPr>
        <p:spPr/>
        <p:txBody>
          <a:bodyPr/>
          <a:lstStyle/>
          <a:p>
            <a:r>
              <a:rPr lang="en-GB" dirty="0"/>
              <a:t>What is “the best available evidence”?</a:t>
            </a:r>
          </a:p>
        </p:txBody>
      </p:sp>
      <p:sp>
        <p:nvSpPr>
          <p:cNvPr id="3" name="Content Placeholder 2">
            <a:extLst>
              <a:ext uri="{FF2B5EF4-FFF2-40B4-BE49-F238E27FC236}">
                <a16:creationId xmlns:a16="http://schemas.microsoft.com/office/drawing/2014/main" id="{B067FE6E-6F1B-4B7F-A649-AF1A3A009431}"/>
              </a:ext>
            </a:extLst>
          </p:cNvPr>
          <p:cNvSpPr>
            <a:spLocks noGrp="1"/>
          </p:cNvSpPr>
          <p:nvPr>
            <p:ph idx="1"/>
          </p:nvPr>
        </p:nvSpPr>
        <p:spPr/>
        <p:txBody>
          <a:bodyPr>
            <a:normAutofit/>
          </a:bodyPr>
          <a:lstStyle/>
          <a:p>
            <a:r>
              <a:rPr lang="en-GB" sz="1800" dirty="0"/>
              <a:t>The Evidence for Policy and Practice Information and co-ordinating (EPPI) Centre, who are specialists in reviewing research, have identified the following five criteria that can help you to assess the quality of the reporting of a study’s aims, context, rationale, methods and findings: </a:t>
            </a:r>
          </a:p>
          <a:p>
            <a:pPr marL="0" indent="0">
              <a:buNone/>
            </a:pPr>
            <a:endParaRPr lang="en-GB" dirty="0"/>
          </a:p>
        </p:txBody>
      </p:sp>
    </p:spTree>
    <p:extLst>
      <p:ext uri="{BB962C8B-B14F-4D97-AF65-F5344CB8AC3E}">
        <p14:creationId xmlns:p14="http://schemas.microsoft.com/office/powerpoint/2010/main" val="13250345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C345E-ED6C-47C4-AA80-C5F7538B70C3}"/>
              </a:ext>
            </a:extLst>
          </p:cNvPr>
          <p:cNvSpPr>
            <a:spLocks noGrp="1"/>
          </p:cNvSpPr>
          <p:nvPr>
            <p:ph type="title"/>
          </p:nvPr>
        </p:nvSpPr>
        <p:spPr/>
        <p:txBody>
          <a:bodyPr/>
          <a:lstStyle/>
          <a:p>
            <a:r>
              <a:rPr lang="en-GB" dirty="0"/>
              <a:t>What is “the best available evidence”?</a:t>
            </a:r>
          </a:p>
        </p:txBody>
      </p:sp>
      <p:sp>
        <p:nvSpPr>
          <p:cNvPr id="3" name="Content Placeholder 2">
            <a:extLst>
              <a:ext uri="{FF2B5EF4-FFF2-40B4-BE49-F238E27FC236}">
                <a16:creationId xmlns:a16="http://schemas.microsoft.com/office/drawing/2014/main" id="{B067FE6E-6F1B-4B7F-A649-AF1A3A009431}"/>
              </a:ext>
            </a:extLst>
          </p:cNvPr>
          <p:cNvSpPr>
            <a:spLocks noGrp="1"/>
          </p:cNvSpPr>
          <p:nvPr>
            <p:ph idx="1"/>
          </p:nvPr>
        </p:nvSpPr>
        <p:spPr/>
        <p:txBody>
          <a:bodyPr>
            <a:normAutofit fontScale="92500" lnSpcReduction="10000"/>
          </a:bodyPr>
          <a:lstStyle/>
          <a:p>
            <a:pPr marL="0" indent="0">
              <a:buNone/>
            </a:pPr>
            <a:r>
              <a:rPr lang="en-GB" dirty="0"/>
              <a:t>1. Were the aims and objectives clearly reported? </a:t>
            </a:r>
            <a:endParaRPr lang="en-GB" dirty="0">
              <a:cs typeface="Calibri"/>
            </a:endParaRPr>
          </a:p>
          <a:p>
            <a:pPr marL="0" indent="0">
              <a:buNone/>
            </a:pPr>
            <a:r>
              <a:rPr lang="en-GB" dirty="0"/>
              <a:t>2. Was there an adequate description of the context in which the research was carried out (including a rationale for why the study was undertaken)? </a:t>
            </a:r>
            <a:endParaRPr lang="en-GB" dirty="0">
              <a:cs typeface="Calibri"/>
            </a:endParaRPr>
          </a:p>
          <a:p>
            <a:pPr marL="0" indent="0">
              <a:buNone/>
            </a:pPr>
            <a:r>
              <a:rPr lang="en-GB" dirty="0"/>
              <a:t>3. Was there an adequate description of the sample used and the methods for how the sample was identified and recruited? </a:t>
            </a:r>
            <a:endParaRPr lang="en-GB" dirty="0">
              <a:cs typeface="Calibri"/>
            </a:endParaRPr>
          </a:p>
          <a:p>
            <a:pPr marL="0" indent="0">
              <a:buNone/>
            </a:pPr>
            <a:r>
              <a:rPr lang="en-GB" dirty="0"/>
              <a:t>4. Was there an adequate description of the methods used to collect data? </a:t>
            </a:r>
            <a:endParaRPr lang="en-GB" dirty="0">
              <a:cs typeface="Calibri"/>
            </a:endParaRPr>
          </a:p>
          <a:p>
            <a:pPr marL="0" indent="0">
              <a:buNone/>
            </a:pPr>
            <a:r>
              <a:rPr lang="en-GB" dirty="0"/>
              <a:t>5. Was there an adequate description of the methods used to analyse data? </a:t>
            </a:r>
            <a:endParaRPr lang="en-GB" dirty="0">
              <a:cs typeface="Calibri"/>
            </a:endParaRPr>
          </a:p>
        </p:txBody>
      </p:sp>
    </p:spTree>
    <p:extLst>
      <p:ext uri="{BB962C8B-B14F-4D97-AF65-F5344CB8AC3E}">
        <p14:creationId xmlns:p14="http://schemas.microsoft.com/office/powerpoint/2010/main" val="23315455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1D08A-7C97-4DEF-A755-CD72AE36A89A}"/>
              </a:ext>
            </a:extLst>
          </p:cNvPr>
          <p:cNvSpPr>
            <a:spLocks noGrp="1"/>
          </p:cNvSpPr>
          <p:nvPr>
            <p:ph type="title"/>
          </p:nvPr>
        </p:nvSpPr>
        <p:spPr/>
        <p:txBody>
          <a:bodyPr/>
          <a:lstStyle/>
          <a:p>
            <a:r>
              <a:rPr lang="en-GB" dirty="0"/>
              <a:t>What is the function of EBP?</a:t>
            </a:r>
          </a:p>
        </p:txBody>
      </p:sp>
      <p:sp>
        <p:nvSpPr>
          <p:cNvPr id="3" name="Content Placeholder 2">
            <a:extLst>
              <a:ext uri="{FF2B5EF4-FFF2-40B4-BE49-F238E27FC236}">
                <a16:creationId xmlns:a16="http://schemas.microsoft.com/office/drawing/2014/main" id="{9DA69283-915B-4C32-8A7F-3DBF9FB7260A}"/>
              </a:ext>
            </a:extLst>
          </p:cNvPr>
          <p:cNvSpPr>
            <a:spLocks noGrp="1"/>
          </p:cNvSpPr>
          <p:nvPr>
            <p:ph idx="1"/>
          </p:nvPr>
        </p:nvSpPr>
        <p:spPr/>
        <p:txBody>
          <a:bodyPr/>
          <a:lstStyle/>
          <a:p>
            <a:pPr marL="0" indent="0">
              <a:buNone/>
            </a:pPr>
            <a:r>
              <a:rPr lang="en-GB" sz="1800" dirty="0"/>
              <a:t>Research used to target places where police are needed most,</a:t>
            </a:r>
          </a:p>
          <a:p>
            <a:pPr marL="0" indent="0">
              <a:buNone/>
            </a:pPr>
            <a:r>
              <a:rPr lang="en-GB" sz="1800" dirty="0"/>
              <a:t>Evidence tested when deciding on policing ‘tactics’,</a:t>
            </a:r>
          </a:p>
          <a:p>
            <a:pPr marL="0" indent="0">
              <a:buNone/>
            </a:pPr>
            <a:r>
              <a:rPr lang="en-GB" sz="1800" dirty="0"/>
              <a:t>Recognition that policing is not just about crime fighting but also:</a:t>
            </a:r>
          </a:p>
          <a:p>
            <a:endParaRPr lang="en-GB" dirty="0"/>
          </a:p>
          <a:p>
            <a:r>
              <a:rPr lang="en-GB" sz="1800" dirty="0"/>
              <a:t>‘to improve the safety and well being of the people by promoting measures to prevent crime, harm and disorder’</a:t>
            </a:r>
          </a:p>
          <a:p>
            <a:r>
              <a:rPr lang="en-GB" sz="1800" dirty="0"/>
              <a:t>(Independent Police Commission 2015:31)</a:t>
            </a:r>
          </a:p>
        </p:txBody>
      </p:sp>
    </p:spTree>
    <p:extLst>
      <p:ext uri="{BB962C8B-B14F-4D97-AF65-F5344CB8AC3E}">
        <p14:creationId xmlns:p14="http://schemas.microsoft.com/office/powerpoint/2010/main" val="24291642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7B5B4-7A52-4601-A560-2D66EDFC62B0}"/>
              </a:ext>
            </a:extLst>
          </p:cNvPr>
          <p:cNvSpPr>
            <a:spLocks noGrp="1"/>
          </p:cNvSpPr>
          <p:nvPr>
            <p:ph type="title"/>
          </p:nvPr>
        </p:nvSpPr>
        <p:spPr/>
        <p:txBody>
          <a:bodyPr/>
          <a:lstStyle/>
          <a:p>
            <a:r>
              <a:rPr lang="en-GB" dirty="0"/>
              <a:t>Who gets involved with Evidence Based Policing?</a:t>
            </a:r>
          </a:p>
        </p:txBody>
      </p:sp>
      <p:sp>
        <p:nvSpPr>
          <p:cNvPr id="3" name="Content Placeholder 2">
            <a:extLst>
              <a:ext uri="{FF2B5EF4-FFF2-40B4-BE49-F238E27FC236}">
                <a16:creationId xmlns:a16="http://schemas.microsoft.com/office/drawing/2014/main" id="{7AE0967C-6E77-44F8-B185-E37F8C96856D}"/>
              </a:ext>
            </a:extLst>
          </p:cNvPr>
          <p:cNvSpPr>
            <a:spLocks noGrp="1"/>
          </p:cNvSpPr>
          <p:nvPr>
            <p:ph idx="1"/>
          </p:nvPr>
        </p:nvSpPr>
        <p:spPr/>
        <p:txBody>
          <a:bodyPr/>
          <a:lstStyle/>
          <a:p>
            <a:r>
              <a:rPr lang="en-GB" sz="1800" dirty="0"/>
              <a:t>Local Authorities</a:t>
            </a:r>
          </a:p>
          <a:p>
            <a:r>
              <a:rPr lang="en-GB" sz="1800" dirty="0"/>
              <a:t>Emergency Services</a:t>
            </a:r>
          </a:p>
          <a:p>
            <a:r>
              <a:rPr lang="en-GB" sz="1800" dirty="0"/>
              <a:t>Community</a:t>
            </a:r>
          </a:p>
          <a:p>
            <a:r>
              <a:rPr lang="en-GB" sz="1800" dirty="0"/>
              <a:t>Local businesses</a:t>
            </a:r>
          </a:p>
        </p:txBody>
      </p:sp>
    </p:spTree>
    <p:extLst>
      <p:ext uri="{BB962C8B-B14F-4D97-AF65-F5344CB8AC3E}">
        <p14:creationId xmlns:p14="http://schemas.microsoft.com/office/powerpoint/2010/main" val="33857709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ED868-2765-45DB-BBFB-33B044EBDC04}"/>
              </a:ext>
            </a:extLst>
          </p:cNvPr>
          <p:cNvSpPr>
            <a:spLocks noGrp="1"/>
          </p:cNvSpPr>
          <p:nvPr>
            <p:ph type="title"/>
          </p:nvPr>
        </p:nvSpPr>
        <p:spPr/>
        <p:txBody>
          <a:bodyPr/>
          <a:lstStyle/>
          <a:p>
            <a:r>
              <a:rPr lang="en-GB" dirty="0"/>
              <a:t>Where do we find the “evidence” in Evidence Based Policing?</a:t>
            </a:r>
          </a:p>
        </p:txBody>
      </p:sp>
      <p:sp>
        <p:nvSpPr>
          <p:cNvPr id="3" name="Content Placeholder 2">
            <a:extLst>
              <a:ext uri="{FF2B5EF4-FFF2-40B4-BE49-F238E27FC236}">
                <a16:creationId xmlns:a16="http://schemas.microsoft.com/office/drawing/2014/main" id="{A9732EFC-7BEE-48A0-8AB0-D54B2970787F}"/>
              </a:ext>
            </a:extLst>
          </p:cNvPr>
          <p:cNvSpPr>
            <a:spLocks noGrp="1"/>
          </p:cNvSpPr>
          <p:nvPr>
            <p:ph idx="1"/>
          </p:nvPr>
        </p:nvSpPr>
        <p:spPr/>
        <p:txBody>
          <a:bodyPr/>
          <a:lstStyle/>
          <a:p>
            <a:r>
              <a:rPr lang="en-GB" sz="1800" dirty="0"/>
              <a:t>Community</a:t>
            </a:r>
          </a:p>
          <a:p>
            <a:r>
              <a:rPr lang="en-GB" sz="1800" dirty="0"/>
              <a:t>Colleagues</a:t>
            </a:r>
          </a:p>
          <a:p>
            <a:r>
              <a:rPr lang="en-GB" sz="1800" dirty="0"/>
              <a:t>Surveys</a:t>
            </a:r>
          </a:p>
          <a:p>
            <a:r>
              <a:rPr lang="en-GB" sz="1800" dirty="0"/>
              <a:t>Other forces</a:t>
            </a:r>
          </a:p>
          <a:p>
            <a:r>
              <a:rPr lang="en-GB" sz="1800" dirty="0"/>
              <a:t>Other agencies</a:t>
            </a:r>
          </a:p>
          <a:p>
            <a:r>
              <a:rPr lang="en-GB" sz="1800" dirty="0"/>
              <a:t>Universities (research)</a:t>
            </a:r>
          </a:p>
        </p:txBody>
      </p:sp>
    </p:spTree>
    <p:extLst>
      <p:ext uri="{BB962C8B-B14F-4D97-AF65-F5344CB8AC3E}">
        <p14:creationId xmlns:p14="http://schemas.microsoft.com/office/powerpoint/2010/main" val="39652235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12D77-DD1F-439E-A773-4DD3BD008A0A}"/>
              </a:ext>
            </a:extLst>
          </p:cNvPr>
          <p:cNvSpPr>
            <a:spLocks noGrp="1"/>
          </p:cNvSpPr>
          <p:nvPr>
            <p:ph type="title"/>
          </p:nvPr>
        </p:nvSpPr>
        <p:spPr/>
        <p:txBody>
          <a:bodyPr/>
          <a:lstStyle/>
          <a:p>
            <a:r>
              <a:rPr lang="en-GB" dirty="0"/>
              <a:t>Key concerns in policing</a:t>
            </a:r>
          </a:p>
        </p:txBody>
      </p:sp>
      <p:sp>
        <p:nvSpPr>
          <p:cNvPr id="3" name="Content Placeholder 2">
            <a:extLst>
              <a:ext uri="{FF2B5EF4-FFF2-40B4-BE49-F238E27FC236}">
                <a16:creationId xmlns:a16="http://schemas.microsoft.com/office/drawing/2014/main" id="{A75F31A5-D7E3-4289-AD65-06C4F74F5007}"/>
              </a:ext>
            </a:extLst>
          </p:cNvPr>
          <p:cNvSpPr>
            <a:spLocks noGrp="1"/>
          </p:cNvSpPr>
          <p:nvPr>
            <p:ph idx="1"/>
          </p:nvPr>
        </p:nvSpPr>
        <p:spPr/>
        <p:txBody>
          <a:bodyPr/>
          <a:lstStyle/>
          <a:p>
            <a:r>
              <a:rPr lang="en-GB" sz="1800" dirty="0"/>
              <a:t>ASB</a:t>
            </a:r>
          </a:p>
          <a:p>
            <a:r>
              <a:rPr lang="en-GB" sz="1800" dirty="0"/>
              <a:t>Vulnerable persons</a:t>
            </a:r>
          </a:p>
          <a:p>
            <a:r>
              <a:rPr lang="en-GB" sz="1800" dirty="0"/>
              <a:t>Crime Rates</a:t>
            </a:r>
          </a:p>
          <a:p>
            <a:r>
              <a:rPr lang="en-GB" sz="1800" dirty="0"/>
              <a:t>Fear of Crime</a:t>
            </a:r>
          </a:p>
        </p:txBody>
      </p:sp>
    </p:spTree>
    <p:extLst>
      <p:ext uri="{BB962C8B-B14F-4D97-AF65-F5344CB8AC3E}">
        <p14:creationId xmlns:p14="http://schemas.microsoft.com/office/powerpoint/2010/main" val="12529229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1FBD5-DAA9-4028-8F43-BBE666D355F8}"/>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D4F7AC17-46B4-4502-B8DC-3767D1D50310}"/>
              </a:ext>
            </a:extLst>
          </p:cNvPr>
          <p:cNvSpPr>
            <a:spLocks noGrp="1"/>
          </p:cNvSpPr>
          <p:nvPr>
            <p:ph idx="1"/>
          </p:nvPr>
        </p:nvSpPr>
        <p:spPr/>
        <p:txBody>
          <a:bodyPr/>
          <a:lstStyle/>
          <a:p>
            <a:r>
              <a:rPr lang="en-GB" dirty="0"/>
              <a:t>About todays content?</a:t>
            </a:r>
          </a:p>
          <a:p>
            <a:endParaRPr lang="en-GB" dirty="0"/>
          </a:p>
          <a:p>
            <a:r>
              <a:rPr lang="en-GB" dirty="0"/>
              <a:t>About the assessment?</a:t>
            </a:r>
          </a:p>
          <a:p>
            <a:endParaRPr lang="en-GB" dirty="0"/>
          </a:p>
          <a:p>
            <a:r>
              <a:rPr lang="en-GB" dirty="0"/>
              <a:t>About anything else?</a:t>
            </a:r>
          </a:p>
          <a:p>
            <a:endParaRPr lang="en-GB" dirty="0"/>
          </a:p>
        </p:txBody>
      </p:sp>
    </p:spTree>
    <p:extLst>
      <p:ext uri="{BB962C8B-B14F-4D97-AF65-F5344CB8AC3E}">
        <p14:creationId xmlns:p14="http://schemas.microsoft.com/office/powerpoint/2010/main" val="25569160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3" name="Rectangle 1032">
            <a:extLst>
              <a:ext uri="{FF2B5EF4-FFF2-40B4-BE49-F238E27FC236}">
                <a16:creationId xmlns:a16="http://schemas.microsoft.com/office/drawing/2014/main" id="{DEB1CCE3-FB1D-471C-9AFE-D20E81E64A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BD2231-CCCC-F450-6ED3-3B12D066311C}"/>
              </a:ext>
            </a:extLst>
          </p:cNvPr>
          <p:cNvSpPr>
            <a:spLocks noGrp="1"/>
          </p:cNvSpPr>
          <p:nvPr>
            <p:ph type="title"/>
          </p:nvPr>
        </p:nvSpPr>
        <p:spPr>
          <a:xfrm>
            <a:off x="1434622" y="1113327"/>
            <a:ext cx="4862811" cy="2019488"/>
          </a:xfrm>
        </p:spPr>
        <p:txBody>
          <a:bodyPr>
            <a:normAutofit/>
          </a:bodyPr>
          <a:lstStyle/>
          <a:p>
            <a:r>
              <a:rPr lang="en-GB">
                <a:solidFill>
                  <a:schemeClr val="bg1"/>
                </a:solidFill>
              </a:rPr>
              <a:t>Week 1 Complete!</a:t>
            </a:r>
          </a:p>
        </p:txBody>
      </p:sp>
      <p:sp>
        <p:nvSpPr>
          <p:cNvPr id="1035" name="Rectangle 1034">
            <a:extLst>
              <a:ext uri="{FF2B5EF4-FFF2-40B4-BE49-F238E27FC236}">
                <a16:creationId xmlns:a16="http://schemas.microsoft.com/office/drawing/2014/main" id="{60F38E87-6AF8-4488-B608-9FA2F57B40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ECC3B76D-CC6E-42D0-8666-2A2164AB5A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355896"/>
            <a:ext cx="679399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32BA9D6C-8214-4E25-AF8B-48762AD8D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9" y="3419903"/>
            <a:ext cx="5789163" cy="3438097"/>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DBE9B8BD-472F-4F54-AC9D-101EE34969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Rectangle 1042">
            <a:extLst>
              <a:ext uri="{FF2B5EF4-FFF2-40B4-BE49-F238E27FC236}">
                <a16:creationId xmlns:a16="http://schemas.microsoft.com/office/drawing/2014/main" id="{0871A14F-64B0-4CCE-900E-695C55EFF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399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4030C3-B2EC-DC3A-4180-6CE03308175A}"/>
              </a:ext>
            </a:extLst>
          </p:cNvPr>
          <p:cNvSpPr>
            <a:spLocks noGrp="1"/>
          </p:cNvSpPr>
          <p:nvPr>
            <p:ph idx="1"/>
          </p:nvPr>
        </p:nvSpPr>
        <p:spPr>
          <a:xfrm>
            <a:off x="1434622" y="3707541"/>
            <a:ext cx="5117253" cy="2505801"/>
          </a:xfrm>
        </p:spPr>
        <p:txBody>
          <a:bodyPr anchor="t">
            <a:normAutofit/>
          </a:bodyPr>
          <a:lstStyle/>
          <a:p>
            <a:r>
              <a:rPr lang="en-GB" dirty="0"/>
              <a:t>Thank you for listening.</a:t>
            </a:r>
          </a:p>
          <a:p>
            <a:endParaRPr lang="en-GB" dirty="0"/>
          </a:p>
          <a:p>
            <a:r>
              <a:rPr lang="en-GB" dirty="0"/>
              <a:t>See you all soon!</a:t>
            </a:r>
          </a:p>
        </p:txBody>
      </p:sp>
      <p:sp>
        <p:nvSpPr>
          <p:cNvPr id="1045" name="Rectangle 1044">
            <a:extLst>
              <a:ext uri="{FF2B5EF4-FFF2-40B4-BE49-F238E27FC236}">
                <a16:creationId xmlns:a16="http://schemas.microsoft.com/office/drawing/2014/main" id="{0FDBC76A-295F-4635-A28D-ADA24F383A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You Got This GIFs | Tenor">
            <a:extLst>
              <a:ext uri="{FF2B5EF4-FFF2-40B4-BE49-F238E27FC236}">
                <a16:creationId xmlns:a16="http://schemas.microsoft.com/office/drawing/2014/main" id="{9A3EAA99-AE69-D280-461F-4917A50C738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344569" y="1493229"/>
            <a:ext cx="4362798" cy="38075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1847197"/>
      </p:ext>
    </p:extLst>
  </p:cSld>
  <p:clrMapOvr>
    <a:masterClrMapping/>
  </p:clrMapOvr>
</p:sld>
</file>

<file path=ppt/theme/theme1.xml><?xml version="1.0" encoding="utf-8"?>
<a:theme xmlns:a="http://schemas.openxmlformats.org/drawingml/2006/main" name="Shoji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ojiVTI" id="{00D0DDEB-E771-48E5-9E96-0647434F08B1}" vid="{9D22D596-7FD0-4F89-958C-AD79A0949111}"/>
    </a:ext>
  </a:extLst>
</a:theme>
</file>

<file path=docProps/app.xml><?xml version="1.0" encoding="utf-8"?>
<Properties xmlns="http://schemas.openxmlformats.org/officeDocument/2006/extended-properties" xmlns:vt="http://schemas.openxmlformats.org/officeDocument/2006/docPropsVTypes">
  <TotalTime>0</TotalTime>
  <Words>715</Words>
  <Application>Microsoft Office PowerPoint</Application>
  <PresentationFormat>Widescreen</PresentationFormat>
  <Paragraphs>85</Paragraphs>
  <Slides>17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Meiryo</vt:lpstr>
      <vt:lpstr>Corbel</vt:lpstr>
      <vt:lpstr>ShojiVTI</vt:lpstr>
      <vt:lpstr>Evidence Based Policing – Workshop 1</vt:lpstr>
      <vt:lpstr>What is included in this module?</vt:lpstr>
      <vt:lpstr>What is the objective of Evidence Based Policing?</vt:lpstr>
      <vt:lpstr>Class Task</vt:lpstr>
      <vt:lpstr>Short film on Evidence Based Policing</vt:lpstr>
      <vt:lpstr>Defining Evidence Based Policing</vt:lpstr>
      <vt:lpstr>Defining Evidence Based Policing</vt:lpstr>
      <vt:lpstr>What is “the best available evidence”?</vt:lpstr>
      <vt:lpstr>What is “the best available evidence”?</vt:lpstr>
      <vt:lpstr>What is “the best available evidence”?</vt:lpstr>
      <vt:lpstr>What is “the best available evidence”?</vt:lpstr>
      <vt:lpstr>What is the function of EBP?</vt:lpstr>
      <vt:lpstr>Who gets involved with Evidence Based Policing?</vt:lpstr>
      <vt:lpstr>Where do we find the “evidence” in Evidence Based Policing?</vt:lpstr>
      <vt:lpstr>Key concerns in policing</vt:lpstr>
      <vt:lpstr>Any Questions?</vt:lpstr>
      <vt:lpstr>Week 1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 Based Policing – Workshop 1</dc:title>
  <dc:creator>Luke Roach</dc:creator>
  <cp:lastModifiedBy>Luke Roach</cp:lastModifiedBy>
  <cp:revision>1</cp:revision>
  <dcterms:created xsi:type="dcterms:W3CDTF">2022-01-23T19:11:22Z</dcterms:created>
  <dcterms:modified xsi:type="dcterms:W3CDTF">2023-01-30T18:37:43Z</dcterms:modified>
</cp:coreProperties>
</file>