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8"/>
  </p:notesMasterIdLst>
  <p:handoutMasterIdLst>
    <p:handoutMasterId r:id="rId19"/>
  </p:handoutMasterIdLst>
  <p:sldIdLst>
    <p:sldId id="298" r:id="rId5"/>
    <p:sldId id="283" r:id="rId6"/>
    <p:sldId id="284" r:id="rId7"/>
    <p:sldId id="300" r:id="rId8"/>
    <p:sldId id="297" r:id="rId9"/>
    <p:sldId id="295" r:id="rId10"/>
    <p:sldId id="292" r:id="rId11"/>
    <p:sldId id="299" r:id="rId12"/>
    <p:sldId id="294" r:id="rId13"/>
    <p:sldId id="293" r:id="rId14"/>
    <p:sldId id="301" r:id="rId15"/>
    <p:sldId id="296" r:id="rId16"/>
    <p:sldId id="302" r:id="rId17"/>
  </p:sldIdLst>
  <p:sldSz cx="12192000" cy="6858000"/>
  <p:notesSz cx="6858000" cy="9144000"/>
  <p:defaultTextStyle>
    <a:defPPr rtl="0">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a:tblStyle styleId="{073A0DAA-6AF3-43AB-8588-CEC1D06C72B9}" styleName="中度样式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574" autoAdjust="0"/>
  </p:normalViewPr>
  <p:slideViewPr>
    <p:cSldViewPr snapToGrid="0">
      <p:cViewPr varScale="1">
        <p:scale>
          <a:sx n="95" d="100"/>
          <a:sy n="95" d="100"/>
        </p:scale>
        <p:origin x="163" y="72"/>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89" d="100"/>
          <a:sy n="89" d="100"/>
        </p:scale>
        <p:origin x="301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zh-CN" altLang="en-US" dirty="0">
              <a:latin typeface="Microsoft YaHei UI" panose="020B0503020204020204" pitchFamily="34" charset="-122"/>
              <a:ea typeface="Microsoft YaHei UI" panose="020B0503020204020204" pitchFamily="34" charset="-122"/>
            </a:endParaRPr>
          </a:p>
        </p:txBody>
      </p:sp>
      <p:sp>
        <p:nvSpPr>
          <p:cNvPr id="3" name="日期占位符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82533180-A099-49DE-837C-DEF054EBADBB}" type="datetime1">
              <a:rPr lang="zh-CN" altLang="en-US" smtClean="0">
                <a:latin typeface="Microsoft YaHei UI" panose="020B0503020204020204" pitchFamily="34" charset="-122"/>
                <a:ea typeface="Microsoft YaHei UI" panose="020B0503020204020204" pitchFamily="34" charset="-122"/>
              </a:rPr>
              <a:t>2023/2/27</a:t>
            </a:fld>
            <a:endParaRPr lang="zh-CN" altLang="en-US" dirty="0">
              <a:latin typeface="Microsoft YaHei UI" panose="020B0503020204020204" pitchFamily="34" charset="-122"/>
              <a:ea typeface="Microsoft YaHei UI" panose="020B0503020204020204" pitchFamily="34" charset="-122"/>
            </a:endParaRPr>
          </a:p>
        </p:txBody>
      </p:sp>
      <p:sp>
        <p:nvSpPr>
          <p:cNvPr id="4" name="页脚占位符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zh-CN" altLang="en-US" dirty="0">
              <a:latin typeface="Microsoft YaHei UI" panose="020B0503020204020204" pitchFamily="34" charset="-122"/>
              <a:ea typeface="Microsoft YaHei UI" panose="020B0503020204020204" pitchFamily="34" charset="-122"/>
            </a:endParaRPr>
          </a:p>
        </p:txBody>
      </p:sp>
      <p:sp>
        <p:nvSpPr>
          <p:cNvPr id="5" name="灯片编号占位符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82C0B10-7CAE-41E4-AB02-7E8B1FF2B898}" type="slidenum">
              <a:rPr lang="en-US" altLang="zh-CN" smtClean="0">
                <a:latin typeface="Microsoft YaHei UI" panose="020B0503020204020204" pitchFamily="34" charset="-122"/>
                <a:ea typeface="Microsoft YaHei UI" panose="020B0503020204020204" pitchFamily="34" charset="-122"/>
              </a:rPr>
              <a:t>‹#›</a:t>
            </a:fld>
            <a:endParaRPr lang="zh-CN" altLang="en-US" dirty="0">
              <a:latin typeface="Microsoft YaHei UI" panose="020B0503020204020204" pitchFamily="34" charset="-122"/>
              <a:ea typeface="Microsoft YaHei UI" panose="020B0503020204020204" pitchFamily="34" charset="-122"/>
            </a:endParaRPr>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Microsoft YaHei UI" panose="020B0503020204020204" pitchFamily="34" charset="-122"/>
                <a:ea typeface="Microsoft YaHei UI"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Microsoft YaHei UI" panose="020B0503020204020204" pitchFamily="34" charset="-122"/>
                <a:ea typeface="Microsoft YaHei UI" panose="020B0503020204020204" pitchFamily="34" charset="-122"/>
              </a:defRPr>
            </a:lvl1pPr>
          </a:lstStyle>
          <a:p>
            <a:fld id="{A98C3050-AB00-43B8-93A1-BD5C0BCFAEF3}" type="datetime1">
              <a:rPr lang="zh-CN" altLang="en-US" smtClean="0"/>
              <a:pPr/>
              <a:t>2023/2/27</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zh-CN" altLang="en-US" noProof="0"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zh-CN" altLang="en-US" noProof="0" dirty="0"/>
              <a:t>编辑母版文本样式</a:t>
            </a:r>
          </a:p>
          <a:p>
            <a:pPr lvl="1" rtl="0"/>
            <a:r>
              <a:rPr lang="zh-CN" altLang="en-US" noProof="0" dirty="0"/>
              <a:t>第二级</a:t>
            </a:r>
          </a:p>
          <a:p>
            <a:pPr lvl="2" rtl="0"/>
            <a:r>
              <a:rPr lang="zh-CN" altLang="en-US" noProof="0" dirty="0"/>
              <a:t>第三级</a:t>
            </a:r>
          </a:p>
          <a:p>
            <a:pPr lvl="3" rtl="0"/>
            <a:r>
              <a:rPr lang="zh-CN" altLang="en-US" noProof="0" dirty="0"/>
              <a:t>第四级</a:t>
            </a:r>
          </a:p>
          <a:p>
            <a:pPr lvl="4" rtl="0"/>
            <a:r>
              <a:rPr lang="zh-CN" altLang="en-US" noProof="0"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Microsoft YaHei UI" panose="020B0503020204020204" pitchFamily="34" charset="-122"/>
                <a:ea typeface="Microsoft YaHei UI"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Microsoft YaHei UI" panose="020B0503020204020204" pitchFamily="34" charset="-122"/>
                <a:ea typeface="Microsoft YaHei UI" panose="020B0503020204020204" pitchFamily="34" charset="-122"/>
              </a:defRPr>
            </a:lvl1pPr>
          </a:lstStyle>
          <a:p>
            <a:fld id="{8530193B-564F-4854-8A52-728F3FB19C85}" type="slidenum">
              <a:rPr lang="en-US" altLang="zh-CN" smtClean="0"/>
              <a:pPr/>
              <a:t>‹#›</a:t>
            </a:fld>
            <a:endParaRPr lang="zh-CN" altLang="en-US" dirty="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icrosoft YaHei UI" panose="020B0503020204020204" pitchFamily="34" charset="-122"/>
        <a:ea typeface="Microsoft YaHei UI" panose="020B0503020204020204" pitchFamily="34" charset="-122"/>
        <a:cs typeface="+mn-cs"/>
      </a:defRPr>
    </a:lvl1pPr>
    <a:lvl2pPr marL="457200" algn="l" defTabSz="914400" rtl="0" eaLnBrk="1" latinLnBrk="0" hangingPunct="1">
      <a:defRPr sz="1200" kern="1200">
        <a:solidFill>
          <a:schemeClr val="tx1"/>
        </a:solidFill>
        <a:latin typeface="Microsoft YaHei UI" panose="020B0503020204020204" pitchFamily="34" charset="-122"/>
        <a:ea typeface="Microsoft YaHei UI" panose="020B0503020204020204" pitchFamily="34" charset="-122"/>
        <a:cs typeface="+mn-cs"/>
      </a:defRPr>
    </a:lvl2pPr>
    <a:lvl3pPr marL="914400" algn="l" defTabSz="914400" rtl="0" eaLnBrk="1" latinLnBrk="0" hangingPunct="1">
      <a:defRPr sz="1200" kern="1200">
        <a:solidFill>
          <a:schemeClr val="tx1"/>
        </a:solidFill>
        <a:latin typeface="Microsoft YaHei UI" panose="020B0503020204020204" pitchFamily="34" charset="-122"/>
        <a:ea typeface="Microsoft YaHei UI" panose="020B0503020204020204" pitchFamily="34" charset="-122"/>
        <a:cs typeface="+mn-cs"/>
      </a:defRPr>
    </a:lvl3pPr>
    <a:lvl4pPr marL="1371600" algn="l" defTabSz="914400" rtl="0" eaLnBrk="1" latinLnBrk="0" hangingPunct="1">
      <a:defRPr sz="1200" kern="1200">
        <a:solidFill>
          <a:schemeClr val="tx1"/>
        </a:solidFill>
        <a:latin typeface="Microsoft YaHei UI" panose="020B0503020204020204" pitchFamily="34" charset="-122"/>
        <a:ea typeface="Microsoft YaHei UI" panose="020B0503020204020204" pitchFamily="34" charset="-122"/>
        <a:cs typeface="+mn-cs"/>
      </a:defRPr>
    </a:lvl4pPr>
    <a:lvl5pPr marL="1828800" algn="l" defTabSz="914400" rtl="0" eaLnBrk="1" latinLnBrk="0" hangingPunct="1">
      <a:defRPr sz="1200" kern="1200">
        <a:solidFill>
          <a:schemeClr val="tx1"/>
        </a:solidFill>
        <a:latin typeface="Microsoft YaHei UI" panose="020B0503020204020204" pitchFamily="34" charset="-122"/>
        <a:ea typeface="Microsoft YaHei UI"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a:t>
            </a:fld>
            <a:endParaRPr lang="zh-CN" altLang="en-US"/>
          </a:p>
        </p:txBody>
      </p:sp>
    </p:spTree>
    <p:extLst>
      <p:ext uri="{BB962C8B-B14F-4D97-AF65-F5344CB8AC3E}">
        <p14:creationId xmlns:p14="http://schemas.microsoft.com/office/powerpoint/2010/main" val="3422976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2</a:t>
            </a:fld>
            <a:endParaRPr lang="zh-CN" altLang="en-US"/>
          </a:p>
        </p:txBody>
      </p:sp>
    </p:spTree>
    <p:extLst>
      <p:ext uri="{BB962C8B-B14F-4D97-AF65-F5344CB8AC3E}">
        <p14:creationId xmlns:p14="http://schemas.microsoft.com/office/powerpoint/2010/main" val="104001020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3</a:t>
            </a:fld>
            <a:endParaRPr lang="zh-CN" altLang="en-US"/>
          </a:p>
        </p:txBody>
      </p:sp>
    </p:spTree>
    <p:extLst>
      <p:ext uri="{BB962C8B-B14F-4D97-AF65-F5344CB8AC3E}">
        <p14:creationId xmlns:p14="http://schemas.microsoft.com/office/powerpoint/2010/main" val="39675878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4</a:t>
            </a:fld>
            <a:endParaRPr lang="zh-CN" altLang="en-US"/>
          </a:p>
        </p:txBody>
      </p:sp>
    </p:spTree>
    <p:extLst>
      <p:ext uri="{BB962C8B-B14F-4D97-AF65-F5344CB8AC3E}">
        <p14:creationId xmlns:p14="http://schemas.microsoft.com/office/powerpoint/2010/main" val="2641142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5</a:t>
            </a:fld>
            <a:endParaRPr lang="zh-CN" altLang="en-US"/>
          </a:p>
        </p:txBody>
      </p:sp>
    </p:spTree>
    <p:extLst>
      <p:ext uri="{BB962C8B-B14F-4D97-AF65-F5344CB8AC3E}">
        <p14:creationId xmlns:p14="http://schemas.microsoft.com/office/powerpoint/2010/main" val="16382514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6</a:t>
            </a:fld>
            <a:endParaRPr lang="zh-CN" altLang="en-US"/>
          </a:p>
        </p:txBody>
      </p:sp>
    </p:spTree>
    <p:extLst>
      <p:ext uri="{BB962C8B-B14F-4D97-AF65-F5344CB8AC3E}">
        <p14:creationId xmlns:p14="http://schemas.microsoft.com/office/powerpoint/2010/main" val="3291778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7</a:t>
            </a:fld>
            <a:endParaRPr lang="zh-CN" altLang="en-US"/>
          </a:p>
        </p:txBody>
      </p:sp>
    </p:spTree>
    <p:extLst>
      <p:ext uri="{BB962C8B-B14F-4D97-AF65-F5344CB8AC3E}">
        <p14:creationId xmlns:p14="http://schemas.microsoft.com/office/powerpoint/2010/main" val="31814982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8</a:t>
            </a:fld>
            <a:endParaRPr lang="zh-CN" altLang="en-US"/>
          </a:p>
        </p:txBody>
      </p:sp>
    </p:spTree>
    <p:extLst>
      <p:ext uri="{BB962C8B-B14F-4D97-AF65-F5344CB8AC3E}">
        <p14:creationId xmlns:p14="http://schemas.microsoft.com/office/powerpoint/2010/main" val="17850621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9</a:t>
            </a:fld>
            <a:endParaRPr lang="zh-CN" altLang="en-US" dirty="0"/>
          </a:p>
        </p:txBody>
      </p:sp>
    </p:spTree>
    <p:extLst>
      <p:ext uri="{BB962C8B-B14F-4D97-AF65-F5344CB8AC3E}">
        <p14:creationId xmlns:p14="http://schemas.microsoft.com/office/powerpoint/2010/main" val="35641942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10</a:t>
            </a:fld>
            <a:endParaRPr lang="zh-CN" altLang="en-US" dirty="0"/>
          </a:p>
        </p:txBody>
      </p:sp>
    </p:spTree>
    <p:extLst>
      <p:ext uri="{BB962C8B-B14F-4D97-AF65-F5344CB8AC3E}">
        <p14:creationId xmlns:p14="http://schemas.microsoft.com/office/powerpoint/2010/main" val="24792253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11</a:t>
            </a:fld>
            <a:endParaRPr lang="zh-CN" altLang="en-US"/>
          </a:p>
        </p:txBody>
      </p:sp>
    </p:spTree>
    <p:extLst>
      <p:ext uri="{BB962C8B-B14F-4D97-AF65-F5344CB8AC3E}">
        <p14:creationId xmlns:p14="http://schemas.microsoft.com/office/powerpoint/2010/main" val="8635561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12</a:t>
            </a:fld>
            <a:endParaRPr lang="zh-CN" altLang="en-US"/>
          </a:p>
        </p:txBody>
      </p:sp>
    </p:spTree>
    <p:extLst>
      <p:ext uri="{BB962C8B-B14F-4D97-AF65-F5344CB8AC3E}">
        <p14:creationId xmlns:p14="http://schemas.microsoft.com/office/powerpoint/2010/main" val="28935432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rtl="0"/>
            <a:fld id="{8530193B-564F-4854-8A52-728F3FB19C85}" type="slidenum">
              <a:rPr lang="en-US" altLang="zh-CN" smtClean="0"/>
              <a:t>13</a:t>
            </a:fld>
            <a:endParaRPr lang="zh-CN" altLang="en-US"/>
          </a:p>
        </p:txBody>
      </p:sp>
    </p:spTree>
    <p:extLst>
      <p:ext uri="{BB962C8B-B14F-4D97-AF65-F5344CB8AC3E}">
        <p14:creationId xmlns:p14="http://schemas.microsoft.com/office/powerpoint/2010/main" val="2919943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标题幻灯片">
    <p:bg>
      <p:bgPr>
        <a:solidFill>
          <a:schemeClr val="bg1">
            <a:lumMod val="95000"/>
          </a:schemeClr>
        </a:solidFill>
        <a:effectLst/>
      </p:bgPr>
    </p:bg>
    <p:spTree>
      <p:nvGrpSpPr>
        <p:cNvPr id="1" name=""/>
        <p:cNvGrpSpPr/>
        <p:nvPr/>
      </p:nvGrpSpPr>
      <p:grpSpPr>
        <a:xfrm>
          <a:off x="0" y="0"/>
          <a:ext cx="0" cy="0"/>
          <a:chOff x="0" y="0"/>
          <a:chExt cx="0" cy="0"/>
        </a:xfrm>
      </p:grpSpPr>
      <p:sp>
        <p:nvSpPr>
          <p:cNvPr id="41" name="图片占位符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804025"/>
          </a:xfrm>
          <a:solidFill>
            <a:schemeClr val="bg1">
              <a:lumMod val="85000"/>
            </a:schemeClr>
          </a:solidFill>
        </p:spPr>
        <p:txBody>
          <a:bodyPr tIns="1728000" rtlCol="0" anchor="t"/>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将照片插入或拖放到此处</a:t>
            </a:r>
            <a:endParaRPr lang="zh-CN" altLang="sq-AL" noProof="0" dirty="0"/>
          </a:p>
        </p:txBody>
      </p:sp>
      <p:sp>
        <p:nvSpPr>
          <p:cNvPr id="2" name="标题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180000" rIns="252000" bIns="180000" rtlCol="0" anchor="t">
            <a:noAutofit/>
          </a:bodyPr>
          <a:lstStyle>
            <a:lvl1pPr algn="r">
              <a:defRPr lang="en-ZA" sz="6000" b="1" spc="-300" dirty="0">
                <a:latin typeface="Microsoft YaHei UI" panose="020B0503020204020204" pitchFamily="34" charset="-122"/>
                <a:ea typeface="Microsoft YaHei UI" panose="020B0503020204020204" pitchFamily="34" charset="-122"/>
              </a:defRPr>
            </a:lvl1pPr>
          </a:lstStyle>
          <a:p>
            <a:pPr lvl="0" algn="r" rtl="0"/>
            <a:r>
              <a:rPr lang="zh-CN" altLang="en-US" noProof="0" dirty="0"/>
              <a:t>单击以编辑演示文稿标题</a:t>
            </a:r>
            <a:endParaRPr lang="zh-CN" altLang="sq-AL" noProof="0" dirty="0"/>
          </a:p>
        </p:txBody>
      </p:sp>
      <p:sp>
        <p:nvSpPr>
          <p:cNvPr id="3" name="副标题 2">
            <a:extLst>
              <a:ext uri="{FF2B5EF4-FFF2-40B4-BE49-F238E27FC236}">
                <a16:creationId xmlns:a16="http://schemas.microsoft.com/office/drawing/2014/main" id="{C9980B88-3F4A-4688-9ED0-17EF37E62D93}"/>
              </a:ext>
            </a:extLst>
          </p:cNvPr>
          <p:cNvSpPr>
            <a:spLocks noGrp="1"/>
          </p:cNvSpPr>
          <p:nvPr>
            <p:ph type="subTitle" idx="1" hasCustomPrompt="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latin typeface="Microsoft YaHei UI" panose="020B0503020204020204" pitchFamily="34" charset="-122"/>
                <a:ea typeface="Microsoft YaHei UI" panose="020B0503020204020204" pitchFamily="34" charset="-122"/>
              </a:defRPr>
            </a:lvl1pPr>
          </a:lstStyle>
          <a:p>
            <a:pPr marL="266700" lvl="0" indent="-266700" algn="ctr" rtl="0"/>
            <a:r>
              <a:rPr lang="zh-CN" altLang="en-US" noProof="0"/>
              <a:t>单击以编辑母版副标题样式</a:t>
            </a:r>
            <a:endParaRPr lang="zh-CN" altLang="sq-AL" noProof="0"/>
          </a:p>
        </p:txBody>
      </p:sp>
      <p:sp>
        <p:nvSpPr>
          <p:cNvPr id="13" name="长方形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sq-AL" noProof="0" dirty="0">
              <a:latin typeface="Microsoft YaHei UI" panose="020B0503020204020204" pitchFamily="34" charset="-122"/>
              <a:ea typeface="Microsoft YaHei UI" panose="020B0503020204020204" pitchFamily="34" charset="-122"/>
            </a:endParaRPr>
          </a:p>
        </p:txBody>
      </p:sp>
      <p:sp>
        <p:nvSpPr>
          <p:cNvPr id="14" name="长方形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sq-AL" noProof="0" dirty="0">
              <a:latin typeface="Microsoft YaHei UI" panose="020B0503020204020204" pitchFamily="34" charset="-122"/>
              <a:ea typeface="Microsoft YaHei UI" panose="020B0503020204020204" pitchFamily="34" charset="-122"/>
            </a:endParaRPr>
          </a:p>
        </p:txBody>
      </p:sp>
      <p:sp>
        <p:nvSpPr>
          <p:cNvPr id="15" name="长方形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sq-AL" noProof="0" dirty="0">
              <a:latin typeface="Microsoft YaHei UI" panose="020B0503020204020204" pitchFamily="34" charset="-122"/>
              <a:ea typeface="Microsoft YaHei UI" panose="020B0503020204020204" pitchFamily="34" charset="-122"/>
            </a:endParaRPr>
          </a:p>
        </p:txBody>
      </p:sp>
      <p:sp>
        <p:nvSpPr>
          <p:cNvPr id="8" name="长方形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sq-AL" noProof="0" dirty="0">
              <a:latin typeface="Microsoft YaHei UI" panose="020B0503020204020204" pitchFamily="34" charset="-122"/>
              <a:ea typeface="Microsoft YaHei UI" panose="020B0503020204020204" pitchFamily="34" charset="-122"/>
            </a:endParaRPr>
          </a:p>
        </p:txBody>
      </p:sp>
    </p:spTree>
    <p:extLst>
      <p:ext uri="{BB962C8B-B14F-4D97-AF65-F5344CB8AC3E}">
        <p14:creationId xmlns:p14="http://schemas.microsoft.com/office/powerpoint/2010/main" val="133403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分隔幻灯片 1">
    <p:bg>
      <p:bgPr>
        <a:solidFill>
          <a:schemeClr val="bg1">
            <a:lumMod val="95000"/>
          </a:schemeClr>
        </a:solidFill>
        <a:effectLst/>
      </p:bgPr>
    </p:bg>
    <p:spTree>
      <p:nvGrpSpPr>
        <p:cNvPr id="1" name=""/>
        <p:cNvGrpSpPr/>
        <p:nvPr/>
      </p:nvGrpSpPr>
      <p:grpSpPr>
        <a:xfrm>
          <a:off x="0" y="0"/>
          <a:ext cx="0" cy="0"/>
          <a:chOff x="0" y="0"/>
          <a:chExt cx="0" cy="0"/>
        </a:xfrm>
      </p:grpSpPr>
      <p:sp>
        <p:nvSpPr>
          <p:cNvPr id="41" name="图片占位符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371351"/>
          </a:xfrm>
          <a:solidFill>
            <a:schemeClr val="bg1">
              <a:lumMod val="85000"/>
            </a:schemeClr>
          </a:solidFill>
        </p:spPr>
        <p:txBody>
          <a:bodyPr rtlCol="0" anchor="ctr"/>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将照片 </a:t>
            </a:r>
            <a:br>
              <a:rPr lang="zh-CN" altLang="en-US" noProof="0" dirty="0"/>
            </a:br>
            <a:r>
              <a:rPr lang="zh-CN" altLang="en-US" noProof="0" dirty="0"/>
              <a:t>插入或拖放到此处</a:t>
            </a:r>
          </a:p>
        </p:txBody>
      </p:sp>
      <p:sp>
        <p:nvSpPr>
          <p:cNvPr id="2" name="标题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6235700" y="2204792"/>
            <a:ext cx="5956300" cy="1944000"/>
          </a:xfrm>
          <a:solidFill>
            <a:schemeClr val="bg1"/>
          </a:solidFill>
        </p:spPr>
        <p:txBody>
          <a:bodyPr vert="horz" lIns="180000" tIns="180000" rIns="252000" bIns="180000" rtlCol="0" anchor="t">
            <a:noAutofit/>
          </a:bodyPr>
          <a:lstStyle>
            <a:lvl1pPr algn="r">
              <a:defRPr lang="en-ZA" sz="6000" b="1" spc="-300" dirty="0">
                <a:latin typeface="Microsoft YaHei UI" panose="020B0503020204020204" pitchFamily="34" charset="-122"/>
                <a:ea typeface="Microsoft YaHei UI" panose="020B0503020204020204" pitchFamily="34" charset="-122"/>
              </a:defRPr>
            </a:lvl1pPr>
          </a:lstStyle>
          <a:p>
            <a:pPr lvl="0" algn="r" rtl="0"/>
            <a:r>
              <a:rPr lang="zh-CN" altLang="en-US" noProof="0"/>
              <a:t>单击以编辑节分隔线</a:t>
            </a:r>
          </a:p>
        </p:txBody>
      </p:sp>
      <p:sp>
        <p:nvSpPr>
          <p:cNvPr id="7" name="副标题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6235700" y="4148860"/>
            <a:ext cx="5956300" cy="1100565"/>
          </a:xfrm>
          <a:solidFill>
            <a:schemeClr val="tx1">
              <a:alpha val="80000"/>
            </a:schemeClr>
          </a:solidFill>
        </p:spPr>
        <p:txBody>
          <a:bodyPr lIns="180000" tIns="180000" rIns="252000" bIns="180000" rtlCol="0"/>
          <a:lstStyle>
            <a:lvl1pPr marL="0" indent="0" algn="r">
              <a:buNone/>
              <a:defRPr sz="1800">
                <a:solidFill>
                  <a:schemeClr val="bg1"/>
                </a:solidFill>
                <a:latin typeface="Microsoft YaHei UI" panose="020B0503020204020204" pitchFamily="34" charset="-122"/>
                <a:ea typeface="Microsoft YaHei UI" panose="020B0503020204020204" pitchFamily="34" charset="-122"/>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rtl="0"/>
            <a:r>
              <a:rPr lang="zh-CN" altLang="en-US" noProof="0"/>
              <a:t>单击以编辑母版副标题样式</a:t>
            </a:r>
          </a:p>
        </p:txBody>
      </p:sp>
      <p:sp>
        <p:nvSpPr>
          <p:cNvPr id="4" name="页脚占位符 3">
            <a:extLst>
              <a:ext uri="{FF2B5EF4-FFF2-40B4-BE49-F238E27FC236}">
                <a16:creationId xmlns:a16="http://schemas.microsoft.com/office/drawing/2014/main" id="{6816FE98-6A12-44EC-8485-8B5EFABDF9B2}"/>
              </a:ext>
            </a:extLst>
          </p:cNvPr>
          <p:cNvSpPr>
            <a:spLocks noGrp="1"/>
          </p:cNvSpPr>
          <p:nvPr>
            <p:ph type="ftr" sz="quarter" idx="11"/>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8" name="长方形 7">
            <a:extLst>
              <a:ext uri="{FF2B5EF4-FFF2-40B4-BE49-F238E27FC236}">
                <a16:creationId xmlns:a16="http://schemas.microsoft.com/office/drawing/2014/main" id="{51DD44D8-4A8F-4693-B90A-166855B29D25}"/>
              </a:ext>
            </a:extLst>
          </p:cNvPr>
          <p:cNvSpPr/>
          <p:nvPr userDrawn="1"/>
        </p:nvSpPr>
        <p:spPr>
          <a:xfrm>
            <a:off x="9780588" y="524778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3" name="长方形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4" name="长方形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5" name="长方形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5" name="灯片编号占位符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2437159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分隔幻灯片 2">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41" name="图片占位符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2411412" y="0"/>
            <a:ext cx="9780588" cy="6371351"/>
          </a:xfrm>
          <a:solidFill>
            <a:schemeClr val="bg1">
              <a:lumMod val="85000"/>
            </a:schemeClr>
          </a:solidFill>
        </p:spPr>
        <p:txBody>
          <a:bodyPr rtlCol="0" anchor="ctr"/>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将照片 </a:t>
            </a:r>
            <a:br>
              <a:rPr lang="zh-CN" altLang="en-US" noProof="0" dirty="0"/>
            </a:br>
            <a:r>
              <a:rPr lang="zh-CN" altLang="en-US" noProof="0" dirty="0"/>
              <a:t>插入或拖放到此处</a:t>
            </a:r>
          </a:p>
        </p:txBody>
      </p:sp>
      <p:sp>
        <p:nvSpPr>
          <p:cNvPr id="3" name="标题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6"/>
            <a:ext cx="5958000" cy="1958400"/>
          </a:xfrm>
          <a:solidFill>
            <a:schemeClr val="bg1"/>
          </a:solidFill>
        </p:spPr>
        <p:txBody>
          <a:bodyPr lIns="252000" tIns="180000" rIns="180000" bIns="180000" rtlCol="0"/>
          <a:lstStyle>
            <a:lvl1pPr>
              <a:defRPr sz="6000" b="1" spc="-300">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dirty="0"/>
              <a:t>单击以编辑节分隔线</a:t>
            </a:r>
          </a:p>
        </p:txBody>
      </p:sp>
      <p:sp>
        <p:nvSpPr>
          <p:cNvPr id="7" name="副标题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0" y="4110760"/>
            <a:ext cx="5956300" cy="1100565"/>
          </a:xfrm>
          <a:solidFill>
            <a:schemeClr val="tx1">
              <a:alpha val="80000"/>
            </a:schemeClr>
          </a:solidFill>
        </p:spPr>
        <p:txBody>
          <a:bodyPr lIns="252000" tIns="180000" rIns="180000" bIns="180000" rtlCol="0"/>
          <a:lstStyle>
            <a:lvl1pPr marL="0" indent="0" algn="l">
              <a:buNone/>
              <a:defRPr sz="1800">
                <a:solidFill>
                  <a:schemeClr val="bg1"/>
                </a:solidFill>
                <a:latin typeface="Microsoft YaHei UI" panose="020B0503020204020204" pitchFamily="34" charset="-122"/>
                <a:ea typeface="Microsoft YaHei UI" panose="020B0503020204020204" pitchFamily="34" charset="-122"/>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rtl="0"/>
            <a:r>
              <a:rPr lang="zh-CN" altLang="en-US" noProof="0"/>
              <a:t>单击以编辑母版副标题样式</a:t>
            </a:r>
          </a:p>
        </p:txBody>
      </p:sp>
      <p:sp>
        <p:nvSpPr>
          <p:cNvPr id="4" name="页脚占位符 3">
            <a:extLst>
              <a:ext uri="{FF2B5EF4-FFF2-40B4-BE49-F238E27FC236}">
                <a16:creationId xmlns:a16="http://schemas.microsoft.com/office/drawing/2014/main" id="{6816FE98-6A12-44EC-8485-8B5EFABDF9B2}"/>
              </a:ext>
            </a:extLst>
          </p:cNvPr>
          <p:cNvSpPr>
            <a:spLocks noGrp="1"/>
          </p:cNvSpPr>
          <p:nvPr>
            <p:ph type="ftr" sz="quarter" idx="11"/>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8" name="长方形 7">
            <a:extLst>
              <a:ext uri="{FF2B5EF4-FFF2-40B4-BE49-F238E27FC236}">
                <a16:creationId xmlns:a16="http://schemas.microsoft.com/office/drawing/2014/main"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noProof="0" dirty="0">
              <a:latin typeface="Microsoft YaHei UI" panose="020B0503020204020204" pitchFamily="34" charset="-122"/>
              <a:ea typeface="Microsoft YaHei UI" panose="020B0503020204020204" pitchFamily="34" charset="-122"/>
            </a:endParaRPr>
          </a:p>
        </p:txBody>
      </p:sp>
      <p:sp>
        <p:nvSpPr>
          <p:cNvPr id="13" name="长方形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4" name="长方形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5" name="长方形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5" name="灯片编号占位符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2282858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文本图像版式 1">
    <p:spTree>
      <p:nvGrpSpPr>
        <p:cNvPr id="1" name=""/>
        <p:cNvGrpSpPr/>
        <p:nvPr/>
      </p:nvGrpSpPr>
      <p:grpSpPr>
        <a:xfrm>
          <a:off x="0" y="0"/>
          <a:ext cx="0" cy="0"/>
          <a:chOff x="0" y="0"/>
          <a:chExt cx="0" cy="0"/>
        </a:xfrm>
      </p:grpSpPr>
      <p:sp>
        <p:nvSpPr>
          <p:cNvPr id="7" name="图片占位符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6096000" y="-1"/>
            <a:ext cx="6096000" cy="6371351"/>
          </a:xfrm>
          <a:solidFill>
            <a:schemeClr val="bg1">
              <a:lumMod val="95000"/>
            </a:schemeClr>
          </a:solidFill>
        </p:spPr>
        <p:txBody>
          <a:bodyPr tIns="1584000" rtlCol="0" anchor="t"/>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插入或拖放照片</a:t>
            </a:r>
          </a:p>
        </p:txBody>
      </p:sp>
      <p:sp>
        <p:nvSpPr>
          <p:cNvPr id="2" name="标题 1">
            <a:extLst>
              <a:ext uri="{FF2B5EF4-FFF2-40B4-BE49-F238E27FC236}">
                <a16:creationId xmlns:a16="http://schemas.microsoft.com/office/drawing/2014/main" id="{40EE479C-D1F6-4BAC-80D2-90EF74E3261A}"/>
              </a:ext>
            </a:extLst>
          </p:cNvPr>
          <p:cNvSpPr>
            <a:spLocks noGrp="1"/>
          </p:cNvSpPr>
          <p:nvPr>
            <p:ph type="title" hasCustomPrompt="1"/>
          </p:nvPr>
        </p:nvSpPr>
        <p:spPr>
          <a:xfrm>
            <a:off x="7111800" y="3802899"/>
            <a:ext cx="4648200" cy="985000"/>
          </a:xfrm>
          <a:solidFill>
            <a:schemeClr val="bg1"/>
          </a:solidFill>
        </p:spPr>
        <p:txBody>
          <a:bodyPr lIns="180000" tIns="180000" rIns="180000" bIns="180000" rtlCol="0"/>
          <a:lstStyle>
            <a:lvl1pPr algn="r">
              <a:defRPr sz="6000" b="1" spc="-300">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编辑页标题</a:t>
            </a:r>
          </a:p>
        </p:txBody>
      </p:sp>
      <p:sp>
        <p:nvSpPr>
          <p:cNvPr id="10" name="副标题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7111800" y="4787900"/>
            <a:ext cx="4648200" cy="1162800"/>
          </a:xfrm>
          <a:solidFill>
            <a:schemeClr val="tx1">
              <a:alpha val="80000"/>
            </a:schemeClr>
          </a:solidFill>
        </p:spPr>
        <p:txBody>
          <a:bodyPr lIns="180000" tIns="180000" rIns="180000" bIns="180000" rtlCol="0"/>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id="{A22238F2-C6EC-476F-8371-119AECBA5622}"/>
              </a:ext>
            </a:extLst>
          </p:cNvPr>
          <p:cNvSpPr>
            <a:spLocks noGrp="1"/>
          </p:cNvSpPr>
          <p:nvPr>
            <p:ph sz="half" idx="1"/>
          </p:nvPr>
        </p:nvSpPr>
        <p:spPr>
          <a:xfrm>
            <a:off x="432000" y="2668686"/>
            <a:ext cx="5472000" cy="2999426"/>
          </a:xfrm>
        </p:spPr>
        <p:txBody>
          <a:bodyPr rtlCol="0" anchor="b"/>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endParaRPr lang="zh-CN" altLang="en-US" noProof="0" dirty="0"/>
          </a:p>
        </p:txBody>
      </p:sp>
      <p:sp>
        <p:nvSpPr>
          <p:cNvPr id="4" name="页脚占位符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5" name="灯片编号占位符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
        <p:nvSpPr>
          <p:cNvPr id="8" name="长方形 7">
            <a:extLst>
              <a:ext uri="{FF2B5EF4-FFF2-40B4-BE49-F238E27FC236}">
                <a16:creationId xmlns:a16="http://schemas.microsoft.com/office/drawing/2014/main" id="{1508F53F-6AA2-4060-904A-BC90211DC043}"/>
              </a:ext>
            </a:extLst>
          </p:cNvPr>
          <p:cNvSpPr/>
          <p:nvPr userDrawn="1"/>
        </p:nvSpPr>
        <p:spPr>
          <a:xfrm>
            <a:off x="9348588" y="3700775"/>
            <a:ext cx="2411412" cy="1148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noProof="0" dirty="0">
              <a:latin typeface="Microsoft YaHei UI" panose="020B0503020204020204" pitchFamily="34" charset="-122"/>
              <a:ea typeface="Microsoft YaHei UI" panose="020B0503020204020204" pitchFamily="34" charset="-122"/>
            </a:endParaRPr>
          </a:p>
        </p:txBody>
      </p:sp>
    </p:spTree>
    <p:extLst>
      <p:ext uri="{BB962C8B-B14F-4D97-AF65-F5344CB8AC3E}">
        <p14:creationId xmlns:p14="http://schemas.microsoft.com/office/powerpoint/2010/main" val="13501039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文本图像版式 2">
    <p:spTree>
      <p:nvGrpSpPr>
        <p:cNvPr id="1" name=""/>
        <p:cNvGrpSpPr/>
        <p:nvPr/>
      </p:nvGrpSpPr>
      <p:grpSpPr>
        <a:xfrm>
          <a:off x="0" y="0"/>
          <a:ext cx="0" cy="0"/>
          <a:chOff x="0" y="0"/>
          <a:chExt cx="0" cy="0"/>
        </a:xfrm>
      </p:grpSpPr>
      <p:sp>
        <p:nvSpPr>
          <p:cNvPr id="7" name="图片占位符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6096000" cy="6371351"/>
          </a:xfrm>
          <a:solidFill>
            <a:schemeClr val="bg1">
              <a:lumMod val="95000"/>
            </a:schemeClr>
          </a:solidFill>
        </p:spPr>
        <p:txBody>
          <a:bodyPr tIns="1584000" rtlCol="0" anchor="t"/>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插入或拖放照片</a:t>
            </a:r>
          </a:p>
        </p:txBody>
      </p:sp>
      <p:sp>
        <p:nvSpPr>
          <p:cNvPr id="2" name="标题 1">
            <a:extLst>
              <a:ext uri="{FF2B5EF4-FFF2-40B4-BE49-F238E27FC236}">
                <a16:creationId xmlns:a16="http://schemas.microsoft.com/office/drawing/2014/main" id="{40EE479C-D1F6-4BAC-80D2-90EF74E3261A}"/>
              </a:ext>
            </a:extLst>
          </p:cNvPr>
          <p:cNvSpPr>
            <a:spLocks noGrp="1"/>
          </p:cNvSpPr>
          <p:nvPr>
            <p:ph type="title" hasCustomPrompt="1"/>
          </p:nvPr>
        </p:nvSpPr>
        <p:spPr>
          <a:xfrm>
            <a:off x="5118100" y="1869795"/>
            <a:ext cx="6641900" cy="1124345"/>
          </a:xfrm>
          <a:solidFill>
            <a:schemeClr val="bg1">
              <a:lumMod val="95000"/>
            </a:schemeClr>
          </a:solidFill>
        </p:spPr>
        <p:txBody>
          <a:bodyPr lIns="180000" tIns="180000" rIns="180000" bIns="180000" rtlCol="0"/>
          <a:lstStyle>
            <a:lvl1pPr algn="l">
              <a:defRPr sz="6000" b="1" spc="-300">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10" name="副标题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5118334" y="2994141"/>
            <a:ext cx="6641626" cy="590155"/>
          </a:xfrm>
          <a:solidFill>
            <a:schemeClr val="tx1">
              <a:alpha val="80000"/>
            </a:schemeClr>
          </a:solidFill>
        </p:spPr>
        <p:txBody>
          <a:bodyPr lIns="180000" tIns="180000" rIns="180000" bIns="180000" rtlCol="0"/>
          <a:lstStyle>
            <a:lvl1pPr marL="0" indent="0" algn="l">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id="{A22238F2-C6EC-476F-8371-119AECBA5622}"/>
              </a:ext>
            </a:extLst>
          </p:cNvPr>
          <p:cNvSpPr>
            <a:spLocks noGrp="1"/>
          </p:cNvSpPr>
          <p:nvPr>
            <p:ph sz="half" idx="1"/>
          </p:nvPr>
        </p:nvSpPr>
        <p:spPr>
          <a:xfrm>
            <a:off x="6288000" y="3763648"/>
            <a:ext cx="5472000" cy="2428351"/>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endParaRPr lang="zh-CN" altLang="en-US" noProof="0" dirty="0"/>
          </a:p>
        </p:txBody>
      </p:sp>
      <p:sp>
        <p:nvSpPr>
          <p:cNvPr id="4" name="页脚占位符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5" name="灯片编号占位符 4">
            <a:extLst>
              <a:ext uri="{FF2B5EF4-FFF2-40B4-BE49-F238E27FC236}">
                <a16:creationId xmlns:a16="http://schemas.microsoft.com/office/drawing/2014/main" id="{0505ED12-A431-4761-87A4-F05164BE0221}"/>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
        <p:nvSpPr>
          <p:cNvPr id="8" name="矩形 7">
            <a:extLst>
              <a:ext uri="{FF2B5EF4-FFF2-40B4-BE49-F238E27FC236}">
                <a16:creationId xmlns:a16="http://schemas.microsoft.com/office/drawing/2014/main" id="{FA5285E0-8F27-49C4-AADF-92A3B72D41FD}"/>
              </a:ext>
            </a:extLst>
          </p:cNvPr>
          <p:cNvSpPr/>
          <p:nvPr userDrawn="1"/>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noProof="0" dirty="0">
              <a:latin typeface="Microsoft YaHei UI" panose="020B0503020204020204" pitchFamily="34" charset="-122"/>
              <a:ea typeface="Microsoft YaHei UI" panose="020B0503020204020204" pitchFamily="34" charset="-122"/>
            </a:endParaRPr>
          </a:p>
        </p:txBody>
      </p:sp>
    </p:spTree>
    <p:extLst>
      <p:ext uri="{BB962C8B-B14F-4D97-AF65-F5344CB8AC3E}">
        <p14:creationId xmlns:p14="http://schemas.microsoft.com/office/powerpoint/2010/main" val="384389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dirty="0"/>
              <a:t>单击以编辑页标题</a:t>
            </a:r>
          </a:p>
        </p:txBody>
      </p:sp>
      <p:sp>
        <p:nvSpPr>
          <p:cNvPr id="9" name="副标题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比较左侧占位符 1">
            <a:extLst>
              <a:ext uri="{FF2B5EF4-FFF2-40B4-BE49-F238E27FC236}">
                <a16:creationId xmlns:a16="http://schemas.microsoft.com/office/drawing/2014/main" id="{9322B50D-6A7D-41C6-BA57-613BC231DF36}"/>
              </a:ext>
            </a:extLst>
          </p:cNvPr>
          <p:cNvSpPr>
            <a:spLocks noGrp="1"/>
          </p:cNvSpPr>
          <p:nvPr>
            <p:ph type="body" idx="1"/>
          </p:nvPr>
        </p:nvSpPr>
        <p:spPr>
          <a:xfrm>
            <a:off x="432000" y="1515834"/>
            <a:ext cx="5472000" cy="360000"/>
          </a:xfrm>
        </p:spPr>
        <p:txBody>
          <a:bodyPr rtlCol="0" anchor="t"/>
          <a:lstStyle>
            <a:lvl1pPr marL="0" indent="0">
              <a:buNone/>
              <a:defRPr sz="2400" b="1">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zh-CN" altLang="en-US" noProof="0"/>
              <a:t>单击此处编辑母版文本样式</a:t>
            </a:r>
          </a:p>
        </p:txBody>
      </p:sp>
      <p:sp>
        <p:nvSpPr>
          <p:cNvPr id="4" name="内容占位符 2">
            <a:extLst>
              <a:ext uri="{FF2B5EF4-FFF2-40B4-BE49-F238E27FC236}">
                <a16:creationId xmlns:a16="http://schemas.microsoft.com/office/drawing/2014/main" id="{9FD584DA-F775-47B8-A1D7-6556AD5FCBD2}"/>
              </a:ext>
            </a:extLst>
          </p:cNvPr>
          <p:cNvSpPr>
            <a:spLocks noGrp="1"/>
          </p:cNvSpPr>
          <p:nvPr>
            <p:ph sz="half" idx="2"/>
          </p:nvPr>
        </p:nvSpPr>
        <p:spPr>
          <a:xfrm>
            <a:off x="432000" y="2023668"/>
            <a:ext cx="5472000" cy="4168332"/>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12" name="比较左侧占位符 2">
            <a:extLst>
              <a:ext uri="{FF2B5EF4-FFF2-40B4-BE49-F238E27FC236}">
                <a16:creationId xmlns:a16="http://schemas.microsoft.com/office/drawing/2014/main" id="{78A963F8-6F6E-440E-B3B3-DDE13C083A36}"/>
              </a:ext>
            </a:extLst>
          </p:cNvPr>
          <p:cNvSpPr>
            <a:spLocks noGrp="1"/>
          </p:cNvSpPr>
          <p:nvPr>
            <p:ph type="body" sz="quarter" idx="13"/>
          </p:nvPr>
        </p:nvSpPr>
        <p:spPr>
          <a:xfrm>
            <a:off x="6300000" y="1516359"/>
            <a:ext cx="5472000" cy="358775"/>
          </a:xfrm>
        </p:spPr>
        <p:txBody>
          <a:bodyPr rtlCol="0"/>
          <a:lstStyle>
            <a:lvl1pPr marL="0" indent="0">
              <a:buNone/>
              <a:defRPr sz="2400" b="1">
                <a:latin typeface="Microsoft YaHei UI" panose="020B0503020204020204" pitchFamily="34" charset="-122"/>
                <a:ea typeface="Microsoft YaHei UI" panose="020B0503020204020204" pitchFamily="34" charset="-122"/>
              </a:defRPr>
            </a:lvl1pPr>
          </a:lstStyle>
          <a:p>
            <a:pPr lvl="0" rtl="0"/>
            <a:r>
              <a:rPr lang="zh-CN" altLang="en-US" noProof="0"/>
              <a:t>单击此处编辑母版文本样式</a:t>
            </a:r>
          </a:p>
        </p:txBody>
      </p:sp>
      <p:sp>
        <p:nvSpPr>
          <p:cNvPr id="8" name="文本占位符 4">
            <a:extLst>
              <a:ext uri="{FF2B5EF4-FFF2-40B4-BE49-F238E27FC236}">
                <a16:creationId xmlns:a16="http://schemas.microsoft.com/office/drawing/2014/main" id="{DF0A5256-B267-47DA-858A-0F3867CB6139}"/>
              </a:ext>
            </a:extLst>
          </p:cNvPr>
          <p:cNvSpPr>
            <a:spLocks noGrp="1"/>
          </p:cNvSpPr>
          <p:nvPr>
            <p:ph type="body" sz="quarter" idx="12"/>
          </p:nvPr>
        </p:nvSpPr>
        <p:spPr>
          <a:xfrm>
            <a:off x="6299887" y="2020359"/>
            <a:ext cx="5472113" cy="4170891"/>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5" name="页脚占位符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6" name="灯片编号占位符 5">
            <a:extLst>
              <a:ext uri="{FF2B5EF4-FFF2-40B4-BE49-F238E27FC236}">
                <a16:creationId xmlns:a16="http://schemas.microsoft.com/office/drawing/2014/main" id="{18733E7E-50D2-4F6C-9DF2-CF4C98C4B847}"/>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25099557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大照片">
    <p:spTree>
      <p:nvGrpSpPr>
        <p:cNvPr id="1" name=""/>
        <p:cNvGrpSpPr/>
        <p:nvPr/>
      </p:nvGrpSpPr>
      <p:grpSpPr>
        <a:xfrm>
          <a:off x="0" y="0"/>
          <a:ext cx="0" cy="0"/>
          <a:chOff x="0" y="0"/>
          <a:chExt cx="0" cy="0"/>
        </a:xfrm>
      </p:grpSpPr>
      <p:sp>
        <p:nvSpPr>
          <p:cNvPr id="7" name="图片占位符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12192000" cy="6371350"/>
          </a:xfrm>
          <a:solidFill>
            <a:schemeClr val="bg1">
              <a:lumMod val="85000"/>
            </a:schemeClr>
          </a:solidFill>
        </p:spPr>
        <p:txBody>
          <a:bodyPr rtlCol="0" anchor="ctr"/>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插入或拖放照片</a:t>
            </a:r>
          </a:p>
        </p:txBody>
      </p:sp>
      <p:sp>
        <p:nvSpPr>
          <p:cNvPr id="3" name="内容占位符 2">
            <a:extLst>
              <a:ext uri="{FF2B5EF4-FFF2-40B4-BE49-F238E27FC236}">
                <a16:creationId xmlns:a16="http://schemas.microsoft.com/office/drawing/2014/main" id="{A22238F2-C6EC-476F-8371-119AECBA5622}"/>
              </a:ext>
            </a:extLst>
          </p:cNvPr>
          <p:cNvSpPr>
            <a:spLocks noGrp="1"/>
          </p:cNvSpPr>
          <p:nvPr>
            <p:ph sz="half" idx="1" hasCustomPrompt="1"/>
          </p:nvPr>
        </p:nvSpPr>
        <p:spPr>
          <a:xfrm>
            <a:off x="6096000" y="5359400"/>
            <a:ext cx="5664000" cy="565899"/>
          </a:xfrm>
          <a:solidFill>
            <a:schemeClr val="tx1"/>
          </a:solidFill>
        </p:spPr>
        <p:txBody>
          <a:bodyPr lIns="180000" tIns="180000" rIns="180000" bIns="180000" rtlCol="0" anchor="ctr"/>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zh-CN" altLang="en-US" noProof="0"/>
              <a:t>输入题注</a:t>
            </a:r>
          </a:p>
        </p:txBody>
      </p:sp>
      <p:sp>
        <p:nvSpPr>
          <p:cNvPr id="4" name="页脚占位符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2" name="灯片编号占位符 1">
            <a:extLst>
              <a:ext uri="{FF2B5EF4-FFF2-40B4-BE49-F238E27FC236}">
                <a16:creationId xmlns:a16="http://schemas.microsoft.com/office/drawing/2014/main" id="{8B3D119C-DBF5-4B4F-BE38-7BD7B5C8A5D0}"/>
              </a:ext>
            </a:extLst>
          </p:cNvPr>
          <p:cNvSpPr>
            <a:spLocks noGrp="1"/>
          </p:cNvSpPr>
          <p:nvPr>
            <p:ph type="sldNum" sz="quarter" idx="15"/>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
        <p:nvSpPr>
          <p:cNvPr id="5" name="标题 4">
            <a:extLst>
              <a:ext uri="{FF2B5EF4-FFF2-40B4-BE49-F238E27FC236}">
                <a16:creationId xmlns:a16="http://schemas.microsoft.com/office/drawing/2014/main" id="{7F8E7C83-06D7-4C5B-85B7-0E5713B4FAB3}"/>
              </a:ext>
            </a:extLst>
          </p:cNvPr>
          <p:cNvSpPr>
            <a:spLocks noGrp="1"/>
          </p:cNvSpPr>
          <p:nvPr>
            <p:ph type="title" hasCustomPrompt="1"/>
          </p:nvPr>
        </p:nvSpPr>
        <p:spPr/>
        <p:txBody>
          <a:bodyPr rtlCol="0"/>
          <a:lstStyle>
            <a:lvl1pPr rtl="0">
              <a:defRPr>
                <a:latin typeface="Microsoft YaHei UI" panose="020B0503020204020204" pitchFamily="34" charset="-122"/>
                <a:ea typeface="Microsoft YaHei UI" panose="020B0503020204020204" pitchFamily="34" charset="-122"/>
              </a:defRPr>
            </a:lvl1pPr>
          </a:lstStyle>
          <a:p>
            <a:pPr rtl="0"/>
            <a:r>
              <a:rPr lang="zh-CN" altLang="en-US" noProof="0" dirty="0"/>
              <a:t>单击以编辑母版标题样式</a:t>
            </a:r>
          </a:p>
        </p:txBody>
      </p:sp>
    </p:spTree>
    <p:extLst>
      <p:ext uri="{BB962C8B-B14F-4D97-AF65-F5344CB8AC3E}">
        <p14:creationId xmlns:p14="http://schemas.microsoft.com/office/powerpoint/2010/main" val="1987784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谢谢">
    <p:bg>
      <p:bgPr>
        <a:solidFill>
          <a:schemeClr val="bg1">
            <a:lumMod val="95000"/>
          </a:schemeClr>
        </a:solidFill>
        <a:effectLst/>
      </p:bgPr>
    </p:bg>
    <p:spTree>
      <p:nvGrpSpPr>
        <p:cNvPr id="1" name=""/>
        <p:cNvGrpSpPr/>
        <p:nvPr/>
      </p:nvGrpSpPr>
      <p:grpSpPr>
        <a:xfrm>
          <a:off x="0" y="0"/>
          <a:ext cx="0" cy="0"/>
          <a:chOff x="0" y="0"/>
          <a:chExt cx="0" cy="0"/>
        </a:xfrm>
      </p:grpSpPr>
      <p:sp>
        <p:nvSpPr>
          <p:cNvPr id="41" name="图片占位符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102" cy="6804025"/>
          </a:xfrm>
          <a:solidFill>
            <a:schemeClr val="bg1">
              <a:lumMod val="85000"/>
            </a:schemeClr>
          </a:solidFill>
        </p:spPr>
        <p:txBody>
          <a:bodyPr tIns="0" rtlCol="0" anchor="ctr"/>
          <a:lstStyle>
            <a:lvl1pPr marL="0" indent="0" algn="ctr">
              <a:buNone/>
              <a:defRPr sz="1200" i="1">
                <a:latin typeface="Microsoft YaHei UI" panose="020B0503020204020204" pitchFamily="34" charset="-122"/>
                <a:ea typeface="Microsoft YaHei UI" panose="020B0503020204020204" pitchFamily="34" charset="-122"/>
                <a:cs typeface="Times New Roman" panose="02020603050405020304" pitchFamily="18" charset="0"/>
              </a:defRPr>
            </a:lvl1pPr>
          </a:lstStyle>
          <a:p>
            <a:pPr rtl="0"/>
            <a:r>
              <a:rPr lang="zh-CN" altLang="en-US" noProof="0" dirty="0"/>
              <a:t>将照片插入或拖放到此处</a:t>
            </a:r>
          </a:p>
        </p:txBody>
      </p:sp>
      <p:sp>
        <p:nvSpPr>
          <p:cNvPr id="2" name="标题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8458200" y="2798354"/>
            <a:ext cx="3733800" cy="1013684"/>
          </a:xfrm>
          <a:solidFill>
            <a:schemeClr val="bg1"/>
          </a:solidFill>
        </p:spPr>
        <p:txBody>
          <a:bodyPr vert="horz" lIns="180000" tIns="180000" rIns="252000" bIns="180000" rtlCol="0" anchor="t">
            <a:noAutofit/>
          </a:bodyPr>
          <a:lstStyle>
            <a:lvl1pPr algn="r">
              <a:defRPr lang="en-ZA" sz="6000" b="1" spc="-300" dirty="0">
                <a:latin typeface="Microsoft YaHei UI" panose="020B0503020204020204" pitchFamily="34" charset="-122"/>
                <a:ea typeface="Microsoft YaHei UI" panose="020B0503020204020204" pitchFamily="34" charset="-122"/>
              </a:defRPr>
            </a:lvl1pPr>
          </a:lstStyle>
          <a:p>
            <a:pPr lvl="0" algn="r" rtl="0"/>
            <a:r>
              <a:rPr lang="zh-CN" altLang="en-US" noProof="0"/>
              <a:t>谢谢</a:t>
            </a:r>
          </a:p>
        </p:txBody>
      </p:sp>
      <p:sp>
        <p:nvSpPr>
          <p:cNvPr id="9" name="文本占位符 5">
            <a:extLst>
              <a:ext uri="{FF2B5EF4-FFF2-40B4-BE49-F238E27FC236}">
                <a16:creationId xmlns:a16="http://schemas.microsoft.com/office/drawing/2014/main" id="{52FA7FC9-E40E-4144-84E4-34E3722E9A6D}"/>
              </a:ext>
            </a:extLst>
          </p:cNvPr>
          <p:cNvSpPr>
            <a:spLocks noGrp="1"/>
          </p:cNvSpPr>
          <p:nvPr>
            <p:ph type="body" sz="quarter" idx="15" hasCustomPrompt="1"/>
          </p:nvPr>
        </p:nvSpPr>
        <p:spPr>
          <a:xfrm>
            <a:off x="8458200" y="3957705"/>
            <a:ext cx="2910342" cy="316800"/>
          </a:xfrm>
          <a:solidFill>
            <a:schemeClr val="tx1">
              <a:lumMod val="75000"/>
              <a:lumOff val="25000"/>
            </a:schemeClr>
          </a:solidFill>
        </p:spPr>
        <p:txBody>
          <a:bodyPr rIns="72000" rtlCol="0" anchor="ctr"/>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全名</a:t>
            </a:r>
          </a:p>
        </p:txBody>
      </p:sp>
      <p:sp>
        <p:nvSpPr>
          <p:cNvPr id="10" name="文本占位符 6">
            <a:extLst>
              <a:ext uri="{FF2B5EF4-FFF2-40B4-BE49-F238E27FC236}">
                <a16:creationId xmlns:a16="http://schemas.microsoft.com/office/drawing/2014/main" id="{97289182-4FE6-4A18-9775-4588D5801CF6}"/>
              </a:ext>
            </a:extLst>
          </p:cNvPr>
          <p:cNvSpPr>
            <a:spLocks noGrp="1"/>
          </p:cNvSpPr>
          <p:nvPr>
            <p:ph type="body" sz="quarter" idx="16" hasCustomPrompt="1"/>
          </p:nvPr>
        </p:nvSpPr>
        <p:spPr>
          <a:xfrm>
            <a:off x="8458200" y="4306722"/>
            <a:ext cx="2910342" cy="316800"/>
          </a:xfrm>
          <a:solidFill>
            <a:schemeClr val="tx1">
              <a:lumMod val="75000"/>
              <a:lumOff val="25000"/>
            </a:schemeClr>
          </a:solidFill>
        </p:spPr>
        <p:txBody>
          <a:bodyPr rIns="72000" rtlCol="0" anchor="ctr"/>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电话号码</a:t>
            </a:r>
          </a:p>
        </p:txBody>
      </p:sp>
      <p:sp>
        <p:nvSpPr>
          <p:cNvPr id="11" name="文本占位符 7">
            <a:extLst>
              <a:ext uri="{FF2B5EF4-FFF2-40B4-BE49-F238E27FC236}">
                <a16:creationId xmlns:a16="http://schemas.microsoft.com/office/drawing/2014/main" id="{BD4E94C7-6CAF-4FEE-9E02-D3D3A2AC5EAF}"/>
              </a:ext>
            </a:extLst>
          </p:cNvPr>
          <p:cNvSpPr>
            <a:spLocks noGrp="1"/>
          </p:cNvSpPr>
          <p:nvPr>
            <p:ph type="body" sz="quarter" idx="17" hasCustomPrompt="1"/>
          </p:nvPr>
        </p:nvSpPr>
        <p:spPr>
          <a:xfrm>
            <a:off x="8458200" y="4655739"/>
            <a:ext cx="2910342" cy="316800"/>
          </a:xfrm>
          <a:solidFill>
            <a:schemeClr val="tx1">
              <a:lumMod val="75000"/>
              <a:lumOff val="25000"/>
            </a:schemeClr>
          </a:solidFill>
        </p:spPr>
        <p:txBody>
          <a:bodyPr rIns="72000" rtlCol="0" anchor="ctr"/>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电子邮件或社交媒体图柄</a:t>
            </a:r>
          </a:p>
        </p:txBody>
      </p:sp>
      <p:sp>
        <p:nvSpPr>
          <p:cNvPr id="12" name="文本占位符 8">
            <a:extLst>
              <a:ext uri="{FF2B5EF4-FFF2-40B4-BE49-F238E27FC236}">
                <a16:creationId xmlns:a16="http://schemas.microsoft.com/office/drawing/2014/main" id="{0DE421A3-3C59-48FC-BC3B-007ADFBEB4FE}"/>
              </a:ext>
            </a:extLst>
          </p:cNvPr>
          <p:cNvSpPr>
            <a:spLocks noGrp="1"/>
          </p:cNvSpPr>
          <p:nvPr>
            <p:ph type="body" sz="quarter" idx="18" hasCustomPrompt="1"/>
          </p:nvPr>
        </p:nvSpPr>
        <p:spPr>
          <a:xfrm>
            <a:off x="8458200" y="5004756"/>
            <a:ext cx="2910342" cy="316800"/>
          </a:xfrm>
          <a:solidFill>
            <a:schemeClr val="tx1">
              <a:lumMod val="75000"/>
              <a:lumOff val="25000"/>
            </a:schemeClr>
          </a:solidFill>
        </p:spPr>
        <p:txBody>
          <a:bodyPr rIns="72000" rtlCol="0" anchor="ctr"/>
          <a:lstStyle>
            <a:lvl1pPr marL="0" indent="0" algn="r">
              <a:buNone/>
              <a:defRPr>
                <a:solidFill>
                  <a:schemeClr val="bg1"/>
                </a:solidFill>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公司网站</a:t>
            </a:r>
          </a:p>
        </p:txBody>
      </p:sp>
      <p:sp>
        <p:nvSpPr>
          <p:cNvPr id="15" name="长方形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4" name="长方形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13" name="长方形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8" name="矩形 7">
            <a:extLst>
              <a:ext uri="{FF2B5EF4-FFF2-40B4-BE49-F238E27FC236}">
                <a16:creationId xmlns:a16="http://schemas.microsoft.com/office/drawing/2014/main" id="{51DD44D8-4A8F-4693-B90A-166855B29D25}"/>
              </a:ext>
            </a:extLst>
          </p:cNvPr>
          <p:cNvSpPr/>
          <p:nvPr userDrawn="1"/>
        </p:nvSpPr>
        <p:spPr>
          <a:xfrm>
            <a:off x="8458200" y="2685912"/>
            <a:ext cx="3733800"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dirty="0">
              <a:latin typeface="Microsoft YaHei UI" panose="020B0503020204020204" pitchFamily="34" charset="-122"/>
              <a:ea typeface="Microsoft YaHei UI" panose="020B0503020204020204" pitchFamily="34" charset="-122"/>
            </a:endParaRPr>
          </a:p>
        </p:txBody>
      </p:sp>
      <p:sp>
        <p:nvSpPr>
          <p:cNvPr id="5" name="灯片编号占位符 4">
            <a:extLst>
              <a:ext uri="{FF2B5EF4-FFF2-40B4-BE49-F238E27FC236}">
                <a16:creationId xmlns:a16="http://schemas.microsoft.com/office/drawing/2014/main" id="{222FB6A7-1E80-487C-93E6-DCAA8751EF21}"/>
              </a:ext>
            </a:extLst>
          </p:cNvPr>
          <p:cNvSpPr>
            <a:spLocks noGrp="1"/>
          </p:cNvSpPr>
          <p:nvPr>
            <p:ph type="sldNum" sz="quarter" idx="20"/>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2049663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7" name="副标题 2">
            <a:extLst>
              <a:ext uri="{FF2B5EF4-FFF2-40B4-BE49-F238E27FC236}">
                <a16:creationId xmlns:a16="http://schemas.microsoft.com/office/drawing/2014/main" id="{E97A9A62-1AA6-47A9-A1A0-54196823744C}"/>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id="{B1948E38-8FB0-4E51-A01C-C88794372E50}"/>
              </a:ext>
            </a:extLst>
          </p:cNvPr>
          <p:cNvSpPr>
            <a:spLocks noGrp="1"/>
          </p:cNvSpPr>
          <p:nvPr>
            <p:ph idx="1"/>
          </p:nvPr>
        </p:nvSpPr>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4" name="页脚占位符 3">
            <a:extLst>
              <a:ext uri="{FF2B5EF4-FFF2-40B4-BE49-F238E27FC236}">
                <a16:creationId xmlns:a16="http://schemas.microsoft.com/office/drawing/2014/main" id="{E8FE0EB3-0FF4-4285-B9D3-90A5751B7BBF}"/>
              </a:ext>
            </a:extLst>
          </p:cNvPr>
          <p:cNvSpPr>
            <a:spLocks noGrp="1"/>
          </p:cNvSpPr>
          <p:nvPr>
            <p:ph type="ftr" sz="quarter" idx="12"/>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5" name="灯片编号占位符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1734501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7" name="副标题 2">
            <a:extLst>
              <a:ext uri="{FF2B5EF4-FFF2-40B4-BE49-F238E27FC236}">
                <a16:creationId xmlns:a16="http://schemas.microsoft.com/office/drawing/2014/main" id="{7DEBF36F-ADC5-48FF-BFAF-3BED06924FD3}"/>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id="{A22238F2-C6EC-476F-8371-119AECBA5622}"/>
              </a:ext>
            </a:extLst>
          </p:cNvPr>
          <p:cNvSpPr>
            <a:spLocks noGrp="1"/>
          </p:cNvSpPr>
          <p:nvPr>
            <p:ph sz="half" idx="1"/>
          </p:nvPr>
        </p:nvSpPr>
        <p:spPr>
          <a:xfrm>
            <a:off x="432000" y="1512000"/>
            <a:ext cx="5472000" cy="468000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6" name="文本占位符 4">
            <a:extLst>
              <a:ext uri="{FF2B5EF4-FFF2-40B4-BE49-F238E27FC236}">
                <a16:creationId xmlns:a16="http://schemas.microsoft.com/office/drawing/2014/main" id="{7867C73D-EE16-41D1-B7CE-A35C765E3B8D}"/>
              </a:ext>
            </a:extLst>
          </p:cNvPr>
          <p:cNvSpPr>
            <a:spLocks noGrp="1"/>
          </p:cNvSpPr>
          <p:nvPr>
            <p:ph type="body" sz="quarter" idx="12"/>
          </p:nvPr>
        </p:nvSpPr>
        <p:spPr>
          <a:xfrm>
            <a:off x="6299887" y="1511250"/>
            <a:ext cx="5472113" cy="4680000"/>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4" name="页脚占位符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5" name="灯片编号占位符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8915521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 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9" name="副标题 2">
            <a:extLst>
              <a:ext uri="{FF2B5EF4-FFF2-40B4-BE49-F238E27FC236}">
                <a16:creationId xmlns:a16="http://schemas.microsoft.com/office/drawing/2014/main" id="{F94EB5D3-F8CB-4E76-8D7E-FF441818EECB}"/>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id="{B1948E38-8FB0-4E51-A01C-C88794372E50}"/>
              </a:ext>
            </a:extLst>
          </p:cNvPr>
          <p:cNvSpPr>
            <a:spLocks noGrp="1"/>
          </p:cNvSpPr>
          <p:nvPr>
            <p:ph idx="1"/>
          </p:nvPr>
        </p:nvSpPr>
        <p:spPr>
          <a:xfrm>
            <a:off x="432000" y="1512000"/>
            <a:ext cx="3600000" cy="467925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5" name="文本占位符 4">
            <a:extLst>
              <a:ext uri="{FF2B5EF4-FFF2-40B4-BE49-F238E27FC236}">
                <a16:creationId xmlns:a16="http://schemas.microsoft.com/office/drawing/2014/main" id="{16A38E24-EB1C-472F-B631-5DF32F9C4CF5}"/>
              </a:ext>
            </a:extLst>
          </p:cNvPr>
          <p:cNvSpPr>
            <a:spLocks noGrp="1"/>
          </p:cNvSpPr>
          <p:nvPr>
            <p:ph type="body" sz="quarter" idx="12"/>
          </p:nvPr>
        </p:nvSpPr>
        <p:spPr>
          <a:xfrm>
            <a:off x="4301550" y="1511476"/>
            <a:ext cx="3600450" cy="4679249"/>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11" name="文本占位符 5">
            <a:extLst>
              <a:ext uri="{FF2B5EF4-FFF2-40B4-BE49-F238E27FC236}">
                <a16:creationId xmlns:a16="http://schemas.microsoft.com/office/drawing/2014/main" id="{5B4A252E-78C9-4F76-98A4-A4B580AD072A}"/>
              </a:ext>
            </a:extLst>
          </p:cNvPr>
          <p:cNvSpPr>
            <a:spLocks noGrp="1"/>
          </p:cNvSpPr>
          <p:nvPr>
            <p:ph type="body" sz="quarter" idx="13"/>
          </p:nvPr>
        </p:nvSpPr>
        <p:spPr>
          <a:xfrm>
            <a:off x="8171550" y="1511475"/>
            <a:ext cx="3600450" cy="4679250"/>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4" name="页脚占位符 3">
            <a:extLst>
              <a:ext uri="{FF2B5EF4-FFF2-40B4-BE49-F238E27FC236}">
                <a16:creationId xmlns:a16="http://schemas.microsoft.com/office/drawing/2014/main" id="{6D4BCA97-F31B-451D-82F8-6E000DF2118A}"/>
              </a:ext>
            </a:extLst>
          </p:cNvPr>
          <p:cNvSpPr>
            <a:spLocks noGrp="1"/>
          </p:cNvSpPr>
          <p:nvPr>
            <p:ph type="ftr" sz="quarter" idx="14"/>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6" name="灯片编号占位符 5">
            <a:extLst>
              <a:ext uri="{FF2B5EF4-FFF2-40B4-BE49-F238E27FC236}">
                <a16:creationId xmlns:a16="http://schemas.microsoft.com/office/drawing/2014/main" id="{0817AAC4-A657-4D75-A527-0307AFF2B17B}"/>
              </a:ext>
            </a:extLst>
          </p:cNvPr>
          <p:cNvSpPr>
            <a:spLocks noGrp="1"/>
          </p:cNvSpPr>
          <p:nvPr>
            <p:ph type="sldNum" sz="quarter" idx="15"/>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26543880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 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10" name="副标题 2">
            <a:extLst>
              <a:ext uri="{FF2B5EF4-FFF2-40B4-BE49-F238E27FC236}">
                <a16:creationId xmlns:a16="http://schemas.microsoft.com/office/drawing/2014/main" id="{9D7ACCB5-9A86-4F46-89E2-B79F48C9EC1D}"/>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内容占位符 2">
            <a:extLst>
              <a:ext uri="{FF2B5EF4-FFF2-40B4-BE49-F238E27FC236}">
                <a16:creationId xmlns:a16="http://schemas.microsoft.com/office/drawing/2014/main" id="{B1948E38-8FB0-4E51-A01C-C88794372E50}"/>
              </a:ext>
            </a:extLst>
          </p:cNvPr>
          <p:cNvSpPr>
            <a:spLocks noGrp="1"/>
          </p:cNvSpPr>
          <p:nvPr>
            <p:ph idx="1"/>
          </p:nvPr>
        </p:nvSpPr>
        <p:spPr>
          <a:xfrm>
            <a:off x="432000" y="1512000"/>
            <a:ext cx="2160000" cy="4679250"/>
          </a:xfrm>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vl2pPr>
              <a:defRPr>
                <a:solidFill>
                  <a:schemeClr val="tx1">
                    <a:lumMod val="75000"/>
                    <a:lumOff val="25000"/>
                  </a:schemeClr>
                </a:solidFill>
                <a:latin typeface="Microsoft YaHei UI" panose="020B0503020204020204" pitchFamily="34" charset="-122"/>
                <a:ea typeface="Microsoft YaHei UI" panose="020B0503020204020204" pitchFamily="34" charset="-122"/>
              </a:defRPr>
            </a:lvl2pPr>
            <a:lvl3pPr>
              <a:defRPr>
                <a:solidFill>
                  <a:schemeClr val="tx1">
                    <a:lumMod val="75000"/>
                    <a:lumOff val="25000"/>
                  </a:schemeClr>
                </a:solidFill>
                <a:latin typeface="Microsoft YaHei UI" panose="020B0503020204020204" pitchFamily="34" charset="-122"/>
                <a:ea typeface="Microsoft YaHei UI" panose="020B0503020204020204" pitchFamily="34" charset="-122"/>
              </a:defRPr>
            </a:lvl3pPr>
            <a:lvl4pPr>
              <a:defRPr>
                <a:solidFill>
                  <a:schemeClr val="tx1">
                    <a:lumMod val="75000"/>
                    <a:lumOff val="25000"/>
                  </a:schemeClr>
                </a:solidFill>
                <a:latin typeface="Microsoft YaHei UI" panose="020B0503020204020204" pitchFamily="34" charset="-122"/>
                <a:ea typeface="Microsoft YaHei UI" panose="020B0503020204020204" pitchFamily="34" charset="-122"/>
              </a:defRPr>
            </a:lvl4pPr>
            <a:lvl5pPr>
              <a:defRPr>
                <a:solidFill>
                  <a:schemeClr val="tx1">
                    <a:lumMod val="75000"/>
                    <a:lumOff val="25000"/>
                  </a:schemeClr>
                </a:solidFill>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endParaRPr lang="zh-CN" altLang="en-US" noProof="0" dirty="0"/>
          </a:p>
        </p:txBody>
      </p:sp>
      <p:sp>
        <p:nvSpPr>
          <p:cNvPr id="5" name="文本占位符 4">
            <a:extLst>
              <a:ext uri="{FF2B5EF4-FFF2-40B4-BE49-F238E27FC236}">
                <a16:creationId xmlns:a16="http://schemas.microsoft.com/office/drawing/2014/main" id="{1F5B3657-F2AE-455A-BF81-1A0C2ACECD20}"/>
              </a:ext>
            </a:extLst>
          </p:cNvPr>
          <p:cNvSpPr>
            <a:spLocks noGrp="1"/>
          </p:cNvSpPr>
          <p:nvPr>
            <p:ph type="body" sz="quarter" idx="12"/>
          </p:nvPr>
        </p:nvSpPr>
        <p:spPr>
          <a:xfrm>
            <a:off x="2726412" y="1512000"/>
            <a:ext cx="2160588" cy="4679250"/>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13" name="文本占位符 5">
            <a:extLst>
              <a:ext uri="{FF2B5EF4-FFF2-40B4-BE49-F238E27FC236}">
                <a16:creationId xmlns:a16="http://schemas.microsoft.com/office/drawing/2014/main" id="{6A983D98-E0AB-429A-9EC2-B50D4216D691}"/>
              </a:ext>
            </a:extLst>
          </p:cNvPr>
          <p:cNvSpPr>
            <a:spLocks noGrp="1"/>
          </p:cNvSpPr>
          <p:nvPr>
            <p:ph type="body" sz="quarter" idx="13"/>
          </p:nvPr>
        </p:nvSpPr>
        <p:spPr>
          <a:xfrm>
            <a:off x="5021412" y="1512000"/>
            <a:ext cx="2160588" cy="4679250"/>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15" name="文本占位符 6">
            <a:extLst>
              <a:ext uri="{FF2B5EF4-FFF2-40B4-BE49-F238E27FC236}">
                <a16:creationId xmlns:a16="http://schemas.microsoft.com/office/drawing/2014/main" id="{755213BF-EF6D-45DC-A01B-DE6C2F23A6D2}"/>
              </a:ext>
            </a:extLst>
          </p:cNvPr>
          <p:cNvSpPr>
            <a:spLocks noGrp="1"/>
          </p:cNvSpPr>
          <p:nvPr>
            <p:ph type="body" sz="quarter" idx="14"/>
          </p:nvPr>
        </p:nvSpPr>
        <p:spPr>
          <a:xfrm>
            <a:off x="7316412" y="1507535"/>
            <a:ext cx="2160588" cy="4679250"/>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17" name="文本占位符 7">
            <a:extLst>
              <a:ext uri="{FF2B5EF4-FFF2-40B4-BE49-F238E27FC236}">
                <a16:creationId xmlns:a16="http://schemas.microsoft.com/office/drawing/2014/main" id="{77D6BBBA-F4A3-45D4-91BC-A405FFDC7C3D}"/>
              </a:ext>
            </a:extLst>
          </p:cNvPr>
          <p:cNvSpPr>
            <a:spLocks noGrp="1"/>
          </p:cNvSpPr>
          <p:nvPr>
            <p:ph type="body" sz="quarter" idx="15"/>
          </p:nvPr>
        </p:nvSpPr>
        <p:spPr>
          <a:xfrm>
            <a:off x="9611412" y="1507535"/>
            <a:ext cx="2160588" cy="4683715"/>
          </a:xfrm>
        </p:spPr>
        <p:txBody>
          <a:bodyPr rtlCol="0"/>
          <a:lstStyle>
            <a:lvl1pPr>
              <a:defRPr>
                <a:latin typeface="Microsoft YaHei UI" panose="020B0503020204020204" pitchFamily="34" charset="-122"/>
                <a:ea typeface="Microsoft YaHei UI" panose="020B0503020204020204" pitchFamily="34" charset="-122"/>
              </a:defRPr>
            </a:lvl1pPr>
            <a:lvl2pPr>
              <a:defRPr>
                <a:latin typeface="Microsoft YaHei UI" panose="020B0503020204020204" pitchFamily="34" charset="-122"/>
                <a:ea typeface="Microsoft YaHei UI" panose="020B0503020204020204" pitchFamily="34" charset="-122"/>
              </a:defRPr>
            </a:lvl2pPr>
            <a:lvl3pPr>
              <a:defRPr>
                <a:latin typeface="Microsoft YaHei UI" panose="020B0503020204020204" pitchFamily="34" charset="-122"/>
                <a:ea typeface="Microsoft YaHei UI" panose="020B0503020204020204" pitchFamily="34" charset="-122"/>
              </a:defRPr>
            </a:lvl3pPr>
            <a:lvl4pPr>
              <a:defRPr>
                <a:latin typeface="Microsoft YaHei UI" panose="020B0503020204020204" pitchFamily="34" charset="-122"/>
                <a:ea typeface="Microsoft YaHei UI" panose="020B0503020204020204" pitchFamily="34" charset="-122"/>
              </a:defRPr>
            </a:lvl4pPr>
            <a:lvl5pPr>
              <a:defRPr>
                <a:latin typeface="Microsoft YaHei UI" panose="020B0503020204020204" pitchFamily="34" charset="-122"/>
                <a:ea typeface="Microsoft YaHei UI" panose="020B0503020204020204" pitchFamily="34" charset="-122"/>
              </a:defRPr>
            </a:lvl5pPr>
          </a:lstStyle>
          <a:p>
            <a:pPr lvl="0" rtl="0"/>
            <a:r>
              <a:rPr lang="zh-CN" altLang="en-US" noProof="0"/>
              <a:t>单击此处编辑母版文本样式</a:t>
            </a:r>
          </a:p>
          <a:p>
            <a:pPr lvl="1" rtl="0"/>
            <a:r>
              <a:rPr lang="zh-CN" altLang="en-US" noProof="0"/>
              <a:t>二级</a:t>
            </a:r>
          </a:p>
          <a:p>
            <a:pPr lvl="2" rtl="0"/>
            <a:r>
              <a:rPr lang="zh-CN" altLang="en-US" noProof="0"/>
              <a:t>三级</a:t>
            </a:r>
          </a:p>
          <a:p>
            <a:pPr lvl="3" rtl="0"/>
            <a:r>
              <a:rPr lang="zh-CN" altLang="en-US" noProof="0"/>
              <a:t>四级</a:t>
            </a:r>
          </a:p>
          <a:p>
            <a:pPr lvl="4" rtl="0"/>
            <a:r>
              <a:rPr lang="zh-CN" altLang="en-US" noProof="0"/>
              <a:t>五级</a:t>
            </a:r>
          </a:p>
        </p:txBody>
      </p:sp>
      <p:sp>
        <p:nvSpPr>
          <p:cNvPr id="4" name="页脚占位符 3">
            <a:extLst>
              <a:ext uri="{FF2B5EF4-FFF2-40B4-BE49-F238E27FC236}">
                <a16:creationId xmlns:a16="http://schemas.microsoft.com/office/drawing/2014/main" id="{2D09234E-176D-4BBF-9391-7B6F018C51AB}"/>
              </a:ext>
            </a:extLst>
          </p:cNvPr>
          <p:cNvSpPr>
            <a:spLocks noGrp="1"/>
          </p:cNvSpPr>
          <p:nvPr>
            <p:ph type="ftr" sz="quarter" idx="16"/>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6" name="灯片编号占位符 5">
            <a:extLst>
              <a:ext uri="{FF2B5EF4-FFF2-40B4-BE49-F238E27FC236}">
                <a16:creationId xmlns:a16="http://schemas.microsoft.com/office/drawing/2014/main" id="{009ABD5E-B8F1-4246-B167-09138760AD7D}"/>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9748372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FC626A5-4FF6-42BD-858A-AE4B2C23A6BC}"/>
              </a:ext>
            </a:extLst>
          </p:cNvPr>
          <p:cNvSpPr>
            <a:spLocks noGrp="1"/>
          </p:cNvSpPr>
          <p:nvPr>
            <p:ph type="title" hasCustomPrompt="1"/>
          </p:nvPr>
        </p:nvSpPr>
        <p:spPr/>
        <p:txBody>
          <a:bodyPr rtlCol="0"/>
          <a:lstStyle>
            <a:lvl1pPr>
              <a:defRPr>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pPr rtl="0"/>
            <a:r>
              <a:rPr lang="zh-CN" altLang="en-US" noProof="0"/>
              <a:t>单击以编辑页标题</a:t>
            </a:r>
          </a:p>
        </p:txBody>
      </p:sp>
      <p:sp>
        <p:nvSpPr>
          <p:cNvPr id="5" name="副标题 2">
            <a:extLst>
              <a:ext uri="{FF2B5EF4-FFF2-40B4-BE49-F238E27FC236}">
                <a16:creationId xmlns:a16="http://schemas.microsoft.com/office/drawing/2014/main" id="{10727B06-56A8-44A2-B6C2-9ED183D107F3}"/>
              </a:ext>
            </a:extLst>
          </p:cNvPr>
          <p:cNvSpPr>
            <a:spLocks noGrp="1"/>
          </p:cNvSpPr>
          <p:nvPr>
            <p:ph type="body" sz="quarter" idx="32" hasCustomPrompt="1"/>
          </p:nvPr>
        </p:nvSpPr>
        <p:spPr>
          <a:xfrm>
            <a:off x="431800" y="1008000"/>
            <a:ext cx="11339513" cy="360000"/>
          </a:xfrm>
        </p:spPr>
        <p:txBody>
          <a:bodyPr rtlCol="0"/>
          <a:lstStyle>
            <a:lvl1pPr marL="0" indent="0">
              <a:buNone/>
              <a:defRPr>
                <a:latin typeface="Microsoft YaHei UI" panose="020B0503020204020204" pitchFamily="34" charset="-122"/>
                <a:ea typeface="Microsoft YaHei UI" panose="020B0503020204020204" pitchFamily="34" charset="-122"/>
              </a:defRPr>
            </a:lvl1pPr>
            <a:lvl2pPr marL="266700" indent="0">
              <a:buNone/>
              <a:defRPr/>
            </a:lvl2pPr>
            <a:lvl3pPr marL="542925" indent="0">
              <a:buNone/>
              <a:defRPr/>
            </a:lvl3pPr>
            <a:lvl4pPr marL="809625" indent="0">
              <a:buNone/>
              <a:defRPr/>
            </a:lvl4pPr>
            <a:lvl5pPr marL="1076325" indent="0">
              <a:buNone/>
              <a:defRPr/>
            </a:lvl5pPr>
          </a:lstStyle>
          <a:p>
            <a:pPr lvl="0" rtl="0"/>
            <a:r>
              <a:rPr lang="zh-CN" altLang="en-US" noProof="0"/>
              <a:t>副标题</a:t>
            </a:r>
          </a:p>
        </p:txBody>
      </p:sp>
      <p:sp>
        <p:nvSpPr>
          <p:cNvPr id="3" name="页脚占位符 2">
            <a:extLst>
              <a:ext uri="{FF2B5EF4-FFF2-40B4-BE49-F238E27FC236}">
                <a16:creationId xmlns:a16="http://schemas.microsoft.com/office/drawing/2014/main" id="{08CCB8C2-B6A2-4C69-8D3A-57420A034BA4}"/>
              </a:ext>
            </a:extLst>
          </p:cNvPr>
          <p:cNvSpPr>
            <a:spLocks noGrp="1"/>
          </p:cNvSpPr>
          <p:nvPr>
            <p:ph type="ftr" sz="quarter" idx="12"/>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4" name="灯片编号占位符 3">
            <a:extLst>
              <a:ext uri="{FF2B5EF4-FFF2-40B4-BE49-F238E27FC236}">
                <a16:creationId xmlns:a16="http://schemas.microsoft.com/office/drawing/2014/main" id="{853CF994-8B2C-443F-B695-7378DD360DAA}"/>
              </a:ext>
            </a:extLst>
          </p:cNvPr>
          <p:cNvSpPr>
            <a:spLocks noGrp="1"/>
          </p:cNvSpPr>
          <p:nvPr>
            <p:ph type="sldNum" sz="quarter" idx="3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Tree>
    <p:extLst>
      <p:ext uri="{BB962C8B-B14F-4D97-AF65-F5344CB8AC3E}">
        <p14:creationId xmlns:p14="http://schemas.microsoft.com/office/powerpoint/2010/main" val="15058552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
        <p:nvSpPr>
          <p:cNvPr id="2" name="页脚占位符 1">
            <a:extLst>
              <a:ext uri="{FF2B5EF4-FFF2-40B4-BE49-F238E27FC236}">
                <a16:creationId xmlns:a16="http://schemas.microsoft.com/office/drawing/2014/main" id="{16D0504D-4610-4E9E-A2DB-8B701F044BBC}"/>
              </a:ext>
            </a:extLst>
          </p:cNvPr>
          <p:cNvSpPr>
            <a:spLocks noGrp="1"/>
          </p:cNvSpPr>
          <p:nvPr>
            <p:ph type="ftr" sz="quarter" idx="12"/>
          </p:nvPr>
        </p:nvSpPr>
        <p:spPr/>
        <p:txBody>
          <a:bodyPr rtlCol="0"/>
          <a:lstStyle>
            <a:lvl1pPr>
              <a:defRPr>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3" name="灯片编号占位符 2">
            <a:extLst>
              <a:ext uri="{FF2B5EF4-FFF2-40B4-BE49-F238E27FC236}">
                <a16:creationId xmlns:a16="http://schemas.microsoft.com/office/drawing/2014/main" id="{A95CDFA7-DEA3-4BBE-8D70-0AF654A1E6FF}"/>
              </a:ext>
            </a:extLst>
          </p:cNvPr>
          <p:cNvSpPr>
            <a:spLocks noGrp="1"/>
          </p:cNvSpPr>
          <p:nvPr>
            <p:ph type="sldNum" sz="quarter" idx="13"/>
          </p:nvPr>
        </p:nvSpPr>
        <p:spPr/>
        <p:txBody>
          <a:bodyPr rtlCol="0"/>
          <a:lstStyle>
            <a:lvl1pPr>
              <a:defRPr>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dirty="0"/>
          </a:p>
        </p:txBody>
      </p:sp>
      <p:sp>
        <p:nvSpPr>
          <p:cNvPr id="4" name="标题 3">
            <a:extLst>
              <a:ext uri="{FF2B5EF4-FFF2-40B4-BE49-F238E27FC236}">
                <a16:creationId xmlns:a16="http://schemas.microsoft.com/office/drawing/2014/main" id="{90694D9D-C633-4D52-965E-E5BBD9883037}"/>
              </a:ext>
            </a:extLst>
          </p:cNvPr>
          <p:cNvSpPr>
            <a:spLocks noGrp="1"/>
          </p:cNvSpPr>
          <p:nvPr>
            <p:ph type="title" hasCustomPrompt="1"/>
          </p:nvPr>
        </p:nvSpPr>
        <p:spPr/>
        <p:txBody>
          <a:bodyPr rtlCol="0"/>
          <a:lstStyle>
            <a:lvl1pPr rtl="0">
              <a:defRPr>
                <a:latin typeface="Microsoft YaHei UI" panose="020B0503020204020204" pitchFamily="34" charset="-122"/>
                <a:ea typeface="Microsoft YaHei UI" panose="020B0503020204020204" pitchFamily="34" charset="-122"/>
              </a:defRPr>
            </a:lvl1pPr>
          </a:lstStyle>
          <a:p>
            <a:pPr rtl="0"/>
            <a:r>
              <a:rPr lang="zh-CN" altLang="en-US" noProof="0" dirty="0"/>
              <a:t>单击以编辑母版标题样式</a:t>
            </a:r>
          </a:p>
        </p:txBody>
      </p:sp>
    </p:spTree>
    <p:extLst>
      <p:ext uri="{BB962C8B-B14F-4D97-AF65-F5344CB8AC3E}">
        <p14:creationId xmlns:p14="http://schemas.microsoft.com/office/powerpoint/2010/main" val="11397670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长方形 6">
            <a:extLst>
              <a:ext uri="{FF2B5EF4-FFF2-40B4-BE49-F238E27FC236}">
                <a16:creationId xmlns:a16="http://schemas.microsoft.com/office/drawing/2014/main" id="{3EB0D177-9AA4-42F4-9CD7-CD206217CA6D}"/>
              </a:ext>
            </a:extLst>
          </p:cNvPr>
          <p:cNvSpPr/>
          <p:nvPr userDrawn="1"/>
        </p:nvSpPr>
        <p:spPr>
          <a:xfrm>
            <a:off x="9780101" y="6371351"/>
            <a:ext cx="1979897" cy="4319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a:latin typeface="Microsoft YaHei UI" panose="020B0503020204020204" pitchFamily="34" charset="-122"/>
              <a:ea typeface="Microsoft YaHei UI" panose="020B0503020204020204" pitchFamily="34" charset="-122"/>
            </a:endParaRPr>
          </a:p>
        </p:txBody>
      </p:sp>
      <p:sp>
        <p:nvSpPr>
          <p:cNvPr id="28" name="长方形 27">
            <a:extLst>
              <a:ext uri="{FF2B5EF4-FFF2-40B4-BE49-F238E27FC236}">
                <a16:creationId xmlns:a16="http://schemas.microsoft.com/office/drawing/2014/main" id="{C825DB53-D610-4A40-AFDC-EBC47DB613CE}"/>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a:latin typeface="Microsoft YaHei UI" panose="020B0503020204020204" pitchFamily="34" charset="-122"/>
              <a:ea typeface="Microsoft YaHei UI" panose="020B0503020204020204" pitchFamily="34" charset="-122"/>
            </a:endParaRPr>
          </a:p>
        </p:txBody>
      </p:sp>
      <p:sp>
        <p:nvSpPr>
          <p:cNvPr id="31" name="任意多边形：形状 30">
            <a:extLst>
              <a:ext uri="{FF2B5EF4-FFF2-40B4-BE49-F238E27FC236}">
                <a16:creationId xmlns:a16="http://schemas.microsoft.com/office/drawing/2014/main" id="{C2B9A6A4-83D0-40B1-8B15-964C84BF0705}"/>
              </a:ext>
            </a:extLst>
          </p:cNvPr>
          <p:cNvSpPr/>
          <p:nvPr userDrawn="1"/>
        </p:nvSpPr>
        <p:spPr>
          <a:xfrm>
            <a:off x="0" y="6371351"/>
            <a:ext cx="9780102" cy="432000"/>
          </a:xfrm>
          <a:custGeom>
            <a:avLst/>
            <a:gdLst>
              <a:gd name="connsiteX0" fmla="*/ 0 w 9780102"/>
              <a:gd name="connsiteY0" fmla="*/ 0 h 432000"/>
              <a:gd name="connsiteX1" fmla="*/ 9780102 w 9780102"/>
              <a:gd name="connsiteY1" fmla="*/ 0 h 432000"/>
              <a:gd name="connsiteX2" fmla="*/ 9780102 w 9780102"/>
              <a:gd name="connsiteY2" fmla="*/ 432000 h 432000"/>
              <a:gd name="connsiteX3" fmla="*/ 0 w 9780102"/>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9780102" h="432000">
                <a:moveTo>
                  <a:pt x="0" y="0"/>
                </a:moveTo>
                <a:lnTo>
                  <a:pt x="9780102" y="0"/>
                </a:lnTo>
                <a:lnTo>
                  <a:pt x="9780102" y="432000"/>
                </a:lnTo>
                <a:lnTo>
                  <a:pt x="0" y="43200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a:latin typeface="Microsoft YaHei UI" panose="020B0503020204020204" pitchFamily="34" charset="-122"/>
              <a:ea typeface="Microsoft YaHei UI" panose="020B0503020204020204" pitchFamily="34" charset="-122"/>
            </a:endParaRPr>
          </a:p>
        </p:txBody>
      </p:sp>
      <p:sp>
        <p:nvSpPr>
          <p:cNvPr id="2" name="标题占位符 1">
            <a:extLst>
              <a:ext uri="{FF2B5EF4-FFF2-40B4-BE49-F238E27FC236}">
                <a16:creationId xmlns:a16="http://schemas.microsoft.com/office/drawing/2014/main" id="{090F41A2-6535-4CA6-81E4-026A5B56D9D7}"/>
              </a:ext>
            </a:extLst>
          </p:cNvPr>
          <p:cNvSpPr>
            <a:spLocks noGrp="1"/>
          </p:cNvSpPr>
          <p:nvPr>
            <p:ph type="title"/>
          </p:nvPr>
        </p:nvSpPr>
        <p:spPr>
          <a:xfrm>
            <a:off x="432000" y="432000"/>
            <a:ext cx="11328000" cy="432000"/>
          </a:xfrm>
          <a:prstGeom prst="rect">
            <a:avLst/>
          </a:prstGeom>
        </p:spPr>
        <p:txBody>
          <a:bodyPr vert="horz" lIns="0" tIns="0" rIns="0" bIns="0" rtlCol="0" anchor="ctr">
            <a:noAutofit/>
          </a:bodyPr>
          <a:lstStyle/>
          <a:p>
            <a:pPr rtl="0"/>
            <a:r>
              <a:rPr lang="zh-CN" altLang="en-US" noProof="0" dirty="0"/>
              <a:t>单击以编辑页标题</a:t>
            </a:r>
          </a:p>
        </p:txBody>
      </p:sp>
      <p:sp>
        <p:nvSpPr>
          <p:cNvPr id="3" name="文本占位符 2">
            <a:extLst>
              <a:ext uri="{FF2B5EF4-FFF2-40B4-BE49-F238E27FC236}">
                <a16:creationId xmlns:a16="http://schemas.microsoft.com/office/drawing/2014/main" id="{213AB95C-7DD4-4796-80E4-1B7466A2A037}"/>
              </a:ext>
            </a:extLst>
          </p:cNvPr>
          <p:cNvSpPr>
            <a:spLocks noGrp="1"/>
          </p:cNvSpPr>
          <p:nvPr>
            <p:ph type="body" idx="1"/>
          </p:nvPr>
        </p:nvSpPr>
        <p:spPr>
          <a:xfrm>
            <a:off x="432000" y="1512000"/>
            <a:ext cx="11328000" cy="4679250"/>
          </a:xfrm>
          <a:prstGeom prst="rect">
            <a:avLst/>
          </a:prstGeom>
        </p:spPr>
        <p:txBody>
          <a:bodyPr vert="horz" lIns="0" tIns="0" rIns="0" bIns="0" rtlCol="0">
            <a:noAutofit/>
          </a:bodyPr>
          <a:lstStyle/>
          <a:p>
            <a:pPr lvl="0" rtl="0"/>
            <a:r>
              <a:rPr lang="zh-CN" altLang="en-US" noProof="0" dirty="0"/>
              <a:t>编辑母版文本样式</a:t>
            </a:r>
          </a:p>
          <a:p>
            <a:pPr lvl="1" rtl="0"/>
            <a:r>
              <a:rPr lang="zh-CN" altLang="en-US" noProof="0" dirty="0"/>
              <a:t>第二级</a:t>
            </a:r>
          </a:p>
          <a:p>
            <a:pPr lvl="2" rtl="0"/>
            <a:r>
              <a:rPr lang="zh-CN" altLang="en-US" noProof="0" dirty="0"/>
              <a:t>第三级</a:t>
            </a:r>
          </a:p>
          <a:p>
            <a:pPr lvl="3" rtl="0"/>
            <a:r>
              <a:rPr lang="zh-CN" altLang="en-US" noProof="0" dirty="0"/>
              <a:t>第四级</a:t>
            </a:r>
          </a:p>
          <a:p>
            <a:pPr lvl="4" rtl="0"/>
            <a:r>
              <a:rPr lang="zh-CN" altLang="en-US" noProof="0" dirty="0"/>
              <a:t>第五级</a:t>
            </a:r>
          </a:p>
        </p:txBody>
      </p:sp>
      <p:sp>
        <p:nvSpPr>
          <p:cNvPr id="5" name="页脚占位符 4">
            <a:extLst>
              <a:ext uri="{FF2B5EF4-FFF2-40B4-BE49-F238E27FC236}">
                <a16:creationId xmlns:a16="http://schemas.microsoft.com/office/drawing/2014/main" id="{58879C91-B77F-4273-9A27-A3535FB889DB}"/>
              </a:ext>
            </a:extLst>
          </p:cNvPr>
          <p:cNvSpPr>
            <a:spLocks noGrp="1"/>
          </p:cNvSpPr>
          <p:nvPr>
            <p:ph type="ftr" sz="quarter" idx="3"/>
          </p:nvPr>
        </p:nvSpPr>
        <p:spPr>
          <a:xfrm>
            <a:off x="432000" y="6439820"/>
            <a:ext cx="5664000" cy="295062"/>
          </a:xfrm>
          <a:prstGeom prst="rect">
            <a:avLst/>
          </a:prstGeom>
          <a:noFill/>
        </p:spPr>
        <p:txBody>
          <a:bodyPr vert="horz" lIns="0" tIns="0" rIns="0" bIns="0" rtlCol="0" anchor="ctr"/>
          <a:lstStyle>
            <a:lvl1pPr algn="l">
              <a:defRPr sz="1200">
                <a:solidFill>
                  <a:schemeClr val="tx1">
                    <a:lumMod val="75000"/>
                    <a:lumOff val="25000"/>
                  </a:schemeClr>
                </a:solidFill>
                <a:latin typeface="Microsoft YaHei UI" panose="020B0503020204020204" pitchFamily="34" charset="-122"/>
                <a:ea typeface="Microsoft YaHei UI" panose="020B0503020204020204" pitchFamily="34" charset="-122"/>
              </a:defRPr>
            </a:lvl1pPr>
          </a:lstStyle>
          <a:p>
            <a:r>
              <a:rPr lang="zh-CN" altLang="en-US"/>
              <a:t>添加页脚</a:t>
            </a:r>
          </a:p>
        </p:txBody>
      </p:sp>
      <p:sp>
        <p:nvSpPr>
          <p:cNvPr id="6" name="灯片编号占位符 5">
            <a:extLst>
              <a:ext uri="{FF2B5EF4-FFF2-40B4-BE49-F238E27FC236}">
                <a16:creationId xmlns:a16="http://schemas.microsoft.com/office/drawing/2014/main" id="{5ECA3099-A94F-4C3E-BC29-780EDD38F722}"/>
              </a:ext>
            </a:extLst>
          </p:cNvPr>
          <p:cNvSpPr>
            <a:spLocks noGrp="1"/>
          </p:cNvSpPr>
          <p:nvPr>
            <p:ph type="sldNum" sz="quarter" idx="4"/>
          </p:nvPr>
        </p:nvSpPr>
        <p:spPr>
          <a:xfrm>
            <a:off x="11760000" y="6371351"/>
            <a:ext cx="432000" cy="432000"/>
          </a:xfrm>
          <a:prstGeom prst="rect">
            <a:avLst/>
          </a:prstGeom>
          <a:solidFill>
            <a:schemeClr val="tx1">
              <a:lumMod val="75000"/>
              <a:lumOff val="25000"/>
            </a:schemeClr>
          </a:solidFill>
        </p:spPr>
        <p:txBody>
          <a:bodyPr vert="horz" lIns="0" tIns="0" rIns="0" bIns="0" rtlCol="0" anchor="ctr"/>
          <a:lstStyle>
            <a:lvl1pPr algn="ctr">
              <a:defRPr sz="1200">
                <a:solidFill>
                  <a:schemeClr val="bg1"/>
                </a:solidFill>
                <a:latin typeface="Microsoft YaHei UI" panose="020B0503020204020204" pitchFamily="34" charset="-122"/>
                <a:ea typeface="Microsoft YaHei UI" panose="020B0503020204020204" pitchFamily="34" charset="-122"/>
              </a:defRPr>
            </a:lvl1pPr>
          </a:lstStyle>
          <a:p>
            <a:fld id="{19B51A1E-902D-48AF-9020-955120F399B6}" type="slidenum">
              <a:rPr lang="en-US" altLang="zh-CN" smtClean="0"/>
              <a:pPr/>
              <a:t>‹#›</a:t>
            </a:fld>
            <a:endParaRPr lang="zh-CN" altLang="en-US"/>
          </a:p>
        </p:txBody>
      </p:sp>
      <p:sp>
        <p:nvSpPr>
          <p:cNvPr id="9" name="长方形 8">
            <a:extLst>
              <a:ext uri="{FF2B5EF4-FFF2-40B4-BE49-F238E27FC236}">
                <a16:creationId xmlns:a16="http://schemas.microsoft.com/office/drawing/2014/main" id="{4BC39664-EB8B-4A32-915A-D4308F79277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a:latin typeface="Microsoft YaHei UI" panose="020B0503020204020204" pitchFamily="34" charset="-122"/>
              <a:ea typeface="Microsoft YaHei UI" panose="020B0503020204020204" pitchFamily="34" charset="-122"/>
            </a:endParaRPr>
          </a:p>
        </p:txBody>
      </p:sp>
      <p:sp>
        <p:nvSpPr>
          <p:cNvPr id="29" name="长方形 28">
            <a:extLst>
              <a:ext uri="{FF2B5EF4-FFF2-40B4-BE49-F238E27FC236}">
                <a16:creationId xmlns:a16="http://schemas.microsoft.com/office/drawing/2014/main" id="{9B49670D-8F18-44A8-B217-67B412095C0D}"/>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CN" altLang="en-US" noProof="0">
              <a:latin typeface="Microsoft YaHei UI" panose="020B0503020204020204" pitchFamily="34" charset="-122"/>
              <a:ea typeface="Microsoft YaHei UI" panose="020B0503020204020204" pitchFamily="34" charset="-122"/>
            </a:endParaRPr>
          </a:p>
        </p:txBody>
      </p:sp>
      <p:cxnSp>
        <p:nvCxnSpPr>
          <p:cNvPr id="18" name="直接连接符​​(S) 17">
            <a:extLst>
              <a:ext uri="{FF2B5EF4-FFF2-40B4-BE49-F238E27FC236}">
                <a16:creationId xmlns:a16="http://schemas.microsoft.com/office/drawing/2014/main" id="{030FA059-EC32-4FFF-9673-48849B2FA43A}"/>
              </a:ext>
            </a:extLst>
          </p:cNvPr>
          <p:cNvCxnSpPr>
            <a:cxnSpLocks/>
          </p:cNvCxnSpPr>
          <p:nvPr userDrawn="1"/>
        </p:nvCxnSpPr>
        <p:spPr>
          <a:xfrm flipH="1">
            <a:off x="1" y="6371351"/>
            <a:ext cx="12191999"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pic>
        <p:nvPicPr>
          <p:cNvPr id="10" name="图片 9" descr="电脑合成图&#10;&#10;低可信度描述已自动生成">
            <a:extLst>
              <a:ext uri="{FF2B5EF4-FFF2-40B4-BE49-F238E27FC236}">
                <a16:creationId xmlns:a16="http://schemas.microsoft.com/office/drawing/2014/main" id="{5DDCC328-A5C0-BECA-717B-5EEE6DF30C4C}"/>
              </a:ext>
            </a:extLst>
          </p:cNvPr>
          <p:cNvPicPr>
            <a:picLocks noChangeAspect="1"/>
          </p:cNvPicPr>
          <p:nvPr userDrawn="1"/>
        </p:nvPicPr>
        <p:blipFill>
          <a:blip r:embed="rId16"/>
          <a:stretch>
            <a:fillRect/>
          </a:stretch>
        </p:blipFill>
        <p:spPr>
          <a:xfrm>
            <a:off x="9897396" y="6383485"/>
            <a:ext cx="1611650" cy="363530"/>
          </a:xfrm>
          <a:prstGeom prst="rect">
            <a:avLst/>
          </a:prstGeom>
        </p:spPr>
      </p:pic>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49" r:id="rId1"/>
    <p:sldLayoutId id="2147483662" r:id="rId2"/>
    <p:sldLayoutId id="2147483663" r:id="rId3"/>
    <p:sldLayoutId id="2147483658" r:id="rId4"/>
    <p:sldLayoutId id="2147483666" r:id="rId5"/>
    <p:sldLayoutId id="2147483659" r:id="rId6"/>
    <p:sldLayoutId id="2147483660" r:id="rId7"/>
    <p:sldLayoutId id="2147483664" r:id="rId8"/>
    <p:sldLayoutId id="2147483650" r:id="rId9"/>
    <p:sldLayoutId id="2147483652" r:id="rId10"/>
    <p:sldLayoutId id="2147483656" r:id="rId11"/>
    <p:sldLayoutId id="2147483657" r:id="rId12"/>
    <p:sldLayoutId id="2147483654" r:id="rId13"/>
    <p:sldLayoutId id="2147483655" r:id="rId14"/>
  </p:sldLayoutIdLst>
  <p:hf hdr="0" dt="0"/>
  <p:txStyles>
    <p:titleStyle>
      <a:lvl1pPr algn="l" defTabSz="914400" rtl="0" eaLnBrk="1" latinLnBrk="0" hangingPunct="1">
        <a:lnSpc>
          <a:spcPct val="90000"/>
        </a:lnSpc>
        <a:spcBef>
          <a:spcPct val="0"/>
        </a:spcBef>
        <a:buNone/>
        <a:defRPr sz="3200" b="1" kern="1200" spc="-150">
          <a:solidFill>
            <a:schemeClr val="tx1">
              <a:lumMod val="75000"/>
              <a:lumOff val="25000"/>
            </a:schemeClr>
          </a:solidFill>
          <a:latin typeface="Microsoft YaHei UI" panose="020B0503020204020204" pitchFamily="34" charset="-122"/>
          <a:ea typeface="Microsoft YaHei UI" panose="020B0503020204020204" pitchFamily="34" charset="-122"/>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10.jfif"/><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hyperlink" Target="https://www.ample-chip.com/NewsDetail/where-is-the-progress-of-huawei-s-localization-in-china.html" TargetMode="External"/><Relationship Id="rId3" Type="http://schemas.openxmlformats.org/officeDocument/2006/relationships/image" Target="../media/image12.jpeg"/><Relationship Id="rId7" Type="http://schemas.openxmlformats.org/officeDocument/2006/relationships/image" Target="../media/image16.svg"/><Relationship Id="rId12" Type="http://schemas.openxmlformats.org/officeDocument/2006/relationships/hyperlink" Target="https://www.huawei.com/uk/corporate-information/research-development" TargetMode="Externa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hyperlink" Target="https://www.huawei.com/en/news/2021/4/huawei-has-strategy" TargetMode="External"/><Relationship Id="rId5" Type="http://schemas.openxmlformats.org/officeDocument/2006/relationships/image" Target="../media/image14.svg"/><Relationship Id="rId10" Type="http://schemas.openxmlformats.org/officeDocument/2006/relationships/hyperlink" Target="https://www.counterpointresearch.com/global-smartphone-share/" TargetMode="External"/><Relationship Id="rId4" Type="http://schemas.openxmlformats.org/officeDocument/2006/relationships/image" Target="../media/image13.png"/><Relationship Id="rId9" Type="http://schemas.openxmlformats.org/officeDocument/2006/relationships/hyperlink" Target="https://www.cipd.co.uk/knowledge/strategy/change/management-factsheet"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cnbc.com/2020/07/30/huawei-overtakes-samsung-to-be-no-1-smartphone-maker-thanks-to-china.html" TargetMode="External"/><Relationship Id="rId3" Type="http://schemas.openxmlformats.org/officeDocument/2006/relationships/image" Target="../media/image12.jpeg"/><Relationship Id="rId7" Type="http://schemas.openxmlformats.org/officeDocument/2006/relationships/image" Target="../media/image16.svg"/><Relationship Id="rId12" Type="http://schemas.openxmlformats.org/officeDocument/2006/relationships/hyperlink" Target="https://www.statista.com/chart/18063/worldwide-smartphone-market-share-of-huawei/" TargetMode="External"/><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image" Target="../media/image15.png"/><Relationship Id="rId11" Type="http://schemas.openxmlformats.org/officeDocument/2006/relationships/hyperlink" Target="https://www.gizmochina.com/2021/06/11/huawei-held-4-smartphone-market-share-q1-2021/" TargetMode="External"/><Relationship Id="rId5" Type="http://schemas.openxmlformats.org/officeDocument/2006/relationships/image" Target="../media/image14.svg"/><Relationship Id="rId10" Type="http://schemas.openxmlformats.org/officeDocument/2006/relationships/hyperlink" Target="https://apnews.com/article/technology-business-china-858b395d1a554f57518ef055af6336a8" TargetMode="External"/><Relationship Id="rId4" Type="http://schemas.openxmlformats.org/officeDocument/2006/relationships/image" Target="../media/image13.png"/><Relationship Id="rId9" Type="http://schemas.openxmlformats.org/officeDocument/2006/relationships/hyperlink" Target="https://www.cnbc.com/2022/12/09/huawei-licenses-5g-patents-to-rival-as-us-sanctions-bite.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descr="多双手叠握形成一个圆圈">
            <a:extLst>
              <a:ext uri="{FF2B5EF4-FFF2-40B4-BE49-F238E27FC236}">
                <a16:creationId xmlns:a16="http://schemas.microsoft.com/office/drawing/2014/main" id="{AA8A1CBA-9BB5-2246-9F4B-98EAD7C90158}"/>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标题 2">
            <a:extLst>
              <a:ext uri="{FF2B5EF4-FFF2-40B4-BE49-F238E27FC236}">
                <a16:creationId xmlns:a16="http://schemas.microsoft.com/office/drawing/2014/main" id="{200B3D2B-613A-41BE-987D-E6A1324B456D}"/>
              </a:ext>
            </a:extLst>
          </p:cNvPr>
          <p:cNvSpPr>
            <a:spLocks noGrp="1"/>
          </p:cNvSpPr>
          <p:nvPr>
            <p:ph type="ctrTitle"/>
          </p:nvPr>
        </p:nvSpPr>
        <p:spPr>
          <a:xfrm>
            <a:off x="3200400" y="2811053"/>
            <a:ext cx="8991600" cy="1358122"/>
          </a:xfrm>
        </p:spPr>
        <p:txBody>
          <a:bodyPr rtlCol="0"/>
          <a:lstStyle/>
          <a:p>
            <a:pPr rtl="0"/>
            <a:r>
              <a:rPr lang="en-US" altLang="zh-CN" sz="4000" noProof="1">
                <a:latin typeface="Arial" panose="020B0604020202020204" pitchFamily="34" charset="0"/>
                <a:cs typeface="Arial" panose="020B0604020202020204" pitchFamily="34" charset="0"/>
              </a:rPr>
              <a:t>Case Study of HUAWEI’s</a:t>
            </a:r>
            <a:br>
              <a:rPr lang="en-US" altLang="zh-CN" sz="4000" noProof="1">
                <a:latin typeface="Arial" panose="020B0604020202020204" pitchFamily="34" charset="0"/>
                <a:cs typeface="Arial" panose="020B0604020202020204" pitchFamily="34" charset="0"/>
              </a:rPr>
            </a:br>
            <a:r>
              <a:rPr lang="en-US" altLang="zh-CN" sz="4000" noProof="1">
                <a:latin typeface="Arial" panose="020B0604020202020204" pitchFamily="34" charset="0"/>
                <a:cs typeface="Arial" panose="020B0604020202020204" pitchFamily="34" charset="0"/>
              </a:rPr>
              <a:t>Change Management</a:t>
            </a:r>
            <a:endParaRPr lang="zh-CN" altLang="en-US" sz="4000" noProof="1">
              <a:latin typeface="Arial" panose="020B0604020202020204" pitchFamily="34" charset="0"/>
              <a:cs typeface="Arial" panose="020B0604020202020204" pitchFamily="34" charset="0"/>
            </a:endParaRPr>
          </a:p>
        </p:txBody>
      </p:sp>
      <p:sp>
        <p:nvSpPr>
          <p:cNvPr id="4" name="副标题 3">
            <a:extLst>
              <a:ext uri="{FF2B5EF4-FFF2-40B4-BE49-F238E27FC236}">
                <a16:creationId xmlns:a16="http://schemas.microsoft.com/office/drawing/2014/main" id="{4772945D-CA91-4CFE-8EB7-941C7618C994}"/>
              </a:ext>
            </a:extLst>
          </p:cNvPr>
          <p:cNvSpPr>
            <a:spLocks noGrp="1"/>
          </p:cNvSpPr>
          <p:nvPr>
            <p:ph type="subTitle" idx="1"/>
          </p:nvPr>
        </p:nvSpPr>
        <p:spPr>
          <a:xfrm>
            <a:off x="3200400" y="4169175"/>
            <a:ext cx="6580188" cy="472785"/>
          </a:xfrm>
        </p:spPr>
        <p:txBody>
          <a:bodyPr rtlCol="0"/>
          <a:lstStyle/>
          <a:p>
            <a:pPr rtl="0"/>
            <a:r>
              <a:rPr lang="en-US" altLang="zh-CN" noProof="1"/>
              <a:t>HUAWEI’s dilemma after US sanction</a:t>
            </a:r>
            <a:endParaRPr lang="zh-CN" altLang="en-US" noProof="1"/>
          </a:p>
        </p:txBody>
      </p:sp>
      <p:pic>
        <p:nvPicPr>
          <p:cNvPr id="5" name="图片 4">
            <a:extLst>
              <a:ext uri="{FF2B5EF4-FFF2-40B4-BE49-F238E27FC236}">
                <a16:creationId xmlns:a16="http://schemas.microsoft.com/office/drawing/2014/main" id="{88879EE8-0B5E-BE00-3022-5F81D11EABB1}"/>
              </a:ext>
            </a:extLst>
          </p:cNvPr>
          <p:cNvPicPr>
            <a:picLocks noChangeAspect="1"/>
          </p:cNvPicPr>
          <p:nvPr/>
        </p:nvPicPr>
        <p:blipFill>
          <a:blip r:embed="rId4"/>
          <a:stretch>
            <a:fillRect/>
          </a:stretch>
        </p:blipFill>
        <p:spPr>
          <a:xfrm>
            <a:off x="9888164" y="6331464"/>
            <a:ext cx="1690473" cy="381310"/>
          </a:xfrm>
          <a:prstGeom prst="rect">
            <a:avLst/>
          </a:prstGeom>
        </p:spPr>
      </p:pic>
    </p:spTree>
    <p:extLst>
      <p:ext uri="{BB962C8B-B14F-4D97-AF65-F5344CB8AC3E}">
        <p14:creationId xmlns:p14="http://schemas.microsoft.com/office/powerpoint/2010/main" val="3989923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3">
            <a:extLst>
              <a:ext uri="{FF2B5EF4-FFF2-40B4-BE49-F238E27FC236}">
                <a16:creationId xmlns:a16="http://schemas.microsoft.com/office/drawing/2014/main" id="{D355C61F-C8F1-4977-8E1F-F16C0D9EA88C}"/>
              </a:ext>
            </a:extLst>
          </p:cNvPr>
          <p:cNvSpPr>
            <a:spLocks noGrp="1"/>
          </p:cNvSpPr>
          <p:nvPr>
            <p:ph sz="half" idx="1"/>
          </p:nvPr>
        </p:nvSpPr>
        <p:spPr>
          <a:xfrm>
            <a:off x="432000" y="666974"/>
            <a:ext cx="5472000" cy="5001138"/>
          </a:xfrm>
        </p:spPr>
        <p:txBody>
          <a:bodyPr rtlCol="0"/>
          <a:lstStyle/>
          <a:p>
            <a:pPr algn="just"/>
            <a:endParaRPr lang="en-GB" altLang="zh-CN" sz="1800" kern="100" dirty="0">
              <a:effectLst/>
              <a:latin typeface="Arial" panose="020B0604020202020204" pitchFamily="34" charset="0"/>
              <a:ea typeface="等线" panose="02010600030101010101" pitchFamily="2" charset="-122"/>
              <a:cs typeface="Times New Roman" panose="02020603050405020304" pitchFamily="18" charset="0"/>
            </a:endParaRPr>
          </a:p>
          <a:p>
            <a:pPr algn="just"/>
            <a:endParaRPr lang="en-GB" altLang="zh-CN" kern="100" dirty="0">
              <a:latin typeface="Arial" panose="020B0604020202020204" pitchFamily="34" charset="0"/>
              <a:ea typeface="等线" panose="02010600030101010101" pitchFamily="2" charset="-122"/>
              <a:cs typeface="Times New Roman" panose="02020603050405020304" pitchFamily="18" charset="0"/>
            </a:endParaRPr>
          </a:p>
          <a:p>
            <a:pPr algn="just"/>
            <a:endParaRPr lang="en-GB" altLang="zh-CN" sz="1800" kern="100" dirty="0">
              <a:effectLst/>
              <a:latin typeface="Arial" panose="020B0604020202020204" pitchFamily="34" charset="0"/>
              <a:ea typeface="等线" panose="02010600030101010101" pitchFamily="2" charset="-122"/>
              <a:cs typeface="Arial" panose="020B0604020202020204" pitchFamily="34" charset="0"/>
            </a:endParaRPr>
          </a:p>
          <a:p>
            <a:pPr marL="0" indent="0" algn="just">
              <a:buNone/>
            </a:pPr>
            <a:r>
              <a:rPr lang="en-GB" altLang="zh-CN" sz="2400" b="1" dirty="0">
                <a:effectLst/>
                <a:latin typeface="Arial" panose="020B0604020202020204" pitchFamily="34" charset="0"/>
                <a:ea typeface="等线" panose="02010600030101010101" pitchFamily="2" charset="-122"/>
                <a:cs typeface="Arial" panose="020B0604020202020204" pitchFamily="34" charset="0"/>
              </a:rPr>
              <a:t>What is change in an organisation?</a:t>
            </a:r>
          </a:p>
          <a:p>
            <a:pPr marL="0" indent="0" algn="just">
              <a:buNone/>
            </a:pPr>
            <a:endParaRPr lang="en-GB" altLang="zh-CN" sz="2400" b="1" kern="100" dirty="0">
              <a:latin typeface="Arial" panose="020B0604020202020204" pitchFamily="34" charset="0"/>
              <a:ea typeface="等线" panose="02010600030101010101" pitchFamily="2" charset="-122"/>
              <a:cs typeface="Arial" panose="020B0604020202020204" pitchFamily="34" charset="0"/>
            </a:endParaRPr>
          </a:p>
          <a:p>
            <a:r>
              <a:rPr lang="en-GB" altLang="zh-CN" sz="1800" kern="100" dirty="0">
                <a:effectLst/>
                <a:latin typeface="Arial" panose="020B0604020202020204" pitchFamily="34" charset="0"/>
                <a:ea typeface="等线" panose="02010600030101010101" pitchFamily="2" charset="-122"/>
                <a:cs typeface="Arial" panose="020B0604020202020204" pitchFamily="34" charset="0"/>
              </a:rPr>
              <a:t>According to lecture slides, Change is a constant factor in any business or organisation, whether it’s driven by shifts in technology, digital transformation or changing market pressures.</a:t>
            </a:r>
            <a:endParaRPr lang="zh-CN" altLang="zh-CN" sz="1800" kern="100" dirty="0">
              <a:effectLst/>
              <a:latin typeface="Arial" panose="020B0604020202020204" pitchFamily="34" charset="0"/>
              <a:ea typeface="等线" panose="02010600030101010101" pitchFamily="2" charset="-122"/>
              <a:cs typeface="Arial" panose="020B0604020202020204" pitchFamily="34" charset="0"/>
            </a:endParaRPr>
          </a:p>
          <a:p>
            <a:pPr marL="0" indent="0">
              <a:buNone/>
            </a:pPr>
            <a:endParaRPr lang="zh-CN" altLang="zh-CN" sz="1800" kern="100" dirty="0">
              <a:effectLst/>
              <a:latin typeface="Arial" panose="020B0604020202020204" pitchFamily="34" charset="0"/>
              <a:ea typeface="等线" panose="02010600030101010101" pitchFamily="2" charset="-122"/>
              <a:cs typeface="Arial" panose="020B0604020202020204" pitchFamily="34" charset="0"/>
            </a:endParaRPr>
          </a:p>
          <a:p>
            <a:r>
              <a:rPr lang="en-GB" altLang="zh-CN" sz="1800" kern="100" dirty="0">
                <a:effectLst/>
                <a:latin typeface="Arial" panose="020B0604020202020204" pitchFamily="34" charset="0"/>
                <a:ea typeface="等线" panose="02010600030101010101" pitchFamily="2" charset="-122"/>
                <a:cs typeface="Arial" panose="020B0604020202020204" pitchFamily="34" charset="0"/>
              </a:rPr>
              <a:t>Organisational change is a constant in many organisations, driven by a number of different forces including customers, markets and technology. (CIPD, 2021). </a:t>
            </a:r>
            <a:endParaRPr lang="zh-CN" altLang="zh-CN" sz="1800" kern="100" dirty="0">
              <a:effectLst/>
              <a:latin typeface="Arial" panose="020B0604020202020204" pitchFamily="34" charset="0"/>
              <a:ea typeface="等线" panose="02010600030101010101" pitchFamily="2" charset="-122"/>
              <a:cs typeface="Arial" panose="020B0604020202020204" pitchFamily="34" charset="0"/>
            </a:endParaRPr>
          </a:p>
          <a:p>
            <a:pPr marL="0" indent="0">
              <a:buNone/>
            </a:pPr>
            <a:endParaRPr lang="zh-CN" altLang="zh-CN" sz="1800" kern="100" dirty="0">
              <a:effectLst/>
              <a:latin typeface="Arial" panose="020B0604020202020204" pitchFamily="34" charset="0"/>
              <a:ea typeface="等线" panose="02010600030101010101" pitchFamily="2" charset="-122"/>
              <a:cs typeface="Arial" panose="020B0604020202020204" pitchFamily="34" charset="0"/>
            </a:endParaRPr>
          </a:p>
          <a:p>
            <a:r>
              <a:rPr lang="en-GB" altLang="zh-CN" sz="1800" b="1" kern="100" dirty="0">
                <a:effectLst/>
                <a:latin typeface="Arial" panose="020B0604020202020204" pitchFamily="34" charset="0"/>
                <a:ea typeface="等线" panose="02010600030101010101" pitchFamily="2" charset="-122"/>
                <a:cs typeface="Arial" panose="020B0604020202020204" pitchFamily="34" charset="0"/>
              </a:rPr>
              <a:t>Change is constant or maybe the only constant in an organisation. </a:t>
            </a:r>
            <a:endParaRPr lang="zh-CN" altLang="zh-CN" sz="1800" b="1" kern="100" dirty="0">
              <a:effectLst/>
              <a:latin typeface="Arial" panose="020B0604020202020204" pitchFamily="34" charset="0"/>
              <a:ea typeface="等线" panose="02010600030101010101" pitchFamily="2" charset="-122"/>
              <a:cs typeface="Arial" panose="020B0604020202020204" pitchFamily="34" charset="0"/>
            </a:endParaRPr>
          </a:p>
          <a:p>
            <a:pPr marL="0" indent="0" rtl="0">
              <a:buNone/>
            </a:pPr>
            <a:endParaRPr lang="zh-CN" altLang="en-US" dirty="0"/>
          </a:p>
        </p:txBody>
      </p:sp>
      <p:pic>
        <p:nvPicPr>
          <p:cNvPr id="9" name="图片占位符 8" descr="手指触碰移动电话">
            <a:extLst>
              <a:ext uri="{FF2B5EF4-FFF2-40B4-BE49-F238E27FC236}">
                <a16:creationId xmlns:a16="http://schemas.microsoft.com/office/drawing/2014/main" id="{A9A75888-22E3-1D43-9112-DA02186070B5}"/>
              </a:ext>
            </a:extLst>
          </p:cNvPr>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p:pic>
      <p:sp>
        <p:nvSpPr>
          <p:cNvPr id="20" name="长方形 19" descr="重点标记块">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348588" y="3688075"/>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a:latin typeface="Microsoft YaHei UI" panose="020B0503020204020204" pitchFamily="34" charset="-122"/>
              <a:ea typeface="Microsoft YaHei UI" panose="020B0503020204020204" pitchFamily="34" charset="-122"/>
            </a:endParaRPr>
          </a:p>
        </p:txBody>
      </p:sp>
      <p:sp>
        <p:nvSpPr>
          <p:cNvPr id="2" name="标题 1">
            <a:extLst>
              <a:ext uri="{FF2B5EF4-FFF2-40B4-BE49-F238E27FC236}">
                <a16:creationId xmlns:a16="http://schemas.microsoft.com/office/drawing/2014/main" id="{3560F281-4FF6-4617-A809-AC9C15ECF18A}"/>
              </a:ext>
            </a:extLst>
          </p:cNvPr>
          <p:cNvSpPr>
            <a:spLocks noGrp="1"/>
          </p:cNvSpPr>
          <p:nvPr>
            <p:ph type="title"/>
          </p:nvPr>
        </p:nvSpPr>
        <p:spPr/>
        <p:txBody>
          <a:bodyPr rtlCol="0"/>
          <a:lstStyle/>
          <a:p>
            <a:pPr rtl="0"/>
            <a:r>
              <a:rPr lang="en-US" altLang="zh-CN" dirty="0">
                <a:latin typeface="Arial" panose="020B0604020202020204" pitchFamily="34" charset="0"/>
                <a:cs typeface="Arial" panose="020B0604020202020204" pitchFamily="34" charset="0"/>
              </a:rPr>
              <a:t>Introduction</a:t>
            </a:r>
            <a:endParaRPr lang="zh-CN" altLang="en-US" dirty="0">
              <a:latin typeface="Arial" panose="020B0604020202020204" pitchFamily="34" charset="0"/>
              <a:cs typeface="Arial" panose="020B0604020202020204" pitchFamily="34" charset="0"/>
            </a:endParaRPr>
          </a:p>
        </p:txBody>
      </p:sp>
      <p:sp>
        <p:nvSpPr>
          <p:cNvPr id="3" name="文本占位符 2">
            <a:extLst>
              <a:ext uri="{FF2B5EF4-FFF2-40B4-BE49-F238E27FC236}">
                <a16:creationId xmlns:a16="http://schemas.microsoft.com/office/drawing/2014/main" id="{611DC577-0A95-47D0-95D9-5F8DA763D46B}"/>
              </a:ext>
            </a:extLst>
          </p:cNvPr>
          <p:cNvSpPr>
            <a:spLocks noGrp="1"/>
          </p:cNvSpPr>
          <p:nvPr>
            <p:ph type="body" sz="quarter" idx="32"/>
          </p:nvPr>
        </p:nvSpPr>
        <p:spPr/>
        <p:txBody>
          <a:bodyPr rtlCol="0"/>
          <a:lstStyle/>
          <a:p>
            <a:pPr rtl="0"/>
            <a:r>
              <a:rPr lang="en-US" altLang="zh-CN" sz="2000" dirty="0"/>
              <a:t>Of HUAWEI’s Case Study</a:t>
            </a:r>
            <a:endParaRPr lang="zh-CN" altLang="en-US" sz="2000" dirty="0"/>
          </a:p>
        </p:txBody>
      </p:sp>
      <p:sp>
        <p:nvSpPr>
          <p:cNvPr id="6" name="灯片编号占位符 5">
            <a:extLst>
              <a:ext uri="{FF2B5EF4-FFF2-40B4-BE49-F238E27FC236}">
                <a16:creationId xmlns:a16="http://schemas.microsoft.com/office/drawing/2014/main" id="{1C554D9F-1895-486E-BFBA-905BB2D29E08}"/>
              </a:ext>
            </a:extLst>
          </p:cNvPr>
          <p:cNvSpPr>
            <a:spLocks noGrp="1"/>
          </p:cNvSpPr>
          <p:nvPr>
            <p:ph type="sldNum" sz="quarter" idx="33"/>
          </p:nvPr>
        </p:nvSpPr>
        <p:spPr/>
        <p:txBody>
          <a:bodyPr rtlCol="0"/>
          <a:lstStyle/>
          <a:p>
            <a:pPr rtl="0"/>
            <a:fld id="{19B51A1E-902D-48AF-9020-955120F399B6}" type="slidenum">
              <a:rPr lang="en-US" altLang="zh-CN" smtClean="0"/>
              <a:pPr/>
              <a:t>2</a:t>
            </a:fld>
            <a:endParaRPr lang="zh-CN" altLang="en-US" dirty="0"/>
          </a:p>
        </p:txBody>
      </p:sp>
    </p:spTree>
    <p:extLst>
      <p:ext uri="{BB962C8B-B14F-4D97-AF65-F5344CB8AC3E}">
        <p14:creationId xmlns:p14="http://schemas.microsoft.com/office/powerpoint/2010/main" val="13297466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9304E83-A4F0-49C5-BB01-F5773509A2B3}"/>
              </a:ext>
            </a:extLst>
          </p:cNvPr>
          <p:cNvSpPr>
            <a:spLocks noGrp="1"/>
          </p:cNvSpPr>
          <p:nvPr>
            <p:ph type="title"/>
          </p:nvPr>
        </p:nvSpPr>
        <p:spPr/>
        <p:txBody>
          <a:bodyPr rtlCol="0"/>
          <a:lstStyle/>
          <a:p>
            <a:pPr rtl="0"/>
            <a:r>
              <a:rPr lang="en-US" altLang="zh-CN" dirty="0"/>
              <a:t>Background</a:t>
            </a:r>
            <a:r>
              <a:rPr lang="zh-CN" altLang="en-US" dirty="0"/>
              <a:t> </a:t>
            </a:r>
            <a:r>
              <a:rPr lang="en-US" altLang="zh-CN" dirty="0"/>
              <a:t>of</a:t>
            </a:r>
            <a:r>
              <a:rPr lang="zh-CN" altLang="en-US" dirty="0"/>
              <a:t> </a:t>
            </a:r>
            <a:r>
              <a:rPr lang="en-US" altLang="zh-CN" dirty="0"/>
              <a:t>HUAWEI</a:t>
            </a:r>
            <a:endParaRPr lang="zh-CN" altLang="en-US" dirty="0"/>
          </a:p>
        </p:txBody>
      </p:sp>
      <p:sp>
        <p:nvSpPr>
          <p:cNvPr id="3" name="文本占位符 2">
            <a:extLst>
              <a:ext uri="{FF2B5EF4-FFF2-40B4-BE49-F238E27FC236}">
                <a16:creationId xmlns:a16="http://schemas.microsoft.com/office/drawing/2014/main" id="{7CA42D59-EAD6-4F95-84F1-32A30F057856}"/>
              </a:ext>
            </a:extLst>
          </p:cNvPr>
          <p:cNvSpPr>
            <a:spLocks noGrp="1"/>
          </p:cNvSpPr>
          <p:nvPr>
            <p:ph type="body" sz="quarter" idx="32"/>
          </p:nvPr>
        </p:nvSpPr>
        <p:spPr>
          <a:xfrm>
            <a:off x="431800" y="1008000"/>
            <a:ext cx="11339513" cy="588318"/>
          </a:xfrm>
        </p:spPr>
        <p:txBody>
          <a:bodyPr rtlCol="0"/>
          <a:lstStyle/>
          <a:p>
            <a:pPr rtl="0"/>
            <a:r>
              <a:rPr lang="en-US" altLang="zh-CN" b="1" dirty="0"/>
              <a:t>World’s leading </a:t>
            </a:r>
            <a:r>
              <a:rPr lang="en-GB" altLang="zh-CN" sz="1800" b="1" dirty="0">
                <a:effectLst/>
                <a:latin typeface="Arial" panose="020B0604020202020204" pitchFamily="34" charset="0"/>
                <a:ea typeface="等线" panose="02010600030101010101" pitchFamily="2" charset="-122"/>
              </a:rPr>
              <a:t>Information and communications technology (ICT) infrastructure and smart device provider</a:t>
            </a:r>
            <a:endParaRPr lang="zh-CN" altLang="en-US" b="1" dirty="0"/>
          </a:p>
        </p:txBody>
      </p:sp>
      <p:sp>
        <p:nvSpPr>
          <p:cNvPr id="12" name="长方形 11" descr="重点标记块左对齐">
            <a:extLst>
              <a:ext uri="{FF2B5EF4-FFF2-40B4-BE49-F238E27FC236}">
                <a16:creationId xmlns:a16="http://schemas.microsoft.com/office/drawing/2014/main" id="{7F65E93D-09FF-42EE-B9DD-750638966686}"/>
              </a:ext>
              <a:ext uri="{C183D7F6-B498-43B3-948B-1728B52AA6E4}">
                <adec:decorative xmlns:adec="http://schemas.microsoft.com/office/drawing/2017/decorative" val="1"/>
              </a:ext>
            </a:extLst>
          </p:cNvPr>
          <p:cNvSpPr/>
          <p:nvPr/>
        </p:nvSpPr>
        <p:spPr>
          <a:xfrm>
            <a:off x="431800" y="2100317"/>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a:latin typeface="Microsoft YaHei UI" panose="020B0503020204020204" pitchFamily="34" charset="-122"/>
              <a:ea typeface="Microsoft YaHei UI" panose="020B0503020204020204" pitchFamily="34" charset="-122"/>
            </a:endParaRPr>
          </a:p>
        </p:txBody>
      </p:sp>
      <p:sp>
        <p:nvSpPr>
          <p:cNvPr id="4" name="文本占位符 3">
            <a:extLst>
              <a:ext uri="{FF2B5EF4-FFF2-40B4-BE49-F238E27FC236}">
                <a16:creationId xmlns:a16="http://schemas.microsoft.com/office/drawing/2014/main" id="{6AB259A0-0017-492F-A0DC-4B70C7052AE0}"/>
              </a:ext>
            </a:extLst>
          </p:cNvPr>
          <p:cNvSpPr>
            <a:spLocks noGrp="1"/>
          </p:cNvSpPr>
          <p:nvPr>
            <p:ph type="body" idx="1"/>
          </p:nvPr>
        </p:nvSpPr>
        <p:spPr>
          <a:xfrm>
            <a:off x="432000" y="2442934"/>
            <a:ext cx="5472000" cy="360000"/>
          </a:xfrm>
        </p:spPr>
        <p:txBody>
          <a:bodyPr rtlCol="0"/>
          <a:lstStyle/>
          <a:p>
            <a:pPr rtl="0"/>
            <a:r>
              <a:rPr lang="en-US" altLang="zh-CN" dirty="0"/>
              <a:t>HUAWEI’s Glories</a:t>
            </a:r>
            <a:endParaRPr lang="zh-CN" altLang="en-US" dirty="0"/>
          </a:p>
        </p:txBody>
      </p:sp>
      <p:sp>
        <p:nvSpPr>
          <p:cNvPr id="5" name="内容占位符 4">
            <a:extLst>
              <a:ext uri="{FF2B5EF4-FFF2-40B4-BE49-F238E27FC236}">
                <a16:creationId xmlns:a16="http://schemas.microsoft.com/office/drawing/2014/main" id="{CEEB3BAE-C0B2-447C-B8BE-96C6BD84D658}"/>
              </a:ext>
            </a:extLst>
          </p:cNvPr>
          <p:cNvSpPr>
            <a:spLocks noGrp="1"/>
          </p:cNvSpPr>
          <p:nvPr>
            <p:ph sz="half" idx="2"/>
          </p:nvPr>
        </p:nvSpPr>
        <p:spPr>
          <a:xfrm>
            <a:off x="432000" y="2950767"/>
            <a:ext cx="5291066" cy="2492601"/>
          </a:xfrm>
        </p:spPr>
        <p:txBody>
          <a:bodyPr rtlCol="0"/>
          <a:lstStyle/>
          <a:p>
            <a:pPr rtl="0"/>
            <a:endParaRPr lang="en-GB" altLang="zh-CN" sz="1800" dirty="0">
              <a:effectLst/>
              <a:latin typeface="Arial" panose="020B0604020202020204" pitchFamily="34" charset="0"/>
              <a:ea typeface="等线" panose="02010600030101010101" pitchFamily="2" charset="-122"/>
            </a:endParaRPr>
          </a:p>
          <a:p>
            <a:pPr rtl="0"/>
            <a:r>
              <a:rPr lang="en-GB" altLang="zh-CN" sz="1800" dirty="0">
                <a:effectLst/>
                <a:latin typeface="Arial" panose="020B0604020202020204" pitchFamily="34" charset="0"/>
                <a:ea typeface="等线" panose="02010600030101010101" pitchFamily="2" charset="-122"/>
              </a:rPr>
              <a:t>10% reinvestment of sales revenues back into R&amp;D annually; owns one of biggest patent portfolios globally; highly praised on qualities and values on patents in hand (Huawei, 2023)</a:t>
            </a:r>
          </a:p>
          <a:p>
            <a:pPr rtl="0"/>
            <a:r>
              <a:rPr lang="en-GB" altLang="zh-CN" sz="1800" dirty="0">
                <a:effectLst/>
                <a:latin typeface="Arial" panose="020B0604020202020204" pitchFamily="34" charset="0"/>
                <a:ea typeface="等线" panose="02010600030101010101" pitchFamily="2" charset="-122"/>
              </a:rPr>
              <a:t>smartphone business had peaked at 13% market share globally in 2018 (Statista, 2019), closely after Samsung and Apple.</a:t>
            </a:r>
            <a:endParaRPr lang="zh-CN" altLang="en-US" dirty="0"/>
          </a:p>
        </p:txBody>
      </p:sp>
      <p:cxnSp>
        <p:nvCxnSpPr>
          <p:cNvPr id="11" name="直接连接符​​(S) 10" descr="幻灯片分隔线">
            <a:extLst>
              <a:ext uri="{FF2B5EF4-FFF2-40B4-BE49-F238E27FC236}">
                <a16:creationId xmlns:a16="http://schemas.microsoft.com/office/drawing/2014/main" id="{5A563457-1EC8-4978-BCCB-AFD88C9ED04C}"/>
              </a:ext>
              <a:ext uri="{C183D7F6-B498-43B3-948B-1728B52AA6E4}">
                <adec:decorative xmlns:adec="http://schemas.microsoft.com/office/drawing/2017/decorative" val="1"/>
              </a:ext>
            </a:extLst>
          </p:cNvPr>
          <p:cNvCxnSpPr/>
          <p:nvPr/>
        </p:nvCxnSpPr>
        <p:spPr>
          <a:xfrm>
            <a:off x="6096000" y="2363035"/>
            <a:ext cx="0" cy="241133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8" name="灯片编号占位符 7">
            <a:extLst>
              <a:ext uri="{FF2B5EF4-FFF2-40B4-BE49-F238E27FC236}">
                <a16:creationId xmlns:a16="http://schemas.microsoft.com/office/drawing/2014/main" id="{E6AC9832-FB01-464A-9824-61887B77997E}"/>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3</a:t>
            </a:fld>
            <a:endParaRPr lang="zh-CN" altLang="en-US"/>
          </a:p>
        </p:txBody>
      </p:sp>
      <p:pic>
        <p:nvPicPr>
          <p:cNvPr id="17" name="图片 16" descr="图表, 条形图&#10;&#10;描述已自动生成">
            <a:extLst>
              <a:ext uri="{FF2B5EF4-FFF2-40B4-BE49-F238E27FC236}">
                <a16:creationId xmlns:a16="http://schemas.microsoft.com/office/drawing/2014/main" id="{55B39226-C7A9-7B4E-CCDB-F2FE616409B6}"/>
              </a:ext>
            </a:extLst>
          </p:cNvPr>
          <p:cNvPicPr>
            <a:picLocks noChangeAspect="1"/>
          </p:cNvPicPr>
          <p:nvPr/>
        </p:nvPicPr>
        <p:blipFill>
          <a:blip r:embed="rId3"/>
          <a:stretch>
            <a:fillRect/>
          </a:stretch>
        </p:blipFill>
        <p:spPr>
          <a:xfrm>
            <a:off x="6096000" y="1320501"/>
            <a:ext cx="5963889" cy="4249271"/>
          </a:xfrm>
          <a:prstGeom prst="rect">
            <a:avLst/>
          </a:prstGeom>
        </p:spPr>
      </p:pic>
      <p:sp>
        <p:nvSpPr>
          <p:cNvPr id="19" name="文本占位符 5">
            <a:extLst>
              <a:ext uri="{FF2B5EF4-FFF2-40B4-BE49-F238E27FC236}">
                <a16:creationId xmlns:a16="http://schemas.microsoft.com/office/drawing/2014/main" id="{4A4EC399-702E-798D-A8D6-E298451C1834}"/>
              </a:ext>
            </a:extLst>
          </p:cNvPr>
          <p:cNvSpPr>
            <a:spLocks noGrp="1"/>
          </p:cNvSpPr>
          <p:nvPr>
            <p:ph type="body" sz="quarter" idx="13"/>
          </p:nvPr>
        </p:nvSpPr>
        <p:spPr>
          <a:xfrm>
            <a:off x="6096000" y="5702885"/>
            <a:ext cx="5472000" cy="358775"/>
          </a:xfrm>
        </p:spPr>
        <p:txBody>
          <a:bodyPr rtlCol="0"/>
          <a:lstStyle/>
          <a:p>
            <a:pPr rtl="0"/>
            <a:r>
              <a:rPr lang="en-US" altLang="zh-CN" sz="1600" b="0" dirty="0">
                <a:solidFill>
                  <a:srgbClr val="00B0F0"/>
                </a:solidFill>
                <a:latin typeface="Arial" panose="020B0604020202020204" pitchFamily="34" charset="0"/>
                <a:cs typeface="Arial" panose="020B0604020202020204" pitchFamily="34" charset="0"/>
              </a:rPr>
              <a:t>Source: Statista (2019)</a:t>
            </a:r>
            <a:endParaRPr lang="zh-CN" altLang="en-US" sz="1600" b="0" dirty="0">
              <a:solidFill>
                <a:srgbClr val="00B0F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888378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9304E83-A4F0-49C5-BB01-F5773509A2B3}"/>
              </a:ext>
            </a:extLst>
          </p:cNvPr>
          <p:cNvSpPr>
            <a:spLocks noGrp="1"/>
          </p:cNvSpPr>
          <p:nvPr>
            <p:ph type="title"/>
          </p:nvPr>
        </p:nvSpPr>
        <p:spPr/>
        <p:txBody>
          <a:bodyPr rtlCol="0"/>
          <a:lstStyle/>
          <a:p>
            <a:pPr rtl="0"/>
            <a:r>
              <a:rPr lang="en-US" altLang="zh-CN" dirty="0"/>
              <a:t>Background</a:t>
            </a:r>
            <a:r>
              <a:rPr lang="zh-CN" altLang="en-US" dirty="0"/>
              <a:t> </a:t>
            </a:r>
            <a:r>
              <a:rPr lang="en-US" altLang="zh-CN" dirty="0"/>
              <a:t>of</a:t>
            </a:r>
            <a:r>
              <a:rPr lang="zh-CN" altLang="en-US" dirty="0"/>
              <a:t> </a:t>
            </a:r>
            <a:r>
              <a:rPr lang="en-US" altLang="zh-CN" dirty="0"/>
              <a:t>HUAWEI</a:t>
            </a:r>
            <a:endParaRPr lang="zh-CN" altLang="en-US" dirty="0"/>
          </a:p>
        </p:txBody>
      </p:sp>
      <p:sp>
        <p:nvSpPr>
          <p:cNvPr id="3" name="文本占位符 2">
            <a:extLst>
              <a:ext uri="{FF2B5EF4-FFF2-40B4-BE49-F238E27FC236}">
                <a16:creationId xmlns:a16="http://schemas.microsoft.com/office/drawing/2014/main" id="{7CA42D59-EAD6-4F95-84F1-32A30F057856}"/>
              </a:ext>
            </a:extLst>
          </p:cNvPr>
          <p:cNvSpPr>
            <a:spLocks noGrp="1"/>
          </p:cNvSpPr>
          <p:nvPr>
            <p:ph type="body" sz="quarter" idx="32"/>
          </p:nvPr>
        </p:nvSpPr>
        <p:spPr>
          <a:xfrm>
            <a:off x="431800" y="1008000"/>
            <a:ext cx="11339513" cy="588318"/>
          </a:xfrm>
        </p:spPr>
        <p:txBody>
          <a:bodyPr rtlCol="0"/>
          <a:lstStyle/>
          <a:p>
            <a:pPr rtl="0"/>
            <a:r>
              <a:rPr lang="en-US" altLang="zh-CN" b="1" dirty="0"/>
              <a:t>World’s leading </a:t>
            </a:r>
            <a:r>
              <a:rPr lang="en-GB" altLang="zh-CN" sz="1800" b="1" dirty="0">
                <a:effectLst/>
                <a:latin typeface="Arial" panose="020B0604020202020204" pitchFamily="34" charset="0"/>
                <a:ea typeface="等线" panose="02010600030101010101" pitchFamily="2" charset="-122"/>
              </a:rPr>
              <a:t>Information and communications technology (ICT) infrastructure and smart device provider</a:t>
            </a:r>
            <a:endParaRPr lang="zh-CN" altLang="en-US" b="1" dirty="0"/>
          </a:p>
        </p:txBody>
      </p:sp>
      <p:sp>
        <p:nvSpPr>
          <p:cNvPr id="12" name="长方形 11" descr="重点标记块左对齐">
            <a:extLst>
              <a:ext uri="{FF2B5EF4-FFF2-40B4-BE49-F238E27FC236}">
                <a16:creationId xmlns:a16="http://schemas.microsoft.com/office/drawing/2014/main" id="{7F65E93D-09FF-42EE-B9DD-750638966686}"/>
              </a:ext>
              <a:ext uri="{C183D7F6-B498-43B3-948B-1728B52AA6E4}">
                <adec:decorative xmlns:adec="http://schemas.microsoft.com/office/drawing/2017/decorative" val="1"/>
              </a:ext>
            </a:extLst>
          </p:cNvPr>
          <p:cNvSpPr/>
          <p:nvPr/>
        </p:nvSpPr>
        <p:spPr>
          <a:xfrm>
            <a:off x="431800" y="2100317"/>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a:latin typeface="Microsoft YaHei UI" panose="020B0503020204020204" pitchFamily="34" charset="-122"/>
              <a:ea typeface="Microsoft YaHei UI" panose="020B0503020204020204" pitchFamily="34" charset="-122"/>
            </a:endParaRPr>
          </a:p>
        </p:txBody>
      </p:sp>
      <p:sp>
        <p:nvSpPr>
          <p:cNvPr id="4" name="文本占位符 3">
            <a:extLst>
              <a:ext uri="{FF2B5EF4-FFF2-40B4-BE49-F238E27FC236}">
                <a16:creationId xmlns:a16="http://schemas.microsoft.com/office/drawing/2014/main" id="{6AB259A0-0017-492F-A0DC-4B70C7052AE0}"/>
              </a:ext>
            </a:extLst>
          </p:cNvPr>
          <p:cNvSpPr>
            <a:spLocks noGrp="1"/>
          </p:cNvSpPr>
          <p:nvPr>
            <p:ph type="body" idx="1"/>
          </p:nvPr>
        </p:nvSpPr>
        <p:spPr>
          <a:xfrm>
            <a:off x="432000" y="2442934"/>
            <a:ext cx="5472000" cy="360000"/>
          </a:xfrm>
        </p:spPr>
        <p:txBody>
          <a:bodyPr rtlCol="0"/>
          <a:lstStyle/>
          <a:p>
            <a:pPr rtl="0"/>
            <a:r>
              <a:rPr lang="en-US" altLang="zh-CN" dirty="0"/>
              <a:t>HUAWEI’s Dilemma</a:t>
            </a:r>
            <a:endParaRPr lang="zh-CN" altLang="en-US" dirty="0"/>
          </a:p>
        </p:txBody>
      </p:sp>
      <p:sp>
        <p:nvSpPr>
          <p:cNvPr id="5" name="内容占位符 4">
            <a:extLst>
              <a:ext uri="{FF2B5EF4-FFF2-40B4-BE49-F238E27FC236}">
                <a16:creationId xmlns:a16="http://schemas.microsoft.com/office/drawing/2014/main" id="{CEEB3BAE-C0B2-447C-B8BE-96C6BD84D658}"/>
              </a:ext>
            </a:extLst>
          </p:cNvPr>
          <p:cNvSpPr>
            <a:spLocks noGrp="1"/>
          </p:cNvSpPr>
          <p:nvPr>
            <p:ph sz="half" idx="2"/>
          </p:nvPr>
        </p:nvSpPr>
        <p:spPr>
          <a:xfrm>
            <a:off x="432000" y="2950767"/>
            <a:ext cx="5172730" cy="2492601"/>
          </a:xfrm>
        </p:spPr>
        <p:txBody>
          <a:bodyPr rtlCol="0"/>
          <a:lstStyle/>
          <a:p>
            <a:pPr rtl="0"/>
            <a:endParaRPr lang="en-GB" altLang="zh-CN" sz="1800" dirty="0">
              <a:effectLst/>
              <a:latin typeface="Arial" panose="020B0604020202020204" pitchFamily="34" charset="0"/>
              <a:ea typeface="等线" panose="02010600030101010101" pitchFamily="2" charset="-122"/>
            </a:endParaRPr>
          </a:p>
          <a:p>
            <a:pPr indent="0" algn="just">
              <a:buNone/>
            </a:pP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Huawei’s business quickly shrinks after US sanction, smartphone sales had dropped 32% in the first 9 months of Year 2021 (McDonald, 2021), with only 4% market share in Q1 2021 (Sean, 2021).</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cxnSp>
        <p:nvCxnSpPr>
          <p:cNvPr id="11" name="直接连接符​​(S) 10" descr="幻灯片分隔线">
            <a:extLst>
              <a:ext uri="{FF2B5EF4-FFF2-40B4-BE49-F238E27FC236}">
                <a16:creationId xmlns:a16="http://schemas.microsoft.com/office/drawing/2014/main" id="{5A563457-1EC8-4978-BCCB-AFD88C9ED04C}"/>
              </a:ext>
              <a:ext uri="{C183D7F6-B498-43B3-948B-1728B52AA6E4}">
                <adec:decorative xmlns:adec="http://schemas.microsoft.com/office/drawing/2017/decorative" val="1"/>
              </a:ext>
            </a:extLst>
          </p:cNvPr>
          <p:cNvCxnSpPr/>
          <p:nvPr/>
        </p:nvCxnSpPr>
        <p:spPr>
          <a:xfrm>
            <a:off x="6096000" y="2363035"/>
            <a:ext cx="0" cy="241133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8" name="灯片编号占位符 7">
            <a:extLst>
              <a:ext uri="{FF2B5EF4-FFF2-40B4-BE49-F238E27FC236}">
                <a16:creationId xmlns:a16="http://schemas.microsoft.com/office/drawing/2014/main" id="{E6AC9832-FB01-464A-9824-61887B77997E}"/>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4</a:t>
            </a:fld>
            <a:endParaRPr lang="zh-CN" altLang="en-US"/>
          </a:p>
        </p:txBody>
      </p:sp>
      <p:sp>
        <p:nvSpPr>
          <p:cNvPr id="19" name="文本占位符 5">
            <a:extLst>
              <a:ext uri="{FF2B5EF4-FFF2-40B4-BE49-F238E27FC236}">
                <a16:creationId xmlns:a16="http://schemas.microsoft.com/office/drawing/2014/main" id="{4A4EC399-702E-798D-A8D6-E298451C1834}"/>
              </a:ext>
            </a:extLst>
          </p:cNvPr>
          <p:cNvSpPr>
            <a:spLocks noGrp="1"/>
          </p:cNvSpPr>
          <p:nvPr>
            <p:ph type="body" sz="quarter" idx="13"/>
          </p:nvPr>
        </p:nvSpPr>
        <p:spPr>
          <a:xfrm>
            <a:off x="6096000" y="5702885"/>
            <a:ext cx="5472000" cy="358775"/>
          </a:xfrm>
        </p:spPr>
        <p:txBody>
          <a:bodyPr rtlCol="0"/>
          <a:lstStyle/>
          <a:p>
            <a:pPr rtl="0"/>
            <a:r>
              <a:rPr lang="en-US" altLang="zh-CN" sz="1600" b="0" dirty="0">
                <a:solidFill>
                  <a:srgbClr val="00B0F0"/>
                </a:solidFill>
                <a:latin typeface="Arial" panose="020B0604020202020204" pitchFamily="34" charset="0"/>
                <a:cs typeface="Arial" panose="020B0604020202020204" pitchFamily="34" charset="0"/>
              </a:rPr>
              <a:t>Source: Counterpoint (2023)</a:t>
            </a:r>
            <a:endParaRPr lang="zh-CN" altLang="en-US" sz="1600" b="0" dirty="0">
              <a:solidFill>
                <a:srgbClr val="00B0F0"/>
              </a:solidFill>
              <a:latin typeface="Arial" panose="020B0604020202020204" pitchFamily="34" charset="0"/>
              <a:cs typeface="Arial" panose="020B0604020202020204" pitchFamily="34" charset="0"/>
            </a:endParaRPr>
          </a:p>
        </p:txBody>
      </p:sp>
      <p:pic>
        <p:nvPicPr>
          <p:cNvPr id="7" name="图片 6" descr="图表, 条形图&#10;&#10;描述已自动生成">
            <a:extLst>
              <a:ext uri="{FF2B5EF4-FFF2-40B4-BE49-F238E27FC236}">
                <a16:creationId xmlns:a16="http://schemas.microsoft.com/office/drawing/2014/main" id="{76BC2CAF-78C3-D7F0-6DF8-82592AFF499D}"/>
              </a:ext>
            </a:extLst>
          </p:cNvPr>
          <p:cNvPicPr>
            <a:picLocks noChangeAspect="1"/>
          </p:cNvPicPr>
          <p:nvPr/>
        </p:nvPicPr>
        <p:blipFill>
          <a:blip r:embed="rId3"/>
          <a:stretch>
            <a:fillRect/>
          </a:stretch>
        </p:blipFill>
        <p:spPr>
          <a:xfrm>
            <a:off x="6096000" y="1463040"/>
            <a:ext cx="5904087" cy="4077162"/>
          </a:xfrm>
          <a:prstGeom prst="rect">
            <a:avLst/>
          </a:prstGeom>
        </p:spPr>
      </p:pic>
    </p:spTree>
    <p:extLst>
      <p:ext uri="{BB962C8B-B14F-4D97-AF65-F5344CB8AC3E}">
        <p14:creationId xmlns:p14="http://schemas.microsoft.com/office/powerpoint/2010/main" val="487444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占位符 13" descr="手在便签纸上书写">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a:stretch/>
        </p:blipFill>
        <p:spPr>
          <a:xfrm>
            <a:off x="0" y="-1"/>
            <a:ext cx="6096000" cy="6371351"/>
          </a:xfrm>
        </p:spPr>
      </p:pic>
      <p:sp>
        <p:nvSpPr>
          <p:cNvPr id="20" name="长方形 19" descr="重点标记块">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dirty="0">
              <a:latin typeface="Microsoft YaHei UI" panose="020B0503020204020204" pitchFamily="34" charset="-122"/>
              <a:ea typeface="Microsoft YaHei UI" panose="020B0503020204020204" pitchFamily="34" charset="-122"/>
            </a:endParaRPr>
          </a:p>
        </p:txBody>
      </p:sp>
      <p:sp>
        <p:nvSpPr>
          <p:cNvPr id="2" name="标题 1">
            <a:extLst>
              <a:ext uri="{FF2B5EF4-FFF2-40B4-BE49-F238E27FC236}">
                <a16:creationId xmlns:a16="http://schemas.microsoft.com/office/drawing/2014/main" id="{3560F281-4FF6-4617-A809-AC9C15ECF18A}"/>
              </a:ext>
            </a:extLst>
          </p:cNvPr>
          <p:cNvSpPr>
            <a:spLocks noGrp="1"/>
          </p:cNvSpPr>
          <p:nvPr>
            <p:ph type="title"/>
          </p:nvPr>
        </p:nvSpPr>
        <p:spPr>
          <a:xfrm>
            <a:off x="5118100" y="1869795"/>
            <a:ext cx="6641900" cy="1124345"/>
          </a:xfrm>
        </p:spPr>
        <p:txBody>
          <a:bodyPr rtlCol="0"/>
          <a:lstStyle/>
          <a:p>
            <a:pPr rtl="0"/>
            <a:r>
              <a:rPr lang="en-US" altLang="zh-CN" sz="4400" dirty="0">
                <a:latin typeface="Arial" panose="020B0604020202020204" pitchFamily="34" charset="0"/>
                <a:cs typeface="Arial" panose="020B0604020202020204" pitchFamily="34" charset="0"/>
              </a:rPr>
              <a:t>Key factors and drivers</a:t>
            </a:r>
            <a:endParaRPr lang="zh-CN" altLang="en-US" sz="4400" dirty="0">
              <a:latin typeface="Arial" panose="020B0604020202020204" pitchFamily="34" charset="0"/>
              <a:cs typeface="Arial" panose="020B0604020202020204" pitchFamily="34" charset="0"/>
            </a:endParaRPr>
          </a:p>
        </p:txBody>
      </p:sp>
      <p:sp>
        <p:nvSpPr>
          <p:cNvPr id="3" name="文本占位符 2">
            <a:extLst>
              <a:ext uri="{FF2B5EF4-FFF2-40B4-BE49-F238E27FC236}">
                <a16:creationId xmlns:a16="http://schemas.microsoft.com/office/drawing/2014/main" id="{611DC577-0A95-47D0-95D9-5F8DA763D46B}"/>
              </a:ext>
            </a:extLst>
          </p:cNvPr>
          <p:cNvSpPr>
            <a:spLocks noGrp="1"/>
          </p:cNvSpPr>
          <p:nvPr>
            <p:ph type="body" sz="quarter" idx="32"/>
          </p:nvPr>
        </p:nvSpPr>
        <p:spPr/>
        <p:txBody>
          <a:bodyPr rtlCol="0"/>
          <a:lstStyle/>
          <a:p>
            <a:pPr rtl="0"/>
            <a:r>
              <a:rPr lang="en-US" altLang="zh-CN" sz="2400" dirty="0">
                <a:latin typeface="Arial" panose="020B0604020202020204" pitchFamily="34" charset="0"/>
                <a:cs typeface="Arial" panose="020B0604020202020204" pitchFamily="34" charset="0"/>
              </a:rPr>
              <a:t>of changes</a:t>
            </a:r>
            <a:endParaRPr lang="zh-CN" altLang="en-US" sz="2400" dirty="0"/>
          </a:p>
        </p:txBody>
      </p:sp>
      <p:sp>
        <p:nvSpPr>
          <p:cNvPr id="4" name="内容占位符 3">
            <a:extLst>
              <a:ext uri="{FF2B5EF4-FFF2-40B4-BE49-F238E27FC236}">
                <a16:creationId xmlns:a16="http://schemas.microsoft.com/office/drawing/2014/main" id="{D355C61F-C8F1-4977-8E1F-F16C0D9EA88C}"/>
              </a:ext>
            </a:extLst>
          </p:cNvPr>
          <p:cNvSpPr>
            <a:spLocks noGrp="1"/>
          </p:cNvSpPr>
          <p:nvPr>
            <p:ph sz="half" idx="1"/>
          </p:nvPr>
        </p:nvSpPr>
        <p:spPr/>
        <p:txBody>
          <a:bodyPr rtlCol="0"/>
          <a:lstStyle/>
          <a:p>
            <a:pPr marL="228600" indent="266700" algn="just"/>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Market pressure caused by Politics (Sino – US trade war)</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marL="228600" indent="266700" algn="just"/>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International and domestic competition</a:t>
            </a:r>
          </a:p>
          <a:p>
            <a:pPr marL="228600" indent="266700" algn="just"/>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Forecast of global economic downturn</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marL="228600" indent="266700" algn="just"/>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Technology </a:t>
            </a:r>
            <a:r>
              <a:rPr lang="en-US" altLang="zh-CN" sz="1800" kern="100" dirty="0">
                <a:effectLst/>
                <a:latin typeface="Arial" panose="020B0604020202020204" pitchFamily="34" charset="0"/>
                <a:ea typeface="等线" panose="02010600030101010101" pitchFamily="2" charset="-122"/>
                <a:cs typeface="Times New Roman" panose="02020603050405020304" pitchFamily="18" charset="0"/>
              </a:rPr>
              <a:t>sanction</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marL="228600" indent="266700" algn="just"/>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Endogenous organisational culture</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6" name="灯片编号占位符 5">
            <a:extLst>
              <a:ext uri="{FF2B5EF4-FFF2-40B4-BE49-F238E27FC236}">
                <a16:creationId xmlns:a16="http://schemas.microsoft.com/office/drawing/2014/main" id="{1C554D9F-1895-486E-BFBA-905BB2D29E08}"/>
              </a:ext>
            </a:extLst>
          </p:cNvPr>
          <p:cNvSpPr>
            <a:spLocks noGrp="1"/>
          </p:cNvSpPr>
          <p:nvPr>
            <p:ph type="sldNum" sz="quarter" idx="33"/>
          </p:nvPr>
        </p:nvSpPr>
        <p:spPr/>
        <p:txBody>
          <a:bodyPr rtlCol="0"/>
          <a:lstStyle/>
          <a:p>
            <a:pPr rtl="0"/>
            <a:fld id="{19B51A1E-902D-48AF-9020-955120F399B6}" type="slidenum">
              <a:rPr lang="en-US" altLang="zh-CN" smtClean="0"/>
              <a:pPr rtl="0"/>
              <a:t>5</a:t>
            </a:fld>
            <a:endParaRPr lang="zh-CN" altLang="en-US"/>
          </a:p>
        </p:txBody>
      </p:sp>
    </p:spTree>
    <p:extLst>
      <p:ext uri="{BB962C8B-B14F-4D97-AF65-F5344CB8AC3E}">
        <p14:creationId xmlns:p14="http://schemas.microsoft.com/office/powerpoint/2010/main" val="722098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7267129-D582-495A-8F4B-6B9075899DD6}"/>
              </a:ext>
            </a:extLst>
          </p:cNvPr>
          <p:cNvSpPr>
            <a:spLocks noGrp="1"/>
          </p:cNvSpPr>
          <p:nvPr>
            <p:ph type="title"/>
          </p:nvPr>
        </p:nvSpPr>
        <p:spPr>
          <a:xfrm>
            <a:off x="432000" y="269676"/>
            <a:ext cx="11328000" cy="590936"/>
          </a:xfrm>
        </p:spPr>
        <p:txBody>
          <a:bodyPr rtlCol="0"/>
          <a:lstStyle/>
          <a:p>
            <a:br>
              <a:rPr lang="en-GB" altLang="zh-CN" sz="2400" b="1" kern="100" dirty="0">
                <a:effectLst/>
                <a:latin typeface="Arial" panose="020B0604020202020204" pitchFamily="34" charset="0"/>
                <a:ea typeface="等线" panose="02010600030101010101" pitchFamily="2" charset="-122"/>
                <a:cs typeface="Times New Roman" panose="02020603050405020304" pitchFamily="18" charset="0"/>
              </a:rPr>
            </a:br>
            <a:r>
              <a:rPr lang="en-GB" altLang="zh-CN" sz="2400" b="1" kern="100" dirty="0">
                <a:effectLst/>
                <a:latin typeface="Arial" panose="020B0604020202020204" pitchFamily="34" charset="0"/>
                <a:ea typeface="等线" panose="02010600030101010101" pitchFamily="2" charset="-122"/>
                <a:cs typeface="Times New Roman" panose="02020603050405020304" pitchFamily="18" charset="0"/>
              </a:rPr>
              <a:t>SWOT analysis of HUAWEI</a:t>
            </a:r>
            <a:br>
              <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rPr>
            </a:br>
            <a:endParaRPr lang="zh-CN" altLang="en-US" dirty="0"/>
          </a:p>
        </p:txBody>
      </p:sp>
      <p:sp>
        <p:nvSpPr>
          <p:cNvPr id="6" name="灯片编号占位符 5">
            <a:extLst>
              <a:ext uri="{FF2B5EF4-FFF2-40B4-BE49-F238E27FC236}">
                <a16:creationId xmlns:a16="http://schemas.microsoft.com/office/drawing/2014/main" id="{4B379698-AB4C-493D-BF95-F5781FDF2AC5}"/>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6</a:t>
            </a:fld>
            <a:endParaRPr lang="zh-CN" altLang="en-US"/>
          </a:p>
        </p:txBody>
      </p:sp>
      <p:graphicFrame>
        <p:nvGraphicFramePr>
          <p:cNvPr id="10" name="表格 10">
            <a:extLst>
              <a:ext uri="{FF2B5EF4-FFF2-40B4-BE49-F238E27FC236}">
                <a16:creationId xmlns:a16="http://schemas.microsoft.com/office/drawing/2014/main" id="{616A88C1-7F2E-F6D0-FE25-EDB96760DFE8}"/>
              </a:ext>
            </a:extLst>
          </p:cNvPr>
          <p:cNvGraphicFramePr>
            <a:graphicFrameLocks noGrp="1"/>
          </p:cNvGraphicFramePr>
          <p:nvPr>
            <p:extLst>
              <p:ext uri="{D42A27DB-BD31-4B8C-83A1-F6EECF244321}">
                <p14:modId xmlns:p14="http://schemas.microsoft.com/office/powerpoint/2010/main" val="2846489890"/>
              </p:ext>
            </p:extLst>
          </p:nvPr>
        </p:nvGraphicFramePr>
        <p:xfrm>
          <a:off x="516367" y="860612"/>
          <a:ext cx="11091132" cy="5032872"/>
        </p:xfrm>
        <a:graphic>
          <a:graphicData uri="http://schemas.openxmlformats.org/drawingml/2006/table">
            <a:tbl>
              <a:tblPr firstRow="1" bandRow="1">
                <a:tableStyleId>{5C22544A-7EE6-4342-B048-85BDC9FD1C3A}</a:tableStyleId>
              </a:tblPr>
              <a:tblGrid>
                <a:gridCol w="742278">
                  <a:extLst>
                    <a:ext uri="{9D8B030D-6E8A-4147-A177-3AD203B41FA5}">
                      <a16:colId xmlns:a16="http://schemas.microsoft.com/office/drawing/2014/main" val="906549591"/>
                    </a:ext>
                  </a:extLst>
                </a:gridCol>
                <a:gridCol w="4830183">
                  <a:extLst>
                    <a:ext uri="{9D8B030D-6E8A-4147-A177-3AD203B41FA5}">
                      <a16:colId xmlns:a16="http://schemas.microsoft.com/office/drawing/2014/main" val="1014324929"/>
                    </a:ext>
                  </a:extLst>
                </a:gridCol>
                <a:gridCol w="5518671">
                  <a:extLst>
                    <a:ext uri="{9D8B030D-6E8A-4147-A177-3AD203B41FA5}">
                      <a16:colId xmlns:a16="http://schemas.microsoft.com/office/drawing/2014/main" val="3956860596"/>
                    </a:ext>
                  </a:extLst>
                </a:gridCol>
              </a:tblGrid>
              <a:tr h="588939">
                <a:tc>
                  <a:txBody>
                    <a:bodyPr/>
                    <a:lstStyle/>
                    <a:p>
                      <a:r>
                        <a:rPr lang="en-US" altLang="zh-CN" dirty="0"/>
                        <a:t> </a:t>
                      </a:r>
                      <a:endParaRPr lang="zh-CN" altLang="en-US" dirty="0"/>
                    </a:p>
                  </a:txBody>
                  <a:tcPr/>
                </a:tc>
                <a:tc>
                  <a:txBody>
                    <a:bodyPr/>
                    <a:lstStyle/>
                    <a:p>
                      <a:pPr algn="ctr"/>
                      <a:r>
                        <a:rPr lang="en-US" altLang="zh-CN" sz="2400" b="1" kern="1200" dirty="0">
                          <a:solidFill>
                            <a:schemeClr val="lt1"/>
                          </a:solidFill>
                          <a:effectLst/>
                          <a:latin typeface="Arial" panose="020B0604020202020204" pitchFamily="34" charset="0"/>
                          <a:ea typeface="+mn-ea"/>
                          <a:cs typeface="Arial" panose="020B0604020202020204" pitchFamily="34" charset="0"/>
                        </a:rPr>
                        <a:t>INTERNAL</a:t>
                      </a:r>
                      <a:endParaRPr lang="zh-CN" altLang="en-US" sz="2400"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r>
                        <a:rPr lang="en-US" altLang="zh-CN" sz="2400" b="1" kern="1200" dirty="0">
                          <a:solidFill>
                            <a:schemeClr val="lt1"/>
                          </a:solidFill>
                          <a:effectLst/>
                          <a:latin typeface="Arial" panose="020B0604020202020204" pitchFamily="34" charset="0"/>
                          <a:ea typeface="+mn-ea"/>
                          <a:cs typeface="Arial" panose="020B0604020202020204" pitchFamily="34" charset="0"/>
                        </a:rPr>
                        <a:t>EXTERNAL</a:t>
                      </a:r>
                      <a:endParaRPr lang="zh-CN" altLang="en-US" sz="2400" b="1" kern="1200" dirty="0">
                        <a:solidFill>
                          <a:schemeClr val="lt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272431061"/>
                  </a:ext>
                </a:extLst>
              </a:tr>
              <a:tr h="498037">
                <a:tc>
                  <a:txBody>
                    <a:bodyPr/>
                    <a:lstStyle/>
                    <a:p>
                      <a:endParaRPr lang="zh-CN" altLang="en-US"/>
                    </a:p>
                  </a:txBody>
                  <a:tcPr/>
                </a:tc>
                <a:tc>
                  <a:txBody>
                    <a:bodyPr/>
                    <a:lstStyle/>
                    <a:p>
                      <a:pPr algn="ctr"/>
                      <a:r>
                        <a:rPr lang="en-US" altLang="zh-CN" sz="2000" b="1" dirty="0"/>
                        <a:t>STRENGTHS</a:t>
                      </a:r>
                      <a:endParaRPr lang="zh-CN" altLang="en-US" sz="2000" b="1" dirty="0"/>
                    </a:p>
                  </a:txBody>
                  <a:tcPr anchor="ctr">
                    <a:solidFill>
                      <a:srgbClr val="00B050"/>
                    </a:solidFill>
                  </a:tcPr>
                </a:tc>
                <a:tc>
                  <a:txBody>
                    <a:bodyPr/>
                    <a:lstStyle/>
                    <a:p>
                      <a:pPr algn="ctr"/>
                      <a:r>
                        <a:rPr lang="en-US" altLang="zh-CN" sz="2000" b="1" dirty="0"/>
                        <a:t>OPPORTUNITIES</a:t>
                      </a:r>
                      <a:endParaRPr lang="zh-CN" altLang="en-US" sz="2000" b="1" dirty="0"/>
                    </a:p>
                  </a:txBody>
                  <a:tcPr anchor="ctr">
                    <a:solidFill>
                      <a:srgbClr val="00B050"/>
                    </a:solidFill>
                  </a:tcPr>
                </a:tc>
                <a:extLst>
                  <a:ext uri="{0D108BD9-81ED-4DB2-BD59-A6C34878D82A}">
                    <a16:rowId xmlns:a16="http://schemas.microsoft.com/office/drawing/2014/main" val="3716534132"/>
                  </a:ext>
                </a:extLst>
              </a:tr>
              <a:tr h="1728309">
                <a:tc>
                  <a:txBody>
                    <a:bodyPr/>
                    <a:lstStyle/>
                    <a:p>
                      <a:r>
                        <a:rPr lang="en-US" altLang="zh-CN" sz="2400" b="1" kern="1200" dirty="0">
                          <a:solidFill>
                            <a:schemeClr val="dk1"/>
                          </a:solidFill>
                          <a:effectLst/>
                          <a:latin typeface="+mn-lt"/>
                          <a:ea typeface="+mn-ea"/>
                          <a:cs typeface="+mn-cs"/>
                        </a:rPr>
                        <a:t>    POSITIVE</a:t>
                      </a:r>
                      <a:endParaRPr lang="zh-CN" altLang="en-US" sz="2400" dirty="0"/>
                    </a:p>
                  </a:txBody>
                  <a:tcPr vert="vert270" anchor="ctr"/>
                </a:tc>
                <a:tc>
                  <a:txBody>
                    <a:bodyPr/>
                    <a:lstStyle/>
                    <a:p>
                      <a:pPr marL="285750" lvl="0" indent="-285750">
                        <a:buFont typeface="Wingdings" panose="05000000000000000000" pitchFamily="2" charset="2"/>
                        <a:buChar char="Ø"/>
                      </a:pPr>
                      <a:r>
                        <a:rPr lang="en-US" altLang="zh-CN" sz="1800" kern="1200" dirty="0">
                          <a:solidFill>
                            <a:schemeClr val="dk1"/>
                          </a:solidFill>
                          <a:effectLst/>
                          <a:latin typeface="Arial" panose="020B0604020202020204" pitchFamily="34" charset="0"/>
                          <a:ea typeface="+mn-ea"/>
                          <a:cs typeface="Arial" panose="020B0604020202020204" pitchFamily="34" charset="0"/>
                        </a:rPr>
                        <a:t>Heavy R&amp;D expenditure on hardware and operating system (OS) development</a:t>
                      </a:r>
                      <a:endParaRPr lang="zh-CN" altLang="zh-CN" sz="1800" kern="1200" dirty="0">
                        <a:solidFill>
                          <a:schemeClr val="dk1"/>
                        </a:solidFill>
                        <a:effectLst/>
                        <a:latin typeface="Arial" panose="020B0604020202020204" pitchFamily="34" charset="0"/>
                        <a:ea typeface="+mn-ea"/>
                        <a:cs typeface="Arial" panose="020B0604020202020204" pitchFamily="34" charset="0"/>
                      </a:endParaRPr>
                    </a:p>
                    <a:p>
                      <a:pPr marL="285750" lvl="0" indent="-285750">
                        <a:buFont typeface="Wingdings" panose="05000000000000000000" pitchFamily="2" charset="2"/>
                        <a:buChar char="Ø"/>
                      </a:pPr>
                      <a:r>
                        <a:rPr lang="en-US" altLang="zh-CN" sz="1800" kern="1200" dirty="0">
                          <a:solidFill>
                            <a:schemeClr val="dk1"/>
                          </a:solidFill>
                          <a:effectLst/>
                          <a:latin typeface="Arial" panose="020B0604020202020204" pitchFamily="34" charset="0"/>
                          <a:ea typeface="+mn-ea"/>
                          <a:cs typeface="Arial" panose="020B0604020202020204" pitchFamily="34" charset="0"/>
                        </a:rPr>
                        <a:t>Rules and standards maker of 5G technology (</a:t>
                      </a:r>
                      <a:r>
                        <a:rPr lang="en-US" altLang="zh-CN" sz="1800" kern="1200" dirty="0" err="1">
                          <a:solidFill>
                            <a:schemeClr val="dk1"/>
                          </a:solidFill>
                          <a:effectLst/>
                          <a:latin typeface="Arial" panose="020B0604020202020204" pitchFamily="34" charset="0"/>
                          <a:ea typeface="+mn-ea"/>
                          <a:cs typeface="Arial" panose="020B0604020202020204" pitchFamily="34" charset="0"/>
                        </a:rPr>
                        <a:t>Kharpal</a:t>
                      </a:r>
                      <a:r>
                        <a:rPr lang="en-US" altLang="zh-CN" sz="1800" kern="1200" dirty="0">
                          <a:solidFill>
                            <a:schemeClr val="dk1"/>
                          </a:solidFill>
                          <a:effectLst/>
                          <a:latin typeface="Arial" panose="020B0604020202020204" pitchFamily="34" charset="0"/>
                          <a:ea typeface="+mn-ea"/>
                          <a:cs typeface="Arial" panose="020B0604020202020204" pitchFamily="34" charset="0"/>
                        </a:rPr>
                        <a:t>, 2022).</a:t>
                      </a:r>
                      <a:endParaRPr lang="zh-CN" altLang="zh-CN" sz="1800" kern="1200" dirty="0">
                        <a:solidFill>
                          <a:schemeClr val="dk1"/>
                        </a:solidFill>
                        <a:effectLst/>
                        <a:latin typeface="Arial" panose="020B0604020202020204" pitchFamily="34" charset="0"/>
                        <a:ea typeface="+mn-ea"/>
                        <a:cs typeface="Arial" panose="020B0604020202020204" pitchFamily="34" charset="0"/>
                      </a:endParaRPr>
                    </a:p>
                    <a:p>
                      <a:pPr marL="285750" indent="-285750">
                        <a:buFont typeface="Wingdings" panose="05000000000000000000" pitchFamily="2" charset="2"/>
                        <a:buChar char="Ø"/>
                      </a:pPr>
                      <a:r>
                        <a:rPr lang="en-US" altLang="zh-CN" sz="1800" kern="1200" dirty="0">
                          <a:solidFill>
                            <a:schemeClr val="dk1"/>
                          </a:solidFill>
                          <a:effectLst/>
                          <a:latin typeface="Arial" panose="020B0604020202020204" pitchFamily="34" charset="0"/>
                          <a:ea typeface="+mn-ea"/>
                          <a:cs typeface="Arial" panose="020B0604020202020204" pitchFamily="34" charset="0"/>
                        </a:rPr>
                        <a:t>One of major owners of biggest patent portfolio globally (Huawei, 2023)</a:t>
                      </a:r>
                      <a:endParaRPr lang="zh-CN" altLang="en-US" sz="1800" dirty="0">
                        <a:latin typeface="Arial" panose="020B0604020202020204" pitchFamily="34" charset="0"/>
                        <a:cs typeface="Arial" panose="020B0604020202020204" pitchFamily="34" charset="0"/>
                      </a:endParaRPr>
                    </a:p>
                  </a:txBody>
                  <a:tcPr/>
                </a:tc>
                <a:tc>
                  <a:txBody>
                    <a:bodyPr/>
                    <a:lstStyle/>
                    <a:p>
                      <a:pPr marL="285750" lvl="0" indent="-285750" algn="l" defTabSz="914400" rtl="0" eaLnBrk="1" latinLnBrk="0" hangingPunct="1">
                        <a:buFont typeface="Wingdings" panose="05000000000000000000" pitchFamily="2" charset="2"/>
                        <a:buChar char="Ø"/>
                      </a:pPr>
                      <a:r>
                        <a:rPr lang="en-US" altLang="zh-CN" sz="1800" kern="1200" dirty="0">
                          <a:solidFill>
                            <a:schemeClr val="dk1"/>
                          </a:solidFill>
                          <a:effectLst/>
                          <a:latin typeface="Arial" panose="020B0604020202020204" pitchFamily="34" charset="0"/>
                          <a:ea typeface="+mn-ea"/>
                          <a:cs typeface="Arial" panose="020B0604020202020204" pitchFamily="34" charset="0"/>
                        </a:rPr>
                        <a:t>Strong brand recall especially in domestic market (</a:t>
                      </a:r>
                      <a:r>
                        <a:rPr lang="en-US" altLang="zh-CN" sz="1800" kern="1200" dirty="0" err="1">
                          <a:solidFill>
                            <a:schemeClr val="dk1"/>
                          </a:solidFill>
                          <a:effectLst/>
                          <a:latin typeface="Arial" panose="020B0604020202020204" pitchFamily="34" charset="0"/>
                          <a:ea typeface="+mn-ea"/>
                          <a:cs typeface="Arial" panose="020B0604020202020204" pitchFamily="34" charset="0"/>
                        </a:rPr>
                        <a:t>Kharpal</a:t>
                      </a:r>
                      <a:r>
                        <a:rPr lang="en-US" altLang="zh-CN" sz="1800" kern="1200" dirty="0">
                          <a:solidFill>
                            <a:schemeClr val="dk1"/>
                          </a:solidFill>
                          <a:effectLst/>
                          <a:latin typeface="Arial" panose="020B0604020202020204" pitchFamily="34" charset="0"/>
                          <a:ea typeface="+mn-ea"/>
                          <a:cs typeface="Arial" panose="020B0604020202020204" pitchFamily="34" charset="0"/>
                        </a:rPr>
                        <a:t>, 2020).</a:t>
                      </a:r>
                    </a:p>
                    <a:p>
                      <a:pPr marL="0" lvl="0" indent="0" algn="l" defTabSz="914400" rtl="0" eaLnBrk="1" latinLnBrk="0" hangingPunct="1">
                        <a:buFont typeface="Wingdings" panose="05000000000000000000" pitchFamily="2" charset="2"/>
                        <a:buNone/>
                      </a:pPr>
                      <a:endParaRPr lang="zh-CN" altLang="zh-CN" sz="1800" kern="1200" dirty="0">
                        <a:solidFill>
                          <a:schemeClr val="dk1"/>
                        </a:solidFill>
                        <a:effectLst/>
                        <a:latin typeface="Arial" panose="020B0604020202020204" pitchFamily="34" charset="0"/>
                        <a:ea typeface="+mn-ea"/>
                        <a:cs typeface="Arial" panose="020B0604020202020204" pitchFamily="34" charset="0"/>
                      </a:endParaRPr>
                    </a:p>
                    <a:p>
                      <a:pPr marL="285750" indent="-285750" algn="l" defTabSz="914400" rtl="0" eaLnBrk="1" latinLnBrk="0" hangingPunct="1">
                        <a:buFont typeface="Wingdings" panose="05000000000000000000" pitchFamily="2" charset="2"/>
                        <a:buChar char="Ø"/>
                      </a:pPr>
                      <a:r>
                        <a:rPr lang="en-US" altLang="zh-CN" sz="1800" kern="1200" dirty="0">
                          <a:solidFill>
                            <a:schemeClr val="dk1"/>
                          </a:solidFill>
                          <a:effectLst/>
                          <a:latin typeface="Arial" panose="020B0604020202020204" pitchFamily="34" charset="0"/>
                          <a:ea typeface="+mn-ea"/>
                          <a:cs typeface="Arial" panose="020B0604020202020204" pitchFamily="34" charset="0"/>
                        </a:rPr>
                        <a:t>Rapidly recovered Chinese economy from COVID-19</a:t>
                      </a:r>
                      <a:endParaRPr lang="zh-CN" altLang="en-US" sz="180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905783907"/>
                  </a:ext>
                </a:extLst>
              </a:tr>
              <a:tr h="519290">
                <a:tc>
                  <a:txBody>
                    <a:bodyPr/>
                    <a:lstStyle/>
                    <a:p>
                      <a:endParaRPr lang="zh-CN" altLang="en-US"/>
                    </a:p>
                  </a:txBody>
                  <a:tcPr/>
                </a:tc>
                <a:tc>
                  <a:txBody>
                    <a:bodyPr/>
                    <a:lstStyle/>
                    <a:p>
                      <a:pPr marL="0" algn="ctr" defTabSz="914400" rtl="0" eaLnBrk="1" latinLnBrk="0" hangingPunct="1"/>
                      <a:r>
                        <a:rPr lang="en-US" altLang="zh-CN" sz="2000" b="1" kern="1200" dirty="0">
                          <a:solidFill>
                            <a:schemeClr val="dk1"/>
                          </a:solidFill>
                          <a:latin typeface="+mn-lt"/>
                          <a:ea typeface="+mn-ea"/>
                          <a:cs typeface="+mn-cs"/>
                        </a:rPr>
                        <a:t>WEAKNESSES</a:t>
                      </a:r>
                      <a:endParaRPr lang="zh-CN" altLang="en-US" sz="2000" b="1" kern="1200" dirty="0">
                        <a:solidFill>
                          <a:schemeClr val="dk1"/>
                        </a:solidFill>
                        <a:latin typeface="+mn-lt"/>
                        <a:ea typeface="+mn-ea"/>
                        <a:cs typeface="+mn-cs"/>
                      </a:endParaRPr>
                    </a:p>
                  </a:txBody>
                  <a:tcPr anchor="ctr">
                    <a:solidFill>
                      <a:srgbClr val="FF0000"/>
                    </a:solidFill>
                  </a:tcPr>
                </a:tc>
                <a:tc>
                  <a:txBody>
                    <a:bodyPr/>
                    <a:lstStyle/>
                    <a:p>
                      <a:pPr marL="0" algn="ctr" defTabSz="914400" rtl="0" eaLnBrk="1" latinLnBrk="0" hangingPunct="1"/>
                      <a:r>
                        <a:rPr lang="en-US" altLang="zh-CN" sz="2000" b="1" kern="1200" dirty="0">
                          <a:solidFill>
                            <a:schemeClr val="dk1"/>
                          </a:solidFill>
                          <a:latin typeface="+mn-lt"/>
                          <a:ea typeface="+mn-ea"/>
                          <a:cs typeface="+mn-cs"/>
                        </a:rPr>
                        <a:t>THREATS</a:t>
                      </a:r>
                      <a:endParaRPr lang="zh-CN" altLang="en-US" sz="2000" b="1" kern="1200" dirty="0">
                        <a:solidFill>
                          <a:schemeClr val="dk1"/>
                        </a:solidFill>
                        <a:latin typeface="+mn-lt"/>
                        <a:ea typeface="+mn-ea"/>
                        <a:cs typeface="+mn-cs"/>
                      </a:endParaRPr>
                    </a:p>
                  </a:txBody>
                  <a:tcPr anchor="ctr">
                    <a:solidFill>
                      <a:srgbClr val="FF0000"/>
                    </a:solidFill>
                  </a:tcPr>
                </a:tc>
                <a:extLst>
                  <a:ext uri="{0D108BD9-81ED-4DB2-BD59-A6C34878D82A}">
                    <a16:rowId xmlns:a16="http://schemas.microsoft.com/office/drawing/2014/main" val="1795100396"/>
                  </a:ext>
                </a:extLst>
              </a:tr>
              <a:tr h="1689246">
                <a:tc>
                  <a:txBody>
                    <a:bodyPr/>
                    <a:lstStyle/>
                    <a:p>
                      <a:pPr marL="0" algn="l" defTabSz="914400" rtl="0" eaLnBrk="1" latinLnBrk="0" hangingPunct="1"/>
                      <a:r>
                        <a:rPr lang="en-US" altLang="zh-CN" sz="2400" b="1" kern="1200" dirty="0">
                          <a:solidFill>
                            <a:schemeClr val="dk1"/>
                          </a:solidFill>
                          <a:effectLst/>
                          <a:latin typeface="+mn-lt"/>
                          <a:ea typeface="+mn-ea"/>
                          <a:cs typeface="+mn-cs"/>
                        </a:rPr>
                        <a:t>   NEGATIVE</a:t>
                      </a:r>
                      <a:endParaRPr lang="zh-CN" altLang="en-US" sz="2400" b="1" kern="1200" dirty="0">
                        <a:solidFill>
                          <a:schemeClr val="dk1"/>
                        </a:solidFill>
                        <a:effectLst/>
                        <a:latin typeface="+mn-lt"/>
                        <a:ea typeface="+mn-ea"/>
                        <a:cs typeface="+mn-cs"/>
                      </a:endParaRPr>
                    </a:p>
                  </a:txBody>
                  <a:tcPr vert="vert270" anchor="ctr"/>
                </a:tc>
                <a:tc>
                  <a:txBody>
                    <a:bodyPr/>
                    <a:lstStyle/>
                    <a:p>
                      <a:pPr marL="285750" lvl="0" indent="-285750" algn="l" defTabSz="914400" rtl="0" eaLnBrk="1" latinLnBrk="0" hangingPunct="1">
                        <a:buFont typeface="Wingdings" panose="05000000000000000000" pitchFamily="2" charset="2"/>
                        <a:buChar char="Ø"/>
                      </a:pPr>
                      <a:r>
                        <a:rPr lang="en-US" altLang="zh-CN" sz="1800" kern="1200" dirty="0">
                          <a:solidFill>
                            <a:schemeClr val="dk1"/>
                          </a:solidFill>
                          <a:effectLst/>
                          <a:latin typeface="Arial" panose="020B0604020202020204" pitchFamily="34" charset="0"/>
                          <a:ea typeface="+mn-ea"/>
                          <a:cs typeface="Arial" panose="020B0604020202020204" pitchFamily="34" charset="0"/>
                        </a:rPr>
                        <a:t>Relied on silicon chip providers such as Qualcomm Inc.</a:t>
                      </a:r>
                    </a:p>
                    <a:p>
                      <a:pPr marL="285750" lvl="0" indent="-285750" algn="l" defTabSz="914400" rtl="0" eaLnBrk="1" latinLnBrk="0" hangingPunct="1">
                        <a:buFont typeface="Wingdings" panose="05000000000000000000" pitchFamily="2" charset="2"/>
                        <a:buChar char="Ø"/>
                      </a:pPr>
                      <a:endParaRPr lang="zh-CN" altLang="zh-CN" sz="1800" kern="1200" dirty="0">
                        <a:solidFill>
                          <a:schemeClr val="dk1"/>
                        </a:solidFill>
                        <a:effectLst/>
                        <a:latin typeface="Arial" panose="020B0604020202020204" pitchFamily="34" charset="0"/>
                        <a:ea typeface="+mn-ea"/>
                        <a:cs typeface="Arial" panose="020B0604020202020204" pitchFamily="34" charset="0"/>
                      </a:endParaRPr>
                    </a:p>
                    <a:p>
                      <a:pPr marL="285750" indent="-285750" algn="l" defTabSz="914400" rtl="0" eaLnBrk="1" latinLnBrk="0" hangingPunct="1">
                        <a:buFont typeface="Wingdings" panose="05000000000000000000" pitchFamily="2" charset="2"/>
                        <a:buChar char="Ø"/>
                      </a:pPr>
                      <a:r>
                        <a:rPr lang="en-US" altLang="zh-CN" sz="1800" kern="1200" dirty="0">
                          <a:solidFill>
                            <a:schemeClr val="dk1"/>
                          </a:solidFill>
                          <a:effectLst/>
                          <a:latin typeface="Arial" panose="020B0604020202020204" pitchFamily="34" charset="0"/>
                          <a:ea typeface="+mn-ea"/>
                          <a:cs typeface="Arial" panose="020B0604020202020204" pitchFamily="34" charset="0"/>
                        </a:rPr>
                        <a:t>Relied on OS service provider such as Google’s Android OS </a:t>
                      </a:r>
                      <a:endParaRPr lang="zh-CN" altLang="en-US" sz="180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285750" lvl="0" indent="-285750" algn="l" defTabSz="914400" rtl="0" eaLnBrk="1" latinLnBrk="0" hangingPunct="1">
                        <a:buFont typeface="Wingdings" panose="05000000000000000000" pitchFamily="2" charset="2"/>
                        <a:buChar char="Ø"/>
                      </a:pPr>
                      <a:r>
                        <a:rPr lang="en-US" altLang="zh-CN" sz="1800" kern="1200" dirty="0">
                          <a:solidFill>
                            <a:schemeClr val="dk1"/>
                          </a:solidFill>
                          <a:effectLst/>
                          <a:latin typeface="Arial" panose="020B0604020202020204" pitchFamily="34" charset="0"/>
                          <a:ea typeface="+mn-ea"/>
                          <a:cs typeface="Arial" panose="020B0604020202020204" pitchFamily="34" charset="0"/>
                        </a:rPr>
                        <a:t>Tough rivals even within domestic market in China.</a:t>
                      </a:r>
                    </a:p>
                    <a:p>
                      <a:pPr marL="285750" lvl="0" indent="-285750" algn="l" defTabSz="914400" rtl="0" eaLnBrk="1" latinLnBrk="0" hangingPunct="1">
                        <a:buFont typeface="Wingdings" panose="05000000000000000000" pitchFamily="2" charset="2"/>
                        <a:buChar char="Ø"/>
                      </a:pPr>
                      <a:endParaRPr lang="zh-CN" altLang="zh-CN" sz="1800" kern="1200" dirty="0">
                        <a:solidFill>
                          <a:schemeClr val="dk1"/>
                        </a:solidFill>
                        <a:effectLst/>
                        <a:latin typeface="Arial" panose="020B0604020202020204" pitchFamily="34" charset="0"/>
                        <a:ea typeface="+mn-ea"/>
                        <a:cs typeface="Arial" panose="020B0604020202020204" pitchFamily="34" charset="0"/>
                      </a:endParaRPr>
                    </a:p>
                    <a:p>
                      <a:pPr marL="285750" indent="-285750" algn="l" defTabSz="914400" rtl="0" eaLnBrk="1" latinLnBrk="0" hangingPunct="1">
                        <a:buFont typeface="Wingdings" panose="05000000000000000000" pitchFamily="2" charset="2"/>
                        <a:buChar char="Ø"/>
                      </a:pPr>
                      <a:r>
                        <a:rPr lang="en-US" altLang="zh-CN" sz="1800" kern="1200" dirty="0">
                          <a:solidFill>
                            <a:schemeClr val="dk1"/>
                          </a:solidFill>
                          <a:effectLst/>
                          <a:latin typeface="Arial" panose="020B0604020202020204" pitchFamily="34" charset="0"/>
                          <a:ea typeface="+mn-ea"/>
                          <a:cs typeface="Arial" panose="020B0604020202020204" pitchFamily="34" charset="0"/>
                        </a:rPr>
                        <a:t>Consequences of US sanction over supply chains and brand credibility </a:t>
                      </a:r>
                      <a:endParaRPr lang="zh-CN" altLang="en-US" sz="180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2720504858"/>
                  </a:ext>
                </a:extLst>
              </a:tr>
            </a:tbl>
          </a:graphicData>
        </a:graphic>
      </p:graphicFrame>
      <p:sp>
        <p:nvSpPr>
          <p:cNvPr id="11" name="矩形 10">
            <a:extLst>
              <a:ext uri="{FF2B5EF4-FFF2-40B4-BE49-F238E27FC236}">
                <a16:creationId xmlns:a16="http://schemas.microsoft.com/office/drawing/2014/main" id="{8A65369E-7B79-9E36-C6F5-F04AFA6EFD1A}"/>
              </a:ext>
            </a:extLst>
          </p:cNvPr>
          <p:cNvSpPr/>
          <p:nvPr/>
        </p:nvSpPr>
        <p:spPr>
          <a:xfrm>
            <a:off x="516367" y="5997388"/>
            <a:ext cx="3001384" cy="3739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00B0F0"/>
                </a:solidFill>
              </a:rPr>
              <a:t>Source: Created by author</a:t>
            </a:r>
            <a:endParaRPr lang="zh-CN" altLang="en-US" dirty="0">
              <a:solidFill>
                <a:srgbClr val="00B0F0"/>
              </a:solidFill>
            </a:endParaRPr>
          </a:p>
        </p:txBody>
      </p:sp>
    </p:spTree>
    <p:extLst>
      <p:ext uri="{BB962C8B-B14F-4D97-AF65-F5344CB8AC3E}">
        <p14:creationId xmlns:p14="http://schemas.microsoft.com/office/powerpoint/2010/main" val="2575421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占位符 10" descr="放有计算机、手机、图书等的办公桌。">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标题 2">
            <a:extLst>
              <a:ext uri="{FF2B5EF4-FFF2-40B4-BE49-F238E27FC236}">
                <a16:creationId xmlns:a16="http://schemas.microsoft.com/office/drawing/2014/main" id="{200B3D2B-613A-41BE-987D-E6A1324B456D}"/>
              </a:ext>
            </a:extLst>
          </p:cNvPr>
          <p:cNvSpPr>
            <a:spLocks noGrp="1"/>
          </p:cNvSpPr>
          <p:nvPr>
            <p:ph type="ctrTitle"/>
          </p:nvPr>
        </p:nvSpPr>
        <p:spPr/>
        <p:txBody>
          <a:bodyPr rtlCol="0"/>
          <a:lstStyle/>
          <a:p>
            <a:pPr rtl="0"/>
            <a:r>
              <a:rPr lang="en-US" altLang="zh-CN" dirty="0"/>
              <a:t>CHANGE IN PROCESS</a:t>
            </a:r>
            <a:endParaRPr lang="zh-CN" altLang="en-US" dirty="0"/>
          </a:p>
        </p:txBody>
      </p:sp>
      <p:sp>
        <p:nvSpPr>
          <p:cNvPr id="14" name="文本占位符 13">
            <a:extLst>
              <a:ext uri="{FF2B5EF4-FFF2-40B4-BE49-F238E27FC236}">
                <a16:creationId xmlns:a16="http://schemas.microsoft.com/office/drawing/2014/main" id="{F278402B-CA7D-4F5B-B3FA-ED74AB3CFB6C}"/>
              </a:ext>
            </a:extLst>
          </p:cNvPr>
          <p:cNvSpPr>
            <a:spLocks noGrp="1"/>
          </p:cNvSpPr>
          <p:nvPr>
            <p:ph type="body" sz="quarter" idx="13"/>
          </p:nvPr>
        </p:nvSpPr>
        <p:spPr/>
        <p:txBody>
          <a:bodyPr rtlCol="0"/>
          <a:lstStyle/>
          <a:p>
            <a:pPr rtl="0"/>
            <a:r>
              <a:rPr lang="en-US" altLang="zh-CN" sz="3600" dirty="0"/>
              <a:t>of HUAWEI</a:t>
            </a:r>
            <a:endParaRPr lang="zh-CN" altLang="en-US" sz="3600" dirty="0"/>
          </a:p>
        </p:txBody>
      </p:sp>
      <p:sp>
        <p:nvSpPr>
          <p:cNvPr id="5" name="灯片编号占位符 4">
            <a:extLst>
              <a:ext uri="{FF2B5EF4-FFF2-40B4-BE49-F238E27FC236}">
                <a16:creationId xmlns:a16="http://schemas.microsoft.com/office/drawing/2014/main" id="{BDD5A594-D852-43BB-B591-E9D9027253BD}"/>
              </a:ext>
            </a:extLst>
          </p:cNvPr>
          <p:cNvSpPr>
            <a:spLocks noGrp="1"/>
          </p:cNvSpPr>
          <p:nvPr>
            <p:ph type="sldNum" sz="quarter" idx="12"/>
          </p:nvPr>
        </p:nvSpPr>
        <p:spPr/>
        <p:txBody>
          <a:bodyPr rtlCol="0"/>
          <a:lstStyle/>
          <a:p>
            <a:pPr rtl="0"/>
            <a:fld id="{19B51A1E-902D-48AF-9020-955120F399B6}" type="slidenum">
              <a:rPr lang="en-US" altLang="zh-CN" smtClean="0"/>
              <a:pPr rtl="0"/>
              <a:t>7</a:t>
            </a:fld>
            <a:endParaRPr lang="zh-CN" altLang="en-US"/>
          </a:p>
        </p:txBody>
      </p:sp>
    </p:spTree>
    <p:extLst>
      <p:ext uri="{BB962C8B-B14F-4D97-AF65-F5344CB8AC3E}">
        <p14:creationId xmlns:p14="http://schemas.microsoft.com/office/powerpoint/2010/main" val="40916746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9304E83-A4F0-49C5-BB01-F5773509A2B3}"/>
              </a:ext>
            </a:extLst>
          </p:cNvPr>
          <p:cNvSpPr>
            <a:spLocks noGrp="1"/>
          </p:cNvSpPr>
          <p:nvPr>
            <p:ph type="title"/>
          </p:nvPr>
        </p:nvSpPr>
        <p:spPr/>
        <p:txBody>
          <a:bodyPr rtlCol="0"/>
          <a:lstStyle/>
          <a:p>
            <a:pPr rtl="0"/>
            <a:r>
              <a:rPr lang="en-US" altLang="zh-CN" dirty="0"/>
              <a:t>CHANGE IN PROCESS</a:t>
            </a:r>
            <a:endParaRPr lang="zh-CN" altLang="en-US" dirty="0"/>
          </a:p>
        </p:txBody>
      </p:sp>
      <p:sp>
        <p:nvSpPr>
          <p:cNvPr id="3" name="文本占位符 2">
            <a:extLst>
              <a:ext uri="{FF2B5EF4-FFF2-40B4-BE49-F238E27FC236}">
                <a16:creationId xmlns:a16="http://schemas.microsoft.com/office/drawing/2014/main" id="{7CA42D59-EAD6-4F95-84F1-32A30F057856}"/>
              </a:ext>
            </a:extLst>
          </p:cNvPr>
          <p:cNvSpPr>
            <a:spLocks noGrp="1"/>
          </p:cNvSpPr>
          <p:nvPr>
            <p:ph type="body" sz="quarter" idx="32"/>
          </p:nvPr>
        </p:nvSpPr>
        <p:spPr>
          <a:xfrm>
            <a:off x="431800" y="1008000"/>
            <a:ext cx="11339513" cy="588318"/>
          </a:xfrm>
        </p:spPr>
        <p:txBody>
          <a:bodyPr rtlCol="0"/>
          <a:lstStyle/>
          <a:p>
            <a:pPr rtl="0"/>
            <a:r>
              <a:rPr lang="en-US" altLang="zh-CN" b="1" dirty="0"/>
              <a:t>HUAWEI’S efforts</a:t>
            </a:r>
            <a:endParaRPr lang="zh-CN" altLang="en-US" b="1" dirty="0"/>
          </a:p>
        </p:txBody>
      </p:sp>
      <p:sp>
        <p:nvSpPr>
          <p:cNvPr id="4" name="文本占位符 3">
            <a:extLst>
              <a:ext uri="{FF2B5EF4-FFF2-40B4-BE49-F238E27FC236}">
                <a16:creationId xmlns:a16="http://schemas.microsoft.com/office/drawing/2014/main" id="{6AB259A0-0017-492F-A0DC-4B70C7052AE0}"/>
              </a:ext>
            </a:extLst>
          </p:cNvPr>
          <p:cNvSpPr>
            <a:spLocks noGrp="1"/>
          </p:cNvSpPr>
          <p:nvPr>
            <p:ph type="body" idx="1"/>
          </p:nvPr>
        </p:nvSpPr>
        <p:spPr>
          <a:xfrm>
            <a:off x="431802" y="2392648"/>
            <a:ext cx="3333171" cy="883936"/>
          </a:xfrm>
        </p:spPr>
        <p:txBody>
          <a:bodyPr rtlCol="0"/>
          <a:lstStyle/>
          <a:p>
            <a:pPr marL="285750" lvl="0" indent="-285750">
              <a:buFont typeface="Arial" panose="020B0604020202020204" pitchFamily="34" charset="0"/>
              <a:buChar char="•"/>
            </a:pPr>
            <a:r>
              <a:rPr lang="en-GB" altLang="zh-CN" sz="1600" kern="100" dirty="0">
                <a:solidFill>
                  <a:srgbClr val="92D050"/>
                </a:solidFill>
                <a:effectLst/>
                <a:latin typeface="Arial" panose="020B0604020202020204" pitchFamily="34" charset="0"/>
                <a:ea typeface="等线" panose="02010600030101010101" pitchFamily="2" charset="-122"/>
                <a:cs typeface="Times New Roman" panose="02020603050405020304" pitchFamily="18" charset="0"/>
              </a:rPr>
              <a:t>Reform supply chains by replacing crucial parts with self-developed and local manufactures. (Machine)</a:t>
            </a:r>
            <a:endParaRPr lang="zh-CN" altLang="zh-CN" sz="1600" kern="100" dirty="0">
              <a:solidFill>
                <a:srgbClr val="92D050"/>
              </a:solidFill>
              <a:effectLst/>
              <a:latin typeface="等线" panose="02010600030101010101" pitchFamily="2" charset="-122"/>
              <a:ea typeface="等线" panose="02010600030101010101" pitchFamily="2" charset="-122"/>
              <a:cs typeface="Times New Roman" panose="02020603050405020304" pitchFamily="18" charset="0"/>
            </a:endParaRPr>
          </a:p>
        </p:txBody>
      </p:sp>
      <p:pic>
        <p:nvPicPr>
          <p:cNvPr id="17" name="内容占位符 16" descr="图形用户界面&#10;&#10;低可信度描述已自动生成">
            <a:extLst>
              <a:ext uri="{FF2B5EF4-FFF2-40B4-BE49-F238E27FC236}">
                <a16:creationId xmlns:a16="http://schemas.microsoft.com/office/drawing/2014/main" id="{50284F42-FA7F-9A10-EF1F-D482F0B3D912}"/>
              </a:ext>
            </a:extLst>
          </p:cNvPr>
          <p:cNvPicPr>
            <a:picLocks noGrp="1" noChangeAspect="1"/>
          </p:cNvPicPr>
          <p:nvPr>
            <p:ph sz="half" idx="2"/>
          </p:nvPr>
        </p:nvPicPr>
        <p:blipFill>
          <a:blip r:embed="rId3"/>
          <a:stretch>
            <a:fillRect/>
          </a:stretch>
        </p:blipFill>
        <p:spPr>
          <a:xfrm>
            <a:off x="682719" y="3429000"/>
            <a:ext cx="2831911" cy="2863850"/>
          </a:xfrm>
        </p:spPr>
      </p:pic>
      <p:cxnSp>
        <p:nvCxnSpPr>
          <p:cNvPr id="11" name="直接连接符​​(S) 10" descr="幻灯片分隔线">
            <a:extLst>
              <a:ext uri="{FF2B5EF4-FFF2-40B4-BE49-F238E27FC236}">
                <a16:creationId xmlns:a16="http://schemas.microsoft.com/office/drawing/2014/main" id="{5A563457-1EC8-4978-BCCB-AFD88C9ED04C}"/>
              </a:ext>
              <a:ext uri="{C183D7F6-B498-43B3-948B-1728B52AA6E4}">
                <adec:decorative xmlns:adec="http://schemas.microsoft.com/office/drawing/2017/decorative" val="1"/>
              </a:ext>
            </a:extLst>
          </p:cNvPr>
          <p:cNvCxnSpPr/>
          <p:nvPr/>
        </p:nvCxnSpPr>
        <p:spPr>
          <a:xfrm>
            <a:off x="6096000" y="2363035"/>
            <a:ext cx="0" cy="241133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3" name="长方形 12" descr="重点标记栏右对齐&#10;">
            <a:extLst>
              <a:ext uri="{FF2B5EF4-FFF2-40B4-BE49-F238E27FC236}">
                <a16:creationId xmlns:a16="http://schemas.microsoft.com/office/drawing/2014/main" id="{A7CD04AE-9A8B-4DED-855D-F51B510D0B69}"/>
              </a:ext>
              <a:ext uri="{C183D7F6-B498-43B3-948B-1728B52AA6E4}">
                <adec:decorative xmlns:adec="http://schemas.microsoft.com/office/drawing/2017/decorative" val="1"/>
              </a:ext>
            </a:extLst>
          </p:cNvPr>
          <p:cNvSpPr/>
          <p:nvPr/>
        </p:nvSpPr>
        <p:spPr>
          <a:xfrm>
            <a:off x="682719" y="2097892"/>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a:latin typeface="Microsoft YaHei UI" panose="020B0503020204020204" pitchFamily="34" charset="-122"/>
              <a:ea typeface="Microsoft YaHei UI" panose="020B0503020204020204" pitchFamily="34" charset="-122"/>
            </a:endParaRPr>
          </a:p>
        </p:txBody>
      </p:sp>
      <p:sp>
        <p:nvSpPr>
          <p:cNvPr id="8" name="灯片编号占位符 7">
            <a:extLst>
              <a:ext uri="{FF2B5EF4-FFF2-40B4-BE49-F238E27FC236}">
                <a16:creationId xmlns:a16="http://schemas.microsoft.com/office/drawing/2014/main" id="{E6AC9832-FB01-464A-9824-61887B77997E}"/>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smtClean="0"/>
              <a:pPr rtl="0"/>
              <a:t>8</a:t>
            </a:fld>
            <a:endParaRPr lang="zh-CN" altLang="en-US"/>
          </a:p>
        </p:txBody>
      </p:sp>
      <p:sp>
        <p:nvSpPr>
          <p:cNvPr id="18" name="长方形 12" descr="重点标记栏右对齐&#10;">
            <a:extLst>
              <a:ext uri="{FF2B5EF4-FFF2-40B4-BE49-F238E27FC236}">
                <a16:creationId xmlns:a16="http://schemas.microsoft.com/office/drawing/2014/main" id="{654C52A9-5111-E413-C508-B44F48C9A4C5}"/>
              </a:ext>
              <a:ext uri="{C183D7F6-B498-43B3-948B-1728B52AA6E4}">
                <adec:decorative xmlns:adec="http://schemas.microsoft.com/office/drawing/2017/decorative" val="1"/>
              </a:ext>
            </a:extLst>
          </p:cNvPr>
          <p:cNvSpPr/>
          <p:nvPr/>
        </p:nvSpPr>
        <p:spPr>
          <a:xfrm>
            <a:off x="4592977" y="2096005"/>
            <a:ext cx="1984175" cy="11482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dirty="0">
              <a:latin typeface="Microsoft YaHei UI" panose="020B0503020204020204" pitchFamily="34" charset="-122"/>
              <a:ea typeface="Microsoft YaHei UI" panose="020B0503020204020204" pitchFamily="34" charset="-122"/>
            </a:endParaRPr>
          </a:p>
        </p:txBody>
      </p:sp>
      <p:sp>
        <p:nvSpPr>
          <p:cNvPr id="20" name="文本占位符 3">
            <a:extLst>
              <a:ext uri="{FF2B5EF4-FFF2-40B4-BE49-F238E27FC236}">
                <a16:creationId xmlns:a16="http://schemas.microsoft.com/office/drawing/2014/main" id="{8E4484BB-809C-19EF-97EC-2C7685262A25}"/>
              </a:ext>
            </a:extLst>
          </p:cNvPr>
          <p:cNvSpPr txBox="1">
            <a:spLocks/>
          </p:cNvSpPr>
          <p:nvPr/>
        </p:nvSpPr>
        <p:spPr>
          <a:xfrm>
            <a:off x="4317103" y="2367580"/>
            <a:ext cx="3333171" cy="883936"/>
          </a:xfrm>
          <a:prstGeom prst="rect">
            <a:avLst/>
          </a:prstGeom>
        </p:spPr>
        <p:txBody>
          <a:bodyPr vert="horz" lIns="0" tIns="0" rIns="0" bIns="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285750" indent="-285750">
              <a:buFont typeface="Arial" panose="020B0604020202020204" pitchFamily="34" charset="0"/>
              <a:buChar char="•"/>
            </a:pPr>
            <a:r>
              <a:rPr lang="en-GB" altLang="zh-CN" sz="1600" kern="100" dirty="0">
                <a:solidFill>
                  <a:srgbClr val="00B0F0"/>
                </a:solidFill>
                <a:latin typeface="Arial" panose="020B0604020202020204" pitchFamily="34" charset="0"/>
                <a:ea typeface="等线" panose="02010600030101010101" pitchFamily="2" charset="-122"/>
                <a:cs typeface="Times New Roman" panose="02020603050405020304" pitchFamily="18" charset="0"/>
              </a:rPr>
              <a:t>Invest heavily on self-developed OS – Harmony OS in order to create new ecosystem. (Machine)</a:t>
            </a:r>
            <a:endParaRPr lang="zh-CN" altLang="zh-CN" sz="1600" kern="100" dirty="0">
              <a:solidFill>
                <a:srgbClr val="00B0F0"/>
              </a:solidFill>
              <a:latin typeface="Arial" panose="020B0604020202020204" pitchFamily="34" charset="0"/>
              <a:ea typeface="等线" panose="02010600030101010101" pitchFamily="2" charset="-122"/>
              <a:cs typeface="Times New Roman" panose="02020603050405020304" pitchFamily="18" charset="0"/>
            </a:endParaRPr>
          </a:p>
        </p:txBody>
      </p:sp>
      <p:pic>
        <p:nvPicPr>
          <p:cNvPr id="22" name="图片 21" descr="图形用户界面, 应用程序&#10;&#10;描述已自动生成">
            <a:extLst>
              <a:ext uri="{FF2B5EF4-FFF2-40B4-BE49-F238E27FC236}">
                <a16:creationId xmlns:a16="http://schemas.microsoft.com/office/drawing/2014/main" id="{A1A40E39-4571-C2EE-A1FF-6850AD042909}"/>
              </a:ext>
            </a:extLst>
          </p:cNvPr>
          <p:cNvPicPr>
            <a:picLocks noChangeAspect="1"/>
          </p:cNvPicPr>
          <p:nvPr/>
        </p:nvPicPr>
        <p:blipFill>
          <a:blip r:embed="rId4"/>
          <a:stretch>
            <a:fillRect/>
          </a:stretch>
        </p:blipFill>
        <p:spPr>
          <a:xfrm>
            <a:off x="4592977" y="3397510"/>
            <a:ext cx="3006046" cy="2863850"/>
          </a:xfrm>
          <a:prstGeom prst="rect">
            <a:avLst/>
          </a:prstGeom>
        </p:spPr>
      </p:pic>
      <p:sp>
        <p:nvSpPr>
          <p:cNvPr id="23" name="长方形 12" descr="重点标记栏右对齐&#10;">
            <a:extLst>
              <a:ext uri="{FF2B5EF4-FFF2-40B4-BE49-F238E27FC236}">
                <a16:creationId xmlns:a16="http://schemas.microsoft.com/office/drawing/2014/main" id="{6CAB26F5-5C13-7A41-391D-BB7B037A7367}"/>
              </a:ext>
              <a:ext uri="{C183D7F6-B498-43B3-948B-1728B52AA6E4}">
                <adec:decorative xmlns:adec="http://schemas.microsoft.com/office/drawing/2017/decorative" val="1"/>
              </a:ext>
            </a:extLst>
          </p:cNvPr>
          <p:cNvSpPr/>
          <p:nvPr/>
        </p:nvSpPr>
        <p:spPr>
          <a:xfrm>
            <a:off x="8611197" y="2097893"/>
            <a:ext cx="1984175" cy="114824"/>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a:latin typeface="Microsoft YaHei UI" panose="020B0503020204020204" pitchFamily="34" charset="-122"/>
              <a:ea typeface="Microsoft YaHei UI" panose="020B0503020204020204" pitchFamily="34" charset="-122"/>
            </a:endParaRPr>
          </a:p>
        </p:txBody>
      </p:sp>
      <p:sp>
        <p:nvSpPr>
          <p:cNvPr id="24" name="文本占位符 3">
            <a:extLst>
              <a:ext uri="{FF2B5EF4-FFF2-40B4-BE49-F238E27FC236}">
                <a16:creationId xmlns:a16="http://schemas.microsoft.com/office/drawing/2014/main" id="{48963AFE-3C47-31AF-0EBD-52051A7F936C}"/>
              </a:ext>
            </a:extLst>
          </p:cNvPr>
          <p:cNvSpPr txBox="1">
            <a:spLocks/>
          </p:cNvSpPr>
          <p:nvPr/>
        </p:nvSpPr>
        <p:spPr>
          <a:xfrm>
            <a:off x="8314716" y="2363035"/>
            <a:ext cx="3333171" cy="943162"/>
          </a:xfrm>
          <a:prstGeom prst="rect">
            <a:avLst/>
          </a:prstGeom>
        </p:spPr>
        <p:txBody>
          <a:bodyPr vert="horz" lIns="0" tIns="0" rIns="0" bIns="0" rtlCol="0" anchor="t">
            <a:noAutofit/>
          </a:bodyPr>
          <a:lstStyle>
            <a:lvl1pPr marL="0" indent="0" algn="l" defTabSz="914400" rtl="0" eaLnBrk="1" latinLnBrk="0" hangingPunct="1">
              <a:lnSpc>
                <a:spcPct val="90000"/>
              </a:lnSpc>
              <a:spcBef>
                <a:spcPts val="1000"/>
              </a:spcBef>
              <a:buFont typeface="Arial" panose="020B0604020202020204" pitchFamily="34" charset="0"/>
              <a:buNone/>
              <a:defRPr sz="2400" b="1"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b="1"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b="1"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b="1" kern="1200">
                <a:solidFill>
                  <a:schemeClr val="tx1">
                    <a:lumMod val="75000"/>
                    <a:lumOff val="25000"/>
                  </a:schemeClr>
                </a:solidFill>
                <a:latin typeface="Microsoft YaHei UI" panose="020B0503020204020204" pitchFamily="34" charset="-122"/>
                <a:ea typeface="Microsoft YaHei UI" panose="020B0503020204020204" pitchFamily="34" charset="-122"/>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b="1" kern="1200">
                <a:solidFill>
                  <a:schemeClr val="tx1"/>
                </a:solidFill>
                <a:latin typeface="+mn-lt"/>
                <a:ea typeface="+mn-ea"/>
                <a:cs typeface="+mn-cs"/>
              </a:defRPr>
            </a:lvl9pPr>
          </a:lstStyle>
          <a:p>
            <a:pPr marL="285750" indent="-285750">
              <a:buFont typeface="Arial" panose="020B0604020202020204" pitchFamily="34" charset="0"/>
              <a:buChar char="•"/>
            </a:pPr>
            <a:r>
              <a:rPr lang="en-GB" altLang="zh-CN" sz="1600" kern="100" dirty="0">
                <a:solidFill>
                  <a:srgbClr val="7030A0"/>
                </a:solidFill>
                <a:latin typeface="Arial" panose="020B0604020202020204" pitchFamily="34" charset="0"/>
                <a:ea typeface="等线" panose="02010600030101010101" pitchFamily="2" charset="-122"/>
                <a:cs typeface="Times New Roman" panose="02020603050405020304" pitchFamily="18" charset="0"/>
              </a:rPr>
              <a:t>Reconstruct business portfolios to confront challenging environment (Organism)</a:t>
            </a:r>
            <a:endParaRPr lang="zh-CN" altLang="zh-CN" sz="1600" kern="100" dirty="0">
              <a:solidFill>
                <a:srgbClr val="7030A0"/>
              </a:solidFill>
              <a:latin typeface="Arial" panose="020B0604020202020204" pitchFamily="34" charset="0"/>
              <a:ea typeface="等线" panose="02010600030101010101" pitchFamily="2" charset="-122"/>
              <a:cs typeface="Times New Roman" panose="02020603050405020304" pitchFamily="18" charset="0"/>
            </a:endParaRPr>
          </a:p>
        </p:txBody>
      </p:sp>
      <p:pic>
        <p:nvPicPr>
          <p:cNvPr id="26" name="图片 25" descr="建筑上挂着商铺的招牌&#10;&#10;中度可信度描述已自动生成">
            <a:extLst>
              <a:ext uri="{FF2B5EF4-FFF2-40B4-BE49-F238E27FC236}">
                <a16:creationId xmlns:a16="http://schemas.microsoft.com/office/drawing/2014/main" id="{86FD71D0-3166-DF1C-3AA9-A0FD69A0521F}"/>
              </a:ext>
            </a:extLst>
          </p:cNvPr>
          <p:cNvPicPr>
            <a:picLocks noChangeAspect="1"/>
          </p:cNvPicPr>
          <p:nvPr/>
        </p:nvPicPr>
        <p:blipFill>
          <a:blip r:embed="rId5"/>
          <a:stretch>
            <a:fillRect/>
          </a:stretch>
        </p:blipFill>
        <p:spPr>
          <a:xfrm>
            <a:off x="8600314" y="3397510"/>
            <a:ext cx="2761976" cy="2863850"/>
          </a:xfrm>
          <a:prstGeom prst="rect">
            <a:avLst/>
          </a:prstGeom>
        </p:spPr>
      </p:pic>
    </p:spTree>
    <p:extLst>
      <p:ext uri="{BB962C8B-B14F-4D97-AF65-F5344CB8AC3E}">
        <p14:creationId xmlns:p14="http://schemas.microsoft.com/office/powerpoint/2010/main" val="321964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23FB4D5-DA14-4F29-9320-2DE0A6B571B9}"/>
              </a:ext>
            </a:extLst>
          </p:cNvPr>
          <p:cNvSpPr>
            <a:spLocks noGrp="1"/>
          </p:cNvSpPr>
          <p:nvPr>
            <p:ph type="title"/>
          </p:nvPr>
        </p:nvSpPr>
        <p:spPr/>
        <p:txBody>
          <a:bodyPr rtlCol="0"/>
          <a:lstStyle/>
          <a:p>
            <a:pPr rtl="0"/>
            <a:r>
              <a:rPr lang="en-US" altLang="zh-CN" noProof="1"/>
              <a:t>Lewin Model analysis for HUAWEI</a:t>
            </a:r>
            <a:endParaRPr lang="zh-CN" altLang="en-US" noProof="1"/>
          </a:p>
        </p:txBody>
      </p:sp>
      <p:sp>
        <p:nvSpPr>
          <p:cNvPr id="3" name="文本占位符 2">
            <a:extLst>
              <a:ext uri="{FF2B5EF4-FFF2-40B4-BE49-F238E27FC236}">
                <a16:creationId xmlns:a16="http://schemas.microsoft.com/office/drawing/2014/main" id="{DE9D0F75-42B5-4960-8C3A-291285872DAF}"/>
              </a:ext>
            </a:extLst>
          </p:cNvPr>
          <p:cNvSpPr>
            <a:spLocks noGrp="1"/>
          </p:cNvSpPr>
          <p:nvPr>
            <p:ph type="body" sz="quarter" idx="32"/>
          </p:nvPr>
        </p:nvSpPr>
        <p:spPr>
          <a:xfrm>
            <a:off x="431800" y="1008000"/>
            <a:ext cx="11339513" cy="360000"/>
          </a:xfrm>
        </p:spPr>
        <p:txBody>
          <a:bodyPr rtlCol="0"/>
          <a:lstStyle/>
          <a:p>
            <a:pPr algn="just"/>
            <a:r>
              <a:rPr lang="en-GB" altLang="zh-CN" sz="1800" b="1" kern="100" dirty="0">
                <a:effectLst/>
                <a:latin typeface="等线" panose="02010600030101010101" pitchFamily="2" charset="-122"/>
                <a:ea typeface="等线" panose="02010600030101010101" pitchFamily="2" charset="-122"/>
                <a:cs typeface="Times New Roman" panose="02020603050405020304" pitchFamily="18" charset="0"/>
              </a:rPr>
              <a:t>Lewin’s fo</a:t>
            </a:r>
            <a:r>
              <a:rPr lang="en-GB" altLang="zh-CN" b="1" kern="100" dirty="0">
                <a:latin typeface="等线" panose="02010600030101010101" pitchFamily="2" charset="-122"/>
                <a:ea typeface="等线" panose="02010600030101010101" pitchFamily="2" charset="-122"/>
                <a:cs typeface="Times New Roman" panose="02020603050405020304" pitchFamily="18" charset="0"/>
              </a:rPr>
              <a:t>rce field analysis </a:t>
            </a:r>
            <a:endParaRPr lang="zh-CN" altLang="zh-CN" sz="1800" b="1" kern="100" dirty="0">
              <a:effectLst/>
              <a:latin typeface="等线" panose="02010600030101010101" pitchFamily="2" charset="-122"/>
              <a:ea typeface="等线" panose="02010600030101010101" pitchFamily="2" charset="-122"/>
              <a:cs typeface="Times New Roman" panose="02020603050405020304" pitchFamily="18" charset="0"/>
            </a:endParaRPr>
          </a:p>
        </p:txBody>
      </p:sp>
      <p:sp>
        <p:nvSpPr>
          <p:cNvPr id="9" name="灯片编号占位符 8">
            <a:extLst>
              <a:ext uri="{FF2B5EF4-FFF2-40B4-BE49-F238E27FC236}">
                <a16:creationId xmlns:a16="http://schemas.microsoft.com/office/drawing/2014/main" id="{00A34EBD-7DEA-4599-A81B-0A363A0E17FC}"/>
              </a:ext>
            </a:extLst>
          </p:cNvPr>
          <p:cNvSpPr>
            <a:spLocks noGrp="1"/>
          </p:cNvSpPr>
          <p:nvPr>
            <p:ph type="sldNum" sz="quarter" idx="33"/>
          </p:nvPr>
        </p:nvSpPr>
        <p:spPr>
          <a:xfrm>
            <a:off x="11760000" y="6371351"/>
            <a:ext cx="432000" cy="432000"/>
          </a:xfrm>
        </p:spPr>
        <p:txBody>
          <a:bodyPr rtlCol="0"/>
          <a:lstStyle/>
          <a:p>
            <a:pPr rtl="0"/>
            <a:fld id="{19B51A1E-902D-48AF-9020-955120F399B6}" type="slidenum">
              <a:rPr lang="en-US" altLang="zh-CN" noProof="1" dirty="0" smtClean="0"/>
              <a:pPr rtl="0"/>
              <a:t>9</a:t>
            </a:fld>
            <a:endParaRPr lang="en-US" altLang="zh-CN" noProof="1"/>
          </a:p>
        </p:txBody>
      </p:sp>
      <p:graphicFrame>
        <p:nvGraphicFramePr>
          <p:cNvPr id="6" name="表格 9">
            <a:extLst>
              <a:ext uri="{FF2B5EF4-FFF2-40B4-BE49-F238E27FC236}">
                <a16:creationId xmlns:a16="http://schemas.microsoft.com/office/drawing/2014/main" id="{910D4688-8110-1C4D-309F-DE007FF2F329}"/>
              </a:ext>
            </a:extLst>
          </p:cNvPr>
          <p:cNvGraphicFramePr>
            <a:graphicFrameLocks noGrp="1"/>
          </p:cNvGraphicFramePr>
          <p:nvPr>
            <p:extLst>
              <p:ext uri="{D42A27DB-BD31-4B8C-83A1-F6EECF244321}">
                <p14:modId xmlns:p14="http://schemas.microsoft.com/office/powerpoint/2010/main" val="2274257515"/>
              </p:ext>
            </p:extLst>
          </p:nvPr>
        </p:nvGraphicFramePr>
        <p:xfrm>
          <a:off x="344245" y="1512000"/>
          <a:ext cx="11330539" cy="4598344"/>
        </p:xfrm>
        <a:graphic>
          <a:graphicData uri="http://schemas.openxmlformats.org/drawingml/2006/table">
            <a:tbl>
              <a:tblPr firstRow="1" bandRow="1">
                <a:tableStyleId>{5C22544A-7EE6-4342-B048-85BDC9FD1C3A}</a:tableStyleId>
              </a:tblPr>
              <a:tblGrid>
                <a:gridCol w="750888">
                  <a:extLst>
                    <a:ext uri="{9D8B030D-6E8A-4147-A177-3AD203B41FA5}">
                      <a16:colId xmlns:a16="http://schemas.microsoft.com/office/drawing/2014/main" val="3553772740"/>
                    </a:ext>
                  </a:extLst>
                </a:gridCol>
                <a:gridCol w="4229902">
                  <a:extLst>
                    <a:ext uri="{9D8B030D-6E8A-4147-A177-3AD203B41FA5}">
                      <a16:colId xmlns:a16="http://schemas.microsoft.com/office/drawing/2014/main" val="1648329903"/>
                    </a:ext>
                  </a:extLst>
                </a:gridCol>
                <a:gridCol w="1312433">
                  <a:extLst>
                    <a:ext uri="{9D8B030D-6E8A-4147-A177-3AD203B41FA5}">
                      <a16:colId xmlns:a16="http://schemas.microsoft.com/office/drawing/2014/main" val="2252507950"/>
                    </a:ext>
                  </a:extLst>
                </a:gridCol>
                <a:gridCol w="4216998">
                  <a:extLst>
                    <a:ext uri="{9D8B030D-6E8A-4147-A177-3AD203B41FA5}">
                      <a16:colId xmlns:a16="http://schemas.microsoft.com/office/drawing/2014/main" val="1151663540"/>
                    </a:ext>
                  </a:extLst>
                </a:gridCol>
                <a:gridCol w="820318">
                  <a:extLst>
                    <a:ext uri="{9D8B030D-6E8A-4147-A177-3AD203B41FA5}">
                      <a16:colId xmlns:a16="http://schemas.microsoft.com/office/drawing/2014/main" val="874577746"/>
                    </a:ext>
                  </a:extLst>
                </a:gridCol>
              </a:tblGrid>
              <a:tr h="996720">
                <a:tc>
                  <a:txBody>
                    <a:bodyPr/>
                    <a:lstStyle/>
                    <a:p>
                      <a:pPr algn="ctr"/>
                      <a:endParaRPr lang="en-US" altLang="zh-CN" sz="1400" dirty="0">
                        <a:latin typeface="Arial" panose="020B0604020202020204" pitchFamily="34" charset="0"/>
                        <a:cs typeface="Arial" panose="020B0604020202020204" pitchFamily="34" charset="0"/>
                      </a:endParaRPr>
                    </a:p>
                    <a:p>
                      <a:pPr algn="ctr"/>
                      <a:r>
                        <a:rPr lang="en-US" altLang="zh-CN" sz="1400" dirty="0">
                          <a:latin typeface="Arial" panose="020B0604020202020204" pitchFamily="34" charset="0"/>
                          <a:cs typeface="Arial" panose="020B0604020202020204" pitchFamily="34" charset="0"/>
                        </a:rPr>
                        <a:t>Total</a:t>
                      </a:r>
                      <a:endParaRPr lang="zh-CN" altLang="en-US" sz="1400" dirty="0">
                        <a:latin typeface="Arial" panose="020B0604020202020204" pitchFamily="34" charset="0"/>
                        <a:cs typeface="Arial" panose="020B0604020202020204" pitchFamily="34" charset="0"/>
                      </a:endParaRPr>
                    </a:p>
                  </a:txBody>
                  <a:tcPr/>
                </a:tc>
                <a:tc>
                  <a:txBody>
                    <a:bodyPr/>
                    <a:lstStyle/>
                    <a:p>
                      <a:pPr algn="ctr"/>
                      <a:r>
                        <a:rPr lang="en-US" altLang="zh-CN" sz="2400" dirty="0">
                          <a:latin typeface="Arial" panose="020B0604020202020204" pitchFamily="34" charset="0"/>
                          <a:cs typeface="Arial" panose="020B0604020202020204" pitchFamily="34" charset="0"/>
                        </a:rPr>
                        <a:t>Driving Forces the change</a:t>
                      </a:r>
                      <a:endParaRPr lang="zh-CN" altLang="en-US" sz="2400" dirty="0">
                        <a:latin typeface="Arial" panose="020B0604020202020204" pitchFamily="34" charset="0"/>
                        <a:cs typeface="Arial" panose="020B0604020202020204" pitchFamily="34" charset="0"/>
                      </a:endParaRPr>
                    </a:p>
                  </a:txBody>
                  <a:tcPr/>
                </a:tc>
                <a:tc>
                  <a:txBody>
                    <a:bodyPr/>
                    <a:lstStyle/>
                    <a:p>
                      <a:pPr algn="ctr"/>
                      <a:r>
                        <a:rPr lang="en-US" altLang="zh-CN" dirty="0">
                          <a:latin typeface="Arial" panose="020B0604020202020204" pitchFamily="34" charset="0"/>
                          <a:cs typeface="Arial" panose="020B0604020202020204" pitchFamily="34" charset="0"/>
                        </a:rPr>
                        <a:t>The status quo</a:t>
                      </a:r>
                      <a:endParaRPr lang="zh-CN" altLang="en-US"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r>
                        <a:rPr lang="en-US" altLang="zh-CN" sz="2400" b="1" kern="1200" dirty="0">
                          <a:solidFill>
                            <a:schemeClr val="lt1"/>
                          </a:solidFill>
                          <a:latin typeface="Arial" panose="020B0604020202020204" pitchFamily="34" charset="0"/>
                          <a:ea typeface="+mn-ea"/>
                          <a:cs typeface="Arial" panose="020B0604020202020204" pitchFamily="34" charset="0"/>
                        </a:rPr>
                        <a:t>Restraining forces resisting the change</a:t>
                      </a:r>
                      <a:endParaRPr lang="zh-CN" altLang="en-US" sz="2400" b="1" kern="1200" dirty="0">
                        <a:solidFill>
                          <a:schemeClr val="lt1"/>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endParaRPr lang="en-US" altLang="zh-CN" sz="1400" b="1" kern="1200" dirty="0">
                        <a:solidFill>
                          <a:schemeClr val="lt1"/>
                        </a:solidFill>
                        <a:latin typeface="Arial" panose="020B0604020202020204" pitchFamily="34" charset="0"/>
                        <a:ea typeface="+mn-ea"/>
                        <a:cs typeface="Arial" panose="020B0604020202020204" pitchFamily="34" charset="0"/>
                      </a:endParaRPr>
                    </a:p>
                    <a:p>
                      <a:pPr marL="0" algn="ctr" defTabSz="914400" rtl="0" eaLnBrk="1" latinLnBrk="0" hangingPunct="1"/>
                      <a:r>
                        <a:rPr lang="en-US" altLang="zh-CN" sz="1400" b="1" kern="1200" dirty="0">
                          <a:solidFill>
                            <a:schemeClr val="lt1"/>
                          </a:solidFill>
                          <a:latin typeface="Arial" panose="020B0604020202020204" pitchFamily="34" charset="0"/>
                          <a:ea typeface="+mn-ea"/>
                          <a:cs typeface="Arial" panose="020B0604020202020204" pitchFamily="34" charset="0"/>
                        </a:rPr>
                        <a:t>Total</a:t>
                      </a:r>
                      <a:endParaRPr lang="zh-CN" altLang="en-US" sz="1400" b="1" kern="1200" dirty="0">
                        <a:solidFill>
                          <a:schemeClr val="lt1"/>
                        </a:solidFill>
                        <a:latin typeface="Arial" panose="020B0604020202020204" pitchFamily="34" charset="0"/>
                        <a:ea typeface="+mn-ea"/>
                        <a:cs typeface="Arial" panose="020B0604020202020204" pitchFamily="34" charset="0"/>
                      </a:endParaRPr>
                    </a:p>
                    <a:p>
                      <a:pPr marL="0" algn="ctr" defTabSz="914400" rtl="0" eaLnBrk="1" latinLnBrk="0" hangingPunct="1"/>
                      <a:endParaRPr lang="zh-CN" altLang="en-US" sz="2400" b="1" kern="1200" dirty="0">
                        <a:solidFill>
                          <a:schemeClr val="lt1"/>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1948320"/>
                  </a:ext>
                </a:extLst>
              </a:tr>
              <a:tr h="996720">
                <a:tc>
                  <a:txBody>
                    <a:bodyPr/>
                    <a:lstStyle/>
                    <a:p>
                      <a:pPr marL="0" algn="ctr" defTabSz="914400" rtl="0" eaLnBrk="1" latinLnBrk="0" hangingPunct="1"/>
                      <a:r>
                        <a:rPr lang="en-GB" altLang="zh-CN" sz="2000" kern="1200" dirty="0">
                          <a:solidFill>
                            <a:schemeClr val="dk1"/>
                          </a:solidFill>
                          <a:effectLst/>
                          <a:latin typeface="Arial" panose="020B0604020202020204" pitchFamily="34" charset="0"/>
                          <a:ea typeface="+mn-ea"/>
                          <a:cs typeface="Arial" panose="020B0604020202020204" pitchFamily="34" charset="0"/>
                        </a:rPr>
                        <a:t>5</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r>
                        <a:rPr lang="en-GB" altLang="zh-CN" sz="2000" kern="1200" dirty="0">
                          <a:solidFill>
                            <a:schemeClr val="dk1"/>
                          </a:solidFill>
                          <a:effectLst/>
                          <a:latin typeface="Arial" panose="020B0604020202020204" pitchFamily="34" charset="0"/>
                          <a:ea typeface="+mn-ea"/>
                          <a:cs typeface="Arial" panose="020B0604020202020204" pitchFamily="34" charset="0"/>
                        </a:rPr>
                        <a:t>Management decides to move on localization and self-sufficiency</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rowSpan="4">
                  <a:txBody>
                    <a:bodyPr/>
                    <a:lstStyle/>
                    <a:p>
                      <a:pPr algn="ctr"/>
                      <a:r>
                        <a:rPr lang="en-US" altLang="zh-CN" sz="1800" b="1" dirty="0">
                          <a:latin typeface="Arial" panose="020B0604020202020204" pitchFamily="34" charset="0"/>
                          <a:cs typeface="Arial" panose="020B0604020202020204" pitchFamily="34" charset="0"/>
                        </a:rPr>
                        <a:t>Regaining market share</a:t>
                      </a:r>
                    </a:p>
                    <a:p>
                      <a:pPr algn="ctr"/>
                      <a:r>
                        <a:rPr lang="en-US" altLang="zh-CN" sz="1800" b="1" dirty="0">
                          <a:latin typeface="Arial" panose="020B0604020202020204" pitchFamily="34" charset="0"/>
                          <a:cs typeface="Arial" panose="020B0604020202020204" pitchFamily="34" charset="0"/>
                        </a:rPr>
                        <a:t> and competitiveness</a:t>
                      </a:r>
                    </a:p>
                  </a:txBody>
                  <a:tcPr anchor="ctr"/>
                </a:tc>
                <a:tc>
                  <a:txBody>
                    <a:bodyPr/>
                    <a:lstStyle/>
                    <a:p>
                      <a:pPr algn="ctr"/>
                      <a:r>
                        <a:rPr lang="en-GB" altLang="zh-CN" sz="1800" kern="1200" dirty="0">
                          <a:solidFill>
                            <a:schemeClr val="dk1"/>
                          </a:solidFill>
                          <a:effectLst/>
                          <a:latin typeface="+mn-lt"/>
                          <a:ea typeface="+mn-ea"/>
                          <a:cs typeface="+mn-cs"/>
                        </a:rPr>
                        <a:t> </a:t>
                      </a:r>
                      <a:r>
                        <a:rPr lang="en-GB" altLang="zh-CN" sz="2000" kern="1200" dirty="0">
                          <a:solidFill>
                            <a:schemeClr val="dk1"/>
                          </a:solidFill>
                          <a:effectLst/>
                          <a:latin typeface="Arial" panose="020B0604020202020204" pitchFamily="34" charset="0"/>
                          <a:ea typeface="+mn-ea"/>
                          <a:cs typeface="Arial" panose="020B0604020202020204" pitchFamily="34" charset="0"/>
                        </a:rPr>
                        <a:t>Increased R&amp;D expenditure reduces profitability</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algn="ctr"/>
                      <a:r>
                        <a:rPr lang="en-GB" altLang="zh-CN" sz="2000" kern="1200" dirty="0">
                          <a:solidFill>
                            <a:schemeClr val="dk1"/>
                          </a:solidFill>
                          <a:effectLst/>
                          <a:latin typeface="Arial" panose="020B0604020202020204" pitchFamily="34" charset="0"/>
                          <a:ea typeface="+mn-ea"/>
                          <a:cs typeface="Arial" panose="020B0604020202020204" pitchFamily="34" charset="0"/>
                        </a:rPr>
                        <a:t>4</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2215840768"/>
                  </a:ext>
                </a:extLst>
              </a:tr>
              <a:tr h="1073904">
                <a:tc>
                  <a:txBody>
                    <a:bodyPr/>
                    <a:lstStyle/>
                    <a:p>
                      <a:pPr marL="0" algn="ctr" defTabSz="914400" rtl="0" eaLnBrk="1" latinLnBrk="0" hangingPunct="1"/>
                      <a:r>
                        <a:rPr lang="en-GB" altLang="zh-CN" sz="2000" kern="1200" dirty="0">
                          <a:solidFill>
                            <a:schemeClr val="dk1"/>
                          </a:solidFill>
                          <a:effectLst/>
                          <a:latin typeface="Arial" panose="020B0604020202020204" pitchFamily="34" charset="0"/>
                          <a:ea typeface="+mn-ea"/>
                          <a:cs typeface="Arial" panose="020B0604020202020204" pitchFamily="34" charset="0"/>
                        </a:rPr>
                        <a:t>5</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r>
                        <a:rPr lang="en-GB" altLang="zh-CN" sz="2000" kern="1200" dirty="0">
                          <a:solidFill>
                            <a:schemeClr val="dk1"/>
                          </a:solidFill>
                          <a:effectLst/>
                          <a:latin typeface="Arial" panose="020B0604020202020204" pitchFamily="34" charset="0"/>
                          <a:ea typeface="+mn-ea"/>
                          <a:cs typeface="Arial" panose="020B0604020202020204" pitchFamily="34" charset="0"/>
                        </a:rPr>
                        <a:t>US sanction force Huawei to alternate its R&amp;D direction and priorities</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vMerge="1">
                  <a:txBody>
                    <a:bodyPr/>
                    <a:lstStyle/>
                    <a:p>
                      <a:endParaRPr lang="zh-CN" altLang="en-US"/>
                    </a:p>
                  </a:txBody>
                  <a:tcPr/>
                </a:tc>
                <a:tc>
                  <a:txBody>
                    <a:bodyPr/>
                    <a:lstStyle/>
                    <a:p>
                      <a:pPr algn="ctr"/>
                      <a:r>
                        <a:rPr lang="en-US" altLang="zh-CN" sz="2000" kern="1200" dirty="0">
                          <a:solidFill>
                            <a:schemeClr val="dk1"/>
                          </a:solidFill>
                          <a:effectLst/>
                          <a:latin typeface="Arial" panose="020B0604020202020204" pitchFamily="34" charset="0"/>
                          <a:ea typeface="+mn-ea"/>
                          <a:cs typeface="Arial" panose="020B0604020202020204" pitchFamily="34" charset="0"/>
                        </a:rPr>
                        <a:t>Too much pressure on </a:t>
                      </a:r>
                      <a:r>
                        <a:rPr lang="en-GB" altLang="zh-CN" sz="2000" kern="1200" dirty="0">
                          <a:solidFill>
                            <a:schemeClr val="dk1"/>
                          </a:solidFill>
                          <a:effectLst/>
                          <a:latin typeface="Arial" panose="020B0604020202020204" pitchFamily="34" charset="0"/>
                          <a:ea typeface="+mn-ea"/>
                          <a:cs typeface="Arial" panose="020B0604020202020204" pitchFamily="34" charset="0"/>
                        </a:rPr>
                        <a:t>R&amp;D department and personnel</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algn="ctr"/>
                      <a:r>
                        <a:rPr lang="en-GB" altLang="zh-CN" sz="2000" kern="1200" dirty="0">
                          <a:solidFill>
                            <a:schemeClr val="dk1"/>
                          </a:solidFill>
                          <a:effectLst/>
                          <a:latin typeface="Arial" panose="020B0604020202020204" pitchFamily="34" charset="0"/>
                          <a:ea typeface="+mn-ea"/>
                          <a:cs typeface="Arial" panose="020B0604020202020204" pitchFamily="34" charset="0"/>
                        </a:rPr>
                        <a:t>3</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572143713"/>
                  </a:ext>
                </a:extLst>
              </a:tr>
              <a:tr h="996720">
                <a:tc>
                  <a:txBody>
                    <a:bodyPr/>
                    <a:lstStyle/>
                    <a:p>
                      <a:pPr marL="0" algn="ctr" defTabSz="914400" rtl="0" eaLnBrk="1" latinLnBrk="0" hangingPunct="1"/>
                      <a:r>
                        <a:rPr lang="en-GB" altLang="zh-CN" sz="2000" kern="1200" dirty="0">
                          <a:solidFill>
                            <a:schemeClr val="dk1"/>
                          </a:solidFill>
                          <a:effectLst/>
                          <a:latin typeface="Arial" panose="020B0604020202020204" pitchFamily="34" charset="0"/>
                          <a:ea typeface="+mn-ea"/>
                          <a:cs typeface="Arial" panose="020B0604020202020204" pitchFamily="34" charset="0"/>
                        </a:rPr>
                        <a:t>4</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r>
                        <a:rPr lang="en-GB" altLang="zh-CN" sz="2000" kern="1200" dirty="0">
                          <a:solidFill>
                            <a:schemeClr val="dk1"/>
                          </a:solidFill>
                          <a:effectLst/>
                          <a:latin typeface="Arial" panose="020B0604020202020204" pitchFamily="34" charset="0"/>
                          <a:ea typeface="+mn-ea"/>
                          <a:cs typeface="Arial" panose="020B0604020202020204" pitchFamily="34" charset="0"/>
                        </a:rPr>
                        <a:t>Showing ambitions to retake the market position</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vMerge="1">
                  <a:txBody>
                    <a:bodyPr/>
                    <a:lstStyle/>
                    <a:p>
                      <a:endParaRPr lang="zh-CN" altLang="en-US" dirty="0"/>
                    </a:p>
                  </a:txBody>
                  <a:tcPr/>
                </a:tc>
                <a:tc>
                  <a:txBody>
                    <a:bodyPr/>
                    <a:lstStyle/>
                    <a:p>
                      <a:pPr marL="0" algn="ctr" defTabSz="914400" rtl="0" eaLnBrk="1" latinLnBrk="0" hangingPunct="1"/>
                      <a:r>
                        <a:rPr lang="en-GB" altLang="zh-CN" sz="2000" kern="1200" dirty="0">
                          <a:solidFill>
                            <a:schemeClr val="dk1"/>
                          </a:solidFill>
                          <a:effectLst/>
                          <a:latin typeface="Arial" panose="020B0604020202020204" pitchFamily="34" charset="0"/>
                          <a:ea typeface="+mn-ea"/>
                          <a:cs typeface="Arial" panose="020B0604020202020204" pitchFamily="34" charset="0"/>
                        </a:rPr>
                        <a:t>Slower technology iteration reduces brand attractiveness</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r>
                        <a:rPr lang="en-GB" altLang="zh-CN" sz="2000" kern="1200" dirty="0">
                          <a:solidFill>
                            <a:schemeClr val="dk1"/>
                          </a:solidFill>
                          <a:effectLst/>
                          <a:latin typeface="Arial" panose="020B0604020202020204" pitchFamily="34" charset="0"/>
                          <a:ea typeface="+mn-ea"/>
                          <a:cs typeface="Arial" panose="020B0604020202020204" pitchFamily="34" charset="0"/>
                        </a:rPr>
                        <a:t>4</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408130262"/>
                  </a:ext>
                </a:extLst>
              </a:tr>
              <a:tr h="534280">
                <a:tc>
                  <a:txBody>
                    <a:bodyPr/>
                    <a:lstStyle/>
                    <a:p>
                      <a:pPr marL="0" algn="ctr" defTabSz="914400" rtl="0" eaLnBrk="1" latinLnBrk="0" hangingPunct="1"/>
                      <a:r>
                        <a:rPr lang="en-US" altLang="zh-CN" sz="2000" kern="1200" dirty="0">
                          <a:solidFill>
                            <a:schemeClr val="dk1"/>
                          </a:solidFill>
                          <a:effectLst/>
                          <a:latin typeface="Arial" panose="020B0604020202020204" pitchFamily="34" charset="0"/>
                          <a:ea typeface="+mn-ea"/>
                          <a:cs typeface="Arial" panose="020B0604020202020204" pitchFamily="34" charset="0"/>
                        </a:rPr>
                        <a:t>14</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algn="l" defTabSz="914400" rtl="0" eaLnBrk="1" latinLnBrk="0" hangingPunct="1"/>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vMerge="1">
                  <a:txBody>
                    <a:bodyPr/>
                    <a:lstStyle/>
                    <a:p>
                      <a:endParaRPr lang="zh-CN" altLang="en-US" dirty="0"/>
                    </a:p>
                  </a:txBody>
                  <a:tcPr/>
                </a:tc>
                <a:tc>
                  <a:txBody>
                    <a:bodyPr/>
                    <a:lstStyle/>
                    <a:p>
                      <a:pPr marL="0" algn="l" defTabSz="914400" rtl="0" eaLnBrk="1" latinLnBrk="0" hangingPunct="1"/>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r>
                        <a:rPr lang="en-US" altLang="zh-CN" sz="2000" kern="1200" dirty="0">
                          <a:solidFill>
                            <a:schemeClr val="dk1"/>
                          </a:solidFill>
                          <a:effectLst/>
                          <a:latin typeface="Arial" panose="020B0604020202020204" pitchFamily="34" charset="0"/>
                          <a:ea typeface="+mn-ea"/>
                          <a:cs typeface="Arial" panose="020B0604020202020204" pitchFamily="34" charset="0"/>
                        </a:rPr>
                        <a:t>11</a:t>
                      </a:r>
                      <a:endParaRPr lang="zh-CN" altLang="en-US" sz="2000" kern="1200" dirty="0">
                        <a:solidFill>
                          <a:schemeClr val="dk1"/>
                        </a:solidFill>
                        <a:effectLst/>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71193443"/>
                  </a:ext>
                </a:extLst>
              </a:tr>
            </a:tbl>
          </a:graphicData>
        </a:graphic>
      </p:graphicFrame>
      <p:sp>
        <p:nvSpPr>
          <p:cNvPr id="11" name="矩形 10">
            <a:extLst>
              <a:ext uri="{FF2B5EF4-FFF2-40B4-BE49-F238E27FC236}">
                <a16:creationId xmlns:a16="http://schemas.microsoft.com/office/drawing/2014/main" id="{0CC4E073-0A88-4B96-9347-5EB8B59D0ABA}"/>
              </a:ext>
            </a:extLst>
          </p:cNvPr>
          <p:cNvSpPr/>
          <p:nvPr/>
        </p:nvSpPr>
        <p:spPr>
          <a:xfrm>
            <a:off x="346784" y="6077703"/>
            <a:ext cx="3001384" cy="3739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rgbClr val="00B0F0"/>
                </a:solidFill>
              </a:rPr>
              <a:t>Source: Created by author</a:t>
            </a:r>
            <a:endParaRPr lang="zh-CN" altLang="en-US" dirty="0">
              <a:solidFill>
                <a:srgbClr val="00B0F0"/>
              </a:solidFill>
            </a:endParaRPr>
          </a:p>
        </p:txBody>
      </p:sp>
    </p:spTree>
    <p:extLst>
      <p:ext uri="{BB962C8B-B14F-4D97-AF65-F5344CB8AC3E}">
        <p14:creationId xmlns:p14="http://schemas.microsoft.com/office/powerpoint/2010/main" val="258007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pic>
        <p:nvPicPr>
          <p:cNvPr id="23" name="图片占位符 22" descr="在笔记本前，面带微笑的女士">
            <a:extLst>
              <a:ext uri="{FF2B5EF4-FFF2-40B4-BE49-F238E27FC236}">
                <a16:creationId xmlns:a16="http://schemas.microsoft.com/office/drawing/2014/main" id="{35E3CE9E-B03C-CB4B-A83A-D3265C7A0545}"/>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3" name="标题 2">
            <a:extLst>
              <a:ext uri="{FF2B5EF4-FFF2-40B4-BE49-F238E27FC236}">
                <a16:creationId xmlns:a16="http://schemas.microsoft.com/office/drawing/2014/main" id="{200B3D2B-613A-41BE-987D-E6A1324B456D}"/>
              </a:ext>
            </a:extLst>
          </p:cNvPr>
          <p:cNvSpPr>
            <a:spLocks noGrp="1"/>
          </p:cNvSpPr>
          <p:nvPr>
            <p:ph type="title"/>
          </p:nvPr>
        </p:nvSpPr>
        <p:spPr>
          <a:xfrm>
            <a:off x="-1700" y="2156226"/>
            <a:ext cx="4903599" cy="1958400"/>
          </a:xfrm>
        </p:spPr>
        <p:txBody>
          <a:bodyPr rtlCol="0"/>
          <a:lstStyle/>
          <a:p>
            <a:pPr rtl="0"/>
            <a:r>
              <a:rPr lang="en-US" altLang="zh-CN" dirty="0"/>
              <a:t>Beneficial or Hindered?</a:t>
            </a:r>
            <a:endParaRPr lang="zh-CN" altLang="en-US" dirty="0"/>
          </a:p>
        </p:txBody>
      </p:sp>
      <p:sp>
        <p:nvSpPr>
          <p:cNvPr id="10" name="文本占位符 9">
            <a:extLst>
              <a:ext uri="{FF2B5EF4-FFF2-40B4-BE49-F238E27FC236}">
                <a16:creationId xmlns:a16="http://schemas.microsoft.com/office/drawing/2014/main" id="{2972F17A-D965-40B9-8ABB-C634072DBCC0}"/>
              </a:ext>
            </a:extLst>
          </p:cNvPr>
          <p:cNvSpPr>
            <a:spLocks noGrp="1"/>
          </p:cNvSpPr>
          <p:nvPr>
            <p:ph type="body" sz="quarter" idx="13"/>
          </p:nvPr>
        </p:nvSpPr>
        <p:spPr>
          <a:xfrm>
            <a:off x="0" y="4110760"/>
            <a:ext cx="4902200" cy="1100565"/>
          </a:xfrm>
        </p:spPr>
        <p:txBody>
          <a:bodyPr rtlCol="0"/>
          <a:lstStyle/>
          <a:p>
            <a:pPr rtl="0"/>
            <a:r>
              <a:rPr lang="en-US" altLang="zh-CN" dirty="0"/>
              <a:t>And more thinking</a:t>
            </a:r>
            <a:endParaRPr lang="zh-CN" altLang="en-US" dirty="0"/>
          </a:p>
        </p:txBody>
      </p:sp>
      <p:sp>
        <p:nvSpPr>
          <p:cNvPr id="5" name="灯片编号占位符 4">
            <a:extLst>
              <a:ext uri="{FF2B5EF4-FFF2-40B4-BE49-F238E27FC236}">
                <a16:creationId xmlns:a16="http://schemas.microsoft.com/office/drawing/2014/main" id="{F6964141-6F81-4947-A236-746D94ED3F6F}"/>
              </a:ext>
            </a:extLst>
          </p:cNvPr>
          <p:cNvSpPr>
            <a:spLocks noGrp="1"/>
          </p:cNvSpPr>
          <p:nvPr>
            <p:ph type="sldNum" sz="quarter" idx="12"/>
          </p:nvPr>
        </p:nvSpPr>
        <p:spPr/>
        <p:txBody>
          <a:bodyPr rtlCol="0"/>
          <a:lstStyle/>
          <a:p>
            <a:pPr rtl="0"/>
            <a:fld id="{19B51A1E-902D-48AF-9020-955120F399B6}" type="slidenum">
              <a:rPr lang="en-US" altLang="zh-CN" smtClean="0"/>
              <a:pPr rtl="0"/>
              <a:t>10</a:t>
            </a:fld>
            <a:endParaRPr lang="zh-CN" altLang="en-US"/>
          </a:p>
        </p:txBody>
      </p:sp>
      <p:sp>
        <p:nvSpPr>
          <p:cNvPr id="2" name="矩形 1">
            <a:extLst>
              <a:ext uri="{FF2B5EF4-FFF2-40B4-BE49-F238E27FC236}">
                <a16:creationId xmlns:a16="http://schemas.microsoft.com/office/drawing/2014/main" id="{E9B70D2C-46C8-0ED9-E2FA-8F3CE500075C}"/>
              </a:ext>
            </a:extLst>
          </p:cNvPr>
          <p:cNvSpPr/>
          <p:nvPr/>
        </p:nvSpPr>
        <p:spPr>
          <a:xfrm>
            <a:off x="5854052" y="1197527"/>
            <a:ext cx="5905948" cy="4013798"/>
          </a:xfrm>
          <a:prstGeom prst="rect">
            <a:avLst/>
          </a:prstGeom>
          <a:solidFill>
            <a:schemeClr val="bg1">
              <a:alpha val="85000"/>
            </a:schemeClr>
          </a:solidFill>
          <a:ln/>
        </p:spPr>
        <p:style>
          <a:lnRef idx="2">
            <a:schemeClr val="dk1"/>
          </a:lnRef>
          <a:fillRef idx="1">
            <a:schemeClr val="lt1"/>
          </a:fillRef>
          <a:effectRef idx="0">
            <a:schemeClr val="dk1"/>
          </a:effectRef>
          <a:fontRef idx="minor">
            <a:schemeClr val="dk1"/>
          </a:fontRef>
        </p:style>
        <p:txBody>
          <a:bodyPr rtlCol="0" anchor="ctr"/>
          <a:lstStyle/>
          <a:p>
            <a:r>
              <a:rPr lang="en-GB" altLang="zh-CN" sz="2400" kern="100" dirty="0">
                <a:solidFill>
                  <a:srgbClr val="0070C0"/>
                </a:solidFill>
                <a:effectLst/>
                <a:latin typeface="Arial" panose="020B0604020202020204" pitchFamily="34" charset="0"/>
                <a:ea typeface="等线" panose="02010600030101010101" pitchFamily="2" charset="-122"/>
                <a:cs typeface="Arial" panose="020B0604020202020204" pitchFamily="34" charset="0"/>
              </a:rPr>
              <a:t>Through the change management Huawei had executed, the localization rate of parts in Huawei’s production has obviously increased to withstand supply chain pressure after the sanction took place, which “its localization substitution had made great progress”. (AmpleChip,2023).</a:t>
            </a:r>
            <a:endParaRPr lang="zh-CN" altLang="zh-CN" sz="2400" kern="100" dirty="0">
              <a:solidFill>
                <a:srgbClr val="0070C0"/>
              </a:solidFill>
              <a:effectLst/>
              <a:latin typeface="Arial" panose="020B0604020202020204" pitchFamily="34" charset="0"/>
              <a:ea typeface="等线" panose="02010600030101010101" pitchFamily="2" charset="-122"/>
              <a:cs typeface="Arial" panose="020B0604020202020204" pitchFamily="34" charset="0"/>
            </a:endParaRPr>
          </a:p>
        </p:txBody>
      </p:sp>
    </p:spTree>
    <p:extLst>
      <p:ext uri="{BB962C8B-B14F-4D97-AF65-F5344CB8AC3E}">
        <p14:creationId xmlns:p14="http://schemas.microsoft.com/office/powerpoint/2010/main" val="2117695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3">
            <a:extLst>
              <a:ext uri="{FF2B5EF4-FFF2-40B4-BE49-F238E27FC236}">
                <a16:creationId xmlns:a16="http://schemas.microsoft.com/office/drawing/2014/main" id="{D355C61F-C8F1-4977-8E1F-F16C0D9EA88C}"/>
              </a:ext>
            </a:extLst>
          </p:cNvPr>
          <p:cNvSpPr>
            <a:spLocks noGrp="1"/>
          </p:cNvSpPr>
          <p:nvPr>
            <p:ph sz="half" idx="1"/>
          </p:nvPr>
        </p:nvSpPr>
        <p:spPr>
          <a:xfrm>
            <a:off x="432000" y="3065928"/>
            <a:ext cx="5075915" cy="2602183"/>
          </a:xfrm>
        </p:spPr>
        <p:txBody>
          <a:bodyPr rtlCol="0"/>
          <a:lstStyle/>
          <a:p>
            <a:pPr algn="just"/>
            <a:endParaRPr lang="en-GB" altLang="zh-CN" sz="1800" kern="100" dirty="0">
              <a:effectLst/>
              <a:latin typeface="Arial" panose="020B0604020202020204" pitchFamily="34" charset="0"/>
              <a:ea typeface="等线" panose="02010600030101010101" pitchFamily="2" charset="-122"/>
              <a:cs typeface="Times New Roman" panose="02020603050405020304" pitchFamily="18" charset="0"/>
            </a:endParaRPr>
          </a:p>
          <a:p>
            <a:pPr algn="just"/>
            <a:endParaRPr lang="en-GB" altLang="zh-CN" kern="100" dirty="0">
              <a:latin typeface="Arial" panose="020B0604020202020204" pitchFamily="34" charset="0"/>
              <a:ea typeface="等线" panose="02010600030101010101" pitchFamily="2" charset="-122"/>
              <a:cs typeface="Times New Roman" panose="02020603050405020304" pitchFamily="18" charset="0"/>
            </a:endParaRPr>
          </a:p>
          <a:p>
            <a:pPr algn="just"/>
            <a:endParaRPr lang="en-GB" altLang="zh-CN" sz="1800" kern="100" dirty="0">
              <a:solidFill>
                <a:schemeClr val="tx1"/>
              </a:solidFill>
              <a:effectLst/>
              <a:latin typeface="Arial" panose="020B0604020202020204" pitchFamily="34" charset="0"/>
              <a:ea typeface="等线" panose="02010600030101010101" pitchFamily="2" charset="-122"/>
              <a:cs typeface="Arial" panose="020B0604020202020204" pitchFamily="34" charset="0"/>
            </a:endParaRPr>
          </a:p>
          <a:p>
            <a:pPr marL="0" indent="0" algn="just">
              <a:buNone/>
            </a:pPr>
            <a:r>
              <a:rPr lang="en-GB" altLang="zh-CN" sz="2400" b="1" dirty="0">
                <a:solidFill>
                  <a:schemeClr val="tx1"/>
                </a:solidFill>
                <a:effectLst/>
                <a:latin typeface="Arial" panose="020B0604020202020204" pitchFamily="34" charset="0"/>
                <a:ea typeface="等线" panose="02010600030101010101" pitchFamily="2" charset="-122"/>
                <a:cs typeface="Arial" panose="020B0604020202020204" pitchFamily="34" charset="0"/>
              </a:rPr>
              <a:t>What is going to be?</a:t>
            </a:r>
          </a:p>
          <a:p>
            <a:pPr marL="0" indent="0" algn="just">
              <a:buNone/>
            </a:pPr>
            <a:endParaRPr lang="en-GB" altLang="zh-CN" sz="2400" b="1" kern="100" dirty="0">
              <a:latin typeface="Arial" panose="020B0604020202020204" pitchFamily="34" charset="0"/>
              <a:ea typeface="等线" panose="02010600030101010101" pitchFamily="2" charset="-122"/>
              <a:cs typeface="Arial" panose="020B0604020202020204" pitchFamily="34" charset="0"/>
            </a:endParaRPr>
          </a:p>
          <a:p>
            <a:pPr marL="0" indent="0" algn="just">
              <a:buNone/>
            </a:pPr>
            <a:r>
              <a:rPr lang="en-GB" altLang="zh-CN" sz="2400" kern="100" dirty="0">
                <a:solidFill>
                  <a:schemeClr val="tx1"/>
                </a:solidFill>
                <a:effectLst/>
                <a:latin typeface="Arial" panose="020B0604020202020204" pitchFamily="34" charset="0"/>
                <a:ea typeface="等线" panose="02010600030101010101" pitchFamily="2" charset="-122"/>
                <a:cs typeface="Arial" panose="020B0604020202020204" pitchFamily="34" charset="0"/>
              </a:rPr>
              <a:t>To Huawei, the change management in place is expected to benefit the entire organisation in future growth, but it might hinder the performance of the organisation in the short term. A </a:t>
            </a:r>
            <a:r>
              <a:rPr lang="en-GB" altLang="zh-CN" sz="2400" kern="100" dirty="0">
                <a:solidFill>
                  <a:schemeClr val="tx1"/>
                </a:solidFill>
                <a:latin typeface="Arial" panose="020B0604020202020204" pitchFamily="34" charset="0"/>
                <a:ea typeface="等线" panose="02010600030101010101" pitchFamily="2" charset="-122"/>
                <a:cs typeface="Arial" panose="020B0604020202020204" pitchFamily="34" charset="0"/>
              </a:rPr>
              <a:t>Chinese proverb “</a:t>
            </a:r>
            <a:r>
              <a:rPr lang="zh-CN" altLang="en-US" sz="2400" kern="100" dirty="0">
                <a:solidFill>
                  <a:schemeClr val="tx1"/>
                </a:solidFill>
                <a:latin typeface="宋体" panose="02010600030101010101" pitchFamily="2" charset="-122"/>
                <a:ea typeface="宋体" panose="02010600030101010101" pitchFamily="2" charset="-122"/>
                <a:cs typeface="Arial" panose="020B0604020202020204" pitchFamily="34" charset="0"/>
              </a:rPr>
              <a:t>守得云开见月明</a:t>
            </a:r>
            <a:r>
              <a:rPr lang="zh-CN" altLang="en-US" sz="2400" kern="100" dirty="0">
                <a:solidFill>
                  <a:schemeClr val="tx1"/>
                </a:solidFill>
                <a:latin typeface="Arial" panose="020B0604020202020204" pitchFamily="34" charset="0"/>
                <a:ea typeface="等线" panose="02010600030101010101" pitchFamily="2" charset="-122"/>
                <a:cs typeface="Arial" panose="020B0604020202020204" pitchFamily="34" charset="0"/>
              </a:rPr>
              <a:t>” </a:t>
            </a:r>
            <a:r>
              <a:rPr lang="en-US" altLang="zh-CN" sz="2400" kern="100" dirty="0">
                <a:solidFill>
                  <a:schemeClr val="tx1"/>
                </a:solidFill>
                <a:latin typeface="Arial" panose="020B0604020202020204" pitchFamily="34" charset="0"/>
                <a:ea typeface="等线" panose="02010600030101010101" pitchFamily="2" charset="-122"/>
                <a:cs typeface="Arial" panose="020B0604020202020204" pitchFamily="34" charset="0"/>
              </a:rPr>
              <a:t>is suitable to conclude Huawei’s case study which means “</a:t>
            </a:r>
            <a:r>
              <a:rPr lang="en-US" altLang="zh-CN" sz="2400" b="1" kern="100" dirty="0">
                <a:solidFill>
                  <a:schemeClr val="tx1"/>
                </a:solidFill>
                <a:latin typeface="Arial" panose="020B0604020202020204" pitchFamily="34" charset="0"/>
                <a:ea typeface="等线" panose="02010600030101010101" pitchFamily="2" charset="-122"/>
                <a:cs typeface="Arial" panose="020B0604020202020204" pitchFamily="34" charset="0"/>
              </a:rPr>
              <a:t>every cloud has a silver </a:t>
            </a:r>
            <a:r>
              <a:rPr lang="en-US" altLang="zh-CN" sz="2400" b="1" kern="100">
                <a:solidFill>
                  <a:schemeClr val="tx1"/>
                </a:solidFill>
                <a:latin typeface="Arial" panose="020B0604020202020204" pitchFamily="34" charset="0"/>
                <a:ea typeface="等线" panose="02010600030101010101" pitchFamily="2" charset="-122"/>
                <a:cs typeface="Arial" panose="020B0604020202020204" pitchFamily="34" charset="0"/>
              </a:rPr>
              <a:t>lining</a:t>
            </a:r>
            <a:r>
              <a:rPr lang="en-US" altLang="zh-CN" sz="2400" kern="100">
                <a:solidFill>
                  <a:schemeClr val="tx1"/>
                </a:solidFill>
                <a:latin typeface="Arial" panose="020B0604020202020204" pitchFamily="34" charset="0"/>
                <a:ea typeface="等线" panose="02010600030101010101" pitchFamily="2" charset="-122"/>
                <a:cs typeface="Arial" panose="020B0604020202020204" pitchFamily="34" charset="0"/>
              </a:rPr>
              <a:t>”.</a:t>
            </a:r>
            <a:endParaRPr lang="zh-CN" altLang="zh-CN" sz="2400" kern="100" dirty="0">
              <a:solidFill>
                <a:schemeClr val="tx1"/>
              </a:solidFill>
              <a:effectLst/>
              <a:latin typeface="Arial" panose="020B0604020202020204" pitchFamily="34" charset="0"/>
              <a:ea typeface="等线" panose="02010600030101010101" pitchFamily="2" charset="-122"/>
              <a:cs typeface="Arial" panose="020B0604020202020204" pitchFamily="34" charset="0"/>
            </a:endParaRPr>
          </a:p>
          <a:p>
            <a:pPr marL="0" indent="0" rtl="0">
              <a:buNone/>
            </a:pPr>
            <a:endParaRPr lang="zh-CN" altLang="en-US" dirty="0"/>
          </a:p>
        </p:txBody>
      </p:sp>
      <p:pic>
        <p:nvPicPr>
          <p:cNvPr id="9" name="图片占位符 8" descr="手指触碰移动电话">
            <a:extLst>
              <a:ext uri="{FF2B5EF4-FFF2-40B4-BE49-F238E27FC236}">
                <a16:creationId xmlns:a16="http://schemas.microsoft.com/office/drawing/2014/main" id="{A9A75888-22E3-1D43-9112-DA02186070B5}"/>
              </a:ext>
            </a:extLst>
          </p:cNvPr>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p:pic>
      <p:sp>
        <p:nvSpPr>
          <p:cNvPr id="20" name="长方形 19" descr="重点标记块">
            <a:extLst>
              <a:ext uri="{FF2B5EF4-FFF2-40B4-BE49-F238E27FC236}">
                <a16:creationId xmlns:a16="http://schemas.microsoft.com/office/drawing/2014/main" id="{EFA08948-2B6F-46B1-9D2D-8D7B2B3FBD56}"/>
              </a:ext>
              <a:ext uri="{C183D7F6-B498-43B3-948B-1728B52AA6E4}">
                <adec:decorative xmlns:adec="http://schemas.microsoft.com/office/drawing/2017/decorative" val="1"/>
              </a:ext>
            </a:extLst>
          </p:cNvPr>
          <p:cNvSpPr/>
          <p:nvPr/>
        </p:nvSpPr>
        <p:spPr>
          <a:xfrm>
            <a:off x="9348588" y="3688075"/>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zh-CN" altLang="en-US">
              <a:latin typeface="Microsoft YaHei UI" panose="020B0503020204020204" pitchFamily="34" charset="-122"/>
              <a:ea typeface="Microsoft YaHei UI" panose="020B0503020204020204" pitchFamily="34" charset="-122"/>
            </a:endParaRPr>
          </a:p>
        </p:txBody>
      </p:sp>
      <p:sp>
        <p:nvSpPr>
          <p:cNvPr id="2" name="标题 1">
            <a:extLst>
              <a:ext uri="{FF2B5EF4-FFF2-40B4-BE49-F238E27FC236}">
                <a16:creationId xmlns:a16="http://schemas.microsoft.com/office/drawing/2014/main" id="{3560F281-4FF6-4617-A809-AC9C15ECF18A}"/>
              </a:ext>
            </a:extLst>
          </p:cNvPr>
          <p:cNvSpPr>
            <a:spLocks noGrp="1"/>
          </p:cNvSpPr>
          <p:nvPr>
            <p:ph type="title"/>
          </p:nvPr>
        </p:nvSpPr>
        <p:spPr/>
        <p:txBody>
          <a:bodyPr rtlCol="0"/>
          <a:lstStyle/>
          <a:p>
            <a:pPr rtl="0"/>
            <a:r>
              <a:rPr lang="en-US" altLang="zh-CN" dirty="0">
                <a:latin typeface="Arial" panose="020B0604020202020204" pitchFamily="34" charset="0"/>
                <a:cs typeface="Arial" panose="020B0604020202020204" pitchFamily="34" charset="0"/>
              </a:rPr>
              <a:t>Conclusion</a:t>
            </a:r>
            <a:endParaRPr lang="zh-CN" altLang="en-US" dirty="0">
              <a:latin typeface="Arial" panose="020B0604020202020204" pitchFamily="34" charset="0"/>
              <a:cs typeface="Arial" panose="020B0604020202020204" pitchFamily="34" charset="0"/>
            </a:endParaRPr>
          </a:p>
        </p:txBody>
      </p:sp>
      <p:sp>
        <p:nvSpPr>
          <p:cNvPr id="3" name="文本占位符 2">
            <a:extLst>
              <a:ext uri="{FF2B5EF4-FFF2-40B4-BE49-F238E27FC236}">
                <a16:creationId xmlns:a16="http://schemas.microsoft.com/office/drawing/2014/main" id="{611DC577-0A95-47D0-95D9-5F8DA763D46B}"/>
              </a:ext>
            </a:extLst>
          </p:cNvPr>
          <p:cNvSpPr>
            <a:spLocks noGrp="1"/>
          </p:cNvSpPr>
          <p:nvPr>
            <p:ph type="body" sz="quarter" idx="32"/>
          </p:nvPr>
        </p:nvSpPr>
        <p:spPr/>
        <p:txBody>
          <a:bodyPr rtlCol="0"/>
          <a:lstStyle/>
          <a:p>
            <a:pPr rtl="0"/>
            <a:r>
              <a:rPr lang="en-US" altLang="zh-CN" sz="2000" dirty="0"/>
              <a:t>Of HUAWEI’s Case Study</a:t>
            </a:r>
            <a:endParaRPr lang="zh-CN" altLang="en-US" sz="2000" dirty="0"/>
          </a:p>
        </p:txBody>
      </p:sp>
      <p:sp>
        <p:nvSpPr>
          <p:cNvPr id="6" name="灯片编号占位符 5">
            <a:extLst>
              <a:ext uri="{FF2B5EF4-FFF2-40B4-BE49-F238E27FC236}">
                <a16:creationId xmlns:a16="http://schemas.microsoft.com/office/drawing/2014/main" id="{1C554D9F-1895-486E-BFBA-905BB2D29E08}"/>
              </a:ext>
            </a:extLst>
          </p:cNvPr>
          <p:cNvSpPr>
            <a:spLocks noGrp="1"/>
          </p:cNvSpPr>
          <p:nvPr>
            <p:ph type="sldNum" sz="quarter" idx="33"/>
          </p:nvPr>
        </p:nvSpPr>
        <p:spPr/>
        <p:txBody>
          <a:bodyPr rtlCol="0"/>
          <a:lstStyle/>
          <a:p>
            <a:pPr rtl="0"/>
            <a:fld id="{19B51A1E-902D-48AF-9020-955120F399B6}" type="slidenum">
              <a:rPr lang="en-US" altLang="zh-CN" smtClean="0"/>
              <a:pPr rtl="0"/>
              <a:t>11</a:t>
            </a:fld>
            <a:endParaRPr lang="zh-CN" altLang="en-US" dirty="0"/>
          </a:p>
        </p:txBody>
      </p:sp>
    </p:spTree>
    <p:extLst>
      <p:ext uri="{BB962C8B-B14F-4D97-AF65-F5344CB8AC3E}">
        <p14:creationId xmlns:p14="http://schemas.microsoft.com/office/powerpoint/2010/main" val="63394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占位符 31" descr="鼓掌">
            <a:extLst>
              <a:ext uri="{FF2B5EF4-FFF2-40B4-BE49-F238E27FC236}">
                <a16:creationId xmlns:a16="http://schemas.microsoft.com/office/drawing/2014/main" id="{AAB6EE12-FEF8-FB41-A909-0DA61D7725C7}"/>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标题 13">
            <a:extLst>
              <a:ext uri="{FF2B5EF4-FFF2-40B4-BE49-F238E27FC236}">
                <a16:creationId xmlns:a16="http://schemas.microsoft.com/office/drawing/2014/main" id="{6C38D7A9-9299-4108-BB08-026F4B9CAE7B}"/>
              </a:ext>
            </a:extLst>
          </p:cNvPr>
          <p:cNvSpPr>
            <a:spLocks noGrp="1"/>
          </p:cNvSpPr>
          <p:nvPr>
            <p:ph type="ctrTitle"/>
          </p:nvPr>
        </p:nvSpPr>
        <p:spPr/>
        <p:txBody>
          <a:bodyPr rtlCol="0"/>
          <a:lstStyle/>
          <a:p>
            <a:pPr rtl="0"/>
            <a:r>
              <a:rPr lang="en-US" altLang="zh-CN" sz="4800" dirty="0">
                <a:latin typeface="Arial" panose="020B0604020202020204" pitchFamily="34" charset="0"/>
                <a:cs typeface="Arial" panose="020B0604020202020204" pitchFamily="34" charset="0"/>
              </a:rPr>
              <a:t>References</a:t>
            </a:r>
            <a:endParaRPr lang="zh-CN" altLang="en-US" sz="4800" dirty="0">
              <a:latin typeface="Arial" panose="020B0604020202020204" pitchFamily="34" charset="0"/>
              <a:cs typeface="Arial" panose="020B0604020202020204" pitchFamily="34" charset="0"/>
            </a:endParaRPr>
          </a:p>
        </p:txBody>
      </p:sp>
      <p:sp>
        <p:nvSpPr>
          <p:cNvPr id="4" name="文本占位符 3">
            <a:extLst>
              <a:ext uri="{FF2B5EF4-FFF2-40B4-BE49-F238E27FC236}">
                <a16:creationId xmlns:a16="http://schemas.microsoft.com/office/drawing/2014/main" id="{60828E04-9C2A-4859-8050-C2DF67A249CB}"/>
              </a:ext>
            </a:extLst>
          </p:cNvPr>
          <p:cNvSpPr>
            <a:spLocks noGrp="1"/>
          </p:cNvSpPr>
          <p:nvPr>
            <p:ph type="body" sz="quarter" idx="15"/>
          </p:nvPr>
        </p:nvSpPr>
        <p:spPr/>
        <p:txBody>
          <a:bodyPr rtlCol="0"/>
          <a:lstStyle/>
          <a:p>
            <a:pPr algn="ctr" rtl="0"/>
            <a:r>
              <a:rPr lang="en-US" altLang="zh-CN" dirty="0">
                <a:latin typeface="Arial" panose="020B0604020202020204" pitchFamily="34" charset="0"/>
                <a:cs typeface="Arial" panose="020B0604020202020204" pitchFamily="34" charset="0"/>
              </a:rPr>
              <a:t>Lei</a:t>
            </a:r>
            <a:r>
              <a:rPr lang="zh-CN" altLang="en-US" dirty="0">
                <a:latin typeface="Arial" panose="020B0604020202020204" pitchFamily="34" charset="0"/>
                <a:cs typeface="Arial" panose="020B0604020202020204" pitchFamily="34" charset="0"/>
              </a:rPr>
              <a:t> </a:t>
            </a:r>
            <a:r>
              <a:rPr lang="en-US" altLang="zh-CN" dirty="0">
                <a:latin typeface="Arial" panose="020B0604020202020204" pitchFamily="34" charset="0"/>
                <a:cs typeface="Arial" panose="020B0604020202020204" pitchFamily="34" charset="0"/>
              </a:rPr>
              <a:t>Liu</a:t>
            </a:r>
            <a:endParaRPr lang="zh-CN" altLang="en-US" dirty="0">
              <a:latin typeface="Arial" panose="020B0604020202020204" pitchFamily="34" charset="0"/>
              <a:cs typeface="Arial" panose="020B0604020202020204" pitchFamily="34" charset="0"/>
            </a:endParaRPr>
          </a:p>
        </p:txBody>
      </p:sp>
      <p:pic>
        <p:nvPicPr>
          <p:cNvPr id="8" name="图形 7" descr="用户" title="图标 - 演示者姓名">
            <a:extLst>
              <a:ext uri="{FF2B5EF4-FFF2-40B4-BE49-F238E27FC236}">
                <a16:creationId xmlns:a16="http://schemas.microsoft.com/office/drawing/2014/main" id="{111541C4-DB03-4E53-994D-499C7D73C4DF}"/>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1485495" y="4006655"/>
            <a:ext cx="218900" cy="218900"/>
          </a:xfrm>
          <a:prstGeom prst="rect">
            <a:avLst/>
          </a:prstGeom>
        </p:spPr>
      </p:pic>
      <p:sp>
        <p:nvSpPr>
          <p:cNvPr id="6" name="文本占位符 5">
            <a:extLst>
              <a:ext uri="{FF2B5EF4-FFF2-40B4-BE49-F238E27FC236}">
                <a16:creationId xmlns:a16="http://schemas.microsoft.com/office/drawing/2014/main" id="{50A3BCC3-A277-4C0B-9EBA-EB53990D8EBD}"/>
              </a:ext>
            </a:extLst>
          </p:cNvPr>
          <p:cNvSpPr>
            <a:spLocks noGrp="1"/>
          </p:cNvSpPr>
          <p:nvPr>
            <p:ph type="body" sz="quarter" idx="17"/>
          </p:nvPr>
        </p:nvSpPr>
        <p:spPr>
          <a:xfrm>
            <a:off x="8458200" y="4274505"/>
            <a:ext cx="2910342" cy="316800"/>
          </a:xfrm>
        </p:spPr>
        <p:txBody>
          <a:bodyPr rtlCol="0"/>
          <a:lstStyle/>
          <a:p>
            <a:pPr rtl="0"/>
            <a:r>
              <a:rPr lang="en-US" altLang="zh-CN" sz="1600" dirty="0">
                <a:latin typeface="Arial" panose="020B0604020202020204" pitchFamily="34" charset="0"/>
                <a:cs typeface="Arial" panose="020B0604020202020204" pitchFamily="34" charset="0"/>
              </a:rPr>
              <a:t>2216376@student.uwtsd.ac.uk</a:t>
            </a:r>
            <a:endParaRPr lang="zh-CN" altLang="en-US" sz="1600" dirty="0">
              <a:latin typeface="Arial" panose="020B0604020202020204" pitchFamily="34" charset="0"/>
              <a:cs typeface="Arial" panose="020B0604020202020204" pitchFamily="34" charset="0"/>
            </a:endParaRPr>
          </a:p>
        </p:txBody>
      </p:sp>
      <p:pic>
        <p:nvPicPr>
          <p:cNvPr id="9" name="图形 8" descr="信封" title="图标 - 演示者电子邮件">
            <a:extLst>
              <a:ext uri="{FF2B5EF4-FFF2-40B4-BE49-F238E27FC236}">
                <a16:creationId xmlns:a16="http://schemas.microsoft.com/office/drawing/2014/main" id="{773C1382-ACE1-460F-A1B6-AB761A7D2E6B}"/>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11485495" y="4310722"/>
            <a:ext cx="218900" cy="218900"/>
          </a:xfrm>
          <a:prstGeom prst="rect">
            <a:avLst/>
          </a:prstGeom>
        </p:spPr>
      </p:pic>
      <p:sp>
        <p:nvSpPr>
          <p:cNvPr id="12" name="灯片编号占位符 11">
            <a:extLst>
              <a:ext uri="{FF2B5EF4-FFF2-40B4-BE49-F238E27FC236}">
                <a16:creationId xmlns:a16="http://schemas.microsoft.com/office/drawing/2014/main" id="{91814EC9-246A-4C6E-941E-5774FE72F08E}"/>
              </a:ext>
            </a:extLst>
          </p:cNvPr>
          <p:cNvSpPr>
            <a:spLocks noGrp="1"/>
          </p:cNvSpPr>
          <p:nvPr>
            <p:ph type="sldNum" sz="quarter" idx="20"/>
          </p:nvPr>
        </p:nvSpPr>
        <p:spPr/>
        <p:txBody>
          <a:bodyPr rtlCol="0"/>
          <a:lstStyle/>
          <a:p>
            <a:pPr rtl="0"/>
            <a:fld id="{19B51A1E-902D-48AF-9020-955120F399B6}" type="slidenum">
              <a:rPr lang="en-US" altLang="zh-CN" smtClean="0"/>
              <a:pPr rtl="0"/>
              <a:t>12</a:t>
            </a:fld>
            <a:endParaRPr lang="zh-CN" altLang="en-US"/>
          </a:p>
        </p:txBody>
      </p:sp>
      <p:sp>
        <p:nvSpPr>
          <p:cNvPr id="15" name="矩形 14">
            <a:extLst>
              <a:ext uri="{FF2B5EF4-FFF2-40B4-BE49-F238E27FC236}">
                <a16:creationId xmlns:a16="http://schemas.microsoft.com/office/drawing/2014/main" id="{80B2CFE5-DEF0-010D-4946-07FD925B7452}"/>
              </a:ext>
            </a:extLst>
          </p:cNvPr>
          <p:cNvSpPr/>
          <p:nvPr/>
        </p:nvSpPr>
        <p:spPr>
          <a:xfrm>
            <a:off x="56394" y="-675"/>
            <a:ext cx="8201398" cy="6804025"/>
          </a:xfrm>
          <a:prstGeom prst="rect">
            <a:avLst/>
          </a:prstGeom>
          <a:solidFill>
            <a:schemeClr val="bg1">
              <a:alpha val="88000"/>
            </a:schemeClr>
          </a:solidFill>
          <a:ln/>
        </p:spPr>
        <p:style>
          <a:lnRef idx="2">
            <a:schemeClr val="dk1"/>
          </a:lnRef>
          <a:fillRef idx="1">
            <a:schemeClr val="lt1"/>
          </a:fillRef>
          <a:effectRef idx="0">
            <a:schemeClr val="dk1"/>
          </a:effectRef>
          <a:fontRef idx="minor">
            <a:schemeClr val="dk1"/>
          </a:fontRef>
        </p:style>
        <p:txBody>
          <a:bodyPr rtlCol="0" anchor="ctr"/>
          <a:lstStyle/>
          <a:p>
            <a:pPr marL="342900" lvl="0" indent="-342900" algn="l">
              <a:buFont typeface="+mj-lt"/>
              <a:buAutoNum type="arabicPeriod"/>
            </a:pPr>
            <a:r>
              <a:rPr lang="en-GB" altLang="zh-CN" kern="100" dirty="0" err="1">
                <a:effectLst/>
                <a:latin typeface="Arial" panose="020B0604020202020204" pitchFamily="34" charset="0"/>
                <a:ea typeface="等线" panose="02010600030101010101" pitchFamily="2" charset="-122"/>
                <a:cs typeface="Arial" panose="020B0604020202020204" pitchFamily="34" charset="0"/>
              </a:rPr>
              <a:t>AmpleChip</a:t>
            </a:r>
            <a:r>
              <a:rPr lang="en-GB" altLang="zh-CN" kern="100" dirty="0">
                <a:effectLst/>
                <a:latin typeface="Arial" panose="020B0604020202020204" pitchFamily="34" charset="0"/>
                <a:ea typeface="等线" panose="02010600030101010101" pitchFamily="2" charset="-122"/>
                <a:cs typeface="Arial" panose="020B0604020202020204" pitchFamily="34" charset="0"/>
              </a:rPr>
              <a:t> (2023) </a:t>
            </a:r>
            <a:r>
              <a:rPr lang="en-GB" altLang="zh-CN" i="1" kern="100" dirty="0">
                <a:effectLst/>
                <a:latin typeface="Arial" panose="020B0604020202020204" pitchFamily="34" charset="0"/>
                <a:ea typeface="等线" panose="02010600030101010101" pitchFamily="2" charset="-122"/>
                <a:cs typeface="Arial" panose="020B0604020202020204" pitchFamily="34" charset="0"/>
              </a:rPr>
              <a:t>Where is the progress of Huawei's localization in China?</a:t>
            </a:r>
            <a:r>
              <a:rPr lang="en-GB" altLang="zh-CN" kern="100" dirty="0">
                <a:effectLst/>
                <a:latin typeface="Arial" panose="020B0604020202020204" pitchFamily="34" charset="0"/>
                <a:ea typeface="等线" panose="02010600030101010101" pitchFamily="2" charset="-122"/>
                <a:cs typeface="Arial" panose="020B0604020202020204" pitchFamily="34" charset="0"/>
              </a:rPr>
              <a:t> Available at: </a:t>
            </a:r>
            <a:r>
              <a:rPr lang="en-GB" altLang="zh-CN" u="sng" kern="100" dirty="0">
                <a:solidFill>
                  <a:srgbClr val="0563C1"/>
                </a:solidFill>
                <a:effectLst/>
                <a:latin typeface="Arial" panose="020B0604020202020204" pitchFamily="34" charset="0"/>
                <a:ea typeface="等线" panose="02010600030101010101" pitchFamily="2" charset="-122"/>
                <a:cs typeface="Arial" panose="020B0604020202020204" pitchFamily="34" charset="0"/>
                <a:hlinkClick r:id="rId8"/>
              </a:rPr>
              <a:t>https://www.ample-chip.com/NewsDetail/where-is-the-progress-of-huawei-s-localization-in-china.html</a:t>
            </a:r>
            <a:r>
              <a:rPr lang="en-GB" altLang="zh-CN" kern="100" dirty="0">
                <a:effectLst/>
                <a:latin typeface="Arial" panose="020B0604020202020204" pitchFamily="34" charset="0"/>
                <a:ea typeface="等线" panose="02010600030101010101" pitchFamily="2" charset="-122"/>
                <a:cs typeface="Arial" panose="020B0604020202020204" pitchFamily="34" charset="0"/>
              </a:rPr>
              <a:t> (Accessed: 25 Feb 2023) </a:t>
            </a:r>
          </a:p>
          <a:p>
            <a:pPr marL="342900" lvl="0" indent="-342900" algn="l">
              <a:buFont typeface="+mj-lt"/>
              <a:buAutoNum type="arabicPeriod"/>
            </a:pPr>
            <a:endParaRPr lang="zh-CN" altLang="zh-CN" kern="100" dirty="0">
              <a:effectLst/>
              <a:latin typeface="Arial" panose="020B0604020202020204" pitchFamily="34" charset="0"/>
              <a:ea typeface="等线" panose="02010600030101010101" pitchFamily="2" charset="-122"/>
              <a:cs typeface="Arial" panose="020B0604020202020204" pitchFamily="34" charset="0"/>
            </a:endParaRPr>
          </a:p>
          <a:p>
            <a:pPr marL="342900" lvl="0" indent="-342900" algn="l">
              <a:buFont typeface="+mj-lt"/>
              <a:buAutoNum type="arabicPeriod"/>
            </a:pPr>
            <a:r>
              <a:rPr lang="en-GB" altLang="zh-CN" kern="100" dirty="0">
                <a:effectLst/>
                <a:latin typeface="Arial" panose="020B0604020202020204" pitchFamily="34" charset="0"/>
                <a:ea typeface="等线" panose="02010600030101010101" pitchFamily="2" charset="-122"/>
                <a:cs typeface="Arial" panose="020B0604020202020204" pitchFamily="34" charset="0"/>
              </a:rPr>
              <a:t>Cameron, E. and Green, M. (2015). </a:t>
            </a:r>
            <a:r>
              <a:rPr lang="zh-CN" altLang="zh-CN" i="1" kern="100" dirty="0">
                <a:effectLst/>
                <a:latin typeface="Arial" panose="020B0604020202020204" pitchFamily="34" charset="0"/>
                <a:ea typeface="等线" panose="02010600030101010101" pitchFamily="2" charset="-122"/>
                <a:cs typeface="Arial" panose="020B0604020202020204" pitchFamily="34" charset="0"/>
              </a:rPr>
              <a:t>Making sense of change management : a complete guide to the models, tools and techniques of organizational change</a:t>
            </a:r>
            <a:r>
              <a:rPr lang="zh-CN" altLang="zh-CN" kern="100" dirty="0">
                <a:effectLst/>
                <a:latin typeface="Arial" panose="020B0604020202020204" pitchFamily="34" charset="0"/>
                <a:ea typeface="等线" panose="02010600030101010101" pitchFamily="2" charset="-122"/>
                <a:cs typeface="Arial" panose="020B0604020202020204" pitchFamily="34" charset="0"/>
              </a:rPr>
              <a:t>. 5</a:t>
            </a:r>
            <a:r>
              <a:rPr lang="zh-CN" altLang="zh-CN" kern="100" baseline="30000" dirty="0">
                <a:effectLst/>
                <a:latin typeface="Arial" panose="020B0604020202020204" pitchFamily="34" charset="0"/>
                <a:ea typeface="等线" panose="02010600030101010101" pitchFamily="2" charset="-122"/>
                <a:cs typeface="Arial" panose="020B0604020202020204" pitchFamily="34" charset="0"/>
              </a:rPr>
              <a:t>th</a:t>
            </a:r>
            <a:r>
              <a:rPr lang="zh-CN" altLang="zh-CN" kern="100" dirty="0">
                <a:effectLst/>
                <a:latin typeface="Arial" panose="020B0604020202020204" pitchFamily="34" charset="0"/>
                <a:ea typeface="等线" panose="02010600030101010101" pitchFamily="2" charset="-122"/>
                <a:cs typeface="Arial" panose="020B0604020202020204" pitchFamily="34" charset="0"/>
              </a:rPr>
              <a:t> Edn. Kogan Page.</a:t>
            </a:r>
            <a:endParaRPr lang="en-US" altLang="zh-CN" kern="100" dirty="0">
              <a:effectLst/>
              <a:latin typeface="Arial" panose="020B0604020202020204" pitchFamily="34" charset="0"/>
              <a:ea typeface="等线" panose="02010600030101010101" pitchFamily="2" charset="-122"/>
              <a:cs typeface="Arial" panose="020B0604020202020204" pitchFamily="34" charset="0"/>
            </a:endParaRPr>
          </a:p>
          <a:p>
            <a:pPr marL="342900" lvl="0" indent="-342900" algn="l">
              <a:buFont typeface="+mj-lt"/>
              <a:buAutoNum type="arabicPeriod"/>
            </a:pPr>
            <a:endParaRPr lang="zh-CN" altLang="zh-CN" kern="100" dirty="0">
              <a:effectLst/>
              <a:latin typeface="Arial" panose="020B0604020202020204" pitchFamily="34" charset="0"/>
              <a:ea typeface="等线" panose="02010600030101010101" pitchFamily="2" charset="-122"/>
              <a:cs typeface="Arial" panose="020B0604020202020204" pitchFamily="34" charset="0"/>
            </a:endParaRPr>
          </a:p>
          <a:p>
            <a:pPr marL="342900" lvl="0" indent="-342900" algn="l">
              <a:buFont typeface="+mj-lt"/>
              <a:buAutoNum type="arabicPeriod"/>
            </a:pPr>
            <a:r>
              <a:rPr lang="en-GB" altLang="zh-CN" kern="100" dirty="0">
                <a:effectLst/>
                <a:latin typeface="Arial" panose="020B0604020202020204" pitchFamily="34" charset="0"/>
                <a:ea typeface="等线" panose="02010600030101010101" pitchFamily="2" charset="-122"/>
                <a:cs typeface="Arial" panose="020B0604020202020204" pitchFamily="34" charset="0"/>
              </a:rPr>
              <a:t>CIPD (2021) </a:t>
            </a:r>
            <a:r>
              <a:rPr lang="en-GB" altLang="zh-CN" i="1" kern="100" dirty="0">
                <a:effectLst/>
                <a:latin typeface="Arial" panose="020B0604020202020204" pitchFamily="34" charset="0"/>
                <a:ea typeface="等线" panose="02010600030101010101" pitchFamily="2" charset="-122"/>
                <a:cs typeface="Arial" panose="020B0604020202020204" pitchFamily="34" charset="0"/>
              </a:rPr>
              <a:t>Change management | Introduction</a:t>
            </a:r>
            <a:r>
              <a:rPr lang="en-GB" altLang="zh-CN" kern="100" dirty="0">
                <a:effectLst/>
                <a:latin typeface="Arial" panose="020B0604020202020204" pitchFamily="34" charset="0"/>
                <a:ea typeface="等线" panose="02010600030101010101" pitchFamily="2" charset="-122"/>
                <a:cs typeface="Arial" panose="020B0604020202020204" pitchFamily="34" charset="0"/>
              </a:rPr>
              <a:t>. Available at: </a:t>
            </a:r>
            <a:r>
              <a:rPr lang="en-GB" altLang="zh-CN" u="sng" kern="100" dirty="0">
                <a:solidFill>
                  <a:srgbClr val="0563C1"/>
                </a:solidFill>
                <a:effectLst/>
                <a:latin typeface="Arial" panose="020B0604020202020204" pitchFamily="34" charset="0"/>
                <a:ea typeface="等线" panose="02010600030101010101" pitchFamily="2" charset="-122"/>
                <a:cs typeface="Arial" panose="020B0604020202020204" pitchFamily="34" charset="0"/>
                <a:hlinkClick r:id="rId9"/>
              </a:rPr>
              <a:t>https://www.cipd.co.uk/knowledge/strategy/change/management-factsheet</a:t>
            </a:r>
            <a:r>
              <a:rPr lang="en-GB" altLang="zh-CN" kern="100" dirty="0">
                <a:effectLst/>
                <a:latin typeface="Arial" panose="020B0604020202020204" pitchFamily="34" charset="0"/>
                <a:ea typeface="等线" panose="02010600030101010101" pitchFamily="2" charset="-122"/>
                <a:cs typeface="Arial" panose="020B0604020202020204" pitchFamily="34" charset="0"/>
              </a:rPr>
              <a:t> (Accessed: 25 Feb 2023)</a:t>
            </a:r>
          </a:p>
          <a:p>
            <a:pPr marL="342900" lvl="0" indent="-342900" algn="l">
              <a:buFont typeface="+mj-lt"/>
              <a:buAutoNum type="arabicPeriod"/>
            </a:pPr>
            <a:endParaRPr lang="zh-CN" altLang="zh-CN" kern="100" dirty="0">
              <a:effectLst/>
              <a:latin typeface="Arial" panose="020B0604020202020204" pitchFamily="34" charset="0"/>
              <a:ea typeface="等线" panose="02010600030101010101" pitchFamily="2" charset="-122"/>
              <a:cs typeface="Arial" panose="020B0604020202020204" pitchFamily="34" charset="0"/>
            </a:endParaRPr>
          </a:p>
          <a:p>
            <a:pPr marL="342900" lvl="0" indent="-342900" algn="l">
              <a:buFont typeface="+mj-lt"/>
              <a:buAutoNum type="arabicPeriod"/>
            </a:pPr>
            <a:r>
              <a:rPr lang="en-GB" altLang="zh-CN" kern="100" dirty="0">
                <a:effectLst/>
                <a:latin typeface="Arial" panose="020B0604020202020204" pitchFamily="34" charset="0"/>
                <a:ea typeface="等线" panose="02010600030101010101" pitchFamily="2" charset="-122"/>
                <a:cs typeface="Arial" panose="020B0604020202020204" pitchFamily="34" charset="0"/>
              </a:rPr>
              <a:t>Counterpoint (2023) </a:t>
            </a:r>
            <a:r>
              <a:rPr lang="en-GB" altLang="zh-CN" i="1" kern="100" dirty="0">
                <a:effectLst/>
                <a:latin typeface="Arial" panose="020B0604020202020204" pitchFamily="34" charset="0"/>
                <a:ea typeface="等线" panose="02010600030101010101" pitchFamily="2" charset="-122"/>
                <a:cs typeface="Arial" panose="020B0604020202020204" pitchFamily="34" charset="0"/>
              </a:rPr>
              <a:t>Global Smartphone Shipments Market Data (Q1 2021 – Q4 2022)</a:t>
            </a:r>
            <a:r>
              <a:rPr lang="en-GB" altLang="zh-CN" kern="100" dirty="0">
                <a:effectLst/>
                <a:latin typeface="Arial" panose="020B0604020202020204" pitchFamily="34" charset="0"/>
                <a:ea typeface="等线" panose="02010600030101010101" pitchFamily="2" charset="-122"/>
                <a:cs typeface="Arial" panose="020B0604020202020204" pitchFamily="34" charset="0"/>
              </a:rPr>
              <a:t>. Available at: </a:t>
            </a:r>
            <a:r>
              <a:rPr lang="en-GB" altLang="zh-CN" u="sng" kern="100" dirty="0">
                <a:solidFill>
                  <a:srgbClr val="0563C1"/>
                </a:solidFill>
                <a:effectLst/>
                <a:latin typeface="Arial" panose="020B0604020202020204" pitchFamily="34" charset="0"/>
                <a:ea typeface="等线" panose="02010600030101010101" pitchFamily="2" charset="-122"/>
                <a:cs typeface="Arial" panose="020B0604020202020204" pitchFamily="34" charset="0"/>
                <a:hlinkClick r:id="rId10"/>
              </a:rPr>
              <a:t>https://www.counterpointresearch.com/global-smartphone-share/</a:t>
            </a:r>
            <a:r>
              <a:rPr lang="en-GB" altLang="zh-CN" kern="100" dirty="0">
                <a:effectLst/>
                <a:latin typeface="Arial" panose="020B0604020202020204" pitchFamily="34" charset="0"/>
                <a:ea typeface="等线" panose="02010600030101010101" pitchFamily="2" charset="-122"/>
                <a:cs typeface="Arial" panose="020B0604020202020204" pitchFamily="34" charset="0"/>
              </a:rPr>
              <a:t> (Accessed: 25 Feb 2023)</a:t>
            </a:r>
          </a:p>
          <a:p>
            <a:pPr marL="342900" lvl="0" indent="-342900" algn="l">
              <a:buFont typeface="+mj-lt"/>
              <a:buAutoNum type="arabicPeriod"/>
            </a:pPr>
            <a:endParaRPr lang="zh-CN" altLang="zh-CN" kern="100" dirty="0">
              <a:effectLst/>
              <a:latin typeface="Arial" panose="020B0604020202020204" pitchFamily="34" charset="0"/>
              <a:ea typeface="等线" panose="02010600030101010101" pitchFamily="2" charset="-122"/>
              <a:cs typeface="Arial" panose="020B0604020202020204" pitchFamily="34" charset="0"/>
            </a:endParaRPr>
          </a:p>
          <a:p>
            <a:pPr marL="342900" lvl="0" indent="-342900" algn="l">
              <a:buFont typeface="+mj-lt"/>
              <a:buAutoNum type="arabicPeriod"/>
            </a:pPr>
            <a:r>
              <a:rPr lang="en-GB" altLang="zh-CN" kern="100" dirty="0">
                <a:effectLst/>
                <a:latin typeface="Arial" panose="020B0604020202020204" pitchFamily="34" charset="0"/>
                <a:ea typeface="等线" panose="02010600030101010101" pitchFamily="2" charset="-122"/>
                <a:cs typeface="Arial" panose="020B0604020202020204" pitchFamily="34" charset="0"/>
              </a:rPr>
              <a:t>Huawei (2021) </a:t>
            </a:r>
            <a:r>
              <a:rPr lang="en-GB" altLang="zh-CN" i="1" kern="100" dirty="0">
                <a:effectLst/>
                <a:latin typeface="Arial" panose="020B0604020202020204" pitchFamily="34" charset="0"/>
                <a:ea typeface="等线" panose="02010600030101010101" pitchFamily="2" charset="-122"/>
                <a:cs typeface="Arial" panose="020B0604020202020204" pitchFamily="34" charset="0"/>
              </a:rPr>
              <a:t>Huawei: Optimizing portfolio to boost business resilience and navigate a challenging environment</a:t>
            </a:r>
            <a:r>
              <a:rPr lang="en-GB" altLang="zh-CN" kern="100" dirty="0">
                <a:effectLst/>
                <a:latin typeface="Arial" panose="020B0604020202020204" pitchFamily="34" charset="0"/>
                <a:ea typeface="等线" panose="02010600030101010101" pitchFamily="2" charset="-122"/>
                <a:cs typeface="Arial" panose="020B0604020202020204" pitchFamily="34" charset="0"/>
              </a:rPr>
              <a:t>. Available at: </a:t>
            </a:r>
            <a:r>
              <a:rPr lang="en-GB" altLang="zh-CN" u="sng" kern="100" dirty="0">
                <a:solidFill>
                  <a:srgbClr val="0563C1"/>
                </a:solidFill>
                <a:effectLst/>
                <a:latin typeface="Arial" panose="020B0604020202020204" pitchFamily="34" charset="0"/>
                <a:ea typeface="等线" panose="02010600030101010101" pitchFamily="2" charset="-122"/>
                <a:cs typeface="Arial" panose="020B0604020202020204" pitchFamily="34" charset="0"/>
                <a:hlinkClick r:id="rId11"/>
              </a:rPr>
              <a:t>https://www.huawei.com/en/news/2021/4/huawei-has-strategy</a:t>
            </a:r>
            <a:r>
              <a:rPr lang="en-GB" altLang="zh-CN" kern="100" dirty="0">
                <a:effectLst/>
                <a:latin typeface="Arial" panose="020B0604020202020204" pitchFamily="34" charset="0"/>
                <a:ea typeface="等线" panose="02010600030101010101" pitchFamily="2" charset="-122"/>
                <a:cs typeface="Arial" panose="020B0604020202020204" pitchFamily="34" charset="0"/>
              </a:rPr>
              <a:t> (Accessed: 25 Feb 2023)</a:t>
            </a:r>
          </a:p>
          <a:p>
            <a:pPr marL="342900" lvl="0" indent="-342900" algn="l">
              <a:buFont typeface="+mj-lt"/>
              <a:buAutoNum type="arabicPeriod"/>
            </a:pPr>
            <a:endParaRPr lang="zh-CN" altLang="zh-CN" kern="100" dirty="0">
              <a:effectLst/>
              <a:latin typeface="Arial" panose="020B0604020202020204" pitchFamily="34" charset="0"/>
              <a:ea typeface="等线" panose="02010600030101010101" pitchFamily="2" charset="-122"/>
              <a:cs typeface="Arial" panose="020B0604020202020204" pitchFamily="34" charset="0"/>
            </a:endParaRPr>
          </a:p>
          <a:p>
            <a:pPr marL="342900" lvl="0" indent="-342900" algn="l">
              <a:buFont typeface="+mj-lt"/>
              <a:buAutoNum type="arabicPeriod"/>
            </a:pPr>
            <a:r>
              <a:rPr lang="en-GB" altLang="zh-CN" kern="100" dirty="0">
                <a:effectLst/>
                <a:latin typeface="Arial" panose="020B0604020202020204" pitchFamily="34" charset="0"/>
                <a:ea typeface="等线" panose="02010600030101010101" pitchFamily="2" charset="-122"/>
                <a:cs typeface="Arial" panose="020B0604020202020204" pitchFamily="34" charset="0"/>
              </a:rPr>
              <a:t>Huawei (2023) </a:t>
            </a:r>
            <a:r>
              <a:rPr lang="en-GB" altLang="zh-CN" i="1" kern="100" dirty="0">
                <a:effectLst/>
                <a:latin typeface="Arial" panose="020B0604020202020204" pitchFamily="34" charset="0"/>
                <a:ea typeface="等线" panose="02010600030101010101" pitchFamily="2" charset="-122"/>
                <a:cs typeface="Arial" panose="020B0604020202020204" pitchFamily="34" charset="0"/>
              </a:rPr>
              <a:t>About Huawei.</a:t>
            </a:r>
            <a:r>
              <a:rPr lang="en-GB" altLang="zh-CN" kern="100" dirty="0">
                <a:effectLst/>
                <a:latin typeface="Arial" panose="020B0604020202020204" pitchFamily="34" charset="0"/>
                <a:ea typeface="等线" panose="02010600030101010101" pitchFamily="2" charset="-122"/>
                <a:cs typeface="Arial" panose="020B0604020202020204" pitchFamily="34" charset="0"/>
              </a:rPr>
              <a:t> Available at: </a:t>
            </a:r>
            <a:r>
              <a:rPr lang="en-GB" altLang="zh-CN" u="sng" kern="100" dirty="0">
                <a:solidFill>
                  <a:srgbClr val="0563C1"/>
                </a:solidFill>
                <a:effectLst/>
                <a:latin typeface="Arial" panose="020B0604020202020204" pitchFamily="34" charset="0"/>
                <a:ea typeface="等线" panose="02010600030101010101" pitchFamily="2" charset="-122"/>
                <a:cs typeface="Arial" panose="020B0604020202020204" pitchFamily="34" charset="0"/>
                <a:hlinkClick r:id="rId12"/>
              </a:rPr>
              <a:t>https://www.huawei.com/uk/corporate-information/research-development</a:t>
            </a:r>
            <a:r>
              <a:rPr lang="en-GB" altLang="zh-CN" kern="100" dirty="0">
                <a:effectLst/>
                <a:latin typeface="Arial" panose="020B0604020202020204" pitchFamily="34" charset="0"/>
                <a:ea typeface="等线" panose="02010600030101010101" pitchFamily="2" charset="-122"/>
                <a:cs typeface="Arial" panose="020B0604020202020204" pitchFamily="34" charset="0"/>
              </a:rPr>
              <a:t> (Accessed: 25 Feb 2023)</a:t>
            </a:r>
          </a:p>
          <a:p>
            <a:pPr marL="342900" lvl="0" indent="-342900" algn="l">
              <a:buFont typeface="+mj-lt"/>
              <a:buAutoNum type="arabicPeriod"/>
            </a:pPr>
            <a:endParaRPr lang="zh-CN" altLang="zh-CN" sz="1800" kern="100" dirty="0">
              <a:effectLst/>
              <a:latin typeface="Arial" panose="020B0604020202020204" pitchFamily="34" charset="0"/>
              <a:ea typeface="等线" panose="02010600030101010101" pitchFamily="2" charset="-122"/>
              <a:cs typeface="Arial" panose="020B0604020202020204" pitchFamily="34" charset="0"/>
            </a:endParaRPr>
          </a:p>
        </p:txBody>
      </p:sp>
    </p:spTree>
    <p:extLst>
      <p:ext uri="{BB962C8B-B14F-4D97-AF65-F5344CB8AC3E}">
        <p14:creationId xmlns:p14="http://schemas.microsoft.com/office/powerpoint/2010/main" val="4153678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占位符 31" descr="鼓掌">
            <a:extLst>
              <a:ext uri="{FF2B5EF4-FFF2-40B4-BE49-F238E27FC236}">
                <a16:creationId xmlns:a16="http://schemas.microsoft.com/office/drawing/2014/main" id="{AAB6EE12-FEF8-FB41-A909-0DA61D7725C7}"/>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标题 13">
            <a:extLst>
              <a:ext uri="{FF2B5EF4-FFF2-40B4-BE49-F238E27FC236}">
                <a16:creationId xmlns:a16="http://schemas.microsoft.com/office/drawing/2014/main" id="{6C38D7A9-9299-4108-BB08-026F4B9CAE7B}"/>
              </a:ext>
            </a:extLst>
          </p:cNvPr>
          <p:cNvSpPr>
            <a:spLocks noGrp="1"/>
          </p:cNvSpPr>
          <p:nvPr>
            <p:ph type="ctrTitle"/>
          </p:nvPr>
        </p:nvSpPr>
        <p:spPr/>
        <p:txBody>
          <a:bodyPr rtlCol="0"/>
          <a:lstStyle/>
          <a:p>
            <a:pPr rtl="0"/>
            <a:r>
              <a:rPr lang="en-US" altLang="zh-CN" sz="4800" dirty="0">
                <a:latin typeface="Arial" panose="020B0604020202020204" pitchFamily="34" charset="0"/>
                <a:cs typeface="Arial" panose="020B0604020202020204" pitchFamily="34" charset="0"/>
              </a:rPr>
              <a:t>References</a:t>
            </a:r>
            <a:endParaRPr lang="zh-CN" altLang="en-US" sz="4800" dirty="0">
              <a:latin typeface="Arial" panose="020B0604020202020204" pitchFamily="34" charset="0"/>
              <a:cs typeface="Arial" panose="020B0604020202020204" pitchFamily="34" charset="0"/>
            </a:endParaRPr>
          </a:p>
        </p:txBody>
      </p:sp>
      <p:sp>
        <p:nvSpPr>
          <p:cNvPr id="4" name="文本占位符 3">
            <a:extLst>
              <a:ext uri="{FF2B5EF4-FFF2-40B4-BE49-F238E27FC236}">
                <a16:creationId xmlns:a16="http://schemas.microsoft.com/office/drawing/2014/main" id="{60828E04-9C2A-4859-8050-C2DF67A249CB}"/>
              </a:ext>
            </a:extLst>
          </p:cNvPr>
          <p:cNvSpPr>
            <a:spLocks noGrp="1"/>
          </p:cNvSpPr>
          <p:nvPr>
            <p:ph type="body" sz="quarter" idx="15"/>
          </p:nvPr>
        </p:nvSpPr>
        <p:spPr/>
        <p:txBody>
          <a:bodyPr rtlCol="0"/>
          <a:lstStyle/>
          <a:p>
            <a:pPr algn="ctr" rtl="0"/>
            <a:r>
              <a:rPr lang="en-US" altLang="zh-CN" dirty="0">
                <a:latin typeface="Arial" panose="020B0604020202020204" pitchFamily="34" charset="0"/>
                <a:cs typeface="Arial" panose="020B0604020202020204" pitchFamily="34" charset="0"/>
              </a:rPr>
              <a:t>Lei</a:t>
            </a:r>
            <a:r>
              <a:rPr lang="zh-CN" altLang="en-US" dirty="0">
                <a:latin typeface="Arial" panose="020B0604020202020204" pitchFamily="34" charset="0"/>
                <a:cs typeface="Arial" panose="020B0604020202020204" pitchFamily="34" charset="0"/>
              </a:rPr>
              <a:t> </a:t>
            </a:r>
            <a:r>
              <a:rPr lang="en-US" altLang="zh-CN" dirty="0">
                <a:latin typeface="Arial" panose="020B0604020202020204" pitchFamily="34" charset="0"/>
                <a:cs typeface="Arial" panose="020B0604020202020204" pitchFamily="34" charset="0"/>
              </a:rPr>
              <a:t>Liu</a:t>
            </a:r>
            <a:endParaRPr lang="zh-CN" altLang="en-US" dirty="0">
              <a:latin typeface="Arial" panose="020B0604020202020204" pitchFamily="34" charset="0"/>
              <a:cs typeface="Arial" panose="020B0604020202020204" pitchFamily="34" charset="0"/>
            </a:endParaRPr>
          </a:p>
        </p:txBody>
      </p:sp>
      <p:pic>
        <p:nvPicPr>
          <p:cNvPr id="8" name="图形 7" descr="用户" title="图标 - 演示者姓名">
            <a:extLst>
              <a:ext uri="{FF2B5EF4-FFF2-40B4-BE49-F238E27FC236}">
                <a16:creationId xmlns:a16="http://schemas.microsoft.com/office/drawing/2014/main" id="{111541C4-DB03-4E53-994D-499C7D73C4DF}"/>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1485495" y="4006655"/>
            <a:ext cx="218900" cy="218900"/>
          </a:xfrm>
          <a:prstGeom prst="rect">
            <a:avLst/>
          </a:prstGeom>
        </p:spPr>
      </p:pic>
      <p:sp>
        <p:nvSpPr>
          <p:cNvPr id="6" name="文本占位符 5">
            <a:extLst>
              <a:ext uri="{FF2B5EF4-FFF2-40B4-BE49-F238E27FC236}">
                <a16:creationId xmlns:a16="http://schemas.microsoft.com/office/drawing/2014/main" id="{50A3BCC3-A277-4C0B-9EBA-EB53990D8EBD}"/>
              </a:ext>
            </a:extLst>
          </p:cNvPr>
          <p:cNvSpPr>
            <a:spLocks noGrp="1"/>
          </p:cNvSpPr>
          <p:nvPr>
            <p:ph type="body" sz="quarter" idx="17"/>
          </p:nvPr>
        </p:nvSpPr>
        <p:spPr>
          <a:xfrm>
            <a:off x="8458200" y="4274505"/>
            <a:ext cx="2910342" cy="316800"/>
          </a:xfrm>
        </p:spPr>
        <p:txBody>
          <a:bodyPr rtlCol="0"/>
          <a:lstStyle/>
          <a:p>
            <a:pPr rtl="0"/>
            <a:r>
              <a:rPr lang="en-US" altLang="zh-CN" sz="1600" dirty="0">
                <a:latin typeface="Arial" panose="020B0604020202020204" pitchFamily="34" charset="0"/>
                <a:cs typeface="Arial" panose="020B0604020202020204" pitchFamily="34" charset="0"/>
              </a:rPr>
              <a:t>2216376@student.uwtsd.ac.uk</a:t>
            </a:r>
            <a:endParaRPr lang="zh-CN" altLang="en-US" sz="1600" dirty="0">
              <a:latin typeface="Arial" panose="020B0604020202020204" pitchFamily="34" charset="0"/>
              <a:cs typeface="Arial" panose="020B0604020202020204" pitchFamily="34" charset="0"/>
            </a:endParaRPr>
          </a:p>
        </p:txBody>
      </p:sp>
      <p:pic>
        <p:nvPicPr>
          <p:cNvPr id="9" name="图形 8" descr="信封" title="图标 - 演示者电子邮件">
            <a:extLst>
              <a:ext uri="{FF2B5EF4-FFF2-40B4-BE49-F238E27FC236}">
                <a16:creationId xmlns:a16="http://schemas.microsoft.com/office/drawing/2014/main" id="{773C1382-ACE1-460F-A1B6-AB761A7D2E6B}"/>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a:off x="11485495" y="4310722"/>
            <a:ext cx="218900" cy="218900"/>
          </a:xfrm>
          <a:prstGeom prst="rect">
            <a:avLst/>
          </a:prstGeom>
        </p:spPr>
      </p:pic>
      <p:sp>
        <p:nvSpPr>
          <p:cNvPr id="12" name="灯片编号占位符 11">
            <a:extLst>
              <a:ext uri="{FF2B5EF4-FFF2-40B4-BE49-F238E27FC236}">
                <a16:creationId xmlns:a16="http://schemas.microsoft.com/office/drawing/2014/main" id="{91814EC9-246A-4C6E-941E-5774FE72F08E}"/>
              </a:ext>
            </a:extLst>
          </p:cNvPr>
          <p:cNvSpPr>
            <a:spLocks noGrp="1"/>
          </p:cNvSpPr>
          <p:nvPr>
            <p:ph type="sldNum" sz="quarter" idx="20"/>
          </p:nvPr>
        </p:nvSpPr>
        <p:spPr/>
        <p:txBody>
          <a:bodyPr rtlCol="0"/>
          <a:lstStyle/>
          <a:p>
            <a:pPr rtl="0"/>
            <a:fld id="{19B51A1E-902D-48AF-9020-955120F399B6}" type="slidenum">
              <a:rPr lang="en-US" altLang="zh-CN" smtClean="0"/>
              <a:pPr rtl="0"/>
              <a:t>13</a:t>
            </a:fld>
            <a:endParaRPr lang="zh-CN" altLang="en-US"/>
          </a:p>
        </p:txBody>
      </p:sp>
      <p:sp>
        <p:nvSpPr>
          <p:cNvPr id="15" name="矩形 14">
            <a:extLst>
              <a:ext uri="{FF2B5EF4-FFF2-40B4-BE49-F238E27FC236}">
                <a16:creationId xmlns:a16="http://schemas.microsoft.com/office/drawing/2014/main" id="{80B2CFE5-DEF0-010D-4946-07FD925B7452}"/>
              </a:ext>
            </a:extLst>
          </p:cNvPr>
          <p:cNvSpPr/>
          <p:nvPr/>
        </p:nvSpPr>
        <p:spPr>
          <a:xfrm>
            <a:off x="56394" y="110172"/>
            <a:ext cx="8201398" cy="6583680"/>
          </a:xfrm>
          <a:prstGeom prst="rect">
            <a:avLst/>
          </a:prstGeom>
          <a:solidFill>
            <a:schemeClr val="bg1">
              <a:alpha val="88000"/>
            </a:schemeClr>
          </a:solidFill>
          <a:ln/>
        </p:spPr>
        <p:style>
          <a:lnRef idx="2">
            <a:schemeClr val="dk1"/>
          </a:lnRef>
          <a:fillRef idx="1">
            <a:schemeClr val="lt1"/>
          </a:fillRef>
          <a:effectRef idx="0">
            <a:schemeClr val="dk1"/>
          </a:effectRef>
          <a:fontRef idx="minor">
            <a:schemeClr val="dk1"/>
          </a:fontRef>
        </p:style>
        <p:txBody>
          <a:bodyPr rtlCol="0" anchor="ctr"/>
          <a:lstStyle/>
          <a:p>
            <a:pPr marL="342900" lvl="0" indent="-342900">
              <a:buFont typeface="+mj-lt"/>
              <a:buAutoNum type="arabicPeriod" startAt="7"/>
            </a:pPr>
            <a:r>
              <a:rPr lang="en-GB" altLang="zh-CN" sz="1800" kern="100" dirty="0" err="1">
                <a:effectLst/>
                <a:latin typeface="Arial" panose="020B0604020202020204" pitchFamily="34" charset="0"/>
                <a:ea typeface="等线" panose="02010600030101010101" pitchFamily="2" charset="-122"/>
                <a:cs typeface="Times New Roman" panose="02020603050405020304" pitchFamily="18" charset="0"/>
              </a:rPr>
              <a:t>Kharpal</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 (2020) </a:t>
            </a:r>
            <a:r>
              <a:rPr lang="en-GB" altLang="zh-CN" sz="1800" i="1" kern="100" dirty="0">
                <a:effectLst/>
                <a:latin typeface="Arial" panose="020B0604020202020204" pitchFamily="34" charset="0"/>
                <a:ea typeface="等线" panose="02010600030101010101" pitchFamily="2" charset="-122"/>
                <a:cs typeface="Times New Roman" panose="02020603050405020304" pitchFamily="18" charset="0"/>
              </a:rPr>
              <a:t>Huawei overtakes Samsung to be No. 1 smartphone player in the world thanks to China as overseas sales drop</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Available at: </a:t>
            </a:r>
            <a:r>
              <a:rPr lang="en-GB" altLang="zh-CN" sz="1800" u="sng" kern="100" dirty="0">
                <a:solidFill>
                  <a:srgbClr val="0563C1"/>
                </a:solidFill>
                <a:effectLst/>
                <a:latin typeface="Arial" panose="020B0604020202020204" pitchFamily="34" charset="0"/>
                <a:ea typeface="等线" panose="02010600030101010101" pitchFamily="2" charset="-122"/>
                <a:cs typeface="Times New Roman" panose="02020603050405020304" pitchFamily="18" charset="0"/>
                <a:hlinkClick r:id="rId8"/>
              </a:rPr>
              <a:t>https://www.cnbc.com/2020/07/30/huawei-overtakes-samsung-to-be-no-1-smartphone-maker-thanks-to-china.html</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(Accessed: 25 Feb 2023)</a:t>
            </a:r>
          </a:p>
          <a:p>
            <a:pPr marL="342900" lvl="0" indent="-342900">
              <a:buFont typeface="+mj-lt"/>
              <a:buAutoNum type="arabicPeriod" startAt="7"/>
            </a:pP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marL="342900" indent="-342900">
              <a:buFont typeface="+mj-lt"/>
              <a:buAutoNum type="arabicPeriod" startAt="7"/>
            </a:pP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t>
            </a:r>
            <a:r>
              <a:rPr lang="en-GB" altLang="zh-CN" sz="1800" kern="100" dirty="0" err="1">
                <a:effectLst/>
                <a:latin typeface="Arial" panose="020B0604020202020204" pitchFamily="34" charset="0"/>
                <a:ea typeface="等线" panose="02010600030101010101" pitchFamily="2" charset="-122"/>
                <a:cs typeface="Times New Roman" panose="02020603050405020304" pitchFamily="18" charset="0"/>
              </a:rPr>
              <a:t>Kharpal</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 (2022) </a:t>
            </a:r>
            <a:r>
              <a:rPr lang="en-GB" altLang="zh-CN" sz="1800" i="1" kern="100" dirty="0">
                <a:effectLst/>
                <a:latin typeface="Arial" panose="020B0604020202020204" pitchFamily="34" charset="0"/>
                <a:ea typeface="等线" panose="02010600030101010101" pitchFamily="2" charset="-122"/>
                <a:cs typeface="Times New Roman" panose="02020603050405020304" pitchFamily="18" charset="0"/>
              </a:rPr>
              <a:t>Huawei licenses 5G patents to rival as U.S. sanctions force the Chinese giant to seek new revenue.</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Available at: </a:t>
            </a:r>
            <a:r>
              <a:rPr lang="en-GB" altLang="zh-CN" sz="1800" u="sng" kern="100" dirty="0">
                <a:solidFill>
                  <a:srgbClr val="0563C1"/>
                </a:solidFill>
                <a:effectLst/>
                <a:latin typeface="Arial" panose="020B0604020202020204" pitchFamily="34" charset="0"/>
                <a:ea typeface="等线" panose="02010600030101010101" pitchFamily="2" charset="-122"/>
                <a:cs typeface="Times New Roman" panose="02020603050405020304" pitchFamily="18" charset="0"/>
                <a:hlinkClick r:id="rId9"/>
              </a:rPr>
              <a:t>https://www.cnbc.com/2022/12/09/huawei-licenses-5g-patents-to-rival-as-us-sanctions-bite.html</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(Accessed: 25 Feb 2023)</a:t>
            </a:r>
          </a:p>
          <a:p>
            <a:pPr marL="342900" indent="-342900">
              <a:buFont typeface="+mj-lt"/>
              <a:buAutoNum type="arabicPeriod" startAt="7"/>
            </a:pP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marL="342900" indent="-342900">
              <a:buFont typeface="+mj-lt"/>
              <a:buAutoNum type="arabicPeriod" startAt="7"/>
            </a:pP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McDonald, J. (2021) </a:t>
            </a:r>
            <a:r>
              <a:rPr lang="en-GB" altLang="zh-CN" sz="1800" i="1" kern="100" dirty="0">
                <a:effectLst/>
                <a:latin typeface="Arial" panose="020B0604020202020204" pitchFamily="34" charset="0"/>
                <a:ea typeface="等线" panose="02010600030101010101" pitchFamily="2" charset="-122"/>
                <a:cs typeface="Times New Roman" panose="02020603050405020304" pitchFamily="18" charset="0"/>
              </a:rPr>
              <a:t>Huawei sales off 32% after US sanctions, smartphone sale.</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Available at: </a:t>
            </a:r>
            <a:r>
              <a:rPr lang="en-GB" altLang="zh-CN" sz="1800" u="sng" kern="100" dirty="0">
                <a:solidFill>
                  <a:srgbClr val="0563C1"/>
                </a:solidFill>
                <a:effectLst/>
                <a:latin typeface="Arial" panose="020B0604020202020204" pitchFamily="34" charset="0"/>
                <a:ea typeface="等线" panose="02010600030101010101" pitchFamily="2" charset="-122"/>
                <a:cs typeface="Times New Roman" panose="02020603050405020304" pitchFamily="18" charset="0"/>
                <a:hlinkClick r:id="rId10"/>
              </a:rPr>
              <a:t>https://apnews.com/article/technology-business-china-858b395d1a554f57518ef055af6336a8</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(Accessed: 25 Feb 2023)</a:t>
            </a:r>
          </a:p>
          <a:p>
            <a:pPr marL="342900" indent="-342900">
              <a:buFont typeface="+mj-lt"/>
              <a:buAutoNum type="arabicPeriod" startAt="7"/>
            </a:pPr>
            <a:endParaRPr lang="en-US" altLang="zh-CN" kern="100" dirty="0">
              <a:latin typeface="等线" panose="02010600030101010101" pitchFamily="2" charset="-122"/>
              <a:ea typeface="等线" panose="02010600030101010101" pitchFamily="2" charset="-122"/>
              <a:cs typeface="Times New Roman" panose="02020603050405020304" pitchFamily="18" charset="0"/>
            </a:endParaRPr>
          </a:p>
          <a:p>
            <a:pPr marL="342900" indent="-342900">
              <a:buFont typeface="+mj-lt"/>
              <a:buAutoNum type="arabicPeriod" startAt="7"/>
            </a:pP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Sean (2021) </a:t>
            </a:r>
            <a:r>
              <a:rPr lang="en-GB" altLang="zh-CN" sz="1800" i="1" kern="100" dirty="0">
                <a:effectLst/>
                <a:latin typeface="Arial" panose="020B0604020202020204" pitchFamily="34" charset="0"/>
                <a:ea typeface="等线" panose="02010600030101010101" pitchFamily="2" charset="-122"/>
                <a:cs typeface="Times New Roman" panose="02020603050405020304" pitchFamily="18" charset="0"/>
              </a:rPr>
              <a:t>Huawei only held 4% smartphone market share in Q1 2021.</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Available at: </a:t>
            </a:r>
            <a:r>
              <a:rPr lang="en-GB" altLang="zh-CN" sz="1800" u="sng" kern="100" dirty="0">
                <a:solidFill>
                  <a:srgbClr val="0563C1"/>
                </a:solidFill>
                <a:effectLst/>
                <a:latin typeface="Arial" panose="020B0604020202020204" pitchFamily="34" charset="0"/>
                <a:ea typeface="等线" panose="02010600030101010101" pitchFamily="2" charset="-122"/>
                <a:cs typeface="Times New Roman" panose="02020603050405020304" pitchFamily="18" charset="0"/>
                <a:hlinkClick r:id="rId11"/>
              </a:rPr>
              <a:t>https://www.gizmochina.com/2021/06/11/huawei-held-4-smartphone-market-share-q1-2021/</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(Accessed: 25 Feb 2023)</a:t>
            </a:r>
          </a:p>
          <a:p>
            <a:pPr marL="342900" indent="-342900">
              <a:buFont typeface="+mj-lt"/>
              <a:buAutoNum type="arabicPeriod" startAt="7"/>
            </a:pPr>
            <a:endParaRPr lang="en-US" altLang="zh-CN" kern="100" dirty="0">
              <a:latin typeface="等线" panose="02010600030101010101" pitchFamily="2" charset="-122"/>
              <a:ea typeface="等线" panose="02010600030101010101" pitchFamily="2" charset="-122"/>
              <a:cs typeface="Times New Roman" panose="02020603050405020304" pitchFamily="18" charset="0"/>
            </a:endParaRPr>
          </a:p>
          <a:p>
            <a:pPr marL="342900" indent="-342900">
              <a:buFont typeface="+mj-lt"/>
              <a:buAutoNum type="arabicPeriod" startAt="7"/>
            </a:pP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Statista (2019) </a:t>
            </a:r>
            <a:r>
              <a:rPr lang="en-GB" altLang="zh-CN" sz="1800" i="1" kern="100" dirty="0">
                <a:effectLst/>
                <a:latin typeface="Arial" panose="020B0604020202020204" pitchFamily="34" charset="0"/>
                <a:ea typeface="等线" panose="02010600030101010101" pitchFamily="2" charset="-122"/>
                <a:cs typeface="Times New Roman" panose="02020603050405020304" pitchFamily="18" charset="0"/>
              </a:rPr>
              <a:t>The Rise of Huawei.</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Available at: </a:t>
            </a:r>
            <a:r>
              <a:rPr lang="en-GB" altLang="zh-CN" sz="1800" u="sng" kern="100" dirty="0">
                <a:solidFill>
                  <a:srgbClr val="0563C1"/>
                </a:solidFill>
                <a:effectLst/>
                <a:latin typeface="Arial" panose="020B0604020202020204" pitchFamily="34" charset="0"/>
                <a:ea typeface="等线" panose="02010600030101010101" pitchFamily="2" charset="-122"/>
                <a:cs typeface="Times New Roman" panose="02020603050405020304" pitchFamily="18" charset="0"/>
                <a:hlinkClick r:id="rId12"/>
              </a:rPr>
              <a:t>https://www.statista.com/chart/18063/worldwide-smartphone-market-share-of-huawei/</a:t>
            </a:r>
            <a:r>
              <a:rPr lang="en-GB" altLang="zh-CN" sz="1800" kern="100" dirty="0">
                <a:effectLst/>
                <a:latin typeface="Arial" panose="020B0604020202020204" pitchFamily="34" charset="0"/>
                <a:ea typeface="等线" panose="02010600030101010101" pitchFamily="2" charset="-122"/>
                <a:cs typeface="Times New Roman" panose="02020603050405020304" pitchFamily="18" charset="0"/>
              </a:rPr>
              <a:t> (Accessed: 25 Feb 2023)</a:t>
            </a:r>
            <a:endParaRPr lang="zh-CN" altLang="zh-CN" sz="1800" kern="100" dirty="0">
              <a:effectLst/>
              <a:latin typeface="等线" panose="02010600030101010101" pitchFamily="2" charset="-122"/>
              <a:ea typeface="等线" panose="02010600030101010101" pitchFamily="2" charset="-122"/>
              <a:cs typeface="Times New Roman" panose="02020603050405020304" pitchFamily="18" charset="0"/>
            </a:endParaRPr>
          </a:p>
          <a:p>
            <a:pPr marL="342900" lvl="0" indent="-342900" algn="l">
              <a:buFont typeface="+mj-lt"/>
              <a:buAutoNum type="arabicPeriod" startAt="7"/>
            </a:pPr>
            <a:endParaRPr lang="zh-CN" altLang="zh-CN" sz="1800" kern="100" dirty="0">
              <a:effectLst/>
              <a:latin typeface="Arial" panose="020B0604020202020204" pitchFamily="34" charset="0"/>
              <a:ea typeface="等线" panose="02010600030101010101" pitchFamily="2" charset="-122"/>
              <a:cs typeface="Arial" panose="020B0604020202020204" pitchFamily="34" charset="0"/>
            </a:endParaRPr>
          </a:p>
        </p:txBody>
      </p:sp>
    </p:spTree>
    <p:extLst>
      <p:ext uri="{BB962C8B-B14F-4D97-AF65-F5344CB8AC3E}">
        <p14:creationId xmlns:p14="http://schemas.microsoft.com/office/powerpoint/2010/main" val="2180449032"/>
      </p:ext>
    </p:extLst>
  </p:cSld>
  <p:clrMapOvr>
    <a:masterClrMapping/>
  </p:clrMapOvr>
</p:sld>
</file>

<file path=ppt/theme/theme1.xml><?xml version="1.0" encoding="utf-8"?>
<a:theme xmlns:a="http://schemas.openxmlformats.org/drawingml/2006/main" name="Office 主题">
  <a:themeElements>
    <a:clrScheme name="Custom 129">
      <a:dk1>
        <a:sysClr val="windowText" lastClr="000000"/>
      </a:dk1>
      <a:lt1>
        <a:srgbClr val="FFFFFF"/>
      </a:lt1>
      <a:dk2>
        <a:srgbClr val="3F3F3F"/>
      </a:dk2>
      <a:lt2>
        <a:srgbClr val="F2F2F2"/>
      </a:lt2>
      <a:accent1>
        <a:srgbClr val="25C6E3"/>
      </a:accent1>
      <a:accent2>
        <a:srgbClr val="E80554"/>
      </a:accent2>
      <a:accent3>
        <a:srgbClr val="A9E26F"/>
      </a:accent3>
      <a:accent4>
        <a:srgbClr val="EAD000"/>
      </a:accent4>
      <a:accent5>
        <a:srgbClr val="1A0F49"/>
      </a:accent5>
      <a:accent6>
        <a:srgbClr val="FF4A01"/>
      </a:accent6>
      <a:hlink>
        <a:srgbClr val="25C6E3"/>
      </a:hlink>
      <a:folHlink>
        <a:srgbClr val="25C6E3"/>
      </a:folHlink>
    </a:clrScheme>
    <a:fontScheme name="Custom 149">
      <a:majorFont>
        <a:latin typeface="Corbel"/>
        <a:ea typeface=""/>
        <a:cs typeface=""/>
      </a:majorFont>
      <a:minorFont>
        <a:latin typeface="Candar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19715454_TF16411250.potx" id="{A1EFB34F-40A1-46E5-9B3D-E247A7231401}" vid="{FE778338-2D5C-4790-A3C2-2632159FF454}"/>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D024FF986E86248B25DDBA3DBF998D1" ma:contentTypeVersion="11" ma:contentTypeDescription="Create a new document." ma:contentTypeScope="" ma:versionID="c38f5d56037ec76cf0d244eee583fe2c">
  <xsd:schema xmlns:xsd="http://www.w3.org/2001/XMLSchema" xmlns:xs="http://www.w3.org/2001/XMLSchema" xmlns:p="http://schemas.microsoft.com/office/2006/metadata/properties" xmlns:ns3="0338428b-3fc8-4989-9d03-78e16c931d9f" xmlns:ns4="4055ddc6-ee7b-4b5b-b8fb-52871646f80e" targetNamespace="http://schemas.microsoft.com/office/2006/metadata/properties" ma:root="true" ma:fieldsID="05e7e7f5acf57bbb55f59fec2c0465ce" ns3:_="" ns4:_="">
    <xsd:import namespace="0338428b-3fc8-4989-9d03-78e16c931d9f"/>
    <xsd:import namespace="4055ddc6-ee7b-4b5b-b8fb-52871646f80e"/>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GenerationTime" minOccurs="0"/>
                <xsd:element ref="ns4:MediaServiceEventHashCode" minOccurs="0"/>
                <xsd:element ref="ns4:_activity"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338428b-3fc8-4989-9d03-78e16c931d9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55ddc6-ee7b-4b5b-b8fb-52871646f80e"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_activity" ma:index="17" nillable="true" ma:displayName="_activity" ma:hidden="true" ma:internalName="_activity">
      <xsd:simpleType>
        <xsd:restriction base="dms:Note"/>
      </xsd:simpleType>
    </xsd:element>
    <xsd:element name="MediaServiceSearchProperties" ma:index="18"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4055ddc6-ee7b-4b5b-b8fb-52871646f80e" xsi:nil="true"/>
  </documentManagement>
</p:properties>
</file>

<file path=customXml/itemProps1.xml><?xml version="1.0" encoding="utf-8"?>
<ds:datastoreItem xmlns:ds="http://schemas.openxmlformats.org/officeDocument/2006/customXml" ds:itemID="{2F3013EE-4A0B-4446-873A-1D8A207D92C3}">
  <ds:schemaRefs>
    <ds:schemaRef ds:uri="http://schemas.microsoft.com/sharepoint/v3/contenttype/forms"/>
  </ds:schemaRefs>
</ds:datastoreItem>
</file>

<file path=customXml/itemProps2.xml><?xml version="1.0" encoding="utf-8"?>
<ds:datastoreItem xmlns:ds="http://schemas.openxmlformats.org/officeDocument/2006/customXml" ds:itemID="{46F2D0D9-CF82-4F5E-B90C-CED74DC863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338428b-3fc8-4989-9d03-78e16c931d9f"/>
    <ds:schemaRef ds:uri="4055ddc6-ee7b-4b5b-b8fb-52871646f8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B2218FC-8412-44B9-9E82-D51F1F531141}">
  <ds:schemaRefs>
    <ds:schemaRef ds:uri="http://purl.org/dc/dcmitype/"/>
    <ds:schemaRef ds:uri="0338428b-3fc8-4989-9d03-78e16c931d9f"/>
    <ds:schemaRef ds:uri="http://schemas.microsoft.com/office/infopath/2007/PartnerControls"/>
    <ds:schemaRef ds:uri="http://schemas.openxmlformats.org/package/2006/metadata/core-properties"/>
    <ds:schemaRef ds:uri="http://purl.org/dc/elements/1.1/"/>
    <ds:schemaRef ds:uri="http://www.w3.org/XML/1998/namespace"/>
    <ds:schemaRef ds:uri="http://schemas.microsoft.com/office/2006/documentManagement/types"/>
    <ds:schemaRef ds:uri="http://schemas.microsoft.com/office/2006/metadata/properties"/>
    <ds:schemaRef ds:uri="4055ddc6-ee7b-4b5b-b8fb-52871646f80e"/>
    <ds:schemaRef ds:uri="http://purl.org/dc/terms/"/>
  </ds:schemaRefs>
</ds:datastoreItem>
</file>

<file path=docProps/app.xml><?xml version="1.0" encoding="utf-8"?>
<Properties xmlns="http://schemas.openxmlformats.org/officeDocument/2006/extended-properties" xmlns:vt="http://schemas.openxmlformats.org/officeDocument/2006/docPropsVTypes">
  <Template>{6D11BF98-DF93-4BF0-A7A3-486DF6DA355C}tf16411250_win32</Template>
  <TotalTime>204</TotalTime>
  <Words>1153</Words>
  <Application>Microsoft Office PowerPoint</Application>
  <PresentationFormat>宽屏</PresentationFormat>
  <Paragraphs>152</Paragraphs>
  <Slides>13</Slides>
  <Notes>13</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13</vt:i4>
      </vt:variant>
    </vt:vector>
  </HeadingPairs>
  <TitlesOfParts>
    <vt:vector size="20" baseType="lpstr">
      <vt:lpstr>Microsoft YaHei UI</vt:lpstr>
      <vt:lpstr>等线</vt:lpstr>
      <vt:lpstr>宋体</vt:lpstr>
      <vt:lpstr>Arial</vt:lpstr>
      <vt:lpstr>Candara</vt:lpstr>
      <vt:lpstr>Wingdings</vt:lpstr>
      <vt:lpstr>Office 主题</vt:lpstr>
      <vt:lpstr>Case Study of HUAWEI’s Change Management</vt:lpstr>
      <vt:lpstr>Introduction</vt:lpstr>
      <vt:lpstr>Background of HUAWEI</vt:lpstr>
      <vt:lpstr>Background of HUAWEI</vt:lpstr>
      <vt:lpstr>Key factors and drivers</vt:lpstr>
      <vt:lpstr> SWOT analysis of HUAWEI </vt:lpstr>
      <vt:lpstr>CHANGE IN PROCESS</vt:lpstr>
      <vt:lpstr>CHANGE IN PROCESS</vt:lpstr>
      <vt:lpstr>Lewin Model analysis for HUAWEI</vt:lpstr>
      <vt:lpstr>Beneficial or Hindered?</vt:lpstr>
      <vt:lpstr>Conclusion</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 Study of HUAWEI’s Change Management</dc:title>
  <dc:creator>Lei Liu (2216376)</dc:creator>
  <cp:lastModifiedBy>Lei Liu (2216376)</cp:lastModifiedBy>
  <cp:revision>2</cp:revision>
  <dcterms:created xsi:type="dcterms:W3CDTF">2023-02-27T08:55:16Z</dcterms:created>
  <dcterms:modified xsi:type="dcterms:W3CDTF">2023-02-27T12:22:53Z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0x010100BD024FF986E86248B25DDBA3DBF998D1</vt:lpwstr>
  </property>
</Properties>
</file>