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notesMasterIdLst>
    <p:notesMasterId r:id="rId30"/>
  </p:notesMasterIdLst>
  <p:sldIdLst>
    <p:sldId id="256" r:id="rId2"/>
    <p:sldId id="257" r:id="rId3"/>
    <p:sldId id="258" r:id="rId4"/>
    <p:sldId id="259" r:id="rId5"/>
    <p:sldId id="260" r:id="rId6"/>
    <p:sldId id="261" r:id="rId7"/>
    <p:sldId id="262" r:id="rId8"/>
    <p:sldId id="263" r:id="rId9"/>
    <p:sldId id="267" r:id="rId10"/>
    <p:sldId id="264" r:id="rId11"/>
    <p:sldId id="266" r:id="rId12"/>
    <p:sldId id="270" r:id="rId13"/>
    <p:sldId id="268" r:id="rId14"/>
    <p:sldId id="269"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87F52C-4635-4F43-BEC1-7293E4C3B85D}" v="46" dt="2025-03-13T22:54:21.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 Holland (2406425)" userId="S::2406425@student.uwtsd.ac.uk::39f1f3d1-cb18-4bc5-9555-a3c942dd0c9d" providerId="AD" clId="Web-{52DC1607-976B-D4D3-8AB9-6B44526C7F6B}"/>
    <pc:docChg chg="addSld modSld addMainMaster delMainMaster">
      <pc:chgData name="Sam Holland (2406425)" userId="S::2406425@student.uwtsd.ac.uk::39f1f3d1-cb18-4bc5-9555-a3c942dd0c9d" providerId="AD" clId="Web-{52DC1607-976B-D4D3-8AB9-6B44526C7F6B}" dt="2025-03-03T22:06:57.122" v="57" actId="20577"/>
      <pc:docMkLst>
        <pc:docMk/>
      </pc:docMkLst>
      <pc:sldChg chg="delSp modSp mod modClrScheme delDesignElem chgLayout">
        <pc:chgData name="Sam Holland (2406425)" userId="S::2406425@student.uwtsd.ac.uk::39f1f3d1-cb18-4bc5-9555-a3c942dd0c9d" providerId="AD" clId="Web-{52DC1607-976B-D4D3-8AB9-6B44526C7F6B}" dt="2025-03-03T22:03:40.398" v="4"/>
        <pc:sldMkLst>
          <pc:docMk/>
          <pc:sldMk cId="2230379068" sldId="256"/>
        </pc:sldMkLst>
        <pc:spChg chg="mod ord">
          <ac:chgData name="Sam Holland (2406425)" userId="S::2406425@student.uwtsd.ac.uk::39f1f3d1-cb18-4bc5-9555-a3c942dd0c9d" providerId="AD" clId="Web-{52DC1607-976B-D4D3-8AB9-6B44526C7F6B}" dt="2025-03-03T22:03:40.398" v="4"/>
          <ac:spMkLst>
            <pc:docMk/>
            <pc:sldMk cId="2230379068" sldId="256"/>
            <ac:spMk id="2" creationId="{9CA4113A-3B35-B87B-27B4-18C52859E317}"/>
          </ac:spMkLst>
        </pc:spChg>
        <pc:spChg chg="mod ord">
          <ac:chgData name="Sam Holland (2406425)" userId="S::2406425@student.uwtsd.ac.uk::39f1f3d1-cb18-4bc5-9555-a3c942dd0c9d" providerId="AD" clId="Web-{52DC1607-976B-D4D3-8AB9-6B44526C7F6B}" dt="2025-03-03T22:03:40.398" v="4"/>
          <ac:spMkLst>
            <pc:docMk/>
            <pc:sldMk cId="2230379068" sldId="256"/>
            <ac:spMk id="3" creationId="{93852F02-2344-46DD-7E5F-0C0D7911E180}"/>
          </ac:spMkLst>
        </pc:spChg>
      </pc:sldChg>
      <pc:sldChg chg="modSp new mod modClrScheme chgLayout">
        <pc:chgData name="Sam Holland (2406425)" userId="S::2406425@student.uwtsd.ac.uk::39f1f3d1-cb18-4bc5-9555-a3c942dd0c9d" providerId="AD" clId="Web-{52DC1607-976B-D4D3-8AB9-6B44526C7F6B}" dt="2025-03-03T22:06:57.122" v="57" actId="20577"/>
        <pc:sldMkLst>
          <pc:docMk/>
          <pc:sldMk cId="1831779209" sldId="257"/>
        </pc:sldMkLst>
      </pc:sldChg>
      <pc:sldMasterChg chg="del delSldLayout">
        <pc:chgData name="Sam Holland (2406425)" userId="S::2406425@student.uwtsd.ac.uk::39f1f3d1-cb18-4bc5-9555-a3c942dd0c9d" providerId="AD" clId="Web-{52DC1607-976B-D4D3-8AB9-6B44526C7F6B}" dt="2025-03-03T22:03:25.273" v="1"/>
        <pc:sldMasterMkLst>
          <pc:docMk/>
          <pc:sldMasterMk cId="1406416987" sldId="2147483699"/>
        </pc:sldMasterMkLst>
        <pc:sldLayoutChg chg="del">
          <pc:chgData name="Sam Holland (2406425)" userId="S::2406425@student.uwtsd.ac.uk::39f1f3d1-cb18-4bc5-9555-a3c942dd0c9d" providerId="AD" clId="Web-{52DC1607-976B-D4D3-8AB9-6B44526C7F6B}" dt="2025-03-03T22:03:25.273" v="1"/>
          <pc:sldLayoutMkLst>
            <pc:docMk/>
            <pc:sldMasterMk cId="1406416987" sldId="2147483699"/>
            <pc:sldLayoutMk cId="1021432924" sldId="2147483688"/>
          </pc:sldLayoutMkLst>
        </pc:sldLayoutChg>
        <pc:sldLayoutChg chg="del">
          <pc:chgData name="Sam Holland (2406425)" userId="S::2406425@student.uwtsd.ac.uk::39f1f3d1-cb18-4bc5-9555-a3c942dd0c9d" providerId="AD" clId="Web-{52DC1607-976B-D4D3-8AB9-6B44526C7F6B}" dt="2025-03-03T22:03:25.273" v="1"/>
          <pc:sldLayoutMkLst>
            <pc:docMk/>
            <pc:sldMasterMk cId="1406416987" sldId="2147483699"/>
            <pc:sldLayoutMk cId="1629352155" sldId="2147483689"/>
          </pc:sldLayoutMkLst>
        </pc:sldLayoutChg>
        <pc:sldLayoutChg chg="del">
          <pc:chgData name="Sam Holland (2406425)" userId="S::2406425@student.uwtsd.ac.uk::39f1f3d1-cb18-4bc5-9555-a3c942dd0c9d" providerId="AD" clId="Web-{52DC1607-976B-D4D3-8AB9-6B44526C7F6B}" dt="2025-03-03T22:03:25.273" v="1"/>
          <pc:sldLayoutMkLst>
            <pc:docMk/>
            <pc:sldMasterMk cId="1406416987" sldId="2147483699"/>
            <pc:sldLayoutMk cId="2010107747" sldId="2147483690"/>
          </pc:sldLayoutMkLst>
        </pc:sldLayoutChg>
        <pc:sldLayoutChg chg="del">
          <pc:chgData name="Sam Holland (2406425)" userId="S::2406425@student.uwtsd.ac.uk::39f1f3d1-cb18-4bc5-9555-a3c942dd0c9d" providerId="AD" clId="Web-{52DC1607-976B-D4D3-8AB9-6B44526C7F6B}" dt="2025-03-03T22:03:25.273" v="1"/>
          <pc:sldLayoutMkLst>
            <pc:docMk/>
            <pc:sldMasterMk cId="1406416987" sldId="2147483699"/>
            <pc:sldLayoutMk cId="2297100187" sldId="2147483691"/>
          </pc:sldLayoutMkLst>
        </pc:sldLayoutChg>
        <pc:sldLayoutChg chg="del">
          <pc:chgData name="Sam Holland (2406425)" userId="S::2406425@student.uwtsd.ac.uk::39f1f3d1-cb18-4bc5-9555-a3c942dd0c9d" providerId="AD" clId="Web-{52DC1607-976B-D4D3-8AB9-6B44526C7F6B}" dt="2025-03-03T22:03:25.273" v="1"/>
          <pc:sldLayoutMkLst>
            <pc:docMk/>
            <pc:sldMasterMk cId="1406416987" sldId="2147483699"/>
            <pc:sldLayoutMk cId="3611105979" sldId="2147483692"/>
          </pc:sldLayoutMkLst>
        </pc:sldLayoutChg>
        <pc:sldLayoutChg chg="del">
          <pc:chgData name="Sam Holland (2406425)" userId="S::2406425@student.uwtsd.ac.uk::39f1f3d1-cb18-4bc5-9555-a3c942dd0c9d" providerId="AD" clId="Web-{52DC1607-976B-D4D3-8AB9-6B44526C7F6B}" dt="2025-03-03T22:03:25.273" v="1"/>
          <pc:sldLayoutMkLst>
            <pc:docMk/>
            <pc:sldMasterMk cId="1406416987" sldId="2147483699"/>
            <pc:sldLayoutMk cId="774125966" sldId="2147483693"/>
          </pc:sldLayoutMkLst>
        </pc:sldLayoutChg>
        <pc:sldLayoutChg chg="del">
          <pc:chgData name="Sam Holland (2406425)" userId="S::2406425@student.uwtsd.ac.uk::39f1f3d1-cb18-4bc5-9555-a3c942dd0c9d" providerId="AD" clId="Web-{52DC1607-976B-D4D3-8AB9-6B44526C7F6B}" dt="2025-03-03T22:03:25.273" v="1"/>
          <pc:sldLayoutMkLst>
            <pc:docMk/>
            <pc:sldMasterMk cId="1406416987" sldId="2147483699"/>
            <pc:sldLayoutMk cId="551651570" sldId="2147483694"/>
          </pc:sldLayoutMkLst>
        </pc:sldLayoutChg>
        <pc:sldLayoutChg chg="del">
          <pc:chgData name="Sam Holland (2406425)" userId="S::2406425@student.uwtsd.ac.uk::39f1f3d1-cb18-4bc5-9555-a3c942dd0c9d" providerId="AD" clId="Web-{52DC1607-976B-D4D3-8AB9-6B44526C7F6B}" dt="2025-03-03T22:03:25.273" v="1"/>
          <pc:sldLayoutMkLst>
            <pc:docMk/>
            <pc:sldMasterMk cId="1406416987" sldId="2147483699"/>
            <pc:sldLayoutMk cId="3782887357" sldId="2147483695"/>
          </pc:sldLayoutMkLst>
        </pc:sldLayoutChg>
        <pc:sldLayoutChg chg="del">
          <pc:chgData name="Sam Holland (2406425)" userId="S::2406425@student.uwtsd.ac.uk::39f1f3d1-cb18-4bc5-9555-a3c942dd0c9d" providerId="AD" clId="Web-{52DC1607-976B-D4D3-8AB9-6B44526C7F6B}" dt="2025-03-03T22:03:25.273" v="1"/>
          <pc:sldLayoutMkLst>
            <pc:docMk/>
            <pc:sldMasterMk cId="1406416987" sldId="2147483699"/>
            <pc:sldLayoutMk cId="238073952" sldId="2147483696"/>
          </pc:sldLayoutMkLst>
        </pc:sldLayoutChg>
        <pc:sldLayoutChg chg="del">
          <pc:chgData name="Sam Holland (2406425)" userId="S::2406425@student.uwtsd.ac.uk::39f1f3d1-cb18-4bc5-9555-a3c942dd0c9d" providerId="AD" clId="Web-{52DC1607-976B-D4D3-8AB9-6B44526C7F6B}" dt="2025-03-03T22:03:25.273" v="1"/>
          <pc:sldLayoutMkLst>
            <pc:docMk/>
            <pc:sldMasterMk cId="1406416987" sldId="2147483699"/>
            <pc:sldLayoutMk cId="4000009680" sldId="2147483697"/>
          </pc:sldLayoutMkLst>
        </pc:sldLayoutChg>
        <pc:sldLayoutChg chg="del">
          <pc:chgData name="Sam Holland (2406425)" userId="S::2406425@student.uwtsd.ac.uk::39f1f3d1-cb18-4bc5-9555-a3c942dd0c9d" providerId="AD" clId="Web-{52DC1607-976B-D4D3-8AB9-6B44526C7F6B}" dt="2025-03-03T22:03:25.273" v="1"/>
          <pc:sldLayoutMkLst>
            <pc:docMk/>
            <pc:sldMasterMk cId="1406416987" sldId="2147483699"/>
            <pc:sldLayoutMk cId="3249433927" sldId="2147483698"/>
          </pc:sldLayoutMkLst>
        </pc:sldLayoutChg>
      </pc:sldMasterChg>
      <pc:sldMasterChg chg="add del addSldLayout delSldLayout modSldLayout">
        <pc:chgData name="Sam Holland (2406425)" userId="S::2406425@student.uwtsd.ac.uk::39f1f3d1-cb18-4bc5-9555-a3c942dd0c9d" providerId="AD" clId="Web-{52DC1607-976B-D4D3-8AB9-6B44526C7F6B}" dt="2025-03-03T22:03:31.320" v="2"/>
        <pc:sldMasterMkLst>
          <pc:docMk/>
          <pc:sldMasterMk cId="123954896" sldId="2147483700"/>
        </pc:sldMasterMkLst>
        <pc:sldLayoutChg chg="add del mod replId">
          <pc:chgData name="Sam Holland (2406425)" userId="S::2406425@student.uwtsd.ac.uk::39f1f3d1-cb18-4bc5-9555-a3c942dd0c9d" providerId="AD" clId="Web-{52DC1607-976B-D4D3-8AB9-6B44526C7F6B}" dt="2025-03-03T22:03:31.320" v="2"/>
          <pc:sldLayoutMkLst>
            <pc:docMk/>
            <pc:sldMasterMk cId="123954896" sldId="2147483700"/>
            <pc:sldLayoutMk cId="1374168987" sldId="2147483701"/>
          </pc:sldLayoutMkLst>
        </pc:sldLayoutChg>
        <pc:sldLayoutChg chg="add del mod replId">
          <pc:chgData name="Sam Holland (2406425)" userId="S::2406425@student.uwtsd.ac.uk::39f1f3d1-cb18-4bc5-9555-a3c942dd0c9d" providerId="AD" clId="Web-{52DC1607-976B-D4D3-8AB9-6B44526C7F6B}" dt="2025-03-03T22:03:31.320" v="2"/>
          <pc:sldLayoutMkLst>
            <pc:docMk/>
            <pc:sldMasterMk cId="123954896" sldId="2147483700"/>
            <pc:sldLayoutMk cId="3688389591" sldId="2147483702"/>
          </pc:sldLayoutMkLst>
        </pc:sldLayoutChg>
        <pc:sldLayoutChg chg="add del mod replId">
          <pc:chgData name="Sam Holland (2406425)" userId="S::2406425@student.uwtsd.ac.uk::39f1f3d1-cb18-4bc5-9555-a3c942dd0c9d" providerId="AD" clId="Web-{52DC1607-976B-D4D3-8AB9-6B44526C7F6B}" dt="2025-03-03T22:03:31.320" v="2"/>
          <pc:sldLayoutMkLst>
            <pc:docMk/>
            <pc:sldMasterMk cId="123954896" sldId="2147483700"/>
            <pc:sldLayoutMk cId="3343338106" sldId="2147483703"/>
          </pc:sldLayoutMkLst>
        </pc:sldLayoutChg>
        <pc:sldLayoutChg chg="add del mod replId">
          <pc:chgData name="Sam Holland (2406425)" userId="S::2406425@student.uwtsd.ac.uk::39f1f3d1-cb18-4bc5-9555-a3c942dd0c9d" providerId="AD" clId="Web-{52DC1607-976B-D4D3-8AB9-6B44526C7F6B}" dt="2025-03-03T22:03:31.320" v="2"/>
          <pc:sldLayoutMkLst>
            <pc:docMk/>
            <pc:sldMasterMk cId="123954896" sldId="2147483700"/>
            <pc:sldLayoutMk cId="2435018830" sldId="2147483704"/>
          </pc:sldLayoutMkLst>
        </pc:sldLayoutChg>
        <pc:sldLayoutChg chg="add del mod replId">
          <pc:chgData name="Sam Holland (2406425)" userId="S::2406425@student.uwtsd.ac.uk::39f1f3d1-cb18-4bc5-9555-a3c942dd0c9d" providerId="AD" clId="Web-{52DC1607-976B-D4D3-8AB9-6B44526C7F6B}" dt="2025-03-03T22:03:31.320" v="2"/>
          <pc:sldLayoutMkLst>
            <pc:docMk/>
            <pc:sldMasterMk cId="123954896" sldId="2147483700"/>
            <pc:sldLayoutMk cId="188571784" sldId="2147483705"/>
          </pc:sldLayoutMkLst>
        </pc:sldLayoutChg>
        <pc:sldLayoutChg chg="add del mod replId">
          <pc:chgData name="Sam Holland (2406425)" userId="S::2406425@student.uwtsd.ac.uk::39f1f3d1-cb18-4bc5-9555-a3c942dd0c9d" providerId="AD" clId="Web-{52DC1607-976B-D4D3-8AB9-6B44526C7F6B}" dt="2025-03-03T22:03:31.320" v="2"/>
          <pc:sldLayoutMkLst>
            <pc:docMk/>
            <pc:sldMasterMk cId="123954896" sldId="2147483700"/>
            <pc:sldLayoutMk cId="3556376643" sldId="2147483706"/>
          </pc:sldLayoutMkLst>
        </pc:sldLayoutChg>
        <pc:sldLayoutChg chg="add del mod replId">
          <pc:chgData name="Sam Holland (2406425)" userId="S::2406425@student.uwtsd.ac.uk::39f1f3d1-cb18-4bc5-9555-a3c942dd0c9d" providerId="AD" clId="Web-{52DC1607-976B-D4D3-8AB9-6B44526C7F6B}" dt="2025-03-03T22:03:31.320" v="2"/>
          <pc:sldLayoutMkLst>
            <pc:docMk/>
            <pc:sldMasterMk cId="123954896" sldId="2147483700"/>
            <pc:sldLayoutMk cId="3427027358" sldId="2147483707"/>
          </pc:sldLayoutMkLst>
        </pc:sldLayoutChg>
        <pc:sldLayoutChg chg="add del mod replId">
          <pc:chgData name="Sam Holland (2406425)" userId="S::2406425@student.uwtsd.ac.uk::39f1f3d1-cb18-4bc5-9555-a3c942dd0c9d" providerId="AD" clId="Web-{52DC1607-976B-D4D3-8AB9-6B44526C7F6B}" dt="2025-03-03T22:03:31.320" v="2"/>
          <pc:sldLayoutMkLst>
            <pc:docMk/>
            <pc:sldMasterMk cId="123954896" sldId="2147483700"/>
            <pc:sldLayoutMk cId="3028948355" sldId="2147483708"/>
          </pc:sldLayoutMkLst>
        </pc:sldLayoutChg>
        <pc:sldLayoutChg chg="add del mod replId">
          <pc:chgData name="Sam Holland (2406425)" userId="S::2406425@student.uwtsd.ac.uk::39f1f3d1-cb18-4bc5-9555-a3c942dd0c9d" providerId="AD" clId="Web-{52DC1607-976B-D4D3-8AB9-6B44526C7F6B}" dt="2025-03-03T22:03:31.320" v="2"/>
          <pc:sldLayoutMkLst>
            <pc:docMk/>
            <pc:sldMasterMk cId="123954896" sldId="2147483700"/>
            <pc:sldLayoutMk cId="814002073" sldId="2147483709"/>
          </pc:sldLayoutMkLst>
        </pc:sldLayoutChg>
        <pc:sldLayoutChg chg="add del mod replId">
          <pc:chgData name="Sam Holland (2406425)" userId="S::2406425@student.uwtsd.ac.uk::39f1f3d1-cb18-4bc5-9555-a3c942dd0c9d" providerId="AD" clId="Web-{52DC1607-976B-D4D3-8AB9-6B44526C7F6B}" dt="2025-03-03T22:03:31.320" v="2"/>
          <pc:sldLayoutMkLst>
            <pc:docMk/>
            <pc:sldMasterMk cId="123954896" sldId="2147483700"/>
            <pc:sldLayoutMk cId="2759275568" sldId="2147483710"/>
          </pc:sldLayoutMkLst>
        </pc:sldLayoutChg>
        <pc:sldLayoutChg chg="add del mod replId">
          <pc:chgData name="Sam Holland (2406425)" userId="S::2406425@student.uwtsd.ac.uk::39f1f3d1-cb18-4bc5-9555-a3c942dd0c9d" providerId="AD" clId="Web-{52DC1607-976B-D4D3-8AB9-6B44526C7F6B}" dt="2025-03-03T22:03:31.320" v="2"/>
          <pc:sldLayoutMkLst>
            <pc:docMk/>
            <pc:sldMasterMk cId="123954896" sldId="2147483700"/>
            <pc:sldLayoutMk cId="3427461940" sldId="2147483711"/>
          </pc:sldLayoutMkLst>
        </pc:sldLayoutChg>
      </pc:sldMasterChg>
      <pc:sldMasterChg chg="add del addSldLayout delSldLayout modSldLayout">
        <pc:chgData name="Sam Holland (2406425)" userId="S::2406425@student.uwtsd.ac.uk::39f1f3d1-cb18-4bc5-9555-a3c942dd0c9d" providerId="AD" clId="Web-{52DC1607-976B-D4D3-8AB9-6B44526C7F6B}" dt="2025-03-03T22:03:37.273" v="3"/>
        <pc:sldMasterMkLst>
          <pc:docMk/>
          <pc:sldMasterMk cId="2962236251" sldId="2147483712"/>
        </pc:sldMasterMkLst>
        <pc:sldLayoutChg chg="add del mod replId">
          <pc:chgData name="Sam Holland (2406425)" userId="S::2406425@student.uwtsd.ac.uk::39f1f3d1-cb18-4bc5-9555-a3c942dd0c9d" providerId="AD" clId="Web-{52DC1607-976B-D4D3-8AB9-6B44526C7F6B}" dt="2025-03-03T22:03:37.273" v="3"/>
          <pc:sldLayoutMkLst>
            <pc:docMk/>
            <pc:sldMasterMk cId="2962236251" sldId="2147483712"/>
            <pc:sldLayoutMk cId="437120225" sldId="2147483713"/>
          </pc:sldLayoutMkLst>
        </pc:sldLayoutChg>
        <pc:sldLayoutChg chg="add del mod replId">
          <pc:chgData name="Sam Holland (2406425)" userId="S::2406425@student.uwtsd.ac.uk::39f1f3d1-cb18-4bc5-9555-a3c942dd0c9d" providerId="AD" clId="Web-{52DC1607-976B-D4D3-8AB9-6B44526C7F6B}" dt="2025-03-03T22:03:37.273" v="3"/>
          <pc:sldLayoutMkLst>
            <pc:docMk/>
            <pc:sldMasterMk cId="2962236251" sldId="2147483712"/>
            <pc:sldLayoutMk cId="2475977074" sldId="2147483714"/>
          </pc:sldLayoutMkLst>
        </pc:sldLayoutChg>
        <pc:sldLayoutChg chg="add del mod replId">
          <pc:chgData name="Sam Holland (2406425)" userId="S::2406425@student.uwtsd.ac.uk::39f1f3d1-cb18-4bc5-9555-a3c942dd0c9d" providerId="AD" clId="Web-{52DC1607-976B-D4D3-8AB9-6B44526C7F6B}" dt="2025-03-03T22:03:37.273" v="3"/>
          <pc:sldLayoutMkLst>
            <pc:docMk/>
            <pc:sldMasterMk cId="2962236251" sldId="2147483712"/>
            <pc:sldLayoutMk cId="3338004084" sldId="2147483715"/>
          </pc:sldLayoutMkLst>
        </pc:sldLayoutChg>
        <pc:sldLayoutChg chg="add del mod replId">
          <pc:chgData name="Sam Holland (2406425)" userId="S::2406425@student.uwtsd.ac.uk::39f1f3d1-cb18-4bc5-9555-a3c942dd0c9d" providerId="AD" clId="Web-{52DC1607-976B-D4D3-8AB9-6B44526C7F6B}" dt="2025-03-03T22:03:37.273" v="3"/>
          <pc:sldLayoutMkLst>
            <pc:docMk/>
            <pc:sldMasterMk cId="2962236251" sldId="2147483712"/>
            <pc:sldLayoutMk cId="82335116" sldId="2147483716"/>
          </pc:sldLayoutMkLst>
        </pc:sldLayoutChg>
        <pc:sldLayoutChg chg="add del mod replId">
          <pc:chgData name="Sam Holland (2406425)" userId="S::2406425@student.uwtsd.ac.uk::39f1f3d1-cb18-4bc5-9555-a3c942dd0c9d" providerId="AD" clId="Web-{52DC1607-976B-D4D3-8AB9-6B44526C7F6B}" dt="2025-03-03T22:03:37.273" v="3"/>
          <pc:sldLayoutMkLst>
            <pc:docMk/>
            <pc:sldMasterMk cId="2962236251" sldId="2147483712"/>
            <pc:sldLayoutMk cId="3488355561" sldId="2147483717"/>
          </pc:sldLayoutMkLst>
        </pc:sldLayoutChg>
        <pc:sldLayoutChg chg="add del mod replId">
          <pc:chgData name="Sam Holland (2406425)" userId="S::2406425@student.uwtsd.ac.uk::39f1f3d1-cb18-4bc5-9555-a3c942dd0c9d" providerId="AD" clId="Web-{52DC1607-976B-D4D3-8AB9-6B44526C7F6B}" dt="2025-03-03T22:03:37.273" v="3"/>
          <pc:sldLayoutMkLst>
            <pc:docMk/>
            <pc:sldMasterMk cId="2962236251" sldId="2147483712"/>
            <pc:sldLayoutMk cId="552973884" sldId="2147483718"/>
          </pc:sldLayoutMkLst>
        </pc:sldLayoutChg>
        <pc:sldLayoutChg chg="add del mod replId">
          <pc:chgData name="Sam Holland (2406425)" userId="S::2406425@student.uwtsd.ac.uk::39f1f3d1-cb18-4bc5-9555-a3c942dd0c9d" providerId="AD" clId="Web-{52DC1607-976B-D4D3-8AB9-6B44526C7F6B}" dt="2025-03-03T22:03:37.273" v="3"/>
          <pc:sldLayoutMkLst>
            <pc:docMk/>
            <pc:sldMasterMk cId="2962236251" sldId="2147483712"/>
            <pc:sldLayoutMk cId="3088127466" sldId="2147483719"/>
          </pc:sldLayoutMkLst>
        </pc:sldLayoutChg>
        <pc:sldLayoutChg chg="add del mod replId">
          <pc:chgData name="Sam Holland (2406425)" userId="S::2406425@student.uwtsd.ac.uk::39f1f3d1-cb18-4bc5-9555-a3c942dd0c9d" providerId="AD" clId="Web-{52DC1607-976B-D4D3-8AB9-6B44526C7F6B}" dt="2025-03-03T22:03:37.273" v="3"/>
          <pc:sldLayoutMkLst>
            <pc:docMk/>
            <pc:sldMasterMk cId="2962236251" sldId="2147483712"/>
            <pc:sldLayoutMk cId="3578076339" sldId="2147483720"/>
          </pc:sldLayoutMkLst>
        </pc:sldLayoutChg>
        <pc:sldLayoutChg chg="add del mod replId">
          <pc:chgData name="Sam Holland (2406425)" userId="S::2406425@student.uwtsd.ac.uk::39f1f3d1-cb18-4bc5-9555-a3c942dd0c9d" providerId="AD" clId="Web-{52DC1607-976B-D4D3-8AB9-6B44526C7F6B}" dt="2025-03-03T22:03:37.273" v="3"/>
          <pc:sldLayoutMkLst>
            <pc:docMk/>
            <pc:sldMasterMk cId="2962236251" sldId="2147483712"/>
            <pc:sldLayoutMk cId="571694751" sldId="2147483721"/>
          </pc:sldLayoutMkLst>
        </pc:sldLayoutChg>
        <pc:sldLayoutChg chg="add del mod replId">
          <pc:chgData name="Sam Holland (2406425)" userId="S::2406425@student.uwtsd.ac.uk::39f1f3d1-cb18-4bc5-9555-a3c942dd0c9d" providerId="AD" clId="Web-{52DC1607-976B-D4D3-8AB9-6B44526C7F6B}" dt="2025-03-03T22:03:37.273" v="3"/>
          <pc:sldLayoutMkLst>
            <pc:docMk/>
            <pc:sldMasterMk cId="2962236251" sldId="2147483712"/>
            <pc:sldLayoutMk cId="2383939060" sldId="2147483722"/>
          </pc:sldLayoutMkLst>
        </pc:sldLayoutChg>
        <pc:sldLayoutChg chg="add del mod replId">
          <pc:chgData name="Sam Holland (2406425)" userId="S::2406425@student.uwtsd.ac.uk::39f1f3d1-cb18-4bc5-9555-a3c942dd0c9d" providerId="AD" clId="Web-{52DC1607-976B-D4D3-8AB9-6B44526C7F6B}" dt="2025-03-03T22:03:37.273" v="3"/>
          <pc:sldLayoutMkLst>
            <pc:docMk/>
            <pc:sldMasterMk cId="2962236251" sldId="2147483712"/>
            <pc:sldLayoutMk cId="672514271" sldId="2147483723"/>
          </pc:sldLayoutMkLst>
        </pc:sldLayoutChg>
      </pc:sldMasterChg>
      <pc:sldMasterChg chg="add del addSldLayout delSldLayout modSldLayout">
        <pc:chgData name="Sam Holland (2406425)" userId="S::2406425@student.uwtsd.ac.uk::39f1f3d1-cb18-4bc5-9555-a3c942dd0c9d" providerId="AD" clId="Web-{52DC1607-976B-D4D3-8AB9-6B44526C7F6B}" dt="2025-03-03T22:03:40.398" v="4"/>
        <pc:sldMasterMkLst>
          <pc:docMk/>
          <pc:sldMasterMk cId="2660896543" sldId="2147483724"/>
        </pc:sldMasterMkLst>
        <pc:sldLayoutChg chg="add del mod replId">
          <pc:chgData name="Sam Holland (2406425)" userId="S::2406425@student.uwtsd.ac.uk::39f1f3d1-cb18-4bc5-9555-a3c942dd0c9d" providerId="AD" clId="Web-{52DC1607-976B-D4D3-8AB9-6B44526C7F6B}" dt="2025-03-03T22:03:40.398" v="4"/>
          <pc:sldLayoutMkLst>
            <pc:docMk/>
            <pc:sldMasterMk cId="2660896543" sldId="2147483724"/>
            <pc:sldLayoutMk cId="3289222430" sldId="2147483725"/>
          </pc:sldLayoutMkLst>
        </pc:sldLayoutChg>
        <pc:sldLayoutChg chg="add del mod replId">
          <pc:chgData name="Sam Holland (2406425)" userId="S::2406425@student.uwtsd.ac.uk::39f1f3d1-cb18-4bc5-9555-a3c942dd0c9d" providerId="AD" clId="Web-{52DC1607-976B-D4D3-8AB9-6B44526C7F6B}" dt="2025-03-03T22:03:40.398" v="4"/>
          <pc:sldLayoutMkLst>
            <pc:docMk/>
            <pc:sldMasterMk cId="2660896543" sldId="2147483724"/>
            <pc:sldLayoutMk cId="494731779" sldId="2147483726"/>
          </pc:sldLayoutMkLst>
        </pc:sldLayoutChg>
        <pc:sldLayoutChg chg="add del mod replId">
          <pc:chgData name="Sam Holland (2406425)" userId="S::2406425@student.uwtsd.ac.uk::39f1f3d1-cb18-4bc5-9555-a3c942dd0c9d" providerId="AD" clId="Web-{52DC1607-976B-D4D3-8AB9-6B44526C7F6B}" dt="2025-03-03T22:03:40.398" v="4"/>
          <pc:sldLayoutMkLst>
            <pc:docMk/>
            <pc:sldMasterMk cId="2660896543" sldId="2147483724"/>
            <pc:sldLayoutMk cId="3896529068" sldId="2147483727"/>
          </pc:sldLayoutMkLst>
        </pc:sldLayoutChg>
        <pc:sldLayoutChg chg="add del mod replId">
          <pc:chgData name="Sam Holland (2406425)" userId="S::2406425@student.uwtsd.ac.uk::39f1f3d1-cb18-4bc5-9555-a3c942dd0c9d" providerId="AD" clId="Web-{52DC1607-976B-D4D3-8AB9-6B44526C7F6B}" dt="2025-03-03T22:03:40.398" v="4"/>
          <pc:sldLayoutMkLst>
            <pc:docMk/>
            <pc:sldMasterMk cId="2660896543" sldId="2147483724"/>
            <pc:sldLayoutMk cId="3522231811" sldId="2147483728"/>
          </pc:sldLayoutMkLst>
        </pc:sldLayoutChg>
        <pc:sldLayoutChg chg="add del mod replId">
          <pc:chgData name="Sam Holland (2406425)" userId="S::2406425@student.uwtsd.ac.uk::39f1f3d1-cb18-4bc5-9555-a3c942dd0c9d" providerId="AD" clId="Web-{52DC1607-976B-D4D3-8AB9-6B44526C7F6B}" dt="2025-03-03T22:03:40.398" v="4"/>
          <pc:sldLayoutMkLst>
            <pc:docMk/>
            <pc:sldMasterMk cId="2660896543" sldId="2147483724"/>
            <pc:sldLayoutMk cId="3521334680" sldId="2147483729"/>
          </pc:sldLayoutMkLst>
        </pc:sldLayoutChg>
        <pc:sldLayoutChg chg="add del mod replId">
          <pc:chgData name="Sam Holland (2406425)" userId="S::2406425@student.uwtsd.ac.uk::39f1f3d1-cb18-4bc5-9555-a3c942dd0c9d" providerId="AD" clId="Web-{52DC1607-976B-D4D3-8AB9-6B44526C7F6B}" dt="2025-03-03T22:03:40.398" v="4"/>
          <pc:sldLayoutMkLst>
            <pc:docMk/>
            <pc:sldMasterMk cId="2660896543" sldId="2147483724"/>
            <pc:sldLayoutMk cId="3578624928" sldId="2147483730"/>
          </pc:sldLayoutMkLst>
        </pc:sldLayoutChg>
        <pc:sldLayoutChg chg="add del mod replId">
          <pc:chgData name="Sam Holland (2406425)" userId="S::2406425@student.uwtsd.ac.uk::39f1f3d1-cb18-4bc5-9555-a3c942dd0c9d" providerId="AD" clId="Web-{52DC1607-976B-D4D3-8AB9-6B44526C7F6B}" dt="2025-03-03T22:03:40.398" v="4"/>
          <pc:sldLayoutMkLst>
            <pc:docMk/>
            <pc:sldMasterMk cId="2660896543" sldId="2147483724"/>
            <pc:sldLayoutMk cId="109164863" sldId="2147483731"/>
          </pc:sldLayoutMkLst>
        </pc:sldLayoutChg>
        <pc:sldLayoutChg chg="add del mod replId">
          <pc:chgData name="Sam Holland (2406425)" userId="S::2406425@student.uwtsd.ac.uk::39f1f3d1-cb18-4bc5-9555-a3c942dd0c9d" providerId="AD" clId="Web-{52DC1607-976B-D4D3-8AB9-6B44526C7F6B}" dt="2025-03-03T22:03:40.398" v="4"/>
          <pc:sldLayoutMkLst>
            <pc:docMk/>
            <pc:sldMasterMk cId="2660896543" sldId="2147483724"/>
            <pc:sldLayoutMk cId="3540001491" sldId="2147483732"/>
          </pc:sldLayoutMkLst>
        </pc:sldLayoutChg>
        <pc:sldLayoutChg chg="add del mod replId">
          <pc:chgData name="Sam Holland (2406425)" userId="S::2406425@student.uwtsd.ac.uk::39f1f3d1-cb18-4bc5-9555-a3c942dd0c9d" providerId="AD" clId="Web-{52DC1607-976B-D4D3-8AB9-6B44526C7F6B}" dt="2025-03-03T22:03:40.398" v="4"/>
          <pc:sldLayoutMkLst>
            <pc:docMk/>
            <pc:sldMasterMk cId="2660896543" sldId="2147483724"/>
            <pc:sldLayoutMk cId="790344279" sldId="2147483733"/>
          </pc:sldLayoutMkLst>
        </pc:sldLayoutChg>
        <pc:sldLayoutChg chg="add del mod replId">
          <pc:chgData name="Sam Holland (2406425)" userId="S::2406425@student.uwtsd.ac.uk::39f1f3d1-cb18-4bc5-9555-a3c942dd0c9d" providerId="AD" clId="Web-{52DC1607-976B-D4D3-8AB9-6B44526C7F6B}" dt="2025-03-03T22:03:40.398" v="4"/>
          <pc:sldLayoutMkLst>
            <pc:docMk/>
            <pc:sldMasterMk cId="2660896543" sldId="2147483724"/>
            <pc:sldLayoutMk cId="1930771340" sldId="2147483734"/>
          </pc:sldLayoutMkLst>
        </pc:sldLayoutChg>
        <pc:sldLayoutChg chg="add del mod replId">
          <pc:chgData name="Sam Holland (2406425)" userId="S::2406425@student.uwtsd.ac.uk::39f1f3d1-cb18-4bc5-9555-a3c942dd0c9d" providerId="AD" clId="Web-{52DC1607-976B-D4D3-8AB9-6B44526C7F6B}" dt="2025-03-03T22:03:40.398" v="4"/>
          <pc:sldLayoutMkLst>
            <pc:docMk/>
            <pc:sldMasterMk cId="2660896543" sldId="2147483724"/>
            <pc:sldLayoutMk cId="1622052096" sldId="2147483735"/>
          </pc:sldLayoutMkLst>
        </pc:sldLayoutChg>
      </pc:sldMasterChg>
      <pc:sldMasterChg chg="add addSldLayout modSldLayout">
        <pc:chgData name="Sam Holland (2406425)" userId="S::2406425@student.uwtsd.ac.uk::39f1f3d1-cb18-4bc5-9555-a3c942dd0c9d" providerId="AD" clId="Web-{52DC1607-976B-D4D3-8AB9-6B44526C7F6B}" dt="2025-03-03T22:03:40.398" v="4"/>
        <pc:sldMasterMkLst>
          <pc:docMk/>
          <pc:sldMasterMk cId="2611938053" sldId="2147483736"/>
        </pc:sldMasterMkLst>
        <pc:sldLayoutChg chg="add mod replId">
          <pc:chgData name="Sam Holland (2406425)" userId="S::2406425@student.uwtsd.ac.uk::39f1f3d1-cb18-4bc5-9555-a3c942dd0c9d" providerId="AD" clId="Web-{52DC1607-976B-D4D3-8AB9-6B44526C7F6B}" dt="2025-03-03T22:03:40.398" v="4"/>
          <pc:sldLayoutMkLst>
            <pc:docMk/>
            <pc:sldMasterMk cId="2611938053" sldId="2147483736"/>
            <pc:sldLayoutMk cId="2590998411" sldId="2147483737"/>
          </pc:sldLayoutMkLst>
        </pc:sldLayoutChg>
        <pc:sldLayoutChg chg="add mod replId">
          <pc:chgData name="Sam Holland (2406425)" userId="S::2406425@student.uwtsd.ac.uk::39f1f3d1-cb18-4bc5-9555-a3c942dd0c9d" providerId="AD" clId="Web-{52DC1607-976B-D4D3-8AB9-6B44526C7F6B}" dt="2025-03-03T22:03:40.398" v="4"/>
          <pc:sldLayoutMkLst>
            <pc:docMk/>
            <pc:sldMasterMk cId="2611938053" sldId="2147483736"/>
            <pc:sldLayoutMk cId="3032551258" sldId="2147483738"/>
          </pc:sldLayoutMkLst>
        </pc:sldLayoutChg>
        <pc:sldLayoutChg chg="add mod replId">
          <pc:chgData name="Sam Holland (2406425)" userId="S::2406425@student.uwtsd.ac.uk::39f1f3d1-cb18-4bc5-9555-a3c942dd0c9d" providerId="AD" clId="Web-{52DC1607-976B-D4D3-8AB9-6B44526C7F6B}" dt="2025-03-03T22:03:40.398" v="4"/>
          <pc:sldLayoutMkLst>
            <pc:docMk/>
            <pc:sldMasterMk cId="2611938053" sldId="2147483736"/>
            <pc:sldLayoutMk cId="2669082376" sldId="2147483739"/>
          </pc:sldLayoutMkLst>
        </pc:sldLayoutChg>
        <pc:sldLayoutChg chg="add mod replId">
          <pc:chgData name="Sam Holland (2406425)" userId="S::2406425@student.uwtsd.ac.uk::39f1f3d1-cb18-4bc5-9555-a3c942dd0c9d" providerId="AD" clId="Web-{52DC1607-976B-D4D3-8AB9-6B44526C7F6B}" dt="2025-03-03T22:03:40.398" v="4"/>
          <pc:sldLayoutMkLst>
            <pc:docMk/>
            <pc:sldMasterMk cId="2611938053" sldId="2147483736"/>
            <pc:sldLayoutMk cId="1526230336" sldId="2147483740"/>
          </pc:sldLayoutMkLst>
        </pc:sldLayoutChg>
        <pc:sldLayoutChg chg="add mod replId">
          <pc:chgData name="Sam Holland (2406425)" userId="S::2406425@student.uwtsd.ac.uk::39f1f3d1-cb18-4bc5-9555-a3c942dd0c9d" providerId="AD" clId="Web-{52DC1607-976B-D4D3-8AB9-6B44526C7F6B}" dt="2025-03-03T22:03:40.398" v="4"/>
          <pc:sldLayoutMkLst>
            <pc:docMk/>
            <pc:sldMasterMk cId="2611938053" sldId="2147483736"/>
            <pc:sldLayoutMk cId="3146662753" sldId="2147483741"/>
          </pc:sldLayoutMkLst>
        </pc:sldLayoutChg>
        <pc:sldLayoutChg chg="add mod replId">
          <pc:chgData name="Sam Holland (2406425)" userId="S::2406425@student.uwtsd.ac.uk::39f1f3d1-cb18-4bc5-9555-a3c942dd0c9d" providerId="AD" clId="Web-{52DC1607-976B-D4D3-8AB9-6B44526C7F6B}" dt="2025-03-03T22:03:40.398" v="4"/>
          <pc:sldLayoutMkLst>
            <pc:docMk/>
            <pc:sldMasterMk cId="2611938053" sldId="2147483736"/>
            <pc:sldLayoutMk cId="4248102643" sldId="2147483742"/>
          </pc:sldLayoutMkLst>
        </pc:sldLayoutChg>
        <pc:sldLayoutChg chg="add mod replId">
          <pc:chgData name="Sam Holland (2406425)" userId="S::2406425@student.uwtsd.ac.uk::39f1f3d1-cb18-4bc5-9555-a3c942dd0c9d" providerId="AD" clId="Web-{52DC1607-976B-D4D3-8AB9-6B44526C7F6B}" dt="2025-03-03T22:03:40.398" v="4"/>
          <pc:sldLayoutMkLst>
            <pc:docMk/>
            <pc:sldMasterMk cId="2611938053" sldId="2147483736"/>
            <pc:sldLayoutMk cId="2547037593" sldId="2147483743"/>
          </pc:sldLayoutMkLst>
        </pc:sldLayoutChg>
        <pc:sldLayoutChg chg="add mod replId">
          <pc:chgData name="Sam Holland (2406425)" userId="S::2406425@student.uwtsd.ac.uk::39f1f3d1-cb18-4bc5-9555-a3c942dd0c9d" providerId="AD" clId="Web-{52DC1607-976B-D4D3-8AB9-6B44526C7F6B}" dt="2025-03-03T22:03:40.398" v="4"/>
          <pc:sldLayoutMkLst>
            <pc:docMk/>
            <pc:sldMasterMk cId="2611938053" sldId="2147483736"/>
            <pc:sldLayoutMk cId="1685589817" sldId="2147483744"/>
          </pc:sldLayoutMkLst>
        </pc:sldLayoutChg>
        <pc:sldLayoutChg chg="add mod replId">
          <pc:chgData name="Sam Holland (2406425)" userId="S::2406425@student.uwtsd.ac.uk::39f1f3d1-cb18-4bc5-9555-a3c942dd0c9d" providerId="AD" clId="Web-{52DC1607-976B-D4D3-8AB9-6B44526C7F6B}" dt="2025-03-03T22:03:40.398" v="4"/>
          <pc:sldLayoutMkLst>
            <pc:docMk/>
            <pc:sldMasterMk cId="2611938053" sldId="2147483736"/>
            <pc:sldLayoutMk cId="2918926094" sldId="2147483745"/>
          </pc:sldLayoutMkLst>
        </pc:sldLayoutChg>
        <pc:sldLayoutChg chg="add mod replId">
          <pc:chgData name="Sam Holland (2406425)" userId="S::2406425@student.uwtsd.ac.uk::39f1f3d1-cb18-4bc5-9555-a3c942dd0c9d" providerId="AD" clId="Web-{52DC1607-976B-D4D3-8AB9-6B44526C7F6B}" dt="2025-03-03T22:03:40.398" v="4"/>
          <pc:sldLayoutMkLst>
            <pc:docMk/>
            <pc:sldMasterMk cId="2611938053" sldId="2147483736"/>
            <pc:sldLayoutMk cId="1773158863" sldId="2147483746"/>
          </pc:sldLayoutMkLst>
        </pc:sldLayoutChg>
        <pc:sldLayoutChg chg="add mod replId">
          <pc:chgData name="Sam Holland (2406425)" userId="S::2406425@student.uwtsd.ac.uk::39f1f3d1-cb18-4bc5-9555-a3c942dd0c9d" providerId="AD" clId="Web-{52DC1607-976B-D4D3-8AB9-6B44526C7F6B}" dt="2025-03-03T22:03:40.398" v="4"/>
          <pc:sldLayoutMkLst>
            <pc:docMk/>
            <pc:sldMasterMk cId="2611938053" sldId="2147483736"/>
            <pc:sldLayoutMk cId="1614149658" sldId="2147483747"/>
          </pc:sldLayoutMkLst>
        </pc:sldLayoutChg>
      </pc:sldMasterChg>
    </pc:docChg>
  </pc:docChgLst>
  <pc:docChgLst>
    <pc:chgData name="Sam Holland (2406425)" userId="39f1f3d1-cb18-4bc5-9555-a3c942dd0c9d" providerId="ADAL" clId="{B087F52C-4635-4F43-BEC1-7293E4C3B85D}"/>
    <pc:docChg chg="undo redo custSel addSld delSld modSld sldOrd">
      <pc:chgData name="Sam Holland (2406425)" userId="39f1f3d1-cb18-4bc5-9555-a3c942dd0c9d" providerId="ADAL" clId="{B087F52C-4635-4F43-BEC1-7293E4C3B85D}" dt="2025-03-13T23:10:43.838" v="6546" actId="207"/>
      <pc:docMkLst>
        <pc:docMk/>
      </pc:docMkLst>
      <pc:sldChg chg="modSp mod">
        <pc:chgData name="Sam Holland (2406425)" userId="39f1f3d1-cb18-4bc5-9555-a3c942dd0c9d" providerId="ADAL" clId="{B087F52C-4635-4F43-BEC1-7293E4C3B85D}" dt="2025-03-13T23:10:43.838" v="6546" actId="207"/>
        <pc:sldMkLst>
          <pc:docMk/>
          <pc:sldMk cId="2230379068" sldId="256"/>
        </pc:sldMkLst>
        <pc:spChg chg="mod">
          <ac:chgData name="Sam Holland (2406425)" userId="39f1f3d1-cb18-4bc5-9555-a3c942dd0c9d" providerId="ADAL" clId="{B087F52C-4635-4F43-BEC1-7293E4C3B85D}" dt="2025-03-13T23:10:43.838" v="6546" actId="207"/>
          <ac:spMkLst>
            <pc:docMk/>
            <pc:sldMk cId="2230379068" sldId="256"/>
            <ac:spMk id="3" creationId="{93852F02-2344-46DD-7E5F-0C0D7911E180}"/>
          </ac:spMkLst>
        </pc:spChg>
      </pc:sldChg>
      <pc:sldChg chg="addSp delSp modSp add mod">
        <pc:chgData name="Sam Holland (2406425)" userId="39f1f3d1-cb18-4bc5-9555-a3c942dd0c9d" providerId="ADAL" clId="{B087F52C-4635-4F43-BEC1-7293E4C3B85D}" dt="2025-03-11T23:41:36.758" v="1400" actId="20577"/>
        <pc:sldMkLst>
          <pc:docMk/>
          <pc:sldMk cId="1170622975" sldId="257"/>
        </pc:sldMkLst>
        <pc:spChg chg="mod">
          <ac:chgData name="Sam Holland (2406425)" userId="39f1f3d1-cb18-4bc5-9555-a3c942dd0c9d" providerId="ADAL" clId="{B087F52C-4635-4F43-BEC1-7293E4C3B85D}" dt="2025-03-10T17:33:38.881" v="233" actId="20577"/>
          <ac:spMkLst>
            <pc:docMk/>
            <pc:sldMk cId="1170622975" sldId="257"/>
            <ac:spMk id="2" creationId="{8288DD1C-5B0E-63C7-B337-5017ED8658A1}"/>
          </ac:spMkLst>
        </pc:spChg>
        <pc:spChg chg="add mod">
          <ac:chgData name="Sam Holland (2406425)" userId="39f1f3d1-cb18-4bc5-9555-a3c942dd0c9d" providerId="ADAL" clId="{B087F52C-4635-4F43-BEC1-7293E4C3B85D}" dt="2025-03-11T23:41:36.758" v="1400" actId="20577"/>
          <ac:spMkLst>
            <pc:docMk/>
            <pc:sldMk cId="1170622975" sldId="257"/>
            <ac:spMk id="6" creationId="{AEE4BA61-2100-FD61-A449-9C04C46F40D0}"/>
          </ac:spMkLst>
        </pc:spChg>
        <pc:spChg chg="add mod">
          <ac:chgData name="Sam Holland (2406425)" userId="39f1f3d1-cb18-4bc5-9555-a3c942dd0c9d" providerId="ADAL" clId="{B087F52C-4635-4F43-BEC1-7293E4C3B85D}" dt="2025-03-10T18:13:43.079" v="714"/>
          <ac:spMkLst>
            <pc:docMk/>
            <pc:sldMk cId="1170622975" sldId="257"/>
            <ac:spMk id="9" creationId="{F10E2F87-C4D3-CADB-F80C-80FE419C4E24}"/>
          </ac:spMkLst>
        </pc:spChg>
        <pc:picChg chg="mod">
          <ac:chgData name="Sam Holland (2406425)" userId="39f1f3d1-cb18-4bc5-9555-a3c942dd0c9d" providerId="ADAL" clId="{B087F52C-4635-4F43-BEC1-7293E4C3B85D}" dt="2025-03-10T18:07:47.082" v="614" actId="14100"/>
          <ac:picMkLst>
            <pc:docMk/>
            <pc:sldMk cId="1170622975" sldId="257"/>
            <ac:picMk id="4" creationId="{0BB76062-2285-6010-FF3A-68C5FC7F9E8C}"/>
          </ac:picMkLst>
        </pc:picChg>
        <pc:picChg chg="add mod">
          <ac:chgData name="Sam Holland (2406425)" userId="39f1f3d1-cb18-4bc5-9555-a3c942dd0c9d" providerId="ADAL" clId="{B087F52C-4635-4F43-BEC1-7293E4C3B85D}" dt="2025-03-10T18:09:45.620" v="626" actId="1076"/>
          <ac:picMkLst>
            <pc:docMk/>
            <pc:sldMk cId="1170622975" sldId="257"/>
            <ac:picMk id="7" creationId="{1E8E1B39-B6EF-DF85-15EF-9F2EE90B05C1}"/>
          </ac:picMkLst>
        </pc:picChg>
      </pc:sldChg>
      <pc:sldChg chg="del">
        <pc:chgData name="Sam Holland (2406425)" userId="39f1f3d1-cb18-4bc5-9555-a3c942dd0c9d" providerId="ADAL" clId="{B087F52C-4635-4F43-BEC1-7293E4C3B85D}" dt="2025-03-05T19:30:11.531" v="143" actId="2696"/>
        <pc:sldMkLst>
          <pc:docMk/>
          <pc:sldMk cId="1831779209" sldId="257"/>
        </pc:sldMkLst>
      </pc:sldChg>
      <pc:sldChg chg="addSp delSp modSp add mod">
        <pc:chgData name="Sam Holland (2406425)" userId="39f1f3d1-cb18-4bc5-9555-a3c942dd0c9d" providerId="ADAL" clId="{B087F52C-4635-4F43-BEC1-7293E4C3B85D}" dt="2025-03-12T00:19:17.273" v="2051" actId="20577"/>
        <pc:sldMkLst>
          <pc:docMk/>
          <pc:sldMk cId="162760563" sldId="258"/>
        </pc:sldMkLst>
        <pc:spChg chg="mod">
          <ac:chgData name="Sam Holland (2406425)" userId="39f1f3d1-cb18-4bc5-9555-a3c942dd0c9d" providerId="ADAL" clId="{B087F52C-4635-4F43-BEC1-7293E4C3B85D}" dt="2025-03-12T00:19:17.273" v="2051" actId="20577"/>
          <ac:spMkLst>
            <pc:docMk/>
            <pc:sldMk cId="162760563" sldId="258"/>
            <ac:spMk id="6" creationId="{606A40FC-2AFD-E19C-A015-0E0270441A4F}"/>
          </ac:spMkLst>
        </pc:spChg>
        <pc:picChg chg="mod">
          <ac:chgData name="Sam Holland (2406425)" userId="39f1f3d1-cb18-4bc5-9555-a3c942dd0c9d" providerId="ADAL" clId="{B087F52C-4635-4F43-BEC1-7293E4C3B85D}" dt="2025-03-11T17:55:27.552" v="979" actId="14100"/>
          <ac:picMkLst>
            <pc:docMk/>
            <pc:sldMk cId="162760563" sldId="258"/>
            <ac:picMk id="4" creationId="{77FF26BA-B44A-AC68-AE64-0FC97879CDB8}"/>
          </ac:picMkLst>
        </pc:picChg>
        <pc:picChg chg="add mod">
          <ac:chgData name="Sam Holland (2406425)" userId="39f1f3d1-cb18-4bc5-9555-a3c942dd0c9d" providerId="ADAL" clId="{B087F52C-4635-4F43-BEC1-7293E4C3B85D}" dt="2025-03-11T17:56:02.912" v="985" actId="14100"/>
          <ac:picMkLst>
            <pc:docMk/>
            <pc:sldMk cId="162760563" sldId="258"/>
            <ac:picMk id="5" creationId="{C0BD09F7-D408-5733-A2D1-52F5F7CF9D16}"/>
          </ac:picMkLst>
        </pc:picChg>
      </pc:sldChg>
      <pc:sldChg chg="addSp delSp modSp new del mod modClrScheme chgLayout">
        <pc:chgData name="Sam Holland (2406425)" userId="39f1f3d1-cb18-4bc5-9555-a3c942dd0c9d" providerId="ADAL" clId="{B087F52C-4635-4F43-BEC1-7293E4C3B85D}" dt="2025-03-05T19:30:08.272" v="142" actId="2696"/>
        <pc:sldMkLst>
          <pc:docMk/>
          <pc:sldMk cId="690405731" sldId="258"/>
        </pc:sldMkLst>
      </pc:sldChg>
      <pc:sldChg chg="new del setBg">
        <pc:chgData name="Sam Holland (2406425)" userId="39f1f3d1-cb18-4bc5-9555-a3c942dd0c9d" providerId="ADAL" clId="{B087F52C-4635-4F43-BEC1-7293E4C3B85D}" dt="2025-03-10T17:42:46.784" v="501" actId="2696"/>
        <pc:sldMkLst>
          <pc:docMk/>
          <pc:sldMk cId="1365375857" sldId="259"/>
        </pc:sldMkLst>
      </pc:sldChg>
      <pc:sldChg chg="addSp modSp add mod">
        <pc:chgData name="Sam Holland (2406425)" userId="39f1f3d1-cb18-4bc5-9555-a3c942dd0c9d" providerId="ADAL" clId="{B087F52C-4635-4F43-BEC1-7293E4C3B85D}" dt="2025-03-12T19:56:08.300" v="6021" actId="1076"/>
        <pc:sldMkLst>
          <pc:docMk/>
          <pc:sldMk cId="3205846003" sldId="259"/>
        </pc:sldMkLst>
        <pc:spChg chg="mod">
          <ac:chgData name="Sam Holland (2406425)" userId="39f1f3d1-cb18-4bc5-9555-a3c942dd0c9d" providerId="ADAL" clId="{B087F52C-4635-4F43-BEC1-7293E4C3B85D}" dt="2025-03-11T23:41:11.561" v="1376" actId="20577"/>
          <ac:spMkLst>
            <pc:docMk/>
            <pc:sldMk cId="3205846003" sldId="259"/>
            <ac:spMk id="6" creationId="{585E62B5-0604-B432-9875-DF0752486BDA}"/>
          </ac:spMkLst>
        </pc:spChg>
        <pc:spChg chg="add mod">
          <ac:chgData name="Sam Holland (2406425)" userId="39f1f3d1-cb18-4bc5-9555-a3c942dd0c9d" providerId="ADAL" clId="{B087F52C-4635-4F43-BEC1-7293E4C3B85D}" dt="2025-03-12T19:56:08.300" v="6021" actId="1076"/>
          <ac:spMkLst>
            <pc:docMk/>
            <pc:sldMk cId="3205846003" sldId="259"/>
            <ac:spMk id="7" creationId="{6F0AE958-18BB-BD72-FD4C-858B912F5314}"/>
          </ac:spMkLst>
        </pc:spChg>
        <pc:picChg chg="add mod">
          <ac:chgData name="Sam Holland (2406425)" userId="39f1f3d1-cb18-4bc5-9555-a3c942dd0c9d" providerId="ADAL" clId="{B087F52C-4635-4F43-BEC1-7293E4C3B85D}" dt="2025-03-11T18:16:45.129" v="1129" actId="1076"/>
          <ac:picMkLst>
            <pc:docMk/>
            <pc:sldMk cId="3205846003" sldId="259"/>
            <ac:picMk id="3" creationId="{1CAE1057-9176-6290-C49D-295EBDF8EA0B}"/>
          </ac:picMkLst>
        </pc:picChg>
      </pc:sldChg>
      <pc:sldChg chg="addSp modSp add mod">
        <pc:chgData name="Sam Holland (2406425)" userId="39f1f3d1-cb18-4bc5-9555-a3c942dd0c9d" providerId="ADAL" clId="{B087F52C-4635-4F43-BEC1-7293E4C3B85D}" dt="2025-03-12T19:51:32.619" v="6008" actId="14100"/>
        <pc:sldMkLst>
          <pc:docMk/>
          <pc:sldMk cId="2906413106" sldId="260"/>
        </pc:sldMkLst>
        <pc:spChg chg="mod">
          <ac:chgData name="Sam Holland (2406425)" userId="39f1f3d1-cb18-4bc5-9555-a3c942dd0c9d" providerId="ADAL" clId="{B087F52C-4635-4F43-BEC1-7293E4C3B85D}" dt="2025-03-11T23:41:03.372" v="1368" actId="20577"/>
          <ac:spMkLst>
            <pc:docMk/>
            <pc:sldMk cId="2906413106" sldId="260"/>
            <ac:spMk id="6" creationId="{51D8EC56-D520-8448-B118-60A93C8CFEBA}"/>
          </ac:spMkLst>
        </pc:spChg>
        <pc:picChg chg="add mod">
          <ac:chgData name="Sam Holland (2406425)" userId="39f1f3d1-cb18-4bc5-9555-a3c942dd0c9d" providerId="ADAL" clId="{B087F52C-4635-4F43-BEC1-7293E4C3B85D}" dt="2025-03-12T19:51:32.619" v="6008" actId="14100"/>
          <ac:picMkLst>
            <pc:docMk/>
            <pc:sldMk cId="2906413106" sldId="260"/>
            <ac:picMk id="3" creationId="{A7C40C17-8776-A4C8-76C4-E2412ED0BE34}"/>
          </ac:picMkLst>
        </pc:picChg>
      </pc:sldChg>
      <pc:sldChg chg="addSp modSp add mod">
        <pc:chgData name="Sam Holland (2406425)" userId="39f1f3d1-cb18-4bc5-9555-a3c942dd0c9d" providerId="ADAL" clId="{B087F52C-4635-4F43-BEC1-7293E4C3B85D}" dt="2025-03-12T19:55:40.854" v="6019" actId="14100"/>
        <pc:sldMkLst>
          <pc:docMk/>
          <pc:sldMk cId="3256829944" sldId="261"/>
        </pc:sldMkLst>
        <pc:spChg chg="mod">
          <ac:chgData name="Sam Holland (2406425)" userId="39f1f3d1-cb18-4bc5-9555-a3c942dd0c9d" providerId="ADAL" clId="{B087F52C-4635-4F43-BEC1-7293E4C3B85D}" dt="2025-03-11T23:40:54.155" v="1360" actId="20577"/>
          <ac:spMkLst>
            <pc:docMk/>
            <pc:sldMk cId="3256829944" sldId="261"/>
            <ac:spMk id="6" creationId="{5D89F66E-4553-CF11-085C-23F280DF7628}"/>
          </ac:spMkLst>
        </pc:spChg>
        <pc:spChg chg="add mod">
          <ac:chgData name="Sam Holland (2406425)" userId="39f1f3d1-cb18-4bc5-9555-a3c942dd0c9d" providerId="ADAL" clId="{B087F52C-4635-4F43-BEC1-7293E4C3B85D}" dt="2025-03-12T19:55:40.854" v="6019" actId="14100"/>
          <ac:spMkLst>
            <pc:docMk/>
            <pc:sldMk cId="3256829944" sldId="261"/>
            <ac:spMk id="7" creationId="{1860F6D7-ECE2-8ADC-C064-E7E995100921}"/>
          </ac:spMkLst>
        </pc:spChg>
        <pc:picChg chg="add mod">
          <ac:chgData name="Sam Holland (2406425)" userId="39f1f3d1-cb18-4bc5-9555-a3c942dd0c9d" providerId="ADAL" clId="{B087F52C-4635-4F43-BEC1-7293E4C3B85D}" dt="2025-03-12T19:54:43.556" v="6011" actId="14100"/>
          <ac:picMkLst>
            <pc:docMk/>
            <pc:sldMk cId="3256829944" sldId="261"/>
            <ac:picMk id="3" creationId="{748C9877-E3E4-07F9-CDB8-6083D8BFDE05}"/>
          </ac:picMkLst>
        </pc:picChg>
      </pc:sldChg>
      <pc:sldChg chg="addSp modSp add mod">
        <pc:chgData name="Sam Holland (2406425)" userId="39f1f3d1-cb18-4bc5-9555-a3c942dd0c9d" providerId="ADAL" clId="{B087F52C-4635-4F43-BEC1-7293E4C3B85D}" dt="2025-03-12T20:08:32.889" v="6028" actId="14100"/>
        <pc:sldMkLst>
          <pc:docMk/>
          <pc:sldMk cId="1165279780" sldId="262"/>
        </pc:sldMkLst>
        <pc:spChg chg="mod">
          <ac:chgData name="Sam Holland (2406425)" userId="39f1f3d1-cb18-4bc5-9555-a3c942dd0c9d" providerId="ADAL" clId="{B087F52C-4635-4F43-BEC1-7293E4C3B85D}" dt="2025-03-12T13:14:26.387" v="2220" actId="20577"/>
          <ac:spMkLst>
            <pc:docMk/>
            <pc:sldMk cId="1165279780" sldId="262"/>
            <ac:spMk id="6" creationId="{BD79D9FA-62F4-D2EE-FD93-2ABA3DB22F25}"/>
          </ac:spMkLst>
        </pc:spChg>
        <pc:spChg chg="add mod">
          <ac:chgData name="Sam Holland (2406425)" userId="39f1f3d1-cb18-4bc5-9555-a3c942dd0c9d" providerId="ADAL" clId="{B087F52C-4635-4F43-BEC1-7293E4C3B85D}" dt="2025-03-12T20:08:32.889" v="6028" actId="14100"/>
          <ac:spMkLst>
            <pc:docMk/>
            <pc:sldMk cId="1165279780" sldId="262"/>
            <ac:spMk id="7" creationId="{477DC560-6CA4-9733-6538-6BFFECABFF66}"/>
          </ac:spMkLst>
        </pc:spChg>
        <pc:picChg chg="add mod">
          <ac:chgData name="Sam Holland (2406425)" userId="39f1f3d1-cb18-4bc5-9555-a3c942dd0c9d" providerId="ADAL" clId="{B087F52C-4635-4F43-BEC1-7293E4C3B85D}" dt="2025-03-12T20:08:08.613" v="6025" actId="14100"/>
          <ac:picMkLst>
            <pc:docMk/>
            <pc:sldMk cId="1165279780" sldId="262"/>
            <ac:picMk id="3" creationId="{EE3F3849-BD0D-75EB-D1BA-A2000C027C7D}"/>
          </ac:picMkLst>
        </pc:picChg>
      </pc:sldChg>
      <pc:sldChg chg="modSp add mod">
        <pc:chgData name="Sam Holland (2406425)" userId="39f1f3d1-cb18-4bc5-9555-a3c942dd0c9d" providerId="ADAL" clId="{B087F52C-4635-4F43-BEC1-7293E4C3B85D}" dt="2025-03-12T13:26:26.413" v="2276" actId="20577"/>
        <pc:sldMkLst>
          <pc:docMk/>
          <pc:sldMk cId="2044030512" sldId="263"/>
        </pc:sldMkLst>
        <pc:spChg chg="mod">
          <ac:chgData name="Sam Holland (2406425)" userId="39f1f3d1-cb18-4bc5-9555-a3c942dd0c9d" providerId="ADAL" clId="{B087F52C-4635-4F43-BEC1-7293E4C3B85D}" dt="2025-03-12T13:26:26.413" v="2276" actId="20577"/>
          <ac:spMkLst>
            <pc:docMk/>
            <pc:sldMk cId="2044030512" sldId="263"/>
            <ac:spMk id="2" creationId="{B16F586C-796F-66B0-EF2E-1BC50DF6B02C}"/>
          </ac:spMkLst>
        </pc:spChg>
        <pc:spChg chg="mod">
          <ac:chgData name="Sam Holland (2406425)" userId="39f1f3d1-cb18-4bc5-9555-a3c942dd0c9d" providerId="ADAL" clId="{B087F52C-4635-4F43-BEC1-7293E4C3B85D}" dt="2025-03-12T00:14:44.632" v="1913" actId="1076"/>
          <ac:spMkLst>
            <pc:docMk/>
            <pc:sldMk cId="2044030512" sldId="263"/>
            <ac:spMk id="6" creationId="{D786BB5D-2FE8-2B5C-F944-20BCF9461F73}"/>
          </ac:spMkLst>
        </pc:spChg>
      </pc:sldChg>
      <pc:sldChg chg="addSp modSp add mod">
        <pc:chgData name="Sam Holland (2406425)" userId="39f1f3d1-cb18-4bc5-9555-a3c942dd0c9d" providerId="ADAL" clId="{B087F52C-4635-4F43-BEC1-7293E4C3B85D}" dt="2025-03-12T23:22:05.356" v="6061" actId="1076"/>
        <pc:sldMkLst>
          <pc:docMk/>
          <pc:sldMk cId="723184579" sldId="264"/>
        </pc:sldMkLst>
        <pc:spChg chg="mod">
          <ac:chgData name="Sam Holland (2406425)" userId="39f1f3d1-cb18-4bc5-9555-a3c942dd0c9d" providerId="ADAL" clId="{B087F52C-4635-4F43-BEC1-7293E4C3B85D}" dt="2025-03-12T15:39:35.184" v="3086" actId="20577"/>
          <ac:spMkLst>
            <pc:docMk/>
            <pc:sldMk cId="723184579" sldId="264"/>
            <ac:spMk id="2" creationId="{DDF6ABA2-9221-A826-C1C5-DD9450EC4B07}"/>
          </ac:spMkLst>
        </pc:spChg>
        <pc:spChg chg="add mod">
          <ac:chgData name="Sam Holland (2406425)" userId="39f1f3d1-cb18-4bc5-9555-a3c942dd0c9d" providerId="ADAL" clId="{B087F52C-4635-4F43-BEC1-7293E4C3B85D}" dt="2025-03-12T23:20:43.832" v="6057" actId="1076"/>
          <ac:spMkLst>
            <pc:docMk/>
            <pc:sldMk cId="723184579" sldId="264"/>
            <ac:spMk id="5" creationId="{E18D63EF-8DF7-120B-EB5E-68A932FB3912}"/>
          </ac:spMkLst>
        </pc:spChg>
        <pc:picChg chg="add mod">
          <ac:chgData name="Sam Holland (2406425)" userId="39f1f3d1-cb18-4bc5-9555-a3c942dd0c9d" providerId="ADAL" clId="{B087F52C-4635-4F43-BEC1-7293E4C3B85D}" dt="2025-03-12T23:22:05.356" v="6061" actId="1076"/>
          <ac:picMkLst>
            <pc:docMk/>
            <pc:sldMk cId="723184579" sldId="264"/>
            <ac:picMk id="7" creationId="{047C034D-F443-1C14-9D3A-9246BE39B1F1}"/>
          </ac:picMkLst>
        </pc:picChg>
      </pc:sldChg>
      <pc:sldChg chg="modSp add del mod ord">
        <pc:chgData name="Sam Holland (2406425)" userId="39f1f3d1-cb18-4bc5-9555-a3c942dd0c9d" providerId="ADAL" clId="{B087F52C-4635-4F43-BEC1-7293E4C3B85D}" dt="2025-03-12T17:27:15.412" v="3423" actId="2696"/>
        <pc:sldMkLst>
          <pc:docMk/>
          <pc:sldMk cId="2867954183" sldId="265"/>
        </pc:sldMkLst>
        <pc:spChg chg="mod">
          <ac:chgData name="Sam Holland (2406425)" userId="39f1f3d1-cb18-4bc5-9555-a3c942dd0c9d" providerId="ADAL" clId="{B087F52C-4635-4F43-BEC1-7293E4C3B85D}" dt="2025-03-12T15:38:50.792" v="3055" actId="20577"/>
          <ac:spMkLst>
            <pc:docMk/>
            <pc:sldMk cId="2867954183" sldId="265"/>
            <ac:spMk id="2" creationId="{CB1106A6-5227-E49F-BFE6-B35932F39359}"/>
          </ac:spMkLst>
        </pc:spChg>
        <pc:spChg chg="mod">
          <ac:chgData name="Sam Holland (2406425)" userId="39f1f3d1-cb18-4bc5-9555-a3c942dd0c9d" providerId="ADAL" clId="{B087F52C-4635-4F43-BEC1-7293E4C3B85D}" dt="2025-03-12T15:48:32.054" v="3360" actId="20577"/>
          <ac:spMkLst>
            <pc:docMk/>
            <pc:sldMk cId="2867954183" sldId="265"/>
            <ac:spMk id="6" creationId="{09BADC22-43C3-A86E-397B-894CA5B31121}"/>
          </ac:spMkLst>
        </pc:spChg>
      </pc:sldChg>
      <pc:sldChg chg="addSp modSp add mod">
        <pc:chgData name="Sam Holland (2406425)" userId="39f1f3d1-cb18-4bc5-9555-a3c942dd0c9d" providerId="ADAL" clId="{B087F52C-4635-4F43-BEC1-7293E4C3B85D}" dt="2025-03-12T23:32:43.930" v="6218" actId="20577"/>
        <pc:sldMkLst>
          <pc:docMk/>
          <pc:sldMk cId="433835038" sldId="266"/>
        </pc:sldMkLst>
        <pc:spChg chg="mod">
          <ac:chgData name="Sam Holland (2406425)" userId="39f1f3d1-cb18-4bc5-9555-a3c942dd0c9d" providerId="ADAL" clId="{B087F52C-4635-4F43-BEC1-7293E4C3B85D}" dt="2025-03-12T23:32:43.930" v="6218" actId="20577"/>
          <ac:spMkLst>
            <pc:docMk/>
            <pc:sldMk cId="433835038" sldId="266"/>
            <ac:spMk id="2" creationId="{25D79481-3B50-8B41-DE1E-E5F8573A5E9E}"/>
          </ac:spMkLst>
        </pc:spChg>
        <pc:spChg chg="mod">
          <ac:chgData name="Sam Holland (2406425)" userId="39f1f3d1-cb18-4bc5-9555-a3c942dd0c9d" providerId="ADAL" clId="{B087F52C-4635-4F43-BEC1-7293E4C3B85D}" dt="2025-03-12T15:25:40.284" v="2964" actId="14100"/>
          <ac:spMkLst>
            <pc:docMk/>
            <pc:sldMk cId="433835038" sldId="266"/>
            <ac:spMk id="6" creationId="{355D92EE-8A4E-B95C-2B85-25BA7ABB548E}"/>
          </ac:spMkLst>
        </pc:spChg>
        <pc:picChg chg="add mod">
          <ac:chgData name="Sam Holland (2406425)" userId="39f1f3d1-cb18-4bc5-9555-a3c942dd0c9d" providerId="ADAL" clId="{B087F52C-4635-4F43-BEC1-7293E4C3B85D}" dt="2025-03-12T23:32:19.973" v="6146" actId="14100"/>
          <ac:picMkLst>
            <pc:docMk/>
            <pc:sldMk cId="433835038" sldId="266"/>
            <ac:picMk id="3" creationId="{3B732847-EE8B-A306-5B63-9DE479E957A9}"/>
          </ac:picMkLst>
        </pc:picChg>
      </pc:sldChg>
      <pc:sldChg chg="addSp delSp modSp add mod">
        <pc:chgData name="Sam Holland (2406425)" userId="39f1f3d1-cb18-4bc5-9555-a3c942dd0c9d" providerId="ADAL" clId="{B087F52C-4635-4F43-BEC1-7293E4C3B85D}" dt="2025-03-12T23:14:59.708" v="6052" actId="14100"/>
        <pc:sldMkLst>
          <pc:docMk/>
          <pc:sldMk cId="3067215141" sldId="267"/>
        </pc:sldMkLst>
        <pc:spChg chg="mod">
          <ac:chgData name="Sam Holland (2406425)" userId="39f1f3d1-cb18-4bc5-9555-a3c942dd0c9d" providerId="ADAL" clId="{B087F52C-4635-4F43-BEC1-7293E4C3B85D}" dt="2025-03-12T23:14:34.644" v="6047"/>
          <ac:spMkLst>
            <pc:docMk/>
            <pc:sldMk cId="3067215141" sldId="267"/>
            <ac:spMk id="2" creationId="{5693D714-58EA-3B91-D473-8E000AB2318B}"/>
          </ac:spMkLst>
        </pc:spChg>
        <pc:spChg chg="add del">
          <ac:chgData name="Sam Holland (2406425)" userId="39f1f3d1-cb18-4bc5-9555-a3c942dd0c9d" providerId="ADAL" clId="{B087F52C-4635-4F43-BEC1-7293E4C3B85D}" dt="2025-03-12T13:53:14.329" v="2455" actId="22"/>
          <ac:spMkLst>
            <pc:docMk/>
            <pc:sldMk cId="3067215141" sldId="267"/>
            <ac:spMk id="5" creationId="{C1364B9E-0F24-F12A-C3EE-0126DF5E3277}"/>
          </ac:spMkLst>
        </pc:spChg>
        <pc:spChg chg="add mod">
          <ac:chgData name="Sam Holland (2406425)" userId="39f1f3d1-cb18-4bc5-9555-a3c942dd0c9d" providerId="ADAL" clId="{B087F52C-4635-4F43-BEC1-7293E4C3B85D}" dt="2025-03-12T23:14:59.708" v="6052" actId="14100"/>
          <ac:spMkLst>
            <pc:docMk/>
            <pc:sldMk cId="3067215141" sldId="267"/>
            <ac:spMk id="9" creationId="{6E59515D-DD8D-F98A-C7D3-E9E142794978}"/>
          </ac:spMkLst>
        </pc:spChg>
        <pc:picChg chg="add mod">
          <ac:chgData name="Sam Holland (2406425)" userId="39f1f3d1-cb18-4bc5-9555-a3c942dd0c9d" providerId="ADAL" clId="{B087F52C-4635-4F43-BEC1-7293E4C3B85D}" dt="2025-03-12T23:13:56.345" v="6033" actId="1076"/>
          <ac:picMkLst>
            <pc:docMk/>
            <pc:sldMk cId="3067215141" sldId="267"/>
            <ac:picMk id="7" creationId="{B63C8E16-157A-FD4B-A3A5-830016A3DACC}"/>
          </ac:picMkLst>
        </pc:picChg>
      </pc:sldChg>
      <pc:sldChg chg="addSp modSp add mod">
        <pc:chgData name="Sam Holland (2406425)" userId="39f1f3d1-cb18-4bc5-9555-a3c942dd0c9d" providerId="ADAL" clId="{B087F52C-4635-4F43-BEC1-7293E4C3B85D}" dt="2025-03-12T23:40:56.522" v="6251" actId="1076"/>
        <pc:sldMkLst>
          <pc:docMk/>
          <pc:sldMk cId="872492274" sldId="268"/>
        </pc:sldMkLst>
        <pc:spChg chg="mod">
          <ac:chgData name="Sam Holland (2406425)" userId="39f1f3d1-cb18-4bc5-9555-a3c942dd0c9d" providerId="ADAL" clId="{B087F52C-4635-4F43-BEC1-7293E4C3B85D}" dt="2025-03-12T23:40:32.179" v="6249"/>
          <ac:spMkLst>
            <pc:docMk/>
            <pc:sldMk cId="872492274" sldId="268"/>
            <ac:spMk id="2" creationId="{09602730-0764-6A83-6278-D8BBB452A9EF}"/>
          </ac:spMkLst>
        </pc:spChg>
        <pc:spChg chg="add mod">
          <ac:chgData name="Sam Holland (2406425)" userId="39f1f3d1-cb18-4bc5-9555-a3c942dd0c9d" providerId="ADAL" clId="{B087F52C-4635-4F43-BEC1-7293E4C3B85D}" dt="2025-03-12T23:40:56.522" v="6251" actId="1076"/>
          <ac:spMkLst>
            <pc:docMk/>
            <pc:sldMk cId="872492274" sldId="268"/>
            <ac:spMk id="7" creationId="{4E9CDBBF-B57B-F41D-7ACB-BC8D39F79CB3}"/>
          </ac:spMkLst>
        </pc:spChg>
        <pc:picChg chg="add mod">
          <ac:chgData name="Sam Holland (2406425)" userId="39f1f3d1-cb18-4bc5-9555-a3c942dd0c9d" providerId="ADAL" clId="{B087F52C-4635-4F43-BEC1-7293E4C3B85D}" dt="2025-03-12T23:40:14.048" v="6247" actId="14100"/>
          <ac:picMkLst>
            <pc:docMk/>
            <pc:sldMk cId="872492274" sldId="268"/>
            <ac:picMk id="3" creationId="{611FB5E8-D992-9197-E955-D7DE75A0F3F8}"/>
          </ac:picMkLst>
        </pc:picChg>
      </pc:sldChg>
      <pc:sldChg chg="addSp modSp add mod">
        <pc:chgData name="Sam Holland (2406425)" userId="39f1f3d1-cb18-4bc5-9555-a3c942dd0c9d" providerId="ADAL" clId="{B087F52C-4635-4F43-BEC1-7293E4C3B85D}" dt="2025-03-12T23:25:28.037" v="6143" actId="20577"/>
        <pc:sldMkLst>
          <pc:docMk/>
          <pc:sldMk cId="2016992500" sldId="269"/>
        </pc:sldMkLst>
        <pc:spChg chg="mod">
          <ac:chgData name="Sam Holland (2406425)" userId="39f1f3d1-cb18-4bc5-9555-a3c942dd0c9d" providerId="ADAL" clId="{B087F52C-4635-4F43-BEC1-7293E4C3B85D}" dt="2025-03-12T23:25:28.037" v="6143" actId="20577"/>
          <ac:spMkLst>
            <pc:docMk/>
            <pc:sldMk cId="2016992500" sldId="269"/>
            <ac:spMk id="2" creationId="{86AB21D4-8031-A428-AC0E-09EE7A2D4860}"/>
          </ac:spMkLst>
        </pc:spChg>
        <pc:picChg chg="add mod">
          <ac:chgData name="Sam Holland (2406425)" userId="39f1f3d1-cb18-4bc5-9555-a3c942dd0c9d" providerId="ADAL" clId="{B087F52C-4635-4F43-BEC1-7293E4C3B85D}" dt="2025-03-12T23:24:40.916" v="6065" actId="1076"/>
          <ac:picMkLst>
            <pc:docMk/>
            <pc:sldMk cId="2016992500" sldId="269"/>
            <ac:picMk id="3" creationId="{9E43B764-8E3A-73FF-E167-C60F8C7D584D}"/>
          </ac:picMkLst>
        </pc:picChg>
      </pc:sldChg>
      <pc:sldChg chg="addSp modSp add mod">
        <pc:chgData name="Sam Holland (2406425)" userId="39f1f3d1-cb18-4bc5-9555-a3c942dd0c9d" providerId="ADAL" clId="{B087F52C-4635-4F43-BEC1-7293E4C3B85D}" dt="2025-03-12T23:35:45.873" v="6242" actId="1076"/>
        <pc:sldMkLst>
          <pc:docMk/>
          <pc:sldMk cId="4048959006" sldId="270"/>
        </pc:sldMkLst>
        <pc:spChg chg="mod">
          <ac:chgData name="Sam Holland (2406425)" userId="39f1f3d1-cb18-4bc5-9555-a3c942dd0c9d" providerId="ADAL" clId="{B087F52C-4635-4F43-BEC1-7293E4C3B85D}" dt="2025-03-12T23:34:00.668" v="6223" actId="14100"/>
          <ac:spMkLst>
            <pc:docMk/>
            <pc:sldMk cId="4048959006" sldId="270"/>
            <ac:spMk id="6" creationId="{C3F44856-0C85-1D7C-CCC7-106EE09346C5}"/>
          </ac:spMkLst>
        </pc:spChg>
        <pc:spChg chg="add mod">
          <ac:chgData name="Sam Holland (2406425)" userId="39f1f3d1-cb18-4bc5-9555-a3c942dd0c9d" providerId="ADAL" clId="{B087F52C-4635-4F43-BEC1-7293E4C3B85D}" dt="2025-03-12T23:35:37.429" v="6240" actId="1076"/>
          <ac:spMkLst>
            <pc:docMk/>
            <pc:sldMk cId="4048959006" sldId="270"/>
            <ac:spMk id="7" creationId="{F48ACD0E-4FC8-FBA1-3336-D70215E08EEB}"/>
          </ac:spMkLst>
        </pc:spChg>
        <pc:picChg chg="add mod">
          <ac:chgData name="Sam Holland (2406425)" userId="39f1f3d1-cb18-4bc5-9555-a3c942dd0c9d" providerId="ADAL" clId="{B087F52C-4635-4F43-BEC1-7293E4C3B85D}" dt="2025-03-12T23:35:45.873" v="6242" actId="1076"/>
          <ac:picMkLst>
            <pc:docMk/>
            <pc:sldMk cId="4048959006" sldId="270"/>
            <ac:picMk id="3" creationId="{CCD9751B-7CBB-33A4-7184-F9C90A98F01E}"/>
          </ac:picMkLst>
        </pc:picChg>
        <pc:picChg chg="mod">
          <ac:chgData name="Sam Holland (2406425)" userId="39f1f3d1-cb18-4bc5-9555-a3c942dd0c9d" providerId="ADAL" clId="{B087F52C-4635-4F43-BEC1-7293E4C3B85D}" dt="2025-03-12T23:34:14.324" v="6228" actId="1076"/>
          <ac:picMkLst>
            <pc:docMk/>
            <pc:sldMk cId="4048959006" sldId="270"/>
            <ac:picMk id="4" creationId="{368CF6EB-97C1-11F7-3D02-388145547F78}"/>
          </ac:picMkLst>
        </pc:picChg>
        <pc:picChg chg="add mod">
          <ac:chgData name="Sam Holland (2406425)" userId="39f1f3d1-cb18-4bc5-9555-a3c942dd0c9d" providerId="ADAL" clId="{B087F52C-4635-4F43-BEC1-7293E4C3B85D}" dt="2025-03-12T23:34:00.668" v="6223" actId="14100"/>
          <ac:picMkLst>
            <pc:docMk/>
            <pc:sldMk cId="4048959006" sldId="270"/>
            <ac:picMk id="2050" creationId="{ACE634EA-AB6C-974D-93F1-497F1284DA95}"/>
          </ac:picMkLst>
        </pc:picChg>
        <pc:picChg chg="add mod">
          <ac:chgData name="Sam Holland (2406425)" userId="39f1f3d1-cb18-4bc5-9555-a3c942dd0c9d" providerId="ADAL" clId="{B087F52C-4635-4F43-BEC1-7293E4C3B85D}" dt="2025-03-12T23:34:14.324" v="6228" actId="1076"/>
          <ac:picMkLst>
            <pc:docMk/>
            <pc:sldMk cId="4048959006" sldId="270"/>
            <ac:picMk id="2052" creationId="{B3A14DFC-CF86-A260-9BC8-D815EBE55104}"/>
          </ac:picMkLst>
        </pc:picChg>
      </pc:sldChg>
      <pc:sldChg chg="add ord">
        <pc:chgData name="Sam Holland (2406425)" userId="39f1f3d1-cb18-4bc5-9555-a3c942dd0c9d" providerId="ADAL" clId="{B087F52C-4635-4F43-BEC1-7293E4C3B85D}" dt="2025-03-12T17:27:41.203" v="3426"/>
        <pc:sldMkLst>
          <pc:docMk/>
          <pc:sldMk cId="2558980658" sldId="271"/>
        </pc:sldMkLst>
      </pc:sldChg>
      <pc:sldChg chg="addSp modSp add mod ord">
        <pc:chgData name="Sam Holland (2406425)" userId="39f1f3d1-cb18-4bc5-9555-a3c942dd0c9d" providerId="ADAL" clId="{B087F52C-4635-4F43-BEC1-7293E4C3B85D}" dt="2025-03-13T15:43:51.679" v="6257" actId="1076"/>
        <pc:sldMkLst>
          <pc:docMk/>
          <pc:sldMk cId="75524054" sldId="272"/>
        </pc:sldMkLst>
        <pc:spChg chg="mod">
          <ac:chgData name="Sam Holland (2406425)" userId="39f1f3d1-cb18-4bc5-9555-a3c942dd0c9d" providerId="ADAL" clId="{B087F52C-4635-4F43-BEC1-7293E4C3B85D}" dt="2025-03-12T18:06:15.390" v="3768" actId="21"/>
          <ac:spMkLst>
            <pc:docMk/>
            <pc:sldMk cId="75524054" sldId="272"/>
            <ac:spMk id="2" creationId="{0DDBF374-0C86-315F-D89E-4801E76D5DFA}"/>
          </ac:spMkLst>
        </pc:spChg>
        <pc:spChg chg="add mod">
          <ac:chgData name="Sam Holland (2406425)" userId="39f1f3d1-cb18-4bc5-9555-a3c942dd0c9d" providerId="ADAL" clId="{B087F52C-4635-4F43-BEC1-7293E4C3B85D}" dt="2025-03-13T15:43:51.679" v="6257" actId="1076"/>
          <ac:spMkLst>
            <pc:docMk/>
            <pc:sldMk cId="75524054" sldId="272"/>
            <ac:spMk id="7" creationId="{5B9E5DA7-328E-91F3-6462-E8525095682C}"/>
          </ac:spMkLst>
        </pc:spChg>
        <pc:picChg chg="add mod">
          <ac:chgData name="Sam Holland (2406425)" userId="39f1f3d1-cb18-4bc5-9555-a3c942dd0c9d" providerId="ADAL" clId="{B087F52C-4635-4F43-BEC1-7293E4C3B85D}" dt="2025-03-13T15:43:13.772" v="6255" actId="1076"/>
          <ac:picMkLst>
            <pc:docMk/>
            <pc:sldMk cId="75524054" sldId="272"/>
            <ac:picMk id="3" creationId="{5ECE7E37-F632-437E-5EAE-4F82052F832E}"/>
          </ac:picMkLst>
        </pc:picChg>
      </pc:sldChg>
      <pc:sldChg chg="addSp modSp add mod">
        <pc:chgData name="Sam Holland (2406425)" userId="39f1f3d1-cb18-4bc5-9555-a3c942dd0c9d" providerId="ADAL" clId="{B087F52C-4635-4F43-BEC1-7293E4C3B85D}" dt="2025-03-13T15:47:06.372" v="6265" actId="14100"/>
        <pc:sldMkLst>
          <pc:docMk/>
          <pc:sldMk cId="3999371877" sldId="273"/>
        </pc:sldMkLst>
        <pc:spChg chg="mod">
          <ac:chgData name="Sam Holland (2406425)" userId="39f1f3d1-cb18-4bc5-9555-a3c942dd0c9d" providerId="ADAL" clId="{B087F52C-4635-4F43-BEC1-7293E4C3B85D}" dt="2025-03-12T18:15:21.876" v="3856" actId="255"/>
          <ac:spMkLst>
            <pc:docMk/>
            <pc:sldMk cId="3999371877" sldId="273"/>
            <ac:spMk id="2" creationId="{9A590A22-D3BD-0A0C-CDE6-474C7B667150}"/>
          </ac:spMkLst>
        </pc:spChg>
        <pc:spChg chg="add mod">
          <ac:chgData name="Sam Holland (2406425)" userId="39f1f3d1-cb18-4bc5-9555-a3c942dd0c9d" providerId="ADAL" clId="{B087F52C-4635-4F43-BEC1-7293E4C3B85D}" dt="2025-03-13T15:47:06.372" v="6265" actId="14100"/>
          <ac:spMkLst>
            <pc:docMk/>
            <pc:sldMk cId="3999371877" sldId="273"/>
            <ac:spMk id="7" creationId="{E081A265-D64C-A76B-EC99-22F165B376E8}"/>
          </ac:spMkLst>
        </pc:spChg>
        <pc:picChg chg="add mod">
          <ac:chgData name="Sam Holland (2406425)" userId="39f1f3d1-cb18-4bc5-9555-a3c942dd0c9d" providerId="ADAL" clId="{B087F52C-4635-4F43-BEC1-7293E4C3B85D}" dt="2025-03-13T15:46:35.886" v="6261" actId="1076"/>
          <ac:picMkLst>
            <pc:docMk/>
            <pc:sldMk cId="3999371877" sldId="273"/>
            <ac:picMk id="3" creationId="{02C5BDA5-AB01-3DC9-596E-F49E2097E35F}"/>
          </ac:picMkLst>
        </pc:picChg>
        <pc:picChg chg="mod">
          <ac:chgData name="Sam Holland (2406425)" userId="39f1f3d1-cb18-4bc5-9555-a3c942dd0c9d" providerId="ADAL" clId="{B087F52C-4635-4F43-BEC1-7293E4C3B85D}" dt="2025-03-12T18:06:33.915" v="3772" actId="1076"/>
          <ac:picMkLst>
            <pc:docMk/>
            <pc:sldMk cId="3999371877" sldId="273"/>
            <ac:picMk id="4" creationId="{C62FCBFA-D204-EBC6-0AB4-4BE149226593}"/>
          </ac:picMkLst>
        </pc:picChg>
      </pc:sldChg>
      <pc:sldChg chg="addSp modSp add mod">
        <pc:chgData name="Sam Holland (2406425)" userId="39f1f3d1-cb18-4bc5-9555-a3c942dd0c9d" providerId="ADAL" clId="{B087F52C-4635-4F43-BEC1-7293E4C3B85D}" dt="2025-03-13T15:53:27.430" v="6273" actId="14100"/>
        <pc:sldMkLst>
          <pc:docMk/>
          <pc:sldMk cId="785886936" sldId="274"/>
        </pc:sldMkLst>
        <pc:spChg chg="mod">
          <ac:chgData name="Sam Holland (2406425)" userId="39f1f3d1-cb18-4bc5-9555-a3c942dd0c9d" providerId="ADAL" clId="{B087F52C-4635-4F43-BEC1-7293E4C3B85D}" dt="2025-03-12T18:57:46.540" v="3991" actId="20577"/>
          <ac:spMkLst>
            <pc:docMk/>
            <pc:sldMk cId="785886936" sldId="274"/>
            <ac:spMk id="2" creationId="{1D5D699B-841F-9680-795F-F97A5E5A3CF5}"/>
          </ac:spMkLst>
        </pc:spChg>
        <pc:spChg chg="add mod">
          <ac:chgData name="Sam Holland (2406425)" userId="39f1f3d1-cb18-4bc5-9555-a3c942dd0c9d" providerId="ADAL" clId="{B087F52C-4635-4F43-BEC1-7293E4C3B85D}" dt="2025-03-13T15:53:27.430" v="6273" actId="14100"/>
          <ac:spMkLst>
            <pc:docMk/>
            <pc:sldMk cId="785886936" sldId="274"/>
            <ac:spMk id="7" creationId="{5438C8D8-AB0A-2006-8E17-322E836A2985}"/>
          </ac:spMkLst>
        </pc:spChg>
        <pc:picChg chg="add mod">
          <ac:chgData name="Sam Holland (2406425)" userId="39f1f3d1-cb18-4bc5-9555-a3c942dd0c9d" providerId="ADAL" clId="{B087F52C-4635-4F43-BEC1-7293E4C3B85D}" dt="2025-03-13T15:52:52.034" v="6268" actId="14100"/>
          <ac:picMkLst>
            <pc:docMk/>
            <pc:sldMk cId="785886936" sldId="274"/>
            <ac:picMk id="3" creationId="{BFDB71AF-CBBA-CA9B-9A84-BD13D107F9DB}"/>
          </ac:picMkLst>
        </pc:picChg>
        <pc:picChg chg="mod">
          <ac:chgData name="Sam Holland (2406425)" userId="39f1f3d1-cb18-4bc5-9555-a3c942dd0c9d" providerId="ADAL" clId="{B087F52C-4635-4F43-BEC1-7293E4C3B85D}" dt="2025-03-13T15:53:16.053" v="6271" actId="1076"/>
          <ac:picMkLst>
            <pc:docMk/>
            <pc:sldMk cId="785886936" sldId="274"/>
            <ac:picMk id="4" creationId="{20ACF956-A8ED-3FB4-10D3-F682B6589176}"/>
          </ac:picMkLst>
        </pc:picChg>
      </pc:sldChg>
      <pc:sldChg chg="addSp modSp add mod">
        <pc:chgData name="Sam Holland (2406425)" userId="39f1f3d1-cb18-4bc5-9555-a3c942dd0c9d" providerId="ADAL" clId="{B087F52C-4635-4F43-BEC1-7293E4C3B85D}" dt="2025-03-13T22:38:29.167" v="6284" actId="14100"/>
        <pc:sldMkLst>
          <pc:docMk/>
          <pc:sldMk cId="1416150370" sldId="275"/>
        </pc:sldMkLst>
        <pc:spChg chg="mod">
          <ac:chgData name="Sam Holland (2406425)" userId="39f1f3d1-cb18-4bc5-9555-a3c942dd0c9d" providerId="ADAL" clId="{B087F52C-4635-4F43-BEC1-7293E4C3B85D}" dt="2025-03-12T19:15:11.510" v="4089" actId="20577"/>
          <ac:spMkLst>
            <pc:docMk/>
            <pc:sldMk cId="1416150370" sldId="275"/>
            <ac:spMk id="2" creationId="{C1A9DA02-C106-A6E8-114E-C65537AC57A7}"/>
          </ac:spMkLst>
        </pc:spChg>
        <pc:spChg chg="add mod">
          <ac:chgData name="Sam Holland (2406425)" userId="39f1f3d1-cb18-4bc5-9555-a3c942dd0c9d" providerId="ADAL" clId="{B087F52C-4635-4F43-BEC1-7293E4C3B85D}" dt="2025-03-13T22:38:05.918" v="6281" actId="1076"/>
          <ac:spMkLst>
            <pc:docMk/>
            <pc:sldMk cId="1416150370" sldId="275"/>
            <ac:spMk id="5" creationId="{6022E730-27A5-1DB5-EF96-FC4EDEDFECB5}"/>
          </ac:spMkLst>
        </pc:spChg>
        <pc:picChg chg="mod">
          <ac:chgData name="Sam Holland (2406425)" userId="39f1f3d1-cb18-4bc5-9555-a3c942dd0c9d" providerId="ADAL" clId="{B087F52C-4635-4F43-BEC1-7293E4C3B85D}" dt="2025-03-13T22:37:59.693" v="6280" actId="1076"/>
          <ac:picMkLst>
            <pc:docMk/>
            <pc:sldMk cId="1416150370" sldId="275"/>
            <ac:picMk id="4" creationId="{51E62624-4455-A006-BCEA-44EEBE075757}"/>
          </ac:picMkLst>
        </pc:picChg>
        <pc:picChg chg="add mod">
          <ac:chgData name="Sam Holland (2406425)" userId="39f1f3d1-cb18-4bc5-9555-a3c942dd0c9d" providerId="ADAL" clId="{B087F52C-4635-4F43-BEC1-7293E4C3B85D}" dt="2025-03-13T22:38:29.167" v="6284" actId="14100"/>
          <ac:picMkLst>
            <pc:docMk/>
            <pc:sldMk cId="1416150370" sldId="275"/>
            <ac:picMk id="7" creationId="{0B9F55E8-8F78-6BB1-9127-63DCC0CBD783}"/>
          </ac:picMkLst>
        </pc:picChg>
      </pc:sldChg>
      <pc:sldChg chg="addSp modSp add mod">
        <pc:chgData name="Sam Holland (2406425)" userId="39f1f3d1-cb18-4bc5-9555-a3c942dd0c9d" providerId="ADAL" clId="{B087F52C-4635-4F43-BEC1-7293E4C3B85D}" dt="2025-03-13T22:55:11.689" v="6301" actId="1076"/>
        <pc:sldMkLst>
          <pc:docMk/>
          <pc:sldMk cId="2335594472" sldId="276"/>
        </pc:sldMkLst>
        <pc:spChg chg="mod">
          <ac:chgData name="Sam Holland (2406425)" userId="39f1f3d1-cb18-4bc5-9555-a3c942dd0c9d" providerId="ADAL" clId="{B087F52C-4635-4F43-BEC1-7293E4C3B85D}" dt="2025-03-12T19:34:49.611" v="4161" actId="255"/>
          <ac:spMkLst>
            <pc:docMk/>
            <pc:sldMk cId="2335594472" sldId="276"/>
            <ac:spMk id="2" creationId="{2F6B9577-CFE9-5989-508A-B493B92EC5A8}"/>
          </ac:spMkLst>
        </pc:spChg>
        <pc:spChg chg="add mod">
          <ac:chgData name="Sam Holland (2406425)" userId="39f1f3d1-cb18-4bc5-9555-a3c942dd0c9d" providerId="ADAL" clId="{B087F52C-4635-4F43-BEC1-7293E4C3B85D}" dt="2025-03-13T22:55:11.689" v="6301" actId="1076"/>
          <ac:spMkLst>
            <pc:docMk/>
            <pc:sldMk cId="2335594472" sldId="276"/>
            <ac:spMk id="7" creationId="{A9BF8DB7-B3D2-19F5-41A4-A042D5E91CAB}"/>
          </ac:spMkLst>
        </pc:spChg>
        <pc:picChg chg="add mod">
          <ac:chgData name="Sam Holland (2406425)" userId="39f1f3d1-cb18-4bc5-9555-a3c942dd0c9d" providerId="ADAL" clId="{B087F52C-4635-4F43-BEC1-7293E4C3B85D}" dt="2025-03-13T22:54:33.874" v="6297" actId="14100"/>
          <ac:picMkLst>
            <pc:docMk/>
            <pc:sldMk cId="2335594472" sldId="276"/>
            <ac:picMk id="3" creationId="{26272575-3715-06D1-3948-260EB26C3EDB}"/>
          </ac:picMkLst>
        </pc:picChg>
      </pc:sldChg>
      <pc:sldChg chg="addSp modSp add mod">
        <pc:chgData name="Sam Holland (2406425)" userId="39f1f3d1-cb18-4bc5-9555-a3c942dd0c9d" providerId="ADAL" clId="{B087F52C-4635-4F43-BEC1-7293E4C3B85D}" dt="2025-03-13T22:49:26.988" v="6292" actId="1076"/>
        <pc:sldMkLst>
          <pc:docMk/>
          <pc:sldMk cId="1208864703" sldId="277"/>
        </pc:sldMkLst>
        <pc:spChg chg="mod">
          <ac:chgData name="Sam Holland (2406425)" userId="39f1f3d1-cb18-4bc5-9555-a3c942dd0c9d" providerId="ADAL" clId="{B087F52C-4635-4F43-BEC1-7293E4C3B85D}" dt="2025-03-12T19:40:12.245" v="4364" actId="20577"/>
          <ac:spMkLst>
            <pc:docMk/>
            <pc:sldMk cId="1208864703" sldId="277"/>
            <ac:spMk id="2" creationId="{73A22468-961D-A56F-E457-8F55FA3BB090}"/>
          </ac:spMkLst>
        </pc:spChg>
        <pc:spChg chg="add mod">
          <ac:chgData name="Sam Holland (2406425)" userId="39f1f3d1-cb18-4bc5-9555-a3c942dd0c9d" providerId="ADAL" clId="{B087F52C-4635-4F43-BEC1-7293E4C3B85D}" dt="2025-03-13T22:49:26.988" v="6292" actId="1076"/>
          <ac:spMkLst>
            <pc:docMk/>
            <pc:sldMk cId="1208864703" sldId="277"/>
            <ac:spMk id="7" creationId="{AEC43039-2B7E-7D13-F413-79D1CE761A14}"/>
          </ac:spMkLst>
        </pc:spChg>
        <pc:picChg chg="add mod">
          <ac:chgData name="Sam Holland (2406425)" userId="39f1f3d1-cb18-4bc5-9555-a3c942dd0c9d" providerId="ADAL" clId="{B087F52C-4635-4F43-BEC1-7293E4C3B85D}" dt="2025-03-13T22:49:05.145" v="6290" actId="1076"/>
          <ac:picMkLst>
            <pc:docMk/>
            <pc:sldMk cId="1208864703" sldId="277"/>
            <ac:picMk id="3" creationId="{D29C127D-0C33-F0EE-C0F3-8992C90CFB0B}"/>
          </ac:picMkLst>
        </pc:picChg>
      </pc:sldChg>
      <pc:sldChg chg="add ord">
        <pc:chgData name="Sam Holland (2406425)" userId="39f1f3d1-cb18-4bc5-9555-a3c942dd0c9d" providerId="ADAL" clId="{B087F52C-4635-4F43-BEC1-7293E4C3B85D}" dt="2025-03-12T17:41:29.355" v="3649"/>
        <pc:sldMkLst>
          <pc:docMk/>
          <pc:sldMk cId="3842427314" sldId="278"/>
        </pc:sldMkLst>
      </pc:sldChg>
      <pc:sldChg chg="addSp delSp modSp add mod">
        <pc:chgData name="Sam Holland (2406425)" userId="39f1f3d1-cb18-4bc5-9555-a3c942dd0c9d" providerId="ADAL" clId="{B087F52C-4635-4F43-BEC1-7293E4C3B85D}" dt="2025-03-13T22:59:55.977" v="6311" actId="207"/>
        <pc:sldMkLst>
          <pc:docMk/>
          <pc:sldMk cId="1631908944" sldId="279"/>
        </pc:sldMkLst>
        <pc:spChg chg="mod">
          <ac:chgData name="Sam Holland (2406425)" userId="39f1f3d1-cb18-4bc5-9555-a3c942dd0c9d" providerId="ADAL" clId="{B087F52C-4635-4F43-BEC1-7293E4C3B85D}" dt="2025-03-12T19:43:30.443" v="4436" actId="20577"/>
          <ac:spMkLst>
            <pc:docMk/>
            <pc:sldMk cId="1631908944" sldId="279"/>
            <ac:spMk id="2" creationId="{75F6EABA-D7A0-2154-5C69-AF573C6E4948}"/>
          </ac:spMkLst>
        </pc:spChg>
        <pc:spChg chg="add del mod">
          <ac:chgData name="Sam Holland (2406425)" userId="39f1f3d1-cb18-4bc5-9555-a3c942dd0c9d" providerId="ADAL" clId="{B087F52C-4635-4F43-BEC1-7293E4C3B85D}" dt="2025-03-13T22:58:52.441" v="6305" actId="22"/>
          <ac:spMkLst>
            <pc:docMk/>
            <pc:sldMk cId="1631908944" sldId="279"/>
            <ac:spMk id="5" creationId="{38555817-2A61-B13D-60FD-DEE3C9E0157B}"/>
          </ac:spMkLst>
        </pc:spChg>
        <pc:spChg chg="del mod">
          <ac:chgData name="Sam Holland (2406425)" userId="39f1f3d1-cb18-4bc5-9555-a3c942dd0c9d" providerId="ADAL" clId="{B087F52C-4635-4F43-BEC1-7293E4C3B85D}" dt="2025-03-12T19:47:33.021" v="6005"/>
          <ac:spMkLst>
            <pc:docMk/>
            <pc:sldMk cId="1631908944" sldId="279"/>
            <ac:spMk id="6" creationId="{FC6539A7-E270-B2F1-0C2A-A1DBC096447F}"/>
          </ac:spMkLst>
        </pc:spChg>
        <pc:spChg chg="add mod">
          <ac:chgData name="Sam Holland (2406425)" userId="39f1f3d1-cb18-4bc5-9555-a3c942dd0c9d" providerId="ADAL" clId="{B087F52C-4635-4F43-BEC1-7293E4C3B85D}" dt="2025-03-13T22:59:55.977" v="6311" actId="207"/>
          <ac:spMkLst>
            <pc:docMk/>
            <pc:sldMk cId="1631908944" sldId="279"/>
            <ac:spMk id="7" creationId="{927BA0AD-B9F5-9F78-4B98-84235DE612BD}"/>
          </ac:spMkLst>
        </pc:spChg>
      </pc:sldChg>
      <pc:sldChg chg="delSp modSp add mod">
        <pc:chgData name="Sam Holland (2406425)" userId="39f1f3d1-cb18-4bc5-9555-a3c942dd0c9d" providerId="ADAL" clId="{B087F52C-4635-4F43-BEC1-7293E4C3B85D}" dt="2025-03-13T23:04:45.485" v="6508" actId="20577"/>
        <pc:sldMkLst>
          <pc:docMk/>
          <pc:sldMk cId="2061634710" sldId="280"/>
        </pc:sldMkLst>
        <pc:spChg chg="mod">
          <ac:chgData name="Sam Holland (2406425)" userId="39f1f3d1-cb18-4bc5-9555-a3c942dd0c9d" providerId="ADAL" clId="{B087F52C-4635-4F43-BEC1-7293E4C3B85D}" dt="2025-03-13T23:04:45.485" v="6508" actId="20577"/>
          <ac:spMkLst>
            <pc:docMk/>
            <pc:sldMk cId="2061634710" sldId="280"/>
            <ac:spMk id="2" creationId="{29F13933-F16C-FAEF-EC3D-FFACAEDD7B45}"/>
          </ac:spMkLst>
        </pc:spChg>
        <pc:spChg chg="del mod">
          <ac:chgData name="Sam Holland (2406425)" userId="39f1f3d1-cb18-4bc5-9555-a3c942dd0c9d" providerId="ADAL" clId="{B087F52C-4635-4F43-BEC1-7293E4C3B85D}" dt="2025-03-12T19:45:02.617" v="5993"/>
          <ac:spMkLst>
            <pc:docMk/>
            <pc:sldMk cId="2061634710" sldId="280"/>
            <ac:spMk id="6" creationId="{7CE3E5A4-4F3B-B368-EBAC-D97D8C4D4900}"/>
          </ac:spMkLst>
        </pc:spChg>
      </pc:sldChg>
      <pc:sldChg chg="modSp add mod">
        <pc:chgData name="Sam Holland (2406425)" userId="39f1f3d1-cb18-4bc5-9555-a3c942dd0c9d" providerId="ADAL" clId="{B087F52C-4635-4F43-BEC1-7293E4C3B85D}" dt="2025-03-13T23:05:44.884" v="6522" actId="207"/>
        <pc:sldMkLst>
          <pc:docMk/>
          <pc:sldMk cId="2557910473" sldId="281"/>
        </pc:sldMkLst>
        <pc:spChg chg="mod">
          <ac:chgData name="Sam Holland (2406425)" userId="39f1f3d1-cb18-4bc5-9555-a3c942dd0c9d" providerId="ADAL" clId="{B087F52C-4635-4F43-BEC1-7293E4C3B85D}" dt="2025-03-13T23:05:44.884" v="6522" actId="207"/>
          <ac:spMkLst>
            <pc:docMk/>
            <pc:sldMk cId="2557910473" sldId="281"/>
            <ac:spMk id="2" creationId="{674B4B79-0AD1-87FA-90A8-38374F5AD403}"/>
          </ac:spMkLst>
        </pc:spChg>
      </pc:sldChg>
      <pc:sldChg chg="modSp add mod">
        <pc:chgData name="Sam Holland (2406425)" userId="39f1f3d1-cb18-4bc5-9555-a3c942dd0c9d" providerId="ADAL" clId="{B087F52C-4635-4F43-BEC1-7293E4C3B85D}" dt="2025-03-13T23:06:27.251" v="6534" actId="207"/>
        <pc:sldMkLst>
          <pc:docMk/>
          <pc:sldMk cId="2187678551" sldId="282"/>
        </pc:sldMkLst>
        <pc:spChg chg="mod">
          <ac:chgData name="Sam Holland (2406425)" userId="39f1f3d1-cb18-4bc5-9555-a3c942dd0c9d" providerId="ADAL" clId="{B087F52C-4635-4F43-BEC1-7293E4C3B85D}" dt="2025-03-13T23:06:27.251" v="6534" actId="207"/>
          <ac:spMkLst>
            <pc:docMk/>
            <pc:sldMk cId="2187678551" sldId="282"/>
            <ac:spMk id="2" creationId="{7F5242A8-2954-1472-6E9B-90B8DE2138B5}"/>
          </ac:spMkLst>
        </pc:spChg>
      </pc:sldChg>
      <pc:sldChg chg="addSp modSp add mod">
        <pc:chgData name="Sam Holland (2406425)" userId="39f1f3d1-cb18-4bc5-9555-a3c942dd0c9d" providerId="ADAL" clId="{B087F52C-4635-4F43-BEC1-7293E4C3B85D}" dt="2025-03-13T23:07:22.725" v="6540" actId="1076"/>
        <pc:sldMkLst>
          <pc:docMk/>
          <pc:sldMk cId="156647669" sldId="283"/>
        </pc:sldMkLst>
        <pc:spChg chg="add mod">
          <ac:chgData name="Sam Holland (2406425)" userId="39f1f3d1-cb18-4bc5-9555-a3c942dd0c9d" providerId="ADAL" clId="{B087F52C-4635-4F43-BEC1-7293E4C3B85D}" dt="2025-03-13T23:07:22.725" v="6540" actId="1076"/>
          <ac:spMkLst>
            <pc:docMk/>
            <pc:sldMk cId="156647669" sldId="283"/>
            <ac:spMk id="5" creationId="{18C2EE76-6F50-5C51-E178-91D815CB7526}"/>
          </ac:spMkLst>
        </pc:spChg>
      </pc:sldChg>
      <pc:sldChg chg="addSp modSp add mod">
        <pc:chgData name="Sam Holland (2406425)" userId="39f1f3d1-cb18-4bc5-9555-a3c942dd0c9d" providerId="ADAL" clId="{B087F52C-4635-4F43-BEC1-7293E4C3B85D}" dt="2025-03-13T23:08:06.917" v="6545" actId="207"/>
        <pc:sldMkLst>
          <pc:docMk/>
          <pc:sldMk cId="3948241503" sldId="284"/>
        </pc:sldMkLst>
        <pc:spChg chg="add mod">
          <ac:chgData name="Sam Holland (2406425)" userId="39f1f3d1-cb18-4bc5-9555-a3c942dd0c9d" providerId="ADAL" clId="{B087F52C-4635-4F43-BEC1-7293E4C3B85D}" dt="2025-03-13T23:08:06.917" v="6545" actId="207"/>
          <ac:spMkLst>
            <pc:docMk/>
            <pc:sldMk cId="3948241503" sldId="284"/>
            <ac:spMk id="5" creationId="{2AF1796C-10C8-F4AE-4C1D-07F60FB6522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EB1B29-14CE-4E98-A2FF-6070A4C5FB61}" type="datetimeFigureOut">
              <a:rPr lang="en-GB" smtClean="0"/>
              <a:t>13/03/2025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2E51DE-5C8B-4485-9E83-8D53F1C79614}" type="slidenum">
              <a:rPr lang="en-GB" smtClean="0"/>
              <a:t>‹#›</a:t>
            </a:fld>
            <a:endParaRPr lang="en-GB"/>
          </a:p>
        </p:txBody>
      </p:sp>
    </p:spTree>
    <p:extLst>
      <p:ext uri="{BB962C8B-B14F-4D97-AF65-F5344CB8AC3E}">
        <p14:creationId xmlns:p14="http://schemas.microsoft.com/office/powerpoint/2010/main" val="3888801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2E51DE-5C8B-4485-9E83-8D53F1C79614}" type="slidenum">
              <a:rPr lang="en-GB" smtClean="0"/>
              <a:t>12</a:t>
            </a:fld>
            <a:endParaRPr lang="en-GB"/>
          </a:p>
        </p:txBody>
      </p:sp>
    </p:spTree>
    <p:extLst>
      <p:ext uri="{BB962C8B-B14F-4D97-AF65-F5344CB8AC3E}">
        <p14:creationId xmlns:p14="http://schemas.microsoft.com/office/powerpoint/2010/main" val="99927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FigureOut">
              <a:rPr lang="en-US" dirty="0"/>
              <a:t>3/13/2025</a:t>
            </a:fld>
            <a:endParaRPr lang="en-US"/>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5909984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FigureOut">
              <a:rPr lang="en-US" dirty="0"/>
              <a:t>3/13/2025</a:t>
            </a:fld>
            <a:endParaRPr lang="en-US"/>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03255125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FigureOut">
              <a:rPr lang="en-US" dirty="0"/>
              <a:t>3/13/2025</a:t>
            </a:fld>
            <a:endParaRPr lang="en-US"/>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669082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FigureOut">
              <a:rPr lang="en-US" dirty="0"/>
              <a:t>3/13/2025</a:t>
            </a:fld>
            <a:endParaRPr lang="en-US"/>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526230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FigureOut">
              <a:rPr lang="en-US" dirty="0"/>
              <a:t>3/13/2025</a:t>
            </a:fld>
            <a:endParaRPr lang="en-US"/>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146662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FigureOut">
              <a:rPr lang="en-US" dirty="0"/>
              <a:t>3/13/2025</a:t>
            </a:fld>
            <a:endParaRPr lang="en-US"/>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4248102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FigureOut">
              <a:rPr lang="en-US" dirty="0"/>
              <a:t>3/13/2025</a:t>
            </a:fld>
            <a:endParaRPr lang="en-US"/>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547037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FigureOut">
              <a:rPr lang="en-US" dirty="0"/>
              <a:t>3/13/2025</a:t>
            </a:fld>
            <a:endParaRPr lang="en-US"/>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685589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noChangeAspect="1"/>
          </p:cNvSpPr>
          <p:nvPr>
            <p:ph type="pic" idx="1"/>
          </p:nvPr>
        </p:nvSpPr>
        <p:spPr>
          <a:xfrm>
            <a:off x="5105400" y="838200"/>
            <a:ext cx="6249988" cy="51815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FigureOut">
              <a:rPr lang="en-US" dirty="0"/>
              <a:t>3/13/2025</a:t>
            </a:fld>
            <a:endParaRPr lang="en-US"/>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918926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FigureOut">
              <a:rPr lang="en-US" dirty="0"/>
              <a:t>3/13/2025</a:t>
            </a:fld>
            <a:endParaRPr lang="en-US"/>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773158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FigureOut">
              <a:rPr lang="en-US" dirty="0"/>
              <a:t>3/13/2025</a:t>
            </a:fld>
            <a:endParaRPr lang="en-US"/>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614149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FigureOut">
              <a:rPr lang="en-US" dirty="0"/>
              <a:t>3/13/2025</a:t>
            </a:fld>
            <a:endParaRPr lang="en-US"/>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dirty="0"/>
              <a:t>‹#›</a:t>
            </a:fld>
            <a:endParaRPr lang="en-US"/>
          </a:p>
        </p:txBody>
      </p:sp>
    </p:spTree>
    <p:extLst>
      <p:ext uri="{BB962C8B-B14F-4D97-AF65-F5344CB8AC3E}">
        <p14:creationId xmlns:p14="http://schemas.microsoft.com/office/powerpoint/2010/main" val="2611938053"/>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528">
          <p15:clr>
            <a:srgbClr val="F26B43"/>
          </p15:clr>
        </p15:guide>
        <p15:guide id="19" orient="horz" pos="2160">
          <p15:clr>
            <a:srgbClr val="F26B43"/>
          </p15:clr>
        </p15:guide>
        <p15:guide id="20"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www.si.com/tennis/2016/02/16/death-of-one-handed-backhand-tenni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oahct.com/direct-orthopedic-care/elbow-pain-orthopedic-specialist/tennis-elbow/"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singletonphysiotherapy.com.au/conditions-we-treat/elbow-pai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pilatesindulwich.co.uk/2017/07/01/rice-therapy/"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insidethegames.biz/articles/1139438/netball-world-cup-australia-win-record"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fasterskier.com/2021/10/ski-accident-causes-treatment-and-recovery/"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hyperlink" Target="https://nw-hip-knee-clinic.com/anterior-cruciate-ligament.html"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allhere.com/es/wallpaper/575161" TargetMode="Externa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hopkinsmedicine.org/health/conditions-and-diseases/acl-injury-or-tear"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vamosarema.com/"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curated.com/journal/36003/10-snowboard-tricks-you-can-learn-quickly"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dreamstime.com/young-female-horse-rider-equestrian-sport-competition-young-female-horse-rider-equestrian-sport-event-image158050217"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trialexhibitsinc.com/library/library-item/thoracic-vertebral-fractures"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anisimpson.com/blogs/news/compression-fractures-of-the-spine"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drugs.com/cg/transverse-process-fracture.htm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londonorthotics.co.uk/orthotics/bespoke-orthotics/myeloma-bracing/"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orthoinfo.aaos.org/en/diseases--conditions/fractures-of-the-thoracic-and-lumbar-spine/" TargetMode="External"/><Relationship Id="rId7" Type="http://schemas.openxmlformats.org/officeDocument/2006/relationships/hyperlink" Target="https://www-sciencedirect-com.ezproxy.uwtsd.ac.uk/science/article/pii/S1048666601800343"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curated.com/journal/36003/10-snowboard-tricks-you-can-learn-quickly" TargetMode="External"/><Relationship Id="rId5" Type="http://schemas.openxmlformats.org/officeDocument/2006/relationships/hyperlink" Target="https://lanisimpson.com/blogs/news/compression-fractures-of-the-spine" TargetMode="External"/><Relationship Id="rId4" Type="http://schemas.openxmlformats.org/officeDocument/2006/relationships/hyperlink" Target="https://www.berkshirehealthcare.nhs.uk/media/109514458/lateral-elbow-tendinopathy-physio-leaflet-2024-update.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drugs.com/cg/transverse-process-fracture.html" TargetMode="External"/><Relationship Id="rId7" Type="http://schemas.openxmlformats.org/officeDocument/2006/relationships/hyperlink" Target="https://www.insidethegames.biz/articles/1139438/netball-world-cup-australia-win-record"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www.health.harvard.edu/a_to_z/tennis-elbow-lateral-epicondylitis-a-to-z" TargetMode="External"/><Relationship Id="rId5" Type="http://schemas.openxmlformats.org/officeDocument/2006/relationships/hyperlink" Target="https://research-ebsco-com.ezproxy.uwtsd.ac.uk/c/onvpsy/viewer/pdf/7ntdkx73tr?route=details" TargetMode="External"/><Relationship Id="rId4" Type="http://schemas.openxmlformats.org/officeDocument/2006/relationships/hyperlink" Target="https://fasterskier.com/2021/10/ski-accident-causes-treatment-and-recovery/"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hopkinsmedicine.org/health/conditions-and-diseases/acl-injury-or-tear"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sciencedirect-com.ezproxy.uwtsd.ac.uk/science/article/pii/S1529943024010374#sec0014" TargetMode="External"/><Relationship Id="rId5" Type="http://schemas.openxmlformats.org/officeDocument/2006/relationships/hyperlink" Target="https://www.kch.nhs.uk/wp-content/uploads/2023/05/3346-Spinal-fracture-format-V8_FINAL.pdf" TargetMode="External"/><Relationship Id="rId4" Type="http://schemas.openxmlformats.org/officeDocument/2006/relationships/hyperlink" Target="https://www.proquest.com/docview/2793323183?accountid=130472&amp;parentSessionId=2hiP0DTeLHBr7mwyQw3U%2F9inbS%2FJLOVc6PXUNNQp3xg%3D&amp;pq-origsite=primo&amp;sourcetype=Scholarly%20Journals"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londonorthotics.co.uk/orthotics/bespoke-orthotics/myeloma-bracing/"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nhs.uk/conditions/tennis-elbow/" TargetMode="External"/><Relationship Id="rId5" Type="http://schemas.openxmlformats.org/officeDocument/2006/relationships/hyperlink" Target="https://www.si.com/tennis/2016/02/16/death-of-one-handed-backhand-tennis" TargetMode="External"/><Relationship Id="rId4" Type="http://schemas.openxmlformats.org/officeDocument/2006/relationships/hyperlink" Target="https://www.lovecrafts.com/en-gb/l/yarns?utm_source=bing&amp;utm_source=bing&amp;utm_medium=cpc&amp;utm_medium=cpc&amp;utm_campaign=650113637&amp;utm_campaign=UK%20-%20Yarn%20-%20Generic%20-%20%20New%20Users%20-%20GOOGLE&amp;utm_term=knitting&amp;utm_term=knitting&amp;msclkid=e9c3031bb8ec1e9e476e64cbc00039d9&amp;utm_content=UK%20-%20Yarn%20-%20Generic%20-%20General"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sthk.merseywestlancs.nhs.uk/media/.leaflets/60990fe9183415.39093451.pdf" TargetMode="External"/><Relationship Id="rId3" Type="http://schemas.openxmlformats.org/officeDocument/2006/relationships/hyperlink" Target="https://nw-hip-knee-clinic.com/anterior-cruciate-ligament.html" TargetMode="External"/><Relationship Id="rId7" Type="http://schemas.openxmlformats.org/officeDocument/2006/relationships/hyperlink" Target="https://www.singletonphysiotherapy.com.au/conditions-we-treat/elbow-pain/"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plymouthhospitals.nhs.uk/display-pil/pil-anterior-cruciate-ligament-3962/" TargetMode="External"/><Relationship Id="rId5" Type="http://schemas.openxmlformats.org/officeDocument/2006/relationships/hyperlink" Target="https://pilatesindulwich.co.uk/2017/07/01/rice-therapy/" TargetMode="External"/><Relationship Id="rId4" Type="http://schemas.openxmlformats.org/officeDocument/2006/relationships/hyperlink" Target="https://oahct.com/direct-orthopedic-care/elbow-pain-orthopedic-specialist/tennis-elbow/"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sthk.merseywestlancs.nhs.uk/media/.leaflets/60990fe9183415.39093451.pdf" TargetMode="External"/><Relationship Id="rId7" Type="http://schemas.openxmlformats.org/officeDocument/2006/relationships/hyperlink" Target="https://wallhere.com/es/wallpaper/575161"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vamosarema.com/" TargetMode="External"/><Relationship Id="rId5" Type="http://schemas.openxmlformats.org/officeDocument/2006/relationships/hyperlink" Target="https://www.trialexhibitsinc.com/library/library-item/thoracic-vertebral-fractures" TargetMode="External"/><Relationship Id="rId4" Type="http://schemas.openxmlformats.org/officeDocument/2006/relationships/hyperlink" Target="https://www.youtube.com/watch?v=32CABfq66V8&amp;t=588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3BFF2936-B73A-961A-44D1-D45B96EEAA96}"/>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9CA4113A-3B35-B87B-27B4-18C52859E317}"/>
              </a:ext>
            </a:extLst>
          </p:cNvPr>
          <p:cNvSpPr>
            <a:spLocks noGrp="1"/>
          </p:cNvSpPr>
          <p:nvPr>
            <p:ph type="ctrTitle"/>
          </p:nvPr>
        </p:nvSpPr>
        <p:spPr>
          <a:xfrm>
            <a:off x="2954215" y="908651"/>
            <a:ext cx="8946401" cy="4171779"/>
          </a:xfrm>
        </p:spPr>
        <p:txBody>
          <a:bodyPr anchor="t">
            <a:normAutofit/>
          </a:bodyPr>
          <a:lstStyle/>
          <a:p>
            <a:r>
              <a:rPr lang="en-GB" sz="6000">
                <a:solidFill>
                  <a:schemeClr val="bg1"/>
                </a:solidFill>
              </a:rPr>
              <a:t>Sports and exercise Injuries</a:t>
            </a:r>
            <a:br>
              <a:rPr lang="en-GB" sz="6000">
                <a:solidFill>
                  <a:schemeClr val="bg1"/>
                </a:solidFill>
              </a:rPr>
            </a:br>
            <a:r>
              <a:rPr lang="en-GB" sz="6000">
                <a:solidFill>
                  <a:schemeClr val="bg1"/>
                </a:solidFill>
              </a:rPr>
              <a:t>bmst4004</a:t>
            </a:r>
          </a:p>
        </p:txBody>
      </p:sp>
      <p:sp>
        <p:nvSpPr>
          <p:cNvPr id="3" name="Subtitle 2">
            <a:extLst>
              <a:ext uri="{FF2B5EF4-FFF2-40B4-BE49-F238E27FC236}">
                <a16:creationId xmlns:a16="http://schemas.microsoft.com/office/drawing/2014/main" id="{93852F02-2344-46DD-7E5F-0C0D7911E180}"/>
              </a:ext>
            </a:extLst>
          </p:cNvPr>
          <p:cNvSpPr>
            <a:spLocks noGrp="1"/>
          </p:cNvSpPr>
          <p:nvPr>
            <p:ph type="subTitle" idx="1"/>
          </p:nvPr>
        </p:nvSpPr>
        <p:spPr>
          <a:xfrm>
            <a:off x="7145736" y="5216955"/>
            <a:ext cx="4754880" cy="1003638"/>
          </a:xfrm>
        </p:spPr>
        <p:txBody>
          <a:bodyPr anchor="b">
            <a:normAutofit/>
          </a:bodyPr>
          <a:lstStyle/>
          <a:p>
            <a:r>
              <a:rPr lang="en-GB" sz="2200" dirty="0">
                <a:solidFill>
                  <a:schemeClr val="bg1"/>
                </a:solidFill>
              </a:rPr>
              <a:t>Sam Holland </a:t>
            </a:r>
          </a:p>
          <a:p>
            <a:r>
              <a:rPr lang="en-GB" sz="2200" dirty="0">
                <a:solidFill>
                  <a:schemeClr val="bg1"/>
                </a:solidFill>
              </a:rPr>
              <a:t>2406425</a:t>
            </a:r>
          </a:p>
        </p:txBody>
      </p:sp>
    </p:spTree>
    <p:extLst>
      <p:ext uri="{BB962C8B-B14F-4D97-AF65-F5344CB8AC3E}">
        <p14:creationId xmlns:p14="http://schemas.microsoft.com/office/powerpoint/2010/main" val="223037906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C631306-9356-1545-CC4C-B1C8FDB2E909}"/>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0BB76062-2285-6010-FF3A-68C5FC7F9E8C}"/>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8288DD1C-5B0E-63C7-B337-5017ED8658A1}"/>
              </a:ext>
            </a:extLst>
          </p:cNvPr>
          <p:cNvSpPr>
            <a:spLocks noGrp="1"/>
          </p:cNvSpPr>
          <p:nvPr>
            <p:ph type="ctrTitle"/>
          </p:nvPr>
        </p:nvSpPr>
        <p:spPr>
          <a:xfrm>
            <a:off x="255639" y="334297"/>
            <a:ext cx="11644977" cy="2113935"/>
          </a:xfrm>
        </p:spPr>
        <p:txBody>
          <a:bodyPr anchor="t">
            <a:normAutofit/>
          </a:bodyPr>
          <a:lstStyle/>
          <a:p>
            <a:r>
              <a:rPr lang="en-GB" sz="6000" dirty="0">
                <a:solidFill>
                  <a:schemeClr val="bg1"/>
                </a:solidFill>
              </a:rPr>
              <a:t>Lateral Elbow </a:t>
            </a:r>
            <a:r>
              <a:rPr lang="en-GB" sz="6000" dirty="0" err="1">
                <a:solidFill>
                  <a:schemeClr val="bg1"/>
                </a:solidFill>
              </a:rPr>
              <a:t>Tendinopothy</a:t>
            </a:r>
            <a:endParaRPr lang="en-GB" sz="6000" dirty="0">
              <a:solidFill>
                <a:schemeClr val="bg1"/>
              </a:solidFill>
            </a:endParaRPr>
          </a:p>
        </p:txBody>
      </p:sp>
      <p:sp>
        <p:nvSpPr>
          <p:cNvPr id="6" name="TextBox 5">
            <a:extLst>
              <a:ext uri="{FF2B5EF4-FFF2-40B4-BE49-F238E27FC236}">
                <a16:creationId xmlns:a16="http://schemas.microsoft.com/office/drawing/2014/main" id="{AEE4BA61-2100-FD61-A449-9C04C46F40D0}"/>
              </a:ext>
            </a:extLst>
          </p:cNvPr>
          <p:cNvSpPr txBox="1"/>
          <p:nvPr/>
        </p:nvSpPr>
        <p:spPr>
          <a:xfrm>
            <a:off x="462117" y="1081547"/>
            <a:ext cx="7148052" cy="6247864"/>
          </a:xfrm>
          <a:prstGeom prst="rect">
            <a:avLst/>
          </a:prstGeom>
          <a:noFill/>
        </p:spPr>
        <p:txBody>
          <a:bodyPr wrap="square" rtlCol="0">
            <a:spAutoFit/>
          </a:bodyPr>
          <a:lstStyle/>
          <a:p>
            <a:r>
              <a:rPr lang="en-GB" sz="3600" dirty="0">
                <a:solidFill>
                  <a:schemeClr val="bg1"/>
                </a:solidFill>
              </a:rPr>
              <a:t>Causative factors (Aetiology)</a:t>
            </a:r>
          </a:p>
          <a:p>
            <a:endParaRPr lang="en-GB" sz="2400" dirty="0">
              <a:solidFill>
                <a:schemeClr val="bg1"/>
              </a:solidFill>
            </a:endParaRPr>
          </a:p>
          <a:p>
            <a:r>
              <a:rPr lang="en-GB" sz="2400" b="1" u="sng" dirty="0">
                <a:solidFill>
                  <a:schemeClr val="bg1"/>
                </a:solidFill>
              </a:rPr>
              <a:t>Sports:</a:t>
            </a:r>
          </a:p>
          <a:p>
            <a:r>
              <a:rPr lang="en-GB" sz="2400" dirty="0">
                <a:solidFill>
                  <a:schemeClr val="bg1"/>
                </a:solidFill>
              </a:rPr>
              <a:t>Tennis</a:t>
            </a:r>
          </a:p>
          <a:p>
            <a:r>
              <a:rPr lang="en-GB" sz="2400" dirty="0">
                <a:solidFill>
                  <a:schemeClr val="bg1"/>
                </a:solidFill>
              </a:rPr>
              <a:t>Badminton</a:t>
            </a:r>
          </a:p>
          <a:p>
            <a:r>
              <a:rPr lang="en-GB" sz="2400" dirty="0">
                <a:solidFill>
                  <a:schemeClr val="bg1"/>
                </a:solidFill>
              </a:rPr>
              <a:t>Squash</a:t>
            </a:r>
          </a:p>
          <a:p>
            <a:r>
              <a:rPr lang="en-GB" sz="1400" dirty="0">
                <a:solidFill>
                  <a:schemeClr val="bg1"/>
                </a:solidFill>
              </a:rPr>
              <a:t>(Brukner, Khan </a:t>
            </a:r>
            <a:r>
              <a:rPr lang="en-GB" sz="1400" i="1" dirty="0">
                <a:solidFill>
                  <a:schemeClr val="bg1"/>
                </a:solidFill>
              </a:rPr>
              <a:t>et al,</a:t>
            </a:r>
            <a:r>
              <a:rPr lang="en-GB" sz="1400" dirty="0">
                <a:solidFill>
                  <a:schemeClr val="bg1"/>
                </a:solidFill>
              </a:rPr>
              <a:t> 2019)</a:t>
            </a:r>
          </a:p>
          <a:p>
            <a:endParaRPr lang="en-GB" sz="2400" dirty="0">
              <a:solidFill>
                <a:schemeClr val="bg1"/>
              </a:solidFill>
            </a:endParaRPr>
          </a:p>
          <a:p>
            <a:r>
              <a:rPr lang="en-GB" sz="2400" b="1" u="sng" dirty="0">
                <a:solidFill>
                  <a:schemeClr val="bg1"/>
                </a:solidFill>
              </a:rPr>
              <a:t>Work:</a:t>
            </a:r>
          </a:p>
          <a:p>
            <a:endParaRPr lang="en-GB" sz="2400" b="1" u="sng" dirty="0">
              <a:solidFill>
                <a:schemeClr val="bg1"/>
              </a:solidFill>
            </a:endParaRPr>
          </a:p>
          <a:p>
            <a:r>
              <a:rPr lang="en-GB" sz="2400" dirty="0">
                <a:solidFill>
                  <a:schemeClr val="bg1"/>
                </a:solidFill>
              </a:rPr>
              <a:t>Carpentry</a:t>
            </a:r>
          </a:p>
          <a:p>
            <a:r>
              <a:rPr lang="en-GB" sz="2400" dirty="0">
                <a:solidFill>
                  <a:schemeClr val="bg1"/>
                </a:solidFill>
              </a:rPr>
              <a:t>Bricklaying</a:t>
            </a:r>
          </a:p>
          <a:p>
            <a:r>
              <a:rPr lang="en-GB" sz="1400" dirty="0">
                <a:solidFill>
                  <a:schemeClr val="bg1"/>
                </a:solidFill>
              </a:rPr>
              <a:t>(Brukner, Khan </a:t>
            </a:r>
            <a:r>
              <a:rPr lang="en-GB" sz="1400" i="1" dirty="0">
                <a:solidFill>
                  <a:schemeClr val="bg1"/>
                </a:solidFill>
              </a:rPr>
              <a:t>et al,</a:t>
            </a:r>
            <a:r>
              <a:rPr lang="en-GB" sz="1400" dirty="0">
                <a:solidFill>
                  <a:schemeClr val="bg1"/>
                </a:solidFill>
              </a:rPr>
              <a:t> 2019)</a:t>
            </a:r>
          </a:p>
          <a:p>
            <a:r>
              <a:rPr lang="en-GB" sz="2400" dirty="0">
                <a:solidFill>
                  <a:schemeClr val="bg1"/>
                </a:solidFill>
              </a:rPr>
              <a:t>Using screwdriver</a:t>
            </a:r>
          </a:p>
          <a:p>
            <a:r>
              <a:rPr lang="en-GB" sz="1400" dirty="0">
                <a:solidFill>
                  <a:schemeClr val="bg1"/>
                </a:solidFill>
              </a:rPr>
              <a:t>(NHS, 2024)</a:t>
            </a:r>
          </a:p>
          <a:p>
            <a:endParaRPr lang="en-GB" sz="2400" dirty="0">
              <a:solidFill>
                <a:schemeClr val="bg1"/>
              </a:solidFill>
            </a:endParaRPr>
          </a:p>
          <a:p>
            <a:endParaRPr lang="en-GB" sz="2400" dirty="0">
              <a:solidFill>
                <a:schemeClr val="bg1"/>
              </a:solidFill>
            </a:endParaRPr>
          </a:p>
        </p:txBody>
      </p:sp>
      <p:pic>
        <p:nvPicPr>
          <p:cNvPr id="7" name="Picture 6" descr="Why the one-handed backhand is a dying art in tennis">
            <a:extLst>
              <a:ext uri="{FF2B5EF4-FFF2-40B4-BE49-F238E27FC236}">
                <a16:creationId xmlns:a16="http://schemas.microsoft.com/office/drawing/2014/main" id="{1E8E1B39-B6EF-DF85-15EF-9F2EE90B05C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9337" y="1081547"/>
            <a:ext cx="5419931" cy="2943165"/>
          </a:xfrm>
          <a:prstGeom prst="rect">
            <a:avLst/>
          </a:prstGeom>
          <a:noFill/>
          <a:ln>
            <a:noFill/>
          </a:ln>
        </p:spPr>
      </p:pic>
      <p:sp>
        <p:nvSpPr>
          <p:cNvPr id="9" name="TextBox 8">
            <a:extLst>
              <a:ext uri="{FF2B5EF4-FFF2-40B4-BE49-F238E27FC236}">
                <a16:creationId xmlns:a16="http://schemas.microsoft.com/office/drawing/2014/main" id="{F10E2F87-C4D3-CADB-F80C-80FE419C4E24}"/>
              </a:ext>
            </a:extLst>
          </p:cNvPr>
          <p:cNvSpPr txBox="1"/>
          <p:nvPr/>
        </p:nvSpPr>
        <p:spPr>
          <a:xfrm>
            <a:off x="6872748" y="4160063"/>
            <a:ext cx="5256520" cy="671915"/>
          </a:xfrm>
          <a:prstGeom prst="rect">
            <a:avLst/>
          </a:prstGeom>
          <a:noFill/>
        </p:spPr>
        <p:txBody>
          <a:bodyPr wrap="square">
            <a:spAutoFit/>
          </a:bodyPr>
          <a:lstStyle/>
          <a:p>
            <a:pPr>
              <a:lnSpc>
                <a:spcPct val="107000"/>
              </a:lnSpc>
              <a:spcAft>
                <a:spcPts val="800"/>
              </a:spcAft>
            </a:pPr>
            <a:r>
              <a:rPr lang="en-GB" sz="1800" u="sng" kern="10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http://www.si.com/tennis/2016/02/16/death-of-one-handed-backhand-tennis</a:t>
            </a:r>
            <a:r>
              <a:rPr lang="en-GB" sz="1800" kern="10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17062297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CF02389-BC11-E73B-C128-13C0FA3A1B0D}"/>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77FF26BA-B44A-AC68-AE64-0FC97879CDB8}"/>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53A1D364-5941-E7D2-DF7A-94FFDD6AEDC0}"/>
              </a:ext>
            </a:extLst>
          </p:cNvPr>
          <p:cNvSpPr>
            <a:spLocks noGrp="1"/>
          </p:cNvSpPr>
          <p:nvPr>
            <p:ph type="ctrTitle"/>
          </p:nvPr>
        </p:nvSpPr>
        <p:spPr>
          <a:xfrm>
            <a:off x="255639" y="334297"/>
            <a:ext cx="11644977" cy="2113935"/>
          </a:xfrm>
        </p:spPr>
        <p:txBody>
          <a:bodyPr anchor="t">
            <a:normAutofit/>
          </a:bodyPr>
          <a:lstStyle/>
          <a:p>
            <a:r>
              <a:rPr lang="en-GB" sz="6000" dirty="0">
                <a:solidFill>
                  <a:schemeClr val="bg1"/>
                </a:solidFill>
              </a:rPr>
              <a:t>Lateral Elbow </a:t>
            </a:r>
            <a:r>
              <a:rPr lang="en-GB" sz="6000" dirty="0" err="1">
                <a:solidFill>
                  <a:schemeClr val="bg1"/>
                </a:solidFill>
              </a:rPr>
              <a:t>Tendinopothy</a:t>
            </a:r>
            <a:endParaRPr lang="en-GB" sz="6000" dirty="0">
              <a:solidFill>
                <a:schemeClr val="bg1"/>
              </a:solidFill>
            </a:endParaRPr>
          </a:p>
        </p:txBody>
      </p:sp>
      <p:sp>
        <p:nvSpPr>
          <p:cNvPr id="6" name="TextBox 5">
            <a:extLst>
              <a:ext uri="{FF2B5EF4-FFF2-40B4-BE49-F238E27FC236}">
                <a16:creationId xmlns:a16="http://schemas.microsoft.com/office/drawing/2014/main" id="{606A40FC-2AFD-E19C-A015-0E0270441A4F}"/>
              </a:ext>
            </a:extLst>
          </p:cNvPr>
          <p:cNvSpPr txBox="1"/>
          <p:nvPr/>
        </p:nvSpPr>
        <p:spPr>
          <a:xfrm>
            <a:off x="462116" y="1809135"/>
            <a:ext cx="6676103" cy="4555093"/>
          </a:xfrm>
          <a:prstGeom prst="rect">
            <a:avLst/>
          </a:prstGeom>
          <a:noFill/>
        </p:spPr>
        <p:txBody>
          <a:bodyPr wrap="square" rtlCol="0">
            <a:spAutoFit/>
          </a:bodyPr>
          <a:lstStyle/>
          <a:p>
            <a:r>
              <a:rPr lang="en-GB" sz="3600" dirty="0">
                <a:solidFill>
                  <a:schemeClr val="bg1"/>
                </a:solidFill>
              </a:rPr>
              <a:t>Causative factors (Aetiology)</a:t>
            </a:r>
          </a:p>
          <a:p>
            <a:endParaRPr lang="en-GB" sz="2400" dirty="0">
              <a:solidFill>
                <a:schemeClr val="bg1"/>
              </a:solidFill>
            </a:endParaRPr>
          </a:p>
          <a:p>
            <a:r>
              <a:rPr lang="en-GB" sz="2400" b="1" u="sng" dirty="0">
                <a:solidFill>
                  <a:schemeClr val="bg1"/>
                </a:solidFill>
              </a:rPr>
              <a:t>Leisure Pursuits:</a:t>
            </a:r>
          </a:p>
          <a:p>
            <a:endParaRPr lang="en-GB" sz="2400" dirty="0">
              <a:solidFill>
                <a:schemeClr val="bg1"/>
              </a:solidFill>
            </a:endParaRPr>
          </a:p>
          <a:p>
            <a:r>
              <a:rPr lang="en-GB" sz="2400" dirty="0">
                <a:solidFill>
                  <a:schemeClr val="bg1"/>
                </a:solidFill>
              </a:rPr>
              <a:t>Knitting</a:t>
            </a:r>
          </a:p>
          <a:p>
            <a:r>
              <a:rPr lang="en-GB" sz="2400" dirty="0">
                <a:solidFill>
                  <a:schemeClr val="bg1"/>
                </a:solidFill>
              </a:rPr>
              <a:t>Sewing</a:t>
            </a:r>
          </a:p>
          <a:p>
            <a:r>
              <a:rPr lang="en-GB" sz="1400" dirty="0">
                <a:solidFill>
                  <a:schemeClr val="bg1"/>
                </a:solidFill>
              </a:rPr>
              <a:t>(Brukner, Khan </a:t>
            </a:r>
            <a:r>
              <a:rPr lang="en-GB" sz="1400" i="1" dirty="0">
                <a:solidFill>
                  <a:schemeClr val="bg1"/>
                </a:solidFill>
              </a:rPr>
              <a:t>et al,</a:t>
            </a:r>
            <a:r>
              <a:rPr lang="en-GB" sz="1400" dirty="0">
                <a:solidFill>
                  <a:schemeClr val="bg1"/>
                </a:solidFill>
              </a:rPr>
              <a:t> 2019)</a:t>
            </a:r>
          </a:p>
          <a:p>
            <a:endParaRPr lang="en-GB" sz="2400" dirty="0">
              <a:solidFill>
                <a:schemeClr val="bg1"/>
              </a:solidFill>
            </a:endParaRPr>
          </a:p>
          <a:p>
            <a:r>
              <a:rPr lang="en-GB" sz="2400" b="1" u="sng" dirty="0">
                <a:solidFill>
                  <a:schemeClr val="bg1"/>
                </a:solidFill>
              </a:rPr>
              <a:t>Other:</a:t>
            </a:r>
          </a:p>
          <a:p>
            <a:endParaRPr lang="en-GB" sz="2400" dirty="0">
              <a:solidFill>
                <a:schemeClr val="bg1"/>
              </a:solidFill>
            </a:endParaRPr>
          </a:p>
          <a:p>
            <a:r>
              <a:rPr lang="en-GB" sz="2400" dirty="0">
                <a:solidFill>
                  <a:schemeClr val="bg1"/>
                </a:solidFill>
              </a:rPr>
              <a:t>Computer Use</a:t>
            </a:r>
          </a:p>
          <a:p>
            <a:r>
              <a:rPr lang="en-GB" sz="1400" dirty="0">
                <a:solidFill>
                  <a:schemeClr val="bg1"/>
                </a:solidFill>
              </a:rPr>
              <a:t>(NHS, 2024)</a:t>
            </a:r>
          </a:p>
        </p:txBody>
      </p:sp>
      <p:pic>
        <p:nvPicPr>
          <p:cNvPr id="5" name="Picture 4" descr="5 Knitting Styles to Learn">
            <a:extLst>
              <a:ext uri="{FF2B5EF4-FFF2-40B4-BE49-F238E27FC236}">
                <a16:creationId xmlns:a16="http://schemas.microsoft.com/office/drawing/2014/main" id="{C0BD09F7-D408-5733-A2D1-52F5F7CF9D1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36531" y="2782519"/>
            <a:ext cx="5125150" cy="2467907"/>
          </a:xfrm>
          <a:prstGeom prst="rect">
            <a:avLst/>
          </a:prstGeom>
          <a:noFill/>
          <a:ln>
            <a:noFill/>
          </a:ln>
        </p:spPr>
      </p:pic>
    </p:spTree>
    <p:extLst>
      <p:ext uri="{BB962C8B-B14F-4D97-AF65-F5344CB8AC3E}">
        <p14:creationId xmlns:p14="http://schemas.microsoft.com/office/powerpoint/2010/main" val="16276056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A3AD5A-AC10-C8E3-D286-447C4D3D69FA}"/>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D8A0A7C1-41EA-2AEF-690E-5F33B2639F2E}"/>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A2575448-2DFB-65C5-EEF5-112FD7BBABD8}"/>
              </a:ext>
            </a:extLst>
          </p:cNvPr>
          <p:cNvSpPr>
            <a:spLocks noGrp="1"/>
          </p:cNvSpPr>
          <p:nvPr>
            <p:ph type="ctrTitle"/>
          </p:nvPr>
        </p:nvSpPr>
        <p:spPr>
          <a:xfrm>
            <a:off x="255639" y="334297"/>
            <a:ext cx="11644977" cy="2113935"/>
          </a:xfrm>
        </p:spPr>
        <p:txBody>
          <a:bodyPr anchor="t">
            <a:normAutofit/>
          </a:bodyPr>
          <a:lstStyle/>
          <a:p>
            <a:r>
              <a:rPr lang="en-GB" sz="6000" dirty="0">
                <a:solidFill>
                  <a:schemeClr val="bg1"/>
                </a:solidFill>
              </a:rPr>
              <a:t>Lateral Elbow </a:t>
            </a:r>
            <a:r>
              <a:rPr lang="en-GB" sz="6000" dirty="0" err="1">
                <a:solidFill>
                  <a:schemeClr val="bg1"/>
                </a:solidFill>
              </a:rPr>
              <a:t>Tendinopothy</a:t>
            </a:r>
            <a:endParaRPr lang="en-GB" sz="6000" dirty="0">
              <a:solidFill>
                <a:schemeClr val="bg1"/>
              </a:solidFill>
            </a:endParaRPr>
          </a:p>
        </p:txBody>
      </p:sp>
      <p:sp>
        <p:nvSpPr>
          <p:cNvPr id="6" name="TextBox 5">
            <a:extLst>
              <a:ext uri="{FF2B5EF4-FFF2-40B4-BE49-F238E27FC236}">
                <a16:creationId xmlns:a16="http://schemas.microsoft.com/office/drawing/2014/main" id="{585E62B5-0604-B432-9875-DF0752486BDA}"/>
              </a:ext>
            </a:extLst>
          </p:cNvPr>
          <p:cNvSpPr txBox="1"/>
          <p:nvPr/>
        </p:nvSpPr>
        <p:spPr>
          <a:xfrm>
            <a:off x="462116" y="1809135"/>
            <a:ext cx="6676103" cy="3724096"/>
          </a:xfrm>
          <a:prstGeom prst="rect">
            <a:avLst/>
          </a:prstGeom>
          <a:noFill/>
        </p:spPr>
        <p:txBody>
          <a:bodyPr wrap="square" rtlCol="0">
            <a:spAutoFit/>
          </a:bodyPr>
          <a:lstStyle/>
          <a:p>
            <a:r>
              <a:rPr lang="en-GB" sz="3600" b="1" dirty="0">
                <a:solidFill>
                  <a:schemeClr val="bg1"/>
                </a:solidFill>
              </a:rPr>
              <a:t>Mechanism Of injury</a:t>
            </a:r>
          </a:p>
          <a:p>
            <a:endParaRPr lang="en-GB" sz="2400" dirty="0">
              <a:solidFill>
                <a:schemeClr val="bg1"/>
              </a:solidFill>
            </a:endParaRPr>
          </a:p>
          <a:p>
            <a:r>
              <a:rPr lang="en-GB" sz="2400" dirty="0">
                <a:solidFill>
                  <a:schemeClr val="bg1"/>
                </a:solidFill>
              </a:rPr>
              <a:t>Overuse injury</a:t>
            </a:r>
          </a:p>
          <a:p>
            <a:r>
              <a:rPr lang="en-GB" sz="1400" dirty="0">
                <a:solidFill>
                  <a:schemeClr val="bg1"/>
                </a:solidFill>
              </a:rPr>
              <a:t>(</a:t>
            </a:r>
            <a:r>
              <a:rPr lang="en-GB" sz="1400" dirty="0" err="1">
                <a:solidFill>
                  <a:schemeClr val="bg1"/>
                </a:solidFill>
              </a:rPr>
              <a:t>Berkshirehealth</a:t>
            </a:r>
            <a:r>
              <a:rPr lang="en-GB" sz="1400" dirty="0">
                <a:solidFill>
                  <a:schemeClr val="bg1"/>
                </a:solidFill>
              </a:rPr>
              <a:t> NHS, 2024)</a:t>
            </a:r>
          </a:p>
          <a:p>
            <a:endParaRPr lang="en-GB" sz="1400" dirty="0">
              <a:solidFill>
                <a:schemeClr val="bg1"/>
              </a:solidFill>
            </a:endParaRPr>
          </a:p>
          <a:p>
            <a:endParaRPr lang="en-GB" sz="2400" dirty="0">
              <a:solidFill>
                <a:schemeClr val="bg1"/>
              </a:solidFill>
            </a:endParaRPr>
          </a:p>
          <a:p>
            <a:endParaRPr lang="en-GB" sz="2400" dirty="0">
              <a:solidFill>
                <a:schemeClr val="bg1"/>
              </a:solidFill>
            </a:endParaRPr>
          </a:p>
          <a:p>
            <a:r>
              <a:rPr lang="en-GB" sz="2400" dirty="0">
                <a:solidFill>
                  <a:schemeClr val="bg1"/>
                </a:solidFill>
              </a:rPr>
              <a:t>Wrist </a:t>
            </a:r>
            <a:r>
              <a:rPr lang="en-GB" sz="2400" dirty="0" err="1">
                <a:solidFill>
                  <a:schemeClr val="bg1"/>
                </a:solidFill>
              </a:rPr>
              <a:t>stabalizations</a:t>
            </a:r>
            <a:endParaRPr lang="en-GB" sz="2400" dirty="0">
              <a:solidFill>
                <a:schemeClr val="bg1"/>
              </a:solidFill>
            </a:endParaRPr>
          </a:p>
          <a:p>
            <a:r>
              <a:rPr lang="en-GB" sz="2400" dirty="0">
                <a:solidFill>
                  <a:schemeClr val="bg1"/>
                </a:solidFill>
              </a:rPr>
              <a:t>Wrist extension </a:t>
            </a:r>
          </a:p>
          <a:p>
            <a:r>
              <a:rPr lang="en-GB" sz="1400" dirty="0">
                <a:solidFill>
                  <a:schemeClr val="bg1"/>
                </a:solidFill>
              </a:rPr>
              <a:t>(Brukner, Khan </a:t>
            </a:r>
            <a:r>
              <a:rPr lang="en-GB" sz="1400" i="1" dirty="0">
                <a:solidFill>
                  <a:schemeClr val="bg1"/>
                </a:solidFill>
              </a:rPr>
              <a:t>et al,</a:t>
            </a:r>
            <a:r>
              <a:rPr lang="en-GB" sz="1400" dirty="0">
                <a:solidFill>
                  <a:schemeClr val="bg1"/>
                </a:solidFill>
              </a:rPr>
              <a:t> 2019)</a:t>
            </a:r>
          </a:p>
          <a:p>
            <a:endParaRPr lang="en-GB" sz="1400" dirty="0">
              <a:solidFill>
                <a:schemeClr val="bg1"/>
              </a:solidFill>
            </a:endParaRPr>
          </a:p>
        </p:txBody>
      </p:sp>
      <p:pic>
        <p:nvPicPr>
          <p:cNvPr id="3" name="Picture 2" descr="c9d405d9-da1f-41da-8ff8-d5ce7d18d344">
            <a:extLst>
              <a:ext uri="{FF2B5EF4-FFF2-40B4-BE49-F238E27FC236}">
                <a16:creationId xmlns:a16="http://schemas.microsoft.com/office/drawing/2014/main" id="{1CAE1057-9176-6290-C49D-295EBDF8EA0B}"/>
              </a:ext>
            </a:extLst>
          </p:cNvPr>
          <p:cNvPicPr>
            <a:picLocks noChangeAspect="1"/>
          </p:cNvPicPr>
          <p:nvPr/>
        </p:nvPicPr>
        <p:blipFill rotWithShape="1">
          <a:blip r:embed="rId3">
            <a:extLst>
              <a:ext uri="{28A0092B-C50C-407E-A947-70E740481C1C}">
                <a14:useLocalDpi xmlns:a14="http://schemas.microsoft.com/office/drawing/2010/main" val="0"/>
              </a:ext>
            </a:extLst>
          </a:blip>
          <a:srcRect l="-1050" t="47042" r="1"/>
          <a:stretch/>
        </p:blipFill>
        <p:spPr bwMode="auto">
          <a:xfrm>
            <a:off x="5285376" y="2997311"/>
            <a:ext cx="4278625" cy="1851518"/>
          </a:xfrm>
          <a:prstGeom prst="rect">
            <a:avLst/>
          </a:prstGeom>
          <a:noFill/>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6F0AE958-18BB-BD72-FD4C-858B912F5314}"/>
              </a:ext>
            </a:extLst>
          </p:cNvPr>
          <p:cNvSpPr txBox="1"/>
          <p:nvPr/>
        </p:nvSpPr>
        <p:spPr>
          <a:xfrm>
            <a:off x="5122606" y="4861316"/>
            <a:ext cx="6194322" cy="671915"/>
          </a:xfrm>
          <a:prstGeom prst="rect">
            <a:avLst/>
          </a:prstGeom>
          <a:noFill/>
        </p:spPr>
        <p:txBody>
          <a:bodyPr wrap="square">
            <a:spAutoFit/>
          </a:bodyPr>
          <a:lstStyle/>
          <a:p>
            <a:pPr>
              <a:lnSpc>
                <a:spcPct val="107000"/>
              </a:lnSpc>
              <a:spcAft>
                <a:spcPts val="800"/>
              </a:spcAft>
            </a:pP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Tennis Elbow: Symptoms &amp; Treatments | </a:t>
            </a:r>
            <a:r>
              <a:rPr lang="en-GB" sz="1800" u="sng" kern="100"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Orthopedic</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 Associates of Hartford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0584600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F3DA72-98B8-3FDE-5176-F60AB57D2D28}"/>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AA88637A-9165-48FE-F8D7-F7EFF3D0C629}"/>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DBED2B97-28FC-F3AF-1AD7-8A809CCB65E8}"/>
              </a:ext>
            </a:extLst>
          </p:cNvPr>
          <p:cNvSpPr>
            <a:spLocks noGrp="1"/>
          </p:cNvSpPr>
          <p:nvPr>
            <p:ph type="ctrTitle"/>
          </p:nvPr>
        </p:nvSpPr>
        <p:spPr>
          <a:xfrm>
            <a:off x="255639" y="334297"/>
            <a:ext cx="11644977" cy="2113935"/>
          </a:xfrm>
        </p:spPr>
        <p:txBody>
          <a:bodyPr anchor="t">
            <a:normAutofit/>
          </a:bodyPr>
          <a:lstStyle/>
          <a:p>
            <a:r>
              <a:rPr lang="en-GB" sz="6000" dirty="0">
                <a:solidFill>
                  <a:schemeClr val="bg1"/>
                </a:solidFill>
              </a:rPr>
              <a:t>Lateral Elbow </a:t>
            </a:r>
            <a:r>
              <a:rPr lang="en-GB" sz="6000" dirty="0" err="1">
                <a:solidFill>
                  <a:schemeClr val="bg1"/>
                </a:solidFill>
              </a:rPr>
              <a:t>Tendinopothy</a:t>
            </a:r>
            <a:endParaRPr lang="en-GB" sz="6000" dirty="0">
              <a:solidFill>
                <a:schemeClr val="bg1"/>
              </a:solidFill>
            </a:endParaRPr>
          </a:p>
        </p:txBody>
      </p:sp>
      <p:sp>
        <p:nvSpPr>
          <p:cNvPr id="6" name="TextBox 5">
            <a:extLst>
              <a:ext uri="{FF2B5EF4-FFF2-40B4-BE49-F238E27FC236}">
                <a16:creationId xmlns:a16="http://schemas.microsoft.com/office/drawing/2014/main" id="{51D8EC56-D520-8448-B118-60A93C8CFEBA}"/>
              </a:ext>
            </a:extLst>
          </p:cNvPr>
          <p:cNvSpPr txBox="1"/>
          <p:nvPr/>
        </p:nvSpPr>
        <p:spPr>
          <a:xfrm>
            <a:off x="462116" y="1809135"/>
            <a:ext cx="6676103" cy="3323987"/>
          </a:xfrm>
          <a:prstGeom prst="rect">
            <a:avLst/>
          </a:prstGeom>
          <a:noFill/>
        </p:spPr>
        <p:txBody>
          <a:bodyPr wrap="square" rtlCol="0">
            <a:spAutoFit/>
          </a:bodyPr>
          <a:lstStyle/>
          <a:p>
            <a:r>
              <a:rPr lang="en-GB" sz="3600" b="1" dirty="0">
                <a:solidFill>
                  <a:schemeClr val="bg1"/>
                </a:solidFill>
              </a:rPr>
              <a:t>Mechanism Of injury</a:t>
            </a:r>
          </a:p>
          <a:p>
            <a:endParaRPr lang="en-GB" sz="3600" dirty="0">
              <a:solidFill>
                <a:schemeClr val="bg1"/>
              </a:solidFill>
            </a:endParaRPr>
          </a:p>
          <a:p>
            <a:r>
              <a:rPr lang="en-GB" sz="2400" dirty="0">
                <a:solidFill>
                  <a:schemeClr val="bg1"/>
                </a:solidFill>
              </a:rPr>
              <a:t>Accumulated Microtrauma</a:t>
            </a:r>
          </a:p>
          <a:p>
            <a:r>
              <a:rPr lang="en-GB" sz="1400" dirty="0">
                <a:solidFill>
                  <a:schemeClr val="bg1"/>
                </a:solidFill>
              </a:rPr>
              <a:t>(</a:t>
            </a:r>
            <a:r>
              <a:rPr lang="en-GB" sz="1400" dirty="0" err="1">
                <a:solidFill>
                  <a:schemeClr val="bg1"/>
                </a:solidFill>
              </a:rPr>
              <a:t>Dlabach</a:t>
            </a:r>
            <a:r>
              <a:rPr lang="en-GB" sz="1400" dirty="0">
                <a:solidFill>
                  <a:schemeClr val="bg1"/>
                </a:solidFill>
              </a:rPr>
              <a:t>, Baker </a:t>
            </a:r>
            <a:r>
              <a:rPr lang="en-GB" sz="1400" i="1" dirty="0">
                <a:solidFill>
                  <a:schemeClr val="bg1"/>
                </a:solidFill>
              </a:rPr>
              <a:t>et al, </a:t>
            </a:r>
            <a:r>
              <a:rPr lang="en-GB" sz="1400" dirty="0">
                <a:solidFill>
                  <a:schemeClr val="bg1"/>
                </a:solidFill>
              </a:rPr>
              <a:t>2001)</a:t>
            </a:r>
          </a:p>
          <a:p>
            <a:endParaRPr lang="en-GB" sz="1400" dirty="0">
              <a:solidFill>
                <a:schemeClr val="bg1"/>
              </a:solidFill>
            </a:endParaRPr>
          </a:p>
          <a:p>
            <a:r>
              <a:rPr lang="en-GB" sz="2400" dirty="0">
                <a:solidFill>
                  <a:schemeClr val="bg1"/>
                </a:solidFill>
              </a:rPr>
              <a:t>Extensor carpi radialis brevis tendon</a:t>
            </a:r>
          </a:p>
          <a:p>
            <a:r>
              <a:rPr lang="en-GB" sz="1400" dirty="0">
                <a:solidFill>
                  <a:schemeClr val="bg1"/>
                </a:solidFill>
              </a:rPr>
              <a:t>(Brukner, khan </a:t>
            </a:r>
            <a:r>
              <a:rPr lang="en-GB" sz="1400" i="1" dirty="0">
                <a:solidFill>
                  <a:schemeClr val="bg1"/>
                </a:solidFill>
              </a:rPr>
              <a:t>et al,</a:t>
            </a:r>
            <a:r>
              <a:rPr lang="en-GB" sz="1400" dirty="0">
                <a:solidFill>
                  <a:schemeClr val="bg1"/>
                </a:solidFill>
              </a:rPr>
              <a:t> 2019)</a:t>
            </a:r>
          </a:p>
          <a:p>
            <a:endParaRPr lang="en-GB" sz="2400" dirty="0">
              <a:solidFill>
                <a:schemeClr val="bg1"/>
              </a:solidFill>
            </a:endParaRPr>
          </a:p>
          <a:p>
            <a:endParaRPr lang="en-GB" sz="2400" dirty="0">
              <a:solidFill>
                <a:schemeClr val="bg1"/>
              </a:solidFill>
            </a:endParaRPr>
          </a:p>
        </p:txBody>
      </p:sp>
      <p:pic>
        <p:nvPicPr>
          <p:cNvPr id="3" name="Picture 2" descr="Diagram of Tennis Elbow, also known as Lateral Epicondylitis">
            <a:extLst>
              <a:ext uri="{FF2B5EF4-FFF2-40B4-BE49-F238E27FC236}">
                <a16:creationId xmlns:a16="http://schemas.microsoft.com/office/drawing/2014/main" id="{A7C40C17-8776-A4C8-76C4-E2412ED0BE3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75698" y="2448232"/>
            <a:ext cx="2819646" cy="3217791"/>
          </a:xfrm>
          <a:prstGeom prst="rect">
            <a:avLst/>
          </a:prstGeom>
          <a:noFill/>
          <a:ln>
            <a:noFill/>
          </a:ln>
        </p:spPr>
      </p:pic>
    </p:spTree>
    <p:extLst>
      <p:ext uri="{BB962C8B-B14F-4D97-AF65-F5344CB8AC3E}">
        <p14:creationId xmlns:p14="http://schemas.microsoft.com/office/powerpoint/2010/main" val="290641310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64F667-2A06-5C89-4638-27E9A57E511E}"/>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CE626778-7CDF-74BE-AC56-73F808C551B3}"/>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A014D168-9806-11CF-ECB0-875F4640780E}"/>
              </a:ext>
            </a:extLst>
          </p:cNvPr>
          <p:cNvSpPr>
            <a:spLocks noGrp="1"/>
          </p:cNvSpPr>
          <p:nvPr>
            <p:ph type="ctrTitle"/>
          </p:nvPr>
        </p:nvSpPr>
        <p:spPr>
          <a:xfrm>
            <a:off x="255639" y="334297"/>
            <a:ext cx="11644977" cy="2113935"/>
          </a:xfrm>
        </p:spPr>
        <p:txBody>
          <a:bodyPr anchor="t">
            <a:normAutofit/>
          </a:bodyPr>
          <a:lstStyle/>
          <a:p>
            <a:r>
              <a:rPr lang="en-GB" sz="6000" dirty="0">
                <a:solidFill>
                  <a:schemeClr val="bg1"/>
                </a:solidFill>
              </a:rPr>
              <a:t>Lateral Elbow </a:t>
            </a:r>
            <a:r>
              <a:rPr lang="en-GB" sz="6000" dirty="0" err="1">
                <a:solidFill>
                  <a:schemeClr val="bg1"/>
                </a:solidFill>
              </a:rPr>
              <a:t>Tendinopothy</a:t>
            </a:r>
            <a:endParaRPr lang="en-GB" sz="6000" dirty="0">
              <a:solidFill>
                <a:schemeClr val="bg1"/>
              </a:solidFill>
            </a:endParaRPr>
          </a:p>
        </p:txBody>
      </p:sp>
      <p:sp>
        <p:nvSpPr>
          <p:cNvPr id="6" name="TextBox 5">
            <a:extLst>
              <a:ext uri="{FF2B5EF4-FFF2-40B4-BE49-F238E27FC236}">
                <a16:creationId xmlns:a16="http://schemas.microsoft.com/office/drawing/2014/main" id="{5D89F66E-4553-CF11-085C-23F280DF7628}"/>
              </a:ext>
            </a:extLst>
          </p:cNvPr>
          <p:cNvSpPr txBox="1"/>
          <p:nvPr/>
        </p:nvSpPr>
        <p:spPr>
          <a:xfrm>
            <a:off x="363794" y="1140542"/>
            <a:ext cx="6676103" cy="4339650"/>
          </a:xfrm>
          <a:prstGeom prst="rect">
            <a:avLst/>
          </a:prstGeom>
          <a:noFill/>
        </p:spPr>
        <p:txBody>
          <a:bodyPr wrap="square" rtlCol="0">
            <a:spAutoFit/>
          </a:bodyPr>
          <a:lstStyle/>
          <a:p>
            <a:r>
              <a:rPr lang="en-GB" sz="3200" b="1" dirty="0">
                <a:solidFill>
                  <a:schemeClr val="bg1"/>
                </a:solidFill>
              </a:rPr>
              <a:t>Immediate Signs &amp; Symptoms and time frame</a:t>
            </a:r>
          </a:p>
          <a:p>
            <a:endParaRPr lang="en-GB" sz="3200" b="1" dirty="0">
              <a:solidFill>
                <a:schemeClr val="bg1"/>
              </a:solidFill>
            </a:endParaRPr>
          </a:p>
          <a:p>
            <a:r>
              <a:rPr lang="en-GB" sz="2400" dirty="0">
                <a:solidFill>
                  <a:schemeClr val="bg1"/>
                </a:solidFill>
              </a:rPr>
              <a:t>Tenderness or swelling</a:t>
            </a:r>
          </a:p>
          <a:p>
            <a:r>
              <a:rPr lang="en-GB" sz="2400" dirty="0">
                <a:solidFill>
                  <a:schemeClr val="bg1"/>
                </a:solidFill>
              </a:rPr>
              <a:t>Pain in forearm</a:t>
            </a:r>
          </a:p>
          <a:p>
            <a:r>
              <a:rPr lang="en-GB" sz="2400" dirty="0">
                <a:solidFill>
                  <a:schemeClr val="bg1"/>
                </a:solidFill>
              </a:rPr>
              <a:t>Difficulty Straightening arm</a:t>
            </a:r>
          </a:p>
          <a:p>
            <a:r>
              <a:rPr lang="en-GB" sz="1400" dirty="0">
                <a:solidFill>
                  <a:schemeClr val="bg1"/>
                </a:solidFill>
              </a:rPr>
              <a:t>(NHS, 2024)</a:t>
            </a:r>
          </a:p>
          <a:p>
            <a:endParaRPr lang="en-GB" sz="1400" dirty="0">
              <a:solidFill>
                <a:schemeClr val="bg1"/>
              </a:solidFill>
            </a:endParaRPr>
          </a:p>
          <a:p>
            <a:r>
              <a:rPr lang="en-GB" sz="2400" dirty="0">
                <a:solidFill>
                  <a:schemeClr val="bg1"/>
                </a:solidFill>
              </a:rPr>
              <a:t>Two Distinct clinical presentations</a:t>
            </a:r>
          </a:p>
          <a:p>
            <a:r>
              <a:rPr lang="en-GB" sz="1400" dirty="0">
                <a:solidFill>
                  <a:schemeClr val="bg1"/>
                </a:solidFill>
              </a:rPr>
              <a:t>(Brukner, Khan </a:t>
            </a:r>
            <a:r>
              <a:rPr lang="en-GB" sz="1400" i="1" dirty="0">
                <a:solidFill>
                  <a:schemeClr val="bg1"/>
                </a:solidFill>
              </a:rPr>
              <a:t>et al,</a:t>
            </a:r>
            <a:r>
              <a:rPr lang="en-GB" sz="1400" dirty="0">
                <a:solidFill>
                  <a:schemeClr val="bg1"/>
                </a:solidFill>
              </a:rPr>
              <a:t> 2019)</a:t>
            </a:r>
          </a:p>
          <a:p>
            <a:endParaRPr lang="en-GB" sz="1400" dirty="0">
              <a:solidFill>
                <a:schemeClr val="bg1"/>
              </a:solidFill>
            </a:endParaRPr>
          </a:p>
          <a:p>
            <a:endParaRPr lang="en-GB" sz="1400" dirty="0">
              <a:solidFill>
                <a:schemeClr val="bg1"/>
              </a:solidFill>
            </a:endParaRPr>
          </a:p>
          <a:p>
            <a:endParaRPr lang="en-GB" sz="1400" dirty="0">
              <a:solidFill>
                <a:schemeClr val="bg1"/>
              </a:solidFill>
            </a:endParaRPr>
          </a:p>
        </p:txBody>
      </p:sp>
      <p:pic>
        <p:nvPicPr>
          <p:cNvPr id="3" name="Picture 2" descr="A skeleton holding a painful elbow&#10;&#10;AI-generated content may be incorrect.">
            <a:extLst>
              <a:ext uri="{FF2B5EF4-FFF2-40B4-BE49-F238E27FC236}">
                <a16:creationId xmlns:a16="http://schemas.microsoft.com/office/drawing/2014/main" id="{748C9877-E3E4-07F9-CDB8-6083D8BFDE0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38045" y="2984335"/>
            <a:ext cx="3351485" cy="2236593"/>
          </a:xfrm>
          <a:prstGeom prst="rect">
            <a:avLst/>
          </a:prstGeom>
          <a:noFill/>
          <a:ln>
            <a:noFill/>
          </a:ln>
        </p:spPr>
      </p:pic>
      <p:sp>
        <p:nvSpPr>
          <p:cNvPr id="7" name="TextBox 6">
            <a:extLst>
              <a:ext uri="{FF2B5EF4-FFF2-40B4-BE49-F238E27FC236}">
                <a16:creationId xmlns:a16="http://schemas.microsoft.com/office/drawing/2014/main" id="{1860F6D7-ECE2-8ADC-C064-E7E995100921}"/>
              </a:ext>
            </a:extLst>
          </p:cNvPr>
          <p:cNvSpPr txBox="1"/>
          <p:nvPr/>
        </p:nvSpPr>
        <p:spPr>
          <a:xfrm>
            <a:off x="7638045" y="5381479"/>
            <a:ext cx="3626157" cy="671915"/>
          </a:xfrm>
          <a:prstGeom prst="rect">
            <a:avLst/>
          </a:prstGeom>
          <a:noFill/>
        </p:spPr>
        <p:txBody>
          <a:bodyPr wrap="square">
            <a:spAutoFit/>
          </a:bodyPr>
          <a:lstStyle/>
          <a:p>
            <a:pPr>
              <a:lnSpc>
                <a:spcPct val="107000"/>
              </a:lnSpc>
              <a:spcAft>
                <a:spcPts val="800"/>
              </a:spcAft>
            </a:pP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Elbow Pain | Singleton Physiotherapy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5682994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CBA4FF2-4FA4-F3F3-379D-A45807DBD59C}"/>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4304807D-1546-120B-E153-D05D4C5B9902}"/>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BCD2D5F0-1ECA-B949-3226-4733EB33425C}"/>
              </a:ext>
            </a:extLst>
          </p:cNvPr>
          <p:cNvSpPr>
            <a:spLocks noGrp="1"/>
          </p:cNvSpPr>
          <p:nvPr>
            <p:ph type="ctrTitle"/>
          </p:nvPr>
        </p:nvSpPr>
        <p:spPr>
          <a:xfrm>
            <a:off x="255639" y="334297"/>
            <a:ext cx="11644977" cy="2113935"/>
          </a:xfrm>
        </p:spPr>
        <p:txBody>
          <a:bodyPr anchor="t">
            <a:normAutofit/>
          </a:bodyPr>
          <a:lstStyle/>
          <a:p>
            <a:r>
              <a:rPr lang="en-GB" sz="6000" dirty="0">
                <a:solidFill>
                  <a:schemeClr val="bg1"/>
                </a:solidFill>
              </a:rPr>
              <a:t>Lateral Elbow </a:t>
            </a:r>
            <a:r>
              <a:rPr lang="en-GB" sz="6000" dirty="0" err="1">
                <a:solidFill>
                  <a:schemeClr val="bg1"/>
                </a:solidFill>
              </a:rPr>
              <a:t>Tendinopothy</a:t>
            </a:r>
            <a:endParaRPr lang="en-GB" sz="6000" dirty="0">
              <a:solidFill>
                <a:schemeClr val="bg1"/>
              </a:solidFill>
            </a:endParaRPr>
          </a:p>
        </p:txBody>
      </p:sp>
      <p:sp>
        <p:nvSpPr>
          <p:cNvPr id="6" name="TextBox 5">
            <a:extLst>
              <a:ext uri="{FF2B5EF4-FFF2-40B4-BE49-F238E27FC236}">
                <a16:creationId xmlns:a16="http://schemas.microsoft.com/office/drawing/2014/main" id="{BD79D9FA-62F4-D2EE-FD93-2ABA3DB22F25}"/>
              </a:ext>
            </a:extLst>
          </p:cNvPr>
          <p:cNvSpPr txBox="1"/>
          <p:nvPr/>
        </p:nvSpPr>
        <p:spPr>
          <a:xfrm>
            <a:off x="462116" y="1809135"/>
            <a:ext cx="6676103" cy="5201424"/>
          </a:xfrm>
          <a:prstGeom prst="rect">
            <a:avLst/>
          </a:prstGeom>
          <a:noFill/>
        </p:spPr>
        <p:txBody>
          <a:bodyPr wrap="square" rtlCol="0">
            <a:spAutoFit/>
          </a:bodyPr>
          <a:lstStyle/>
          <a:p>
            <a:r>
              <a:rPr lang="en-GB" sz="3600" b="1" dirty="0">
                <a:solidFill>
                  <a:schemeClr val="bg1"/>
                </a:solidFill>
              </a:rPr>
              <a:t>Immediate Signs &amp; Symptoms and time frame</a:t>
            </a:r>
          </a:p>
          <a:p>
            <a:r>
              <a:rPr lang="nl-NL" sz="2400" dirty="0">
                <a:solidFill>
                  <a:srgbClr val="3A3A3A"/>
                </a:solidFill>
                <a:latin typeface="+mj-lt"/>
              </a:rPr>
              <a:t>Usually 6 weeks </a:t>
            </a:r>
            <a:endParaRPr lang="en-GB" sz="2400" dirty="0">
              <a:solidFill>
                <a:schemeClr val="bg1"/>
              </a:solidFill>
              <a:latin typeface="+mj-lt"/>
            </a:endParaRPr>
          </a:p>
          <a:p>
            <a:r>
              <a:rPr lang="en-GB" sz="1400" dirty="0">
                <a:solidFill>
                  <a:schemeClr val="bg1"/>
                </a:solidFill>
              </a:rPr>
              <a:t>(NHS, 2024)</a:t>
            </a:r>
          </a:p>
          <a:p>
            <a:endParaRPr lang="en-GB" sz="2000" dirty="0">
              <a:solidFill>
                <a:schemeClr val="bg1"/>
              </a:solidFill>
            </a:endParaRPr>
          </a:p>
          <a:p>
            <a:r>
              <a:rPr lang="en-GB" sz="2000" dirty="0">
                <a:solidFill>
                  <a:schemeClr val="bg1"/>
                </a:solidFill>
              </a:rPr>
              <a:t>Basic principles of soft tissue injury apply</a:t>
            </a:r>
          </a:p>
          <a:p>
            <a:r>
              <a:rPr lang="en-GB" sz="2000" dirty="0">
                <a:solidFill>
                  <a:schemeClr val="bg1"/>
                </a:solidFill>
              </a:rPr>
              <a:t>No single treatments are totally effective</a:t>
            </a:r>
          </a:p>
          <a:p>
            <a:r>
              <a:rPr lang="en-GB" sz="1400" dirty="0">
                <a:solidFill>
                  <a:schemeClr val="bg1"/>
                </a:solidFill>
              </a:rPr>
              <a:t>(Brukner, Khan </a:t>
            </a:r>
            <a:r>
              <a:rPr lang="en-GB" sz="1400" i="1" dirty="0">
                <a:solidFill>
                  <a:schemeClr val="bg1"/>
                </a:solidFill>
              </a:rPr>
              <a:t>et al,</a:t>
            </a:r>
            <a:r>
              <a:rPr lang="en-GB" sz="1400" dirty="0">
                <a:solidFill>
                  <a:schemeClr val="bg1"/>
                </a:solidFill>
              </a:rPr>
              <a:t> 2019)</a:t>
            </a:r>
          </a:p>
          <a:p>
            <a:endParaRPr lang="en-GB" sz="1400" dirty="0">
              <a:solidFill>
                <a:schemeClr val="bg1"/>
              </a:solidFill>
            </a:endParaRPr>
          </a:p>
          <a:p>
            <a:r>
              <a:rPr lang="en-GB" sz="2000" dirty="0">
                <a:solidFill>
                  <a:schemeClr val="bg1"/>
                </a:solidFill>
              </a:rPr>
              <a:t>Longer Healing time than other tissue</a:t>
            </a:r>
          </a:p>
          <a:p>
            <a:r>
              <a:rPr lang="en-GB" sz="1400" dirty="0">
                <a:solidFill>
                  <a:schemeClr val="bg1"/>
                </a:solidFill>
              </a:rPr>
              <a:t>(Liu, Zhu </a:t>
            </a:r>
            <a:r>
              <a:rPr lang="en-GB" sz="1400" i="1" dirty="0">
                <a:solidFill>
                  <a:schemeClr val="bg1"/>
                </a:solidFill>
              </a:rPr>
              <a:t>et al</a:t>
            </a:r>
            <a:r>
              <a:rPr lang="en-GB" sz="1400" dirty="0">
                <a:solidFill>
                  <a:schemeClr val="bg1"/>
                </a:solidFill>
              </a:rPr>
              <a:t>, 2021)</a:t>
            </a:r>
          </a:p>
          <a:p>
            <a:endParaRPr lang="en-GB" sz="1400" dirty="0">
              <a:solidFill>
                <a:schemeClr val="bg1"/>
              </a:solidFill>
            </a:endParaRPr>
          </a:p>
          <a:p>
            <a:r>
              <a:rPr lang="nl-NL" sz="2000" b="0" i="0" dirty="0">
                <a:solidFill>
                  <a:srgbClr val="3A3A3A"/>
                </a:solidFill>
                <a:effectLst/>
                <a:latin typeface="+mj-lt"/>
              </a:rPr>
              <a:t>8-12 months fully healed</a:t>
            </a:r>
          </a:p>
          <a:p>
            <a:r>
              <a:rPr lang="nl-NL" sz="1400" b="0" i="0" dirty="0">
                <a:solidFill>
                  <a:srgbClr val="3A3A3A"/>
                </a:solidFill>
                <a:effectLst/>
                <a:latin typeface="+mj-lt"/>
              </a:rPr>
              <a:t>(Mahmut Nedim Doral, Jon Karlsson, 2015)</a:t>
            </a:r>
          </a:p>
          <a:p>
            <a:endParaRPr lang="en-GB" sz="1400" dirty="0">
              <a:solidFill>
                <a:schemeClr val="bg1"/>
              </a:solidFill>
            </a:endParaRPr>
          </a:p>
          <a:p>
            <a:endParaRPr lang="en-GB" sz="1400" dirty="0">
              <a:solidFill>
                <a:schemeClr val="bg1"/>
              </a:solidFill>
            </a:endParaRPr>
          </a:p>
          <a:p>
            <a:endParaRPr lang="en-GB" sz="2400" dirty="0">
              <a:solidFill>
                <a:schemeClr val="bg1"/>
              </a:solidFill>
            </a:endParaRPr>
          </a:p>
        </p:txBody>
      </p:sp>
      <p:pic>
        <p:nvPicPr>
          <p:cNvPr id="3" name="Picture 2" descr="b9b329b6ce66555a76a5c283f3db53e0">
            <a:extLst>
              <a:ext uri="{FF2B5EF4-FFF2-40B4-BE49-F238E27FC236}">
                <a16:creationId xmlns:a16="http://schemas.microsoft.com/office/drawing/2014/main" id="{EE3F3849-BD0D-75EB-D1BA-A2000C027C7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3934" y="2447203"/>
            <a:ext cx="3659266" cy="2287154"/>
          </a:xfrm>
          <a:prstGeom prst="rect">
            <a:avLst/>
          </a:prstGeom>
          <a:noFill/>
          <a:ln>
            <a:noFill/>
          </a:ln>
        </p:spPr>
      </p:pic>
      <p:sp>
        <p:nvSpPr>
          <p:cNvPr id="7" name="TextBox 6">
            <a:extLst>
              <a:ext uri="{FF2B5EF4-FFF2-40B4-BE49-F238E27FC236}">
                <a16:creationId xmlns:a16="http://schemas.microsoft.com/office/drawing/2014/main" id="{477DC560-6CA4-9733-6538-6BFFECABFF66}"/>
              </a:ext>
            </a:extLst>
          </p:cNvPr>
          <p:cNvSpPr txBox="1"/>
          <p:nvPr/>
        </p:nvSpPr>
        <p:spPr>
          <a:xfrm>
            <a:off x="6703934" y="4854366"/>
            <a:ext cx="3865743" cy="369332"/>
          </a:xfrm>
          <a:prstGeom prst="rect">
            <a:avLst/>
          </a:prstGeom>
          <a:noFill/>
        </p:spPr>
        <p:txBody>
          <a:bodyPr wrap="square">
            <a:spAutoFit/>
          </a:bodyPr>
          <a:lstStyle/>
          <a:p>
            <a:r>
              <a:rPr lang="en-GB" sz="18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RICE therapy - Pilates in Dulwich</a:t>
            </a:r>
            <a:endParaRPr lang="en-GB" dirty="0"/>
          </a:p>
        </p:txBody>
      </p:sp>
    </p:spTree>
    <p:extLst>
      <p:ext uri="{BB962C8B-B14F-4D97-AF65-F5344CB8AC3E}">
        <p14:creationId xmlns:p14="http://schemas.microsoft.com/office/powerpoint/2010/main" val="116527978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F1A3297-1C88-A8C2-5ECB-FBEEDEB25B2D}"/>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25B82A20-9C6A-A822-CF70-FC5293C43A1A}"/>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B16F586C-796F-66B0-EF2E-1BC50DF6B02C}"/>
              </a:ext>
            </a:extLst>
          </p:cNvPr>
          <p:cNvSpPr>
            <a:spLocks noGrp="1"/>
          </p:cNvSpPr>
          <p:nvPr>
            <p:ph type="ctrTitle"/>
          </p:nvPr>
        </p:nvSpPr>
        <p:spPr>
          <a:xfrm>
            <a:off x="255639" y="334297"/>
            <a:ext cx="11644977" cy="2113935"/>
          </a:xfrm>
        </p:spPr>
        <p:txBody>
          <a:bodyPr anchor="t">
            <a:normAutofit fontScale="90000"/>
          </a:bodyPr>
          <a:lstStyle/>
          <a:p>
            <a:r>
              <a:rPr lang="en-GB" sz="6000" dirty="0">
                <a:solidFill>
                  <a:schemeClr val="bg1"/>
                </a:solidFill>
              </a:rPr>
              <a:t>Summary</a:t>
            </a:r>
            <a:br>
              <a:rPr lang="en-GB" sz="6000" dirty="0">
                <a:solidFill>
                  <a:schemeClr val="bg1"/>
                </a:solidFill>
              </a:rPr>
            </a:br>
            <a:br>
              <a:rPr lang="en-GB" sz="6000" dirty="0">
                <a:solidFill>
                  <a:schemeClr val="bg1"/>
                </a:solidFill>
              </a:rPr>
            </a:br>
            <a:r>
              <a:rPr lang="en-GB" sz="4400" b="0" dirty="0">
                <a:solidFill>
                  <a:schemeClr val="bg1"/>
                </a:solidFill>
              </a:rPr>
              <a:t>who is affected?</a:t>
            </a:r>
            <a:br>
              <a:rPr lang="en-GB" sz="4400" b="0" dirty="0">
                <a:solidFill>
                  <a:schemeClr val="bg1"/>
                </a:solidFill>
              </a:rPr>
            </a:br>
            <a:br>
              <a:rPr lang="en-GB" sz="4400" b="0" dirty="0">
                <a:solidFill>
                  <a:schemeClr val="bg1"/>
                </a:solidFill>
              </a:rPr>
            </a:br>
            <a:r>
              <a:rPr lang="en-GB" sz="4400" b="0" dirty="0">
                <a:solidFill>
                  <a:schemeClr val="bg1"/>
                </a:solidFill>
              </a:rPr>
              <a:t>How is it treated?</a:t>
            </a:r>
            <a:br>
              <a:rPr lang="en-GB" sz="4400" b="0" dirty="0">
                <a:solidFill>
                  <a:schemeClr val="bg1"/>
                </a:solidFill>
              </a:rPr>
            </a:br>
            <a:br>
              <a:rPr lang="en-GB" sz="4400" b="0" dirty="0">
                <a:solidFill>
                  <a:schemeClr val="bg1"/>
                </a:solidFill>
              </a:rPr>
            </a:br>
            <a:r>
              <a:rPr lang="en-GB" sz="4400" b="0" dirty="0">
                <a:solidFill>
                  <a:schemeClr val="bg1"/>
                </a:solidFill>
              </a:rPr>
              <a:t>How long?</a:t>
            </a:r>
            <a:br>
              <a:rPr lang="en-GB" sz="6000" dirty="0">
                <a:solidFill>
                  <a:schemeClr val="bg1"/>
                </a:solidFill>
              </a:rPr>
            </a:br>
            <a:br>
              <a:rPr lang="en-GB" sz="6000" dirty="0">
                <a:solidFill>
                  <a:schemeClr val="bg1"/>
                </a:solidFill>
              </a:rPr>
            </a:br>
            <a:endParaRPr lang="en-GB" sz="6000" dirty="0">
              <a:solidFill>
                <a:schemeClr val="bg1"/>
              </a:solidFill>
            </a:endParaRPr>
          </a:p>
        </p:txBody>
      </p:sp>
      <p:sp>
        <p:nvSpPr>
          <p:cNvPr id="6" name="TextBox 5">
            <a:extLst>
              <a:ext uri="{FF2B5EF4-FFF2-40B4-BE49-F238E27FC236}">
                <a16:creationId xmlns:a16="http://schemas.microsoft.com/office/drawing/2014/main" id="{D786BB5D-2FE8-2B5C-F944-20BCF9461F73}"/>
              </a:ext>
            </a:extLst>
          </p:cNvPr>
          <p:cNvSpPr txBox="1"/>
          <p:nvPr/>
        </p:nvSpPr>
        <p:spPr>
          <a:xfrm>
            <a:off x="-737419" y="1661651"/>
            <a:ext cx="6676103" cy="1046440"/>
          </a:xfrm>
          <a:prstGeom prst="rect">
            <a:avLst/>
          </a:prstGeom>
          <a:noFill/>
        </p:spPr>
        <p:txBody>
          <a:bodyPr wrap="square" rtlCol="0">
            <a:spAutoFit/>
          </a:bodyPr>
          <a:lstStyle/>
          <a:p>
            <a:r>
              <a:rPr lang="nl-NL" sz="2400" dirty="0">
                <a:solidFill>
                  <a:srgbClr val="3A3A3A"/>
                </a:solidFill>
                <a:latin typeface="Source Sans Pro" panose="020B0503030403020204" pitchFamily="34" charset="0"/>
              </a:rPr>
              <a:t> </a:t>
            </a:r>
            <a:endParaRPr lang="en-GB" sz="2400" dirty="0">
              <a:solidFill>
                <a:schemeClr val="bg1"/>
              </a:solidFill>
            </a:endParaRPr>
          </a:p>
          <a:p>
            <a:endParaRPr lang="en-GB" sz="1400" dirty="0">
              <a:solidFill>
                <a:schemeClr val="bg1"/>
              </a:solidFill>
            </a:endParaRPr>
          </a:p>
          <a:p>
            <a:endParaRPr lang="en-GB" sz="2400" dirty="0">
              <a:solidFill>
                <a:schemeClr val="bg1"/>
              </a:solidFill>
            </a:endParaRPr>
          </a:p>
        </p:txBody>
      </p:sp>
    </p:spTree>
    <p:extLst>
      <p:ext uri="{BB962C8B-B14F-4D97-AF65-F5344CB8AC3E}">
        <p14:creationId xmlns:p14="http://schemas.microsoft.com/office/powerpoint/2010/main" val="204403051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EFA85E-5CC8-55AB-43CA-9BA9160E59B4}"/>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F7887AD0-0D11-08F1-14BE-2B272DC2F04A}"/>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5693D714-58EA-3B91-D473-8E000AB2318B}"/>
              </a:ext>
            </a:extLst>
          </p:cNvPr>
          <p:cNvSpPr>
            <a:spLocks noGrp="1"/>
          </p:cNvSpPr>
          <p:nvPr>
            <p:ph type="ctrTitle"/>
          </p:nvPr>
        </p:nvSpPr>
        <p:spPr>
          <a:xfrm>
            <a:off x="255639" y="334297"/>
            <a:ext cx="11644977" cy="2113935"/>
          </a:xfrm>
        </p:spPr>
        <p:txBody>
          <a:bodyPr anchor="t">
            <a:normAutofit fontScale="90000"/>
          </a:bodyPr>
          <a:lstStyle/>
          <a:p>
            <a:r>
              <a:rPr lang="en-GB" sz="6000" dirty="0">
                <a:solidFill>
                  <a:schemeClr val="bg1"/>
                </a:solidFill>
              </a:rPr>
              <a:t>Anterior Cruciate Ligament Rupture</a:t>
            </a:r>
            <a:br>
              <a:rPr lang="en-GB" sz="6000" dirty="0">
                <a:solidFill>
                  <a:schemeClr val="bg1"/>
                </a:solidFill>
              </a:rPr>
            </a:br>
            <a:br>
              <a:rPr lang="en-GB" sz="6000" dirty="0">
                <a:solidFill>
                  <a:schemeClr val="bg1"/>
                </a:solidFill>
              </a:rPr>
            </a:br>
            <a:r>
              <a:rPr lang="en-GB" sz="4000" dirty="0">
                <a:solidFill>
                  <a:schemeClr val="bg1"/>
                </a:solidFill>
              </a:rPr>
              <a:t>Causative Factors (Aetiology)</a:t>
            </a:r>
            <a:br>
              <a:rPr lang="en-GB" sz="4000" dirty="0">
                <a:solidFill>
                  <a:schemeClr val="bg1"/>
                </a:solidFill>
              </a:rPr>
            </a:br>
            <a:br>
              <a:rPr lang="en-GB" sz="4000" dirty="0">
                <a:solidFill>
                  <a:schemeClr val="bg1"/>
                </a:solidFill>
              </a:rPr>
            </a:br>
            <a:r>
              <a:rPr lang="en-GB" sz="3100" b="0" dirty="0">
                <a:solidFill>
                  <a:schemeClr val="bg1"/>
                </a:solidFill>
              </a:rPr>
              <a:t>Women 2-8 times more likely to be injured</a:t>
            </a:r>
            <a:br>
              <a:rPr lang="en-GB" sz="3100" b="0" dirty="0">
                <a:solidFill>
                  <a:schemeClr val="bg1"/>
                </a:solidFill>
              </a:rPr>
            </a:br>
            <a:r>
              <a:rPr lang="en-GB" sz="3100" b="0" dirty="0">
                <a:solidFill>
                  <a:schemeClr val="bg1"/>
                </a:solidFill>
              </a:rPr>
              <a:t>Wider set hips</a:t>
            </a:r>
            <a:br>
              <a:rPr lang="en-GB" sz="3100" b="0" dirty="0">
                <a:solidFill>
                  <a:schemeClr val="bg1"/>
                </a:solidFill>
              </a:rPr>
            </a:br>
            <a:r>
              <a:rPr lang="en-GB" sz="3100" b="0" dirty="0">
                <a:solidFill>
                  <a:schemeClr val="bg1"/>
                </a:solidFill>
              </a:rPr>
              <a:t>Hormonal influences</a:t>
            </a:r>
            <a:br>
              <a:rPr lang="en-GB" sz="3100" b="0" dirty="0">
                <a:solidFill>
                  <a:schemeClr val="bg1"/>
                </a:solidFill>
              </a:rPr>
            </a:br>
            <a:r>
              <a:rPr lang="en-GB" sz="3100" b="0" dirty="0">
                <a:solidFill>
                  <a:schemeClr val="bg1"/>
                </a:solidFill>
              </a:rPr>
              <a:t>Chosen sport </a:t>
            </a:r>
            <a:br>
              <a:rPr lang="en-GB" sz="2800" b="0" dirty="0">
                <a:solidFill>
                  <a:schemeClr val="bg1"/>
                </a:solidFill>
              </a:rPr>
            </a:br>
            <a:r>
              <a:rPr lang="en-GB" sz="1600" b="0" dirty="0">
                <a:solidFill>
                  <a:schemeClr val="bg1"/>
                </a:solidFill>
              </a:rPr>
              <a:t>(Brukner, khan </a:t>
            </a:r>
            <a:r>
              <a:rPr lang="en-GB" sz="1600" b="0" i="1" dirty="0">
                <a:solidFill>
                  <a:schemeClr val="bg1"/>
                </a:solidFill>
              </a:rPr>
              <a:t>et al,</a:t>
            </a:r>
            <a:r>
              <a:rPr lang="en-GB" sz="1600" b="0" dirty="0">
                <a:solidFill>
                  <a:schemeClr val="bg1"/>
                </a:solidFill>
              </a:rPr>
              <a:t> 2019)</a:t>
            </a:r>
            <a:br>
              <a:rPr lang="en-GB" sz="1600" b="0" dirty="0">
                <a:solidFill>
                  <a:schemeClr val="bg1"/>
                </a:solidFill>
              </a:rPr>
            </a:br>
            <a:br>
              <a:rPr lang="en-GB" sz="2800" b="0" dirty="0">
                <a:solidFill>
                  <a:schemeClr val="bg1"/>
                </a:solidFill>
              </a:rPr>
            </a:br>
            <a:r>
              <a:rPr lang="en-GB" sz="3100" b="0" dirty="0">
                <a:solidFill>
                  <a:schemeClr val="bg1"/>
                </a:solidFill>
              </a:rPr>
              <a:t>Teenagers</a:t>
            </a:r>
            <a:br>
              <a:rPr lang="en-GB" sz="3100" b="0" dirty="0">
                <a:solidFill>
                  <a:schemeClr val="bg1"/>
                </a:solidFill>
              </a:rPr>
            </a:br>
            <a:r>
              <a:rPr lang="en-GB" sz="3100" b="0" dirty="0">
                <a:solidFill>
                  <a:schemeClr val="bg1"/>
                </a:solidFill>
              </a:rPr>
              <a:t>No injury prevention at grassroot level</a:t>
            </a:r>
            <a:br>
              <a:rPr lang="en-GB" sz="3100" b="0" dirty="0">
                <a:solidFill>
                  <a:schemeClr val="bg1"/>
                </a:solidFill>
              </a:rPr>
            </a:br>
            <a:r>
              <a:rPr lang="en-GB" sz="1400" b="0" dirty="0">
                <a:solidFill>
                  <a:schemeClr val="bg1"/>
                </a:solidFill>
              </a:rPr>
              <a:t>(The Society Of Sports Therapists, 2025)</a:t>
            </a:r>
            <a:endParaRPr lang="en-GB" sz="3100" dirty="0">
              <a:solidFill>
                <a:schemeClr val="bg1"/>
              </a:solidFill>
            </a:endParaRPr>
          </a:p>
        </p:txBody>
      </p:sp>
      <p:sp>
        <p:nvSpPr>
          <p:cNvPr id="6" name="TextBox 5">
            <a:extLst>
              <a:ext uri="{FF2B5EF4-FFF2-40B4-BE49-F238E27FC236}">
                <a16:creationId xmlns:a16="http://schemas.microsoft.com/office/drawing/2014/main" id="{CB494CFE-667B-D704-E538-F579F877DCEC}"/>
              </a:ext>
            </a:extLst>
          </p:cNvPr>
          <p:cNvSpPr txBox="1"/>
          <p:nvPr/>
        </p:nvSpPr>
        <p:spPr>
          <a:xfrm>
            <a:off x="-737419" y="1661651"/>
            <a:ext cx="6676103" cy="1046440"/>
          </a:xfrm>
          <a:prstGeom prst="rect">
            <a:avLst/>
          </a:prstGeom>
          <a:noFill/>
        </p:spPr>
        <p:txBody>
          <a:bodyPr wrap="square" rtlCol="0">
            <a:spAutoFit/>
          </a:bodyPr>
          <a:lstStyle/>
          <a:p>
            <a:r>
              <a:rPr lang="nl-NL" sz="2400" dirty="0">
                <a:solidFill>
                  <a:srgbClr val="3A3A3A"/>
                </a:solidFill>
                <a:latin typeface="Source Sans Pro" panose="020B0503030403020204" pitchFamily="34" charset="0"/>
              </a:rPr>
              <a:t> </a:t>
            </a:r>
            <a:endParaRPr lang="en-GB" sz="2400" dirty="0">
              <a:solidFill>
                <a:schemeClr val="bg1"/>
              </a:solidFill>
            </a:endParaRPr>
          </a:p>
          <a:p>
            <a:endParaRPr lang="en-GB" sz="1400" dirty="0">
              <a:solidFill>
                <a:schemeClr val="bg1"/>
              </a:solidFill>
            </a:endParaRPr>
          </a:p>
          <a:p>
            <a:endParaRPr lang="en-GB" sz="2400" dirty="0">
              <a:solidFill>
                <a:schemeClr val="bg1"/>
              </a:solidFill>
            </a:endParaRPr>
          </a:p>
        </p:txBody>
      </p:sp>
      <p:pic>
        <p:nvPicPr>
          <p:cNvPr id="7" name="Picture 6" descr="Australia beat Scotland to extend their perfect win record at the 2023 Netball World Cup ©Getty Images">
            <a:extLst>
              <a:ext uri="{FF2B5EF4-FFF2-40B4-BE49-F238E27FC236}">
                <a16:creationId xmlns:a16="http://schemas.microsoft.com/office/drawing/2014/main" id="{B63C8E16-157A-FD4B-A3A5-830016A3DAC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28759" y="2708091"/>
            <a:ext cx="3971857" cy="3001665"/>
          </a:xfrm>
          <a:prstGeom prst="rect">
            <a:avLst/>
          </a:prstGeom>
          <a:noFill/>
          <a:ln>
            <a:noFill/>
          </a:ln>
        </p:spPr>
      </p:pic>
      <p:sp>
        <p:nvSpPr>
          <p:cNvPr id="9" name="TextBox 8">
            <a:extLst>
              <a:ext uri="{FF2B5EF4-FFF2-40B4-BE49-F238E27FC236}">
                <a16:creationId xmlns:a16="http://schemas.microsoft.com/office/drawing/2014/main" id="{6E59515D-DD8D-F98A-C7D3-E9E142794978}"/>
              </a:ext>
            </a:extLst>
          </p:cNvPr>
          <p:cNvSpPr txBox="1"/>
          <p:nvPr/>
        </p:nvSpPr>
        <p:spPr>
          <a:xfrm>
            <a:off x="7928758" y="5709756"/>
            <a:ext cx="4518881" cy="671915"/>
          </a:xfrm>
          <a:prstGeom prst="rect">
            <a:avLst/>
          </a:prstGeom>
          <a:noFill/>
        </p:spPr>
        <p:txBody>
          <a:bodyPr wrap="square">
            <a:spAutoFit/>
          </a:bodyPr>
          <a:lstStyle/>
          <a:p>
            <a:pPr>
              <a:lnSpc>
                <a:spcPct val="107000"/>
              </a:lnSpc>
              <a:spcAft>
                <a:spcPts val="800"/>
              </a:spcAft>
            </a:pP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Australia sink Scotland to continue 100 per cent win record at Netball World Cup</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6721514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DE609F-311A-A75F-D236-B47710CA92E0}"/>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5B759E98-0EFC-F4E5-17DE-577548345CE0}"/>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DDF6ABA2-9221-A826-C1C5-DD9450EC4B07}"/>
              </a:ext>
            </a:extLst>
          </p:cNvPr>
          <p:cNvSpPr>
            <a:spLocks noGrp="1"/>
          </p:cNvSpPr>
          <p:nvPr>
            <p:ph type="ctrTitle"/>
          </p:nvPr>
        </p:nvSpPr>
        <p:spPr>
          <a:xfrm>
            <a:off x="255639" y="334297"/>
            <a:ext cx="11644977" cy="2113935"/>
          </a:xfrm>
        </p:spPr>
        <p:txBody>
          <a:bodyPr anchor="t">
            <a:normAutofit fontScale="90000"/>
          </a:bodyPr>
          <a:lstStyle/>
          <a:p>
            <a:r>
              <a:rPr lang="en-GB" sz="6000" dirty="0">
                <a:solidFill>
                  <a:schemeClr val="bg1"/>
                </a:solidFill>
              </a:rPr>
              <a:t>Anterior Cruciate Ligament Rupture</a:t>
            </a:r>
            <a:br>
              <a:rPr lang="en-GB" sz="6000" dirty="0">
                <a:solidFill>
                  <a:schemeClr val="bg1"/>
                </a:solidFill>
              </a:rPr>
            </a:br>
            <a:r>
              <a:rPr lang="en-GB" sz="4000" dirty="0">
                <a:solidFill>
                  <a:schemeClr val="bg1"/>
                </a:solidFill>
              </a:rPr>
              <a:t>Causative Factors (Aetiology)</a:t>
            </a:r>
            <a:br>
              <a:rPr lang="en-GB" sz="4000" dirty="0">
                <a:solidFill>
                  <a:schemeClr val="bg1"/>
                </a:solidFill>
              </a:rPr>
            </a:br>
            <a:br>
              <a:rPr lang="en-GB" sz="4000" dirty="0">
                <a:solidFill>
                  <a:schemeClr val="bg1"/>
                </a:solidFill>
              </a:rPr>
            </a:br>
            <a:r>
              <a:rPr lang="en-GB" sz="2800" b="0" dirty="0">
                <a:solidFill>
                  <a:schemeClr val="bg1"/>
                </a:solidFill>
              </a:rPr>
              <a:t>Sports involving pivoting and deceleration</a:t>
            </a:r>
            <a:br>
              <a:rPr lang="en-GB" sz="2800" b="0" dirty="0">
                <a:solidFill>
                  <a:schemeClr val="bg1"/>
                </a:solidFill>
              </a:rPr>
            </a:br>
            <a:br>
              <a:rPr lang="en-GB" sz="2800" b="0" dirty="0">
                <a:solidFill>
                  <a:schemeClr val="bg1"/>
                </a:solidFill>
              </a:rPr>
            </a:br>
            <a:r>
              <a:rPr lang="en-GB" sz="2800" b="0" dirty="0">
                <a:solidFill>
                  <a:schemeClr val="bg1"/>
                </a:solidFill>
              </a:rPr>
              <a:t>Football</a:t>
            </a:r>
            <a:br>
              <a:rPr lang="en-GB" sz="2800" b="0" dirty="0">
                <a:solidFill>
                  <a:schemeClr val="bg1"/>
                </a:solidFill>
              </a:rPr>
            </a:br>
            <a:r>
              <a:rPr lang="en-GB" sz="2800" b="0" dirty="0">
                <a:solidFill>
                  <a:schemeClr val="bg1"/>
                </a:solidFill>
              </a:rPr>
              <a:t>American Football</a:t>
            </a:r>
            <a:br>
              <a:rPr lang="en-GB" sz="2800" b="0" dirty="0">
                <a:solidFill>
                  <a:schemeClr val="bg1"/>
                </a:solidFill>
              </a:rPr>
            </a:br>
            <a:r>
              <a:rPr lang="en-GB" sz="2800" b="0" dirty="0">
                <a:solidFill>
                  <a:schemeClr val="bg1"/>
                </a:solidFill>
              </a:rPr>
              <a:t>Gymnastics</a:t>
            </a:r>
            <a:br>
              <a:rPr lang="en-GB" sz="2800" b="0" dirty="0">
                <a:solidFill>
                  <a:schemeClr val="bg1"/>
                </a:solidFill>
              </a:rPr>
            </a:br>
            <a:r>
              <a:rPr lang="en-GB" sz="2800" b="0" dirty="0">
                <a:solidFill>
                  <a:schemeClr val="bg1"/>
                </a:solidFill>
              </a:rPr>
              <a:t>Skiing</a:t>
            </a:r>
            <a:br>
              <a:rPr lang="en-GB" sz="2800" b="0" dirty="0">
                <a:solidFill>
                  <a:schemeClr val="bg1"/>
                </a:solidFill>
              </a:rPr>
            </a:br>
            <a:r>
              <a:rPr lang="en-GB" sz="2800" b="0" dirty="0">
                <a:solidFill>
                  <a:schemeClr val="bg1"/>
                </a:solidFill>
              </a:rPr>
              <a:t>Netball</a:t>
            </a:r>
            <a:br>
              <a:rPr lang="en-GB" sz="2800" b="0" dirty="0">
                <a:solidFill>
                  <a:schemeClr val="bg1"/>
                </a:solidFill>
              </a:rPr>
            </a:br>
            <a:r>
              <a:rPr lang="en-GB" sz="2800" b="0" dirty="0">
                <a:solidFill>
                  <a:schemeClr val="bg1"/>
                </a:solidFill>
              </a:rPr>
              <a:t>Basketball</a:t>
            </a:r>
            <a:br>
              <a:rPr lang="en-GB" sz="2800" b="0" dirty="0">
                <a:solidFill>
                  <a:schemeClr val="bg1"/>
                </a:solidFill>
              </a:rPr>
            </a:br>
            <a:r>
              <a:rPr lang="en-GB" sz="2800" b="0" dirty="0">
                <a:solidFill>
                  <a:schemeClr val="bg1"/>
                </a:solidFill>
              </a:rPr>
              <a:t>Handball</a:t>
            </a:r>
            <a:br>
              <a:rPr lang="en-GB" sz="2800" b="0" dirty="0">
                <a:solidFill>
                  <a:schemeClr val="bg1"/>
                </a:solidFill>
              </a:rPr>
            </a:br>
            <a:r>
              <a:rPr lang="en-GB" sz="1600" b="0" dirty="0">
                <a:solidFill>
                  <a:schemeClr val="bg1"/>
                </a:solidFill>
              </a:rPr>
              <a:t>(Brukner, khan </a:t>
            </a:r>
            <a:r>
              <a:rPr lang="en-GB" sz="1600" b="0" i="1" dirty="0">
                <a:solidFill>
                  <a:schemeClr val="bg1"/>
                </a:solidFill>
              </a:rPr>
              <a:t>et al,</a:t>
            </a:r>
            <a:r>
              <a:rPr lang="en-GB" sz="1600" b="0" dirty="0">
                <a:solidFill>
                  <a:schemeClr val="bg1"/>
                </a:solidFill>
              </a:rPr>
              <a:t> 2019)</a:t>
            </a:r>
            <a:br>
              <a:rPr lang="en-GB" sz="6000" dirty="0">
                <a:solidFill>
                  <a:schemeClr val="bg1"/>
                </a:solidFill>
              </a:rPr>
            </a:br>
            <a:endParaRPr lang="en-GB" sz="6000" dirty="0">
              <a:solidFill>
                <a:schemeClr val="bg1"/>
              </a:solidFill>
            </a:endParaRPr>
          </a:p>
        </p:txBody>
      </p:sp>
      <p:sp>
        <p:nvSpPr>
          <p:cNvPr id="6" name="TextBox 5">
            <a:extLst>
              <a:ext uri="{FF2B5EF4-FFF2-40B4-BE49-F238E27FC236}">
                <a16:creationId xmlns:a16="http://schemas.microsoft.com/office/drawing/2014/main" id="{B9D43A70-DBF2-4E44-4274-8A0AE6CAC234}"/>
              </a:ext>
            </a:extLst>
          </p:cNvPr>
          <p:cNvSpPr txBox="1"/>
          <p:nvPr/>
        </p:nvSpPr>
        <p:spPr>
          <a:xfrm>
            <a:off x="-737419" y="1661651"/>
            <a:ext cx="6676103" cy="1046440"/>
          </a:xfrm>
          <a:prstGeom prst="rect">
            <a:avLst/>
          </a:prstGeom>
          <a:noFill/>
        </p:spPr>
        <p:txBody>
          <a:bodyPr wrap="square" rtlCol="0">
            <a:spAutoFit/>
          </a:bodyPr>
          <a:lstStyle/>
          <a:p>
            <a:r>
              <a:rPr lang="nl-NL" sz="2400" dirty="0">
                <a:solidFill>
                  <a:srgbClr val="3A3A3A"/>
                </a:solidFill>
                <a:latin typeface="Source Sans Pro" panose="020B0503030403020204" pitchFamily="34" charset="0"/>
              </a:rPr>
              <a:t> </a:t>
            </a:r>
            <a:endParaRPr lang="en-GB" sz="2400" dirty="0">
              <a:solidFill>
                <a:schemeClr val="bg1"/>
              </a:solidFill>
            </a:endParaRPr>
          </a:p>
          <a:p>
            <a:endParaRPr lang="en-GB" sz="1400" dirty="0">
              <a:solidFill>
                <a:schemeClr val="bg1"/>
              </a:solidFill>
            </a:endParaRPr>
          </a:p>
          <a:p>
            <a:endParaRPr lang="en-GB" sz="2400" dirty="0">
              <a:solidFill>
                <a:schemeClr val="bg1"/>
              </a:solidFill>
            </a:endParaRPr>
          </a:p>
        </p:txBody>
      </p:sp>
      <p:sp>
        <p:nvSpPr>
          <p:cNvPr id="5" name="TextBox 4">
            <a:extLst>
              <a:ext uri="{FF2B5EF4-FFF2-40B4-BE49-F238E27FC236}">
                <a16:creationId xmlns:a16="http://schemas.microsoft.com/office/drawing/2014/main" id="{E18D63EF-8DF7-120B-EB5E-68A932FB3912}"/>
              </a:ext>
            </a:extLst>
          </p:cNvPr>
          <p:cNvSpPr txBox="1"/>
          <p:nvPr/>
        </p:nvSpPr>
        <p:spPr>
          <a:xfrm>
            <a:off x="6789175" y="5712333"/>
            <a:ext cx="4626077" cy="668802"/>
          </a:xfrm>
          <a:prstGeom prst="rect">
            <a:avLst/>
          </a:prstGeom>
          <a:noFill/>
        </p:spPr>
        <p:txBody>
          <a:bodyPr wrap="square">
            <a:spAutoFit/>
          </a:bodyPr>
          <a:lstStyle/>
          <a:p>
            <a:r>
              <a:rPr lang="en-GB" dirty="0">
                <a:hlinkClick r:id="rId3"/>
              </a:rPr>
              <a:t>Ski Accident: Causes, Treatment, And Recovery – </a:t>
            </a:r>
            <a:r>
              <a:rPr lang="en-GB" dirty="0" err="1">
                <a:hlinkClick r:id="rId3"/>
              </a:rPr>
              <a:t>FasterSkier</a:t>
            </a:r>
            <a:endParaRPr lang="en-GB" dirty="0"/>
          </a:p>
        </p:txBody>
      </p:sp>
      <p:pic>
        <p:nvPicPr>
          <p:cNvPr id="7" name="Picture 6" descr="A person sitting on the snow&#10;&#10;AI-generated content may be incorrect.">
            <a:extLst>
              <a:ext uri="{FF2B5EF4-FFF2-40B4-BE49-F238E27FC236}">
                <a16:creationId xmlns:a16="http://schemas.microsoft.com/office/drawing/2014/main" id="{047C034D-F443-1C14-9D3A-9246BE39B1F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096906" y="2782519"/>
            <a:ext cx="4010614" cy="2674618"/>
          </a:xfrm>
          <a:prstGeom prst="rect">
            <a:avLst/>
          </a:prstGeom>
          <a:noFill/>
          <a:ln>
            <a:noFill/>
          </a:ln>
        </p:spPr>
      </p:pic>
    </p:spTree>
    <p:extLst>
      <p:ext uri="{BB962C8B-B14F-4D97-AF65-F5344CB8AC3E}">
        <p14:creationId xmlns:p14="http://schemas.microsoft.com/office/powerpoint/2010/main" val="72318457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34E237-3789-1F13-EBAB-D197CC0BC639}"/>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3A07F445-1F67-7229-27A5-E471D14286C7}"/>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25D79481-3B50-8B41-DE1E-E5F8573A5E9E}"/>
              </a:ext>
            </a:extLst>
          </p:cNvPr>
          <p:cNvSpPr>
            <a:spLocks noGrp="1"/>
          </p:cNvSpPr>
          <p:nvPr>
            <p:ph type="ctrTitle"/>
          </p:nvPr>
        </p:nvSpPr>
        <p:spPr>
          <a:xfrm>
            <a:off x="255639" y="334297"/>
            <a:ext cx="11644977" cy="2113935"/>
          </a:xfrm>
        </p:spPr>
        <p:txBody>
          <a:bodyPr anchor="t">
            <a:normAutofit fontScale="90000"/>
          </a:bodyPr>
          <a:lstStyle/>
          <a:p>
            <a:r>
              <a:rPr lang="en-GB" sz="6000" dirty="0">
                <a:solidFill>
                  <a:schemeClr val="bg1"/>
                </a:solidFill>
              </a:rPr>
              <a:t>Anterior Cruciate Ligament Rupture</a:t>
            </a:r>
            <a:br>
              <a:rPr lang="en-GB" sz="6000" dirty="0">
                <a:solidFill>
                  <a:schemeClr val="bg1"/>
                </a:solidFill>
              </a:rPr>
            </a:br>
            <a:br>
              <a:rPr lang="en-GB" sz="6000" dirty="0">
                <a:solidFill>
                  <a:schemeClr val="bg1"/>
                </a:solidFill>
              </a:rPr>
            </a:br>
            <a:r>
              <a:rPr lang="en-GB" sz="4000" dirty="0">
                <a:solidFill>
                  <a:schemeClr val="bg1"/>
                </a:solidFill>
              </a:rPr>
              <a:t>Mechanism of injury</a:t>
            </a:r>
            <a:br>
              <a:rPr lang="en-GB" sz="6000" dirty="0">
                <a:solidFill>
                  <a:schemeClr val="bg1"/>
                </a:solidFill>
              </a:rPr>
            </a:br>
            <a:br>
              <a:rPr lang="en-GB" sz="6000" dirty="0">
                <a:solidFill>
                  <a:schemeClr val="bg1"/>
                </a:solidFill>
              </a:rPr>
            </a:br>
            <a:r>
              <a:rPr lang="en-GB" sz="2800" b="0" dirty="0">
                <a:solidFill>
                  <a:schemeClr val="bg1"/>
                </a:solidFill>
              </a:rPr>
              <a:t>Pivoting </a:t>
            </a:r>
            <a:br>
              <a:rPr lang="en-GB" sz="2800" b="0" dirty="0">
                <a:solidFill>
                  <a:schemeClr val="bg1"/>
                </a:solidFill>
              </a:rPr>
            </a:br>
            <a:r>
              <a:rPr lang="en-GB" sz="2800" b="0" dirty="0">
                <a:solidFill>
                  <a:schemeClr val="bg1"/>
                </a:solidFill>
              </a:rPr>
              <a:t>Deceleration</a:t>
            </a:r>
            <a:br>
              <a:rPr lang="en-GB" sz="2800" b="0" dirty="0">
                <a:solidFill>
                  <a:schemeClr val="bg1"/>
                </a:solidFill>
              </a:rPr>
            </a:br>
            <a:r>
              <a:rPr lang="en-GB" sz="2800" b="0" dirty="0">
                <a:solidFill>
                  <a:schemeClr val="bg1"/>
                </a:solidFill>
              </a:rPr>
              <a:t>Changing direction Quickly</a:t>
            </a:r>
            <a:br>
              <a:rPr lang="en-GB" sz="2800" b="0" dirty="0">
                <a:solidFill>
                  <a:schemeClr val="bg1"/>
                </a:solidFill>
              </a:rPr>
            </a:br>
            <a:r>
              <a:rPr lang="en-GB" sz="2800" b="0" dirty="0">
                <a:solidFill>
                  <a:schemeClr val="bg1"/>
                </a:solidFill>
              </a:rPr>
              <a:t>Landing From a jump</a:t>
            </a:r>
            <a:br>
              <a:rPr lang="en-GB" sz="2800" b="0" dirty="0">
                <a:solidFill>
                  <a:schemeClr val="bg1"/>
                </a:solidFill>
              </a:rPr>
            </a:br>
            <a:r>
              <a:rPr lang="en-GB" sz="1600" b="0" dirty="0">
                <a:solidFill>
                  <a:schemeClr val="bg1"/>
                </a:solidFill>
              </a:rPr>
              <a:t>(Plymouth Hospital NHS Trust 2020)</a:t>
            </a:r>
            <a:br>
              <a:rPr lang="en-GB" sz="1600" b="0" dirty="0">
                <a:solidFill>
                  <a:schemeClr val="bg1"/>
                </a:solidFill>
              </a:rPr>
            </a:br>
            <a:br>
              <a:rPr lang="en-GB" sz="2800" b="0" dirty="0">
                <a:solidFill>
                  <a:schemeClr val="bg1"/>
                </a:solidFill>
              </a:rPr>
            </a:br>
            <a:r>
              <a:rPr lang="en-GB" sz="2800" b="0" dirty="0">
                <a:solidFill>
                  <a:schemeClr val="bg1"/>
                </a:solidFill>
              </a:rPr>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Knee Sports Injury – Anterior Cruciate Ligament (ACL)</a:t>
            </a:r>
            <a:endParaRPr lang="en-GB" sz="6000" b="0" dirty="0">
              <a:solidFill>
                <a:schemeClr val="bg1"/>
              </a:solidFill>
            </a:endParaRPr>
          </a:p>
        </p:txBody>
      </p:sp>
      <p:sp>
        <p:nvSpPr>
          <p:cNvPr id="6" name="TextBox 5">
            <a:extLst>
              <a:ext uri="{FF2B5EF4-FFF2-40B4-BE49-F238E27FC236}">
                <a16:creationId xmlns:a16="http://schemas.microsoft.com/office/drawing/2014/main" id="{355D92EE-8A4E-B95C-2B85-25BA7ABB548E}"/>
              </a:ext>
            </a:extLst>
          </p:cNvPr>
          <p:cNvSpPr txBox="1"/>
          <p:nvPr/>
        </p:nvSpPr>
        <p:spPr>
          <a:xfrm>
            <a:off x="255639" y="1661651"/>
            <a:ext cx="7836309" cy="1046440"/>
          </a:xfrm>
          <a:prstGeom prst="rect">
            <a:avLst/>
          </a:prstGeom>
          <a:noFill/>
        </p:spPr>
        <p:txBody>
          <a:bodyPr wrap="square" rtlCol="0">
            <a:spAutoFit/>
          </a:bodyPr>
          <a:lstStyle/>
          <a:p>
            <a:r>
              <a:rPr lang="nl-NL" sz="2400" dirty="0">
                <a:solidFill>
                  <a:srgbClr val="3A3A3A"/>
                </a:solidFill>
                <a:latin typeface="Source Sans Pro" panose="020B0503030403020204" pitchFamily="34" charset="0"/>
              </a:rPr>
              <a:t> </a:t>
            </a:r>
            <a:endParaRPr lang="en-GB" sz="2400" dirty="0">
              <a:solidFill>
                <a:schemeClr val="bg1"/>
              </a:solidFill>
            </a:endParaRPr>
          </a:p>
          <a:p>
            <a:endParaRPr lang="en-GB" sz="1400" dirty="0">
              <a:solidFill>
                <a:schemeClr val="bg1"/>
              </a:solidFill>
            </a:endParaRPr>
          </a:p>
          <a:p>
            <a:endParaRPr lang="en-GB" sz="2400" dirty="0">
              <a:solidFill>
                <a:schemeClr val="bg1"/>
              </a:solidFill>
            </a:endParaRPr>
          </a:p>
        </p:txBody>
      </p:sp>
      <p:pic>
        <p:nvPicPr>
          <p:cNvPr id="3" name="Picture 2" descr="imahe showing MRI Scan showing torn Anterior Cruciate Ligament (ACL) knee sports injuries consultant Mr Aslam Mohammed 25 years experience in treating meniscal tears in high level atheltics   knee injuries">
            <a:extLst>
              <a:ext uri="{FF2B5EF4-FFF2-40B4-BE49-F238E27FC236}">
                <a16:creationId xmlns:a16="http://schemas.microsoft.com/office/drawing/2014/main" id="{3B732847-EE8B-A306-5B63-9DE479E957A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90678" y="2448232"/>
            <a:ext cx="4354379" cy="3265784"/>
          </a:xfrm>
          <a:prstGeom prst="rect">
            <a:avLst/>
          </a:prstGeom>
          <a:noFill/>
          <a:ln>
            <a:noFill/>
          </a:ln>
        </p:spPr>
      </p:pic>
    </p:spTree>
    <p:extLst>
      <p:ext uri="{BB962C8B-B14F-4D97-AF65-F5344CB8AC3E}">
        <p14:creationId xmlns:p14="http://schemas.microsoft.com/office/powerpoint/2010/main" val="43383503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135CB1-9CB8-B263-7583-96403360B72D}"/>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368CF6EB-97C1-11F7-3D02-388145547F78}"/>
              </a:ext>
            </a:extLst>
          </p:cNvPr>
          <p:cNvPicPr>
            <a:picLocks noChangeAspect="1"/>
          </p:cNvPicPr>
          <p:nvPr/>
        </p:nvPicPr>
        <p:blipFill>
          <a:blip r:embed="rId3"/>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833048D6-31FE-6428-4634-8CE964B6B989}"/>
              </a:ext>
            </a:extLst>
          </p:cNvPr>
          <p:cNvSpPr>
            <a:spLocks noGrp="1"/>
          </p:cNvSpPr>
          <p:nvPr>
            <p:ph type="ctrTitle"/>
          </p:nvPr>
        </p:nvSpPr>
        <p:spPr>
          <a:xfrm>
            <a:off x="255639" y="334297"/>
            <a:ext cx="11644977" cy="2113935"/>
          </a:xfrm>
        </p:spPr>
        <p:txBody>
          <a:bodyPr anchor="t">
            <a:normAutofit fontScale="90000"/>
          </a:bodyPr>
          <a:lstStyle/>
          <a:p>
            <a:r>
              <a:rPr lang="en-GB" sz="6000" dirty="0">
                <a:solidFill>
                  <a:schemeClr val="bg1"/>
                </a:solidFill>
              </a:rPr>
              <a:t>Anterior Cruciate Ligament Rupture</a:t>
            </a:r>
            <a:br>
              <a:rPr lang="en-GB" sz="6000" dirty="0">
                <a:solidFill>
                  <a:schemeClr val="bg1"/>
                </a:solidFill>
              </a:rPr>
            </a:br>
            <a:br>
              <a:rPr lang="en-GB" sz="6000" dirty="0">
                <a:solidFill>
                  <a:schemeClr val="bg1"/>
                </a:solidFill>
              </a:rPr>
            </a:br>
            <a:r>
              <a:rPr lang="en-GB" sz="4000" dirty="0">
                <a:solidFill>
                  <a:schemeClr val="bg1"/>
                </a:solidFill>
              </a:rPr>
              <a:t>Mechanism of injury</a:t>
            </a:r>
            <a:br>
              <a:rPr lang="en-GB" sz="6000" dirty="0">
                <a:solidFill>
                  <a:schemeClr val="bg1"/>
                </a:solidFill>
              </a:rPr>
            </a:br>
            <a:endParaRPr lang="en-GB" sz="6000" dirty="0">
              <a:solidFill>
                <a:schemeClr val="bg1"/>
              </a:solidFill>
            </a:endParaRPr>
          </a:p>
        </p:txBody>
      </p:sp>
      <p:sp>
        <p:nvSpPr>
          <p:cNvPr id="6" name="TextBox 5">
            <a:extLst>
              <a:ext uri="{FF2B5EF4-FFF2-40B4-BE49-F238E27FC236}">
                <a16:creationId xmlns:a16="http://schemas.microsoft.com/office/drawing/2014/main" id="{C3F44856-0C85-1D7C-CCC7-106EE09346C5}"/>
              </a:ext>
            </a:extLst>
          </p:cNvPr>
          <p:cNvSpPr txBox="1"/>
          <p:nvPr/>
        </p:nvSpPr>
        <p:spPr>
          <a:xfrm>
            <a:off x="255639" y="1889967"/>
            <a:ext cx="9098422" cy="4647426"/>
          </a:xfrm>
          <a:prstGeom prst="rect">
            <a:avLst/>
          </a:prstGeom>
          <a:noFill/>
        </p:spPr>
        <p:txBody>
          <a:bodyPr wrap="square" rtlCol="0">
            <a:spAutoFit/>
          </a:bodyPr>
          <a:lstStyle/>
          <a:p>
            <a:r>
              <a:rPr lang="nl-NL" sz="2400" dirty="0">
                <a:solidFill>
                  <a:srgbClr val="3A3A3A"/>
                </a:solidFill>
                <a:latin typeface="Source Sans Pro" panose="020B0503030403020204" pitchFamily="34" charset="0"/>
              </a:rPr>
              <a:t> </a:t>
            </a:r>
            <a:endParaRPr lang="en-GB" sz="2400" dirty="0">
              <a:solidFill>
                <a:schemeClr val="bg1"/>
              </a:solidFill>
            </a:endParaRPr>
          </a:p>
          <a:p>
            <a:endParaRPr lang="en-GB" sz="1400" dirty="0">
              <a:solidFill>
                <a:schemeClr val="bg1"/>
              </a:solidFill>
            </a:endParaRPr>
          </a:p>
          <a:p>
            <a:endParaRPr lang="en-GB" sz="2400" dirty="0">
              <a:solidFill>
                <a:schemeClr val="bg1"/>
              </a:solidFill>
            </a:endParaRPr>
          </a:p>
          <a:p>
            <a:endParaRPr lang="en-GB" sz="2400" dirty="0">
              <a:solidFill>
                <a:schemeClr val="bg1"/>
              </a:solidFill>
            </a:endParaRPr>
          </a:p>
          <a:p>
            <a:r>
              <a:rPr lang="en-GB" sz="2400" dirty="0">
                <a:solidFill>
                  <a:schemeClr val="bg1"/>
                </a:solidFill>
              </a:rPr>
              <a:t>Mostly in noncontact situations</a:t>
            </a:r>
          </a:p>
          <a:p>
            <a:r>
              <a:rPr lang="en-GB" sz="2400" dirty="0">
                <a:solidFill>
                  <a:schemeClr val="bg1"/>
                </a:solidFill>
              </a:rPr>
              <a:t>Sudden Deceleration</a:t>
            </a:r>
          </a:p>
          <a:p>
            <a:r>
              <a:rPr lang="en-GB" sz="2400" dirty="0">
                <a:solidFill>
                  <a:schemeClr val="bg1"/>
                </a:solidFill>
              </a:rPr>
              <a:t>Landing from a jump</a:t>
            </a:r>
          </a:p>
          <a:p>
            <a:endParaRPr lang="en-GB" sz="2400" dirty="0">
              <a:solidFill>
                <a:schemeClr val="bg1"/>
              </a:solidFill>
            </a:endParaRPr>
          </a:p>
          <a:p>
            <a:r>
              <a:rPr lang="en-GB" sz="2400" dirty="0">
                <a:solidFill>
                  <a:schemeClr val="bg1"/>
                </a:solidFill>
              </a:rPr>
              <a:t>Trivial contact with other body part</a:t>
            </a:r>
          </a:p>
          <a:p>
            <a:r>
              <a:rPr lang="en-GB" sz="1400" b="0" dirty="0">
                <a:solidFill>
                  <a:schemeClr val="bg1"/>
                </a:solidFill>
              </a:rPr>
              <a:t>(Brukner, khan </a:t>
            </a:r>
            <a:r>
              <a:rPr lang="en-GB" sz="1400" b="0" i="1" dirty="0">
                <a:solidFill>
                  <a:schemeClr val="bg1"/>
                </a:solidFill>
              </a:rPr>
              <a:t>et al,</a:t>
            </a:r>
            <a:r>
              <a:rPr lang="en-GB" sz="1400" b="0" dirty="0">
                <a:solidFill>
                  <a:schemeClr val="bg1"/>
                </a:solidFill>
              </a:rPr>
              <a:t> 2019)</a:t>
            </a:r>
          </a:p>
          <a:p>
            <a:endParaRPr lang="en-GB" sz="1400" dirty="0">
              <a:solidFill>
                <a:schemeClr val="bg1"/>
              </a:solidFill>
            </a:endParaRPr>
          </a:p>
          <a:p>
            <a:r>
              <a:rPr lang="en-GB" sz="2400" dirty="0">
                <a:solidFill>
                  <a:schemeClr val="bg1"/>
                </a:solidFill>
              </a:rPr>
              <a:t>Tackle from the side, Rugby</a:t>
            </a:r>
          </a:p>
          <a:p>
            <a:r>
              <a:rPr lang="en-GB" sz="1400" dirty="0">
                <a:solidFill>
                  <a:schemeClr val="bg1"/>
                </a:solidFill>
              </a:rPr>
              <a:t>(Plymouth Hospital NHS Trust 2020)</a:t>
            </a:r>
          </a:p>
          <a:p>
            <a:endParaRPr lang="en-GB" sz="2400" dirty="0">
              <a:solidFill>
                <a:schemeClr val="bg1"/>
              </a:solidFill>
            </a:endParaRPr>
          </a:p>
        </p:txBody>
      </p:sp>
      <p:pic>
        <p:nvPicPr>
          <p:cNvPr id="3" name="Picture 2" descr="Deportes, baloncesto, NBA, estructura, arena, Slam Dunk, jugador, complejo deportivo, jugador de baloncesto, Juego de pelota, equipo de deporte, Movimientos de baloncesto, Mike scott, Playoffs nba">
            <a:extLst>
              <a:ext uri="{FF2B5EF4-FFF2-40B4-BE49-F238E27FC236}">
                <a16:creationId xmlns:a16="http://schemas.microsoft.com/office/drawing/2014/main" id="{CCD9751B-7CBB-33A4-7184-F9C90A98F01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1318857"/>
            <a:ext cx="5542736" cy="3464210"/>
          </a:xfrm>
          <a:prstGeom prst="rect">
            <a:avLst/>
          </a:prstGeom>
          <a:noFill/>
          <a:ln>
            <a:noFill/>
          </a:ln>
        </p:spPr>
      </p:pic>
      <p:sp>
        <p:nvSpPr>
          <p:cNvPr id="7" name="TextBox 6">
            <a:extLst>
              <a:ext uri="{FF2B5EF4-FFF2-40B4-BE49-F238E27FC236}">
                <a16:creationId xmlns:a16="http://schemas.microsoft.com/office/drawing/2014/main" id="{F48ACD0E-4FC8-FBA1-3336-D70215E08EEB}"/>
              </a:ext>
            </a:extLst>
          </p:cNvPr>
          <p:cNvSpPr txBox="1"/>
          <p:nvPr/>
        </p:nvSpPr>
        <p:spPr>
          <a:xfrm>
            <a:off x="6096000" y="4811184"/>
            <a:ext cx="5614219" cy="1754326"/>
          </a:xfrm>
          <a:prstGeom prst="rect">
            <a:avLst/>
          </a:prstGeom>
          <a:noFill/>
        </p:spPr>
        <p:txBody>
          <a:bodyPr wrap="square">
            <a:spAutoFit/>
          </a:bodyPr>
          <a:lstStyle/>
          <a:p>
            <a:r>
              <a:rPr lang="en-GB" dirty="0" err="1">
                <a:hlinkClick r:id="rId5"/>
              </a:rPr>
              <a:t>Fondos</a:t>
            </a:r>
            <a:r>
              <a:rPr lang="en-GB" dirty="0">
                <a:hlinkClick r:id="rId5"/>
              </a:rPr>
              <a:t> de </a:t>
            </a:r>
            <a:r>
              <a:rPr lang="en-GB" dirty="0" err="1">
                <a:hlinkClick r:id="rId5"/>
              </a:rPr>
              <a:t>pantalla</a:t>
            </a:r>
            <a:r>
              <a:rPr lang="en-GB" dirty="0">
                <a:hlinkClick r:id="rId5"/>
              </a:rPr>
              <a:t> : </a:t>
            </a:r>
            <a:r>
              <a:rPr lang="en-GB" dirty="0" err="1">
                <a:hlinkClick r:id="rId5"/>
              </a:rPr>
              <a:t>Deportes</a:t>
            </a:r>
            <a:r>
              <a:rPr lang="en-GB" dirty="0">
                <a:hlinkClick r:id="rId5"/>
              </a:rPr>
              <a:t>, NBA, </a:t>
            </a:r>
            <a:r>
              <a:rPr lang="en-GB" dirty="0" err="1">
                <a:hlinkClick r:id="rId5"/>
              </a:rPr>
              <a:t>estructura</a:t>
            </a:r>
            <a:r>
              <a:rPr lang="en-GB" dirty="0">
                <a:hlinkClick r:id="rId5"/>
              </a:rPr>
              <a:t>, arena, Slam Dunk, </a:t>
            </a:r>
            <a:r>
              <a:rPr lang="en-GB" dirty="0" err="1">
                <a:hlinkClick r:id="rId5"/>
              </a:rPr>
              <a:t>complejo</a:t>
            </a:r>
            <a:r>
              <a:rPr lang="en-GB" dirty="0">
                <a:hlinkClick r:id="rId5"/>
              </a:rPr>
              <a:t> </a:t>
            </a:r>
            <a:r>
              <a:rPr lang="en-GB" dirty="0" err="1">
                <a:hlinkClick r:id="rId5"/>
              </a:rPr>
              <a:t>deportivo</a:t>
            </a:r>
            <a:r>
              <a:rPr lang="en-GB" dirty="0">
                <a:hlinkClick r:id="rId5"/>
              </a:rPr>
              <a:t>, </a:t>
            </a:r>
            <a:r>
              <a:rPr lang="en-GB" dirty="0" err="1">
                <a:hlinkClick r:id="rId5"/>
              </a:rPr>
              <a:t>jugador</a:t>
            </a:r>
            <a:r>
              <a:rPr lang="en-GB" dirty="0">
                <a:hlinkClick r:id="rId5"/>
              </a:rPr>
              <a:t> de </a:t>
            </a:r>
            <a:r>
              <a:rPr lang="en-GB" dirty="0" err="1">
                <a:hlinkClick r:id="rId5"/>
              </a:rPr>
              <a:t>baloncesto</a:t>
            </a:r>
            <a:r>
              <a:rPr lang="en-GB" dirty="0">
                <a:hlinkClick r:id="rId5"/>
              </a:rPr>
              <a:t>, Juego de pelota, </a:t>
            </a:r>
            <a:r>
              <a:rPr lang="en-GB" dirty="0" err="1">
                <a:hlinkClick r:id="rId5"/>
              </a:rPr>
              <a:t>equipo</a:t>
            </a:r>
            <a:r>
              <a:rPr lang="en-GB" dirty="0">
                <a:hlinkClick r:id="rId5"/>
              </a:rPr>
              <a:t> de </a:t>
            </a:r>
            <a:r>
              <a:rPr lang="en-GB" dirty="0" err="1">
                <a:hlinkClick r:id="rId5"/>
              </a:rPr>
              <a:t>deporte</a:t>
            </a:r>
            <a:r>
              <a:rPr lang="en-GB" dirty="0">
                <a:hlinkClick r:id="rId5"/>
              </a:rPr>
              <a:t>, </a:t>
            </a:r>
            <a:r>
              <a:rPr lang="en-GB" dirty="0" err="1">
                <a:hlinkClick r:id="rId5"/>
              </a:rPr>
              <a:t>Movimientos</a:t>
            </a:r>
            <a:r>
              <a:rPr lang="en-GB" dirty="0">
                <a:hlinkClick r:id="rId5"/>
              </a:rPr>
              <a:t> de </a:t>
            </a:r>
            <a:r>
              <a:rPr lang="en-GB" dirty="0" err="1">
                <a:hlinkClick r:id="rId5"/>
              </a:rPr>
              <a:t>baloncesto</a:t>
            </a:r>
            <a:r>
              <a:rPr lang="en-GB" dirty="0">
                <a:hlinkClick r:id="rId5"/>
              </a:rPr>
              <a:t>, Mike </a:t>
            </a:r>
            <a:r>
              <a:rPr lang="en-GB" dirty="0" err="1">
                <a:hlinkClick r:id="rId5"/>
              </a:rPr>
              <a:t>scott</a:t>
            </a:r>
            <a:r>
              <a:rPr lang="en-GB" dirty="0">
                <a:hlinkClick r:id="rId5"/>
              </a:rPr>
              <a:t>, Playoffs </a:t>
            </a:r>
            <a:r>
              <a:rPr lang="en-GB" dirty="0" err="1">
                <a:hlinkClick r:id="rId5"/>
              </a:rPr>
              <a:t>nba</a:t>
            </a:r>
            <a:r>
              <a:rPr lang="en-GB" dirty="0">
                <a:hlinkClick r:id="rId5"/>
              </a:rPr>
              <a:t> 2048x1280 - 4kWallpaper - 575161 - </a:t>
            </a:r>
            <a:r>
              <a:rPr lang="en-GB" dirty="0" err="1">
                <a:hlinkClick r:id="rId5"/>
              </a:rPr>
              <a:t>Fondos</a:t>
            </a:r>
            <a:r>
              <a:rPr lang="en-GB" dirty="0">
                <a:hlinkClick r:id="rId5"/>
              </a:rPr>
              <a:t> de </a:t>
            </a:r>
            <a:r>
              <a:rPr lang="en-GB" dirty="0" err="1">
                <a:hlinkClick r:id="rId5"/>
              </a:rPr>
              <a:t>pantalla</a:t>
            </a:r>
            <a:r>
              <a:rPr lang="en-GB" dirty="0">
                <a:hlinkClick r:id="rId5"/>
              </a:rPr>
              <a:t> - </a:t>
            </a:r>
            <a:r>
              <a:rPr lang="en-GB" dirty="0" err="1">
                <a:hlinkClick r:id="rId5"/>
              </a:rPr>
              <a:t>WallHere</a:t>
            </a:r>
            <a:endParaRPr lang="en-GB" dirty="0"/>
          </a:p>
        </p:txBody>
      </p:sp>
    </p:spTree>
    <p:extLst>
      <p:ext uri="{BB962C8B-B14F-4D97-AF65-F5344CB8AC3E}">
        <p14:creationId xmlns:p14="http://schemas.microsoft.com/office/powerpoint/2010/main" val="404895900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8BD21E-3B05-F9E5-8163-8F0D951DDDEA}"/>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D74E27E4-E261-5262-C386-C5685255714A}"/>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09602730-0764-6A83-6278-D8BBB452A9EF}"/>
              </a:ext>
            </a:extLst>
          </p:cNvPr>
          <p:cNvSpPr>
            <a:spLocks noGrp="1"/>
          </p:cNvSpPr>
          <p:nvPr>
            <p:ph type="ctrTitle"/>
          </p:nvPr>
        </p:nvSpPr>
        <p:spPr>
          <a:xfrm>
            <a:off x="255639" y="334297"/>
            <a:ext cx="11644977" cy="2113935"/>
          </a:xfrm>
        </p:spPr>
        <p:txBody>
          <a:bodyPr anchor="t">
            <a:normAutofit fontScale="90000"/>
          </a:bodyPr>
          <a:lstStyle/>
          <a:p>
            <a:r>
              <a:rPr lang="en-GB" sz="6000" dirty="0">
                <a:solidFill>
                  <a:schemeClr val="bg1"/>
                </a:solidFill>
              </a:rPr>
              <a:t>Anterior Cruciate Ligament Rupture</a:t>
            </a:r>
            <a:br>
              <a:rPr lang="en-GB" sz="6000" dirty="0">
                <a:solidFill>
                  <a:schemeClr val="bg1"/>
                </a:solidFill>
              </a:rPr>
            </a:br>
            <a:br>
              <a:rPr lang="en-GB" sz="6000" dirty="0">
                <a:solidFill>
                  <a:schemeClr val="bg1"/>
                </a:solidFill>
              </a:rPr>
            </a:br>
            <a:r>
              <a:rPr lang="en-GB" sz="4000" dirty="0">
                <a:solidFill>
                  <a:schemeClr val="bg1"/>
                </a:solidFill>
              </a:rPr>
              <a:t>Immediate Signs &amp; Symptoms and Time Frame</a:t>
            </a:r>
            <a:br>
              <a:rPr lang="en-GB" sz="4000" dirty="0">
                <a:solidFill>
                  <a:schemeClr val="bg1"/>
                </a:solidFill>
              </a:rPr>
            </a:br>
            <a:br>
              <a:rPr lang="en-GB" sz="4000" dirty="0">
                <a:solidFill>
                  <a:schemeClr val="bg1"/>
                </a:solidFill>
              </a:rPr>
            </a:br>
            <a:r>
              <a:rPr lang="en-GB" sz="2800" b="0" dirty="0">
                <a:solidFill>
                  <a:schemeClr val="bg1"/>
                </a:solidFill>
              </a:rPr>
              <a:t>‘</a:t>
            </a:r>
            <a:r>
              <a:rPr lang="en-GB" sz="3100" b="0" dirty="0">
                <a:solidFill>
                  <a:schemeClr val="bg1"/>
                </a:solidFill>
              </a:rPr>
              <a:t>Pop’ sensation</a:t>
            </a:r>
            <a:br>
              <a:rPr lang="en-GB" sz="3100" b="0" dirty="0">
                <a:solidFill>
                  <a:schemeClr val="bg1"/>
                </a:solidFill>
              </a:rPr>
            </a:br>
            <a:br>
              <a:rPr lang="en-GB" sz="3100" b="0" dirty="0">
                <a:solidFill>
                  <a:schemeClr val="bg1"/>
                </a:solidFill>
              </a:rPr>
            </a:br>
            <a:r>
              <a:rPr lang="en-GB" sz="3100" b="0" dirty="0">
                <a:solidFill>
                  <a:schemeClr val="bg1"/>
                </a:solidFill>
              </a:rPr>
              <a:t>Sudden onset of pain</a:t>
            </a:r>
            <a:br>
              <a:rPr lang="en-GB" sz="3100" b="0" dirty="0">
                <a:solidFill>
                  <a:schemeClr val="bg1"/>
                </a:solidFill>
              </a:rPr>
            </a:br>
            <a:br>
              <a:rPr lang="en-GB" sz="3100" b="0" dirty="0">
                <a:solidFill>
                  <a:schemeClr val="bg1"/>
                </a:solidFill>
              </a:rPr>
            </a:br>
            <a:r>
              <a:rPr lang="en-GB" sz="3100" b="0" dirty="0">
                <a:solidFill>
                  <a:schemeClr val="bg1"/>
                </a:solidFill>
              </a:rPr>
              <a:t>Lack of </a:t>
            </a:r>
            <a:r>
              <a:rPr lang="en-GB" sz="3100" b="0" dirty="0" err="1">
                <a:solidFill>
                  <a:schemeClr val="bg1"/>
                </a:solidFill>
              </a:rPr>
              <a:t>stabilty</a:t>
            </a:r>
            <a:br>
              <a:rPr lang="en-GB" sz="6000" dirty="0">
                <a:solidFill>
                  <a:schemeClr val="bg1"/>
                </a:solidFill>
              </a:rPr>
            </a:br>
            <a:r>
              <a:rPr lang="en-GB" sz="1600" b="0" dirty="0">
                <a:solidFill>
                  <a:schemeClr val="bg1"/>
                </a:solidFill>
              </a:rPr>
              <a:t>(Plymouth Hospital NHS Trust 2020)</a:t>
            </a:r>
            <a:br>
              <a:rPr lang="en-GB" sz="6000" dirty="0">
                <a:solidFill>
                  <a:schemeClr val="bg1"/>
                </a:solidFill>
              </a:rPr>
            </a:br>
            <a:endParaRPr lang="en-GB" sz="6000" dirty="0">
              <a:solidFill>
                <a:schemeClr val="bg1"/>
              </a:solidFill>
            </a:endParaRPr>
          </a:p>
        </p:txBody>
      </p:sp>
      <p:sp>
        <p:nvSpPr>
          <p:cNvPr id="6" name="TextBox 5">
            <a:extLst>
              <a:ext uri="{FF2B5EF4-FFF2-40B4-BE49-F238E27FC236}">
                <a16:creationId xmlns:a16="http://schemas.microsoft.com/office/drawing/2014/main" id="{D3A78CE6-2D0C-30B9-6069-1BA3FCD23A03}"/>
              </a:ext>
            </a:extLst>
          </p:cNvPr>
          <p:cNvSpPr txBox="1"/>
          <p:nvPr/>
        </p:nvSpPr>
        <p:spPr>
          <a:xfrm>
            <a:off x="-737419" y="1661651"/>
            <a:ext cx="6676103" cy="1046440"/>
          </a:xfrm>
          <a:prstGeom prst="rect">
            <a:avLst/>
          </a:prstGeom>
          <a:noFill/>
        </p:spPr>
        <p:txBody>
          <a:bodyPr wrap="square" rtlCol="0">
            <a:spAutoFit/>
          </a:bodyPr>
          <a:lstStyle/>
          <a:p>
            <a:r>
              <a:rPr lang="nl-NL" sz="2400" dirty="0">
                <a:solidFill>
                  <a:srgbClr val="3A3A3A"/>
                </a:solidFill>
                <a:latin typeface="Source Sans Pro" panose="020B0503030403020204" pitchFamily="34" charset="0"/>
              </a:rPr>
              <a:t> </a:t>
            </a:r>
            <a:endParaRPr lang="en-GB" sz="2400" dirty="0">
              <a:solidFill>
                <a:schemeClr val="bg1"/>
              </a:solidFill>
            </a:endParaRPr>
          </a:p>
          <a:p>
            <a:endParaRPr lang="en-GB" sz="1400" dirty="0">
              <a:solidFill>
                <a:schemeClr val="bg1"/>
              </a:solidFill>
            </a:endParaRPr>
          </a:p>
          <a:p>
            <a:endParaRPr lang="en-GB" sz="2400" dirty="0">
              <a:solidFill>
                <a:schemeClr val="bg1"/>
              </a:solidFill>
            </a:endParaRPr>
          </a:p>
        </p:txBody>
      </p:sp>
      <p:pic>
        <p:nvPicPr>
          <p:cNvPr id="3" name="Picture 2" descr="Anterior Cruciate Ligament (ACL) Injury or Tear | Johns Hopkins Medicine">
            <a:extLst>
              <a:ext uri="{FF2B5EF4-FFF2-40B4-BE49-F238E27FC236}">
                <a16:creationId xmlns:a16="http://schemas.microsoft.com/office/drawing/2014/main" id="{611FB5E8-D992-9197-E955-D7DE75A0F3F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42559" y="3274142"/>
            <a:ext cx="4315628" cy="2466073"/>
          </a:xfrm>
          <a:prstGeom prst="rect">
            <a:avLst/>
          </a:prstGeom>
          <a:noFill/>
          <a:ln>
            <a:noFill/>
          </a:ln>
        </p:spPr>
      </p:pic>
      <p:sp>
        <p:nvSpPr>
          <p:cNvPr id="7" name="TextBox 6">
            <a:extLst>
              <a:ext uri="{FF2B5EF4-FFF2-40B4-BE49-F238E27FC236}">
                <a16:creationId xmlns:a16="http://schemas.microsoft.com/office/drawing/2014/main" id="{4E9CDBBF-B57B-F41D-7ACB-BC8D39F79CB3}"/>
              </a:ext>
            </a:extLst>
          </p:cNvPr>
          <p:cNvSpPr txBox="1"/>
          <p:nvPr/>
        </p:nvSpPr>
        <p:spPr>
          <a:xfrm>
            <a:off x="4490884" y="5740215"/>
            <a:ext cx="6504038" cy="671915"/>
          </a:xfrm>
          <a:prstGeom prst="rect">
            <a:avLst/>
          </a:prstGeom>
          <a:noFill/>
        </p:spPr>
        <p:txBody>
          <a:bodyPr wrap="square">
            <a:spAutoFit/>
          </a:bodyPr>
          <a:lstStyle/>
          <a:p>
            <a:pPr>
              <a:lnSpc>
                <a:spcPct val="107000"/>
              </a:lnSpc>
              <a:spcAft>
                <a:spcPts val="800"/>
              </a:spcAft>
            </a:pPr>
            <a:r>
              <a:rPr lang="en-GB" sz="1800"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Anterior Cruciate Ligament (ACL) Injury or Tear | Johns Hopkins Medicine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7249227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BF1702-9F39-C3FF-99D8-0AF12715BC05}"/>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10C1A4C0-4FB0-7193-5B83-D6AF334FDA37}"/>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86AB21D4-8031-A428-AC0E-09EE7A2D4860}"/>
              </a:ext>
            </a:extLst>
          </p:cNvPr>
          <p:cNvSpPr>
            <a:spLocks noGrp="1"/>
          </p:cNvSpPr>
          <p:nvPr>
            <p:ph type="ctrTitle"/>
          </p:nvPr>
        </p:nvSpPr>
        <p:spPr>
          <a:xfrm>
            <a:off x="255639" y="334297"/>
            <a:ext cx="11644977" cy="2113935"/>
          </a:xfrm>
        </p:spPr>
        <p:txBody>
          <a:bodyPr anchor="t">
            <a:normAutofit fontScale="90000"/>
          </a:bodyPr>
          <a:lstStyle/>
          <a:p>
            <a:r>
              <a:rPr lang="en-GB" sz="6000" dirty="0">
                <a:solidFill>
                  <a:schemeClr val="bg1"/>
                </a:solidFill>
              </a:rPr>
              <a:t>Anterior Cruciate Ligament Rupture</a:t>
            </a:r>
            <a:br>
              <a:rPr lang="en-GB" sz="6000" dirty="0">
                <a:solidFill>
                  <a:schemeClr val="bg1"/>
                </a:solidFill>
              </a:rPr>
            </a:br>
            <a:br>
              <a:rPr lang="en-GB" sz="6000" dirty="0">
                <a:solidFill>
                  <a:schemeClr val="bg1"/>
                </a:solidFill>
              </a:rPr>
            </a:br>
            <a:r>
              <a:rPr lang="en-GB" sz="4000" dirty="0">
                <a:solidFill>
                  <a:schemeClr val="bg1"/>
                </a:solidFill>
              </a:rPr>
              <a:t>Immediate Signs &amp; Symptoms and Time Frame</a:t>
            </a:r>
            <a:br>
              <a:rPr lang="en-GB" sz="6000" dirty="0">
                <a:solidFill>
                  <a:schemeClr val="bg1"/>
                </a:solidFill>
              </a:rPr>
            </a:br>
            <a:br>
              <a:rPr lang="en-GB" sz="6000" dirty="0">
                <a:solidFill>
                  <a:schemeClr val="bg1"/>
                </a:solidFill>
              </a:rPr>
            </a:br>
            <a:r>
              <a:rPr lang="en-GB" sz="3100" b="0" dirty="0">
                <a:solidFill>
                  <a:schemeClr val="bg1"/>
                </a:solidFill>
              </a:rPr>
              <a:t>Extreme Pain Immediately after</a:t>
            </a:r>
            <a:br>
              <a:rPr lang="en-GB" sz="3100" b="0" dirty="0">
                <a:solidFill>
                  <a:schemeClr val="bg1"/>
                </a:solidFill>
              </a:rPr>
            </a:br>
            <a:br>
              <a:rPr lang="en-GB" sz="3100" b="0" dirty="0">
                <a:solidFill>
                  <a:schemeClr val="bg1"/>
                </a:solidFill>
              </a:rPr>
            </a:br>
            <a:r>
              <a:rPr lang="en-GB" sz="3100" b="0" dirty="0">
                <a:solidFill>
                  <a:schemeClr val="bg1"/>
                </a:solidFill>
              </a:rPr>
              <a:t>Hemarthrosis</a:t>
            </a:r>
            <a:br>
              <a:rPr lang="en-GB" sz="3100" b="0" dirty="0">
                <a:solidFill>
                  <a:schemeClr val="bg1"/>
                </a:solidFill>
              </a:rPr>
            </a:br>
            <a:br>
              <a:rPr lang="en-GB" sz="3100" b="0" dirty="0">
                <a:solidFill>
                  <a:schemeClr val="bg1"/>
                </a:solidFill>
              </a:rPr>
            </a:br>
            <a:r>
              <a:rPr lang="en-GB" sz="3100" b="0" dirty="0">
                <a:solidFill>
                  <a:schemeClr val="bg1"/>
                </a:solidFill>
              </a:rPr>
              <a:t>Swelling Delayed</a:t>
            </a:r>
            <a:br>
              <a:rPr lang="en-GB" sz="3100" b="0" dirty="0">
                <a:solidFill>
                  <a:schemeClr val="bg1"/>
                </a:solidFill>
              </a:rPr>
            </a:br>
            <a:r>
              <a:rPr lang="en-GB" sz="1600" b="0" dirty="0">
                <a:solidFill>
                  <a:schemeClr val="bg1"/>
                </a:solidFill>
              </a:rPr>
              <a:t>(Brukner, khan </a:t>
            </a:r>
            <a:r>
              <a:rPr lang="en-GB" sz="1600" b="0" i="1" dirty="0">
                <a:solidFill>
                  <a:schemeClr val="bg1"/>
                </a:solidFill>
              </a:rPr>
              <a:t>et al,</a:t>
            </a:r>
            <a:r>
              <a:rPr lang="en-GB" sz="1600" b="0" dirty="0">
                <a:solidFill>
                  <a:schemeClr val="bg1"/>
                </a:solidFill>
              </a:rPr>
              <a:t> 2019)</a:t>
            </a:r>
            <a:br>
              <a:rPr lang="en-GB" sz="3200" b="0" dirty="0">
                <a:solidFill>
                  <a:schemeClr val="bg1"/>
                </a:solidFill>
              </a:rPr>
            </a:br>
            <a:br>
              <a:rPr lang="en-GB" sz="3100" b="0" dirty="0">
                <a:solidFill>
                  <a:schemeClr val="bg1"/>
                </a:solidFill>
              </a:rPr>
            </a:br>
            <a:r>
              <a:rPr lang="en-GB" sz="3100" b="0" dirty="0">
                <a:solidFill>
                  <a:schemeClr val="bg1"/>
                </a:solidFill>
              </a:rPr>
              <a:t>                                                              </a:t>
            </a:r>
            <a:r>
              <a:rPr lang="en-GB" sz="1600" dirty="0">
                <a:hlinkClick r:id="rId3"/>
              </a:rPr>
              <a:t>How Long Should You Wrap A Swollen Knee at Diana Stewart blog</a:t>
            </a:r>
            <a:br>
              <a:rPr lang="en-GB" sz="3100" b="0" dirty="0">
                <a:solidFill>
                  <a:schemeClr val="bg1"/>
                </a:solidFill>
              </a:rPr>
            </a:br>
            <a:endParaRPr lang="en-GB" sz="3100" b="0" dirty="0">
              <a:solidFill>
                <a:schemeClr val="bg1"/>
              </a:solidFill>
            </a:endParaRPr>
          </a:p>
        </p:txBody>
      </p:sp>
      <p:sp>
        <p:nvSpPr>
          <p:cNvPr id="6" name="TextBox 5">
            <a:extLst>
              <a:ext uri="{FF2B5EF4-FFF2-40B4-BE49-F238E27FC236}">
                <a16:creationId xmlns:a16="http://schemas.microsoft.com/office/drawing/2014/main" id="{77B9CAED-98F0-FF47-265C-2AAD8B8DF878}"/>
              </a:ext>
            </a:extLst>
          </p:cNvPr>
          <p:cNvSpPr txBox="1"/>
          <p:nvPr/>
        </p:nvSpPr>
        <p:spPr>
          <a:xfrm>
            <a:off x="-737419" y="1661651"/>
            <a:ext cx="6676103" cy="1046440"/>
          </a:xfrm>
          <a:prstGeom prst="rect">
            <a:avLst/>
          </a:prstGeom>
          <a:noFill/>
        </p:spPr>
        <p:txBody>
          <a:bodyPr wrap="square" rtlCol="0">
            <a:spAutoFit/>
          </a:bodyPr>
          <a:lstStyle/>
          <a:p>
            <a:r>
              <a:rPr lang="nl-NL" sz="2400" dirty="0">
                <a:solidFill>
                  <a:srgbClr val="3A3A3A"/>
                </a:solidFill>
                <a:latin typeface="Source Sans Pro" panose="020B0503030403020204" pitchFamily="34" charset="0"/>
              </a:rPr>
              <a:t> </a:t>
            </a:r>
            <a:endParaRPr lang="en-GB" sz="2400" dirty="0">
              <a:solidFill>
                <a:schemeClr val="bg1"/>
              </a:solidFill>
            </a:endParaRPr>
          </a:p>
          <a:p>
            <a:endParaRPr lang="en-GB" sz="1400" dirty="0">
              <a:solidFill>
                <a:schemeClr val="bg1"/>
              </a:solidFill>
            </a:endParaRPr>
          </a:p>
          <a:p>
            <a:endParaRPr lang="en-GB" sz="2400" dirty="0">
              <a:solidFill>
                <a:schemeClr val="bg1"/>
              </a:solidFill>
            </a:endParaRPr>
          </a:p>
        </p:txBody>
      </p:sp>
      <p:pic>
        <p:nvPicPr>
          <p:cNvPr id="3" name="Picture 2" descr="Swollen knee from torn ligament Stock Image C013/5890 Science">
            <a:extLst>
              <a:ext uri="{FF2B5EF4-FFF2-40B4-BE49-F238E27FC236}">
                <a16:creationId xmlns:a16="http://schemas.microsoft.com/office/drawing/2014/main" id="{9E43B764-8E3A-73FF-E167-C60F8C7D584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931742" y="3408901"/>
            <a:ext cx="3883742" cy="2570123"/>
          </a:xfrm>
          <a:prstGeom prst="rect">
            <a:avLst/>
          </a:prstGeom>
          <a:noFill/>
          <a:ln>
            <a:noFill/>
          </a:ln>
        </p:spPr>
      </p:pic>
    </p:spTree>
    <p:extLst>
      <p:ext uri="{BB962C8B-B14F-4D97-AF65-F5344CB8AC3E}">
        <p14:creationId xmlns:p14="http://schemas.microsoft.com/office/powerpoint/2010/main" val="2016992500"/>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D59A87-7295-43A8-9407-1C0D8DF486D6}"/>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DAAD82EE-D57A-6D52-3D1A-7C0C1E71AC3E}"/>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D35395DE-FCD6-7B8A-A9C2-70CAAC6090C4}"/>
              </a:ext>
            </a:extLst>
          </p:cNvPr>
          <p:cNvSpPr>
            <a:spLocks noGrp="1"/>
          </p:cNvSpPr>
          <p:nvPr>
            <p:ph type="ctrTitle"/>
          </p:nvPr>
        </p:nvSpPr>
        <p:spPr>
          <a:xfrm>
            <a:off x="255639" y="334297"/>
            <a:ext cx="11644977" cy="2113935"/>
          </a:xfrm>
        </p:spPr>
        <p:txBody>
          <a:bodyPr anchor="t">
            <a:normAutofit fontScale="90000"/>
          </a:bodyPr>
          <a:lstStyle/>
          <a:p>
            <a:r>
              <a:rPr lang="en-GB" sz="6000" dirty="0">
                <a:solidFill>
                  <a:schemeClr val="bg1"/>
                </a:solidFill>
              </a:rPr>
              <a:t>Summary</a:t>
            </a:r>
            <a:br>
              <a:rPr lang="en-GB" sz="6000" dirty="0">
                <a:solidFill>
                  <a:schemeClr val="bg1"/>
                </a:solidFill>
              </a:rPr>
            </a:br>
            <a:br>
              <a:rPr lang="en-GB" sz="6000" dirty="0">
                <a:solidFill>
                  <a:schemeClr val="bg1"/>
                </a:solidFill>
              </a:rPr>
            </a:br>
            <a:r>
              <a:rPr lang="en-GB" sz="4400" b="0" dirty="0">
                <a:solidFill>
                  <a:schemeClr val="bg1"/>
                </a:solidFill>
              </a:rPr>
              <a:t>who is affected?</a:t>
            </a:r>
            <a:br>
              <a:rPr lang="en-GB" sz="4400" b="0" dirty="0">
                <a:solidFill>
                  <a:schemeClr val="bg1"/>
                </a:solidFill>
              </a:rPr>
            </a:br>
            <a:br>
              <a:rPr lang="en-GB" sz="4400" b="0" dirty="0">
                <a:solidFill>
                  <a:schemeClr val="bg1"/>
                </a:solidFill>
              </a:rPr>
            </a:br>
            <a:r>
              <a:rPr lang="en-GB" sz="4400" b="0" dirty="0">
                <a:solidFill>
                  <a:schemeClr val="bg1"/>
                </a:solidFill>
              </a:rPr>
              <a:t>How is it treated?</a:t>
            </a:r>
            <a:br>
              <a:rPr lang="en-GB" sz="4400" b="0" dirty="0">
                <a:solidFill>
                  <a:schemeClr val="bg1"/>
                </a:solidFill>
              </a:rPr>
            </a:br>
            <a:br>
              <a:rPr lang="en-GB" sz="4400" b="0" dirty="0">
                <a:solidFill>
                  <a:schemeClr val="bg1"/>
                </a:solidFill>
              </a:rPr>
            </a:br>
            <a:r>
              <a:rPr lang="en-GB" sz="4400" b="0" dirty="0">
                <a:solidFill>
                  <a:schemeClr val="bg1"/>
                </a:solidFill>
              </a:rPr>
              <a:t>How long?</a:t>
            </a:r>
            <a:br>
              <a:rPr lang="en-GB" sz="6000" dirty="0">
                <a:solidFill>
                  <a:schemeClr val="bg1"/>
                </a:solidFill>
              </a:rPr>
            </a:br>
            <a:br>
              <a:rPr lang="en-GB" sz="6000" dirty="0">
                <a:solidFill>
                  <a:schemeClr val="bg1"/>
                </a:solidFill>
              </a:rPr>
            </a:br>
            <a:endParaRPr lang="en-GB" sz="6000" dirty="0">
              <a:solidFill>
                <a:schemeClr val="bg1"/>
              </a:solidFill>
            </a:endParaRPr>
          </a:p>
        </p:txBody>
      </p:sp>
      <p:sp>
        <p:nvSpPr>
          <p:cNvPr id="6" name="TextBox 5">
            <a:extLst>
              <a:ext uri="{FF2B5EF4-FFF2-40B4-BE49-F238E27FC236}">
                <a16:creationId xmlns:a16="http://schemas.microsoft.com/office/drawing/2014/main" id="{8FFF3CF1-FE76-4B56-96A9-584144B936DE}"/>
              </a:ext>
            </a:extLst>
          </p:cNvPr>
          <p:cNvSpPr txBox="1"/>
          <p:nvPr/>
        </p:nvSpPr>
        <p:spPr>
          <a:xfrm>
            <a:off x="-737419" y="1661651"/>
            <a:ext cx="6676103" cy="1046440"/>
          </a:xfrm>
          <a:prstGeom prst="rect">
            <a:avLst/>
          </a:prstGeom>
          <a:noFill/>
        </p:spPr>
        <p:txBody>
          <a:bodyPr wrap="square" rtlCol="0">
            <a:spAutoFit/>
          </a:bodyPr>
          <a:lstStyle/>
          <a:p>
            <a:r>
              <a:rPr lang="nl-NL" sz="2400" dirty="0">
                <a:solidFill>
                  <a:srgbClr val="3A3A3A"/>
                </a:solidFill>
                <a:latin typeface="Source Sans Pro" panose="020B0503030403020204" pitchFamily="34" charset="0"/>
              </a:rPr>
              <a:t> </a:t>
            </a:r>
            <a:endParaRPr lang="en-GB" sz="2400" dirty="0">
              <a:solidFill>
                <a:schemeClr val="bg1"/>
              </a:solidFill>
            </a:endParaRPr>
          </a:p>
          <a:p>
            <a:endParaRPr lang="en-GB" sz="1400" dirty="0">
              <a:solidFill>
                <a:schemeClr val="bg1"/>
              </a:solidFill>
            </a:endParaRPr>
          </a:p>
          <a:p>
            <a:endParaRPr lang="en-GB" sz="2400" dirty="0">
              <a:solidFill>
                <a:schemeClr val="bg1"/>
              </a:solidFill>
            </a:endParaRPr>
          </a:p>
        </p:txBody>
      </p:sp>
    </p:spTree>
    <p:extLst>
      <p:ext uri="{BB962C8B-B14F-4D97-AF65-F5344CB8AC3E}">
        <p14:creationId xmlns:p14="http://schemas.microsoft.com/office/powerpoint/2010/main" val="255898065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9BBD17-5B81-F4C1-5855-43F586C23061}"/>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5A21C8F4-BBCE-D55C-B558-93D5FD0CE3C6}"/>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0DDBF374-0C86-315F-D89E-4801E76D5DFA}"/>
              </a:ext>
            </a:extLst>
          </p:cNvPr>
          <p:cNvSpPr>
            <a:spLocks noGrp="1"/>
          </p:cNvSpPr>
          <p:nvPr>
            <p:ph type="ctrTitle"/>
          </p:nvPr>
        </p:nvSpPr>
        <p:spPr>
          <a:xfrm>
            <a:off x="255639" y="334297"/>
            <a:ext cx="11644977" cy="2113935"/>
          </a:xfrm>
        </p:spPr>
        <p:txBody>
          <a:bodyPr anchor="t">
            <a:normAutofit fontScale="90000"/>
          </a:bodyPr>
          <a:lstStyle/>
          <a:p>
            <a:r>
              <a:rPr lang="en-GB" sz="6000" dirty="0">
                <a:solidFill>
                  <a:schemeClr val="bg1"/>
                </a:solidFill>
              </a:rPr>
              <a:t>Spinal Fracture</a:t>
            </a:r>
            <a:br>
              <a:rPr lang="en-GB" sz="6000" dirty="0">
                <a:solidFill>
                  <a:schemeClr val="bg1"/>
                </a:solidFill>
              </a:rPr>
            </a:br>
            <a:br>
              <a:rPr lang="en-GB" sz="6000" dirty="0">
                <a:solidFill>
                  <a:schemeClr val="bg1"/>
                </a:solidFill>
              </a:rPr>
            </a:br>
            <a:r>
              <a:rPr lang="en-GB" sz="4000" b="0" dirty="0">
                <a:solidFill>
                  <a:schemeClr val="bg1"/>
                </a:solidFill>
              </a:rPr>
              <a:t>Causative Factors (Aetiology)</a:t>
            </a:r>
            <a:br>
              <a:rPr lang="en-GB" sz="6000" dirty="0">
                <a:solidFill>
                  <a:schemeClr val="bg1"/>
                </a:solidFill>
              </a:rPr>
            </a:br>
            <a:br>
              <a:rPr lang="en-GB" sz="6000" dirty="0">
                <a:solidFill>
                  <a:schemeClr val="bg1"/>
                </a:solidFill>
              </a:rPr>
            </a:br>
            <a:r>
              <a:rPr lang="en-GB" sz="2800" b="0" dirty="0">
                <a:solidFill>
                  <a:schemeClr val="bg1"/>
                </a:solidFill>
              </a:rPr>
              <a:t>Younger Males</a:t>
            </a:r>
            <a:br>
              <a:rPr lang="en-GB" sz="2800" b="0" dirty="0">
                <a:solidFill>
                  <a:schemeClr val="bg1"/>
                </a:solidFill>
              </a:rPr>
            </a:br>
            <a:r>
              <a:rPr lang="en-GB" sz="2800" b="0" dirty="0">
                <a:solidFill>
                  <a:schemeClr val="bg1"/>
                </a:solidFill>
              </a:rPr>
              <a:t>Football</a:t>
            </a:r>
            <a:br>
              <a:rPr lang="en-GB" sz="2800" b="0" dirty="0">
                <a:solidFill>
                  <a:schemeClr val="bg1"/>
                </a:solidFill>
              </a:rPr>
            </a:br>
            <a:r>
              <a:rPr lang="en-GB" sz="2800" b="0" dirty="0">
                <a:solidFill>
                  <a:schemeClr val="bg1"/>
                </a:solidFill>
              </a:rPr>
              <a:t>Skiing</a:t>
            </a:r>
            <a:br>
              <a:rPr lang="en-GB" sz="2800" b="0" dirty="0">
                <a:solidFill>
                  <a:schemeClr val="bg1"/>
                </a:solidFill>
              </a:rPr>
            </a:br>
            <a:r>
              <a:rPr lang="en-GB" sz="2800" b="0" dirty="0">
                <a:solidFill>
                  <a:schemeClr val="bg1"/>
                </a:solidFill>
              </a:rPr>
              <a:t>Snowboarding</a:t>
            </a:r>
            <a:br>
              <a:rPr lang="en-GB" sz="2800" b="0" dirty="0">
                <a:solidFill>
                  <a:schemeClr val="bg1"/>
                </a:solidFill>
              </a:rPr>
            </a:br>
            <a:r>
              <a:rPr lang="en-GB" sz="1600" b="0" dirty="0">
                <a:solidFill>
                  <a:schemeClr val="bg1"/>
                </a:solidFill>
              </a:rPr>
              <a:t>(</a:t>
            </a:r>
            <a:r>
              <a:rPr lang="en-GB" sz="1600" b="0" dirty="0">
                <a:solidFill>
                  <a:schemeClr val="bg2"/>
                </a:solidFill>
                <a:effectLst/>
                <a:ea typeface="Calibri" panose="020F0502020204030204" pitchFamily="34" charset="0"/>
                <a:cs typeface="Times New Roman" panose="02020603050405020304" pitchFamily="18" charset="0"/>
              </a:rPr>
              <a:t>Kuharski, </a:t>
            </a:r>
            <a:r>
              <a:rPr lang="en-GB" sz="1600" b="0" dirty="0" err="1">
                <a:solidFill>
                  <a:schemeClr val="bg2"/>
                </a:solidFill>
                <a:effectLst/>
                <a:ea typeface="Calibri" panose="020F0502020204030204" pitchFamily="34" charset="0"/>
                <a:cs typeface="Times New Roman" panose="02020603050405020304" pitchFamily="18" charset="0"/>
              </a:rPr>
              <a:t>Balmaceno</a:t>
            </a:r>
            <a:r>
              <a:rPr lang="en-GB" sz="1600" b="0" dirty="0">
                <a:solidFill>
                  <a:schemeClr val="bg2"/>
                </a:solidFill>
                <a:effectLst/>
                <a:ea typeface="Calibri" panose="020F0502020204030204" pitchFamily="34" charset="0"/>
                <a:cs typeface="Times New Roman" panose="02020603050405020304" pitchFamily="18" charset="0"/>
              </a:rPr>
              <a:t>-Criss </a:t>
            </a:r>
            <a:r>
              <a:rPr lang="en-GB" sz="1600" b="0" i="1" dirty="0">
                <a:solidFill>
                  <a:schemeClr val="bg2"/>
                </a:solidFill>
                <a:effectLst/>
                <a:ea typeface="Calibri" panose="020F0502020204030204" pitchFamily="34" charset="0"/>
                <a:cs typeface="Times New Roman" panose="02020603050405020304" pitchFamily="18" charset="0"/>
              </a:rPr>
              <a:t>et al, </a:t>
            </a:r>
            <a:r>
              <a:rPr lang="en-GB" sz="1600" b="0" dirty="0">
                <a:solidFill>
                  <a:schemeClr val="bg2"/>
                </a:solidFill>
                <a:effectLst/>
                <a:ea typeface="Calibri" panose="020F0502020204030204" pitchFamily="34" charset="0"/>
                <a:cs typeface="Times New Roman" panose="02020603050405020304" pitchFamily="18" charset="0"/>
              </a:rPr>
              <a:t>2025)</a:t>
            </a:r>
            <a:endParaRPr lang="en-GB" sz="1600" b="0" dirty="0">
              <a:solidFill>
                <a:schemeClr val="bg2"/>
              </a:solidFill>
            </a:endParaRPr>
          </a:p>
        </p:txBody>
      </p:sp>
      <p:sp>
        <p:nvSpPr>
          <p:cNvPr id="6" name="TextBox 5">
            <a:extLst>
              <a:ext uri="{FF2B5EF4-FFF2-40B4-BE49-F238E27FC236}">
                <a16:creationId xmlns:a16="http://schemas.microsoft.com/office/drawing/2014/main" id="{F71761A9-8775-DBF6-3584-28DF8C970728}"/>
              </a:ext>
            </a:extLst>
          </p:cNvPr>
          <p:cNvSpPr txBox="1"/>
          <p:nvPr/>
        </p:nvSpPr>
        <p:spPr>
          <a:xfrm>
            <a:off x="-737419" y="1661651"/>
            <a:ext cx="6676103" cy="1046440"/>
          </a:xfrm>
          <a:prstGeom prst="rect">
            <a:avLst/>
          </a:prstGeom>
          <a:noFill/>
        </p:spPr>
        <p:txBody>
          <a:bodyPr wrap="square" rtlCol="0">
            <a:spAutoFit/>
          </a:bodyPr>
          <a:lstStyle/>
          <a:p>
            <a:r>
              <a:rPr lang="nl-NL" sz="2400" dirty="0">
                <a:solidFill>
                  <a:srgbClr val="3A3A3A"/>
                </a:solidFill>
                <a:latin typeface="Source Sans Pro" panose="020B0503030403020204" pitchFamily="34" charset="0"/>
              </a:rPr>
              <a:t> </a:t>
            </a:r>
            <a:endParaRPr lang="en-GB" sz="2400" dirty="0">
              <a:solidFill>
                <a:schemeClr val="bg1"/>
              </a:solidFill>
            </a:endParaRPr>
          </a:p>
          <a:p>
            <a:endParaRPr lang="en-GB" sz="1400" dirty="0">
              <a:solidFill>
                <a:schemeClr val="bg1"/>
              </a:solidFill>
            </a:endParaRPr>
          </a:p>
          <a:p>
            <a:endParaRPr lang="en-GB" sz="2400" dirty="0">
              <a:solidFill>
                <a:schemeClr val="bg1"/>
              </a:solidFill>
            </a:endParaRPr>
          </a:p>
        </p:txBody>
      </p:sp>
      <p:pic>
        <p:nvPicPr>
          <p:cNvPr id="3" name="Picture 2" descr="A person jumping on a snowboard&#10;&#10;AI-generated content may be incorrect.">
            <a:extLst>
              <a:ext uri="{FF2B5EF4-FFF2-40B4-BE49-F238E27FC236}">
                <a16:creationId xmlns:a16="http://schemas.microsoft.com/office/drawing/2014/main" id="{5ECE7E37-F632-437E-5EAE-4F82052F832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97075" y="2448232"/>
            <a:ext cx="5226563" cy="3484757"/>
          </a:xfrm>
          <a:prstGeom prst="rect">
            <a:avLst/>
          </a:prstGeom>
          <a:noFill/>
          <a:ln>
            <a:noFill/>
          </a:ln>
        </p:spPr>
      </p:pic>
      <p:sp>
        <p:nvSpPr>
          <p:cNvPr id="7" name="TextBox 6">
            <a:extLst>
              <a:ext uri="{FF2B5EF4-FFF2-40B4-BE49-F238E27FC236}">
                <a16:creationId xmlns:a16="http://schemas.microsoft.com/office/drawing/2014/main" id="{5B9E5DA7-328E-91F3-6462-E8525095682C}"/>
              </a:ext>
            </a:extLst>
          </p:cNvPr>
          <p:cNvSpPr txBox="1"/>
          <p:nvPr/>
        </p:nvSpPr>
        <p:spPr>
          <a:xfrm>
            <a:off x="5396578" y="5932989"/>
            <a:ext cx="6504038" cy="375552"/>
          </a:xfrm>
          <a:prstGeom prst="rect">
            <a:avLst/>
          </a:prstGeom>
          <a:noFill/>
        </p:spPr>
        <p:txBody>
          <a:bodyPr wrap="square">
            <a:spAutoFit/>
          </a:bodyPr>
          <a:lstStyle/>
          <a:p>
            <a:pPr>
              <a:lnSpc>
                <a:spcPct val="107000"/>
              </a:lnSpc>
              <a:spcAft>
                <a:spcPts val="800"/>
              </a:spcAft>
            </a:pPr>
            <a:r>
              <a:rPr lang="en-GB" sz="1800"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10 Snowboard Tricks You Can Learn Quickly | Curated.com</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552405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1F738B-390C-38FA-403F-1DF95A970FAC}"/>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C62FCBFA-D204-EBC6-0AB4-4BE149226593}"/>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9A590A22-D3BD-0A0C-CDE6-474C7B667150}"/>
              </a:ext>
            </a:extLst>
          </p:cNvPr>
          <p:cNvSpPr>
            <a:spLocks noGrp="1"/>
          </p:cNvSpPr>
          <p:nvPr>
            <p:ph type="ctrTitle"/>
          </p:nvPr>
        </p:nvSpPr>
        <p:spPr>
          <a:xfrm>
            <a:off x="255639" y="334297"/>
            <a:ext cx="11644977" cy="2113935"/>
          </a:xfrm>
        </p:spPr>
        <p:txBody>
          <a:bodyPr anchor="t">
            <a:normAutofit fontScale="90000"/>
          </a:bodyPr>
          <a:lstStyle/>
          <a:p>
            <a:r>
              <a:rPr lang="en-GB" sz="6000" dirty="0">
                <a:solidFill>
                  <a:schemeClr val="bg1"/>
                </a:solidFill>
              </a:rPr>
              <a:t>Spinal Fracture</a:t>
            </a:r>
            <a:br>
              <a:rPr lang="en-GB" sz="6000" dirty="0">
                <a:solidFill>
                  <a:schemeClr val="bg1"/>
                </a:solidFill>
              </a:rPr>
            </a:br>
            <a:br>
              <a:rPr lang="en-GB" sz="6000" dirty="0">
                <a:solidFill>
                  <a:schemeClr val="bg1"/>
                </a:solidFill>
              </a:rPr>
            </a:br>
            <a:r>
              <a:rPr lang="en-GB" sz="4000" b="0" dirty="0">
                <a:solidFill>
                  <a:schemeClr val="bg1"/>
                </a:solidFill>
              </a:rPr>
              <a:t>Causative Factors (Aetiology)</a:t>
            </a:r>
            <a:br>
              <a:rPr lang="en-GB" sz="4000" b="0" dirty="0">
                <a:solidFill>
                  <a:schemeClr val="bg1"/>
                </a:solidFill>
              </a:rPr>
            </a:br>
            <a:br>
              <a:rPr lang="en-GB" sz="4000" b="0" dirty="0">
                <a:solidFill>
                  <a:schemeClr val="bg1"/>
                </a:solidFill>
              </a:rPr>
            </a:br>
            <a:r>
              <a:rPr lang="en-GB" sz="3100" b="0" dirty="0">
                <a:solidFill>
                  <a:schemeClr val="bg1"/>
                </a:solidFill>
              </a:rPr>
              <a:t>Older females</a:t>
            </a:r>
            <a:br>
              <a:rPr lang="en-GB" sz="6000" dirty="0">
                <a:solidFill>
                  <a:schemeClr val="bg1"/>
                </a:solidFill>
              </a:rPr>
            </a:br>
            <a:r>
              <a:rPr lang="en-GB" sz="3100" b="0" dirty="0">
                <a:solidFill>
                  <a:schemeClr val="bg1"/>
                </a:solidFill>
              </a:rPr>
              <a:t>Horse Riding</a:t>
            </a:r>
            <a:br>
              <a:rPr lang="en-GB" sz="3100" b="0" dirty="0">
                <a:solidFill>
                  <a:schemeClr val="bg1"/>
                </a:solidFill>
              </a:rPr>
            </a:br>
            <a:r>
              <a:rPr lang="en-GB" sz="1600" b="0" dirty="0">
                <a:solidFill>
                  <a:schemeClr val="bg1"/>
                </a:solidFill>
              </a:rPr>
              <a:t>(</a:t>
            </a:r>
            <a:r>
              <a:rPr lang="en-GB" sz="1600" b="0" dirty="0">
                <a:solidFill>
                  <a:schemeClr val="bg2"/>
                </a:solidFill>
                <a:effectLst/>
                <a:ea typeface="Calibri" panose="020F0502020204030204" pitchFamily="34" charset="0"/>
                <a:cs typeface="Times New Roman" panose="02020603050405020304" pitchFamily="18" charset="0"/>
              </a:rPr>
              <a:t>Kuharski, </a:t>
            </a:r>
            <a:r>
              <a:rPr lang="en-GB" sz="1600" b="0" dirty="0" err="1">
                <a:solidFill>
                  <a:schemeClr val="bg2"/>
                </a:solidFill>
                <a:effectLst/>
                <a:ea typeface="Calibri" panose="020F0502020204030204" pitchFamily="34" charset="0"/>
                <a:cs typeface="Times New Roman" panose="02020603050405020304" pitchFamily="18" charset="0"/>
              </a:rPr>
              <a:t>Balmaceno</a:t>
            </a:r>
            <a:r>
              <a:rPr lang="en-GB" sz="1600" b="0" dirty="0">
                <a:solidFill>
                  <a:schemeClr val="bg2"/>
                </a:solidFill>
                <a:effectLst/>
                <a:ea typeface="Calibri" panose="020F0502020204030204" pitchFamily="34" charset="0"/>
                <a:cs typeface="Times New Roman" panose="02020603050405020304" pitchFamily="18" charset="0"/>
              </a:rPr>
              <a:t>-Criss </a:t>
            </a:r>
            <a:r>
              <a:rPr lang="en-GB" sz="1600" b="0" i="1" dirty="0">
                <a:solidFill>
                  <a:schemeClr val="bg2"/>
                </a:solidFill>
                <a:effectLst/>
                <a:ea typeface="Calibri" panose="020F0502020204030204" pitchFamily="34" charset="0"/>
                <a:cs typeface="Times New Roman" panose="02020603050405020304" pitchFamily="18" charset="0"/>
              </a:rPr>
              <a:t>et al, </a:t>
            </a:r>
            <a:r>
              <a:rPr lang="en-GB" sz="1600" b="0" dirty="0">
                <a:solidFill>
                  <a:schemeClr val="bg2"/>
                </a:solidFill>
                <a:effectLst/>
                <a:ea typeface="Calibri" panose="020F0502020204030204" pitchFamily="34" charset="0"/>
                <a:cs typeface="Times New Roman" panose="02020603050405020304" pitchFamily="18" charset="0"/>
              </a:rPr>
              <a:t>2025)</a:t>
            </a:r>
            <a:br>
              <a:rPr lang="en-GB" sz="1600" b="0" dirty="0">
                <a:solidFill>
                  <a:schemeClr val="bg2"/>
                </a:solidFill>
                <a:effectLst/>
                <a:ea typeface="Calibri" panose="020F0502020204030204" pitchFamily="34" charset="0"/>
                <a:cs typeface="Times New Roman" panose="02020603050405020304" pitchFamily="18" charset="0"/>
              </a:rPr>
            </a:br>
            <a:br>
              <a:rPr lang="en-GB" sz="1600" b="0" dirty="0">
                <a:solidFill>
                  <a:schemeClr val="bg2"/>
                </a:solidFill>
                <a:effectLst/>
                <a:ea typeface="Calibri" panose="020F0502020204030204" pitchFamily="34" charset="0"/>
                <a:cs typeface="Times New Roman" panose="02020603050405020304" pitchFamily="18" charset="0"/>
              </a:rPr>
            </a:br>
            <a:r>
              <a:rPr lang="en-GB" sz="3100" b="0" dirty="0">
                <a:solidFill>
                  <a:schemeClr val="bg2"/>
                </a:solidFill>
                <a:effectLst/>
                <a:ea typeface="Calibri" panose="020F0502020204030204" pitchFamily="34" charset="0"/>
                <a:cs typeface="Times New Roman" panose="02020603050405020304" pitchFamily="18" charset="0"/>
              </a:rPr>
              <a:t>Osteoporosis</a:t>
            </a:r>
            <a:br>
              <a:rPr lang="en-GB" sz="3100" b="0" dirty="0">
                <a:solidFill>
                  <a:schemeClr val="bg2"/>
                </a:solidFill>
                <a:effectLst/>
                <a:ea typeface="Calibri" panose="020F0502020204030204" pitchFamily="34" charset="0"/>
                <a:cs typeface="Times New Roman" panose="02020603050405020304" pitchFamily="18" charset="0"/>
              </a:rPr>
            </a:br>
            <a:r>
              <a:rPr lang="en-GB" sz="1600" b="0" dirty="0">
                <a:solidFill>
                  <a:schemeClr val="bg2"/>
                </a:solidFill>
                <a:effectLst/>
                <a:ea typeface="Calibri" panose="020F0502020204030204" pitchFamily="34" charset="0"/>
                <a:cs typeface="Times New Roman" panose="02020603050405020304" pitchFamily="18" charset="0"/>
              </a:rPr>
              <a:t>(St Helens and Knowsley Teaching Hospitals NHS 2024)</a:t>
            </a:r>
            <a:br>
              <a:rPr lang="en-GB" sz="1600" b="0" dirty="0">
                <a:solidFill>
                  <a:schemeClr val="bg1"/>
                </a:solidFill>
              </a:rPr>
            </a:br>
            <a:br>
              <a:rPr lang="en-GB" sz="6000" dirty="0">
                <a:solidFill>
                  <a:schemeClr val="bg1"/>
                </a:solidFill>
              </a:rPr>
            </a:br>
            <a:endParaRPr lang="en-GB" sz="6000" dirty="0">
              <a:solidFill>
                <a:schemeClr val="bg1"/>
              </a:solidFill>
            </a:endParaRPr>
          </a:p>
        </p:txBody>
      </p:sp>
      <p:sp>
        <p:nvSpPr>
          <p:cNvPr id="6" name="TextBox 5">
            <a:extLst>
              <a:ext uri="{FF2B5EF4-FFF2-40B4-BE49-F238E27FC236}">
                <a16:creationId xmlns:a16="http://schemas.microsoft.com/office/drawing/2014/main" id="{82088CAE-A890-D00F-5211-35E9C93149BB}"/>
              </a:ext>
            </a:extLst>
          </p:cNvPr>
          <p:cNvSpPr txBox="1"/>
          <p:nvPr/>
        </p:nvSpPr>
        <p:spPr>
          <a:xfrm>
            <a:off x="-737419" y="1661651"/>
            <a:ext cx="6676103" cy="1046440"/>
          </a:xfrm>
          <a:prstGeom prst="rect">
            <a:avLst/>
          </a:prstGeom>
          <a:noFill/>
        </p:spPr>
        <p:txBody>
          <a:bodyPr wrap="square" rtlCol="0">
            <a:spAutoFit/>
          </a:bodyPr>
          <a:lstStyle/>
          <a:p>
            <a:r>
              <a:rPr lang="nl-NL" sz="2400" dirty="0">
                <a:solidFill>
                  <a:srgbClr val="3A3A3A"/>
                </a:solidFill>
                <a:latin typeface="Source Sans Pro" panose="020B0503030403020204" pitchFamily="34" charset="0"/>
              </a:rPr>
              <a:t> </a:t>
            </a:r>
            <a:endParaRPr lang="en-GB" sz="2400" dirty="0">
              <a:solidFill>
                <a:schemeClr val="bg1"/>
              </a:solidFill>
            </a:endParaRPr>
          </a:p>
          <a:p>
            <a:endParaRPr lang="en-GB" sz="1400" dirty="0">
              <a:solidFill>
                <a:schemeClr val="bg1"/>
              </a:solidFill>
            </a:endParaRPr>
          </a:p>
          <a:p>
            <a:endParaRPr lang="en-GB" sz="2400" dirty="0">
              <a:solidFill>
                <a:schemeClr val="bg1"/>
              </a:solidFill>
            </a:endParaRPr>
          </a:p>
        </p:txBody>
      </p:sp>
      <p:pic>
        <p:nvPicPr>
          <p:cNvPr id="3" name="Picture 2" descr="A person riding a horse&#10;&#10;AI-generated content may be incorrect.">
            <a:extLst>
              <a:ext uri="{FF2B5EF4-FFF2-40B4-BE49-F238E27FC236}">
                <a16:creationId xmlns:a16="http://schemas.microsoft.com/office/drawing/2014/main" id="{02C5BDA5-AB01-3DC9-596E-F49E2097E35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6384" y="2340078"/>
            <a:ext cx="4437914" cy="3209240"/>
          </a:xfrm>
          <a:prstGeom prst="rect">
            <a:avLst/>
          </a:prstGeom>
          <a:noFill/>
          <a:ln>
            <a:noFill/>
          </a:ln>
        </p:spPr>
      </p:pic>
      <p:sp>
        <p:nvSpPr>
          <p:cNvPr id="7" name="TextBox 6">
            <a:extLst>
              <a:ext uri="{FF2B5EF4-FFF2-40B4-BE49-F238E27FC236}">
                <a16:creationId xmlns:a16="http://schemas.microsoft.com/office/drawing/2014/main" id="{E081A265-D64C-A76B-EC99-22F165B376E8}"/>
              </a:ext>
            </a:extLst>
          </p:cNvPr>
          <p:cNvSpPr txBox="1"/>
          <p:nvPr/>
        </p:nvSpPr>
        <p:spPr>
          <a:xfrm>
            <a:off x="6774426" y="5549318"/>
            <a:ext cx="4581832" cy="968278"/>
          </a:xfrm>
          <a:prstGeom prst="rect">
            <a:avLst/>
          </a:prstGeom>
          <a:noFill/>
        </p:spPr>
        <p:txBody>
          <a:bodyPr wrap="square">
            <a:spAutoFit/>
          </a:bodyPr>
          <a:lstStyle/>
          <a:p>
            <a:pPr>
              <a:lnSpc>
                <a:spcPct val="107000"/>
              </a:lnSpc>
              <a:spcAft>
                <a:spcPts val="800"/>
              </a:spcAft>
            </a:pPr>
            <a:r>
              <a:rPr lang="en-GB" sz="1800"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Young Female Horse Rider on Equestrian Sport Event Stock Image - Image of active, equine: 158050217</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99371877"/>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7E6386-387E-19A5-798D-822DF9DCC271}"/>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20ACF956-A8ED-3FB4-10D3-F682B6589176}"/>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1D5D699B-841F-9680-795F-F97A5E5A3CF5}"/>
              </a:ext>
            </a:extLst>
          </p:cNvPr>
          <p:cNvSpPr>
            <a:spLocks noGrp="1"/>
          </p:cNvSpPr>
          <p:nvPr>
            <p:ph type="ctrTitle"/>
          </p:nvPr>
        </p:nvSpPr>
        <p:spPr>
          <a:xfrm>
            <a:off x="255639" y="334297"/>
            <a:ext cx="11644977" cy="2113935"/>
          </a:xfrm>
        </p:spPr>
        <p:txBody>
          <a:bodyPr anchor="t">
            <a:normAutofit fontScale="90000"/>
          </a:bodyPr>
          <a:lstStyle/>
          <a:p>
            <a:r>
              <a:rPr lang="en-GB" sz="6000" dirty="0">
                <a:solidFill>
                  <a:schemeClr val="bg1"/>
                </a:solidFill>
              </a:rPr>
              <a:t>Spinal Fracture</a:t>
            </a:r>
            <a:br>
              <a:rPr lang="en-GB" sz="6000" dirty="0">
                <a:solidFill>
                  <a:schemeClr val="bg1"/>
                </a:solidFill>
              </a:rPr>
            </a:br>
            <a:br>
              <a:rPr lang="en-GB" sz="6000" dirty="0">
                <a:solidFill>
                  <a:schemeClr val="bg1"/>
                </a:solidFill>
              </a:rPr>
            </a:br>
            <a:r>
              <a:rPr lang="en-GB" sz="4000" b="0" dirty="0">
                <a:solidFill>
                  <a:schemeClr val="bg1"/>
                </a:solidFill>
              </a:rPr>
              <a:t>Mechanism of Injury</a:t>
            </a:r>
            <a:br>
              <a:rPr lang="en-GB" sz="6000" dirty="0">
                <a:solidFill>
                  <a:schemeClr val="bg1"/>
                </a:solidFill>
              </a:rPr>
            </a:br>
            <a:br>
              <a:rPr lang="en-GB" sz="6000" dirty="0">
                <a:solidFill>
                  <a:schemeClr val="bg1"/>
                </a:solidFill>
              </a:rPr>
            </a:br>
            <a:r>
              <a:rPr lang="en-GB" sz="3100" b="0" dirty="0">
                <a:solidFill>
                  <a:schemeClr val="bg1"/>
                </a:solidFill>
              </a:rPr>
              <a:t>High speed sports</a:t>
            </a:r>
            <a:br>
              <a:rPr lang="en-GB" sz="3100" b="0" dirty="0">
                <a:solidFill>
                  <a:schemeClr val="bg1"/>
                </a:solidFill>
              </a:rPr>
            </a:br>
            <a:r>
              <a:rPr lang="en-GB" sz="3100" b="0" dirty="0">
                <a:solidFill>
                  <a:schemeClr val="bg1"/>
                </a:solidFill>
              </a:rPr>
              <a:t>Skiing</a:t>
            </a:r>
            <a:br>
              <a:rPr lang="en-GB" sz="3100" b="0" dirty="0">
                <a:solidFill>
                  <a:schemeClr val="bg1"/>
                </a:solidFill>
              </a:rPr>
            </a:br>
            <a:r>
              <a:rPr lang="en-GB" sz="3100" b="0" dirty="0">
                <a:solidFill>
                  <a:schemeClr val="bg1"/>
                </a:solidFill>
              </a:rPr>
              <a:t>Snowboarding</a:t>
            </a:r>
            <a:br>
              <a:rPr lang="en-GB" sz="3100" b="0" dirty="0">
                <a:solidFill>
                  <a:schemeClr val="bg1"/>
                </a:solidFill>
              </a:rPr>
            </a:br>
            <a:r>
              <a:rPr lang="en-GB" sz="1400" b="0" dirty="0">
                <a:solidFill>
                  <a:schemeClr val="bg1"/>
                </a:solidFill>
              </a:rPr>
              <a:t>(</a:t>
            </a:r>
            <a:r>
              <a:rPr lang="en-GB" sz="1600" b="0" dirty="0" err="1">
                <a:solidFill>
                  <a:schemeClr val="bg2"/>
                </a:solidFill>
                <a:effectLst/>
                <a:ea typeface="Calibri" panose="020F0502020204030204" pitchFamily="34" charset="0"/>
                <a:cs typeface="Times New Roman" panose="02020603050405020304" pitchFamily="18" charset="0"/>
              </a:rPr>
              <a:t>Gertzbein</a:t>
            </a:r>
            <a:r>
              <a:rPr lang="en-GB" sz="1600" b="0" dirty="0">
                <a:solidFill>
                  <a:schemeClr val="bg2"/>
                </a:solidFill>
                <a:effectLst/>
                <a:ea typeface="Calibri" panose="020F0502020204030204" pitchFamily="34" charset="0"/>
                <a:cs typeface="Times New Roman" panose="02020603050405020304" pitchFamily="18" charset="0"/>
              </a:rPr>
              <a:t>., Khoury </a:t>
            </a:r>
            <a:r>
              <a:rPr lang="en-GB" sz="1600" b="0" i="1" dirty="0">
                <a:solidFill>
                  <a:schemeClr val="bg2"/>
                </a:solidFill>
                <a:effectLst/>
                <a:ea typeface="Calibri" panose="020F0502020204030204" pitchFamily="34" charset="0"/>
                <a:cs typeface="Times New Roman" panose="02020603050405020304" pitchFamily="18" charset="0"/>
              </a:rPr>
              <a:t>et al.</a:t>
            </a:r>
            <a:r>
              <a:rPr lang="en-GB" sz="1600" b="0" dirty="0">
                <a:solidFill>
                  <a:schemeClr val="bg2"/>
                </a:solidFill>
                <a:effectLst/>
                <a:ea typeface="Calibri" panose="020F0502020204030204" pitchFamily="34" charset="0"/>
                <a:cs typeface="Times New Roman" panose="02020603050405020304" pitchFamily="18" charset="0"/>
              </a:rPr>
              <a:t> 2012)</a:t>
            </a:r>
            <a:br>
              <a:rPr lang="en-GB" sz="3100" b="0" dirty="0">
                <a:solidFill>
                  <a:schemeClr val="bg1"/>
                </a:solidFill>
              </a:rPr>
            </a:br>
            <a:br>
              <a:rPr lang="en-GB" sz="3100" b="0" dirty="0">
                <a:solidFill>
                  <a:schemeClr val="bg1"/>
                </a:solidFill>
              </a:rPr>
            </a:br>
            <a:r>
              <a:rPr lang="en-GB" sz="3100" b="0" dirty="0">
                <a:solidFill>
                  <a:schemeClr val="bg1"/>
                </a:solidFill>
              </a:rPr>
              <a:t>High speed car collision </a:t>
            </a:r>
            <a:br>
              <a:rPr lang="en-GB" sz="3100" b="0" dirty="0">
                <a:solidFill>
                  <a:schemeClr val="bg1"/>
                </a:solidFill>
              </a:rPr>
            </a:br>
            <a:r>
              <a:rPr lang="en-GB" sz="1600" b="0" dirty="0">
                <a:solidFill>
                  <a:schemeClr val="bg2"/>
                </a:solidFill>
                <a:effectLst/>
                <a:ea typeface="Calibri" panose="020F0502020204030204" pitchFamily="34" charset="0"/>
                <a:cs typeface="Times New Roman" panose="02020603050405020304" pitchFamily="18" charset="0"/>
              </a:rPr>
              <a:t>(American Academy of Orthopaedic Surgeons (AAOS) 2024)</a:t>
            </a:r>
            <a:br>
              <a:rPr lang="en-GB" sz="6000" dirty="0">
                <a:solidFill>
                  <a:schemeClr val="bg1"/>
                </a:solidFill>
              </a:rPr>
            </a:br>
            <a:endParaRPr lang="en-GB" sz="6000" dirty="0">
              <a:solidFill>
                <a:schemeClr val="bg1"/>
              </a:solidFill>
            </a:endParaRPr>
          </a:p>
        </p:txBody>
      </p:sp>
      <p:sp>
        <p:nvSpPr>
          <p:cNvPr id="6" name="TextBox 5">
            <a:extLst>
              <a:ext uri="{FF2B5EF4-FFF2-40B4-BE49-F238E27FC236}">
                <a16:creationId xmlns:a16="http://schemas.microsoft.com/office/drawing/2014/main" id="{2AFD17E1-5BD7-917A-D1DD-41AC0241A1F6}"/>
              </a:ext>
            </a:extLst>
          </p:cNvPr>
          <p:cNvSpPr txBox="1"/>
          <p:nvPr/>
        </p:nvSpPr>
        <p:spPr>
          <a:xfrm>
            <a:off x="-737419" y="1661651"/>
            <a:ext cx="6676103" cy="1046440"/>
          </a:xfrm>
          <a:prstGeom prst="rect">
            <a:avLst/>
          </a:prstGeom>
          <a:noFill/>
        </p:spPr>
        <p:txBody>
          <a:bodyPr wrap="square" rtlCol="0">
            <a:spAutoFit/>
          </a:bodyPr>
          <a:lstStyle/>
          <a:p>
            <a:r>
              <a:rPr lang="nl-NL" sz="2400" dirty="0">
                <a:solidFill>
                  <a:srgbClr val="3A3A3A"/>
                </a:solidFill>
                <a:latin typeface="Source Sans Pro" panose="020B0503030403020204" pitchFamily="34" charset="0"/>
              </a:rPr>
              <a:t> </a:t>
            </a:r>
            <a:endParaRPr lang="en-GB" sz="2400" dirty="0">
              <a:solidFill>
                <a:schemeClr val="bg1"/>
              </a:solidFill>
            </a:endParaRPr>
          </a:p>
          <a:p>
            <a:endParaRPr lang="en-GB" sz="1400" dirty="0">
              <a:solidFill>
                <a:schemeClr val="bg1"/>
              </a:solidFill>
            </a:endParaRPr>
          </a:p>
          <a:p>
            <a:endParaRPr lang="en-GB" sz="2400" dirty="0">
              <a:solidFill>
                <a:schemeClr val="bg1"/>
              </a:solidFill>
            </a:endParaRPr>
          </a:p>
        </p:txBody>
      </p:sp>
      <p:pic>
        <p:nvPicPr>
          <p:cNvPr id="3" name="Picture 2" descr="Thoracic Vertebral Fractures - TrialExhibits Inc.">
            <a:extLst>
              <a:ext uri="{FF2B5EF4-FFF2-40B4-BE49-F238E27FC236}">
                <a16:creationId xmlns:a16="http://schemas.microsoft.com/office/drawing/2014/main" id="{BFDB71AF-CBBA-CA9B-9A84-BD13D107F9D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95319" y="1799303"/>
            <a:ext cx="3231126" cy="3231126"/>
          </a:xfrm>
          <a:prstGeom prst="rect">
            <a:avLst/>
          </a:prstGeom>
          <a:noFill/>
          <a:ln>
            <a:noFill/>
          </a:ln>
        </p:spPr>
      </p:pic>
      <p:sp>
        <p:nvSpPr>
          <p:cNvPr id="7" name="TextBox 6">
            <a:extLst>
              <a:ext uri="{FF2B5EF4-FFF2-40B4-BE49-F238E27FC236}">
                <a16:creationId xmlns:a16="http://schemas.microsoft.com/office/drawing/2014/main" id="{5438C8D8-AB0A-2006-8E17-322E836A2985}"/>
              </a:ext>
            </a:extLst>
          </p:cNvPr>
          <p:cNvSpPr txBox="1"/>
          <p:nvPr/>
        </p:nvSpPr>
        <p:spPr>
          <a:xfrm>
            <a:off x="6182032" y="5316483"/>
            <a:ext cx="4830097" cy="369332"/>
          </a:xfrm>
          <a:prstGeom prst="rect">
            <a:avLst/>
          </a:prstGeom>
          <a:noFill/>
        </p:spPr>
        <p:txBody>
          <a:bodyPr wrap="square">
            <a:spAutoFit/>
          </a:bodyPr>
          <a:lstStyle/>
          <a:p>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Thoracic Vertebral Fractures - </a:t>
            </a:r>
            <a:r>
              <a:rPr lang="en-GB" sz="18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TrialQuest</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 Inc.</a:t>
            </a:r>
            <a:endParaRPr lang="en-GB" dirty="0"/>
          </a:p>
        </p:txBody>
      </p:sp>
    </p:spTree>
    <p:extLst>
      <p:ext uri="{BB962C8B-B14F-4D97-AF65-F5344CB8AC3E}">
        <p14:creationId xmlns:p14="http://schemas.microsoft.com/office/powerpoint/2010/main" val="78588693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4F461D3-55AE-35C0-FEF5-D99B679BC888}"/>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51E62624-4455-A006-BCEA-44EEBE075757}"/>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C1A9DA02-C106-A6E8-114E-C65537AC57A7}"/>
              </a:ext>
            </a:extLst>
          </p:cNvPr>
          <p:cNvSpPr>
            <a:spLocks noGrp="1"/>
          </p:cNvSpPr>
          <p:nvPr>
            <p:ph type="ctrTitle"/>
          </p:nvPr>
        </p:nvSpPr>
        <p:spPr>
          <a:xfrm>
            <a:off x="255639" y="334297"/>
            <a:ext cx="11644977" cy="2113935"/>
          </a:xfrm>
        </p:spPr>
        <p:txBody>
          <a:bodyPr anchor="t">
            <a:normAutofit fontScale="90000"/>
          </a:bodyPr>
          <a:lstStyle/>
          <a:p>
            <a:r>
              <a:rPr lang="en-GB" sz="6000" dirty="0">
                <a:solidFill>
                  <a:schemeClr val="bg1"/>
                </a:solidFill>
              </a:rPr>
              <a:t>Spinal Fracture</a:t>
            </a:r>
            <a:br>
              <a:rPr lang="en-GB" sz="6000" dirty="0">
                <a:solidFill>
                  <a:schemeClr val="bg1"/>
                </a:solidFill>
              </a:rPr>
            </a:br>
            <a:br>
              <a:rPr lang="en-GB" sz="6000" dirty="0">
                <a:solidFill>
                  <a:schemeClr val="bg1"/>
                </a:solidFill>
              </a:rPr>
            </a:br>
            <a:r>
              <a:rPr lang="en-GB" sz="4000" b="0" dirty="0">
                <a:solidFill>
                  <a:schemeClr val="bg1"/>
                </a:solidFill>
              </a:rPr>
              <a:t>Mechanism of Injury</a:t>
            </a:r>
            <a:br>
              <a:rPr lang="en-GB" sz="6000" dirty="0">
                <a:solidFill>
                  <a:schemeClr val="bg1"/>
                </a:solidFill>
              </a:rPr>
            </a:br>
            <a:br>
              <a:rPr lang="en-GB" sz="6000" dirty="0">
                <a:solidFill>
                  <a:schemeClr val="bg1"/>
                </a:solidFill>
              </a:rPr>
            </a:br>
            <a:r>
              <a:rPr lang="en-GB" sz="3100" b="0" dirty="0">
                <a:solidFill>
                  <a:schemeClr val="bg1"/>
                </a:solidFill>
              </a:rPr>
              <a:t>Compression Fracture</a:t>
            </a:r>
            <a:br>
              <a:rPr lang="en-GB" sz="3100" b="0" dirty="0">
                <a:solidFill>
                  <a:schemeClr val="bg1"/>
                </a:solidFill>
              </a:rPr>
            </a:br>
            <a:br>
              <a:rPr lang="en-GB" sz="3100" b="0" dirty="0">
                <a:solidFill>
                  <a:schemeClr val="bg1"/>
                </a:solidFill>
              </a:rPr>
            </a:br>
            <a:r>
              <a:rPr lang="en-GB" sz="3100" b="0" dirty="0">
                <a:solidFill>
                  <a:schemeClr val="bg1"/>
                </a:solidFill>
              </a:rPr>
              <a:t>Burts Fracture</a:t>
            </a:r>
            <a:br>
              <a:rPr lang="en-GB" sz="3100" b="0" dirty="0">
                <a:solidFill>
                  <a:schemeClr val="bg1"/>
                </a:solidFill>
              </a:rPr>
            </a:br>
            <a:br>
              <a:rPr lang="en-GB" sz="3100" b="0" dirty="0">
                <a:solidFill>
                  <a:schemeClr val="bg1"/>
                </a:solidFill>
              </a:rPr>
            </a:br>
            <a:r>
              <a:rPr lang="en-GB" sz="3100" b="0" dirty="0">
                <a:solidFill>
                  <a:schemeClr val="bg1"/>
                </a:solidFill>
              </a:rPr>
              <a:t>Distraction Fracture</a:t>
            </a:r>
            <a:br>
              <a:rPr lang="en-GB" sz="3100" b="0" dirty="0">
                <a:solidFill>
                  <a:schemeClr val="bg1"/>
                </a:solidFill>
              </a:rPr>
            </a:br>
            <a:br>
              <a:rPr lang="en-GB" sz="3100" b="0" dirty="0">
                <a:solidFill>
                  <a:schemeClr val="bg1"/>
                </a:solidFill>
              </a:rPr>
            </a:br>
            <a:r>
              <a:rPr lang="en-GB" sz="3100" b="0" dirty="0">
                <a:solidFill>
                  <a:schemeClr val="bg1"/>
                </a:solidFill>
              </a:rPr>
              <a:t>Transverse Process Fracture</a:t>
            </a:r>
            <a:br>
              <a:rPr lang="en-GB" sz="6000" dirty="0">
                <a:solidFill>
                  <a:schemeClr val="bg1"/>
                </a:solidFill>
              </a:rPr>
            </a:br>
            <a:endParaRPr lang="en-GB" sz="6000" dirty="0">
              <a:solidFill>
                <a:schemeClr val="bg1"/>
              </a:solidFill>
            </a:endParaRPr>
          </a:p>
        </p:txBody>
      </p:sp>
      <p:sp>
        <p:nvSpPr>
          <p:cNvPr id="6" name="TextBox 5">
            <a:extLst>
              <a:ext uri="{FF2B5EF4-FFF2-40B4-BE49-F238E27FC236}">
                <a16:creationId xmlns:a16="http://schemas.microsoft.com/office/drawing/2014/main" id="{C708ABC1-CD96-8DF3-820C-8A3D9C4161B3}"/>
              </a:ext>
            </a:extLst>
          </p:cNvPr>
          <p:cNvSpPr txBox="1"/>
          <p:nvPr/>
        </p:nvSpPr>
        <p:spPr>
          <a:xfrm>
            <a:off x="-737419" y="1661651"/>
            <a:ext cx="6676103" cy="1046440"/>
          </a:xfrm>
          <a:prstGeom prst="rect">
            <a:avLst/>
          </a:prstGeom>
          <a:noFill/>
        </p:spPr>
        <p:txBody>
          <a:bodyPr wrap="square" rtlCol="0">
            <a:spAutoFit/>
          </a:bodyPr>
          <a:lstStyle/>
          <a:p>
            <a:r>
              <a:rPr lang="nl-NL" sz="2400" dirty="0">
                <a:solidFill>
                  <a:srgbClr val="3A3A3A"/>
                </a:solidFill>
                <a:latin typeface="Source Sans Pro" panose="020B0503030403020204" pitchFamily="34" charset="0"/>
              </a:rPr>
              <a:t> </a:t>
            </a:r>
            <a:endParaRPr lang="en-GB" sz="2400" dirty="0">
              <a:solidFill>
                <a:schemeClr val="bg1"/>
              </a:solidFill>
            </a:endParaRPr>
          </a:p>
          <a:p>
            <a:endParaRPr lang="en-GB" sz="1400" dirty="0">
              <a:solidFill>
                <a:schemeClr val="bg1"/>
              </a:solidFill>
            </a:endParaRPr>
          </a:p>
          <a:p>
            <a:endParaRPr lang="en-GB" sz="2400" dirty="0">
              <a:solidFill>
                <a:schemeClr val="bg1"/>
              </a:solidFill>
            </a:endParaRPr>
          </a:p>
        </p:txBody>
      </p:sp>
      <p:sp>
        <p:nvSpPr>
          <p:cNvPr id="5" name="TextBox 4">
            <a:extLst>
              <a:ext uri="{FF2B5EF4-FFF2-40B4-BE49-F238E27FC236}">
                <a16:creationId xmlns:a16="http://schemas.microsoft.com/office/drawing/2014/main" id="{6022E730-27A5-1DB5-EF96-FC4EDEDFECB5}"/>
              </a:ext>
            </a:extLst>
          </p:cNvPr>
          <p:cNvSpPr txBox="1"/>
          <p:nvPr/>
        </p:nvSpPr>
        <p:spPr>
          <a:xfrm>
            <a:off x="6212656" y="5237823"/>
            <a:ext cx="4730648" cy="646331"/>
          </a:xfrm>
          <a:prstGeom prst="rect">
            <a:avLst/>
          </a:prstGeom>
          <a:noFill/>
        </p:spPr>
        <p:txBody>
          <a:bodyPr wrap="square">
            <a:spAutoFit/>
          </a:bodyPr>
          <a:lstStyle/>
          <a:p>
            <a:r>
              <a:rPr lang="en-GB" dirty="0">
                <a:hlinkClick r:id="rId3"/>
              </a:rPr>
              <a:t>Compression Fractures of the Spine - Dr. Lani Simpson</a:t>
            </a:r>
            <a:endParaRPr lang="en-GB" dirty="0"/>
          </a:p>
        </p:txBody>
      </p:sp>
      <p:pic>
        <p:nvPicPr>
          <p:cNvPr id="7" name="Picture 6" descr="Compression Fractures of the Spine - Dr. Lani Simpson">
            <a:extLst>
              <a:ext uri="{FF2B5EF4-FFF2-40B4-BE49-F238E27FC236}">
                <a16:creationId xmlns:a16="http://schemas.microsoft.com/office/drawing/2014/main" id="{0B9F55E8-8F78-6BB1-9127-63DCC0CBD78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58349" y="1198494"/>
            <a:ext cx="4003173" cy="3782507"/>
          </a:xfrm>
          <a:prstGeom prst="rect">
            <a:avLst/>
          </a:prstGeom>
          <a:noFill/>
          <a:ln>
            <a:noFill/>
          </a:ln>
        </p:spPr>
      </p:pic>
    </p:spTree>
    <p:extLst>
      <p:ext uri="{BB962C8B-B14F-4D97-AF65-F5344CB8AC3E}">
        <p14:creationId xmlns:p14="http://schemas.microsoft.com/office/powerpoint/2010/main" val="1416150370"/>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62BB91-FDD5-29D3-700C-8FD4DAB042B3}"/>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CFA341E2-2C40-31DB-949F-18CC0C3AF2D4}"/>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2F6B9577-CFE9-5989-508A-B493B92EC5A8}"/>
              </a:ext>
            </a:extLst>
          </p:cNvPr>
          <p:cNvSpPr>
            <a:spLocks noGrp="1"/>
          </p:cNvSpPr>
          <p:nvPr>
            <p:ph type="ctrTitle"/>
          </p:nvPr>
        </p:nvSpPr>
        <p:spPr>
          <a:xfrm>
            <a:off x="255639" y="334297"/>
            <a:ext cx="11644977" cy="2113935"/>
          </a:xfrm>
        </p:spPr>
        <p:txBody>
          <a:bodyPr anchor="t">
            <a:normAutofit fontScale="90000"/>
          </a:bodyPr>
          <a:lstStyle/>
          <a:p>
            <a:r>
              <a:rPr lang="en-GB" sz="6000" dirty="0">
                <a:solidFill>
                  <a:schemeClr val="bg1"/>
                </a:solidFill>
              </a:rPr>
              <a:t>Spinal Fracture</a:t>
            </a:r>
            <a:br>
              <a:rPr lang="en-GB" sz="6000" dirty="0">
                <a:solidFill>
                  <a:schemeClr val="bg1"/>
                </a:solidFill>
              </a:rPr>
            </a:br>
            <a:br>
              <a:rPr lang="en-GB" sz="6000" dirty="0">
                <a:solidFill>
                  <a:schemeClr val="bg1"/>
                </a:solidFill>
              </a:rPr>
            </a:br>
            <a:r>
              <a:rPr lang="en-GB" sz="4000" b="0" dirty="0">
                <a:solidFill>
                  <a:schemeClr val="bg1"/>
                </a:solidFill>
              </a:rPr>
              <a:t>Immediate Signs &amp; Symptoms and Time Frame</a:t>
            </a:r>
            <a:br>
              <a:rPr lang="en-GB" sz="6000" dirty="0">
                <a:solidFill>
                  <a:schemeClr val="bg1"/>
                </a:solidFill>
              </a:rPr>
            </a:br>
            <a:br>
              <a:rPr lang="en-GB" sz="6000" dirty="0">
                <a:solidFill>
                  <a:schemeClr val="bg1"/>
                </a:solidFill>
              </a:rPr>
            </a:br>
            <a:r>
              <a:rPr lang="en-GB" sz="3100" b="0" dirty="0">
                <a:solidFill>
                  <a:schemeClr val="bg1"/>
                </a:solidFill>
              </a:rPr>
              <a:t>Numbness</a:t>
            </a:r>
            <a:br>
              <a:rPr lang="en-GB" sz="3100" b="0" dirty="0">
                <a:solidFill>
                  <a:schemeClr val="bg1"/>
                </a:solidFill>
              </a:rPr>
            </a:br>
            <a:br>
              <a:rPr lang="en-GB" sz="3100" b="0" dirty="0">
                <a:solidFill>
                  <a:schemeClr val="bg1"/>
                </a:solidFill>
              </a:rPr>
            </a:br>
            <a:r>
              <a:rPr lang="en-GB" sz="3100" b="0" dirty="0">
                <a:solidFill>
                  <a:schemeClr val="bg1"/>
                </a:solidFill>
              </a:rPr>
              <a:t>Severe pain</a:t>
            </a:r>
            <a:br>
              <a:rPr lang="en-GB" sz="3100" b="0" dirty="0">
                <a:solidFill>
                  <a:schemeClr val="bg1"/>
                </a:solidFill>
              </a:rPr>
            </a:br>
            <a:br>
              <a:rPr lang="en-GB" sz="3100" b="0" dirty="0">
                <a:solidFill>
                  <a:schemeClr val="bg1"/>
                </a:solidFill>
              </a:rPr>
            </a:br>
            <a:r>
              <a:rPr lang="en-GB" sz="3100" b="0" dirty="0">
                <a:solidFill>
                  <a:schemeClr val="bg1"/>
                </a:solidFill>
              </a:rPr>
              <a:t>Loss of power in legs</a:t>
            </a:r>
            <a:br>
              <a:rPr lang="en-GB" sz="3100" b="0" dirty="0">
                <a:solidFill>
                  <a:schemeClr val="bg1"/>
                </a:solidFill>
              </a:rPr>
            </a:br>
            <a:r>
              <a:rPr lang="en-GB" sz="1600" b="0" dirty="0">
                <a:solidFill>
                  <a:schemeClr val="bg2"/>
                </a:solidFill>
                <a:effectLst/>
                <a:ea typeface="Calibri" panose="020F0502020204030204" pitchFamily="34" charset="0"/>
                <a:cs typeface="Times New Roman" panose="02020603050405020304" pitchFamily="18" charset="0"/>
              </a:rPr>
              <a:t>(St Helens and Knowsley Teaching Hospitals NHS 2024)</a:t>
            </a:r>
            <a:br>
              <a:rPr lang="en-GB" sz="1600" b="0" dirty="0">
                <a:solidFill>
                  <a:schemeClr val="bg1"/>
                </a:solidFill>
              </a:rPr>
            </a:br>
            <a:endParaRPr lang="en-GB" sz="1600" b="0" dirty="0">
              <a:solidFill>
                <a:schemeClr val="bg1"/>
              </a:solidFill>
            </a:endParaRPr>
          </a:p>
        </p:txBody>
      </p:sp>
      <p:sp>
        <p:nvSpPr>
          <p:cNvPr id="6" name="TextBox 5">
            <a:extLst>
              <a:ext uri="{FF2B5EF4-FFF2-40B4-BE49-F238E27FC236}">
                <a16:creationId xmlns:a16="http://schemas.microsoft.com/office/drawing/2014/main" id="{8F1C1C29-AF04-381D-07BD-22E694040D30}"/>
              </a:ext>
            </a:extLst>
          </p:cNvPr>
          <p:cNvSpPr txBox="1"/>
          <p:nvPr/>
        </p:nvSpPr>
        <p:spPr>
          <a:xfrm>
            <a:off x="-737419" y="1661651"/>
            <a:ext cx="6676103" cy="1046440"/>
          </a:xfrm>
          <a:prstGeom prst="rect">
            <a:avLst/>
          </a:prstGeom>
          <a:noFill/>
        </p:spPr>
        <p:txBody>
          <a:bodyPr wrap="square" rtlCol="0">
            <a:spAutoFit/>
          </a:bodyPr>
          <a:lstStyle/>
          <a:p>
            <a:r>
              <a:rPr lang="nl-NL" sz="2400" dirty="0">
                <a:solidFill>
                  <a:srgbClr val="3A3A3A"/>
                </a:solidFill>
                <a:latin typeface="Source Sans Pro" panose="020B0503030403020204" pitchFamily="34" charset="0"/>
              </a:rPr>
              <a:t> </a:t>
            </a:r>
            <a:endParaRPr lang="en-GB" sz="2400" dirty="0">
              <a:solidFill>
                <a:schemeClr val="bg1"/>
              </a:solidFill>
            </a:endParaRPr>
          </a:p>
          <a:p>
            <a:endParaRPr lang="en-GB" sz="1400" dirty="0">
              <a:solidFill>
                <a:schemeClr val="bg1"/>
              </a:solidFill>
            </a:endParaRPr>
          </a:p>
          <a:p>
            <a:endParaRPr lang="en-GB" sz="2400" dirty="0">
              <a:solidFill>
                <a:schemeClr val="bg1"/>
              </a:solidFill>
            </a:endParaRPr>
          </a:p>
        </p:txBody>
      </p:sp>
      <p:pic>
        <p:nvPicPr>
          <p:cNvPr id="3" name="Picture 2" descr="Transverse Process Fracture">
            <a:extLst>
              <a:ext uri="{FF2B5EF4-FFF2-40B4-BE49-F238E27FC236}">
                <a16:creationId xmlns:a16="http://schemas.microsoft.com/office/drawing/2014/main" id="{26272575-3715-06D1-3948-260EB26C3ED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22339" y="2381931"/>
            <a:ext cx="3211595" cy="3211595"/>
          </a:xfrm>
          <a:prstGeom prst="rect">
            <a:avLst/>
          </a:prstGeom>
          <a:noFill/>
          <a:ln>
            <a:noFill/>
          </a:ln>
        </p:spPr>
      </p:pic>
      <p:sp>
        <p:nvSpPr>
          <p:cNvPr id="7" name="TextBox 6">
            <a:extLst>
              <a:ext uri="{FF2B5EF4-FFF2-40B4-BE49-F238E27FC236}">
                <a16:creationId xmlns:a16="http://schemas.microsoft.com/office/drawing/2014/main" id="{A9BF8DB7-B3D2-19F5-41A4-A042D5E91CAB}"/>
              </a:ext>
            </a:extLst>
          </p:cNvPr>
          <p:cNvSpPr txBox="1"/>
          <p:nvPr/>
        </p:nvSpPr>
        <p:spPr>
          <a:xfrm>
            <a:off x="5938684" y="5679449"/>
            <a:ext cx="5074128" cy="646331"/>
          </a:xfrm>
          <a:prstGeom prst="rect">
            <a:avLst/>
          </a:prstGeom>
          <a:noFill/>
        </p:spPr>
        <p:txBody>
          <a:bodyPr wrap="square">
            <a:spAutoFit/>
          </a:bodyPr>
          <a:lstStyle/>
          <a:p>
            <a:r>
              <a:rPr lang="en-GB" dirty="0">
                <a:hlinkClick r:id="rId4"/>
              </a:rPr>
              <a:t>Transverse Process Fracture - What You Need to Know</a:t>
            </a:r>
            <a:endParaRPr lang="en-GB" dirty="0"/>
          </a:p>
        </p:txBody>
      </p:sp>
    </p:spTree>
    <p:extLst>
      <p:ext uri="{BB962C8B-B14F-4D97-AF65-F5344CB8AC3E}">
        <p14:creationId xmlns:p14="http://schemas.microsoft.com/office/powerpoint/2010/main" val="2335594472"/>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BD132E-0980-5297-CBD2-8378BE6DAFCB}"/>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53274966-A9A4-90B0-CDD6-A1D85E296A7A}"/>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73A22468-961D-A56F-E457-8F55FA3BB090}"/>
              </a:ext>
            </a:extLst>
          </p:cNvPr>
          <p:cNvSpPr>
            <a:spLocks noGrp="1"/>
          </p:cNvSpPr>
          <p:nvPr>
            <p:ph type="ctrTitle"/>
          </p:nvPr>
        </p:nvSpPr>
        <p:spPr>
          <a:xfrm>
            <a:off x="255639" y="334297"/>
            <a:ext cx="11644977" cy="2113935"/>
          </a:xfrm>
        </p:spPr>
        <p:txBody>
          <a:bodyPr anchor="t">
            <a:normAutofit fontScale="90000"/>
          </a:bodyPr>
          <a:lstStyle/>
          <a:p>
            <a:r>
              <a:rPr lang="en-GB" sz="6000" dirty="0">
                <a:solidFill>
                  <a:schemeClr val="bg1"/>
                </a:solidFill>
              </a:rPr>
              <a:t>Spinal Fracture</a:t>
            </a:r>
            <a:br>
              <a:rPr lang="en-GB" sz="6000" dirty="0">
                <a:solidFill>
                  <a:schemeClr val="bg1"/>
                </a:solidFill>
              </a:rPr>
            </a:br>
            <a:br>
              <a:rPr lang="en-GB" sz="6000" dirty="0">
                <a:solidFill>
                  <a:schemeClr val="bg1"/>
                </a:solidFill>
              </a:rPr>
            </a:br>
            <a:r>
              <a:rPr lang="en-GB" sz="4000" b="0" dirty="0">
                <a:solidFill>
                  <a:schemeClr val="bg1"/>
                </a:solidFill>
              </a:rPr>
              <a:t>Immediate Signs &amp; Symptoms and Time Frame</a:t>
            </a:r>
            <a:br>
              <a:rPr lang="en-GB" sz="6000" dirty="0">
                <a:solidFill>
                  <a:schemeClr val="bg1"/>
                </a:solidFill>
              </a:rPr>
            </a:br>
            <a:br>
              <a:rPr lang="en-GB" sz="6000" dirty="0">
                <a:solidFill>
                  <a:schemeClr val="bg1"/>
                </a:solidFill>
              </a:rPr>
            </a:br>
            <a:r>
              <a:rPr lang="en-GB" sz="3100" b="0" dirty="0">
                <a:solidFill>
                  <a:schemeClr val="bg1"/>
                </a:solidFill>
              </a:rPr>
              <a:t>Pain while standing</a:t>
            </a:r>
            <a:br>
              <a:rPr lang="en-GB" sz="3100" b="0" dirty="0">
                <a:solidFill>
                  <a:schemeClr val="bg1"/>
                </a:solidFill>
              </a:rPr>
            </a:br>
            <a:br>
              <a:rPr lang="en-GB" sz="3100" b="0" dirty="0">
                <a:solidFill>
                  <a:schemeClr val="bg1"/>
                </a:solidFill>
              </a:rPr>
            </a:br>
            <a:r>
              <a:rPr lang="en-GB" sz="3100" b="0" dirty="0">
                <a:solidFill>
                  <a:schemeClr val="bg1"/>
                </a:solidFill>
              </a:rPr>
              <a:t>Healing process takes 4 months</a:t>
            </a:r>
            <a:br>
              <a:rPr lang="en-GB" sz="3100" b="0" dirty="0">
                <a:solidFill>
                  <a:schemeClr val="bg1"/>
                </a:solidFill>
              </a:rPr>
            </a:br>
            <a:br>
              <a:rPr lang="en-GB" sz="3100" b="0" dirty="0">
                <a:solidFill>
                  <a:schemeClr val="bg1"/>
                </a:solidFill>
              </a:rPr>
            </a:br>
            <a:r>
              <a:rPr lang="en-GB" sz="3100" b="0" dirty="0">
                <a:solidFill>
                  <a:schemeClr val="bg1"/>
                </a:solidFill>
              </a:rPr>
              <a:t>Pain Subsides Between 6-8 weeks</a:t>
            </a:r>
            <a:br>
              <a:rPr lang="en-GB" sz="3100" b="0" dirty="0">
                <a:solidFill>
                  <a:schemeClr val="bg1"/>
                </a:solidFill>
              </a:rPr>
            </a:br>
            <a:r>
              <a:rPr lang="en-GB" sz="1600" b="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rPr>
              <a:t>(King’s College Hospital NHS Foundation Trust 2023)</a:t>
            </a:r>
            <a:endParaRPr lang="en-GB" sz="1600" b="0" dirty="0">
              <a:solidFill>
                <a:schemeClr val="bg2"/>
              </a:solidFill>
            </a:endParaRPr>
          </a:p>
        </p:txBody>
      </p:sp>
      <p:sp>
        <p:nvSpPr>
          <p:cNvPr id="6" name="TextBox 5">
            <a:extLst>
              <a:ext uri="{FF2B5EF4-FFF2-40B4-BE49-F238E27FC236}">
                <a16:creationId xmlns:a16="http://schemas.microsoft.com/office/drawing/2014/main" id="{8F7F1DF1-4893-AE78-13E3-84BBE6C49935}"/>
              </a:ext>
            </a:extLst>
          </p:cNvPr>
          <p:cNvSpPr txBox="1"/>
          <p:nvPr/>
        </p:nvSpPr>
        <p:spPr>
          <a:xfrm>
            <a:off x="-737419" y="1661651"/>
            <a:ext cx="6676103" cy="1046440"/>
          </a:xfrm>
          <a:prstGeom prst="rect">
            <a:avLst/>
          </a:prstGeom>
          <a:noFill/>
        </p:spPr>
        <p:txBody>
          <a:bodyPr wrap="square" rtlCol="0">
            <a:spAutoFit/>
          </a:bodyPr>
          <a:lstStyle/>
          <a:p>
            <a:r>
              <a:rPr lang="nl-NL" sz="2400" dirty="0">
                <a:solidFill>
                  <a:srgbClr val="3A3A3A"/>
                </a:solidFill>
                <a:latin typeface="Source Sans Pro" panose="020B0503030403020204" pitchFamily="34" charset="0"/>
              </a:rPr>
              <a:t> </a:t>
            </a:r>
            <a:endParaRPr lang="en-GB" sz="2400" dirty="0">
              <a:solidFill>
                <a:schemeClr val="bg1"/>
              </a:solidFill>
            </a:endParaRPr>
          </a:p>
          <a:p>
            <a:endParaRPr lang="en-GB" sz="1400" dirty="0">
              <a:solidFill>
                <a:schemeClr val="bg1"/>
              </a:solidFill>
            </a:endParaRPr>
          </a:p>
          <a:p>
            <a:endParaRPr lang="en-GB" sz="2400" dirty="0">
              <a:solidFill>
                <a:schemeClr val="bg1"/>
              </a:solidFill>
            </a:endParaRPr>
          </a:p>
        </p:txBody>
      </p:sp>
      <p:pic>
        <p:nvPicPr>
          <p:cNvPr id="3" name="Picture 2" descr="Myeloma Bracing">
            <a:extLst>
              <a:ext uri="{FF2B5EF4-FFF2-40B4-BE49-F238E27FC236}">
                <a16:creationId xmlns:a16="http://schemas.microsoft.com/office/drawing/2014/main" id="{D29C127D-0C33-F0EE-C0F3-8992C90CFB0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11275" y="2383771"/>
            <a:ext cx="3922427" cy="2980053"/>
          </a:xfrm>
          <a:prstGeom prst="rect">
            <a:avLst/>
          </a:prstGeom>
          <a:noFill/>
          <a:ln>
            <a:noFill/>
          </a:ln>
        </p:spPr>
      </p:pic>
      <p:sp>
        <p:nvSpPr>
          <p:cNvPr id="7" name="TextBox 6">
            <a:extLst>
              <a:ext uri="{FF2B5EF4-FFF2-40B4-BE49-F238E27FC236}">
                <a16:creationId xmlns:a16="http://schemas.microsoft.com/office/drawing/2014/main" id="{AEC43039-2B7E-7D13-F413-79D1CE761A14}"/>
              </a:ext>
            </a:extLst>
          </p:cNvPr>
          <p:cNvSpPr txBox="1"/>
          <p:nvPr/>
        </p:nvSpPr>
        <p:spPr>
          <a:xfrm>
            <a:off x="5889523" y="5438996"/>
            <a:ext cx="6504038" cy="671915"/>
          </a:xfrm>
          <a:prstGeom prst="rect">
            <a:avLst/>
          </a:prstGeom>
          <a:noFill/>
        </p:spPr>
        <p:txBody>
          <a:bodyPr wrap="square">
            <a:spAutoFit/>
          </a:bodyPr>
          <a:lstStyle/>
          <a:p>
            <a:pPr>
              <a:lnSpc>
                <a:spcPct val="107000"/>
              </a:lnSpc>
              <a:spcAft>
                <a:spcPts val="800"/>
              </a:spcAft>
            </a:pP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https://www.londonorthotics.co.uk/orthotics/bespoke-orthotics/myeloma-bracing/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208864703"/>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150EC9-93AA-BBA0-4629-00421643BAB7}"/>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51CBE7FE-9EA1-6EC3-510E-7C8B72A2A4ED}"/>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2DD5F9DE-6F45-0575-9555-607204EE2368}"/>
              </a:ext>
            </a:extLst>
          </p:cNvPr>
          <p:cNvSpPr>
            <a:spLocks noGrp="1"/>
          </p:cNvSpPr>
          <p:nvPr>
            <p:ph type="ctrTitle"/>
          </p:nvPr>
        </p:nvSpPr>
        <p:spPr>
          <a:xfrm>
            <a:off x="255639" y="334297"/>
            <a:ext cx="11644977" cy="2113935"/>
          </a:xfrm>
        </p:spPr>
        <p:txBody>
          <a:bodyPr anchor="t">
            <a:normAutofit fontScale="90000"/>
          </a:bodyPr>
          <a:lstStyle/>
          <a:p>
            <a:r>
              <a:rPr lang="en-GB" sz="6000" dirty="0">
                <a:solidFill>
                  <a:schemeClr val="bg1"/>
                </a:solidFill>
              </a:rPr>
              <a:t>Summary</a:t>
            </a:r>
            <a:br>
              <a:rPr lang="en-GB" sz="6000" dirty="0">
                <a:solidFill>
                  <a:schemeClr val="bg1"/>
                </a:solidFill>
              </a:rPr>
            </a:br>
            <a:br>
              <a:rPr lang="en-GB" sz="6000" dirty="0">
                <a:solidFill>
                  <a:schemeClr val="bg1"/>
                </a:solidFill>
              </a:rPr>
            </a:br>
            <a:r>
              <a:rPr lang="en-GB" sz="4400" b="0" dirty="0">
                <a:solidFill>
                  <a:schemeClr val="bg1"/>
                </a:solidFill>
              </a:rPr>
              <a:t>who is affected?</a:t>
            </a:r>
            <a:br>
              <a:rPr lang="en-GB" sz="4400" b="0" dirty="0">
                <a:solidFill>
                  <a:schemeClr val="bg1"/>
                </a:solidFill>
              </a:rPr>
            </a:br>
            <a:br>
              <a:rPr lang="en-GB" sz="4400" b="0" dirty="0">
                <a:solidFill>
                  <a:schemeClr val="bg1"/>
                </a:solidFill>
              </a:rPr>
            </a:br>
            <a:r>
              <a:rPr lang="en-GB" sz="4400" b="0" dirty="0">
                <a:solidFill>
                  <a:schemeClr val="bg1"/>
                </a:solidFill>
              </a:rPr>
              <a:t>How is it treated?</a:t>
            </a:r>
            <a:br>
              <a:rPr lang="en-GB" sz="4400" b="0" dirty="0">
                <a:solidFill>
                  <a:schemeClr val="bg1"/>
                </a:solidFill>
              </a:rPr>
            </a:br>
            <a:br>
              <a:rPr lang="en-GB" sz="4400" b="0" dirty="0">
                <a:solidFill>
                  <a:schemeClr val="bg1"/>
                </a:solidFill>
              </a:rPr>
            </a:br>
            <a:r>
              <a:rPr lang="en-GB" sz="4400" b="0" dirty="0">
                <a:solidFill>
                  <a:schemeClr val="bg1"/>
                </a:solidFill>
              </a:rPr>
              <a:t>How long?</a:t>
            </a:r>
            <a:br>
              <a:rPr lang="en-GB" sz="6000" dirty="0">
                <a:solidFill>
                  <a:schemeClr val="bg1"/>
                </a:solidFill>
              </a:rPr>
            </a:br>
            <a:br>
              <a:rPr lang="en-GB" sz="6000" dirty="0">
                <a:solidFill>
                  <a:schemeClr val="bg1"/>
                </a:solidFill>
              </a:rPr>
            </a:br>
            <a:endParaRPr lang="en-GB" sz="6000" dirty="0">
              <a:solidFill>
                <a:schemeClr val="bg1"/>
              </a:solidFill>
            </a:endParaRPr>
          </a:p>
        </p:txBody>
      </p:sp>
      <p:sp>
        <p:nvSpPr>
          <p:cNvPr id="6" name="TextBox 5">
            <a:extLst>
              <a:ext uri="{FF2B5EF4-FFF2-40B4-BE49-F238E27FC236}">
                <a16:creationId xmlns:a16="http://schemas.microsoft.com/office/drawing/2014/main" id="{87C6A2FB-E7ED-0D03-26CA-F97C344F64E0}"/>
              </a:ext>
            </a:extLst>
          </p:cNvPr>
          <p:cNvSpPr txBox="1"/>
          <p:nvPr/>
        </p:nvSpPr>
        <p:spPr>
          <a:xfrm>
            <a:off x="-737419" y="1661651"/>
            <a:ext cx="6676103" cy="1046440"/>
          </a:xfrm>
          <a:prstGeom prst="rect">
            <a:avLst/>
          </a:prstGeom>
          <a:noFill/>
        </p:spPr>
        <p:txBody>
          <a:bodyPr wrap="square" rtlCol="0">
            <a:spAutoFit/>
          </a:bodyPr>
          <a:lstStyle/>
          <a:p>
            <a:r>
              <a:rPr lang="nl-NL" sz="2400" dirty="0">
                <a:solidFill>
                  <a:srgbClr val="3A3A3A"/>
                </a:solidFill>
                <a:latin typeface="Source Sans Pro" panose="020B0503030403020204" pitchFamily="34" charset="0"/>
              </a:rPr>
              <a:t> </a:t>
            </a:r>
            <a:endParaRPr lang="en-GB" sz="2400" dirty="0">
              <a:solidFill>
                <a:schemeClr val="bg1"/>
              </a:solidFill>
            </a:endParaRPr>
          </a:p>
          <a:p>
            <a:endParaRPr lang="en-GB" sz="1400" dirty="0">
              <a:solidFill>
                <a:schemeClr val="bg1"/>
              </a:solidFill>
            </a:endParaRPr>
          </a:p>
          <a:p>
            <a:endParaRPr lang="en-GB" sz="2400" dirty="0">
              <a:solidFill>
                <a:schemeClr val="bg1"/>
              </a:solidFill>
            </a:endParaRPr>
          </a:p>
        </p:txBody>
      </p:sp>
    </p:spTree>
    <p:extLst>
      <p:ext uri="{BB962C8B-B14F-4D97-AF65-F5344CB8AC3E}">
        <p14:creationId xmlns:p14="http://schemas.microsoft.com/office/powerpoint/2010/main" val="3842427314"/>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3964F6-7355-F786-D73F-F68636A80029}"/>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32F8F7D0-6031-B0EC-AECA-2F68D98F4353}"/>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75F6EABA-D7A0-2154-5C69-AF573C6E4948}"/>
              </a:ext>
            </a:extLst>
          </p:cNvPr>
          <p:cNvSpPr>
            <a:spLocks noGrp="1"/>
          </p:cNvSpPr>
          <p:nvPr>
            <p:ph type="ctrTitle"/>
          </p:nvPr>
        </p:nvSpPr>
        <p:spPr>
          <a:xfrm>
            <a:off x="255639" y="334297"/>
            <a:ext cx="11644977" cy="6523703"/>
          </a:xfrm>
        </p:spPr>
        <p:txBody>
          <a:bodyPr anchor="t">
            <a:normAutofit/>
          </a:bodyPr>
          <a:lstStyle/>
          <a:p>
            <a:r>
              <a:rPr lang="en-GB" sz="6000" u="sng" dirty="0">
                <a:solidFill>
                  <a:schemeClr val="bg1"/>
                </a:solidFill>
              </a:rPr>
              <a:t>References</a:t>
            </a:r>
            <a:br>
              <a:rPr lang="en-GB" sz="6000" u="sng" dirty="0">
                <a:solidFill>
                  <a:schemeClr val="bg1"/>
                </a:solidFill>
              </a:rPr>
            </a:br>
            <a:br>
              <a:rPr lang="en-GB" sz="6000" u="sng" dirty="0">
                <a:solidFill>
                  <a:schemeClr val="bg1"/>
                </a:solidFill>
              </a:rPr>
            </a:br>
            <a:br>
              <a:rPr lang="en-GB" sz="6000" dirty="0">
                <a:solidFill>
                  <a:schemeClr val="bg1"/>
                </a:solidFill>
              </a:rPr>
            </a:br>
            <a:br>
              <a:rPr lang="en-GB" sz="6000" dirty="0">
                <a:solidFill>
                  <a:schemeClr val="bg1"/>
                </a:solidFill>
              </a:rPr>
            </a:br>
            <a:endParaRPr lang="en-GB" sz="6000" dirty="0">
              <a:solidFill>
                <a:schemeClr val="bg1"/>
              </a:solidFill>
            </a:endParaRPr>
          </a:p>
        </p:txBody>
      </p:sp>
      <p:sp>
        <p:nvSpPr>
          <p:cNvPr id="7" name="TextBox 6">
            <a:extLst>
              <a:ext uri="{FF2B5EF4-FFF2-40B4-BE49-F238E27FC236}">
                <a16:creationId xmlns:a16="http://schemas.microsoft.com/office/drawing/2014/main" id="{927BA0AD-B9F5-9F78-4B98-84235DE612BD}"/>
              </a:ext>
            </a:extLst>
          </p:cNvPr>
          <p:cNvSpPr txBox="1"/>
          <p:nvPr/>
        </p:nvSpPr>
        <p:spPr>
          <a:xfrm>
            <a:off x="481779" y="1204169"/>
            <a:ext cx="10461523" cy="5435078"/>
          </a:xfrm>
          <a:prstGeom prst="rect">
            <a:avLst/>
          </a:prstGeom>
          <a:noFill/>
        </p:spPr>
        <p:txBody>
          <a:bodyPr wrap="square">
            <a:spAutoFit/>
          </a:bodyPr>
          <a:lstStyle/>
          <a:p>
            <a:pPr>
              <a:lnSpc>
                <a:spcPct val="107000"/>
              </a:lnSpc>
              <a:spcAft>
                <a:spcPts val="800"/>
              </a:spcAft>
              <a:buNone/>
            </a:pP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American Academy of Orthopaedic Surgeons (AAOS) (2024)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Fractures of the thoracic and lumbar spine</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https://orthoinfo.aaos.org/en/diseases--conditions/fractures-of-the-thoracic-and-lumbar-spine/</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12 February 2025).</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Berkshire Healthcare NHS Foundation Trust (2024)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Lateral elbow tendinopathy physiotherapy leaflet</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(2024 update).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https://www.berkshirehealthcare.nhs.uk/media/109514458/lateral-elbow-tendinopathy-physio-leaflet-2024-update.pdf</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09 January 2025).</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Brukner, P. and Bahr, R. (2019)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Clinical Sports Medicine</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4th </a:t>
            </a: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edn</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Sydney: McGraw-Hill Education, P.394</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Compression Fractures of the Spine - Dr. Lani Simpson</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Curated.com, 2023.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10 snowboard tricks you can learn quickly</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https://www.curated.com/journal/36003/10-snowboard-tricks-you-can-learn-quickly</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06 March 2025].</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Dlabach</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J.A. and Baker, C.L. (2001) 'Lateral and medial epicondylitis in the overhead athlete',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Operative Techniques in Orthopaedics</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11(1), pp. 46-54. Elsevier </a:t>
            </a: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Inc.Available</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Lateral and medial epicondylitis in the overhead athlete - ScienceDirect</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on: 01 February 2025)</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Doral, M.N. and Karlsson, J. (2015)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Sports Injuries: Prevention, Diagnosis, Treatment and Rehabilitation</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2nd </a:t>
            </a: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edn</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Berlin: Springer Berlin Heidelberg.</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31908944"/>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584ED0-D261-50BE-CAC4-FCB610E61FE5}"/>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DEC1392F-4D45-A5A6-3768-3823A09DDD6A}"/>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29F13933-F16C-FAEF-EC3D-FFACAEDD7B45}"/>
              </a:ext>
            </a:extLst>
          </p:cNvPr>
          <p:cNvSpPr>
            <a:spLocks noGrp="1"/>
          </p:cNvSpPr>
          <p:nvPr>
            <p:ph type="ctrTitle"/>
          </p:nvPr>
        </p:nvSpPr>
        <p:spPr>
          <a:xfrm>
            <a:off x="255639" y="334297"/>
            <a:ext cx="11644977" cy="6523703"/>
          </a:xfrm>
        </p:spPr>
        <p:txBody>
          <a:bodyPr anchor="t">
            <a:normAutofit fontScale="90000"/>
          </a:bodyPr>
          <a:lstStyle/>
          <a:p>
            <a:pPr>
              <a:lnSpc>
                <a:spcPct val="107000"/>
              </a:lnSpc>
              <a:spcAft>
                <a:spcPts val="800"/>
              </a:spcAft>
            </a:pPr>
            <a:r>
              <a:rPr lang="en-GB" sz="6000" u="sng" dirty="0">
                <a:solidFill>
                  <a:schemeClr val="bg1"/>
                </a:solidFill>
              </a:rPr>
              <a:t>References</a:t>
            </a:r>
            <a:br>
              <a:rPr lang="en-GB" sz="6000" u="sng" dirty="0">
                <a:solidFill>
                  <a:schemeClr val="bg1"/>
                </a:solidFill>
              </a:rPr>
            </a:br>
            <a:br>
              <a:rPr lang="en-GB" sz="1200" u="sng" dirty="0">
                <a:solidFill>
                  <a:schemeClr val="bg1"/>
                </a:solidFill>
              </a:rPr>
            </a:b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Drugs.com.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Transverse process fracture</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https://www.drugs.com/cg/transverse-process-fracture.html</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06 March 2025).</a:t>
            </a: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FasterSkier</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(2021) 'Ski accident causes, treatment, and recovery'.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https://fasterskier.com/2021/10/ski-accident-causes-treatment-and-recovery/</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06 March 2025).</a:t>
            </a: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Gertzbein</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S.D., Khoury, D., Bullington, A., St. John, T.A. and Larson, A.I. (2012) 'Thoracic and lumbar fractures associated with skiing and snowboarding injuries according to the AO comprehensive classification',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American Journal of Sports Medicine</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40(8), pp. 1750-1754. Los Angeles, CA: SAGE Publications.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Thoracic and Lumbar Fractures Associated With Skiing and Snowboarding Injuries According to the AO Comprehensive Classification. - EBSCO</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on: 23 February 2025)</a:t>
            </a: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Harvard Health Publishing (2023)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Tennis elbow (lateral epicondylitis)</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http://www.health.harvard.edu/a_to_z/tennis-elbow-lateral-epicondylitis-a-to-z</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11 February 2025)</a:t>
            </a: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Inside The Games (2023) 'Netball World Cup: Australia win record-extending 12th title',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Inside the Games</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6 August.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https://www.insidethegames.biz/articles/1139438/netball-world-cup-australia-win-record</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06 March 2025).</a:t>
            </a: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iStock, 2025.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Young female horse rider on equestrian sport event</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[image]. Available at: https://www.istockphoto.com/photo/young-female-horse-rider-on-equestrian-sport-event-gm158050217-158050217 [Accessed 06 March 2025].</a:t>
            </a: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6000" u="sng" kern="100" dirty="0">
                <a:solidFill>
                  <a:schemeClr val="bg1"/>
                </a:solidFill>
                <a:latin typeface="Calibri" panose="020F0502020204030204" pitchFamily="34" charset="0"/>
                <a:ea typeface="Calibri" panose="020F0502020204030204" pitchFamily="34" charset="0"/>
                <a:cs typeface="Times New Roman" panose="02020603050405020304" pitchFamily="18" charset="0"/>
              </a:rPr>
            </a:b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br>
              <a:rPr lang="en-GB" sz="6000" u="sng" dirty="0">
                <a:solidFill>
                  <a:schemeClr val="bg1"/>
                </a:solidFill>
              </a:rPr>
            </a:br>
            <a:br>
              <a:rPr lang="en-GB" sz="6000" dirty="0">
                <a:solidFill>
                  <a:schemeClr val="bg1"/>
                </a:solidFill>
              </a:rPr>
            </a:br>
            <a:br>
              <a:rPr lang="en-GB" sz="6000" dirty="0">
                <a:solidFill>
                  <a:schemeClr val="bg1"/>
                </a:solidFill>
              </a:rPr>
            </a:br>
            <a:endParaRPr lang="en-GB" sz="6000" dirty="0">
              <a:solidFill>
                <a:schemeClr val="bg1"/>
              </a:solidFill>
            </a:endParaRPr>
          </a:p>
        </p:txBody>
      </p:sp>
    </p:spTree>
    <p:extLst>
      <p:ext uri="{BB962C8B-B14F-4D97-AF65-F5344CB8AC3E}">
        <p14:creationId xmlns:p14="http://schemas.microsoft.com/office/powerpoint/2010/main" val="2061634710"/>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6A0C5E-1447-4563-9E38-F34571AA5AFB}"/>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D1635401-D260-6F16-3F3C-5DF46DE389CD}"/>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674B4B79-0AD1-87FA-90A8-38374F5AD403}"/>
              </a:ext>
            </a:extLst>
          </p:cNvPr>
          <p:cNvSpPr>
            <a:spLocks noGrp="1"/>
          </p:cNvSpPr>
          <p:nvPr>
            <p:ph type="ctrTitle"/>
          </p:nvPr>
        </p:nvSpPr>
        <p:spPr>
          <a:xfrm>
            <a:off x="255639" y="334297"/>
            <a:ext cx="11644977" cy="6523703"/>
          </a:xfrm>
        </p:spPr>
        <p:txBody>
          <a:bodyPr anchor="t">
            <a:normAutofit fontScale="90000"/>
          </a:bodyPr>
          <a:lstStyle/>
          <a:p>
            <a:pPr>
              <a:lnSpc>
                <a:spcPct val="107000"/>
              </a:lnSpc>
              <a:spcAft>
                <a:spcPts val="800"/>
              </a:spcAft>
              <a:buNone/>
            </a:pPr>
            <a:r>
              <a:rPr lang="en-GB" sz="6000" u="sng" dirty="0">
                <a:solidFill>
                  <a:schemeClr val="bg1"/>
                </a:solidFill>
              </a:rPr>
              <a:t>References</a:t>
            </a:r>
            <a:br>
              <a:rPr lang="en-GB" sz="6000" u="sng" dirty="0">
                <a:solidFill>
                  <a:schemeClr val="bg1"/>
                </a:solidFill>
              </a:rPr>
            </a:b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Johns Hopkins Medicine.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ACL injury or tear</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https://www.hopkinsmedicine.org/health/conditions-and-diseases/acl-injury-or-tear</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06 March 2025).</a:t>
            </a: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Karanasios</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S., Lignos, I. and </a:t>
            </a: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Gioftsos</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G. (2023) 'Wrist extensor training with blood flow restriction for the management of lateral elbow tendinopathy: A case report', </a:t>
            </a:r>
            <a:r>
              <a:rPr lang="en-GB" sz="1800" i="1"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Cureus</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15(2), pp. e35468-e35468. United States: </a:t>
            </a: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Cureus</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Inc.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Wrist Extensor Training With Blood Flow Restriction for the Management of Lateral Elbow Tendinopathy: A Case Report - ProQuest</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on: 03 March 2025)</a:t>
            </a: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King’s College Hospital NHS Foundation Trust (2023)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Spinal fracture: Patient information</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https://www.kch.nhs.uk/wp-content/uploads/2023/05/3346-Spinal-fracture-format-V8_FINAL.pdf</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04 March 2025).</a:t>
            </a: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Kuharski, M.J., </a:t>
            </a: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Balmaceno</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-Criss, M., Mansour, A., Nadella, A., Meininger, K., Lou, M., Daher, M., </a:t>
            </a: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Alsoof</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D., </a:t>
            </a: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Diebo</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B.G. and Daniels, A.H. (2025) 'The epidemiology of recreation-related cervical and thoracic fractures',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Spine Journal</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25(1), pp. 136-144. Elsevier Inc.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The epidemiology of recreation-related cervical and thoracic fractures - ScienceDirect</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on: 28 February 2025)</a:t>
            </a: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endParaRPr lang="en-GB" sz="6000" dirty="0">
              <a:solidFill>
                <a:schemeClr val="bg1"/>
              </a:solidFill>
            </a:endParaRPr>
          </a:p>
        </p:txBody>
      </p:sp>
      <p:sp>
        <p:nvSpPr>
          <p:cNvPr id="6" name="TextBox 5">
            <a:extLst>
              <a:ext uri="{FF2B5EF4-FFF2-40B4-BE49-F238E27FC236}">
                <a16:creationId xmlns:a16="http://schemas.microsoft.com/office/drawing/2014/main" id="{68EA0648-D695-EDC1-403B-C5A000A126A6}"/>
              </a:ext>
            </a:extLst>
          </p:cNvPr>
          <p:cNvSpPr txBox="1"/>
          <p:nvPr/>
        </p:nvSpPr>
        <p:spPr>
          <a:xfrm>
            <a:off x="186813" y="1052052"/>
            <a:ext cx="11474245" cy="374077"/>
          </a:xfrm>
          <a:prstGeom prst="rect">
            <a:avLst/>
          </a:prstGeom>
          <a:noFill/>
        </p:spPr>
        <p:txBody>
          <a:bodyPr wrap="square" rtlCol="0">
            <a:spAutoFit/>
          </a:bodyPr>
          <a:lstStyle/>
          <a:p>
            <a:pPr>
              <a:lnSpc>
                <a:spcPct val="107000"/>
              </a:lnSpc>
              <a:spcAft>
                <a:spcPts val="800"/>
              </a:spcAft>
              <a:buNone/>
            </a:pPr>
            <a:endParaRPr lang="en-GB" sz="1800" kern="1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57910473"/>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F9E8991-C0A5-05ED-9BF5-EEEF7D39E6E8}"/>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94D8E72A-B07D-19A5-F52D-7D1F94AEABCD}"/>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7F5242A8-2954-1472-6E9B-90B8DE2138B5}"/>
              </a:ext>
            </a:extLst>
          </p:cNvPr>
          <p:cNvSpPr>
            <a:spLocks noGrp="1"/>
          </p:cNvSpPr>
          <p:nvPr>
            <p:ph type="ctrTitle"/>
          </p:nvPr>
        </p:nvSpPr>
        <p:spPr>
          <a:xfrm>
            <a:off x="255639" y="334297"/>
            <a:ext cx="11644977" cy="6523703"/>
          </a:xfrm>
        </p:spPr>
        <p:txBody>
          <a:bodyPr anchor="t">
            <a:normAutofit fontScale="90000"/>
          </a:bodyPr>
          <a:lstStyle/>
          <a:p>
            <a:pPr>
              <a:lnSpc>
                <a:spcPct val="107000"/>
              </a:lnSpc>
              <a:spcAft>
                <a:spcPts val="800"/>
              </a:spcAft>
              <a:buNone/>
            </a:pPr>
            <a:r>
              <a:rPr lang="en-GB" sz="6000" u="sng" dirty="0">
                <a:solidFill>
                  <a:schemeClr val="bg1"/>
                </a:solidFill>
              </a:rPr>
              <a:t>References</a:t>
            </a:r>
            <a:br>
              <a:rPr lang="en-GB" sz="6000" u="sng" dirty="0">
                <a:solidFill>
                  <a:schemeClr val="bg1"/>
                </a:solidFill>
              </a:rPr>
            </a:b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Liu, Q., Zhu, Y., Zhu, W., Zhang, G., Yang, Y.P. and Zhao, C. (2021) 'The role of MicroRNAs in tendon injury, repair, and related tissue engineering',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Biomaterials</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277, p. 121083. Elsevier Ltd. </a:t>
            </a: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doi</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10.1016/j.biomaterials.2021.121083. (Accessed on 20 January 2025)</a:t>
            </a: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London Orthotics.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Myeloma Bracing</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London Orthotics.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https://www.londonorthotics.co.uk/orthotics/bespoke-orthotics/myeloma-bracing/</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06 March 2025).</a:t>
            </a: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LoveCrafts</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Yarns</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lovecrafts.com/en-gb/l/yarns?utm_source=bing&amp;utm_source=bing&amp;utm_medium=cpc&amp;utm_medium=cpc&amp;utm_campaign=650113637&amp;utm_campaign=UK%20-%20Yarn%20-%20Generic%20-%20%20New%20Users%20-%20GOOGLE&amp;utm_term=knitting&amp;utm_term=knitting&amp;msclkid=e9c3031bb8ec1e9e476e64cbc00039d9&amp;utm_content=UK%20-%20Yarn%20-%20Generic%20-%20General</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01 March 2025).</a:t>
            </a: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Moynihan, B. (2016) 'The death of the one-handed backhand in tennis',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Sports Illustrated</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16 February.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https://www.si.com/tennis/2016/02/16/death-of-one-handed-backhand-tennis</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10 January 2025).</a:t>
            </a: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NHS (2025)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Tennis elbow</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https://www.nhs.uk/conditions/tennis-elbow/</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10 January 2025).</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6000" dirty="0">
              <a:solidFill>
                <a:schemeClr val="bg1"/>
              </a:solidFill>
            </a:endParaRPr>
          </a:p>
        </p:txBody>
      </p:sp>
      <p:sp>
        <p:nvSpPr>
          <p:cNvPr id="6" name="TextBox 5">
            <a:extLst>
              <a:ext uri="{FF2B5EF4-FFF2-40B4-BE49-F238E27FC236}">
                <a16:creationId xmlns:a16="http://schemas.microsoft.com/office/drawing/2014/main" id="{918FA767-DFA7-39CA-7223-91DC19256A03}"/>
              </a:ext>
            </a:extLst>
          </p:cNvPr>
          <p:cNvSpPr txBox="1"/>
          <p:nvPr/>
        </p:nvSpPr>
        <p:spPr>
          <a:xfrm>
            <a:off x="186813" y="1052052"/>
            <a:ext cx="11474245" cy="374077"/>
          </a:xfrm>
          <a:prstGeom prst="rect">
            <a:avLst/>
          </a:prstGeom>
          <a:noFill/>
        </p:spPr>
        <p:txBody>
          <a:bodyPr wrap="square" rtlCol="0">
            <a:spAutoFit/>
          </a:bodyPr>
          <a:lstStyle/>
          <a:p>
            <a:pPr>
              <a:lnSpc>
                <a:spcPct val="107000"/>
              </a:lnSpc>
              <a:spcAft>
                <a:spcPts val="800"/>
              </a:spcAft>
              <a:buNone/>
            </a:pPr>
            <a:endParaRPr lang="en-GB" sz="1800" kern="1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87678551"/>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13690A-9E9D-140C-DCA6-EC4C6A74E041}"/>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77635D67-7291-8924-310B-77B64EE787C6}"/>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0AC9E8F2-BB77-4CF8-6A5D-D8C6F693384F}"/>
              </a:ext>
            </a:extLst>
          </p:cNvPr>
          <p:cNvSpPr>
            <a:spLocks noGrp="1"/>
          </p:cNvSpPr>
          <p:nvPr>
            <p:ph type="ctrTitle"/>
          </p:nvPr>
        </p:nvSpPr>
        <p:spPr>
          <a:xfrm>
            <a:off x="255639" y="334297"/>
            <a:ext cx="11644977" cy="6523703"/>
          </a:xfrm>
        </p:spPr>
        <p:txBody>
          <a:bodyPr anchor="t">
            <a:normAutofit/>
          </a:bodyPr>
          <a:lstStyle/>
          <a:p>
            <a:r>
              <a:rPr lang="en-GB" sz="6000" u="sng" dirty="0">
                <a:solidFill>
                  <a:schemeClr val="bg1"/>
                </a:solidFill>
              </a:rPr>
              <a:t>References</a:t>
            </a:r>
            <a:br>
              <a:rPr lang="en-GB" sz="6000" u="sng" dirty="0">
                <a:solidFill>
                  <a:schemeClr val="bg1"/>
                </a:solidFill>
              </a:rPr>
            </a:br>
            <a:br>
              <a:rPr lang="en-GB" sz="6000" u="sng" dirty="0">
                <a:solidFill>
                  <a:schemeClr val="bg1"/>
                </a:solidFill>
              </a:rPr>
            </a:br>
            <a:br>
              <a:rPr lang="en-GB" sz="6000" dirty="0">
                <a:solidFill>
                  <a:schemeClr val="bg1"/>
                </a:solidFill>
              </a:rPr>
            </a:br>
            <a:br>
              <a:rPr lang="en-GB" sz="6000" dirty="0">
                <a:solidFill>
                  <a:schemeClr val="bg1"/>
                </a:solidFill>
              </a:rPr>
            </a:br>
            <a:endParaRPr lang="en-GB" sz="6000" dirty="0">
              <a:solidFill>
                <a:schemeClr val="bg1"/>
              </a:solidFill>
            </a:endParaRPr>
          </a:p>
        </p:txBody>
      </p:sp>
      <p:sp>
        <p:nvSpPr>
          <p:cNvPr id="6" name="TextBox 5">
            <a:extLst>
              <a:ext uri="{FF2B5EF4-FFF2-40B4-BE49-F238E27FC236}">
                <a16:creationId xmlns:a16="http://schemas.microsoft.com/office/drawing/2014/main" id="{BD99CA53-3ED2-2149-5F9F-85EB3388015A}"/>
              </a:ext>
            </a:extLst>
          </p:cNvPr>
          <p:cNvSpPr txBox="1"/>
          <p:nvPr/>
        </p:nvSpPr>
        <p:spPr>
          <a:xfrm>
            <a:off x="186813" y="1052052"/>
            <a:ext cx="11474245" cy="374077"/>
          </a:xfrm>
          <a:prstGeom prst="rect">
            <a:avLst/>
          </a:prstGeom>
          <a:noFill/>
        </p:spPr>
        <p:txBody>
          <a:bodyPr wrap="square" rtlCol="0">
            <a:spAutoFit/>
          </a:bodyPr>
          <a:lstStyle/>
          <a:p>
            <a:pPr>
              <a:lnSpc>
                <a:spcPct val="107000"/>
              </a:lnSpc>
              <a:spcAft>
                <a:spcPts val="800"/>
              </a:spcAft>
              <a:buNone/>
            </a:pPr>
            <a:endParaRPr lang="en-GB" sz="1800" kern="1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18C2EE76-6F50-5C51-E178-91D815CB7526}"/>
              </a:ext>
            </a:extLst>
          </p:cNvPr>
          <p:cNvSpPr txBox="1"/>
          <p:nvPr/>
        </p:nvSpPr>
        <p:spPr>
          <a:xfrm>
            <a:off x="363793" y="1543950"/>
            <a:ext cx="10913806" cy="4739759"/>
          </a:xfrm>
          <a:prstGeom prst="rect">
            <a:avLst/>
          </a:prstGeom>
          <a:noFill/>
        </p:spPr>
        <p:txBody>
          <a:bodyPr wrap="square">
            <a:spAutoFit/>
          </a:bodyPr>
          <a:lstStyle/>
          <a:p>
            <a:pPr>
              <a:lnSpc>
                <a:spcPct val="107000"/>
              </a:lnSpc>
              <a:spcAft>
                <a:spcPts val="800"/>
              </a:spcAft>
              <a:buNone/>
            </a:pP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North West Hip &amp; Knee Clinic.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Anterior cruciate ligament (ACL) injuries</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https://nw-hip-knee-clinic.com/anterior-cruciate-ligament.html</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06 March 2025).</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Orthopedic</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Associates of Hartford.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Tennis elbow treatment by an </a:t>
            </a:r>
            <a:r>
              <a:rPr lang="en-GB" sz="1800" i="1"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orthopedic</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specialist</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https://oahct.com/direct-orthopedic-care/elbow-pain-orthopedic-specialist/tennis-elbow/</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06 March 2025).</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Pilates in Dulwich (2017) 'R.I.C.E therapy'.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https://pilatesindulwich.co.uk/2017/07/01/rice-therapy/</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06 March 2025).</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Plymouth Hospitals NHS Trust (no date)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Anterior cruciate ligament (ACL) injury and treatment</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https://www.plymouthhospitals.nhs.uk/display-pil/pil-anterior-cruciate-ligament-3962/</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22 February 2025).</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Singleton Physiotherapy.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Elbow pain treatment</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https://www.singletonphysiotherapy.com.au/conditions-we-treat/elbow-pain/</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06 March 2025).</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St Helens and Knowsley Teaching Hospitals NHS Trust (2024)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Knee replacement surgery: Patient information</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https://sthk.merseywestlancs.nhs.uk/media/.leaflets/60990fe9183415.39093451.pdf</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01 March 2025).</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6647669"/>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EC9FFF-F4B7-E320-BEE8-C80D5D1A1530}"/>
            </a:ext>
          </a:extLst>
        </p:cNvPr>
        <p:cNvGrpSpPr/>
        <p:nvPr/>
      </p:nvGrpSpPr>
      <p:grpSpPr>
        <a:xfrm>
          <a:off x="0" y="0"/>
          <a:ext cx="0" cy="0"/>
          <a:chOff x="0" y="0"/>
          <a:chExt cx="0" cy="0"/>
        </a:xfrm>
      </p:grpSpPr>
      <p:pic>
        <p:nvPicPr>
          <p:cNvPr id="4" name="Picture 3" descr="Colorful patterns on the sky">
            <a:extLst>
              <a:ext uri="{FF2B5EF4-FFF2-40B4-BE49-F238E27FC236}">
                <a16:creationId xmlns:a16="http://schemas.microsoft.com/office/drawing/2014/main" id="{6AAD3297-F8E7-39B5-051B-F0B21AA33441}"/>
              </a:ext>
            </a:extLst>
          </p:cNvPr>
          <p:cNvPicPr>
            <a:picLocks noChangeAspect="1"/>
          </p:cNvPicPr>
          <p:nvPr/>
        </p:nvPicPr>
        <p:blipFill>
          <a:blip r:embed="rId2"/>
          <a:srcRect t="5889" b="9841"/>
          <a:stretch/>
        </p:blipFill>
        <p:spPr>
          <a:xfrm>
            <a:off x="20" y="10"/>
            <a:ext cx="12191979" cy="6857990"/>
          </a:xfrm>
          <a:prstGeom prst="rect">
            <a:avLst/>
          </a:prstGeom>
        </p:spPr>
      </p:pic>
      <p:sp>
        <p:nvSpPr>
          <p:cNvPr id="2" name="Title 1">
            <a:extLst>
              <a:ext uri="{FF2B5EF4-FFF2-40B4-BE49-F238E27FC236}">
                <a16:creationId xmlns:a16="http://schemas.microsoft.com/office/drawing/2014/main" id="{F3C99BEC-84EE-9569-3DBD-CDD561526BAF}"/>
              </a:ext>
            </a:extLst>
          </p:cNvPr>
          <p:cNvSpPr>
            <a:spLocks noGrp="1"/>
          </p:cNvSpPr>
          <p:nvPr>
            <p:ph type="ctrTitle"/>
          </p:nvPr>
        </p:nvSpPr>
        <p:spPr>
          <a:xfrm>
            <a:off x="255639" y="334297"/>
            <a:ext cx="11644977" cy="6523703"/>
          </a:xfrm>
        </p:spPr>
        <p:txBody>
          <a:bodyPr anchor="t">
            <a:normAutofit/>
          </a:bodyPr>
          <a:lstStyle/>
          <a:p>
            <a:r>
              <a:rPr lang="en-GB" sz="6000" u="sng" dirty="0">
                <a:solidFill>
                  <a:schemeClr val="bg1"/>
                </a:solidFill>
              </a:rPr>
              <a:t>References</a:t>
            </a:r>
            <a:br>
              <a:rPr lang="en-GB" sz="6000" u="sng" dirty="0">
                <a:solidFill>
                  <a:schemeClr val="bg1"/>
                </a:solidFill>
              </a:rPr>
            </a:br>
            <a:br>
              <a:rPr lang="en-GB" sz="6000" u="sng" dirty="0">
                <a:solidFill>
                  <a:schemeClr val="bg1"/>
                </a:solidFill>
              </a:rPr>
            </a:br>
            <a:br>
              <a:rPr lang="en-GB" sz="6000" dirty="0">
                <a:solidFill>
                  <a:schemeClr val="bg1"/>
                </a:solidFill>
              </a:rPr>
            </a:br>
            <a:br>
              <a:rPr lang="en-GB" sz="6000" dirty="0">
                <a:solidFill>
                  <a:schemeClr val="bg1"/>
                </a:solidFill>
              </a:rPr>
            </a:br>
            <a:endParaRPr lang="en-GB" sz="6000" dirty="0">
              <a:solidFill>
                <a:schemeClr val="bg1"/>
              </a:solidFill>
            </a:endParaRPr>
          </a:p>
        </p:txBody>
      </p:sp>
      <p:sp>
        <p:nvSpPr>
          <p:cNvPr id="6" name="TextBox 5">
            <a:extLst>
              <a:ext uri="{FF2B5EF4-FFF2-40B4-BE49-F238E27FC236}">
                <a16:creationId xmlns:a16="http://schemas.microsoft.com/office/drawing/2014/main" id="{1C297668-BCA4-9A85-5080-1D5F00EF3E83}"/>
              </a:ext>
            </a:extLst>
          </p:cNvPr>
          <p:cNvSpPr txBox="1"/>
          <p:nvPr/>
        </p:nvSpPr>
        <p:spPr>
          <a:xfrm>
            <a:off x="186813" y="1052052"/>
            <a:ext cx="11474245" cy="374077"/>
          </a:xfrm>
          <a:prstGeom prst="rect">
            <a:avLst/>
          </a:prstGeom>
          <a:noFill/>
        </p:spPr>
        <p:txBody>
          <a:bodyPr wrap="square" rtlCol="0">
            <a:spAutoFit/>
          </a:bodyPr>
          <a:lstStyle/>
          <a:p>
            <a:pPr>
              <a:lnSpc>
                <a:spcPct val="107000"/>
              </a:lnSpc>
              <a:spcAft>
                <a:spcPts val="800"/>
              </a:spcAft>
              <a:buNone/>
            </a:pPr>
            <a:endParaRPr lang="en-GB" sz="1800" kern="100" dirty="0">
              <a:solidFill>
                <a:schemeClr val="bg2"/>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2AF1796C-10C8-F4AE-4C1D-07F60FB6522C}"/>
              </a:ext>
            </a:extLst>
          </p:cNvPr>
          <p:cNvSpPr txBox="1"/>
          <p:nvPr/>
        </p:nvSpPr>
        <p:spPr>
          <a:xfrm>
            <a:off x="186813" y="1239090"/>
            <a:ext cx="11474245" cy="3155351"/>
          </a:xfrm>
          <a:prstGeom prst="rect">
            <a:avLst/>
          </a:prstGeom>
          <a:noFill/>
        </p:spPr>
        <p:txBody>
          <a:bodyPr wrap="square">
            <a:spAutoFit/>
          </a:bodyPr>
          <a:lstStyle/>
          <a:p>
            <a:pPr>
              <a:lnSpc>
                <a:spcPct val="107000"/>
              </a:lnSpc>
              <a:spcAft>
                <a:spcPts val="800"/>
              </a:spcAft>
              <a:buNone/>
            </a:pPr>
            <a:r>
              <a:rPr lang="en-GB" sz="1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St Helens and Knowsley Teaching Hospitals NHS Trust (2024) </a:t>
            </a:r>
            <a:r>
              <a:rPr lang="en-GB" sz="1800" i="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Spinal Fracture: Thoracic/Lumbar</a:t>
            </a:r>
            <a:r>
              <a:rPr lang="en-GB" sz="1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8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https://sthk.merseywestlancs.nhs.uk/media/.leaflets/60990fe9183415.39093451.pdf</a:t>
            </a:r>
            <a:r>
              <a:rPr lang="en-GB" sz="1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03 March 2025).</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Society of Sports Therapists. Power Up To Play. (2025) ACL Prevention in Youth Sport in the UK – A Joint Webinar by The SST And Power Up To Play.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ACL Injury Prevention in Youth Sport in the UK – A Joint Webinar by The SST and Power Up To Play</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Accsessed</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on: 05 March 2025</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TrialQuest</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Inc.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Thoracic Vertebral Fractures</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kern="100" dirty="0">
                <a:solidFill>
                  <a:srgbClr val="674CF0"/>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Thoracic Vertebral Fractures - </a:t>
            </a:r>
            <a:r>
              <a:rPr lang="en-GB" sz="1800" u="sng" kern="100" dirty="0" err="1">
                <a:solidFill>
                  <a:srgbClr val="674CF0"/>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TrialQuest</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 Inc.</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Accsessed</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on 06/03/2025)</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None/>
            </a:pPr>
            <a:r>
              <a:rPr lang="en-GB" sz="1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Vamos A Rema. </a:t>
            </a:r>
            <a:r>
              <a:rPr lang="en-GB" sz="1800" i="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Home</a:t>
            </a:r>
            <a:r>
              <a:rPr lang="en-GB" sz="1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8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https://vamosarema.com/</a:t>
            </a:r>
            <a:r>
              <a:rPr lang="en-GB" sz="1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06 March 2025).</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Wallhere</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Wallpaper 575161</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https://wallhere.com/es/wallpaper/575161</a:t>
            </a:r>
            <a:r>
              <a:rPr lang="en-GB" sz="1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(Accessed: 06 March 2025).</a:t>
            </a:r>
            <a:endParaRPr lang="en-GB" sz="18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4824150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ylanVTI">
  <a:themeElements>
    <a:clrScheme name="DylanVTI">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DylanVTI">
      <a:majorFont>
        <a:latin typeface="Neue Haas Grotesk Text Pro"/>
        <a:ea typeface=""/>
        <a:cs typeface=""/>
      </a:majorFont>
      <a:minorFont>
        <a:latin typeface="Neue Haas Grotesk Text Pro"/>
        <a:ea typeface=""/>
        <a:cs typeface=""/>
      </a:minorFont>
    </a:fontScheme>
    <a:fmtScheme name="Dyl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CD0E21EA-FD0B-4FCD-9D95-B274E3CB7535}" vid="{F2F2D961-94DA-46D9-ABD7-77D6D5FB2C2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2319</TotalTime>
  <Words>2566</Words>
  <Application>Microsoft Office PowerPoint</Application>
  <PresentationFormat>Widescreen</PresentationFormat>
  <Paragraphs>158</Paragraphs>
  <Slides>28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Aptos</vt:lpstr>
      <vt:lpstr>Arial</vt:lpstr>
      <vt:lpstr>Calibri</vt:lpstr>
      <vt:lpstr>Neue Haas Grotesk Text Pro</vt:lpstr>
      <vt:lpstr>Source Sans Pro</vt:lpstr>
      <vt:lpstr>Times New Roman</vt:lpstr>
      <vt:lpstr>DylanVTI</vt:lpstr>
      <vt:lpstr>Sports and exercise Injuries bmst4004</vt:lpstr>
      <vt:lpstr>Lateral Elbow Tendinopothy</vt:lpstr>
      <vt:lpstr>Lateral Elbow Tendinopothy</vt:lpstr>
      <vt:lpstr>Lateral Elbow Tendinopothy</vt:lpstr>
      <vt:lpstr>Lateral Elbow Tendinopothy</vt:lpstr>
      <vt:lpstr>Lateral Elbow Tendinopothy</vt:lpstr>
      <vt:lpstr>Lateral Elbow Tendinopothy</vt:lpstr>
      <vt:lpstr>Summary  who is affected?  How is it treated?  How long?  </vt:lpstr>
      <vt:lpstr>Anterior Cruciate Ligament Rupture  Causative Factors (Aetiology)  Women 2-8 times more likely to be injured Wider set hips Hormonal influences Chosen sport  (Brukner, khan et al, 2019)  Teenagers No injury prevention at grassroot level (The Society Of Sports Therapists, 2025)</vt:lpstr>
      <vt:lpstr>Anterior Cruciate Ligament Rupture Causative Factors (Aetiology)  Sports involving pivoting and deceleration  Football American Football Gymnastics Skiing Netball Basketball Handball (Brukner, khan et al, 2019) </vt:lpstr>
      <vt:lpstr>Anterior Cruciate Ligament Rupture  Mechanism of injury  Pivoting  Deceleration Changing direction Quickly Landing From a jump (Plymouth Hospital NHS Trust 2020)                                                                         Knee Sports Injury – Anterior Cruciate Ligament (ACL)</vt:lpstr>
      <vt:lpstr>Anterior Cruciate Ligament Rupture  Mechanism of injury </vt:lpstr>
      <vt:lpstr>Anterior Cruciate Ligament Rupture  Immediate Signs &amp; Symptoms and Time Frame  ‘Pop’ sensation  Sudden onset of pain  Lack of stabilty (Plymouth Hospital NHS Trust 2020) </vt:lpstr>
      <vt:lpstr>Anterior Cruciate Ligament Rupture  Immediate Signs &amp; Symptoms and Time Frame  Extreme Pain Immediately after  Hemarthrosis  Swelling Delayed (Brukner, khan et al, 2019)                                                                How Long Should You Wrap A Swollen Knee at Diana Stewart blog </vt:lpstr>
      <vt:lpstr>Summary  who is affected?  How is it treated?  How long?  </vt:lpstr>
      <vt:lpstr>Spinal Fracture  Causative Factors (Aetiology)  Younger Males Football Skiing Snowboarding (Kuharski, Balmaceno-Criss et al, 2025)</vt:lpstr>
      <vt:lpstr>Spinal Fracture  Causative Factors (Aetiology)  Older females Horse Riding (Kuharski, Balmaceno-Criss et al, 2025)  Osteoporosis (St Helens and Knowsley Teaching Hospitals NHS 2024)  </vt:lpstr>
      <vt:lpstr>Spinal Fracture  Mechanism of Injury  High speed sports Skiing Snowboarding (Gertzbein., Khoury et al. 2012)  High speed car collision  (American Academy of Orthopaedic Surgeons (AAOS) 2024) </vt:lpstr>
      <vt:lpstr>Spinal Fracture  Mechanism of Injury  Compression Fracture  Burts Fracture  Distraction Fracture  Transverse Process Fracture </vt:lpstr>
      <vt:lpstr>Spinal Fracture  Immediate Signs &amp; Symptoms and Time Frame  Numbness  Severe pain  Loss of power in legs (St Helens and Knowsley Teaching Hospitals NHS 2024) </vt:lpstr>
      <vt:lpstr>Spinal Fracture  Immediate Signs &amp; Symptoms and Time Frame  Pain while standing  Healing process takes 4 months  Pain Subsides Between 6-8 weeks (King’s College Hospital NHS Foundation Trust 2023)</vt:lpstr>
      <vt:lpstr>Summary  who is affected?  How is it treated?  How long?  </vt:lpstr>
      <vt:lpstr>References    </vt:lpstr>
      <vt:lpstr>References  Drugs.com. Transverse process fracture. Available at: https://www.drugs.com/cg/transverse-process-fracture.html (Accessed: 06 March 2025).  FasterSkier (2021) 'Ski accident causes, treatment, and recovery'. Available at: https://fasterskier.com/2021/10/ski-accident-causes-treatment-and-recovery/ (Accessed: 06 March 2025).  Gertzbein, S.D., Khoury, D., Bullington, A., St. John, T.A. and Larson, A.I. (2012) 'Thoracic and lumbar fractures associated with skiing and snowboarding injuries according to the AO comprehensive classification', The American Journal of Sports Medicine, 40(8), pp. 1750-1754. Los Angeles, CA: SAGE Publications. Available at: Thoracic and Lumbar Fractures Associated With Skiing and Snowboarding Injuries According to the AO Comprehensive Classification. - EBSCO (Accessed on: 23 February 2025)  Harvard Health Publishing (2023) Tennis elbow (lateral epicondylitis). Available at: http://www.health.harvard.edu/a_to_z/tennis-elbow-lateral-epicondylitis-a-to-z (Accessed: 11 February 2025)  Inside The Games (2023) 'Netball World Cup: Australia win record-extending 12th title', Inside the Games, 6 August. Available at: https://www.insidethegames.biz/articles/1139438/netball-world-cup-australia-win-record (Accessed: 06 March 2025).  iStock, 2025. Young female horse rider on equestrian sport event [image]. Available at: https://www.istockphoto.com/photo/young-female-horse-rider-on-equestrian-sport-event-gm158050217-158050217 [Accessed 06 March 2025].      </vt:lpstr>
      <vt:lpstr>References Johns Hopkins Medicine. ACL injury or tear. Available at: https://www.hopkinsmedicine.org/health/conditions-and-diseases/acl-injury-or-tear (Accessed: 06 March 2025).  Karanasios, S., Lignos, I. and Gioftsos, G. (2023) 'Wrist extensor training with blood flow restriction for the management of lateral elbow tendinopathy: A case report', Cureus, 15(2), pp. e35468-e35468. United States: Cureus Inc. Available at: Wrist Extensor Training With Blood Flow Restriction for the Management of Lateral Elbow Tendinopathy: A Case Report - ProQuest (Accessed on: 03 March 2025)  King’s College Hospital NHS Foundation Trust (2023) Spinal fracture: Patient information. Available at: https://www.kch.nhs.uk/wp-content/uploads/2023/05/3346-Spinal-fracture-format-V8_FINAL.pdf (Accessed: 04 March 2025).  Kuharski, M.J., Balmaceno-Criss, M., Mansour, A., Nadella, A., Meininger, K., Lou, M., Daher, M., Alsoof, D., Diebo, B.G. and Daniels, A.H. (2025) 'The epidemiology of recreation-related cervical and thoracic fractures', The Spine Journal, 25(1), pp. 136-144. Elsevier Inc. Available at: The epidemiology of recreation-related cervical and thoracic fractures - ScienceDirect (Accessed on: 28 February 2025) </vt:lpstr>
      <vt:lpstr>References Liu, Q., Zhu, Y., Zhu, W., Zhang, G., Yang, Y.P. and Zhao, C. (2021) 'The role of MicroRNAs in tendon injury, repair, and related tissue engineering', Biomaterials, 277, p. 121083. Elsevier Ltd. doi: 10.1016/j.biomaterials.2021.121083. (Accessed on 20 January 2025)  London Orthotics. Myeloma Bracing. London Orthotics. Available at: https://www.londonorthotics.co.uk/orthotics/bespoke-orthotics/myeloma-bracing/ (Accessed: 06 March 2025).  LoveCrafts. Yarns. Available at: https://www.lovecrafts.com/en-gb/l/yarns?utm_source=bing&amp;utm_source=bing&amp;utm_medium=cpc&amp;utm_medium=cpc&amp;utm_campaign=650113637&amp;utm_campaign=UK%20-%20Yarn%20-%20Generic%20-%20%20New%20Users%20-%20GOOGLE&amp;utm_term=knitting&amp;utm_term=knitting&amp;msclkid=e9c3031bb8ec1e9e476e64cbc00039d9&amp;utm_content=UK%20-%20Yarn%20-%20Generic%20-%20General (Accessed: 01 March 2025).  Moynihan, B. (2016) 'The death of the one-handed backhand in tennis', Sports Illustrated, 16 February. Available at: https://www.si.com/tennis/2016/02/16/death-of-one-handed-backhand-tennis (Accessed: 10 January 2025).  NHS (2025) Tennis elbow. Available at: https://www.nhs.uk/conditions/tennis-elbow/ (Accessed: 10 January 2025).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 Holland (2406425)</dc:creator>
  <cp:lastModifiedBy>Sam Holland (2406425)</cp:lastModifiedBy>
  <cp:revision>1</cp:revision>
  <dcterms:created xsi:type="dcterms:W3CDTF">2025-03-03T21:55:04Z</dcterms:created>
  <dcterms:modified xsi:type="dcterms:W3CDTF">2025-03-13T23:10:52Z</dcterms:modified>
</cp:coreProperties>
</file>