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webextensions/webextension2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4"/>
  </p:sldMasterIdLst>
  <p:notesMasterIdLst>
    <p:notesMasterId r:id="rId14"/>
  </p:notesMasterIdLst>
  <p:sldIdLst>
    <p:sldId id="256" r:id="rId5"/>
    <p:sldId id="265" r:id="rId6"/>
    <p:sldId id="257" r:id="rId7"/>
    <p:sldId id="258" r:id="rId8"/>
    <p:sldId id="259" r:id="rId9"/>
    <p:sldId id="260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79BD12-B892-41B9-B489-04246CCDEDD6}" v="47" dt="2026-04-29T22:41:10.4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53" autoAdjust="0"/>
    <p:restoredTop sz="94660"/>
  </p:normalViewPr>
  <p:slideViewPr>
    <p:cSldViewPr snapToGrid="0">
      <p:cViewPr varScale="1">
        <p:scale>
          <a:sx n="78" d="100"/>
          <a:sy n="78" d="100"/>
        </p:scale>
        <p:origin x="389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9932C5-32CC-4BE0-ABAB-BA7CF417CB5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073CA85-3A9F-4B9A-838D-4867E956101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Orderliness, rules, lists, schedules</a:t>
          </a:r>
        </a:p>
      </dgm:t>
    </dgm:pt>
    <dgm:pt modelId="{76949604-AA05-40A8-931E-F46C2733675E}" type="parTrans" cxnId="{96CEC3F3-4954-455C-AC07-601DC60F2F14}">
      <dgm:prSet/>
      <dgm:spPr/>
      <dgm:t>
        <a:bodyPr/>
        <a:lstStyle/>
        <a:p>
          <a:endParaRPr lang="en-US"/>
        </a:p>
      </dgm:t>
    </dgm:pt>
    <dgm:pt modelId="{08D11965-470B-4A6E-9902-2C9D9BD33DA7}" type="sibTrans" cxnId="{96CEC3F3-4954-455C-AC07-601DC60F2F14}">
      <dgm:prSet/>
      <dgm:spPr/>
      <dgm:t>
        <a:bodyPr/>
        <a:lstStyle/>
        <a:p>
          <a:endParaRPr lang="en-US"/>
        </a:p>
      </dgm:t>
    </dgm:pt>
    <dgm:pt modelId="{22270183-E9CE-4F7C-A367-F657A7541E2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Perfectionism</a:t>
          </a:r>
        </a:p>
      </dgm:t>
    </dgm:pt>
    <dgm:pt modelId="{A0E65FBC-AEE0-4D33-B2FD-1BA84C1234D7}" type="parTrans" cxnId="{65E83034-FEA5-49F8-AFCC-99D063810CD0}">
      <dgm:prSet/>
      <dgm:spPr/>
      <dgm:t>
        <a:bodyPr/>
        <a:lstStyle/>
        <a:p>
          <a:endParaRPr lang="en-US"/>
        </a:p>
      </dgm:t>
    </dgm:pt>
    <dgm:pt modelId="{07D663A1-A3B6-4EB8-BAAA-B772A10AB2E9}" type="sibTrans" cxnId="{65E83034-FEA5-49F8-AFCC-99D063810CD0}">
      <dgm:prSet/>
      <dgm:spPr/>
      <dgm:t>
        <a:bodyPr/>
        <a:lstStyle/>
        <a:p>
          <a:endParaRPr lang="en-US">
            <a:solidFill>
              <a:schemeClr val="tx1"/>
            </a:solidFill>
            <a:highlight>
              <a:srgbClr val="FFFF00"/>
            </a:highlight>
          </a:endParaRPr>
        </a:p>
      </dgm:t>
    </dgm:pt>
    <dgm:pt modelId="{6CC4C71E-A95E-4340-A6A1-5C75B549F743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Excessive dedication to work</a:t>
          </a:r>
        </a:p>
      </dgm:t>
    </dgm:pt>
    <dgm:pt modelId="{EFBA3D6A-7332-41AB-86B2-78484788C75E}" type="parTrans" cxnId="{3684A865-632D-433D-80D7-98D9B72BBD44}">
      <dgm:prSet/>
      <dgm:spPr/>
      <dgm:t>
        <a:bodyPr/>
        <a:lstStyle/>
        <a:p>
          <a:endParaRPr lang="en-US"/>
        </a:p>
      </dgm:t>
    </dgm:pt>
    <dgm:pt modelId="{3D695BD2-8E05-47DC-AF6A-424ED0B6EE36}" type="sibTrans" cxnId="{3684A865-632D-433D-80D7-98D9B72BBD44}">
      <dgm:prSet/>
      <dgm:spPr/>
      <dgm:t>
        <a:bodyPr/>
        <a:lstStyle/>
        <a:p>
          <a:endParaRPr lang="en-US"/>
        </a:p>
      </dgm:t>
    </dgm:pt>
    <dgm:pt modelId="{CAA74ADC-23B3-48BD-B402-373B1B338F2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Rigidity and Stubbornness</a:t>
          </a:r>
        </a:p>
      </dgm:t>
    </dgm:pt>
    <dgm:pt modelId="{EC5EEB2B-2323-41C9-842A-40BA5236AA70}" type="parTrans" cxnId="{3573C740-813A-471B-A278-763705B3C11E}">
      <dgm:prSet/>
      <dgm:spPr/>
      <dgm:t>
        <a:bodyPr/>
        <a:lstStyle/>
        <a:p>
          <a:endParaRPr lang="en-US"/>
        </a:p>
      </dgm:t>
    </dgm:pt>
    <dgm:pt modelId="{6CEBF9FD-D4E9-4D46-8418-1804EA17B67B}" type="sibTrans" cxnId="{3573C740-813A-471B-A278-763705B3C11E}">
      <dgm:prSet/>
      <dgm:spPr/>
      <dgm:t>
        <a:bodyPr/>
        <a:lstStyle/>
        <a:p>
          <a:endParaRPr lang="en-US"/>
        </a:p>
      </dgm:t>
    </dgm:pt>
    <dgm:pt modelId="{0A7A0024-E1AA-4035-94B9-DFC8233D3006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Difficulty delegating</a:t>
          </a:r>
        </a:p>
      </dgm:t>
    </dgm:pt>
    <dgm:pt modelId="{A344E3C9-50E5-477C-AD35-2BD6131D0847}" type="parTrans" cxnId="{2C57D603-FFD3-4D99-B475-C6C62CCA720C}">
      <dgm:prSet/>
      <dgm:spPr/>
      <dgm:t>
        <a:bodyPr/>
        <a:lstStyle/>
        <a:p>
          <a:endParaRPr lang="en-US"/>
        </a:p>
      </dgm:t>
    </dgm:pt>
    <dgm:pt modelId="{88234906-0134-497B-B739-4864F68A6EDC}" type="sibTrans" cxnId="{2C57D603-FFD3-4D99-B475-C6C62CCA720C}">
      <dgm:prSet/>
      <dgm:spPr/>
      <dgm:t>
        <a:bodyPr/>
        <a:lstStyle/>
        <a:p>
          <a:endParaRPr lang="en-US"/>
        </a:p>
      </dgm:t>
    </dgm:pt>
    <dgm:pt modelId="{349D887C-EB17-43DA-BDB5-92284B9B449B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Hoarding behaviour</a:t>
          </a:r>
        </a:p>
      </dgm:t>
    </dgm:pt>
    <dgm:pt modelId="{71452F6E-4800-4F81-83B3-63F1C2DD8C40}" type="parTrans" cxnId="{880C1CF9-E52B-49E7-A0DA-505C8D8182E5}">
      <dgm:prSet/>
      <dgm:spPr/>
      <dgm:t>
        <a:bodyPr/>
        <a:lstStyle/>
        <a:p>
          <a:endParaRPr lang="en-US"/>
        </a:p>
      </dgm:t>
    </dgm:pt>
    <dgm:pt modelId="{0AE0E687-9928-4E4F-B519-38B025FEFECE}" type="sibTrans" cxnId="{880C1CF9-E52B-49E7-A0DA-505C8D8182E5}">
      <dgm:prSet/>
      <dgm:spPr/>
      <dgm:t>
        <a:bodyPr/>
        <a:lstStyle/>
        <a:p>
          <a:endParaRPr lang="en-US"/>
        </a:p>
      </dgm:t>
    </dgm:pt>
    <dgm:pt modelId="{F4056FFE-286E-4FC2-99BA-8506CC9B5573}" type="pres">
      <dgm:prSet presAssocID="{B99932C5-32CC-4BE0-ABAB-BA7CF417CB5A}" presName="Name0" presStyleCnt="0">
        <dgm:presLayoutVars>
          <dgm:dir/>
          <dgm:resizeHandles val="exact"/>
        </dgm:presLayoutVars>
      </dgm:prSet>
      <dgm:spPr/>
    </dgm:pt>
    <dgm:pt modelId="{CF35D92C-87D6-44BF-94F5-656EC84D485A}" type="pres">
      <dgm:prSet presAssocID="{8073CA85-3A9F-4B9A-838D-4867E956101A}" presName="node" presStyleLbl="node1" presStyleIdx="0" presStyleCnt="6">
        <dgm:presLayoutVars>
          <dgm:bulletEnabled val="1"/>
        </dgm:presLayoutVars>
      </dgm:prSet>
      <dgm:spPr/>
    </dgm:pt>
    <dgm:pt modelId="{3A96BBD1-93BF-4300-B4EF-B4E94655D591}" type="pres">
      <dgm:prSet presAssocID="{08D11965-470B-4A6E-9902-2C9D9BD33DA7}" presName="sibTrans" presStyleLbl="sibTrans1D1" presStyleIdx="0" presStyleCnt="5"/>
      <dgm:spPr/>
    </dgm:pt>
    <dgm:pt modelId="{15BA4BD3-0494-4D1B-87F5-559B444DAE9C}" type="pres">
      <dgm:prSet presAssocID="{08D11965-470B-4A6E-9902-2C9D9BD33DA7}" presName="connectorText" presStyleLbl="sibTrans1D1" presStyleIdx="0" presStyleCnt="5"/>
      <dgm:spPr/>
    </dgm:pt>
    <dgm:pt modelId="{9A968998-613F-43DB-AFE1-241D4B84EB27}" type="pres">
      <dgm:prSet presAssocID="{22270183-E9CE-4F7C-A367-F657A7541E2F}" presName="node" presStyleLbl="node1" presStyleIdx="1" presStyleCnt="6">
        <dgm:presLayoutVars>
          <dgm:bulletEnabled val="1"/>
        </dgm:presLayoutVars>
      </dgm:prSet>
      <dgm:spPr/>
    </dgm:pt>
    <dgm:pt modelId="{8E504608-BE67-4F92-B62D-A69692EB6A16}" type="pres">
      <dgm:prSet presAssocID="{07D663A1-A3B6-4EB8-BAAA-B772A10AB2E9}" presName="sibTrans" presStyleLbl="sibTrans1D1" presStyleIdx="1" presStyleCnt="5"/>
      <dgm:spPr/>
    </dgm:pt>
    <dgm:pt modelId="{7FE4777E-F93E-445B-9C25-8D8429623288}" type="pres">
      <dgm:prSet presAssocID="{07D663A1-A3B6-4EB8-BAAA-B772A10AB2E9}" presName="connectorText" presStyleLbl="sibTrans1D1" presStyleIdx="1" presStyleCnt="5"/>
      <dgm:spPr/>
    </dgm:pt>
    <dgm:pt modelId="{F9C621F5-09C2-4E19-AFB5-DF086376B699}" type="pres">
      <dgm:prSet presAssocID="{6CC4C71E-A95E-4340-A6A1-5C75B549F743}" presName="node" presStyleLbl="node1" presStyleIdx="2" presStyleCnt="6">
        <dgm:presLayoutVars>
          <dgm:bulletEnabled val="1"/>
        </dgm:presLayoutVars>
      </dgm:prSet>
      <dgm:spPr/>
    </dgm:pt>
    <dgm:pt modelId="{D1C569D7-6E74-42EF-86B9-C647BD9BE65B}" type="pres">
      <dgm:prSet presAssocID="{3D695BD2-8E05-47DC-AF6A-424ED0B6EE36}" presName="sibTrans" presStyleLbl="sibTrans1D1" presStyleIdx="2" presStyleCnt="5"/>
      <dgm:spPr/>
    </dgm:pt>
    <dgm:pt modelId="{4BC9353D-CFA5-45D1-BD75-DFED4AEE1E95}" type="pres">
      <dgm:prSet presAssocID="{3D695BD2-8E05-47DC-AF6A-424ED0B6EE36}" presName="connectorText" presStyleLbl="sibTrans1D1" presStyleIdx="2" presStyleCnt="5"/>
      <dgm:spPr/>
    </dgm:pt>
    <dgm:pt modelId="{B072F9CD-D071-4B5B-B004-20CCB3C6733E}" type="pres">
      <dgm:prSet presAssocID="{CAA74ADC-23B3-48BD-B402-373B1B338F2A}" presName="node" presStyleLbl="node1" presStyleIdx="3" presStyleCnt="6">
        <dgm:presLayoutVars>
          <dgm:bulletEnabled val="1"/>
        </dgm:presLayoutVars>
      </dgm:prSet>
      <dgm:spPr/>
    </dgm:pt>
    <dgm:pt modelId="{D9229D17-34DA-4855-ABAF-2804190EB036}" type="pres">
      <dgm:prSet presAssocID="{6CEBF9FD-D4E9-4D46-8418-1804EA17B67B}" presName="sibTrans" presStyleLbl="sibTrans1D1" presStyleIdx="3" presStyleCnt="5"/>
      <dgm:spPr/>
    </dgm:pt>
    <dgm:pt modelId="{4F904C9F-F8B5-4D85-AEF5-C6C43FA61A23}" type="pres">
      <dgm:prSet presAssocID="{6CEBF9FD-D4E9-4D46-8418-1804EA17B67B}" presName="connectorText" presStyleLbl="sibTrans1D1" presStyleIdx="3" presStyleCnt="5"/>
      <dgm:spPr/>
    </dgm:pt>
    <dgm:pt modelId="{8B31E8D2-E308-458E-88F6-B39F245C4EEC}" type="pres">
      <dgm:prSet presAssocID="{0A7A0024-E1AA-4035-94B9-DFC8233D3006}" presName="node" presStyleLbl="node1" presStyleIdx="4" presStyleCnt="6">
        <dgm:presLayoutVars>
          <dgm:bulletEnabled val="1"/>
        </dgm:presLayoutVars>
      </dgm:prSet>
      <dgm:spPr/>
    </dgm:pt>
    <dgm:pt modelId="{C9D8BF21-8E80-41EB-8D38-007B21363F00}" type="pres">
      <dgm:prSet presAssocID="{88234906-0134-497B-B739-4864F68A6EDC}" presName="sibTrans" presStyleLbl="sibTrans1D1" presStyleIdx="4" presStyleCnt="5"/>
      <dgm:spPr/>
    </dgm:pt>
    <dgm:pt modelId="{BE5FA007-7384-4061-8878-06D92CF68853}" type="pres">
      <dgm:prSet presAssocID="{88234906-0134-497B-B739-4864F68A6EDC}" presName="connectorText" presStyleLbl="sibTrans1D1" presStyleIdx="4" presStyleCnt="5"/>
      <dgm:spPr/>
    </dgm:pt>
    <dgm:pt modelId="{D37B72CE-E1B4-4C96-9521-A6852F685E8D}" type="pres">
      <dgm:prSet presAssocID="{349D887C-EB17-43DA-BDB5-92284B9B449B}" presName="node" presStyleLbl="node1" presStyleIdx="5" presStyleCnt="6">
        <dgm:presLayoutVars>
          <dgm:bulletEnabled val="1"/>
        </dgm:presLayoutVars>
      </dgm:prSet>
      <dgm:spPr/>
    </dgm:pt>
  </dgm:ptLst>
  <dgm:cxnLst>
    <dgm:cxn modelId="{3FF9F500-8E87-483A-B784-A8D68928124C}" type="presOf" srcId="{07D663A1-A3B6-4EB8-BAAA-B772A10AB2E9}" destId="{8E504608-BE67-4F92-B62D-A69692EB6A16}" srcOrd="0" destOrd="0" presId="urn:microsoft.com/office/officeart/2016/7/layout/RepeatingBendingProcessNew"/>
    <dgm:cxn modelId="{2C57D603-FFD3-4D99-B475-C6C62CCA720C}" srcId="{B99932C5-32CC-4BE0-ABAB-BA7CF417CB5A}" destId="{0A7A0024-E1AA-4035-94B9-DFC8233D3006}" srcOrd="4" destOrd="0" parTransId="{A344E3C9-50E5-477C-AD35-2BD6131D0847}" sibTransId="{88234906-0134-497B-B739-4864F68A6EDC}"/>
    <dgm:cxn modelId="{3938A40E-692A-4337-87C9-2FB11F66B9E7}" type="presOf" srcId="{6CC4C71E-A95E-4340-A6A1-5C75B549F743}" destId="{F9C621F5-09C2-4E19-AFB5-DF086376B699}" srcOrd="0" destOrd="0" presId="urn:microsoft.com/office/officeart/2016/7/layout/RepeatingBendingProcessNew"/>
    <dgm:cxn modelId="{F00D512E-16E4-4B4D-AFCE-F1AFADF5BD31}" type="presOf" srcId="{349D887C-EB17-43DA-BDB5-92284B9B449B}" destId="{D37B72CE-E1B4-4C96-9521-A6852F685E8D}" srcOrd="0" destOrd="0" presId="urn:microsoft.com/office/officeart/2016/7/layout/RepeatingBendingProcessNew"/>
    <dgm:cxn modelId="{69EAD82E-64DE-4A4C-888F-DC98F3DC0F60}" type="presOf" srcId="{0A7A0024-E1AA-4035-94B9-DFC8233D3006}" destId="{8B31E8D2-E308-458E-88F6-B39F245C4EEC}" srcOrd="0" destOrd="0" presId="urn:microsoft.com/office/officeart/2016/7/layout/RepeatingBendingProcessNew"/>
    <dgm:cxn modelId="{65E83034-FEA5-49F8-AFCC-99D063810CD0}" srcId="{B99932C5-32CC-4BE0-ABAB-BA7CF417CB5A}" destId="{22270183-E9CE-4F7C-A367-F657A7541E2F}" srcOrd="1" destOrd="0" parTransId="{A0E65FBC-AEE0-4D33-B2FD-1BA84C1234D7}" sibTransId="{07D663A1-A3B6-4EB8-BAAA-B772A10AB2E9}"/>
    <dgm:cxn modelId="{3573C740-813A-471B-A278-763705B3C11E}" srcId="{B99932C5-32CC-4BE0-ABAB-BA7CF417CB5A}" destId="{CAA74ADC-23B3-48BD-B402-373B1B338F2A}" srcOrd="3" destOrd="0" parTransId="{EC5EEB2B-2323-41C9-842A-40BA5236AA70}" sibTransId="{6CEBF9FD-D4E9-4D46-8418-1804EA17B67B}"/>
    <dgm:cxn modelId="{3684A865-632D-433D-80D7-98D9B72BBD44}" srcId="{B99932C5-32CC-4BE0-ABAB-BA7CF417CB5A}" destId="{6CC4C71E-A95E-4340-A6A1-5C75B549F743}" srcOrd="2" destOrd="0" parTransId="{EFBA3D6A-7332-41AB-86B2-78484788C75E}" sibTransId="{3D695BD2-8E05-47DC-AF6A-424ED0B6EE36}"/>
    <dgm:cxn modelId="{3D03B670-0B11-49A6-BB9B-D90CEBAEB349}" type="presOf" srcId="{8073CA85-3A9F-4B9A-838D-4867E956101A}" destId="{CF35D92C-87D6-44BF-94F5-656EC84D485A}" srcOrd="0" destOrd="0" presId="urn:microsoft.com/office/officeart/2016/7/layout/RepeatingBendingProcessNew"/>
    <dgm:cxn modelId="{1D1D3979-40DB-4791-AC75-79F8638D43CF}" type="presOf" srcId="{08D11965-470B-4A6E-9902-2C9D9BD33DA7}" destId="{3A96BBD1-93BF-4300-B4EF-B4E94655D591}" srcOrd="0" destOrd="0" presId="urn:microsoft.com/office/officeart/2016/7/layout/RepeatingBendingProcessNew"/>
    <dgm:cxn modelId="{E1FB8C87-9F13-4457-8AAC-396C7CEB88A7}" type="presOf" srcId="{07D663A1-A3B6-4EB8-BAAA-B772A10AB2E9}" destId="{7FE4777E-F93E-445B-9C25-8D8429623288}" srcOrd="1" destOrd="0" presId="urn:microsoft.com/office/officeart/2016/7/layout/RepeatingBendingProcessNew"/>
    <dgm:cxn modelId="{6CD96D89-DDFF-428B-A31A-372FFBCC0744}" type="presOf" srcId="{22270183-E9CE-4F7C-A367-F657A7541E2F}" destId="{9A968998-613F-43DB-AFE1-241D4B84EB27}" srcOrd="0" destOrd="0" presId="urn:microsoft.com/office/officeart/2016/7/layout/RepeatingBendingProcessNew"/>
    <dgm:cxn modelId="{AED7CB8A-2E66-4217-8841-0262C27C99E6}" type="presOf" srcId="{3D695BD2-8E05-47DC-AF6A-424ED0B6EE36}" destId="{4BC9353D-CFA5-45D1-BD75-DFED4AEE1E95}" srcOrd="1" destOrd="0" presId="urn:microsoft.com/office/officeart/2016/7/layout/RepeatingBendingProcessNew"/>
    <dgm:cxn modelId="{1B15F7AE-2317-487C-95A2-5FD78B4308C2}" type="presOf" srcId="{88234906-0134-497B-B739-4864F68A6EDC}" destId="{C9D8BF21-8E80-41EB-8D38-007B21363F00}" srcOrd="0" destOrd="0" presId="urn:microsoft.com/office/officeart/2016/7/layout/RepeatingBendingProcessNew"/>
    <dgm:cxn modelId="{FE7E3CC9-AAF0-46F5-A60F-01FF5DF0BB30}" type="presOf" srcId="{3D695BD2-8E05-47DC-AF6A-424ED0B6EE36}" destId="{D1C569D7-6E74-42EF-86B9-C647BD9BE65B}" srcOrd="0" destOrd="0" presId="urn:microsoft.com/office/officeart/2016/7/layout/RepeatingBendingProcessNew"/>
    <dgm:cxn modelId="{9BC438D7-20BA-4724-B584-9518EAB40037}" type="presOf" srcId="{6CEBF9FD-D4E9-4D46-8418-1804EA17B67B}" destId="{D9229D17-34DA-4855-ABAF-2804190EB036}" srcOrd="0" destOrd="0" presId="urn:microsoft.com/office/officeart/2016/7/layout/RepeatingBendingProcessNew"/>
    <dgm:cxn modelId="{229D03DC-6545-4437-8AD2-E46A4F2367DF}" type="presOf" srcId="{88234906-0134-497B-B739-4864F68A6EDC}" destId="{BE5FA007-7384-4061-8878-06D92CF68853}" srcOrd="1" destOrd="0" presId="urn:microsoft.com/office/officeart/2016/7/layout/RepeatingBendingProcessNew"/>
    <dgm:cxn modelId="{D6EC5EDE-1309-4C65-B3D6-407B0A23F220}" type="presOf" srcId="{CAA74ADC-23B3-48BD-B402-373B1B338F2A}" destId="{B072F9CD-D071-4B5B-B004-20CCB3C6733E}" srcOrd="0" destOrd="0" presId="urn:microsoft.com/office/officeart/2016/7/layout/RepeatingBendingProcessNew"/>
    <dgm:cxn modelId="{A792EEE2-4568-43C5-8DE8-E6DF9562846F}" type="presOf" srcId="{B99932C5-32CC-4BE0-ABAB-BA7CF417CB5A}" destId="{F4056FFE-286E-4FC2-99BA-8506CC9B5573}" srcOrd="0" destOrd="0" presId="urn:microsoft.com/office/officeart/2016/7/layout/RepeatingBendingProcessNew"/>
    <dgm:cxn modelId="{77C410F1-5189-4C19-9B4B-60DC2B5DA129}" type="presOf" srcId="{08D11965-470B-4A6E-9902-2C9D9BD33DA7}" destId="{15BA4BD3-0494-4D1B-87F5-559B444DAE9C}" srcOrd="1" destOrd="0" presId="urn:microsoft.com/office/officeart/2016/7/layout/RepeatingBendingProcessNew"/>
    <dgm:cxn modelId="{96CEC3F3-4954-455C-AC07-601DC60F2F14}" srcId="{B99932C5-32CC-4BE0-ABAB-BA7CF417CB5A}" destId="{8073CA85-3A9F-4B9A-838D-4867E956101A}" srcOrd="0" destOrd="0" parTransId="{76949604-AA05-40A8-931E-F46C2733675E}" sibTransId="{08D11965-470B-4A6E-9902-2C9D9BD33DA7}"/>
    <dgm:cxn modelId="{880C1CF9-E52B-49E7-A0DA-505C8D8182E5}" srcId="{B99932C5-32CC-4BE0-ABAB-BA7CF417CB5A}" destId="{349D887C-EB17-43DA-BDB5-92284B9B449B}" srcOrd="5" destOrd="0" parTransId="{71452F6E-4800-4F81-83B3-63F1C2DD8C40}" sibTransId="{0AE0E687-9928-4E4F-B519-38B025FEFECE}"/>
    <dgm:cxn modelId="{80E6ABFB-0A8A-488B-A16A-FCFC3E315595}" type="presOf" srcId="{6CEBF9FD-D4E9-4D46-8418-1804EA17B67B}" destId="{4F904C9F-F8B5-4D85-AEF5-C6C43FA61A23}" srcOrd="1" destOrd="0" presId="urn:microsoft.com/office/officeart/2016/7/layout/RepeatingBendingProcessNew"/>
    <dgm:cxn modelId="{E840297A-19A8-4E7E-BE5C-9192F9D465C1}" type="presParOf" srcId="{F4056FFE-286E-4FC2-99BA-8506CC9B5573}" destId="{CF35D92C-87D6-44BF-94F5-656EC84D485A}" srcOrd="0" destOrd="0" presId="urn:microsoft.com/office/officeart/2016/7/layout/RepeatingBendingProcessNew"/>
    <dgm:cxn modelId="{20C803DF-985E-4B2C-9D9C-C22E6A9C687F}" type="presParOf" srcId="{F4056FFE-286E-4FC2-99BA-8506CC9B5573}" destId="{3A96BBD1-93BF-4300-B4EF-B4E94655D591}" srcOrd="1" destOrd="0" presId="urn:microsoft.com/office/officeart/2016/7/layout/RepeatingBendingProcessNew"/>
    <dgm:cxn modelId="{AD149539-09C5-42FC-A877-85C65F690E27}" type="presParOf" srcId="{3A96BBD1-93BF-4300-B4EF-B4E94655D591}" destId="{15BA4BD3-0494-4D1B-87F5-559B444DAE9C}" srcOrd="0" destOrd="0" presId="urn:microsoft.com/office/officeart/2016/7/layout/RepeatingBendingProcessNew"/>
    <dgm:cxn modelId="{D3F928A3-A303-4132-9495-08BE71FEE5CD}" type="presParOf" srcId="{F4056FFE-286E-4FC2-99BA-8506CC9B5573}" destId="{9A968998-613F-43DB-AFE1-241D4B84EB27}" srcOrd="2" destOrd="0" presId="urn:microsoft.com/office/officeart/2016/7/layout/RepeatingBendingProcessNew"/>
    <dgm:cxn modelId="{B0032949-D1C5-4200-B183-485ACCED40F4}" type="presParOf" srcId="{F4056FFE-286E-4FC2-99BA-8506CC9B5573}" destId="{8E504608-BE67-4F92-B62D-A69692EB6A16}" srcOrd="3" destOrd="0" presId="urn:microsoft.com/office/officeart/2016/7/layout/RepeatingBendingProcessNew"/>
    <dgm:cxn modelId="{17730795-7DC1-4539-8D8D-B5F84084B996}" type="presParOf" srcId="{8E504608-BE67-4F92-B62D-A69692EB6A16}" destId="{7FE4777E-F93E-445B-9C25-8D8429623288}" srcOrd="0" destOrd="0" presId="urn:microsoft.com/office/officeart/2016/7/layout/RepeatingBendingProcessNew"/>
    <dgm:cxn modelId="{B03062F1-0AFD-4812-BB90-CA1875363061}" type="presParOf" srcId="{F4056FFE-286E-4FC2-99BA-8506CC9B5573}" destId="{F9C621F5-09C2-4E19-AFB5-DF086376B699}" srcOrd="4" destOrd="0" presId="urn:microsoft.com/office/officeart/2016/7/layout/RepeatingBendingProcessNew"/>
    <dgm:cxn modelId="{A3E91AFB-3E21-4F44-91B5-F3DE33E589B5}" type="presParOf" srcId="{F4056FFE-286E-4FC2-99BA-8506CC9B5573}" destId="{D1C569D7-6E74-42EF-86B9-C647BD9BE65B}" srcOrd="5" destOrd="0" presId="urn:microsoft.com/office/officeart/2016/7/layout/RepeatingBendingProcessNew"/>
    <dgm:cxn modelId="{AC9E525E-AEED-449D-AB24-7CEDB65BDCEE}" type="presParOf" srcId="{D1C569D7-6E74-42EF-86B9-C647BD9BE65B}" destId="{4BC9353D-CFA5-45D1-BD75-DFED4AEE1E95}" srcOrd="0" destOrd="0" presId="urn:microsoft.com/office/officeart/2016/7/layout/RepeatingBendingProcessNew"/>
    <dgm:cxn modelId="{3E283A5F-8DEC-4D02-9602-683FFD7B2856}" type="presParOf" srcId="{F4056FFE-286E-4FC2-99BA-8506CC9B5573}" destId="{B072F9CD-D071-4B5B-B004-20CCB3C6733E}" srcOrd="6" destOrd="0" presId="urn:microsoft.com/office/officeart/2016/7/layout/RepeatingBendingProcessNew"/>
    <dgm:cxn modelId="{64E97020-5761-4ADA-BCB4-478827000C9A}" type="presParOf" srcId="{F4056FFE-286E-4FC2-99BA-8506CC9B5573}" destId="{D9229D17-34DA-4855-ABAF-2804190EB036}" srcOrd="7" destOrd="0" presId="urn:microsoft.com/office/officeart/2016/7/layout/RepeatingBendingProcessNew"/>
    <dgm:cxn modelId="{ED4BA7E4-453D-47DA-8145-5BCEA600DDE9}" type="presParOf" srcId="{D9229D17-34DA-4855-ABAF-2804190EB036}" destId="{4F904C9F-F8B5-4D85-AEF5-C6C43FA61A23}" srcOrd="0" destOrd="0" presId="urn:microsoft.com/office/officeart/2016/7/layout/RepeatingBendingProcessNew"/>
    <dgm:cxn modelId="{C11454F3-37F8-4777-9BB5-515C73D5D9F3}" type="presParOf" srcId="{F4056FFE-286E-4FC2-99BA-8506CC9B5573}" destId="{8B31E8D2-E308-458E-88F6-B39F245C4EEC}" srcOrd="8" destOrd="0" presId="urn:microsoft.com/office/officeart/2016/7/layout/RepeatingBendingProcessNew"/>
    <dgm:cxn modelId="{E4AC1B01-AAB8-40F7-8271-796BA1B00201}" type="presParOf" srcId="{F4056FFE-286E-4FC2-99BA-8506CC9B5573}" destId="{C9D8BF21-8E80-41EB-8D38-007B21363F00}" srcOrd="9" destOrd="0" presId="urn:microsoft.com/office/officeart/2016/7/layout/RepeatingBendingProcessNew"/>
    <dgm:cxn modelId="{3259C68F-F719-4F7F-92D6-1A1010492B8C}" type="presParOf" srcId="{C9D8BF21-8E80-41EB-8D38-007B21363F00}" destId="{BE5FA007-7384-4061-8878-06D92CF68853}" srcOrd="0" destOrd="0" presId="urn:microsoft.com/office/officeart/2016/7/layout/RepeatingBendingProcessNew"/>
    <dgm:cxn modelId="{CC1B2456-2E0E-4C10-BBAC-2841919BD07C}" type="presParOf" srcId="{F4056FFE-286E-4FC2-99BA-8506CC9B5573}" destId="{D37B72CE-E1B4-4C96-9521-A6852F685E8D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12B663-280B-4926-8CF5-859FBA1B18E8}" type="doc">
      <dgm:prSet loTypeId="urn:microsoft.com/office/officeart/2008/layout/LinedList" loCatId="list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78618932-472B-45D7-8D64-EC2FC883826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Routines and planning</a:t>
          </a:r>
        </a:p>
      </dgm:t>
    </dgm:pt>
    <dgm:pt modelId="{9B1729CE-F822-4112-A7DE-36F6311DC147}" type="parTrans" cxnId="{9A9B6E2A-BD3C-4F80-AE84-0A25C81ADFAC}">
      <dgm:prSet/>
      <dgm:spPr/>
      <dgm:t>
        <a:bodyPr/>
        <a:lstStyle/>
        <a:p>
          <a:endParaRPr lang="en-US"/>
        </a:p>
      </dgm:t>
    </dgm:pt>
    <dgm:pt modelId="{F705F55B-D582-4F40-BFDB-8BFDB26F2598}" type="sibTrans" cxnId="{9A9B6E2A-BD3C-4F80-AE84-0A25C81ADFAC}">
      <dgm:prSet/>
      <dgm:spPr/>
      <dgm:t>
        <a:bodyPr/>
        <a:lstStyle/>
        <a:p>
          <a:endParaRPr lang="en-US"/>
        </a:p>
      </dgm:t>
    </dgm:pt>
    <dgm:pt modelId="{4D6CCB0B-E176-4409-AA45-59385461450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Focusing on details</a:t>
          </a:r>
        </a:p>
      </dgm:t>
    </dgm:pt>
    <dgm:pt modelId="{3E96B87B-3B6B-4197-AAC1-F4CD2DC3BCDF}" type="parTrans" cxnId="{1A188CAD-DB58-43F5-A6BF-8BAA745A3D62}">
      <dgm:prSet/>
      <dgm:spPr/>
      <dgm:t>
        <a:bodyPr/>
        <a:lstStyle/>
        <a:p>
          <a:endParaRPr lang="en-US"/>
        </a:p>
      </dgm:t>
    </dgm:pt>
    <dgm:pt modelId="{70643E51-D422-4BB8-B663-A446EB5FCBCC}" type="sibTrans" cxnId="{1A188CAD-DB58-43F5-A6BF-8BAA745A3D62}">
      <dgm:prSet/>
      <dgm:spPr/>
      <dgm:t>
        <a:bodyPr/>
        <a:lstStyle/>
        <a:p>
          <a:endParaRPr lang="en-US"/>
        </a:p>
      </dgm:t>
    </dgm:pt>
    <dgm:pt modelId="{4CC52499-D763-4073-8AD9-BEC88D6FD19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Difficulty with change</a:t>
          </a:r>
        </a:p>
      </dgm:t>
    </dgm:pt>
    <dgm:pt modelId="{3F9068E8-BF4B-49D6-B271-9799D38DA691}" type="parTrans" cxnId="{92A11428-46C9-459D-AEC7-51A704517A58}">
      <dgm:prSet/>
      <dgm:spPr/>
      <dgm:t>
        <a:bodyPr/>
        <a:lstStyle/>
        <a:p>
          <a:endParaRPr lang="en-US"/>
        </a:p>
      </dgm:t>
    </dgm:pt>
    <dgm:pt modelId="{282A5DDA-0500-4861-9B60-7A43BBD2A8E9}" type="sibTrans" cxnId="{92A11428-46C9-459D-AEC7-51A704517A58}">
      <dgm:prSet/>
      <dgm:spPr/>
      <dgm:t>
        <a:bodyPr/>
        <a:lstStyle/>
        <a:p>
          <a:endParaRPr lang="en-US"/>
        </a:p>
      </dgm:t>
    </dgm:pt>
    <dgm:pt modelId="{61B6890C-F4DB-4B35-81F0-A12723218A8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Time-consuming tasks</a:t>
          </a:r>
        </a:p>
      </dgm:t>
    </dgm:pt>
    <dgm:pt modelId="{2870DAC1-E2B9-478F-B7C9-ADE04B20AE58}" type="parTrans" cxnId="{0D1BB50C-BAC9-4474-990B-5BE1E95FAADF}">
      <dgm:prSet/>
      <dgm:spPr/>
      <dgm:t>
        <a:bodyPr/>
        <a:lstStyle/>
        <a:p>
          <a:endParaRPr lang="en-US"/>
        </a:p>
      </dgm:t>
    </dgm:pt>
    <dgm:pt modelId="{4C9B9559-E577-413E-9713-A939627492EF}" type="sibTrans" cxnId="{0D1BB50C-BAC9-4474-990B-5BE1E95FAADF}">
      <dgm:prSet/>
      <dgm:spPr/>
      <dgm:t>
        <a:bodyPr/>
        <a:lstStyle/>
        <a:p>
          <a:endParaRPr lang="en-US"/>
        </a:p>
      </dgm:t>
    </dgm:pt>
    <dgm:pt modelId="{F4EE811F-BD7E-43DB-A507-52FE9272D0C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Need for control</a:t>
          </a:r>
        </a:p>
      </dgm:t>
    </dgm:pt>
    <dgm:pt modelId="{471FE4B6-6A99-4559-AFC2-87535FA19BBB}" type="parTrans" cxnId="{EA08FA67-4695-4A14-8A61-6F41EEDD59E4}">
      <dgm:prSet/>
      <dgm:spPr/>
      <dgm:t>
        <a:bodyPr/>
        <a:lstStyle/>
        <a:p>
          <a:endParaRPr lang="en-US"/>
        </a:p>
      </dgm:t>
    </dgm:pt>
    <dgm:pt modelId="{2F5EA5D9-C107-4968-B5D6-5FDBF93515C2}" type="sibTrans" cxnId="{EA08FA67-4695-4A14-8A61-6F41EEDD59E4}">
      <dgm:prSet/>
      <dgm:spPr/>
      <dgm:t>
        <a:bodyPr/>
        <a:lstStyle/>
        <a:p>
          <a:endParaRPr lang="en-US"/>
        </a:p>
      </dgm:t>
    </dgm:pt>
    <dgm:pt modelId="{6EACD2D3-C592-44E5-B61B-A8CD1E7DCA7E}" type="pres">
      <dgm:prSet presAssocID="{1612B663-280B-4926-8CF5-859FBA1B18E8}" presName="vert0" presStyleCnt="0">
        <dgm:presLayoutVars>
          <dgm:dir/>
          <dgm:animOne val="branch"/>
          <dgm:animLvl val="lvl"/>
        </dgm:presLayoutVars>
      </dgm:prSet>
      <dgm:spPr/>
    </dgm:pt>
    <dgm:pt modelId="{AFF4A618-AAD0-4555-AE78-84A322687CA2}" type="pres">
      <dgm:prSet presAssocID="{78618932-472B-45D7-8D64-EC2FC8838266}" presName="thickLine" presStyleLbl="alignNode1" presStyleIdx="0" presStyleCnt="5"/>
      <dgm:spPr/>
    </dgm:pt>
    <dgm:pt modelId="{680D2F76-943E-4101-8302-662FD6B467E4}" type="pres">
      <dgm:prSet presAssocID="{78618932-472B-45D7-8D64-EC2FC8838266}" presName="horz1" presStyleCnt="0"/>
      <dgm:spPr/>
    </dgm:pt>
    <dgm:pt modelId="{D473FD70-D89B-4AA2-9FFD-D9FE1CD2FFDA}" type="pres">
      <dgm:prSet presAssocID="{78618932-472B-45D7-8D64-EC2FC8838266}" presName="tx1" presStyleLbl="revTx" presStyleIdx="0" presStyleCnt="5"/>
      <dgm:spPr/>
    </dgm:pt>
    <dgm:pt modelId="{99B1519E-BD53-4147-AF14-37F8BD64C8DA}" type="pres">
      <dgm:prSet presAssocID="{78618932-472B-45D7-8D64-EC2FC8838266}" presName="vert1" presStyleCnt="0"/>
      <dgm:spPr/>
    </dgm:pt>
    <dgm:pt modelId="{C62792D6-D2A1-4ECD-A76E-FE9EDB63A14F}" type="pres">
      <dgm:prSet presAssocID="{4D6CCB0B-E176-4409-AA45-59385461450C}" presName="thickLine" presStyleLbl="alignNode1" presStyleIdx="1" presStyleCnt="5"/>
      <dgm:spPr/>
    </dgm:pt>
    <dgm:pt modelId="{4514710E-4DC8-4750-8D28-677FA5F8AE51}" type="pres">
      <dgm:prSet presAssocID="{4D6CCB0B-E176-4409-AA45-59385461450C}" presName="horz1" presStyleCnt="0"/>
      <dgm:spPr/>
    </dgm:pt>
    <dgm:pt modelId="{E654EE91-B1E4-45B0-82CA-4497BF2C7C23}" type="pres">
      <dgm:prSet presAssocID="{4D6CCB0B-E176-4409-AA45-59385461450C}" presName="tx1" presStyleLbl="revTx" presStyleIdx="1" presStyleCnt="5"/>
      <dgm:spPr/>
    </dgm:pt>
    <dgm:pt modelId="{1D764D27-545D-4D89-9C98-C0EA4A50061C}" type="pres">
      <dgm:prSet presAssocID="{4D6CCB0B-E176-4409-AA45-59385461450C}" presName="vert1" presStyleCnt="0"/>
      <dgm:spPr/>
    </dgm:pt>
    <dgm:pt modelId="{93EFDAF5-0774-4FE9-AB6E-12730060FEBF}" type="pres">
      <dgm:prSet presAssocID="{4CC52499-D763-4073-8AD9-BEC88D6FD197}" presName="thickLine" presStyleLbl="alignNode1" presStyleIdx="2" presStyleCnt="5"/>
      <dgm:spPr/>
    </dgm:pt>
    <dgm:pt modelId="{C7E45D21-5B4E-4395-8D08-B911BBC23598}" type="pres">
      <dgm:prSet presAssocID="{4CC52499-D763-4073-8AD9-BEC88D6FD197}" presName="horz1" presStyleCnt="0"/>
      <dgm:spPr/>
    </dgm:pt>
    <dgm:pt modelId="{3E8BEC5C-E60D-4BF5-9B09-C9E9E0313273}" type="pres">
      <dgm:prSet presAssocID="{4CC52499-D763-4073-8AD9-BEC88D6FD197}" presName="tx1" presStyleLbl="revTx" presStyleIdx="2" presStyleCnt="5"/>
      <dgm:spPr/>
    </dgm:pt>
    <dgm:pt modelId="{A4FDE149-F7E9-4D4A-9F17-0AF9F7C6354A}" type="pres">
      <dgm:prSet presAssocID="{4CC52499-D763-4073-8AD9-BEC88D6FD197}" presName="vert1" presStyleCnt="0"/>
      <dgm:spPr/>
    </dgm:pt>
    <dgm:pt modelId="{8A402BA9-CDC3-4EEB-8E97-4AFBAA51A8ED}" type="pres">
      <dgm:prSet presAssocID="{61B6890C-F4DB-4B35-81F0-A12723218A87}" presName="thickLine" presStyleLbl="alignNode1" presStyleIdx="3" presStyleCnt="5"/>
      <dgm:spPr/>
    </dgm:pt>
    <dgm:pt modelId="{24012E05-38CC-4057-A89E-75855469A4C4}" type="pres">
      <dgm:prSet presAssocID="{61B6890C-F4DB-4B35-81F0-A12723218A87}" presName="horz1" presStyleCnt="0"/>
      <dgm:spPr/>
    </dgm:pt>
    <dgm:pt modelId="{AE8689E8-40AB-4DD4-9BD3-7A59897480D8}" type="pres">
      <dgm:prSet presAssocID="{61B6890C-F4DB-4B35-81F0-A12723218A87}" presName="tx1" presStyleLbl="revTx" presStyleIdx="3" presStyleCnt="5"/>
      <dgm:spPr/>
    </dgm:pt>
    <dgm:pt modelId="{31E1EB22-1178-4123-B1C0-2115C70F622E}" type="pres">
      <dgm:prSet presAssocID="{61B6890C-F4DB-4B35-81F0-A12723218A87}" presName="vert1" presStyleCnt="0"/>
      <dgm:spPr/>
    </dgm:pt>
    <dgm:pt modelId="{589B9C87-F769-458C-BD85-33AD5249723A}" type="pres">
      <dgm:prSet presAssocID="{F4EE811F-BD7E-43DB-A507-52FE9272D0CB}" presName="thickLine" presStyleLbl="alignNode1" presStyleIdx="4" presStyleCnt="5"/>
      <dgm:spPr/>
    </dgm:pt>
    <dgm:pt modelId="{8F7AC671-0E34-49C8-9509-DF714539CE1E}" type="pres">
      <dgm:prSet presAssocID="{F4EE811F-BD7E-43DB-A507-52FE9272D0CB}" presName="horz1" presStyleCnt="0"/>
      <dgm:spPr/>
    </dgm:pt>
    <dgm:pt modelId="{DAE6C0D8-645A-4A2A-BFAF-392F7705D1D9}" type="pres">
      <dgm:prSet presAssocID="{F4EE811F-BD7E-43DB-A507-52FE9272D0CB}" presName="tx1" presStyleLbl="revTx" presStyleIdx="4" presStyleCnt="5"/>
      <dgm:spPr/>
    </dgm:pt>
    <dgm:pt modelId="{2E440D0A-3CC9-44D0-AF0F-C4A9846E1DD5}" type="pres">
      <dgm:prSet presAssocID="{F4EE811F-BD7E-43DB-A507-52FE9272D0CB}" presName="vert1" presStyleCnt="0"/>
      <dgm:spPr/>
    </dgm:pt>
  </dgm:ptLst>
  <dgm:cxnLst>
    <dgm:cxn modelId="{0D1BB50C-BAC9-4474-990B-5BE1E95FAADF}" srcId="{1612B663-280B-4926-8CF5-859FBA1B18E8}" destId="{61B6890C-F4DB-4B35-81F0-A12723218A87}" srcOrd="3" destOrd="0" parTransId="{2870DAC1-E2B9-478F-B7C9-ADE04B20AE58}" sibTransId="{4C9B9559-E577-413E-9713-A939627492EF}"/>
    <dgm:cxn modelId="{92A11428-46C9-459D-AEC7-51A704517A58}" srcId="{1612B663-280B-4926-8CF5-859FBA1B18E8}" destId="{4CC52499-D763-4073-8AD9-BEC88D6FD197}" srcOrd="2" destOrd="0" parTransId="{3F9068E8-BF4B-49D6-B271-9799D38DA691}" sibTransId="{282A5DDA-0500-4861-9B60-7A43BBD2A8E9}"/>
    <dgm:cxn modelId="{9A9B6E2A-BD3C-4F80-AE84-0A25C81ADFAC}" srcId="{1612B663-280B-4926-8CF5-859FBA1B18E8}" destId="{78618932-472B-45D7-8D64-EC2FC8838266}" srcOrd="0" destOrd="0" parTransId="{9B1729CE-F822-4112-A7DE-36F6311DC147}" sibTransId="{F705F55B-D582-4F40-BFDB-8BFDB26F2598}"/>
    <dgm:cxn modelId="{3C63085C-9FB4-4806-84D1-24E95371245D}" type="presOf" srcId="{61B6890C-F4DB-4B35-81F0-A12723218A87}" destId="{AE8689E8-40AB-4DD4-9BD3-7A59897480D8}" srcOrd="0" destOrd="0" presId="urn:microsoft.com/office/officeart/2008/layout/LinedList"/>
    <dgm:cxn modelId="{EA08FA67-4695-4A14-8A61-6F41EEDD59E4}" srcId="{1612B663-280B-4926-8CF5-859FBA1B18E8}" destId="{F4EE811F-BD7E-43DB-A507-52FE9272D0CB}" srcOrd="4" destOrd="0" parTransId="{471FE4B6-6A99-4559-AFC2-87535FA19BBB}" sibTransId="{2F5EA5D9-C107-4968-B5D6-5FDBF93515C2}"/>
    <dgm:cxn modelId="{FEFD2773-8C00-4756-B841-A5A09D6E65CE}" type="presOf" srcId="{78618932-472B-45D7-8D64-EC2FC8838266}" destId="{D473FD70-D89B-4AA2-9FFD-D9FE1CD2FFDA}" srcOrd="0" destOrd="0" presId="urn:microsoft.com/office/officeart/2008/layout/LinedList"/>
    <dgm:cxn modelId="{12ADC684-3643-49E8-BE55-EE31BB7EC19F}" type="presOf" srcId="{F4EE811F-BD7E-43DB-A507-52FE9272D0CB}" destId="{DAE6C0D8-645A-4A2A-BFAF-392F7705D1D9}" srcOrd="0" destOrd="0" presId="urn:microsoft.com/office/officeart/2008/layout/LinedList"/>
    <dgm:cxn modelId="{BBA63593-9486-4BF3-A7B8-15BCFB98E379}" type="presOf" srcId="{1612B663-280B-4926-8CF5-859FBA1B18E8}" destId="{6EACD2D3-C592-44E5-B61B-A8CD1E7DCA7E}" srcOrd="0" destOrd="0" presId="urn:microsoft.com/office/officeart/2008/layout/LinedList"/>
    <dgm:cxn modelId="{1A188CAD-DB58-43F5-A6BF-8BAA745A3D62}" srcId="{1612B663-280B-4926-8CF5-859FBA1B18E8}" destId="{4D6CCB0B-E176-4409-AA45-59385461450C}" srcOrd="1" destOrd="0" parTransId="{3E96B87B-3B6B-4197-AAC1-F4CD2DC3BCDF}" sibTransId="{70643E51-D422-4BB8-B663-A446EB5FCBCC}"/>
    <dgm:cxn modelId="{99FA3AFA-D44F-48CF-9451-1E910D292642}" type="presOf" srcId="{4CC52499-D763-4073-8AD9-BEC88D6FD197}" destId="{3E8BEC5C-E60D-4BF5-9B09-C9E9E0313273}" srcOrd="0" destOrd="0" presId="urn:microsoft.com/office/officeart/2008/layout/LinedList"/>
    <dgm:cxn modelId="{B6232EFC-B8BE-45D9-AB39-B41C1A2E3462}" type="presOf" srcId="{4D6CCB0B-E176-4409-AA45-59385461450C}" destId="{E654EE91-B1E4-45B0-82CA-4497BF2C7C23}" srcOrd="0" destOrd="0" presId="urn:microsoft.com/office/officeart/2008/layout/LinedList"/>
    <dgm:cxn modelId="{66177C93-5AB2-4177-881A-5611A468B8CB}" type="presParOf" srcId="{6EACD2D3-C592-44E5-B61B-A8CD1E7DCA7E}" destId="{AFF4A618-AAD0-4555-AE78-84A322687CA2}" srcOrd="0" destOrd="0" presId="urn:microsoft.com/office/officeart/2008/layout/LinedList"/>
    <dgm:cxn modelId="{ED93DB5C-0304-489A-9D1C-80BC38A7603F}" type="presParOf" srcId="{6EACD2D3-C592-44E5-B61B-A8CD1E7DCA7E}" destId="{680D2F76-943E-4101-8302-662FD6B467E4}" srcOrd="1" destOrd="0" presId="urn:microsoft.com/office/officeart/2008/layout/LinedList"/>
    <dgm:cxn modelId="{BCE0BD48-B6FF-498E-BA35-ABA54ED7D721}" type="presParOf" srcId="{680D2F76-943E-4101-8302-662FD6B467E4}" destId="{D473FD70-D89B-4AA2-9FFD-D9FE1CD2FFDA}" srcOrd="0" destOrd="0" presId="urn:microsoft.com/office/officeart/2008/layout/LinedList"/>
    <dgm:cxn modelId="{EF867314-61F7-4CB4-874E-00CB239912D2}" type="presParOf" srcId="{680D2F76-943E-4101-8302-662FD6B467E4}" destId="{99B1519E-BD53-4147-AF14-37F8BD64C8DA}" srcOrd="1" destOrd="0" presId="urn:microsoft.com/office/officeart/2008/layout/LinedList"/>
    <dgm:cxn modelId="{2FF853F1-3484-45A2-B1E8-6D6CB6665644}" type="presParOf" srcId="{6EACD2D3-C592-44E5-B61B-A8CD1E7DCA7E}" destId="{C62792D6-D2A1-4ECD-A76E-FE9EDB63A14F}" srcOrd="2" destOrd="0" presId="urn:microsoft.com/office/officeart/2008/layout/LinedList"/>
    <dgm:cxn modelId="{200BBFDF-8000-47E3-99C9-7CD50A844AA9}" type="presParOf" srcId="{6EACD2D3-C592-44E5-B61B-A8CD1E7DCA7E}" destId="{4514710E-4DC8-4750-8D28-677FA5F8AE51}" srcOrd="3" destOrd="0" presId="urn:microsoft.com/office/officeart/2008/layout/LinedList"/>
    <dgm:cxn modelId="{1B71106A-B88F-4F02-8B5B-23DD8815A6F3}" type="presParOf" srcId="{4514710E-4DC8-4750-8D28-677FA5F8AE51}" destId="{E654EE91-B1E4-45B0-82CA-4497BF2C7C23}" srcOrd="0" destOrd="0" presId="urn:microsoft.com/office/officeart/2008/layout/LinedList"/>
    <dgm:cxn modelId="{63843288-9967-4692-A3CC-C739A7D70774}" type="presParOf" srcId="{4514710E-4DC8-4750-8D28-677FA5F8AE51}" destId="{1D764D27-545D-4D89-9C98-C0EA4A50061C}" srcOrd="1" destOrd="0" presId="urn:microsoft.com/office/officeart/2008/layout/LinedList"/>
    <dgm:cxn modelId="{00063DC8-CB99-482C-AE61-FF0B0FC14E24}" type="presParOf" srcId="{6EACD2D3-C592-44E5-B61B-A8CD1E7DCA7E}" destId="{93EFDAF5-0774-4FE9-AB6E-12730060FEBF}" srcOrd="4" destOrd="0" presId="urn:microsoft.com/office/officeart/2008/layout/LinedList"/>
    <dgm:cxn modelId="{12D8ADBB-4C36-49CD-9A15-15FD374A07E4}" type="presParOf" srcId="{6EACD2D3-C592-44E5-B61B-A8CD1E7DCA7E}" destId="{C7E45D21-5B4E-4395-8D08-B911BBC23598}" srcOrd="5" destOrd="0" presId="urn:microsoft.com/office/officeart/2008/layout/LinedList"/>
    <dgm:cxn modelId="{4358D128-0CEE-4B47-BE05-E96FD3C87E65}" type="presParOf" srcId="{C7E45D21-5B4E-4395-8D08-B911BBC23598}" destId="{3E8BEC5C-E60D-4BF5-9B09-C9E9E0313273}" srcOrd="0" destOrd="0" presId="urn:microsoft.com/office/officeart/2008/layout/LinedList"/>
    <dgm:cxn modelId="{CAE7021B-53CD-4850-8638-0B75E1653637}" type="presParOf" srcId="{C7E45D21-5B4E-4395-8D08-B911BBC23598}" destId="{A4FDE149-F7E9-4D4A-9F17-0AF9F7C6354A}" srcOrd="1" destOrd="0" presId="urn:microsoft.com/office/officeart/2008/layout/LinedList"/>
    <dgm:cxn modelId="{E22604D1-7452-4C98-B511-6A630ADBB10D}" type="presParOf" srcId="{6EACD2D3-C592-44E5-B61B-A8CD1E7DCA7E}" destId="{8A402BA9-CDC3-4EEB-8E97-4AFBAA51A8ED}" srcOrd="6" destOrd="0" presId="urn:microsoft.com/office/officeart/2008/layout/LinedList"/>
    <dgm:cxn modelId="{85E892CF-B149-492A-ABE5-959B222EEF6C}" type="presParOf" srcId="{6EACD2D3-C592-44E5-B61B-A8CD1E7DCA7E}" destId="{24012E05-38CC-4057-A89E-75855469A4C4}" srcOrd="7" destOrd="0" presId="urn:microsoft.com/office/officeart/2008/layout/LinedList"/>
    <dgm:cxn modelId="{CFE3BBD6-4D73-48C5-BCE4-2232E8959A6A}" type="presParOf" srcId="{24012E05-38CC-4057-A89E-75855469A4C4}" destId="{AE8689E8-40AB-4DD4-9BD3-7A59897480D8}" srcOrd="0" destOrd="0" presId="urn:microsoft.com/office/officeart/2008/layout/LinedList"/>
    <dgm:cxn modelId="{6D76CBE1-3A2A-4DC4-94BF-F7C878BFD3A6}" type="presParOf" srcId="{24012E05-38CC-4057-A89E-75855469A4C4}" destId="{31E1EB22-1178-4123-B1C0-2115C70F622E}" srcOrd="1" destOrd="0" presId="urn:microsoft.com/office/officeart/2008/layout/LinedList"/>
    <dgm:cxn modelId="{1EC86541-45B1-45ED-9AB8-9A0BFE46529B}" type="presParOf" srcId="{6EACD2D3-C592-44E5-B61B-A8CD1E7DCA7E}" destId="{589B9C87-F769-458C-BD85-33AD5249723A}" srcOrd="8" destOrd="0" presId="urn:microsoft.com/office/officeart/2008/layout/LinedList"/>
    <dgm:cxn modelId="{611BE0BA-21FF-43A6-8679-CCA4E9903E26}" type="presParOf" srcId="{6EACD2D3-C592-44E5-B61B-A8CD1E7DCA7E}" destId="{8F7AC671-0E34-49C8-9509-DF714539CE1E}" srcOrd="9" destOrd="0" presId="urn:microsoft.com/office/officeart/2008/layout/LinedList"/>
    <dgm:cxn modelId="{0654F7A0-C689-401C-8073-D7CB3876B607}" type="presParOf" srcId="{8F7AC671-0E34-49C8-9509-DF714539CE1E}" destId="{DAE6C0D8-645A-4A2A-BFAF-392F7705D1D9}" srcOrd="0" destOrd="0" presId="urn:microsoft.com/office/officeart/2008/layout/LinedList"/>
    <dgm:cxn modelId="{387A62B0-04D3-4685-9890-EC69F9D2B4AE}" type="presParOf" srcId="{8F7AC671-0E34-49C8-9509-DF714539CE1E}" destId="{2E440D0A-3CC9-44D0-AF0F-C4A9846E1DD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B6B2E0-FA79-4639-BD12-08FB69B68DF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55768D3-C8C4-469E-96F0-9649289CDDA6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Controlling &amp; critical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behaviours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CF4EDD-11DA-4DDD-9EDA-160E87DEA8F3}" type="parTrans" cxnId="{B93D623B-493B-40B0-A8D1-20A9234EEE34}">
      <dgm:prSet/>
      <dgm:spPr/>
      <dgm:t>
        <a:bodyPr/>
        <a:lstStyle/>
        <a:p>
          <a:endParaRPr lang="en-US"/>
        </a:p>
      </dgm:t>
    </dgm:pt>
    <dgm:pt modelId="{EB78C3D2-9AE9-40D8-BD01-1C421C53058A}" type="sibTrans" cxnId="{B93D623B-493B-40B0-A8D1-20A9234EEE34}">
      <dgm:prSet/>
      <dgm:spPr/>
      <dgm:t>
        <a:bodyPr/>
        <a:lstStyle/>
        <a:p>
          <a:endParaRPr lang="en-US"/>
        </a:p>
      </dgm:t>
    </dgm:pt>
    <dgm:pt modelId="{46B67DC4-D1BE-4F11-9155-57B2A2CC9C41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Extremely high standard of others</a:t>
          </a:r>
        </a:p>
      </dgm:t>
    </dgm:pt>
    <dgm:pt modelId="{7F897584-52C7-474D-9710-1F91CD2AF31F}" type="parTrans" cxnId="{76AC641E-7E60-4282-8F27-F43E55C92A27}">
      <dgm:prSet/>
      <dgm:spPr/>
      <dgm:t>
        <a:bodyPr/>
        <a:lstStyle/>
        <a:p>
          <a:endParaRPr lang="en-US"/>
        </a:p>
      </dgm:t>
    </dgm:pt>
    <dgm:pt modelId="{2CF477B8-3BA5-40E6-A975-5EF22CE23B53}" type="sibTrans" cxnId="{76AC641E-7E60-4282-8F27-F43E55C92A27}">
      <dgm:prSet/>
      <dgm:spPr/>
      <dgm:t>
        <a:bodyPr/>
        <a:lstStyle/>
        <a:p>
          <a:endParaRPr lang="en-US"/>
        </a:p>
      </dgm:t>
    </dgm:pt>
    <dgm:pt modelId="{61356242-3097-410F-9465-694F7D822271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Strained relationships</a:t>
          </a:r>
        </a:p>
      </dgm:t>
    </dgm:pt>
    <dgm:pt modelId="{B55D58E6-0616-4A08-A526-994DDA4F7221}" type="parTrans" cxnId="{6A9EBCC5-CF46-41A4-A8D1-241A9DB73747}">
      <dgm:prSet/>
      <dgm:spPr/>
      <dgm:t>
        <a:bodyPr/>
        <a:lstStyle/>
        <a:p>
          <a:endParaRPr lang="en-US"/>
        </a:p>
      </dgm:t>
    </dgm:pt>
    <dgm:pt modelId="{085F0202-12C5-4F87-B3AC-F8E78E02FF6A}" type="sibTrans" cxnId="{6A9EBCC5-CF46-41A4-A8D1-241A9DB73747}">
      <dgm:prSet/>
      <dgm:spPr/>
      <dgm:t>
        <a:bodyPr/>
        <a:lstStyle/>
        <a:p>
          <a:endParaRPr lang="en-US"/>
        </a:p>
      </dgm:t>
    </dgm:pt>
    <dgm:pt modelId="{E5358B0A-0E92-4813-ADF0-363A2FD0071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Difficulty relaxing</a:t>
          </a:r>
        </a:p>
      </dgm:t>
    </dgm:pt>
    <dgm:pt modelId="{E2B08E23-E150-4249-B84C-F049F7795D99}" type="parTrans" cxnId="{00A3C6B4-1819-4D2C-8BFA-69F3E5D8B09E}">
      <dgm:prSet/>
      <dgm:spPr/>
      <dgm:t>
        <a:bodyPr/>
        <a:lstStyle/>
        <a:p>
          <a:endParaRPr lang="en-US"/>
        </a:p>
      </dgm:t>
    </dgm:pt>
    <dgm:pt modelId="{301257CE-C1FB-46A1-B924-C1F93D62E7EF}" type="sibTrans" cxnId="{00A3C6B4-1819-4D2C-8BFA-69F3E5D8B09E}">
      <dgm:prSet/>
      <dgm:spPr/>
      <dgm:t>
        <a:bodyPr/>
        <a:lstStyle/>
        <a:p>
          <a:endParaRPr lang="en-US"/>
        </a:p>
      </dgm:t>
    </dgm:pt>
    <dgm:pt modelId="{78163E9B-16B8-42B3-8C2F-4A5E25B1ACDE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Limited spontaneity</a:t>
          </a:r>
        </a:p>
      </dgm:t>
    </dgm:pt>
    <dgm:pt modelId="{97F2855C-1A63-4F41-A18F-979B75602D68}" type="parTrans" cxnId="{EB772971-125B-4216-8DC6-519BB66D316B}">
      <dgm:prSet/>
      <dgm:spPr/>
      <dgm:t>
        <a:bodyPr/>
        <a:lstStyle/>
        <a:p>
          <a:endParaRPr lang="en-US"/>
        </a:p>
      </dgm:t>
    </dgm:pt>
    <dgm:pt modelId="{FBE1B4AB-175D-4BD6-9EB9-003A112DBDE7}" type="sibTrans" cxnId="{EB772971-125B-4216-8DC6-519BB66D316B}">
      <dgm:prSet/>
      <dgm:spPr/>
      <dgm:t>
        <a:bodyPr/>
        <a:lstStyle/>
        <a:p>
          <a:endParaRPr lang="en-US"/>
        </a:p>
      </dgm:t>
    </dgm:pt>
    <dgm:pt modelId="{7321BBAE-1A76-4AC2-BD49-C115D44F1B6E}" type="pres">
      <dgm:prSet presAssocID="{97B6B2E0-FA79-4639-BD12-08FB69B68DFC}" presName="vert0" presStyleCnt="0">
        <dgm:presLayoutVars>
          <dgm:dir/>
          <dgm:animOne val="branch"/>
          <dgm:animLvl val="lvl"/>
        </dgm:presLayoutVars>
      </dgm:prSet>
      <dgm:spPr/>
    </dgm:pt>
    <dgm:pt modelId="{F93DA729-BDE4-4D76-8185-0F8D50411B0C}" type="pres">
      <dgm:prSet presAssocID="{055768D3-C8C4-469E-96F0-9649289CDDA6}" presName="thickLine" presStyleLbl="alignNode1" presStyleIdx="0" presStyleCnt="5"/>
      <dgm:spPr/>
    </dgm:pt>
    <dgm:pt modelId="{42B720AD-5226-49F2-9F3B-619F9C3987FA}" type="pres">
      <dgm:prSet presAssocID="{055768D3-C8C4-469E-96F0-9649289CDDA6}" presName="horz1" presStyleCnt="0"/>
      <dgm:spPr/>
    </dgm:pt>
    <dgm:pt modelId="{B10A4A7E-392F-4234-A0B3-51430EEDE4D9}" type="pres">
      <dgm:prSet presAssocID="{055768D3-C8C4-469E-96F0-9649289CDDA6}" presName="tx1" presStyleLbl="revTx" presStyleIdx="0" presStyleCnt="5"/>
      <dgm:spPr/>
    </dgm:pt>
    <dgm:pt modelId="{C424E40B-B624-488A-9AD4-5B1ECDE5ADAB}" type="pres">
      <dgm:prSet presAssocID="{055768D3-C8C4-469E-96F0-9649289CDDA6}" presName="vert1" presStyleCnt="0"/>
      <dgm:spPr/>
    </dgm:pt>
    <dgm:pt modelId="{04C2A20A-6B1D-4576-8353-A5DB70C283A3}" type="pres">
      <dgm:prSet presAssocID="{46B67DC4-D1BE-4F11-9155-57B2A2CC9C41}" presName="thickLine" presStyleLbl="alignNode1" presStyleIdx="1" presStyleCnt="5"/>
      <dgm:spPr/>
    </dgm:pt>
    <dgm:pt modelId="{C0D6E503-F6EC-44FA-B496-981AB8740130}" type="pres">
      <dgm:prSet presAssocID="{46B67DC4-D1BE-4F11-9155-57B2A2CC9C41}" presName="horz1" presStyleCnt="0"/>
      <dgm:spPr/>
    </dgm:pt>
    <dgm:pt modelId="{BBBBDD41-3BBE-4CB4-8115-D41D8728DBBD}" type="pres">
      <dgm:prSet presAssocID="{46B67DC4-D1BE-4F11-9155-57B2A2CC9C41}" presName="tx1" presStyleLbl="revTx" presStyleIdx="1" presStyleCnt="5"/>
      <dgm:spPr/>
    </dgm:pt>
    <dgm:pt modelId="{D08D7D7E-4312-446F-A901-3989C0AEE684}" type="pres">
      <dgm:prSet presAssocID="{46B67DC4-D1BE-4F11-9155-57B2A2CC9C41}" presName="vert1" presStyleCnt="0"/>
      <dgm:spPr/>
    </dgm:pt>
    <dgm:pt modelId="{3F65EE91-4426-4791-A06D-254990CE3108}" type="pres">
      <dgm:prSet presAssocID="{61356242-3097-410F-9465-694F7D822271}" presName="thickLine" presStyleLbl="alignNode1" presStyleIdx="2" presStyleCnt="5"/>
      <dgm:spPr/>
    </dgm:pt>
    <dgm:pt modelId="{9FD457B3-73A7-400A-837E-D0C2B8BF4502}" type="pres">
      <dgm:prSet presAssocID="{61356242-3097-410F-9465-694F7D822271}" presName="horz1" presStyleCnt="0"/>
      <dgm:spPr/>
    </dgm:pt>
    <dgm:pt modelId="{03E3AD90-7D4B-49EB-8E5B-CC58C25DFC3B}" type="pres">
      <dgm:prSet presAssocID="{61356242-3097-410F-9465-694F7D822271}" presName="tx1" presStyleLbl="revTx" presStyleIdx="2" presStyleCnt="5"/>
      <dgm:spPr/>
    </dgm:pt>
    <dgm:pt modelId="{ED0663F0-DC56-46AB-AE4B-672919CC6AAB}" type="pres">
      <dgm:prSet presAssocID="{61356242-3097-410F-9465-694F7D822271}" presName="vert1" presStyleCnt="0"/>
      <dgm:spPr/>
    </dgm:pt>
    <dgm:pt modelId="{95BBBF7C-73B1-4E3C-B28B-6727407A2C78}" type="pres">
      <dgm:prSet presAssocID="{E5358B0A-0E92-4813-ADF0-363A2FD00714}" presName="thickLine" presStyleLbl="alignNode1" presStyleIdx="3" presStyleCnt="5"/>
      <dgm:spPr/>
    </dgm:pt>
    <dgm:pt modelId="{DAAAB3A0-0434-476E-8C34-BCEB79F75A13}" type="pres">
      <dgm:prSet presAssocID="{E5358B0A-0E92-4813-ADF0-363A2FD00714}" presName="horz1" presStyleCnt="0"/>
      <dgm:spPr/>
    </dgm:pt>
    <dgm:pt modelId="{79FD6F4E-B13E-4BF0-AAA6-E5FB669160B7}" type="pres">
      <dgm:prSet presAssocID="{E5358B0A-0E92-4813-ADF0-363A2FD00714}" presName="tx1" presStyleLbl="revTx" presStyleIdx="3" presStyleCnt="5"/>
      <dgm:spPr/>
    </dgm:pt>
    <dgm:pt modelId="{873211A0-6793-4D93-9BC8-C6DD0346EC3A}" type="pres">
      <dgm:prSet presAssocID="{E5358B0A-0E92-4813-ADF0-363A2FD00714}" presName="vert1" presStyleCnt="0"/>
      <dgm:spPr/>
    </dgm:pt>
    <dgm:pt modelId="{E3DC8D57-458B-422A-958F-73C0CA42E826}" type="pres">
      <dgm:prSet presAssocID="{78163E9B-16B8-42B3-8C2F-4A5E25B1ACDE}" presName="thickLine" presStyleLbl="alignNode1" presStyleIdx="4" presStyleCnt="5"/>
      <dgm:spPr/>
    </dgm:pt>
    <dgm:pt modelId="{70C2BCEE-8B24-4075-8DF6-5CE1F575CD61}" type="pres">
      <dgm:prSet presAssocID="{78163E9B-16B8-42B3-8C2F-4A5E25B1ACDE}" presName="horz1" presStyleCnt="0"/>
      <dgm:spPr/>
    </dgm:pt>
    <dgm:pt modelId="{E60A5555-7605-4DC1-B40E-8F7D39DF2FA7}" type="pres">
      <dgm:prSet presAssocID="{78163E9B-16B8-42B3-8C2F-4A5E25B1ACDE}" presName="tx1" presStyleLbl="revTx" presStyleIdx="4" presStyleCnt="5"/>
      <dgm:spPr/>
    </dgm:pt>
    <dgm:pt modelId="{3EC464AC-3DEA-4889-88AC-9EA41218F300}" type="pres">
      <dgm:prSet presAssocID="{78163E9B-16B8-42B3-8C2F-4A5E25B1ACDE}" presName="vert1" presStyleCnt="0"/>
      <dgm:spPr/>
    </dgm:pt>
  </dgm:ptLst>
  <dgm:cxnLst>
    <dgm:cxn modelId="{76AC641E-7E60-4282-8F27-F43E55C92A27}" srcId="{97B6B2E0-FA79-4639-BD12-08FB69B68DFC}" destId="{46B67DC4-D1BE-4F11-9155-57B2A2CC9C41}" srcOrd="1" destOrd="0" parTransId="{7F897584-52C7-474D-9710-1F91CD2AF31F}" sibTransId="{2CF477B8-3BA5-40E6-A975-5EF22CE23B53}"/>
    <dgm:cxn modelId="{B93D623B-493B-40B0-A8D1-20A9234EEE34}" srcId="{97B6B2E0-FA79-4639-BD12-08FB69B68DFC}" destId="{055768D3-C8C4-469E-96F0-9649289CDDA6}" srcOrd="0" destOrd="0" parTransId="{17CF4EDD-11DA-4DDD-9EDA-160E87DEA8F3}" sibTransId="{EB78C3D2-9AE9-40D8-BD01-1C421C53058A}"/>
    <dgm:cxn modelId="{F8C9A46B-B6D5-4BF8-837E-4028E745F6A8}" type="presOf" srcId="{46B67DC4-D1BE-4F11-9155-57B2A2CC9C41}" destId="{BBBBDD41-3BBE-4CB4-8115-D41D8728DBBD}" srcOrd="0" destOrd="0" presId="urn:microsoft.com/office/officeart/2008/layout/LinedList"/>
    <dgm:cxn modelId="{EB772971-125B-4216-8DC6-519BB66D316B}" srcId="{97B6B2E0-FA79-4639-BD12-08FB69B68DFC}" destId="{78163E9B-16B8-42B3-8C2F-4A5E25B1ACDE}" srcOrd="4" destOrd="0" parTransId="{97F2855C-1A63-4F41-A18F-979B75602D68}" sibTransId="{FBE1B4AB-175D-4BD6-9EB9-003A112DBDE7}"/>
    <dgm:cxn modelId="{7DB30B87-0ED8-4847-8719-D0068934D1FF}" type="presOf" srcId="{61356242-3097-410F-9465-694F7D822271}" destId="{03E3AD90-7D4B-49EB-8E5B-CC58C25DFC3B}" srcOrd="0" destOrd="0" presId="urn:microsoft.com/office/officeart/2008/layout/LinedList"/>
    <dgm:cxn modelId="{208522A3-5C62-4C58-B8C5-A6FB462BDE60}" type="presOf" srcId="{E5358B0A-0E92-4813-ADF0-363A2FD00714}" destId="{79FD6F4E-B13E-4BF0-AAA6-E5FB669160B7}" srcOrd="0" destOrd="0" presId="urn:microsoft.com/office/officeart/2008/layout/LinedList"/>
    <dgm:cxn modelId="{00A3C6B4-1819-4D2C-8BFA-69F3E5D8B09E}" srcId="{97B6B2E0-FA79-4639-BD12-08FB69B68DFC}" destId="{E5358B0A-0E92-4813-ADF0-363A2FD00714}" srcOrd="3" destOrd="0" parTransId="{E2B08E23-E150-4249-B84C-F049F7795D99}" sibTransId="{301257CE-C1FB-46A1-B924-C1F93D62E7EF}"/>
    <dgm:cxn modelId="{E3B1F1BC-5CF7-454A-A3BD-9F12DB3AB46E}" type="presOf" srcId="{055768D3-C8C4-469E-96F0-9649289CDDA6}" destId="{B10A4A7E-392F-4234-A0B3-51430EEDE4D9}" srcOrd="0" destOrd="0" presId="urn:microsoft.com/office/officeart/2008/layout/LinedList"/>
    <dgm:cxn modelId="{32CE21C5-A554-418A-B139-AF02FBCF0256}" type="presOf" srcId="{97B6B2E0-FA79-4639-BD12-08FB69B68DFC}" destId="{7321BBAE-1A76-4AC2-BD49-C115D44F1B6E}" srcOrd="0" destOrd="0" presId="urn:microsoft.com/office/officeart/2008/layout/LinedList"/>
    <dgm:cxn modelId="{6A9EBCC5-CF46-41A4-A8D1-241A9DB73747}" srcId="{97B6B2E0-FA79-4639-BD12-08FB69B68DFC}" destId="{61356242-3097-410F-9465-694F7D822271}" srcOrd="2" destOrd="0" parTransId="{B55D58E6-0616-4A08-A526-994DDA4F7221}" sibTransId="{085F0202-12C5-4F87-B3AC-F8E78E02FF6A}"/>
    <dgm:cxn modelId="{37291EFC-0916-4946-B506-84CD795B1FED}" type="presOf" srcId="{78163E9B-16B8-42B3-8C2F-4A5E25B1ACDE}" destId="{E60A5555-7605-4DC1-B40E-8F7D39DF2FA7}" srcOrd="0" destOrd="0" presId="urn:microsoft.com/office/officeart/2008/layout/LinedList"/>
    <dgm:cxn modelId="{48962D1F-8BDB-4EE6-840F-2450600F82F9}" type="presParOf" srcId="{7321BBAE-1A76-4AC2-BD49-C115D44F1B6E}" destId="{F93DA729-BDE4-4D76-8185-0F8D50411B0C}" srcOrd="0" destOrd="0" presId="urn:microsoft.com/office/officeart/2008/layout/LinedList"/>
    <dgm:cxn modelId="{25B014D9-5436-4807-98AE-234DD3208150}" type="presParOf" srcId="{7321BBAE-1A76-4AC2-BD49-C115D44F1B6E}" destId="{42B720AD-5226-49F2-9F3B-619F9C3987FA}" srcOrd="1" destOrd="0" presId="urn:microsoft.com/office/officeart/2008/layout/LinedList"/>
    <dgm:cxn modelId="{C53092DE-9E5F-4D9D-8FE8-A1B6FB0E6D0C}" type="presParOf" srcId="{42B720AD-5226-49F2-9F3B-619F9C3987FA}" destId="{B10A4A7E-392F-4234-A0B3-51430EEDE4D9}" srcOrd="0" destOrd="0" presId="urn:microsoft.com/office/officeart/2008/layout/LinedList"/>
    <dgm:cxn modelId="{49502BAE-34FE-4896-B515-9395531CB34A}" type="presParOf" srcId="{42B720AD-5226-49F2-9F3B-619F9C3987FA}" destId="{C424E40B-B624-488A-9AD4-5B1ECDE5ADAB}" srcOrd="1" destOrd="0" presId="urn:microsoft.com/office/officeart/2008/layout/LinedList"/>
    <dgm:cxn modelId="{8E89F3C1-156C-4C94-9AAC-ED6E99E3EAF9}" type="presParOf" srcId="{7321BBAE-1A76-4AC2-BD49-C115D44F1B6E}" destId="{04C2A20A-6B1D-4576-8353-A5DB70C283A3}" srcOrd="2" destOrd="0" presId="urn:microsoft.com/office/officeart/2008/layout/LinedList"/>
    <dgm:cxn modelId="{3C13C298-C138-494D-978D-52A5AB3F1EBB}" type="presParOf" srcId="{7321BBAE-1A76-4AC2-BD49-C115D44F1B6E}" destId="{C0D6E503-F6EC-44FA-B496-981AB8740130}" srcOrd="3" destOrd="0" presId="urn:microsoft.com/office/officeart/2008/layout/LinedList"/>
    <dgm:cxn modelId="{E26140B3-7ADA-4298-87AB-8C3C6DFD2469}" type="presParOf" srcId="{C0D6E503-F6EC-44FA-B496-981AB8740130}" destId="{BBBBDD41-3BBE-4CB4-8115-D41D8728DBBD}" srcOrd="0" destOrd="0" presId="urn:microsoft.com/office/officeart/2008/layout/LinedList"/>
    <dgm:cxn modelId="{85F1E678-BA90-4048-8A1F-762761AEC45E}" type="presParOf" srcId="{C0D6E503-F6EC-44FA-B496-981AB8740130}" destId="{D08D7D7E-4312-446F-A901-3989C0AEE684}" srcOrd="1" destOrd="0" presId="urn:microsoft.com/office/officeart/2008/layout/LinedList"/>
    <dgm:cxn modelId="{023FD087-F9C6-49FD-A971-DC4ABE74ADB4}" type="presParOf" srcId="{7321BBAE-1A76-4AC2-BD49-C115D44F1B6E}" destId="{3F65EE91-4426-4791-A06D-254990CE3108}" srcOrd="4" destOrd="0" presId="urn:microsoft.com/office/officeart/2008/layout/LinedList"/>
    <dgm:cxn modelId="{CDB594B5-7A59-4DE0-ABB7-A325EC4C97D5}" type="presParOf" srcId="{7321BBAE-1A76-4AC2-BD49-C115D44F1B6E}" destId="{9FD457B3-73A7-400A-837E-D0C2B8BF4502}" srcOrd="5" destOrd="0" presId="urn:microsoft.com/office/officeart/2008/layout/LinedList"/>
    <dgm:cxn modelId="{07A4AB21-3E70-4761-943E-16CAD3FA753B}" type="presParOf" srcId="{9FD457B3-73A7-400A-837E-D0C2B8BF4502}" destId="{03E3AD90-7D4B-49EB-8E5B-CC58C25DFC3B}" srcOrd="0" destOrd="0" presId="urn:microsoft.com/office/officeart/2008/layout/LinedList"/>
    <dgm:cxn modelId="{7FF0EF89-6077-4817-93E5-8711D98570FD}" type="presParOf" srcId="{9FD457B3-73A7-400A-837E-D0C2B8BF4502}" destId="{ED0663F0-DC56-46AB-AE4B-672919CC6AAB}" srcOrd="1" destOrd="0" presId="urn:microsoft.com/office/officeart/2008/layout/LinedList"/>
    <dgm:cxn modelId="{7DAABABF-A830-4800-92E6-A81298111BBD}" type="presParOf" srcId="{7321BBAE-1A76-4AC2-BD49-C115D44F1B6E}" destId="{95BBBF7C-73B1-4E3C-B28B-6727407A2C78}" srcOrd="6" destOrd="0" presId="urn:microsoft.com/office/officeart/2008/layout/LinedList"/>
    <dgm:cxn modelId="{B6A65439-B257-446B-B7CC-300D9F9EB8BB}" type="presParOf" srcId="{7321BBAE-1A76-4AC2-BD49-C115D44F1B6E}" destId="{DAAAB3A0-0434-476E-8C34-BCEB79F75A13}" srcOrd="7" destOrd="0" presId="urn:microsoft.com/office/officeart/2008/layout/LinedList"/>
    <dgm:cxn modelId="{D400A37D-97C1-4137-93D6-3FB102A823E9}" type="presParOf" srcId="{DAAAB3A0-0434-476E-8C34-BCEB79F75A13}" destId="{79FD6F4E-B13E-4BF0-AAA6-E5FB669160B7}" srcOrd="0" destOrd="0" presId="urn:microsoft.com/office/officeart/2008/layout/LinedList"/>
    <dgm:cxn modelId="{369AFF5A-E2D8-42E9-8A2A-1805E2DB028E}" type="presParOf" srcId="{DAAAB3A0-0434-476E-8C34-BCEB79F75A13}" destId="{873211A0-6793-4D93-9BC8-C6DD0346EC3A}" srcOrd="1" destOrd="0" presId="urn:microsoft.com/office/officeart/2008/layout/LinedList"/>
    <dgm:cxn modelId="{6F49908B-44CF-4741-88B2-F23238A5CEE9}" type="presParOf" srcId="{7321BBAE-1A76-4AC2-BD49-C115D44F1B6E}" destId="{E3DC8D57-458B-422A-958F-73C0CA42E826}" srcOrd="8" destOrd="0" presId="urn:microsoft.com/office/officeart/2008/layout/LinedList"/>
    <dgm:cxn modelId="{8BB41026-98E3-489E-80D8-DFDD6CE08A96}" type="presParOf" srcId="{7321BBAE-1A76-4AC2-BD49-C115D44F1B6E}" destId="{70C2BCEE-8B24-4075-8DF6-5CE1F575CD61}" srcOrd="9" destOrd="0" presId="urn:microsoft.com/office/officeart/2008/layout/LinedList"/>
    <dgm:cxn modelId="{82059F7E-CE00-46BA-89A7-01DF857C8411}" type="presParOf" srcId="{70C2BCEE-8B24-4075-8DF6-5CE1F575CD61}" destId="{E60A5555-7605-4DC1-B40E-8F7D39DF2FA7}" srcOrd="0" destOrd="0" presId="urn:microsoft.com/office/officeart/2008/layout/LinedList"/>
    <dgm:cxn modelId="{17271279-5778-4EF9-99F3-42998A27F6AE}" type="presParOf" srcId="{70C2BCEE-8B24-4075-8DF6-5CE1F575CD61}" destId="{3EC464AC-3DEA-4889-88AC-9EA41218F30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D0E5CB3-4685-4E68-9334-CB4833957AE3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CB037C6-2870-4F74-A3D1-05F78E5CF96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Conflict in relationships</a:t>
          </a:r>
        </a:p>
      </dgm:t>
    </dgm:pt>
    <dgm:pt modelId="{F2EC8CEC-68C1-4AE2-8293-7D7A1E0101C6}" type="parTrans" cxnId="{ACB2C488-099E-429A-A72B-5332ED37C446}">
      <dgm:prSet/>
      <dgm:spPr/>
      <dgm:t>
        <a:bodyPr/>
        <a:lstStyle/>
        <a:p>
          <a:endParaRPr lang="en-US"/>
        </a:p>
      </dgm:t>
    </dgm:pt>
    <dgm:pt modelId="{0B1FAFA3-7E09-4C7C-912B-17BF2A472316}" type="sibTrans" cxnId="{ACB2C488-099E-429A-A72B-5332ED37C446}">
      <dgm:prSet/>
      <dgm:spPr/>
      <dgm:t>
        <a:bodyPr/>
        <a:lstStyle/>
        <a:p>
          <a:endParaRPr lang="en-US"/>
        </a:p>
      </dgm:t>
    </dgm:pt>
    <dgm:pt modelId="{97F79730-ED2E-4348-8562-49206C2CB893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Micromanagement</a:t>
          </a:r>
        </a:p>
      </dgm:t>
    </dgm:pt>
    <dgm:pt modelId="{3003834C-E4B0-46A2-A08F-96D04378BF48}" type="parTrans" cxnId="{450CBB03-C9BA-476B-AE96-A86FE2F26E11}">
      <dgm:prSet/>
      <dgm:spPr/>
      <dgm:t>
        <a:bodyPr/>
        <a:lstStyle/>
        <a:p>
          <a:endParaRPr lang="en-US"/>
        </a:p>
      </dgm:t>
    </dgm:pt>
    <dgm:pt modelId="{FBA6283B-B6D1-4BDD-B951-D804B8DC061D}" type="sibTrans" cxnId="{450CBB03-C9BA-476B-AE96-A86FE2F26E11}">
      <dgm:prSet/>
      <dgm:spPr/>
      <dgm:t>
        <a:bodyPr/>
        <a:lstStyle/>
        <a:p>
          <a:endParaRPr lang="en-US"/>
        </a:p>
      </dgm:t>
    </dgm:pt>
    <dgm:pt modelId="{3710695A-55DF-4229-ABC5-CAA2B447F72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Difficulty delegating</a:t>
          </a:r>
        </a:p>
      </dgm:t>
    </dgm:pt>
    <dgm:pt modelId="{6E30C1D0-1D30-42B7-A887-90E3209AD1C7}" type="parTrans" cxnId="{6DCCA3A4-9508-4E4A-906A-B7054CAA69BB}">
      <dgm:prSet/>
      <dgm:spPr/>
      <dgm:t>
        <a:bodyPr/>
        <a:lstStyle/>
        <a:p>
          <a:endParaRPr lang="en-US"/>
        </a:p>
      </dgm:t>
    </dgm:pt>
    <dgm:pt modelId="{7A9046FC-83B2-4776-91D7-87F0AB237895}" type="sibTrans" cxnId="{6DCCA3A4-9508-4E4A-906A-B7054CAA69BB}">
      <dgm:prSet/>
      <dgm:spPr/>
      <dgm:t>
        <a:bodyPr/>
        <a:lstStyle/>
        <a:p>
          <a:endParaRPr lang="en-US"/>
        </a:p>
      </dgm:t>
    </dgm:pt>
    <dgm:pt modelId="{2F67C593-77AD-4133-BF8E-52D8411BFBF2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Workplace tension</a:t>
          </a:r>
        </a:p>
      </dgm:t>
    </dgm:pt>
    <dgm:pt modelId="{087C66C5-0173-4A4A-950B-3CED636F03DC}" type="parTrans" cxnId="{A2ACFCD8-8F43-47FE-A654-C42B129E5B58}">
      <dgm:prSet/>
      <dgm:spPr/>
      <dgm:t>
        <a:bodyPr/>
        <a:lstStyle/>
        <a:p>
          <a:endParaRPr lang="en-US"/>
        </a:p>
      </dgm:t>
    </dgm:pt>
    <dgm:pt modelId="{86398F87-D294-4647-95E1-4DE64114224C}" type="sibTrans" cxnId="{A2ACFCD8-8F43-47FE-A654-C42B129E5B58}">
      <dgm:prSet/>
      <dgm:spPr/>
      <dgm:t>
        <a:bodyPr/>
        <a:lstStyle/>
        <a:p>
          <a:endParaRPr lang="en-US"/>
        </a:p>
      </dgm:t>
    </dgm:pt>
    <dgm:pt modelId="{6E74EBEB-A116-44CF-9652-FA7974D094C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Stress &amp; burnout</a:t>
          </a:r>
        </a:p>
      </dgm:t>
    </dgm:pt>
    <dgm:pt modelId="{CF4AB0B5-3E3B-4FEB-8728-E99FE5E1A08D}" type="parTrans" cxnId="{6FAA35D9-9F9C-4426-9750-F8F04201EBF3}">
      <dgm:prSet/>
      <dgm:spPr/>
      <dgm:t>
        <a:bodyPr/>
        <a:lstStyle/>
        <a:p>
          <a:endParaRPr lang="en-US"/>
        </a:p>
      </dgm:t>
    </dgm:pt>
    <dgm:pt modelId="{BD4F1D16-0520-405C-944F-D2864E40AC73}" type="sibTrans" cxnId="{6FAA35D9-9F9C-4426-9750-F8F04201EBF3}">
      <dgm:prSet/>
      <dgm:spPr/>
      <dgm:t>
        <a:bodyPr/>
        <a:lstStyle/>
        <a:p>
          <a:endParaRPr lang="en-US"/>
        </a:p>
      </dgm:t>
    </dgm:pt>
    <dgm:pt modelId="{885BF8EE-0E10-4147-A9D2-316282372F23}" type="pres">
      <dgm:prSet presAssocID="{0D0E5CB3-4685-4E68-9334-CB4833957AE3}" presName="linear" presStyleCnt="0">
        <dgm:presLayoutVars>
          <dgm:animLvl val="lvl"/>
          <dgm:resizeHandles val="exact"/>
        </dgm:presLayoutVars>
      </dgm:prSet>
      <dgm:spPr/>
    </dgm:pt>
    <dgm:pt modelId="{2CAB6047-F896-4514-808A-E99CDB093FE9}" type="pres">
      <dgm:prSet presAssocID="{ECB037C6-2870-4F74-A3D1-05F78E5CF96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E95A14F-56CD-4C37-9E21-E31E2910237A}" type="pres">
      <dgm:prSet presAssocID="{0B1FAFA3-7E09-4C7C-912B-17BF2A472316}" presName="spacer" presStyleCnt="0"/>
      <dgm:spPr/>
    </dgm:pt>
    <dgm:pt modelId="{155385F3-B17D-46D4-A383-CB8DF1FC962B}" type="pres">
      <dgm:prSet presAssocID="{97F79730-ED2E-4348-8562-49206C2CB89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767503F-D741-4828-B9A7-330502AC4368}" type="pres">
      <dgm:prSet presAssocID="{FBA6283B-B6D1-4BDD-B951-D804B8DC061D}" presName="spacer" presStyleCnt="0"/>
      <dgm:spPr/>
    </dgm:pt>
    <dgm:pt modelId="{6FFED908-13C5-40EC-9974-70DECA6C6134}" type="pres">
      <dgm:prSet presAssocID="{3710695A-55DF-4229-ABC5-CAA2B447F72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4D47784-707E-4136-8DB3-98755740EC0D}" type="pres">
      <dgm:prSet presAssocID="{7A9046FC-83B2-4776-91D7-87F0AB237895}" presName="spacer" presStyleCnt="0"/>
      <dgm:spPr/>
    </dgm:pt>
    <dgm:pt modelId="{FB7CBB73-4E66-4400-B2F6-FADAE7A89A1F}" type="pres">
      <dgm:prSet presAssocID="{2F67C593-77AD-4133-BF8E-52D8411BFBF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E74B973-B291-4C8A-9828-B2397634CD4F}" type="pres">
      <dgm:prSet presAssocID="{86398F87-D294-4647-95E1-4DE64114224C}" presName="spacer" presStyleCnt="0"/>
      <dgm:spPr/>
    </dgm:pt>
    <dgm:pt modelId="{ABAD44DD-FD40-4197-B0BF-ABC2705C9DCC}" type="pres">
      <dgm:prSet presAssocID="{6E74EBEB-A116-44CF-9652-FA7974D094C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50CBB03-C9BA-476B-AE96-A86FE2F26E11}" srcId="{0D0E5CB3-4685-4E68-9334-CB4833957AE3}" destId="{97F79730-ED2E-4348-8562-49206C2CB893}" srcOrd="1" destOrd="0" parTransId="{3003834C-E4B0-46A2-A08F-96D04378BF48}" sibTransId="{FBA6283B-B6D1-4BDD-B951-D804B8DC061D}"/>
    <dgm:cxn modelId="{06D2D41B-B702-48E3-A861-0A25B13655EE}" type="presOf" srcId="{0D0E5CB3-4685-4E68-9334-CB4833957AE3}" destId="{885BF8EE-0E10-4147-A9D2-316282372F23}" srcOrd="0" destOrd="0" presId="urn:microsoft.com/office/officeart/2005/8/layout/vList2"/>
    <dgm:cxn modelId="{E9A66661-AA52-4464-9654-64CD3853DF39}" type="presOf" srcId="{ECB037C6-2870-4F74-A3D1-05F78E5CF96D}" destId="{2CAB6047-F896-4514-808A-E99CDB093FE9}" srcOrd="0" destOrd="0" presId="urn:microsoft.com/office/officeart/2005/8/layout/vList2"/>
    <dgm:cxn modelId="{ACB2C488-099E-429A-A72B-5332ED37C446}" srcId="{0D0E5CB3-4685-4E68-9334-CB4833957AE3}" destId="{ECB037C6-2870-4F74-A3D1-05F78E5CF96D}" srcOrd="0" destOrd="0" parTransId="{F2EC8CEC-68C1-4AE2-8293-7D7A1E0101C6}" sibTransId="{0B1FAFA3-7E09-4C7C-912B-17BF2A472316}"/>
    <dgm:cxn modelId="{AC7DE093-1ABC-429D-88B7-35CDCD977E61}" type="presOf" srcId="{3710695A-55DF-4229-ABC5-CAA2B447F72A}" destId="{6FFED908-13C5-40EC-9974-70DECA6C6134}" srcOrd="0" destOrd="0" presId="urn:microsoft.com/office/officeart/2005/8/layout/vList2"/>
    <dgm:cxn modelId="{6DCCA3A4-9508-4E4A-906A-B7054CAA69BB}" srcId="{0D0E5CB3-4685-4E68-9334-CB4833957AE3}" destId="{3710695A-55DF-4229-ABC5-CAA2B447F72A}" srcOrd="2" destOrd="0" parTransId="{6E30C1D0-1D30-42B7-A887-90E3209AD1C7}" sibTransId="{7A9046FC-83B2-4776-91D7-87F0AB237895}"/>
    <dgm:cxn modelId="{53CC6FB0-D68C-4830-AED3-0B8D79E7AEE7}" type="presOf" srcId="{6E74EBEB-A116-44CF-9652-FA7974D094CD}" destId="{ABAD44DD-FD40-4197-B0BF-ABC2705C9DCC}" srcOrd="0" destOrd="0" presId="urn:microsoft.com/office/officeart/2005/8/layout/vList2"/>
    <dgm:cxn modelId="{E76D9FBD-4649-4CCF-B4F8-6059B4933EA3}" type="presOf" srcId="{97F79730-ED2E-4348-8562-49206C2CB893}" destId="{155385F3-B17D-46D4-A383-CB8DF1FC962B}" srcOrd="0" destOrd="0" presId="urn:microsoft.com/office/officeart/2005/8/layout/vList2"/>
    <dgm:cxn modelId="{55DABAD0-5AAF-4ED6-92E5-841DA131E356}" type="presOf" srcId="{2F67C593-77AD-4133-BF8E-52D8411BFBF2}" destId="{FB7CBB73-4E66-4400-B2F6-FADAE7A89A1F}" srcOrd="0" destOrd="0" presId="urn:microsoft.com/office/officeart/2005/8/layout/vList2"/>
    <dgm:cxn modelId="{A2ACFCD8-8F43-47FE-A654-C42B129E5B58}" srcId="{0D0E5CB3-4685-4E68-9334-CB4833957AE3}" destId="{2F67C593-77AD-4133-BF8E-52D8411BFBF2}" srcOrd="3" destOrd="0" parTransId="{087C66C5-0173-4A4A-950B-3CED636F03DC}" sibTransId="{86398F87-D294-4647-95E1-4DE64114224C}"/>
    <dgm:cxn modelId="{6FAA35D9-9F9C-4426-9750-F8F04201EBF3}" srcId="{0D0E5CB3-4685-4E68-9334-CB4833957AE3}" destId="{6E74EBEB-A116-44CF-9652-FA7974D094CD}" srcOrd="4" destOrd="0" parTransId="{CF4AB0B5-3E3B-4FEB-8728-E99FE5E1A08D}" sibTransId="{BD4F1D16-0520-405C-944F-D2864E40AC73}"/>
    <dgm:cxn modelId="{3EEF50D4-BCE2-47C0-BFD7-B776911F151A}" type="presParOf" srcId="{885BF8EE-0E10-4147-A9D2-316282372F23}" destId="{2CAB6047-F896-4514-808A-E99CDB093FE9}" srcOrd="0" destOrd="0" presId="urn:microsoft.com/office/officeart/2005/8/layout/vList2"/>
    <dgm:cxn modelId="{9FA24016-5621-4C6B-89DF-A629632650A1}" type="presParOf" srcId="{885BF8EE-0E10-4147-A9D2-316282372F23}" destId="{7E95A14F-56CD-4C37-9E21-E31E2910237A}" srcOrd="1" destOrd="0" presId="urn:microsoft.com/office/officeart/2005/8/layout/vList2"/>
    <dgm:cxn modelId="{2B87D529-C372-45AD-8B26-AF8652B591AF}" type="presParOf" srcId="{885BF8EE-0E10-4147-A9D2-316282372F23}" destId="{155385F3-B17D-46D4-A383-CB8DF1FC962B}" srcOrd="2" destOrd="0" presId="urn:microsoft.com/office/officeart/2005/8/layout/vList2"/>
    <dgm:cxn modelId="{B1016156-F72B-4344-8D9B-8BD6B43E33C1}" type="presParOf" srcId="{885BF8EE-0E10-4147-A9D2-316282372F23}" destId="{0767503F-D741-4828-B9A7-330502AC4368}" srcOrd="3" destOrd="0" presId="urn:microsoft.com/office/officeart/2005/8/layout/vList2"/>
    <dgm:cxn modelId="{0BD234B1-B0B6-44A2-9FA0-2BEA4EDAC059}" type="presParOf" srcId="{885BF8EE-0E10-4147-A9D2-316282372F23}" destId="{6FFED908-13C5-40EC-9974-70DECA6C6134}" srcOrd="4" destOrd="0" presId="urn:microsoft.com/office/officeart/2005/8/layout/vList2"/>
    <dgm:cxn modelId="{8B673CDB-60D6-4166-9F99-96347130ABE8}" type="presParOf" srcId="{885BF8EE-0E10-4147-A9D2-316282372F23}" destId="{14D47784-707E-4136-8DB3-98755740EC0D}" srcOrd="5" destOrd="0" presId="urn:microsoft.com/office/officeart/2005/8/layout/vList2"/>
    <dgm:cxn modelId="{0C5FD897-99EB-49C3-89F0-56DF304ADDBF}" type="presParOf" srcId="{885BF8EE-0E10-4147-A9D2-316282372F23}" destId="{FB7CBB73-4E66-4400-B2F6-FADAE7A89A1F}" srcOrd="6" destOrd="0" presId="urn:microsoft.com/office/officeart/2005/8/layout/vList2"/>
    <dgm:cxn modelId="{23AB1118-1AE2-4C4C-85ED-E2666F6FB464}" type="presParOf" srcId="{885BF8EE-0E10-4147-A9D2-316282372F23}" destId="{3E74B973-B291-4C8A-9828-B2397634CD4F}" srcOrd="7" destOrd="0" presId="urn:microsoft.com/office/officeart/2005/8/layout/vList2"/>
    <dgm:cxn modelId="{19A871A9-9840-406B-B981-C0344B927581}" type="presParOf" srcId="{885BF8EE-0E10-4147-A9D2-316282372F23}" destId="{ABAD44DD-FD40-4197-B0BF-ABC2705C9DC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5A4AD17-2514-42D6-B0E2-15CB4191E1E3}" type="doc">
      <dgm:prSet loTypeId="urn:microsoft.com/office/officeart/2005/8/layout/vList2" loCatId="list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73E5E9A9-93C7-4447-9C0E-0B3A0871504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rPr>
            <a:t>OCD</a:t>
          </a:r>
        </a:p>
      </dgm:t>
    </dgm:pt>
    <dgm:pt modelId="{8C308DBE-6F7A-466F-9E82-9B370E29C872}" type="parTrans" cxnId="{7D006AFF-FE4A-4216-8A41-125878DA03E4}">
      <dgm:prSet/>
      <dgm:spPr/>
      <dgm:t>
        <a:bodyPr/>
        <a:lstStyle/>
        <a:p>
          <a:endParaRPr lang="en-US"/>
        </a:p>
      </dgm:t>
    </dgm:pt>
    <dgm:pt modelId="{4420C055-B88B-4D17-AF8B-E48DE38EC87A}" type="sibTrans" cxnId="{7D006AFF-FE4A-4216-8A41-125878DA03E4}">
      <dgm:prSet/>
      <dgm:spPr/>
      <dgm:t>
        <a:bodyPr/>
        <a:lstStyle/>
        <a:p>
          <a:endParaRPr lang="en-US"/>
        </a:p>
      </dgm:t>
    </dgm:pt>
    <dgm:pt modelId="{3BC45C07-5695-4AA7-9803-8551348BD49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rPr>
            <a:t>Avoidant Personality Disorder (AVDP)</a:t>
          </a:r>
        </a:p>
      </dgm:t>
    </dgm:pt>
    <dgm:pt modelId="{AB857F7F-0674-4CE8-AAFA-E352F6223A85}" type="parTrans" cxnId="{9461928E-A7AE-4FD4-ACD8-404414488D53}">
      <dgm:prSet/>
      <dgm:spPr/>
      <dgm:t>
        <a:bodyPr/>
        <a:lstStyle/>
        <a:p>
          <a:endParaRPr lang="en-US"/>
        </a:p>
      </dgm:t>
    </dgm:pt>
    <dgm:pt modelId="{8ED33DF8-2EAF-40C3-BD49-DA987F064FEE}" type="sibTrans" cxnId="{9461928E-A7AE-4FD4-ACD8-404414488D53}">
      <dgm:prSet/>
      <dgm:spPr/>
      <dgm:t>
        <a:bodyPr/>
        <a:lstStyle/>
        <a:p>
          <a:endParaRPr lang="en-US"/>
        </a:p>
      </dgm:t>
    </dgm:pt>
    <dgm:pt modelId="{67015294-51D5-485B-A67A-842F919C318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rPr>
            <a:t>High consciousness</a:t>
          </a:r>
        </a:p>
      </dgm:t>
    </dgm:pt>
    <dgm:pt modelId="{F10EF8F7-C9B0-4360-BB05-2A418AAFDBF7}" type="sibTrans" cxnId="{D957C3AD-36A1-41E0-A214-D855B4447EC2}">
      <dgm:prSet/>
      <dgm:spPr/>
      <dgm:t>
        <a:bodyPr/>
        <a:lstStyle/>
        <a:p>
          <a:endParaRPr lang="en-US"/>
        </a:p>
      </dgm:t>
    </dgm:pt>
    <dgm:pt modelId="{34DB196E-E435-45FB-BFBF-1E94AA8FB1A5}" type="parTrans" cxnId="{D957C3AD-36A1-41E0-A214-D855B4447EC2}">
      <dgm:prSet/>
      <dgm:spPr/>
      <dgm:t>
        <a:bodyPr/>
        <a:lstStyle/>
        <a:p>
          <a:endParaRPr lang="en-US"/>
        </a:p>
      </dgm:t>
    </dgm:pt>
    <dgm:pt modelId="{1C3D94BF-8D8C-4E40-8DC9-1A27EE606C04}" type="pres">
      <dgm:prSet presAssocID="{A5A4AD17-2514-42D6-B0E2-15CB4191E1E3}" presName="linear" presStyleCnt="0">
        <dgm:presLayoutVars>
          <dgm:animLvl val="lvl"/>
          <dgm:resizeHandles val="exact"/>
        </dgm:presLayoutVars>
      </dgm:prSet>
      <dgm:spPr/>
    </dgm:pt>
    <dgm:pt modelId="{01BA6F3D-8BB2-437E-B511-3F89FFA8E94F}" type="pres">
      <dgm:prSet presAssocID="{73E5E9A9-93C7-4447-9C0E-0B3A0871504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EFB5DA3-9739-4942-9D6B-5AEBF2F39152}" type="pres">
      <dgm:prSet presAssocID="{4420C055-B88B-4D17-AF8B-E48DE38EC87A}" presName="spacer" presStyleCnt="0"/>
      <dgm:spPr/>
    </dgm:pt>
    <dgm:pt modelId="{C5F68CF4-30D5-4C5D-B998-5090F8B1EC31}" type="pres">
      <dgm:prSet presAssocID="{3BC45C07-5695-4AA7-9803-8551348BD49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A003ECC-0C3D-499E-A186-D44A2A338960}" type="pres">
      <dgm:prSet presAssocID="{8ED33DF8-2EAF-40C3-BD49-DA987F064FEE}" presName="spacer" presStyleCnt="0"/>
      <dgm:spPr/>
    </dgm:pt>
    <dgm:pt modelId="{15567A73-5BE8-4E94-8696-38A19DE49750}" type="pres">
      <dgm:prSet presAssocID="{67015294-51D5-485B-A67A-842F919C318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6ADE420-EE01-4FEF-8003-3BF40E8484C1}" type="presOf" srcId="{A5A4AD17-2514-42D6-B0E2-15CB4191E1E3}" destId="{1C3D94BF-8D8C-4E40-8DC9-1A27EE606C04}" srcOrd="0" destOrd="0" presId="urn:microsoft.com/office/officeart/2005/8/layout/vList2"/>
    <dgm:cxn modelId="{932A592C-CDB0-47D3-997A-FF51B96FC549}" type="presOf" srcId="{67015294-51D5-485B-A67A-842F919C3186}" destId="{15567A73-5BE8-4E94-8696-38A19DE49750}" srcOrd="0" destOrd="0" presId="urn:microsoft.com/office/officeart/2005/8/layout/vList2"/>
    <dgm:cxn modelId="{D168BF2F-ADCB-45F2-8A7F-B40D790CD112}" type="presOf" srcId="{3BC45C07-5695-4AA7-9803-8551348BD490}" destId="{C5F68CF4-30D5-4C5D-B998-5090F8B1EC31}" srcOrd="0" destOrd="0" presId="urn:microsoft.com/office/officeart/2005/8/layout/vList2"/>
    <dgm:cxn modelId="{D259EE42-7BFA-4F86-8BBB-FB1CE8E4DC80}" type="presOf" srcId="{73E5E9A9-93C7-4447-9C0E-0B3A08715048}" destId="{01BA6F3D-8BB2-437E-B511-3F89FFA8E94F}" srcOrd="0" destOrd="0" presId="urn:microsoft.com/office/officeart/2005/8/layout/vList2"/>
    <dgm:cxn modelId="{9461928E-A7AE-4FD4-ACD8-404414488D53}" srcId="{A5A4AD17-2514-42D6-B0E2-15CB4191E1E3}" destId="{3BC45C07-5695-4AA7-9803-8551348BD490}" srcOrd="1" destOrd="0" parTransId="{AB857F7F-0674-4CE8-AAFA-E352F6223A85}" sibTransId="{8ED33DF8-2EAF-40C3-BD49-DA987F064FEE}"/>
    <dgm:cxn modelId="{D957C3AD-36A1-41E0-A214-D855B4447EC2}" srcId="{A5A4AD17-2514-42D6-B0E2-15CB4191E1E3}" destId="{67015294-51D5-485B-A67A-842F919C3186}" srcOrd="2" destOrd="0" parTransId="{34DB196E-E435-45FB-BFBF-1E94AA8FB1A5}" sibTransId="{F10EF8F7-C9B0-4360-BB05-2A418AAFDBF7}"/>
    <dgm:cxn modelId="{7D006AFF-FE4A-4216-8A41-125878DA03E4}" srcId="{A5A4AD17-2514-42D6-B0E2-15CB4191E1E3}" destId="{73E5E9A9-93C7-4447-9C0E-0B3A08715048}" srcOrd="0" destOrd="0" parTransId="{8C308DBE-6F7A-466F-9E82-9B370E29C872}" sibTransId="{4420C055-B88B-4D17-AF8B-E48DE38EC87A}"/>
    <dgm:cxn modelId="{D14710C0-DB56-4A5B-9300-9D2C5055A5C8}" type="presParOf" srcId="{1C3D94BF-8D8C-4E40-8DC9-1A27EE606C04}" destId="{01BA6F3D-8BB2-437E-B511-3F89FFA8E94F}" srcOrd="0" destOrd="0" presId="urn:microsoft.com/office/officeart/2005/8/layout/vList2"/>
    <dgm:cxn modelId="{1B48FE6E-733D-4798-833B-D1CDD8C87BEF}" type="presParOf" srcId="{1C3D94BF-8D8C-4E40-8DC9-1A27EE606C04}" destId="{1EFB5DA3-9739-4942-9D6B-5AEBF2F39152}" srcOrd="1" destOrd="0" presId="urn:microsoft.com/office/officeart/2005/8/layout/vList2"/>
    <dgm:cxn modelId="{3A497196-46E0-4D02-B070-52806F3A5E14}" type="presParOf" srcId="{1C3D94BF-8D8C-4E40-8DC9-1A27EE606C04}" destId="{C5F68CF4-30D5-4C5D-B998-5090F8B1EC31}" srcOrd="2" destOrd="0" presId="urn:microsoft.com/office/officeart/2005/8/layout/vList2"/>
    <dgm:cxn modelId="{127E65BF-D3AC-4098-B332-DD522FCEDDEF}" type="presParOf" srcId="{1C3D94BF-8D8C-4E40-8DC9-1A27EE606C04}" destId="{7A003ECC-0C3D-499E-A186-D44A2A338960}" srcOrd="3" destOrd="0" presId="urn:microsoft.com/office/officeart/2005/8/layout/vList2"/>
    <dgm:cxn modelId="{AE9C1F56-F7D0-41D2-8FCE-42E95CDAF2E1}" type="presParOf" srcId="{1C3D94BF-8D8C-4E40-8DC9-1A27EE606C04}" destId="{15567A73-5BE8-4E94-8696-38A19DE49750}" srcOrd="4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96BBD1-93BF-4300-B4EF-B4E94655D591}">
      <dsp:nvSpPr>
        <dsp:cNvPr id="0" name=""/>
        <dsp:cNvSpPr/>
      </dsp:nvSpPr>
      <dsp:spPr>
        <a:xfrm>
          <a:off x="2133808" y="678761"/>
          <a:ext cx="46036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0360" y="45720"/>
              </a:lnTo>
            </a:path>
          </a:pathLst>
        </a:custGeom>
        <a:noFill/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51714" y="722026"/>
        <a:ext cx="24548" cy="4909"/>
      </dsp:txXfrm>
    </dsp:sp>
    <dsp:sp modelId="{CF35D92C-87D6-44BF-94F5-656EC84D485A}">
      <dsp:nvSpPr>
        <dsp:cNvPr id="0" name=""/>
        <dsp:cNvSpPr/>
      </dsp:nvSpPr>
      <dsp:spPr>
        <a:xfrm>
          <a:off x="999" y="84098"/>
          <a:ext cx="2134609" cy="128076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598" tIns="109794" rIns="104598" bIns="10979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Orderliness, rules, lists, schedules</a:t>
          </a:r>
        </a:p>
      </dsp:txBody>
      <dsp:txXfrm>
        <a:off x="999" y="84098"/>
        <a:ext cx="2134609" cy="1280765"/>
      </dsp:txXfrm>
    </dsp:sp>
    <dsp:sp modelId="{8E504608-BE67-4F92-B62D-A69692EB6A16}">
      <dsp:nvSpPr>
        <dsp:cNvPr id="0" name=""/>
        <dsp:cNvSpPr/>
      </dsp:nvSpPr>
      <dsp:spPr>
        <a:xfrm>
          <a:off x="1068304" y="1363064"/>
          <a:ext cx="2625569" cy="460360"/>
        </a:xfrm>
        <a:custGeom>
          <a:avLst/>
          <a:gdLst/>
          <a:ahLst/>
          <a:cxnLst/>
          <a:rect l="0" t="0" r="0" b="0"/>
          <a:pathLst>
            <a:path>
              <a:moveTo>
                <a:pt x="2625569" y="0"/>
              </a:moveTo>
              <a:lnTo>
                <a:pt x="2625569" y="247280"/>
              </a:lnTo>
              <a:lnTo>
                <a:pt x="0" y="247280"/>
              </a:lnTo>
              <a:lnTo>
                <a:pt x="0" y="460360"/>
              </a:lnTo>
            </a:path>
          </a:pathLst>
        </a:custGeom>
        <a:noFill/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chemeClr val="tx1"/>
            </a:solidFill>
            <a:highlight>
              <a:srgbClr val="FFFF00"/>
            </a:highlight>
          </a:endParaRPr>
        </a:p>
      </dsp:txBody>
      <dsp:txXfrm>
        <a:off x="2314312" y="1590789"/>
        <a:ext cx="133553" cy="4909"/>
      </dsp:txXfrm>
    </dsp:sp>
    <dsp:sp modelId="{9A968998-613F-43DB-AFE1-241D4B84EB27}">
      <dsp:nvSpPr>
        <dsp:cNvPr id="0" name=""/>
        <dsp:cNvSpPr/>
      </dsp:nvSpPr>
      <dsp:spPr>
        <a:xfrm>
          <a:off x="2626569" y="84098"/>
          <a:ext cx="2134609" cy="128076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598" tIns="109794" rIns="104598" bIns="10979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Perfectionism</a:t>
          </a:r>
        </a:p>
      </dsp:txBody>
      <dsp:txXfrm>
        <a:off x="2626569" y="84098"/>
        <a:ext cx="2134609" cy="1280765"/>
      </dsp:txXfrm>
    </dsp:sp>
    <dsp:sp modelId="{D1C569D7-6E74-42EF-86B9-C647BD9BE65B}">
      <dsp:nvSpPr>
        <dsp:cNvPr id="0" name=""/>
        <dsp:cNvSpPr/>
      </dsp:nvSpPr>
      <dsp:spPr>
        <a:xfrm>
          <a:off x="2133808" y="2450487"/>
          <a:ext cx="46036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0360" y="45720"/>
              </a:lnTo>
            </a:path>
          </a:pathLst>
        </a:custGeom>
        <a:noFill/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51714" y="2493752"/>
        <a:ext cx="24548" cy="4909"/>
      </dsp:txXfrm>
    </dsp:sp>
    <dsp:sp modelId="{F9C621F5-09C2-4E19-AFB5-DF086376B699}">
      <dsp:nvSpPr>
        <dsp:cNvPr id="0" name=""/>
        <dsp:cNvSpPr/>
      </dsp:nvSpPr>
      <dsp:spPr>
        <a:xfrm>
          <a:off x="999" y="1855824"/>
          <a:ext cx="2134609" cy="128076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598" tIns="109794" rIns="104598" bIns="10979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Excessive dedication to work</a:t>
          </a:r>
        </a:p>
      </dsp:txBody>
      <dsp:txXfrm>
        <a:off x="999" y="1855824"/>
        <a:ext cx="2134609" cy="1280765"/>
      </dsp:txXfrm>
    </dsp:sp>
    <dsp:sp modelId="{D9229D17-34DA-4855-ABAF-2804190EB036}">
      <dsp:nvSpPr>
        <dsp:cNvPr id="0" name=""/>
        <dsp:cNvSpPr/>
      </dsp:nvSpPr>
      <dsp:spPr>
        <a:xfrm>
          <a:off x="1068304" y="3134789"/>
          <a:ext cx="2625569" cy="460360"/>
        </a:xfrm>
        <a:custGeom>
          <a:avLst/>
          <a:gdLst/>
          <a:ahLst/>
          <a:cxnLst/>
          <a:rect l="0" t="0" r="0" b="0"/>
          <a:pathLst>
            <a:path>
              <a:moveTo>
                <a:pt x="2625569" y="0"/>
              </a:moveTo>
              <a:lnTo>
                <a:pt x="2625569" y="247280"/>
              </a:lnTo>
              <a:lnTo>
                <a:pt x="0" y="247280"/>
              </a:lnTo>
              <a:lnTo>
                <a:pt x="0" y="460360"/>
              </a:lnTo>
            </a:path>
          </a:pathLst>
        </a:custGeom>
        <a:noFill/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14312" y="3362514"/>
        <a:ext cx="133553" cy="4909"/>
      </dsp:txXfrm>
    </dsp:sp>
    <dsp:sp modelId="{B072F9CD-D071-4B5B-B004-20CCB3C6733E}">
      <dsp:nvSpPr>
        <dsp:cNvPr id="0" name=""/>
        <dsp:cNvSpPr/>
      </dsp:nvSpPr>
      <dsp:spPr>
        <a:xfrm>
          <a:off x="2626569" y="1855824"/>
          <a:ext cx="2134609" cy="128076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598" tIns="109794" rIns="104598" bIns="10979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Rigidity and Stubbornness</a:t>
          </a:r>
        </a:p>
      </dsp:txBody>
      <dsp:txXfrm>
        <a:off x="2626569" y="1855824"/>
        <a:ext cx="2134609" cy="1280765"/>
      </dsp:txXfrm>
    </dsp:sp>
    <dsp:sp modelId="{C9D8BF21-8E80-41EB-8D38-007B21363F00}">
      <dsp:nvSpPr>
        <dsp:cNvPr id="0" name=""/>
        <dsp:cNvSpPr/>
      </dsp:nvSpPr>
      <dsp:spPr>
        <a:xfrm>
          <a:off x="2133808" y="4222212"/>
          <a:ext cx="46036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0360" y="45720"/>
              </a:lnTo>
            </a:path>
          </a:pathLst>
        </a:custGeom>
        <a:noFill/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51714" y="4265477"/>
        <a:ext cx="24548" cy="4909"/>
      </dsp:txXfrm>
    </dsp:sp>
    <dsp:sp modelId="{8B31E8D2-E308-458E-88F6-B39F245C4EEC}">
      <dsp:nvSpPr>
        <dsp:cNvPr id="0" name=""/>
        <dsp:cNvSpPr/>
      </dsp:nvSpPr>
      <dsp:spPr>
        <a:xfrm>
          <a:off x="999" y="3627549"/>
          <a:ext cx="2134609" cy="128076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598" tIns="109794" rIns="104598" bIns="10979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Difficulty delegating</a:t>
          </a:r>
        </a:p>
      </dsp:txBody>
      <dsp:txXfrm>
        <a:off x="999" y="3627549"/>
        <a:ext cx="2134609" cy="1280765"/>
      </dsp:txXfrm>
    </dsp:sp>
    <dsp:sp modelId="{D37B72CE-E1B4-4C96-9521-A6852F685E8D}">
      <dsp:nvSpPr>
        <dsp:cNvPr id="0" name=""/>
        <dsp:cNvSpPr/>
      </dsp:nvSpPr>
      <dsp:spPr>
        <a:xfrm>
          <a:off x="2626569" y="3627549"/>
          <a:ext cx="2134609" cy="128076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598" tIns="109794" rIns="104598" bIns="109794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Hoarding behaviour</a:t>
          </a:r>
        </a:p>
      </dsp:txBody>
      <dsp:txXfrm>
        <a:off x="2626569" y="3627549"/>
        <a:ext cx="2134609" cy="12807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F4A618-AAD0-4555-AE78-84A322687CA2}">
      <dsp:nvSpPr>
        <dsp:cNvPr id="0" name=""/>
        <dsp:cNvSpPr/>
      </dsp:nvSpPr>
      <dsp:spPr>
        <a:xfrm>
          <a:off x="0" y="432"/>
          <a:ext cx="468553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473FD70-D89B-4AA2-9FFD-D9FE1CD2FFDA}">
      <dsp:nvSpPr>
        <dsp:cNvPr id="0" name=""/>
        <dsp:cNvSpPr/>
      </dsp:nvSpPr>
      <dsp:spPr>
        <a:xfrm>
          <a:off x="0" y="432"/>
          <a:ext cx="4685530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 dirty="0">
              <a:latin typeface="Arial" panose="020B0604020202020204" pitchFamily="34" charset="0"/>
              <a:cs typeface="Arial" panose="020B0604020202020204" pitchFamily="34" charset="0"/>
            </a:rPr>
            <a:t>Routines and planning</a:t>
          </a:r>
        </a:p>
      </dsp:txBody>
      <dsp:txXfrm>
        <a:off x="0" y="432"/>
        <a:ext cx="4685530" cy="708169"/>
      </dsp:txXfrm>
    </dsp:sp>
    <dsp:sp modelId="{C62792D6-D2A1-4ECD-A76E-FE9EDB63A14F}">
      <dsp:nvSpPr>
        <dsp:cNvPr id="0" name=""/>
        <dsp:cNvSpPr/>
      </dsp:nvSpPr>
      <dsp:spPr>
        <a:xfrm>
          <a:off x="0" y="708602"/>
          <a:ext cx="468553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654EE91-B1E4-45B0-82CA-4497BF2C7C23}">
      <dsp:nvSpPr>
        <dsp:cNvPr id="0" name=""/>
        <dsp:cNvSpPr/>
      </dsp:nvSpPr>
      <dsp:spPr>
        <a:xfrm>
          <a:off x="0" y="708602"/>
          <a:ext cx="4685530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 dirty="0">
              <a:latin typeface="Arial" panose="020B0604020202020204" pitchFamily="34" charset="0"/>
              <a:cs typeface="Arial" panose="020B0604020202020204" pitchFamily="34" charset="0"/>
            </a:rPr>
            <a:t>Focusing on details</a:t>
          </a:r>
        </a:p>
      </dsp:txBody>
      <dsp:txXfrm>
        <a:off x="0" y="708602"/>
        <a:ext cx="4685530" cy="708169"/>
      </dsp:txXfrm>
    </dsp:sp>
    <dsp:sp modelId="{93EFDAF5-0774-4FE9-AB6E-12730060FEBF}">
      <dsp:nvSpPr>
        <dsp:cNvPr id="0" name=""/>
        <dsp:cNvSpPr/>
      </dsp:nvSpPr>
      <dsp:spPr>
        <a:xfrm>
          <a:off x="0" y="1416772"/>
          <a:ext cx="468553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E8BEC5C-E60D-4BF5-9B09-C9E9E0313273}">
      <dsp:nvSpPr>
        <dsp:cNvPr id="0" name=""/>
        <dsp:cNvSpPr/>
      </dsp:nvSpPr>
      <dsp:spPr>
        <a:xfrm>
          <a:off x="0" y="1416772"/>
          <a:ext cx="4685530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 dirty="0">
              <a:latin typeface="Arial" panose="020B0604020202020204" pitchFamily="34" charset="0"/>
              <a:cs typeface="Arial" panose="020B0604020202020204" pitchFamily="34" charset="0"/>
            </a:rPr>
            <a:t>Difficulty with change</a:t>
          </a:r>
        </a:p>
      </dsp:txBody>
      <dsp:txXfrm>
        <a:off x="0" y="1416772"/>
        <a:ext cx="4685530" cy="708169"/>
      </dsp:txXfrm>
    </dsp:sp>
    <dsp:sp modelId="{8A402BA9-CDC3-4EEB-8E97-4AFBAA51A8ED}">
      <dsp:nvSpPr>
        <dsp:cNvPr id="0" name=""/>
        <dsp:cNvSpPr/>
      </dsp:nvSpPr>
      <dsp:spPr>
        <a:xfrm>
          <a:off x="0" y="2124941"/>
          <a:ext cx="468553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E8689E8-40AB-4DD4-9BD3-7A59897480D8}">
      <dsp:nvSpPr>
        <dsp:cNvPr id="0" name=""/>
        <dsp:cNvSpPr/>
      </dsp:nvSpPr>
      <dsp:spPr>
        <a:xfrm>
          <a:off x="0" y="2124941"/>
          <a:ext cx="4685530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 dirty="0">
              <a:latin typeface="Arial" panose="020B0604020202020204" pitchFamily="34" charset="0"/>
              <a:cs typeface="Arial" panose="020B0604020202020204" pitchFamily="34" charset="0"/>
            </a:rPr>
            <a:t>Time-consuming tasks</a:t>
          </a:r>
        </a:p>
      </dsp:txBody>
      <dsp:txXfrm>
        <a:off x="0" y="2124941"/>
        <a:ext cx="4685530" cy="708169"/>
      </dsp:txXfrm>
    </dsp:sp>
    <dsp:sp modelId="{589B9C87-F769-458C-BD85-33AD5249723A}">
      <dsp:nvSpPr>
        <dsp:cNvPr id="0" name=""/>
        <dsp:cNvSpPr/>
      </dsp:nvSpPr>
      <dsp:spPr>
        <a:xfrm>
          <a:off x="0" y="2833111"/>
          <a:ext cx="468553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AE6C0D8-645A-4A2A-BFAF-392F7705D1D9}">
      <dsp:nvSpPr>
        <dsp:cNvPr id="0" name=""/>
        <dsp:cNvSpPr/>
      </dsp:nvSpPr>
      <dsp:spPr>
        <a:xfrm>
          <a:off x="0" y="2833111"/>
          <a:ext cx="4685530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600" kern="1200" dirty="0">
              <a:latin typeface="Arial" panose="020B0604020202020204" pitchFamily="34" charset="0"/>
              <a:cs typeface="Arial" panose="020B0604020202020204" pitchFamily="34" charset="0"/>
            </a:rPr>
            <a:t>Need for control</a:t>
          </a:r>
        </a:p>
      </dsp:txBody>
      <dsp:txXfrm>
        <a:off x="0" y="2833111"/>
        <a:ext cx="4685530" cy="7081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3DA729-BDE4-4D76-8185-0F8D50411B0C}">
      <dsp:nvSpPr>
        <dsp:cNvPr id="0" name=""/>
        <dsp:cNvSpPr/>
      </dsp:nvSpPr>
      <dsp:spPr>
        <a:xfrm>
          <a:off x="0" y="432"/>
          <a:ext cx="441373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0A4A7E-392F-4234-A0B3-51430EEDE4D9}">
      <dsp:nvSpPr>
        <dsp:cNvPr id="0" name=""/>
        <dsp:cNvSpPr/>
      </dsp:nvSpPr>
      <dsp:spPr>
        <a:xfrm>
          <a:off x="0" y="432"/>
          <a:ext cx="4413737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Controlling &amp; critical </a:t>
          </a:r>
          <a:r>
            <a:rPr lang="en-US" sz="2200" kern="1200" dirty="0" err="1">
              <a:latin typeface="Arial" panose="020B0604020202020204" pitchFamily="34" charset="0"/>
              <a:cs typeface="Arial" panose="020B0604020202020204" pitchFamily="34" charset="0"/>
            </a:rPr>
            <a:t>behaviours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32"/>
        <a:ext cx="4413737" cy="708169"/>
      </dsp:txXfrm>
    </dsp:sp>
    <dsp:sp modelId="{04C2A20A-6B1D-4576-8353-A5DB70C283A3}">
      <dsp:nvSpPr>
        <dsp:cNvPr id="0" name=""/>
        <dsp:cNvSpPr/>
      </dsp:nvSpPr>
      <dsp:spPr>
        <a:xfrm>
          <a:off x="0" y="708602"/>
          <a:ext cx="441373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BBDD41-3BBE-4CB4-8115-D41D8728DBBD}">
      <dsp:nvSpPr>
        <dsp:cNvPr id="0" name=""/>
        <dsp:cNvSpPr/>
      </dsp:nvSpPr>
      <dsp:spPr>
        <a:xfrm>
          <a:off x="0" y="708602"/>
          <a:ext cx="4413737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Extremely high standard of others</a:t>
          </a:r>
        </a:p>
      </dsp:txBody>
      <dsp:txXfrm>
        <a:off x="0" y="708602"/>
        <a:ext cx="4413737" cy="708169"/>
      </dsp:txXfrm>
    </dsp:sp>
    <dsp:sp modelId="{3F65EE91-4426-4791-A06D-254990CE3108}">
      <dsp:nvSpPr>
        <dsp:cNvPr id="0" name=""/>
        <dsp:cNvSpPr/>
      </dsp:nvSpPr>
      <dsp:spPr>
        <a:xfrm>
          <a:off x="0" y="1416772"/>
          <a:ext cx="441373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E3AD90-7D4B-49EB-8E5B-CC58C25DFC3B}">
      <dsp:nvSpPr>
        <dsp:cNvPr id="0" name=""/>
        <dsp:cNvSpPr/>
      </dsp:nvSpPr>
      <dsp:spPr>
        <a:xfrm>
          <a:off x="0" y="1416772"/>
          <a:ext cx="4413737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Strained relationships</a:t>
          </a:r>
        </a:p>
      </dsp:txBody>
      <dsp:txXfrm>
        <a:off x="0" y="1416772"/>
        <a:ext cx="4413737" cy="708169"/>
      </dsp:txXfrm>
    </dsp:sp>
    <dsp:sp modelId="{95BBBF7C-73B1-4E3C-B28B-6727407A2C78}">
      <dsp:nvSpPr>
        <dsp:cNvPr id="0" name=""/>
        <dsp:cNvSpPr/>
      </dsp:nvSpPr>
      <dsp:spPr>
        <a:xfrm>
          <a:off x="0" y="2124941"/>
          <a:ext cx="441373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FD6F4E-B13E-4BF0-AAA6-E5FB669160B7}">
      <dsp:nvSpPr>
        <dsp:cNvPr id="0" name=""/>
        <dsp:cNvSpPr/>
      </dsp:nvSpPr>
      <dsp:spPr>
        <a:xfrm>
          <a:off x="0" y="2124941"/>
          <a:ext cx="4413737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Difficulty relaxing</a:t>
          </a:r>
        </a:p>
      </dsp:txBody>
      <dsp:txXfrm>
        <a:off x="0" y="2124941"/>
        <a:ext cx="4413737" cy="708169"/>
      </dsp:txXfrm>
    </dsp:sp>
    <dsp:sp modelId="{E3DC8D57-458B-422A-958F-73C0CA42E826}">
      <dsp:nvSpPr>
        <dsp:cNvPr id="0" name=""/>
        <dsp:cNvSpPr/>
      </dsp:nvSpPr>
      <dsp:spPr>
        <a:xfrm>
          <a:off x="0" y="2833111"/>
          <a:ext cx="441373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0A5555-7605-4DC1-B40E-8F7D39DF2FA7}">
      <dsp:nvSpPr>
        <dsp:cNvPr id="0" name=""/>
        <dsp:cNvSpPr/>
      </dsp:nvSpPr>
      <dsp:spPr>
        <a:xfrm>
          <a:off x="0" y="2833111"/>
          <a:ext cx="4413737" cy="7081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Limited spontaneity</a:t>
          </a:r>
        </a:p>
      </dsp:txBody>
      <dsp:txXfrm>
        <a:off x="0" y="2833111"/>
        <a:ext cx="4413737" cy="7081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AB6047-F896-4514-808A-E99CDB093FE9}">
      <dsp:nvSpPr>
        <dsp:cNvPr id="0" name=""/>
        <dsp:cNvSpPr/>
      </dsp:nvSpPr>
      <dsp:spPr>
        <a:xfrm>
          <a:off x="0" y="35836"/>
          <a:ext cx="4747087" cy="631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Conflict in relationships</a:t>
          </a:r>
        </a:p>
      </dsp:txBody>
      <dsp:txXfrm>
        <a:off x="30842" y="66678"/>
        <a:ext cx="4685403" cy="570116"/>
      </dsp:txXfrm>
    </dsp:sp>
    <dsp:sp modelId="{155385F3-B17D-46D4-A383-CB8DF1FC962B}">
      <dsp:nvSpPr>
        <dsp:cNvPr id="0" name=""/>
        <dsp:cNvSpPr/>
      </dsp:nvSpPr>
      <dsp:spPr>
        <a:xfrm>
          <a:off x="0" y="745396"/>
          <a:ext cx="4747087" cy="631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Micromanagement</a:t>
          </a:r>
        </a:p>
      </dsp:txBody>
      <dsp:txXfrm>
        <a:off x="30842" y="776238"/>
        <a:ext cx="4685403" cy="570116"/>
      </dsp:txXfrm>
    </dsp:sp>
    <dsp:sp modelId="{6FFED908-13C5-40EC-9974-70DECA6C6134}">
      <dsp:nvSpPr>
        <dsp:cNvPr id="0" name=""/>
        <dsp:cNvSpPr/>
      </dsp:nvSpPr>
      <dsp:spPr>
        <a:xfrm>
          <a:off x="0" y="1454957"/>
          <a:ext cx="4747087" cy="631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Difficulty delegating</a:t>
          </a:r>
        </a:p>
      </dsp:txBody>
      <dsp:txXfrm>
        <a:off x="30842" y="1485799"/>
        <a:ext cx="4685403" cy="570116"/>
      </dsp:txXfrm>
    </dsp:sp>
    <dsp:sp modelId="{FB7CBB73-4E66-4400-B2F6-FADAE7A89A1F}">
      <dsp:nvSpPr>
        <dsp:cNvPr id="0" name=""/>
        <dsp:cNvSpPr/>
      </dsp:nvSpPr>
      <dsp:spPr>
        <a:xfrm>
          <a:off x="0" y="2164517"/>
          <a:ext cx="4747087" cy="631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Workplace tension</a:t>
          </a:r>
        </a:p>
      </dsp:txBody>
      <dsp:txXfrm>
        <a:off x="30842" y="2195359"/>
        <a:ext cx="4685403" cy="570116"/>
      </dsp:txXfrm>
    </dsp:sp>
    <dsp:sp modelId="{ABAD44DD-FD40-4197-B0BF-ABC2705C9DCC}">
      <dsp:nvSpPr>
        <dsp:cNvPr id="0" name=""/>
        <dsp:cNvSpPr/>
      </dsp:nvSpPr>
      <dsp:spPr>
        <a:xfrm>
          <a:off x="0" y="2874077"/>
          <a:ext cx="4747087" cy="631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Arial" panose="020B0604020202020204" pitchFamily="34" charset="0"/>
              <a:cs typeface="Arial" panose="020B0604020202020204" pitchFamily="34" charset="0"/>
            </a:rPr>
            <a:t>Stress &amp; burnout</a:t>
          </a:r>
        </a:p>
      </dsp:txBody>
      <dsp:txXfrm>
        <a:off x="30842" y="2904919"/>
        <a:ext cx="4685403" cy="5701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BA6F3D-8BB2-437E-B511-3F89FFA8E94F}">
      <dsp:nvSpPr>
        <dsp:cNvPr id="0" name=""/>
        <dsp:cNvSpPr/>
      </dsp:nvSpPr>
      <dsp:spPr>
        <a:xfrm>
          <a:off x="0" y="37583"/>
          <a:ext cx="4685530" cy="1103675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700" kern="12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rPr>
            <a:t>OCD</a:t>
          </a:r>
        </a:p>
      </dsp:txBody>
      <dsp:txXfrm>
        <a:off x="53877" y="91460"/>
        <a:ext cx="4577776" cy="995921"/>
      </dsp:txXfrm>
    </dsp:sp>
    <dsp:sp modelId="{C5F68CF4-30D5-4C5D-B998-5090F8B1EC31}">
      <dsp:nvSpPr>
        <dsp:cNvPr id="0" name=""/>
        <dsp:cNvSpPr/>
      </dsp:nvSpPr>
      <dsp:spPr>
        <a:xfrm>
          <a:off x="0" y="1219019"/>
          <a:ext cx="4685530" cy="1103675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700" kern="12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rPr>
            <a:t>Avoidant Personality Disorder (AVDP)</a:t>
          </a:r>
        </a:p>
      </dsp:txBody>
      <dsp:txXfrm>
        <a:off x="53877" y="1272896"/>
        <a:ext cx="4577776" cy="995921"/>
      </dsp:txXfrm>
    </dsp:sp>
    <dsp:sp modelId="{15567A73-5BE8-4E94-8696-38A19DE49750}">
      <dsp:nvSpPr>
        <dsp:cNvPr id="0" name=""/>
        <dsp:cNvSpPr/>
      </dsp:nvSpPr>
      <dsp:spPr>
        <a:xfrm>
          <a:off x="0" y="2400454"/>
          <a:ext cx="4685530" cy="1103675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5000"/>
                <a:lumMod val="10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4000"/>
                <a:satMod val="128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700" kern="1200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rPr>
            <a:t>High consciousness</a:t>
          </a:r>
        </a:p>
      </dsp:txBody>
      <dsp:txXfrm>
        <a:off x="53877" y="2454331"/>
        <a:ext cx="4577776" cy="995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87477E-F54C-4744-8E3D-89C8FF10F820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43B543-CBF3-4132-B188-CE617A65F2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1018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3B543-CBF3-4132-B188-CE617A65F20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118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03644B5E-B193-4103-824A-427B1E8FC597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08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148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279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81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176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587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146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632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51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243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6208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920148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8440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8907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851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2839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44B5E-B193-4103-824A-427B1E8FC597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409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644B5E-B193-4103-824A-427B1E8FC597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0B46B0-EE1F-4307-81EA-5E054A8AFC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7816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  <p:sldLayoutId id="214748378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6.png"/><Relationship Id="rId5" Type="http://schemas.openxmlformats.org/officeDocument/2006/relationships/diagramLayout" Target="../diagrams/layout1.xml"/><Relationship Id="rId10" Type="http://schemas.openxmlformats.org/officeDocument/2006/relationships/image" Target="../media/image5.jpeg"/><Relationship Id="rId4" Type="http://schemas.openxmlformats.org/officeDocument/2006/relationships/diagramData" Target="../diagrams/data1.xml"/><Relationship Id="rId9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9.jpeg"/><Relationship Id="rId4" Type="http://schemas.openxmlformats.org/officeDocument/2006/relationships/diagramLayout" Target="../diagrams/layout2.xml"/><Relationship Id="rId9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11" Type="http://schemas.openxmlformats.org/officeDocument/2006/relationships/image" Target="../media/image15.png"/><Relationship Id="rId5" Type="http://schemas.openxmlformats.org/officeDocument/2006/relationships/diagramQuickStyle" Target="../diagrams/quickStyle4.xml"/><Relationship Id="rId10" Type="http://schemas.openxmlformats.org/officeDocument/2006/relationships/image" Target="../media/image14.png"/><Relationship Id="rId4" Type="http://schemas.openxmlformats.org/officeDocument/2006/relationships/diagramLayout" Target="../diagrams/layout4.xml"/><Relationship Id="rId9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10" Type="http://schemas.openxmlformats.org/officeDocument/2006/relationships/image" Target="../media/image18.png"/><Relationship Id="rId4" Type="http://schemas.openxmlformats.org/officeDocument/2006/relationships/diagramLayout" Target="../diagrams/layout5.xml"/><Relationship Id="rId9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thumbs.dreamstime.com/z/cartoon-businessman-busy-working-time-illustration-40685608.jpg" TargetMode="External"/><Relationship Id="rId3" Type="http://schemas.openxmlformats.org/officeDocument/2006/relationships/hyperlink" Target="https://c8.alamy.com/comp/2WMR1GN/conscientiousness-aspect-of-the-big-five-personality-a-focused-individual-at-work-displaying-organization-and-attention-to-detail-flat-vector-illustration-2WMR1GN.jpg" TargetMode="External"/><Relationship Id="rId7" Type="http://schemas.openxmlformats.org/officeDocument/2006/relationships/hyperlink" Target="https://www.dreamstime.com/to-do-list-cartoon-style-concept-planning-successful-execution-affairs-to-do-list-cartoon-style-concept-image234009721" TargetMode="External"/><Relationship Id="rId2" Type="http://schemas.openxmlformats.org/officeDocument/2006/relationships/hyperlink" Target="https://c8.alamy.com/comp/2J62TEJ/woman-in-office-stress-vector-illustration-of-cartoon-girl-manager-working-on-computer-with-disheveled-messy-hair-and-documents-piles-overwork-and-de-2J62TEJ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humbs.dreamstime.com/b/obsessive-compulsive-fear-germs-25854192.jpg" TargetMode="External"/><Relationship Id="rId5" Type="http://schemas.openxmlformats.org/officeDocument/2006/relationships/hyperlink" Target="https://my.clevelandclinic.org/health/diseases/24526-obsessive-compulsive-personality-disorder-ocpd" TargetMode="External"/><Relationship Id="rId4" Type="http://schemas.openxmlformats.org/officeDocument/2006/relationships/hyperlink" Target="https://www.youtube.com/watch?v=OKQbC8nTFUw" TargetMode="External"/><Relationship Id="rId9" Type="http://schemas.openxmlformats.org/officeDocument/2006/relationships/hyperlink" Target="https://recovered.org/mental-health/obsessive-compulsive-personality-disorder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image.shutterstock.com/image-vector/here-woman-large-calendar-she-260nw-1475501042.jpg" TargetMode="External"/><Relationship Id="rId3" Type="http://schemas.openxmlformats.org/officeDocument/2006/relationships/hyperlink" Target="https://mind.help/wp-content/uploads/2020/11/Avoidant-Personality-Disorder.jpg" TargetMode="External"/><Relationship Id="rId7" Type="http://schemas.openxmlformats.org/officeDocument/2006/relationships/hyperlink" Target="https://www.shutterstock.com/shutterstock/photos/1917151364/display_1500/stock-vector-angry-arguing-couple-of-people-shouting-vector-illustration-husband-and-wife-shouting-blaming-1917151364.jpg" TargetMode="External"/><Relationship Id="rId2" Type="http://schemas.openxmlformats.org/officeDocument/2006/relationships/hyperlink" Target="https://img.freepik.com/premium-vector/thinking-abstract-concept-vector-illustration_107173-2496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hutterstock.com/image-vector/notebook-checklist-all-fields-marked-260nw-2490968017.jpg" TargetMode="External"/><Relationship Id="rId5" Type="http://schemas.openxmlformats.org/officeDocument/2006/relationships/hyperlink" Target="https://stock.adobe.com/images/female-hand-holding-pencil-and-putting-check-marks-on-to-do-list-modern-office-desk-with-planner-organizer-notebook-planning-and-personal-organizer-concept-flat-cartoon-vector-illustration/378525473" TargetMode="External"/><Relationship Id="rId10" Type="http://schemas.openxmlformats.org/officeDocument/2006/relationships/hyperlink" Target="https://www.vecteezy.com/vector-art/36472170-micro-manager-boss-using-magnifying-glass-watching-employee-work-micromanaging-bosses-toxic-managers-who-monitor-every-detail-oversight-and-control-over-employee-work-and-processes" TargetMode="External"/><Relationship Id="rId4" Type="http://schemas.openxmlformats.org/officeDocument/2006/relationships/hyperlink" Target="https://www.psychological.net/2025/07/ocpd-at-work-when-perfection-becomes.html" TargetMode="External"/><Relationship Id="rId9" Type="http://schemas.openxmlformats.org/officeDocument/2006/relationships/hyperlink" Target="https://www.vecteezy.com/vector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B4D09508-190B-4738-391C-B03764246E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94" r="11712"/>
          <a:stretch>
            <a:fillRect/>
          </a:stretch>
        </p:blipFill>
        <p:spPr bwMode="auto">
          <a:xfrm>
            <a:off x="-5597" y="10"/>
            <a:ext cx="4635583" cy="685799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C1842157-63FE-D828-8C22-0AB50AAC51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84822" y="2186397"/>
            <a:ext cx="6078453" cy="3541714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110000"/>
              </a:lnSpc>
            </a:pPr>
            <a:endParaRPr lang="en-US" sz="1700" b="1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</a:pPr>
            <a:endParaRPr lang="en-US" sz="1700" b="1" dirty="0">
              <a:solidFill>
                <a:schemeClr val="tx1"/>
              </a:solidFill>
            </a:endParaRPr>
          </a:p>
          <a:p>
            <a:pPr algn="ctr">
              <a:lnSpc>
                <a:spcPct val="110000"/>
              </a:lnSpc>
            </a:pPr>
            <a:r>
              <a:rPr lang="en-US" sz="1700" b="1" dirty="0">
                <a:solidFill>
                  <a:schemeClr val="tx1"/>
                </a:solidFill>
              </a:rPr>
              <a:t>Describe how OCPD manifests in real life, and how it affects functioning. 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</a:pPr>
            <a:endParaRPr lang="en-US" sz="1700" dirty="0">
              <a:solidFill>
                <a:schemeClr val="tx1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Emma Brooks 2420229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chemeClr val="tx1"/>
                </a:solidFill>
              </a:rPr>
              <a:t>Personality &amp; Individual Differences.</a:t>
            </a:r>
          </a:p>
          <a:p>
            <a:pPr>
              <a:lnSpc>
                <a:spcPct val="110000"/>
              </a:lnSpc>
            </a:pPr>
            <a:r>
              <a:rPr lang="en-US" sz="1700" dirty="0">
                <a:solidFill>
                  <a:schemeClr val="tx1"/>
                </a:solidFill>
              </a:rPr>
              <a:t> 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D2BEA14-25BD-7E51-F259-CC4318D36313}"/>
              </a:ext>
            </a:extLst>
          </p:cNvPr>
          <p:cNvSpPr/>
          <p:nvPr/>
        </p:nvSpPr>
        <p:spPr>
          <a:xfrm>
            <a:off x="5039561" y="441622"/>
            <a:ext cx="6199939" cy="307776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cap="none" spc="0" dirty="0">
                <a:ln w="12700">
                  <a:solidFill>
                    <a:schemeClr val="bg2"/>
                  </a:solidFill>
                  <a:prstDash val="solid"/>
                </a:ln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Obsessive Compulsive </a:t>
            </a:r>
            <a:r>
              <a:rPr lang="en-US" sz="2800" b="1" cap="none" spc="0">
                <a:ln w="12700">
                  <a:solidFill>
                    <a:schemeClr val="bg2"/>
                  </a:solidFill>
                  <a:prstDash val="solid"/>
                </a:ln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Persona</a:t>
            </a:r>
            <a:r>
              <a:rPr lang="en-US" sz="2800" b="1">
                <a:ln w="12700">
                  <a:solidFill>
                    <a:schemeClr val="bg2"/>
                  </a:solidFill>
                  <a:prstDash val="solid"/>
                </a:ln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lity Disorder (OCPD).</a:t>
            </a:r>
            <a:endParaRPr lang="en-US" sz="2800" b="1" dirty="0">
              <a:ln w="12700">
                <a:solidFill>
                  <a:schemeClr val="bg2"/>
                </a:solidFill>
                <a:prstDash val="solid"/>
              </a:ln>
              <a:solidFill>
                <a:schemeClr val="bg2">
                  <a:lumMod val="60000"/>
                  <a:lumOff val="40000"/>
                </a:schemeClr>
              </a:solid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  <a:p>
            <a:pPr algn="ctr"/>
            <a:endParaRPr lang="en-US" sz="2800" b="1" cap="none" spc="0" dirty="0">
              <a:ln w="12700">
                <a:solidFill>
                  <a:schemeClr val="bg2"/>
                </a:solidFill>
                <a:prstDash val="solid"/>
              </a:ln>
              <a:solidFill>
                <a:schemeClr val="bg2">
                  <a:lumMod val="60000"/>
                  <a:lumOff val="40000"/>
                </a:schemeClr>
              </a:solid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  <a:p>
            <a:pPr algn="ctr"/>
            <a:r>
              <a:rPr lang="en-US" sz="2800" b="1" cap="none" spc="0" dirty="0">
                <a:ln w="12700">
                  <a:solidFill>
                    <a:schemeClr val="bg2"/>
                  </a:solidFill>
                  <a:prstDash val="solid"/>
                </a:ln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Presentation of Symptoms &amp; Functional Impact</a:t>
            </a:r>
          </a:p>
          <a:p>
            <a:pPr algn="ctr"/>
            <a:endParaRPr lang="en-US" sz="5400" b="1" cap="none" spc="0" dirty="0">
              <a:ln w="12700">
                <a:solidFill>
                  <a:schemeClr val="bg2"/>
                </a:solidFill>
                <a:prstDash val="solid"/>
              </a:ln>
              <a:solidFill>
                <a:schemeClr val="bg2">
                  <a:lumMod val="60000"/>
                  <a:lumOff val="40000"/>
                </a:schemeClr>
              </a:solid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933D8C-BC43-945C-4864-01DB2FF1F061}"/>
              </a:ext>
            </a:extLst>
          </p:cNvPr>
          <p:cNvSpPr txBox="1"/>
          <p:nvPr/>
        </p:nvSpPr>
        <p:spPr>
          <a:xfrm>
            <a:off x="3274901" y="6504868"/>
            <a:ext cx="35293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(Free Pik, 2023)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1310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25517"/>
    </mc:Choice>
    <mc:Fallback xmlns="">
      <p:transition advTm="25517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35C7B-21D7-75C7-52B4-EFEFB68012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 Acknowledgement.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8A83C-6D6E-FEAE-7C4F-671E74F3CC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 can confirm I used AI, specifically ChatGPT. I used ChatGPT to help with research.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5785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9C1D6-E47B-5686-32AF-2C3E01891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7091" y="-54729"/>
            <a:ext cx="4217283" cy="1155124"/>
          </a:xfrm>
        </p:spPr>
        <p:txBody>
          <a:bodyPr>
            <a:normAutofit/>
          </a:bodyPr>
          <a:lstStyle/>
          <a:p>
            <a:r>
              <a:rPr lang="en-US" dirty="0"/>
              <a:t>Core Symptoms</a:t>
            </a: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F4F8196-88FE-6E52-46D7-1F63FB6BA5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1672637"/>
              </p:ext>
            </p:extLst>
          </p:nvPr>
        </p:nvGraphicFramePr>
        <p:xfrm>
          <a:off x="978818" y="1010711"/>
          <a:ext cx="4762178" cy="49924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28" name="Picture 4" descr="Adorable Cartoon Desk Organizer with Drawers Plants and Stationery a ...">
            <a:extLst>
              <a:ext uri="{FF2B5EF4-FFF2-40B4-BE49-F238E27FC236}">
                <a16:creationId xmlns:a16="http://schemas.microsoft.com/office/drawing/2014/main" id="{1CAD239A-DCFD-127D-810A-A37DD616E3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20908" y="509482"/>
            <a:ext cx="2364317" cy="2364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18EDE6E6-62E2-7856-E040-2BA4E711A5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39386" y="779787"/>
            <a:ext cx="2364317" cy="1578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1442E51-DEC8-E905-D858-509B85F54CB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3892" y="3308223"/>
            <a:ext cx="3457652" cy="187577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F3CC287-F75C-C5E0-47D7-C0960CFAE598}"/>
              </a:ext>
            </a:extLst>
          </p:cNvPr>
          <p:cNvSpPr txBox="1"/>
          <p:nvPr/>
        </p:nvSpPr>
        <p:spPr>
          <a:xfrm>
            <a:off x="7027709" y="5631145"/>
            <a:ext cx="52799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/>
                </a:solidFill>
                <a:highlight>
                  <a:srgbClr val="00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These traits are ego-syntonic, meaning the individual perceives them as appropriate and consistent with their self-image.</a:t>
            </a:r>
            <a:endParaRPr lang="en-GB" dirty="0">
              <a:solidFill>
                <a:schemeClr val="bg2"/>
              </a:solidFill>
              <a:highlight>
                <a:srgbClr val="00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2A11088-2D81-E86E-F7A5-DA0DDA84FB44}"/>
              </a:ext>
            </a:extLst>
          </p:cNvPr>
          <p:cNvSpPr txBox="1"/>
          <p:nvPr/>
        </p:nvSpPr>
        <p:spPr>
          <a:xfrm>
            <a:off x="7603066" y="2792392"/>
            <a:ext cx="25414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Freepik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0FF50D8-6A53-6B87-2342-2E7C39C9A712}"/>
              </a:ext>
            </a:extLst>
          </p:cNvPr>
          <p:cNvSpPr txBox="1"/>
          <p:nvPr/>
        </p:nvSpPr>
        <p:spPr>
          <a:xfrm>
            <a:off x="10144534" y="2346179"/>
            <a:ext cx="216309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StockAdobe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2021).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04C1082-5CB2-369A-7CA4-31A135D7A03E}"/>
              </a:ext>
            </a:extLst>
          </p:cNvPr>
          <p:cNvSpPr txBox="1"/>
          <p:nvPr/>
        </p:nvSpPr>
        <p:spPr>
          <a:xfrm>
            <a:off x="8873800" y="4953889"/>
            <a:ext cx="23959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ShutterStock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9" name="Connector: Curved 18">
            <a:extLst>
              <a:ext uri="{FF2B5EF4-FFF2-40B4-BE49-F238E27FC236}">
                <a16:creationId xmlns:a16="http://schemas.microsoft.com/office/drawing/2014/main" id="{A4E68CE5-537C-42A4-FE3B-5C453A7E6CF1}"/>
              </a:ext>
            </a:extLst>
          </p:cNvPr>
          <p:cNvCxnSpPr>
            <a:cxnSpLocks/>
          </p:cNvCxnSpPr>
          <p:nvPr/>
        </p:nvCxnSpPr>
        <p:spPr>
          <a:xfrm>
            <a:off x="5714663" y="5259166"/>
            <a:ext cx="1275562" cy="743959"/>
          </a:xfrm>
          <a:prstGeom prst="curvedConnector3">
            <a:avLst>
              <a:gd name="adj1" fmla="val 50000"/>
            </a:avLst>
          </a:prstGeom>
          <a:ln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074BB693-8E4D-1F8E-14F7-D8B22C162984}"/>
              </a:ext>
            </a:extLst>
          </p:cNvPr>
          <p:cNvSpPr txBox="1"/>
          <p:nvPr/>
        </p:nvSpPr>
        <p:spPr>
          <a:xfrm>
            <a:off x="2198989" y="6504808"/>
            <a:ext cx="45999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(Bach, 2022 &amp; Cleveland Clinic, n.d).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8076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989"/>
    </mc:Choice>
    <mc:Fallback xmlns="">
      <p:transition spd="slow" advTm="133989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C632C-98BD-0AF2-2755-B3230971E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009" y="258790"/>
            <a:ext cx="4685529" cy="1478570"/>
          </a:xfrm>
        </p:spPr>
        <p:txBody>
          <a:bodyPr>
            <a:normAutofit/>
          </a:bodyPr>
          <a:lstStyle/>
          <a:p>
            <a:r>
              <a:rPr lang="en-US" sz="3300" dirty="0"/>
              <a:t>How OCPD Manifests in Daily Life</a:t>
            </a:r>
            <a:br>
              <a:rPr lang="en-US" sz="3300" dirty="0"/>
            </a:br>
            <a:endParaRPr lang="en-GB" sz="33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BB30F6-FD99-9F22-C4B1-F2DBDAAD2E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332508"/>
              </p:ext>
            </p:extLst>
          </p:nvPr>
        </p:nvGraphicFramePr>
        <p:xfrm>
          <a:off x="982481" y="1703863"/>
          <a:ext cx="4685530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8133C8AC-36E6-39F8-ABB9-0AF3DF22747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6000" y="217592"/>
            <a:ext cx="2364317" cy="1956472"/>
          </a:xfrm>
          <a:prstGeom prst="rect">
            <a:avLst/>
          </a:prstGeom>
        </p:spPr>
      </p:pic>
      <p:pic>
        <p:nvPicPr>
          <p:cNvPr id="2050" name="Picture 2" descr="A cartoon character is overwhelmed with money stress while working at a ...">
            <a:extLst>
              <a:ext uri="{FF2B5EF4-FFF2-40B4-BE49-F238E27FC236}">
                <a16:creationId xmlns:a16="http://schemas.microsoft.com/office/drawing/2014/main" id="{A76FF75C-EBD9-8D82-7F1E-57B28F44F3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00573" y="472554"/>
            <a:ext cx="2364317" cy="1578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>
            <a:extLst>
              <a:ext uri="{FF2B5EF4-FFF2-40B4-BE49-F238E27FC236}">
                <a16:creationId xmlns:a16="http://schemas.microsoft.com/office/drawing/2014/main" id="{1D63A160-ABB5-923F-3EAD-2F0B136BF2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85289" y="2678461"/>
            <a:ext cx="3679601" cy="2020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710AE96-24C6-F1D2-F8A8-F709C33FED2F}"/>
              </a:ext>
            </a:extLst>
          </p:cNvPr>
          <p:cNvSpPr txBox="1"/>
          <p:nvPr/>
        </p:nvSpPr>
        <p:spPr>
          <a:xfrm>
            <a:off x="7076579" y="2061756"/>
            <a:ext cx="22493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Dreamstime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N.D)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F376F3-B93D-BAD2-C8A3-76F27B03A409}"/>
              </a:ext>
            </a:extLst>
          </p:cNvPr>
          <p:cNvSpPr txBox="1"/>
          <p:nvPr/>
        </p:nvSpPr>
        <p:spPr>
          <a:xfrm>
            <a:off x="9718975" y="4417891"/>
            <a:ext cx="45039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ShutterStock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2021).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EA9C0A-05B6-C627-49B8-FEF016C48AA9}"/>
              </a:ext>
            </a:extLst>
          </p:cNvPr>
          <p:cNvSpPr txBox="1"/>
          <p:nvPr/>
        </p:nvSpPr>
        <p:spPr>
          <a:xfrm>
            <a:off x="5544312" y="4894514"/>
            <a:ext cx="265471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reflects unhealthy perfectionism, where the pursuit of flawlessness interferes with effective functioning.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404EA3-B5F4-C3A9-4971-E6CB4FCF392A}"/>
              </a:ext>
            </a:extLst>
          </p:cNvPr>
          <p:cNvSpPr txBox="1"/>
          <p:nvPr/>
        </p:nvSpPr>
        <p:spPr>
          <a:xfrm>
            <a:off x="10082731" y="2020175"/>
            <a:ext cx="19616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(Free 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pik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2025</a:t>
            </a:r>
            <a:r>
              <a:rPr lang="en-US" sz="1200" dirty="0">
                <a:solidFill>
                  <a:schemeClr val="bg1"/>
                </a:solidFill>
              </a:rPr>
              <a:t>). </a:t>
            </a:r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F70DF64C-50AD-F2BC-8B7B-986495E62D00}"/>
              </a:ext>
            </a:extLst>
          </p:cNvPr>
          <p:cNvSpPr/>
          <p:nvPr/>
        </p:nvSpPr>
        <p:spPr>
          <a:xfrm>
            <a:off x="6463187" y="3606187"/>
            <a:ext cx="540774" cy="1246746"/>
          </a:xfrm>
          <a:prstGeom prst="downArrow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20C3F0-56F3-DDBD-9A33-429AC1D7235A}"/>
              </a:ext>
            </a:extLst>
          </p:cNvPr>
          <p:cNvSpPr txBox="1"/>
          <p:nvPr/>
        </p:nvSpPr>
        <p:spPr>
          <a:xfrm>
            <a:off x="1988410" y="6445321"/>
            <a:ext cx="36796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(Ferri, 2026).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8118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415"/>
    </mc:Choice>
    <mc:Fallback xmlns="">
      <p:transition spd="slow" advTm="75415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D9397-4041-D2F6-A98A-CE4A0B4DB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4473" y="250412"/>
            <a:ext cx="3667123" cy="611795"/>
          </a:xfrm>
        </p:spPr>
        <p:txBody>
          <a:bodyPr>
            <a:normAutofit/>
          </a:bodyPr>
          <a:lstStyle/>
          <a:p>
            <a:r>
              <a:rPr lang="en-US" dirty="0"/>
              <a:t>Real Life Impact </a:t>
            </a:r>
            <a:endParaRPr lang="en-GB" dirty="0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1B9B955B-A9BA-1DFD-FC21-9D884EA963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466190"/>
              </p:ext>
            </p:extLst>
          </p:nvPr>
        </p:nvGraphicFramePr>
        <p:xfrm>
          <a:off x="6772663" y="1262062"/>
          <a:ext cx="4413737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5B9E56A0-8F57-427A-2065-585B23C38AD7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b="5593"/>
          <a:stretch>
            <a:fillRect/>
          </a:stretch>
        </p:blipFill>
        <p:spPr>
          <a:xfrm>
            <a:off x="-5597" y="1"/>
            <a:ext cx="6101597" cy="3427413"/>
          </a:xfrm>
          <a:custGeom>
            <a:avLst/>
            <a:gdLst/>
            <a:ahLst/>
            <a:cxnLst/>
            <a:rect l="l" t="t" r="r" b="b"/>
            <a:pathLst>
              <a:path w="6101597" h="3427413">
                <a:moveTo>
                  <a:pt x="0" y="0"/>
                </a:moveTo>
                <a:lnTo>
                  <a:pt x="6101597" y="0"/>
                </a:lnTo>
                <a:lnTo>
                  <a:pt x="6101597" y="3427413"/>
                </a:lnTo>
                <a:lnTo>
                  <a:pt x="0" y="3427413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478ACEE-83A0-E096-018A-1AF63FB52141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3354" r="1840"/>
          <a:stretch>
            <a:fillRect/>
          </a:stretch>
        </p:blipFill>
        <p:spPr>
          <a:xfrm>
            <a:off x="-5598" y="3461365"/>
            <a:ext cx="6101597" cy="3430587"/>
          </a:xfrm>
          <a:custGeom>
            <a:avLst/>
            <a:gdLst/>
            <a:ahLst/>
            <a:cxnLst/>
            <a:rect l="l" t="t" r="r" b="b"/>
            <a:pathLst>
              <a:path w="6101597" h="3430587">
                <a:moveTo>
                  <a:pt x="0" y="0"/>
                </a:moveTo>
                <a:lnTo>
                  <a:pt x="6101597" y="0"/>
                </a:lnTo>
                <a:lnTo>
                  <a:pt x="6101597" y="3430587"/>
                </a:lnTo>
                <a:lnTo>
                  <a:pt x="0" y="3430587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275F1DE-71B2-D4E3-4AF9-87969D44E16D}"/>
              </a:ext>
            </a:extLst>
          </p:cNvPr>
          <p:cNvSpPr txBox="1"/>
          <p:nvPr/>
        </p:nvSpPr>
        <p:spPr>
          <a:xfrm>
            <a:off x="4627294" y="3184366"/>
            <a:ext cx="15840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Dreamstime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B9E1FD-D909-06DD-7690-3EA65D466818}"/>
              </a:ext>
            </a:extLst>
          </p:cNvPr>
          <p:cNvSpPr txBox="1"/>
          <p:nvPr/>
        </p:nvSpPr>
        <p:spPr>
          <a:xfrm>
            <a:off x="4530066" y="6581001"/>
            <a:ext cx="33626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(Shutterstock, 2024).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9" name="Arrow: Right 128">
            <a:extLst>
              <a:ext uri="{FF2B5EF4-FFF2-40B4-BE49-F238E27FC236}">
                <a16:creationId xmlns:a16="http://schemas.microsoft.com/office/drawing/2014/main" id="{89E1124F-065C-30BD-01E4-ED266E895E23}"/>
              </a:ext>
            </a:extLst>
          </p:cNvPr>
          <p:cNvSpPr/>
          <p:nvPr/>
        </p:nvSpPr>
        <p:spPr>
          <a:xfrm>
            <a:off x="5653981" y="5353834"/>
            <a:ext cx="1560702" cy="654051"/>
          </a:xfrm>
          <a:prstGeom prst="rightArrow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0" name="TextBox 129">
            <a:extLst>
              <a:ext uri="{FF2B5EF4-FFF2-40B4-BE49-F238E27FC236}">
                <a16:creationId xmlns:a16="http://schemas.microsoft.com/office/drawing/2014/main" id="{F0C8A6B1-70F3-30DC-2AF0-2914815DD84F}"/>
              </a:ext>
            </a:extLst>
          </p:cNvPr>
          <p:cNvSpPr txBox="1"/>
          <p:nvPr/>
        </p:nvSpPr>
        <p:spPr>
          <a:xfrm>
            <a:off x="7214683" y="5353834"/>
            <a:ext cx="39827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These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contribute to significant strain within relationships.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FC7E97-B81D-C2D6-37D0-72B3957ECE88}"/>
              </a:ext>
            </a:extLst>
          </p:cNvPr>
          <p:cNvSpPr txBox="1"/>
          <p:nvPr/>
        </p:nvSpPr>
        <p:spPr>
          <a:xfrm>
            <a:off x="9881726" y="6514114"/>
            <a:ext cx="24678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(Pinto et al., n.d)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7709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491"/>
    </mc:Choice>
    <mc:Fallback xmlns="">
      <p:transition spd="slow" advTm="66491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3D378-3307-FCEE-0867-143D9B5C6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5932" y="146569"/>
            <a:ext cx="4747088" cy="1478570"/>
          </a:xfrm>
        </p:spPr>
        <p:txBody>
          <a:bodyPr>
            <a:normAutofit/>
          </a:bodyPr>
          <a:lstStyle/>
          <a:p>
            <a:r>
              <a:rPr lang="en-US" sz="3300" dirty="0"/>
              <a:t>Functioning (Interpersonal &amp; Occupational).</a:t>
            </a:r>
            <a:endParaRPr lang="en-GB" sz="3300" dirty="0"/>
          </a:p>
        </p:txBody>
      </p:sp>
      <p:graphicFrame>
        <p:nvGraphicFramePr>
          <p:cNvPr id="47" name="Content Placeholder 2">
            <a:extLst>
              <a:ext uri="{FF2B5EF4-FFF2-40B4-BE49-F238E27FC236}">
                <a16:creationId xmlns:a16="http://schemas.microsoft.com/office/drawing/2014/main" id="{49B5B59E-51C0-E22B-DF1D-D4779E6C1D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0058567"/>
              </p:ext>
            </p:extLst>
          </p:nvPr>
        </p:nvGraphicFramePr>
        <p:xfrm>
          <a:off x="6639940" y="1596525"/>
          <a:ext cx="4747087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6" name="Picture 4" descr="How does conflict come up in your relationship? - Counselling Directory">
            <a:extLst>
              <a:ext uri="{FF2B5EF4-FFF2-40B4-BE49-F238E27FC236}">
                <a16:creationId xmlns:a16="http://schemas.microsoft.com/office/drawing/2014/main" id="{F5B2029B-9BE7-71C6-011F-925BD58D71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/>
          <a:srcRect l="12122" r="4884" b="5"/>
          <a:stretch>
            <a:fillRect/>
          </a:stretch>
        </p:blipFill>
        <p:spPr bwMode="auto">
          <a:xfrm>
            <a:off x="804973" y="815551"/>
            <a:ext cx="3172152" cy="2178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CA0AEB0-0A48-6C46-EBA7-6253F788C86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43420" y="457775"/>
            <a:ext cx="2019863" cy="25366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0B1BDB6-32F9-54DB-54FF-15A3ADDA716F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8918" r="12796" b="-3"/>
          <a:stretch>
            <a:fillRect/>
          </a:stretch>
        </p:blipFill>
        <p:spPr>
          <a:xfrm>
            <a:off x="804973" y="3513177"/>
            <a:ext cx="2034438" cy="253676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C27C1D5-CFE8-D4DD-B5A7-278B4BF748F1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t="7966"/>
          <a:stretch>
            <a:fillRect/>
          </a:stretch>
        </p:blipFill>
        <p:spPr>
          <a:xfrm>
            <a:off x="2878395" y="3513178"/>
            <a:ext cx="3206930" cy="252926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7C3C0E9-7182-B766-A226-7D7491B8C032}"/>
              </a:ext>
            </a:extLst>
          </p:cNvPr>
          <p:cNvSpPr txBox="1"/>
          <p:nvPr/>
        </p:nvSpPr>
        <p:spPr>
          <a:xfrm>
            <a:off x="1981200" y="2917274"/>
            <a:ext cx="26940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(Counselling Directory, N.D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9006C45-A024-006B-3872-9109AD4BC8E3}"/>
              </a:ext>
            </a:extLst>
          </p:cNvPr>
          <p:cNvSpPr txBox="1"/>
          <p:nvPr/>
        </p:nvSpPr>
        <p:spPr>
          <a:xfrm>
            <a:off x="4610803" y="5993993"/>
            <a:ext cx="235620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(Vector Stock, 2023).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F790DB-8E1A-0ECF-837C-C17C0531DDF1}"/>
              </a:ext>
            </a:extLst>
          </p:cNvPr>
          <p:cNvSpPr txBox="1"/>
          <p:nvPr/>
        </p:nvSpPr>
        <p:spPr>
          <a:xfrm>
            <a:off x="4968142" y="2904771"/>
            <a:ext cx="17666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Vecteezy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28FF5B-78E3-419F-B506-6D635DDE9202}"/>
              </a:ext>
            </a:extLst>
          </p:cNvPr>
          <p:cNvSpPr txBox="1"/>
          <p:nvPr/>
        </p:nvSpPr>
        <p:spPr>
          <a:xfrm>
            <a:off x="1873652" y="6027139"/>
            <a:ext cx="130769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(Alamy, N.D)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Cloud 10">
            <a:extLst>
              <a:ext uri="{FF2B5EF4-FFF2-40B4-BE49-F238E27FC236}">
                <a16:creationId xmlns:a16="http://schemas.microsoft.com/office/drawing/2014/main" id="{60D0D40B-C3CB-5BA1-34DA-5E2CF48D38BC}"/>
              </a:ext>
            </a:extLst>
          </p:cNvPr>
          <p:cNvSpPr/>
          <p:nvPr/>
        </p:nvSpPr>
        <p:spPr>
          <a:xfrm>
            <a:off x="6611137" y="5348748"/>
            <a:ext cx="4838387" cy="1362683"/>
          </a:xfrm>
          <a:prstGeom prst="cloud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29FF77D-EACC-B2BC-9106-79E5D31A0DD1}"/>
              </a:ext>
            </a:extLst>
          </p:cNvPr>
          <p:cNvSpPr txBox="1"/>
          <p:nvPr/>
        </p:nvSpPr>
        <p:spPr>
          <a:xfrm>
            <a:off x="7322875" y="5532328"/>
            <a:ext cx="4064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Despite high levels of effort and organization these patterns can affect functioning.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1C83A824-6FDE-13EF-B82E-DFEF465A94FA}"/>
              </a:ext>
            </a:extLst>
          </p:cNvPr>
          <p:cNvSpPr/>
          <p:nvPr/>
        </p:nvSpPr>
        <p:spPr>
          <a:xfrm>
            <a:off x="6311085" y="5447071"/>
            <a:ext cx="227367" cy="17051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12D6CDC-4354-D4C7-5A64-3C3FA0BD981D}"/>
              </a:ext>
            </a:extLst>
          </p:cNvPr>
          <p:cNvSpPr/>
          <p:nvPr/>
        </p:nvSpPr>
        <p:spPr>
          <a:xfrm>
            <a:off x="6269206" y="5211144"/>
            <a:ext cx="492489" cy="479347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387B9383-B2F7-C5C2-E1ED-4D9AB234F577}"/>
              </a:ext>
            </a:extLst>
          </p:cNvPr>
          <p:cNvSpPr/>
          <p:nvPr/>
        </p:nvSpPr>
        <p:spPr>
          <a:xfrm>
            <a:off x="5981844" y="4781558"/>
            <a:ext cx="326496" cy="296876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694886-A368-452C-9C95-A823FEAEB7F7}"/>
              </a:ext>
            </a:extLst>
          </p:cNvPr>
          <p:cNvSpPr txBox="1"/>
          <p:nvPr/>
        </p:nvSpPr>
        <p:spPr>
          <a:xfrm>
            <a:off x="10439592" y="0"/>
            <a:ext cx="201986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(Pinto et al., n.d, &amp;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Psychological.net, 2025).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6272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295"/>
    </mc:Choice>
    <mc:Fallback xmlns="">
      <p:transition spd="slow" advTm="104295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C3EFC-F839-3FE8-81AE-64F6314FC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18518"/>
            <a:ext cx="4685529" cy="147857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2"/>
                </a:solidFill>
              </a:rPr>
              <a:t>Differential Diagnosis</a:t>
            </a:r>
            <a:endParaRPr lang="en-GB" dirty="0">
              <a:solidFill>
                <a:schemeClr val="bg2"/>
              </a:solidFill>
            </a:endParaRPr>
          </a:p>
        </p:txBody>
      </p:sp>
      <p:graphicFrame>
        <p:nvGraphicFramePr>
          <p:cNvPr id="51" name="Content Placeholder 2">
            <a:extLst>
              <a:ext uri="{FF2B5EF4-FFF2-40B4-BE49-F238E27FC236}">
                <a16:creationId xmlns:a16="http://schemas.microsoft.com/office/drawing/2014/main" id="{BA9FA936-7B1D-6149-1200-EE86C308FA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6615863"/>
              </p:ext>
            </p:extLst>
          </p:nvPr>
        </p:nvGraphicFramePr>
        <p:xfrm>
          <a:off x="1141413" y="2249487"/>
          <a:ext cx="4685530" cy="3541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22EE5D2F-D609-C8B6-FA5A-4092E2630B7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16136" y="174051"/>
            <a:ext cx="897289" cy="273981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4483150-559D-E783-AFFA-06E56034E1F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9580" y="216293"/>
            <a:ext cx="2061710" cy="273981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20E0065-C7E3-6A2F-EB94-F58C5D508F9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48788" y="3504690"/>
            <a:ext cx="2226098" cy="273981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116441B-7D53-6AA6-E589-715E44DCE8F9}"/>
              </a:ext>
            </a:extLst>
          </p:cNvPr>
          <p:cNvSpPr txBox="1"/>
          <p:nvPr/>
        </p:nvSpPr>
        <p:spPr>
          <a:xfrm>
            <a:off x="7325522" y="6027896"/>
            <a:ext cx="26842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Dreamstime</a:t>
            </a:r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2019).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419A44-5351-062F-04DA-B60B6C03F475}"/>
              </a:ext>
            </a:extLst>
          </p:cNvPr>
          <p:cNvSpPr txBox="1"/>
          <p:nvPr/>
        </p:nvSpPr>
        <p:spPr>
          <a:xfrm>
            <a:off x="7135935" y="2859852"/>
            <a:ext cx="19873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(Mind, 2023).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7E4593-3D57-8FD1-00CB-DD9C86A236A6}"/>
              </a:ext>
            </a:extLst>
          </p:cNvPr>
          <p:cNvSpPr txBox="1"/>
          <p:nvPr/>
        </p:nvSpPr>
        <p:spPr>
          <a:xfrm>
            <a:off x="9852831" y="2911155"/>
            <a:ext cx="186812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(Alamy, 2024).</a:t>
            </a:r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888EC915-1A4B-D410-5E8E-2458F7F2A278}"/>
              </a:ext>
            </a:extLst>
          </p:cNvPr>
          <p:cNvSpPr/>
          <p:nvPr/>
        </p:nvSpPr>
        <p:spPr>
          <a:xfrm>
            <a:off x="4050890" y="618518"/>
            <a:ext cx="2314169" cy="1804150"/>
          </a:xfrm>
          <a:prstGeom prst="wedgeEllipseCallou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622118A-7ADB-E284-656F-B8F5637AA34F}"/>
              </a:ext>
            </a:extLst>
          </p:cNvPr>
          <p:cNvSpPr txBox="1"/>
          <p:nvPr/>
        </p:nvSpPr>
        <p:spPr>
          <a:xfrm>
            <a:off x="9541262" y="4333076"/>
            <a:ext cx="199784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OCPD is distinguished by rigid personality traits that differ from anxiety-driven or normative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E46F3E2-D087-DFB4-DF01-5583F0D405E7}"/>
              </a:ext>
            </a:extLst>
          </p:cNvPr>
          <p:cNvSpPr txBox="1"/>
          <p:nvPr/>
        </p:nvSpPr>
        <p:spPr>
          <a:xfrm>
            <a:off x="4410622" y="735763"/>
            <a:ext cx="17501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OCPD is present in 20-25% of patients who have OCD (Mancebo et al, 2005).</a:t>
            </a:r>
          </a:p>
        </p:txBody>
      </p:sp>
      <p:sp>
        <p:nvSpPr>
          <p:cNvPr id="15" name="Arrow: U-Turn 14">
            <a:extLst>
              <a:ext uri="{FF2B5EF4-FFF2-40B4-BE49-F238E27FC236}">
                <a16:creationId xmlns:a16="http://schemas.microsoft.com/office/drawing/2014/main" id="{E63A3171-984F-32E8-296F-03AD78595CE3}"/>
              </a:ext>
            </a:extLst>
          </p:cNvPr>
          <p:cNvSpPr/>
          <p:nvPr/>
        </p:nvSpPr>
        <p:spPr>
          <a:xfrm>
            <a:off x="8667626" y="3720674"/>
            <a:ext cx="1658210" cy="733075"/>
          </a:xfrm>
          <a:prstGeom prst="uturnArrow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D8CBB2-DE2E-93B5-D745-200101D8C6EC}"/>
              </a:ext>
            </a:extLst>
          </p:cNvPr>
          <p:cNvSpPr txBox="1"/>
          <p:nvPr/>
        </p:nvSpPr>
        <p:spPr>
          <a:xfrm>
            <a:off x="1441280" y="6487512"/>
            <a:ext cx="59386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(Bach, 2022 &amp; Pinto et al., n.d., &amp; Psychological.net, 2025).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8961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660"/>
    </mc:Choice>
    <mc:Fallback xmlns="">
      <p:transition spd="slow" advTm="13566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6000">
              <a:schemeClr val="bg2">
                <a:tint val="98000"/>
                <a:hueMod val="94000"/>
                <a:satMod val="148000"/>
                <a:lumMod val="150000"/>
              </a:schemeClr>
            </a:gs>
            <a:gs pos="100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02D91-9DC0-F96A-4C32-615962E95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5610" y="0"/>
            <a:ext cx="4473615" cy="553233"/>
          </a:xfrm>
        </p:spPr>
        <p:txBody>
          <a:bodyPr>
            <a:normAutofit fontScale="90000"/>
          </a:bodyPr>
          <a:lstStyle/>
          <a:p>
            <a:pPr algn="r"/>
            <a:r>
              <a:rPr lang="en-US" sz="4000" dirty="0" err="1"/>
              <a:t>ReferenceS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82BD38-6143-0C48-4E4D-4C81B61F08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614" y="550317"/>
            <a:ext cx="11784604" cy="6409979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Alamy (2023).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Woman in office stressed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(Image).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woman-in-office-stress-vector-illustration-of-cartoon-girl-manager-working-on-computer-with-disheveled-messy-hair-and-documents-piles-overwork-and-de-2J62TEJ.jpg (1300×1390)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Alamy, (2025).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High Conscientiousness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(Image).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https://c8.alamy.com/comp/2WMR1GN/conscientiousness-aspect-of-the-big-five-personality-a-focused-individual-at-work-displaying-organization-and-attention-to-detail-flat-vector-illustration-2WMR1GN.jpg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Bach, A. (2022).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Obsessive-compulsive personality disorder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[Video]. YouTube.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https://www.youtube.com/watch?v=OKQbC8nTFUw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Counselling Directory, (2023). https://cdn.memiah.co.uk/uploads/counselling-directory.org.uk/image_gallery/relationship-conflict-1673345073.jpg</a:t>
            </a:r>
          </a:p>
          <a:p>
            <a:pPr>
              <a:lnSpc>
                <a:spcPct val="11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Cleveland Clinic. (N.D).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Obsessive-compulsive personality disorder (OCPD)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https://my.clevelandclinic.org/health/diseases/24526-obsessive-compulsive-personality-disorder-ocpd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Dreams time, (2019).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OCD and Germs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(Image).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https://thumbs.dreamstime.com/b/obsessive-compulsive-fear-germs-25854192.jpg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None/>
            </a:pP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Dreamstime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(N.D).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To-do list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(Image).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https://www.dreamstime.com/to-do-list-cartoon-style-concept-planning-successful-execution-affairs-to-do-list-cartoon-style-concept-image234009721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None/>
            </a:pP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Dreamstime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(N.D).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Time Management Cartoon: Looking Busy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(Image). 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https://thumbs.dreamstime.com/z/cartoon-businessman-busy-working-time-illustration-40685608.jpg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None/>
            </a:pP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Dreamstime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(2024).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Woman restrained with rope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(Image) ttps://www.dreamstime.com/man-uses-rope-to-restrain-woman-male-controlling-female-constraint-pressure-couple-relationship-marriage-shackles-unhappy-image304557710</a:t>
            </a:r>
          </a:p>
          <a:p>
            <a:pPr>
              <a:lnSpc>
                <a:spcPct val="110000"/>
              </a:lnSpc>
              <a:buNone/>
            </a:pP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Dreamstime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(2025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). Young woman crying; Mental health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(Image). https://thumbs.dreamstime.com/b/young-stressed-sad-woman-headache-crying-scribbles-above-her-head-showing-anxiety-mental-disorder-silhouette-401459488.jpg?w=768 </a:t>
            </a:r>
          </a:p>
          <a:p>
            <a:pPr>
              <a:lnSpc>
                <a:spcPct val="11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Ferri, B. (2026, January 21).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Obsessive-compulsive personality disorder (OCPD)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Recovered.org.</a:t>
            </a:r>
            <a:b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https://recovered.org/mental-health/obsessive-compulsive-personality-disorder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None/>
            </a:pP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Freepik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(2025).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A student looks overwhelmed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(Image). https://img.freepik.com/premium-vector/student-looks-overwhelmed-while-studying-desk-cluttered-with-books-clock-other-study-materials-customizable-cartoon-illustration-student-stress_585735-37691.jpg?w=1800</a:t>
            </a:r>
          </a:p>
          <a:p>
            <a:pPr>
              <a:lnSpc>
                <a:spcPct val="110000"/>
              </a:lnSpc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9789087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A350B-CB0A-90DC-AD75-8A85F8430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484" y="108155"/>
            <a:ext cx="12044516" cy="7030064"/>
          </a:xfrm>
        </p:spPr>
        <p:txBody>
          <a:bodyPr>
            <a:normAutofit fontScale="62500" lnSpcReduction="20000"/>
          </a:bodyPr>
          <a:lstStyle/>
          <a:p>
            <a:pPr marL="144000" indent="0">
              <a:buNone/>
            </a:pPr>
            <a:endParaRPr lang="en-US" sz="1200" dirty="0"/>
          </a:p>
          <a:p>
            <a:pPr marL="0" indent="0"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Free Pik, (2023).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Thinking Abstract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(Image).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https://img.freepik.com/premium-vector/thinking-abstract-concept-vector-illustration_107173-24960.jpg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Mind, (2023).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Avoidant Personality Disorder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(Image).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https://mind.help/wp-content/uploads/2020/11/Avoidant-Personality-Disorder.jpg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Pinto, A., Teller, J., &amp; Wheaton, M. G. (n.d.).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Obsessive-compulsive personality disorder: A review of symptomatology, impact on functioning, and treatment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The International OCPD Foundation.</a:t>
            </a: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Psychological.net. (2025).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OCPD at work: When perfection becomes a problem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https://www.psychological.net/2025/07/ocpd-at-work-when-perfection-becomes.html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Stock Adobe (2021).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Female hand holding a pencil and putting checklists on it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(Image).  https://stock.adobe.com/images/female-hand-holding-pencil-and-putting-check-marks-on-to-do-list-modern-office-desk-with-planner-organizer-notebook-planning-and-personal-organizer-concept-flat-cartoon-vector-illustration/378525473Psychological.net. (2025). OCPD at work: When perfection becomes a problem.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https://www.psychological.net/2025/07/ocpd-at-work-when-perfection-becomes.html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Stock Adobe (2021). Female hand holding a pencil and putting checklists on it (Image). 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https://stock.adobe.com/images/female-hand-holding-pencil-and-putting-check-marks-on-to-do-list-modern-office-desk-with-planner-organizer-notebook-planning-and-personal-organizer-concept-flat-cartoon-vector-illustration/378525473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Shutterstock, (2023)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Checklist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(Image). </a:t>
            </a:r>
            <a:r>
              <a:rPr lang="en-US" sz="1600" dirty="0">
                <a:solidFill>
                  <a:srgbClr val="B8FA56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https://www.shutterstock.com/image-vector/notebook-checklist-all-fields-marked-260nw-2490968017.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jpg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ShutterStock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(2024). A woman and a man are arguing. </a:t>
            </a:r>
            <a:r>
              <a:rPr lang="en-US" sz="1600" dirty="0">
                <a:solidFill>
                  <a:srgbClr val="B8FA56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https://www.shutterstock.com/shutterstock/photos/1917151364/display_1500/stock-vector-angry-arguing-couple-of-people-shouting-vector-illustration-husband-and-wife-shouting-blaming-1917151364.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jpg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ShutterStock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(2021). 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Woman crossing off calendar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(Image).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https://image.shutterstock.com/image-vector/here-woman-large-calendar-she-260nw-1475501042.jpg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Vecteezy, (2022).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Fear of failure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(Image).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https://www.vecteezy.com/vector-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art/3476679-fear-of-failure-loser-afraid-of-business-mistake-anxiety-or-stressed-from-work-pressure-scared-or-challenge-concept-depressed-panic-businessman-fear-of-giant-pointing-finger-blame-him-for-mistake</a:t>
            </a: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Vecteezy (2024). Micro manager boss using a magnifying glass (Image).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https://www.vecteezy.com/vector-art/36472170-micro-manager-boss-using-magnifying-glass-watching-employee-work-micromanaging-bosses-toxic-managers-who-monitor-every-detail-oversight-and-control-over-employee-work-and-processes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Vector Stock, (2023). Tired employee overwhelmed with paperwork (Image).  https://www.istockphoto.com/vector/tired-employee-overwhelmed-with-paperwork-gm1463533627-496522620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4436445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2" Type="http://schemas.microsoft.com/office/2011/relationships/webextension" Target="webextension2.xml"/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2">
    <wetp:webextensionref xmlns:r="http://schemas.openxmlformats.org/officeDocument/2006/relationships" r:id="rId1"/>
  </wetp:taskpane>
  <wetp:taskpane dockstate="right" visibility="0" width="438" row="0">
    <wetp:webextensionref xmlns:r="http://schemas.openxmlformats.org/officeDocument/2006/relationships" r:id="rId2"/>
  </wetp:taskpane>
</wetp:taskpanes>
</file>

<file path=ppt/webextensions/webextension1.xml><?xml version="1.0" encoding="utf-8"?>
<we:webextension xmlns:we="http://schemas.microsoft.com/office/webextensions/webextension/2010/11" id="{6643C7B6-AF53-44C5-9310-A278C2FE6873}">
  <we:reference id="wa200006038" version="1.0.0.5" store="en-US" storeType="OMEX"/>
  <we:alternateReferences>
    <we:reference id="WA200006038" version="1.0.0.5" store="WA200006038" storeType="OMEX"/>
  </we:alternateReferences>
  <we:properties>
    <we:property name="pptx_export_from_biorender" value="false"/>
  </we:properties>
  <we:bindings/>
  <we:snapshot xmlns:r="http://schemas.openxmlformats.org/officeDocument/2006/relationships"/>
  <we:extLst>
    <a:ext xmlns:a="http://schemas.openxmlformats.org/drawingml/2006/main" uri="{0858819E-0033-43BF-8937-05EC82904868}">
      <we:backgroundApp state="1" runtimeId="Taskpane.Url"/>
    </a:ext>
  </we:extLst>
</we:webextension>
</file>

<file path=ppt/webextensions/webextension2.xml><?xml version="1.0" encoding="utf-8"?>
<we:webextension xmlns:we="http://schemas.microsoft.com/office/webextensions/webextension/2010/11" id="{933CFC44-F582-417E-8762-72D56AD7E40A}">
  <we:reference id="wa200007130" version="1.0.0.1" store="en-US" storeType="OMEX"/>
  <we:alternateReferences>
    <we:reference id="WA200007130" version="1.0.0.1" store="WA200007130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0" ma:contentTypeDescription="Create a new document." ma:contentTypeScope="" ma:versionID="a5780cab15e4293663c6cf0583ba0b20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30aab12e1de7f945f7adee613fd95bc8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37e158e7-553e-455d-a53f-f828c251aaf2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Props1.xml><?xml version="1.0" encoding="utf-8"?>
<ds:datastoreItem xmlns:ds="http://schemas.openxmlformats.org/officeDocument/2006/customXml" ds:itemID="{001034D0-82DE-464A-A694-1B571AFE825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E4324ED-AC7F-45DA-BF40-F5C24EBD3CC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0412d98-6c36-457e-a543-06e3d82144c9"/>
    <ds:schemaRef ds:uri="826e5e0b-69f2-41be-b336-f8a1ad71dd1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22E1699-6DC1-4B59-A991-6BFA40B1AEDC}">
  <ds:schemaRefs>
    <ds:schemaRef ds:uri="http://www.w3.org/XML/1998/namespace"/>
    <ds:schemaRef ds:uri="http://schemas.openxmlformats.org/package/2006/metadata/core-properties"/>
    <ds:schemaRef ds:uri="http://purl.org/dc/dcmitype/"/>
    <ds:schemaRef ds:uri="http://purl.org/dc/terms/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826e5e0b-69f2-41be-b336-f8a1ad71dd1e"/>
    <ds:schemaRef ds:uri="20412d98-6c36-457e-a543-06e3d82144c9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0</TotalTime>
  <Words>1074</Words>
  <Application>Microsoft Office PowerPoint</Application>
  <PresentationFormat>Widescreen</PresentationFormat>
  <Paragraphs>105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Arial</vt:lpstr>
      <vt:lpstr>Tw Cen MT</vt:lpstr>
      <vt:lpstr>Circuit</vt:lpstr>
      <vt:lpstr>PowerPoint Presentation</vt:lpstr>
      <vt:lpstr>AI Acknowledgement.</vt:lpstr>
      <vt:lpstr>Core Symptoms</vt:lpstr>
      <vt:lpstr>How OCPD Manifests in Daily Life </vt:lpstr>
      <vt:lpstr>Real Life Impact </vt:lpstr>
      <vt:lpstr>Functioning (Interpersonal &amp; Occupational).</vt:lpstr>
      <vt:lpstr>Differential Diagnosis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Emma Brooks (2420229)</dc:creator>
  <cp:lastModifiedBy>Emma Brooks (2420229)</cp:lastModifiedBy>
  <cp:revision>2</cp:revision>
  <dcterms:created xsi:type="dcterms:W3CDTF">2026-04-12T22:06:53Z</dcterms:created>
  <dcterms:modified xsi:type="dcterms:W3CDTF">2026-04-29T23:13:47Z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