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7" d="100"/>
          <a:sy n="87" d="100"/>
        </p:scale>
        <p:origin x="-1422" y="195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F0C19-C455-47BD-ACFB-B59B8F0B704C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DEFD5-EDFD-4059-B776-5C170554E1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F0C19-C455-47BD-ACFB-B59B8F0B704C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DEFD5-EDFD-4059-B776-5C170554E1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F0C19-C455-47BD-ACFB-B59B8F0B704C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DEFD5-EDFD-4059-B776-5C170554E1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F0C19-C455-47BD-ACFB-B59B8F0B704C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DEFD5-EDFD-4059-B776-5C170554E1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F0C19-C455-47BD-ACFB-B59B8F0B704C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DEFD5-EDFD-4059-B776-5C170554E1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F0C19-C455-47BD-ACFB-B59B8F0B704C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DEFD5-EDFD-4059-B776-5C170554E1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F0C19-C455-47BD-ACFB-B59B8F0B704C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DEFD5-EDFD-4059-B776-5C170554E1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F0C19-C455-47BD-ACFB-B59B8F0B704C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DEFD5-EDFD-4059-B776-5C170554E1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F0C19-C455-47BD-ACFB-B59B8F0B704C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DEFD5-EDFD-4059-B776-5C170554E1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F0C19-C455-47BD-ACFB-B59B8F0B704C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DEFD5-EDFD-4059-B776-5C170554E1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F0C19-C455-47BD-ACFB-B59B8F0B704C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DEFD5-EDFD-4059-B776-5C170554E19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EF0C19-C455-47BD-ACFB-B59B8F0B704C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2DEFD5-EDFD-4059-B776-5C170554E19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 /><Relationship Id="rId3" Type="http://schemas.openxmlformats.org/officeDocument/2006/relationships/image" Target="../media/image2.png" /><Relationship Id="rId7" Type="http://schemas.openxmlformats.org/officeDocument/2006/relationships/image" Target="../media/image6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5.png" /><Relationship Id="rId5" Type="http://schemas.openxmlformats.org/officeDocument/2006/relationships/image" Target="../media/image4.png" /><Relationship Id="rId4" Type="http://schemas.openxmlformats.org/officeDocument/2006/relationships/image" Target="../media/image3.png" /><Relationship Id="rId9" Type="http://schemas.openxmlformats.org/officeDocument/2006/relationships/image" Target="../media/image8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6858000" cy="21957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0" y="6948264"/>
            <a:ext cx="6858000" cy="21957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0" y="2195736"/>
            <a:ext cx="6858000" cy="4752528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268" name="Picture 4" descr="Spanish Crest On Flag, HD Png Download , Transparent Png Image - PNGitem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85825" y="2316435"/>
            <a:ext cx="5194362" cy="4511130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422666" y="395536"/>
            <a:ext cx="6120680" cy="8424936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3" cstate="print"/>
          <a:srcRect l="6480" t="21346" r="41515" b="7499"/>
          <a:stretch>
            <a:fillRect/>
          </a:stretch>
        </p:blipFill>
        <p:spPr bwMode="auto">
          <a:xfrm>
            <a:off x="548680" y="539552"/>
            <a:ext cx="1224136" cy="9416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 cstate="print"/>
          <a:srcRect l="51258" t="45078" r="12215" b="26375"/>
          <a:stretch>
            <a:fillRect/>
          </a:stretch>
        </p:blipFill>
        <p:spPr bwMode="auto">
          <a:xfrm>
            <a:off x="2573905" y="539552"/>
            <a:ext cx="1818202" cy="7989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/>
          <p:cNvSpPr txBox="1"/>
          <p:nvPr/>
        </p:nvSpPr>
        <p:spPr>
          <a:xfrm>
            <a:off x="1862826" y="1259632"/>
            <a:ext cx="32403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Dancing Script" pitchFamily="66" charset="0"/>
              </a:rPr>
              <a:t>Menu de </a:t>
            </a:r>
            <a:r>
              <a:rPr lang="en-GB" sz="2000" b="1" dirty="0" err="1">
                <a:latin typeface="Dancing Script" pitchFamily="66" charset="0"/>
              </a:rPr>
              <a:t>desayuno</a:t>
            </a:r>
            <a:r>
              <a:rPr lang="en-GB" sz="2000" b="1" dirty="0">
                <a:latin typeface="Dancing Script" pitchFamily="66" charset="0"/>
              </a:rPr>
              <a:t>/Breakfast menu </a:t>
            </a:r>
          </a:p>
          <a:p>
            <a:pPr algn="ctr"/>
            <a:r>
              <a:rPr lang="en-GB" sz="2000" dirty="0">
                <a:latin typeface="Dancing Script" pitchFamily="66" charset="0"/>
              </a:rPr>
              <a:t>6.30am -11am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8670" y="2195737"/>
            <a:ext cx="6048672" cy="1874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900"/>
              </a:lnSpc>
            </a:pPr>
            <a:r>
              <a:rPr lang="en-GB" sz="1600" b="1" dirty="0" err="1"/>
              <a:t>Platos</a:t>
            </a:r>
            <a:r>
              <a:rPr lang="en-GB" sz="1600" b="1" dirty="0"/>
              <a:t> </a:t>
            </a:r>
            <a:r>
              <a:rPr lang="en-GB" sz="1600" b="1" dirty="0" err="1"/>
              <a:t>dulces</a:t>
            </a:r>
            <a:r>
              <a:rPr lang="en-GB" sz="1600" b="1" dirty="0"/>
              <a:t> /Sweet dishes</a:t>
            </a:r>
            <a:r>
              <a:rPr lang="en-GB" sz="1600" dirty="0"/>
              <a:t>: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s-ES" sz="1200" dirty="0"/>
              <a:t>Churros y chocolate con frutos rojos./</a:t>
            </a:r>
            <a:r>
              <a:rPr lang="en-GB" sz="1200" dirty="0"/>
              <a:t>Churros and chocolate with berries. (3.96€)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n-GB" sz="1200" dirty="0"/>
              <a:t> </a:t>
            </a:r>
            <a:r>
              <a:rPr lang="es-ES" sz="1200" dirty="0"/>
              <a:t>Croissant de almendras con mermelada y mantequilla /</a:t>
            </a:r>
            <a:r>
              <a:rPr lang="en-GB" sz="1200" dirty="0"/>
              <a:t>Almond croissant with jam and butter</a:t>
            </a:r>
          </a:p>
          <a:p>
            <a:pPr algn="ctr">
              <a:lnSpc>
                <a:spcPts val="1950"/>
              </a:lnSpc>
            </a:pPr>
            <a:r>
              <a:rPr lang="en-GB" sz="1200" dirty="0"/>
              <a:t>(2.27€) 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s-ES" sz="1200" dirty="0" err="1"/>
              <a:t>Magdalenasy</a:t>
            </a:r>
            <a:r>
              <a:rPr lang="es-ES" sz="1200" dirty="0"/>
              <a:t> bizcocho/</a:t>
            </a:r>
            <a:r>
              <a:rPr lang="en-GB" sz="1200" dirty="0"/>
              <a:t>Spanish cupcakes and sponge cake (4pc) (3.40€)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n-GB" sz="1200" dirty="0"/>
              <a:t> </a:t>
            </a:r>
            <a:r>
              <a:rPr lang="en-GB" sz="1200" dirty="0" err="1"/>
              <a:t>Torrijas</a:t>
            </a:r>
            <a:r>
              <a:rPr lang="en-GB" sz="1200" dirty="0"/>
              <a:t>/Sweet Spanish French toast. (4pc) (3.40€)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n-GB" sz="1200" dirty="0"/>
              <a:t> Empanada /Stuffed pastries (4pc) (3.96€)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8670" y="4283967"/>
            <a:ext cx="6048672" cy="13747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950"/>
              </a:lnSpc>
            </a:pPr>
            <a:r>
              <a:rPr lang="en-GB" sz="1600" b="1" dirty="0"/>
              <a:t> </a:t>
            </a:r>
            <a:r>
              <a:rPr lang="en-GB" sz="1600" b="1" dirty="0" err="1"/>
              <a:t>Platos</a:t>
            </a:r>
            <a:r>
              <a:rPr lang="en-GB" sz="1600" b="1" dirty="0"/>
              <a:t> </a:t>
            </a:r>
            <a:r>
              <a:rPr lang="en-GB" sz="1600" b="1" dirty="0" err="1"/>
              <a:t>salados</a:t>
            </a:r>
            <a:r>
              <a:rPr lang="en-GB" sz="1600" b="1" dirty="0"/>
              <a:t> /Savoury dishes: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s-ES" sz="1200" dirty="0"/>
              <a:t>Tostadas españolas con tomates y aceitunas/</a:t>
            </a:r>
            <a:r>
              <a:rPr lang="en-GB" sz="1200" dirty="0"/>
              <a:t>Spanish toast with tomatoes and olives (3.96€)  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n-GB" sz="1200" dirty="0"/>
              <a:t>Tortilla </a:t>
            </a:r>
            <a:r>
              <a:rPr lang="en-GB" sz="1200" dirty="0" err="1"/>
              <a:t>española</a:t>
            </a:r>
            <a:r>
              <a:rPr lang="en-GB" sz="1200" dirty="0"/>
              <a:t>/Spanish Omelette (4.53 €)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n-GB" sz="1200" dirty="0"/>
              <a:t>Tostadas con </a:t>
            </a:r>
            <a:r>
              <a:rPr lang="en-GB" sz="1200" dirty="0" err="1"/>
              <a:t>mermelada</a:t>
            </a:r>
            <a:r>
              <a:rPr lang="en-GB" sz="1200" dirty="0"/>
              <a:t> o </a:t>
            </a:r>
            <a:r>
              <a:rPr lang="en-GB" sz="1200" dirty="0" err="1"/>
              <a:t>mantequilla</a:t>
            </a:r>
            <a:r>
              <a:rPr lang="en-GB" sz="1200" dirty="0"/>
              <a:t>/Toast with jam or butter (2.83 €)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n-GB" sz="1200" dirty="0"/>
              <a:t> </a:t>
            </a:r>
            <a:r>
              <a:rPr lang="en-GB" sz="1200" dirty="0" err="1"/>
              <a:t>huevos</a:t>
            </a:r>
            <a:r>
              <a:rPr lang="en-GB" sz="1200" dirty="0"/>
              <a:t> y </a:t>
            </a:r>
            <a:r>
              <a:rPr lang="en-GB" sz="1200" dirty="0" err="1"/>
              <a:t>patatas</a:t>
            </a:r>
            <a:r>
              <a:rPr lang="en-GB" sz="1200" dirty="0"/>
              <a:t> </a:t>
            </a:r>
            <a:r>
              <a:rPr lang="en-GB" sz="1200" dirty="0" err="1"/>
              <a:t>fritas</a:t>
            </a:r>
            <a:r>
              <a:rPr lang="en-GB" sz="1200" dirty="0"/>
              <a:t>/Eggs and fried potatoes( 5.10 €)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04664" y="5820029"/>
            <a:ext cx="6048672" cy="26404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950"/>
              </a:lnSpc>
            </a:pPr>
            <a:r>
              <a:rPr lang="en-GB" sz="1600" b="1" dirty="0" err="1"/>
              <a:t>Bebidas</a:t>
            </a:r>
            <a:r>
              <a:rPr lang="en-GB" sz="1600" b="1" dirty="0"/>
              <a:t>/Drinks :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n-GB" sz="1200" dirty="0"/>
              <a:t>Te </a:t>
            </a:r>
            <a:r>
              <a:rPr lang="en-GB" sz="1200" dirty="0" err="1"/>
              <a:t>español</a:t>
            </a:r>
            <a:r>
              <a:rPr lang="en-GB" sz="1200" dirty="0"/>
              <a:t>/Spanish Tea (3.00 €)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n-GB" sz="1200" dirty="0"/>
              <a:t>Café </a:t>
            </a:r>
            <a:r>
              <a:rPr lang="en-GB" sz="1200" dirty="0" err="1"/>
              <a:t>bombon</a:t>
            </a:r>
            <a:r>
              <a:rPr lang="en-GB" sz="1200" dirty="0"/>
              <a:t> - coffee with condensed milk (3.40 €)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n-GB" sz="1200" dirty="0"/>
              <a:t>Café solo - short espresso (2.04 €)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n-GB" sz="1200" dirty="0"/>
              <a:t>Café </a:t>
            </a:r>
            <a:r>
              <a:rPr lang="en-GB" sz="1200" dirty="0" err="1"/>
              <a:t>americano</a:t>
            </a:r>
            <a:r>
              <a:rPr lang="en-GB" sz="1200" dirty="0"/>
              <a:t> - long coffee with water (3.85 €)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n-GB" sz="1200" dirty="0"/>
              <a:t>Café con </a:t>
            </a:r>
            <a:r>
              <a:rPr lang="en-GB" sz="1200" dirty="0" err="1"/>
              <a:t>hielo</a:t>
            </a:r>
            <a:r>
              <a:rPr lang="en-GB" sz="1200" dirty="0"/>
              <a:t> - coffee with ice (3.85 €)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n-GB" sz="1200" dirty="0"/>
              <a:t>Café </a:t>
            </a:r>
            <a:r>
              <a:rPr lang="en-GB" sz="1200" dirty="0" err="1"/>
              <a:t>cortado</a:t>
            </a:r>
            <a:r>
              <a:rPr lang="en-GB" sz="1200" dirty="0"/>
              <a:t> - coffee with a splash of milk (3.85 €)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n-GB" sz="1200" dirty="0" err="1"/>
              <a:t>Cumo</a:t>
            </a:r>
            <a:r>
              <a:rPr lang="en-GB" sz="1200" dirty="0"/>
              <a:t> de </a:t>
            </a:r>
            <a:r>
              <a:rPr lang="en-GB" sz="1200" dirty="0" err="1"/>
              <a:t>naranja</a:t>
            </a:r>
            <a:r>
              <a:rPr lang="en-GB" sz="1200" dirty="0"/>
              <a:t>/orange juice (2.27 €)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n-GB" sz="1200" dirty="0"/>
              <a:t> </a:t>
            </a:r>
            <a:r>
              <a:rPr lang="en-GB" sz="1200" dirty="0" err="1"/>
              <a:t>jugo</a:t>
            </a:r>
            <a:r>
              <a:rPr lang="en-GB" sz="1200" dirty="0"/>
              <a:t> de </a:t>
            </a:r>
            <a:r>
              <a:rPr lang="en-GB" sz="1200" dirty="0" err="1"/>
              <a:t>manzana</a:t>
            </a:r>
            <a:r>
              <a:rPr lang="en-GB" sz="1200" dirty="0"/>
              <a:t>/ Apple juice (2.27 €)</a:t>
            </a:r>
          </a:p>
          <a:p>
            <a:pPr algn="ctr">
              <a:lnSpc>
                <a:spcPts val="1950"/>
              </a:lnSpc>
              <a:buFont typeface="Arial" pitchFamily="34" charset="0"/>
              <a:buChar char="•"/>
            </a:pPr>
            <a:r>
              <a:rPr lang="en-GB" sz="1200" dirty="0"/>
              <a:t>Agua/Water</a:t>
            </a:r>
          </a:p>
        </p:txBody>
      </p:sp>
      <p:sp>
        <p:nvSpPr>
          <p:cNvPr id="11270" name="AutoShape 6" descr="Huevos rotos is a typical breakfast food in Spain"/>
          <p:cNvSpPr>
            <a:spLocks noChangeAspect="1" noChangeArrowheads="1"/>
          </p:cNvSpPr>
          <p:nvPr/>
        </p:nvSpPr>
        <p:spPr bwMode="auto">
          <a:xfrm>
            <a:off x="155575" y="-136525"/>
            <a:ext cx="298450" cy="2984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272" name="Picture 8"/>
          <p:cNvPicPr>
            <a:picLocks noChangeAspect="1" noChangeArrowheads="1"/>
          </p:cNvPicPr>
          <p:nvPr/>
        </p:nvPicPr>
        <p:blipFill>
          <a:blip r:embed="rId5" cstate="print"/>
          <a:srcRect l="15744" t="24003" r="46021" b="23992"/>
          <a:stretch>
            <a:fillRect/>
          </a:stretch>
        </p:blipFill>
        <p:spPr bwMode="auto">
          <a:xfrm>
            <a:off x="4509120" y="539552"/>
            <a:ext cx="941643" cy="7200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273" name="Picture 9"/>
          <p:cNvPicPr>
            <a:picLocks noChangeAspect="1" noChangeArrowheads="1"/>
          </p:cNvPicPr>
          <p:nvPr/>
        </p:nvPicPr>
        <p:blipFill>
          <a:blip r:embed="rId6" cstate="print"/>
          <a:srcRect l="17993" t="28003" r="41523" b="7990"/>
          <a:stretch>
            <a:fillRect/>
          </a:stretch>
        </p:blipFill>
        <p:spPr bwMode="auto">
          <a:xfrm>
            <a:off x="5157192" y="827584"/>
            <a:ext cx="1296144" cy="11521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274" name="Picture 10"/>
          <p:cNvPicPr>
            <a:picLocks noChangeAspect="1" noChangeArrowheads="1"/>
          </p:cNvPicPr>
          <p:nvPr/>
        </p:nvPicPr>
        <p:blipFill>
          <a:blip r:embed="rId7" cstate="print"/>
          <a:srcRect l="11246" t="28003" r="43772" b="11990"/>
          <a:stretch>
            <a:fillRect/>
          </a:stretch>
        </p:blipFill>
        <p:spPr bwMode="auto">
          <a:xfrm>
            <a:off x="4653136" y="1619672"/>
            <a:ext cx="1080120" cy="8100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275" name="Picture 11"/>
          <p:cNvPicPr>
            <a:picLocks noChangeAspect="1" noChangeArrowheads="1"/>
          </p:cNvPicPr>
          <p:nvPr/>
        </p:nvPicPr>
        <p:blipFill>
          <a:blip r:embed="rId8" cstate="print"/>
          <a:srcRect l="11246" t="20002" r="46021" b="15991"/>
          <a:stretch>
            <a:fillRect/>
          </a:stretch>
        </p:blipFill>
        <p:spPr bwMode="auto">
          <a:xfrm>
            <a:off x="1196752" y="1331640"/>
            <a:ext cx="1008112" cy="8489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276" name="Picture 12"/>
          <p:cNvPicPr>
            <a:picLocks noChangeAspect="1" noChangeArrowheads="1"/>
          </p:cNvPicPr>
          <p:nvPr/>
        </p:nvPicPr>
        <p:blipFill>
          <a:blip r:embed="rId9" cstate="print"/>
          <a:srcRect l="17202" t="15298" r="46245" b="19685"/>
          <a:stretch>
            <a:fillRect/>
          </a:stretch>
        </p:blipFill>
        <p:spPr bwMode="auto">
          <a:xfrm>
            <a:off x="548680" y="1691680"/>
            <a:ext cx="720080" cy="7200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3" name="TextBox 22"/>
          <p:cNvSpPr txBox="1"/>
          <p:nvPr/>
        </p:nvSpPr>
        <p:spPr>
          <a:xfrm>
            <a:off x="188640" y="8460432"/>
            <a:ext cx="6480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200" b="1" dirty="0"/>
              <a:t>Disponible para servicio a la habitación Marque 113 /</a:t>
            </a:r>
            <a:r>
              <a:rPr lang="en-GB" sz="1200" b="1" dirty="0"/>
              <a:t>Available for room service dial 113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242</Words>
  <Application>Microsoft Office PowerPoint</Application>
  <PresentationFormat>On-screen Show (4:3)</PresentationFormat>
  <Paragraphs>25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>Deftones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Mr &amp; Mrs</dc:creator>
  <cp:lastModifiedBy>Mufti Burhan</cp:lastModifiedBy>
  <cp:revision>5</cp:revision>
  <dcterms:created xsi:type="dcterms:W3CDTF">2023-03-03T20:28:14Z</dcterms:created>
  <dcterms:modified xsi:type="dcterms:W3CDTF">2023-03-03T22:15:25Z</dcterms:modified>
</cp:coreProperties>
</file>