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10.xml" ContentType="application/vnd.openxmlformats-officedocument.theme+xml"/>
  <Override PartName="/ppt/slideLayouts/slideLayout13.xml" ContentType="application/vnd.openxmlformats-officedocument.presentationml.slideLayout+xml"/>
  <Override PartName="/ppt/theme/theme11.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12.xml" ContentType="application/vnd.openxmlformats-officedocument.theme+xml"/>
  <Override PartName="/ppt/slideLayouts/slideLayout16.xml" ContentType="application/vnd.openxmlformats-officedocument.presentationml.slideLayout+xml"/>
  <Override PartName="/ppt/theme/theme1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14.xml" ContentType="application/vnd.openxmlformats-officedocument.theme+xml"/>
  <Override PartName="/ppt/slideLayouts/slideLayout19.xml" ContentType="application/vnd.openxmlformats-officedocument.presentationml.slideLayout+xml"/>
  <Override PartName="/ppt/theme/theme15.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16.xml" ContentType="application/vnd.openxmlformats-officedocument.theme+xml"/>
  <Override PartName="/ppt/slideLayouts/slideLayout22.xml" ContentType="application/vnd.openxmlformats-officedocument.presentationml.slideLayout+xml"/>
  <Override PartName="/ppt/theme/theme17.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8.xml" ContentType="application/vnd.openxmlformats-officedocument.theme+xml"/>
  <Override PartName="/ppt/slideLayouts/slideLayout32.xml" ContentType="application/vnd.openxmlformats-officedocument.presentationml.slideLayout+xml"/>
  <Override PartName="/ppt/theme/theme19.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0.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 id="2147483663" r:id="rId2"/>
    <p:sldMasterId id="2147483665" r:id="rId3"/>
    <p:sldMasterId id="2147483667" r:id="rId4"/>
    <p:sldMasterId id="2147483669" r:id="rId5"/>
    <p:sldMasterId id="2147483671" r:id="rId6"/>
    <p:sldMasterId id="2147483673" r:id="rId7"/>
    <p:sldMasterId id="2147483675" r:id="rId8"/>
    <p:sldMasterId id="2147483677" r:id="rId9"/>
    <p:sldMasterId id="2147483679" r:id="rId10"/>
    <p:sldMasterId id="2147483681" r:id="rId11"/>
    <p:sldMasterId id="2147483683" r:id="rId12"/>
    <p:sldMasterId id="2147483685" r:id="rId13"/>
    <p:sldMasterId id="2147483687" r:id="rId14"/>
    <p:sldMasterId id="2147483689" r:id="rId15"/>
    <p:sldMasterId id="2147483691" r:id="rId16"/>
    <p:sldMasterId id="2147483693" r:id="rId17"/>
    <p:sldMasterId id="2147483695" r:id="rId18"/>
    <p:sldMasterId id="2147483704" r:id="rId19"/>
    <p:sldMasterId id="2147483706" r:id="rId20"/>
    <p:sldMasterId id="2147483708" r:id="rId21"/>
  </p:sldMasterIdLst>
  <p:notesMasterIdLst>
    <p:notesMasterId r:id="rId60"/>
  </p:notesMasterIdLst>
  <p:sldIdLst>
    <p:sldId id="256" r:id="rId22"/>
    <p:sldId id="257" r:id="rId23"/>
    <p:sldId id="258" r:id="rId24"/>
    <p:sldId id="259" r:id="rId25"/>
    <p:sldId id="308" r:id="rId26"/>
    <p:sldId id="303" r:id="rId27"/>
    <p:sldId id="260" r:id="rId28"/>
    <p:sldId id="309" r:id="rId29"/>
    <p:sldId id="310" r:id="rId30"/>
    <p:sldId id="307" r:id="rId31"/>
    <p:sldId id="311" r:id="rId32"/>
    <p:sldId id="305" r:id="rId33"/>
    <p:sldId id="261" r:id="rId34"/>
    <p:sldId id="262" r:id="rId35"/>
    <p:sldId id="263" r:id="rId36"/>
    <p:sldId id="264" r:id="rId37"/>
    <p:sldId id="265" r:id="rId38"/>
    <p:sldId id="287" r:id="rId39"/>
    <p:sldId id="288" r:id="rId40"/>
    <p:sldId id="289" r:id="rId41"/>
    <p:sldId id="290" r:id="rId42"/>
    <p:sldId id="291" r:id="rId43"/>
    <p:sldId id="292" r:id="rId44"/>
    <p:sldId id="293" r:id="rId45"/>
    <p:sldId id="294" r:id="rId46"/>
    <p:sldId id="295" r:id="rId47"/>
    <p:sldId id="275" r:id="rId48"/>
    <p:sldId id="302" r:id="rId49"/>
    <p:sldId id="301" r:id="rId50"/>
    <p:sldId id="274" r:id="rId51"/>
    <p:sldId id="306" r:id="rId52"/>
    <p:sldId id="286" r:id="rId53"/>
    <p:sldId id="299" r:id="rId54"/>
    <p:sldId id="312" r:id="rId55"/>
    <p:sldId id="296" r:id="rId56"/>
    <p:sldId id="304" r:id="rId57"/>
    <p:sldId id="297" r:id="rId58"/>
    <p:sldId id="298" r:id="rId59"/>
  </p:sldIdLst>
  <p:sldSz cx="18288000" cy="10287000"/>
  <p:notesSz cx="6858000" cy="9144000"/>
  <p:embeddedFontLst>
    <p:embeddedFont>
      <p:font typeface="Archivo Black" panose="020B0604020202020204" charset="0"/>
      <p:regular r:id="rId61"/>
    </p:embeddedFont>
    <p:embeddedFont>
      <p:font typeface="Assistant Regular" panose="020B0604020202020204" charset="-79"/>
      <p:regular r:id="rId62"/>
      <p:bold r:id="rId63"/>
      <p:italic r:id="rId64"/>
      <p:boldItalic r:id="rId65"/>
    </p:embeddedFont>
    <p:embeddedFont>
      <p:font typeface="Assistant Regular Bold" panose="020B0604020202020204" charset="-79"/>
      <p:regular r:id="rId66"/>
      <p:bold r:id="rId67"/>
      <p:italic r:id="rId68"/>
      <p:boldItalic r:id="rId69"/>
    </p:embeddedFont>
    <p:embeddedFont>
      <p:font typeface="Calibri" panose="020F0502020204030204" pitchFamily="34" charset="0"/>
      <p:regular r:id="rId70"/>
      <p:bold r:id="rId71"/>
      <p:italic r:id="rId72"/>
      <p:boldItalic r:id="rId73"/>
    </p:embeddedFont>
    <p:embeddedFont>
      <p:font typeface="Calibri Light" panose="020F0302020204030204" pitchFamily="34" charset="0"/>
      <p:regular r:id="rId74"/>
      <p:italic r:id="rId75"/>
    </p:embeddedFont>
    <p:embeddedFont>
      <p:font typeface="Carlsons Script" panose="020B0604020202020204" charset="0"/>
      <p:regular r:id="rId76"/>
    </p:embeddedFont>
    <p:embeddedFont>
      <p:font typeface="Freestyle Script" panose="030804020302050B0404" pitchFamily="66" charset="0"/>
      <p:regular r:id="rId77"/>
    </p:embeddedFont>
    <p:embeddedFont>
      <p:font typeface="Georgia" panose="02040502050405020303" pitchFamily="18" charset="0"/>
      <p:regular r:id="rId78"/>
      <p:bold r:id="rId79"/>
      <p:italic r:id="rId80"/>
      <p:boldItalic r:id="rId81"/>
    </p:embeddedFont>
    <p:embeddedFont>
      <p:font typeface="Lato" panose="020F0502020204030203" pitchFamily="34" charset="0"/>
      <p:regular r:id="rId82"/>
      <p:bold r:id="rId83"/>
      <p:italic r:id="rId84"/>
      <p:boldItalic r:id="rId85"/>
    </p:embeddedFont>
    <p:embeddedFont>
      <p:font typeface="Muli Bold" panose="020B0604020202020204" charset="0"/>
      <p:regular r:id="rId86"/>
      <p:bold r:id="rId87"/>
    </p:embeddedFont>
    <p:embeddedFont>
      <p:font typeface="Muli Regular" panose="020B0604020202020204" charset="0"/>
      <p:regular r:id="rId88"/>
    </p:embeddedFont>
    <p:embeddedFont>
      <p:font typeface="Muli Regular Bold" panose="020B0604020202020204" charset="0"/>
      <p:regular r:id="rId89"/>
      <p:bold r:id="rId90"/>
    </p:embeddedFont>
    <p:embeddedFont>
      <p:font typeface="Roboto" panose="02000000000000000000" pitchFamily="2" charset="0"/>
      <p:regular r:id="rId91"/>
      <p:bold r:id="rId92"/>
      <p:italic r:id="rId93"/>
      <p:boldItalic r:id="rId94"/>
    </p:embeddedFont>
    <p:embeddedFont>
      <p:font typeface="Trocchi" panose="020B0604020202020204" charset="0"/>
      <p:regular r:id="rId95"/>
    </p:embeddedFont>
    <p:embeddedFont>
      <p:font typeface="Verdana" panose="020B0604030504040204" pitchFamily="34" charset="0"/>
      <p:regular r:id="rId96"/>
      <p:bold r:id="rId97"/>
      <p:italic r:id="rId98"/>
      <p:boldItalic r:id="rId9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3505D6-03E9-4D35-B8A2-7082E1048379}" v="337" dt="2022-02-06T13:55:23.9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autoAdjust="0"/>
    <p:restoredTop sz="60752" autoAdjust="0"/>
  </p:normalViewPr>
  <p:slideViewPr>
    <p:cSldViewPr>
      <p:cViewPr varScale="1">
        <p:scale>
          <a:sx n="46" d="100"/>
          <a:sy n="46" d="100"/>
        </p:scale>
        <p:origin x="2154"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5.xml"/><Relationship Id="rId21" Type="http://schemas.openxmlformats.org/officeDocument/2006/relationships/slideMaster" Target="slideMasters/slideMaster21.xml"/><Relationship Id="rId42" Type="http://schemas.openxmlformats.org/officeDocument/2006/relationships/slide" Target="slides/slide21.xml"/><Relationship Id="rId47" Type="http://schemas.openxmlformats.org/officeDocument/2006/relationships/slide" Target="slides/slide26.xml"/><Relationship Id="rId63" Type="http://schemas.openxmlformats.org/officeDocument/2006/relationships/font" Target="fonts/font3.fntdata"/><Relationship Id="rId68" Type="http://schemas.openxmlformats.org/officeDocument/2006/relationships/font" Target="fonts/font8.fntdata"/><Relationship Id="rId84" Type="http://schemas.openxmlformats.org/officeDocument/2006/relationships/font" Target="fonts/font24.fntdata"/><Relationship Id="rId89" Type="http://schemas.openxmlformats.org/officeDocument/2006/relationships/font" Target="fonts/font29.fntdata"/><Relationship Id="rId16" Type="http://schemas.openxmlformats.org/officeDocument/2006/relationships/slideMaster" Target="slideMasters/slideMaster16.xml"/><Relationship Id="rId11" Type="http://schemas.openxmlformats.org/officeDocument/2006/relationships/slideMaster" Target="slideMasters/slideMaster11.xml"/><Relationship Id="rId32" Type="http://schemas.openxmlformats.org/officeDocument/2006/relationships/slide" Target="slides/slide11.xml"/><Relationship Id="rId37" Type="http://schemas.openxmlformats.org/officeDocument/2006/relationships/slide" Target="slides/slide16.xml"/><Relationship Id="rId53" Type="http://schemas.openxmlformats.org/officeDocument/2006/relationships/slide" Target="slides/slide32.xml"/><Relationship Id="rId58" Type="http://schemas.openxmlformats.org/officeDocument/2006/relationships/slide" Target="slides/slide37.xml"/><Relationship Id="rId74" Type="http://schemas.openxmlformats.org/officeDocument/2006/relationships/font" Target="fonts/font14.fntdata"/><Relationship Id="rId79" Type="http://schemas.openxmlformats.org/officeDocument/2006/relationships/font" Target="fonts/font19.fntdata"/><Relationship Id="rId102" Type="http://schemas.openxmlformats.org/officeDocument/2006/relationships/theme" Target="theme/theme1.xml"/><Relationship Id="rId5" Type="http://schemas.openxmlformats.org/officeDocument/2006/relationships/slideMaster" Target="slideMasters/slideMaster5.xml"/><Relationship Id="rId90" Type="http://schemas.openxmlformats.org/officeDocument/2006/relationships/font" Target="fonts/font30.fntdata"/><Relationship Id="rId95" Type="http://schemas.openxmlformats.org/officeDocument/2006/relationships/font" Target="fonts/font35.fntdata"/><Relationship Id="rId22" Type="http://schemas.openxmlformats.org/officeDocument/2006/relationships/slide" Target="slides/slide1.xml"/><Relationship Id="rId27" Type="http://schemas.openxmlformats.org/officeDocument/2006/relationships/slide" Target="slides/slide6.xml"/><Relationship Id="rId43" Type="http://schemas.openxmlformats.org/officeDocument/2006/relationships/slide" Target="slides/slide22.xml"/><Relationship Id="rId48" Type="http://schemas.openxmlformats.org/officeDocument/2006/relationships/slide" Target="slides/slide27.xml"/><Relationship Id="rId64" Type="http://schemas.openxmlformats.org/officeDocument/2006/relationships/font" Target="fonts/font4.fntdata"/><Relationship Id="rId69" Type="http://schemas.openxmlformats.org/officeDocument/2006/relationships/font" Target="fonts/font9.fntdata"/><Relationship Id="rId80" Type="http://schemas.openxmlformats.org/officeDocument/2006/relationships/font" Target="fonts/font20.fntdata"/><Relationship Id="rId85" Type="http://schemas.openxmlformats.org/officeDocument/2006/relationships/font" Target="fonts/font25.fntdata"/><Relationship Id="rId12" Type="http://schemas.openxmlformats.org/officeDocument/2006/relationships/slideMaster" Target="slideMasters/slideMaster12.xml"/><Relationship Id="rId17" Type="http://schemas.openxmlformats.org/officeDocument/2006/relationships/slideMaster" Target="slideMasters/slideMaster17.xml"/><Relationship Id="rId33" Type="http://schemas.openxmlformats.org/officeDocument/2006/relationships/slide" Target="slides/slide12.xml"/><Relationship Id="rId38" Type="http://schemas.openxmlformats.org/officeDocument/2006/relationships/slide" Target="slides/slide17.xml"/><Relationship Id="rId59" Type="http://schemas.openxmlformats.org/officeDocument/2006/relationships/slide" Target="slides/slide38.xml"/><Relationship Id="rId103" Type="http://schemas.openxmlformats.org/officeDocument/2006/relationships/tableStyles" Target="tableStyles.xml"/><Relationship Id="rId20" Type="http://schemas.openxmlformats.org/officeDocument/2006/relationships/slideMaster" Target="slideMasters/slideMaster20.xml"/><Relationship Id="rId41" Type="http://schemas.openxmlformats.org/officeDocument/2006/relationships/slide" Target="slides/slide20.xml"/><Relationship Id="rId54" Type="http://schemas.openxmlformats.org/officeDocument/2006/relationships/slide" Target="slides/slide33.xml"/><Relationship Id="rId62" Type="http://schemas.openxmlformats.org/officeDocument/2006/relationships/font" Target="fonts/font2.fntdata"/><Relationship Id="rId70" Type="http://schemas.openxmlformats.org/officeDocument/2006/relationships/font" Target="fonts/font10.fntdata"/><Relationship Id="rId75" Type="http://schemas.openxmlformats.org/officeDocument/2006/relationships/font" Target="fonts/font15.fntdata"/><Relationship Id="rId83" Type="http://schemas.openxmlformats.org/officeDocument/2006/relationships/font" Target="fonts/font23.fntdata"/><Relationship Id="rId88" Type="http://schemas.openxmlformats.org/officeDocument/2006/relationships/font" Target="fonts/font28.fntdata"/><Relationship Id="rId91" Type="http://schemas.openxmlformats.org/officeDocument/2006/relationships/font" Target="fonts/font31.fntdata"/><Relationship Id="rId96" Type="http://schemas.openxmlformats.org/officeDocument/2006/relationships/font" Target="fonts/font36.fntdata"/><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2.xml"/><Relationship Id="rId28" Type="http://schemas.openxmlformats.org/officeDocument/2006/relationships/slide" Target="slides/slide7.xml"/><Relationship Id="rId36" Type="http://schemas.openxmlformats.org/officeDocument/2006/relationships/slide" Target="slides/slide15.xml"/><Relationship Id="rId49" Type="http://schemas.openxmlformats.org/officeDocument/2006/relationships/slide" Target="slides/slide28.xml"/><Relationship Id="rId57" Type="http://schemas.openxmlformats.org/officeDocument/2006/relationships/slide" Target="slides/slide36.xml"/><Relationship Id="rId10" Type="http://schemas.openxmlformats.org/officeDocument/2006/relationships/slideMaster" Target="slideMasters/slideMaster10.xml"/><Relationship Id="rId31" Type="http://schemas.openxmlformats.org/officeDocument/2006/relationships/slide" Target="slides/slide10.xml"/><Relationship Id="rId44" Type="http://schemas.openxmlformats.org/officeDocument/2006/relationships/slide" Target="slides/slide23.xml"/><Relationship Id="rId52" Type="http://schemas.openxmlformats.org/officeDocument/2006/relationships/slide" Target="slides/slide31.xml"/><Relationship Id="rId60" Type="http://schemas.openxmlformats.org/officeDocument/2006/relationships/notesMaster" Target="notesMasters/notesMaster1.xml"/><Relationship Id="rId65" Type="http://schemas.openxmlformats.org/officeDocument/2006/relationships/font" Target="fonts/font5.fntdata"/><Relationship Id="rId73" Type="http://schemas.openxmlformats.org/officeDocument/2006/relationships/font" Target="fonts/font13.fntdata"/><Relationship Id="rId78" Type="http://schemas.openxmlformats.org/officeDocument/2006/relationships/font" Target="fonts/font18.fntdata"/><Relationship Id="rId81" Type="http://schemas.openxmlformats.org/officeDocument/2006/relationships/font" Target="fonts/font21.fntdata"/><Relationship Id="rId86" Type="http://schemas.openxmlformats.org/officeDocument/2006/relationships/font" Target="fonts/font26.fntdata"/><Relationship Id="rId94" Type="http://schemas.openxmlformats.org/officeDocument/2006/relationships/font" Target="fonts/font34.fntdata"/><Relationship Id="rId99" Type="http://schemas.openxmlformats.org/officeDocument/2006/relationships/font" Target="fonts/font39.fntdata"/><Relationship Id="rId10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18.xml"/><Relationship Id="rId34" Type="http://schemas.openxmlformats.org/officeDocument/2006/relationships/slide" Target="slides/slide13.xml"/><Relationship Id="rId50" Type="http://schemas.openxmlformats.org/officeDocument/2006/relationships/slide" Target="slides/slide29.xml"/><Relationship Id="rId55" Type="http://schemas.openxmlformats.org/officeDocument/2006/relationships/slide" Target="slides/slide34.xml"/><Relationship Id="rId76" Type="http://schemas.openxmlformats.org/officeDocument/2006/relationships/font" Target="fonts/font16.fntdata"/><Relationship Id="rId97" Type="http://schemas.openxmlformats.org/officeDocument/2006/relationships/font" Target="fonts/font37.fntdata"/><Relationship Id="rId104" Type="http://schemas.microsoft.com/office/2016/11/relationships/changesInfo" Target="changesInfos/changesInfo1.xml"/><Relationship Id="rId7" Type="http://schemas.openxmlformats.org/officeDocument/2006/relationships/slideMaster" Target="slideMasters/slideMaster7.xml"/><Relationship Id="rId71" Type="http://schemas.openxmlformats.org/officeDocument/2006/relationships/font" Target="fonts/font11.fntdata"/><Relationship Id="rId92" Type="http://schemas.openxmlformats.org/officeDocument/2006/relationships/font" Target="fonts/font32.fntdata"/><Relationship Id="rId2" Type="http://schemas.openxmlformats.org/officeDocument/2006/relationships/slideMaster" Target="slideMasters/slideMaster2.xml"/><Relationship Id="rId29" Type="http://schemas.openxmlformats.org/officeDocument/2006/relationships/slide" Target="slides/slide8.xml"/><Relationship Id="rId24" Type="http://schemas.openxmlformats.org/officeDocument/2006/relationships/slide" Target="slides/slide3.xml"/><Relationship Id="rId40" Type="http://schemas.openxmlformats.org/officeDocument/2006/relationships/slide" Target="slides/slide19.xml"/><Relationship Id="rId45" Type="http://schemas.openxmlformats.org/officeDocument/2006/relationships/slide" Target="slides/slide24.xml"/><Relationship Id="rId66" Type="http://schemas.openxmlformats.org/officeDocument/2006/relationships/font" Target="fonts/font6.fntdata"/><Relationship Id="rId87" Type="http://schemas.openxmlformats.org/officeDocument/2006/relationships/font" Target="fonts/font27.fntdata"/><Relationship Id="rId61" Type="http://schemas.openxmlformats.org/officeDocument/2006/relationships/font" Target="fonts/font1.fntdata"/><Relationship Id="rId82" Type="http://schemas.openxmlformats.org/officeDocument/2006/relationships/font" Target="fonts/font22.fntdata"/><Relationship Id="rId19" Type="http://schemas.openxmlformats.org/officeDocument/2006/relationships/slideMaster" Target="slideMasters/slideMaster19.xml"/><Relationship Id="rId14" Type="http://schemas.openxmlformats.org/officeDocument/2006/relationships/slideMaster" Target="slideMasters/slideMaster14.xml"/><Relationship Id="rId30" Type="http://schemas.openxmlformats.org/officeDocument/2006/relationships/slide" Target="slides/slide9.xml"/><Relationship Id="rId35" Type="http://schemas.openxmlformats.org/officeDocument/2006/relationships/slide" Target="slides/slide14.xml"/><Relationship Id="rId56" Type="http://schemas.openxmlformats.org/officeDocument/2006/relationships/slide" Target="slides/slide35.xml"/><Relationship Id="rId77" Type="http://schemas.openxmlformats.org/officeDocument/2006/relationships/font" Target="fonts/font17.fntdata"/><Relationship Id="rId100" Type="http://schemas.openxmlformats.org/officeDocument/2006/relationships/presProps" Target="presProps.xml"/><Relationship Id="rId105" Type="http://schemas.microsoft.com/office/2015/10/relationships/revisionInfo" Target="revisionInfo.xml"/><Relationship Id="rId8" Type="http://schemas.openxmlformats.org/officeDocument/2006/relationships/slideMaster" Target="slideMasters/slideMaster8.xml"/><Relationship Id="rId51" Type="http://schemas.openxmlformats.org/officeDocument/2006/relationships/slide" Target="slides/slide30.xml"/><Relationship Id="rId72" Type="http://schemas.openxmlformats.org/officeDocument/2006/relationships/font" Target="fonts/font12.fntdata"/><Relationship Id="rId93" Type="http://schemas.openxmlformats.org/officeDocument/2006/relationships/font" Target="fonts/font33.fntdata"/><Relationship Id="rId98" Type="http://schemas.openxmlformats.org/officeDocument/2006/relationships/font" Target="fonts/font38.fntdata"/><Relationship Id="rId3" Type="http://schemas.openxmlformats.org/officeDocument/2006/relationships/slideMaster" Target="slideMasters/slideMaster3.xml"/><Relationship Id="rId25" Type="http://schemas.openxmlformats.org/officeDocument/2006/relationships/slide" Target="slides/slide4.xml"/><Relationship Id="rId46" Type="http://schemas.openxmlformats.org/officeDocument/2006/relationships/slide" Target="slides/slide25.xml"/><Relationship Id="rId67" Type="http://schemas.openxmlformats.org/officeDocument/2006/relationships/font" Target="fonts/font7.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ryn Roberts" userId="2a6d605b-2b21-4ebe-bf92-690f56d7b04a" providerId="ADAL" clId="{AD3505D6-03E9-4D35-B8A2-7082E1048379}"/>
    <pc:docChg chg="undo custSel addSld delSld modSld sldOrd">
      <pc:chgData name="Kathryn Roberts" userId="2a6d605b-2b21-4ebe-bf92-690f56d7b04a" providerId="ADAL" clId="{AD3505D6-03E9-4D35-B8A2-7082E1048379}" dt="2022-02-07T12:44:23.134" v="3520" actId="255"/>
      <pc:docMkLst>
        <pc:docMk/>
      </pc:docMkLst>
      <pc:sldChg chg="addSp delSp modSp mod setBg modClrScheme setClrOvrMap delDesignElem chgLayout">
        <pc:chgData name="Kathryn Roberts" userId="2a6d605b-2b21-4ebe-bf92-690f56d7b04a" providerId="ADAL" clId="{AD3505D6-03E9-4D35-B8A2-7082E1048379}" dt="2022-02-01T13:42:24.305" v="668" actId="26606"/>
        <pc:sldMkLst>
          <pc:docMk/>
          <pc:sldMk cId="0" sldId="256"/>
        </pc:sldMkLst>
        <pc:spChg chg="mod ord">
          <ac:chgData name="Kathryn Roberts" userId="2a6d605b-2b21-4ebe-bf92-690f56d7b04a" providerId="ADAL" clId="{AD3505D6-03E9-4D35-B8A2-7082E1048379}" dt="2022-02-01T13:42:24.305" v="668" actId="26606"/>
          <ac:spMkLst>
            <pc:docMk/>
            <pc:sldMk cId="0" sldId="256"/>
            <ac:spMk id="2" creationId="{00000000-0000-0000-0000-000000000000}"/>
          </ac:spMkLst>
        </pc:spChg>
        <pc:spChg chg="add del mod ord">
          <ac:chgData name="Kathryn Roberts" userId="2a6d605b-2b21-4ebe-bf92-690f56d7b04a" providerId="ADAL" clId="{AD3505D6-03E9-4D35-B8A2-7082E1048379}" dt="2022-02-01T13:42:19.822" v="667" actId="700"/>
          <ac:spMkLst>
            <pc:docMk/>
            <pc:sldMk cId="0" sldId="256"/>
            <ac:spMk id="3" creationId="{ECFC1A40-8A6D-4D27-85C4-8D25575009D7}"/>
          </ac:spMkLst>
        </pc:spChg>
        <pc:spChg chg="add del mod ord">
          <ac:chgData name="Kathryn Roberts" userId="2a6d605b-2b21-4ebe-bf92-690f56d7b04a" providerId="ADAL" clId="{AD3505D6-03E9-4D35-B8A2-7082E1048379}" dt="2022-02-01T13:38:50.169" v="420" actId="478"/>
          <ac:spMkLst>
            <pc:docMk/>
            <pc:sldMk cId="0" sldId="256"/>
            <ac:spMk id="4" creationId="{89967C56-7183-4590-A48C-B0FBE97E7F79}"/>
          </ac:spMkLst>
        </pc:spChg>
        <pc:spChg chg="add del">
          <ac:chgData name="Kathryn Roberts" userId="2a6d605b-2b21-4ebe-bf92-690f56d7b04a" providerId="ADAL" clId="{AD3505D6-03E9-4D35-B8A2-7082E1048379}" dt="2022-02-01T13:42:24.305" v="668" actId="26606"/>
          <ac:spMkLst>
            <pc:docMk/>
            <pc:sldMk cId="0" sldId="256"/>
            <ac:spMk id="73" creationId="{87CC2527-562A-4F69-B487-4371E5B243E7}"/>
          </ac:spMkLst>
        </pc:spChg>
        <pc:picChg chg="add del mod">
          <ac:chgData name="Kathryn Roberts" userId="2a6d605b-2b21-4ebe-bf92-690f56d7b04a" providerId="ADAL" clId="{AD3505D6-03E9-4D35-B8A2-7082E1048379}" dt="2022-02-01T13:41:46.060" v="661" actId="478"/>
          <ac:picMkLst>
            <pc:docMk/>
            <pc:sldMk cId="0" sldId="256"/>
            <ac:picMk id="1026" creationId="{C3F8FAFE-8A48-4A75-BB7F-DD4F5072C7DC}"/>
          </ac:picMkLst>
        </pc:picChg>
        <pc:picChg chg="add mod">
          <ac:chgData name="Kathryn Roberts" userId="2a6d605b-2b21-4ebe-bf92-690f56d7b04a" providerId="ADAL" clId="{AD3505D6-03E9-4D35-B8A2-7082E1048379}" dt="2022-02-01T13:42:24.305" v="668" actId="26606"/>
          <ac:picMkLst>
            <pc:docMk/>
            <pc:sldMk cId="0" sldId="256"/>
            <ac:picMk id="1028" creationId="{4A37A6F0-85C1-421B-B182-D506324FEDDB}"/>
          </ac:picMkLst>
        </pc:picChg>
        <pc:cxnChg chg="add del">
          <ac:chgData name="Kathryn Roberts" userId="2a6d605b-2b21-4ebe-bf92-690f56d7b04a" providerId="ADAL" clId="{AD3505D6-03E9-4D35-B8A2-7082E1048379}" dt="2022-02-01T13:42:24.305" v="668" actId="26606"/>
          <ac:cxnSpMkLst>
            <pc:docMk/>
            <pc:sldMk cId="0" sldId="256"/>
            <ac:cxnSpMk id="75" creationId="{BCDAEC91-5BCE-4B55-9CC0-43EF94CB734B}"/>
          </ac:cxnSpMkLst>
        </pc:cxnChg>
      </pc:sldChg>
      <pc:sldChg chg="addSp delSp modSp mod modClrScheme chgLayout">
        <pc:chgData name="Kathryn Roberts" userId="2a6d605b-2b21-4ebe-bf92-690f56d7b04a" providerId="ADAL" clId="{AD3505D6-03E9-4D35-B8A2-7082E1048379}" dt="2022-02-01T14:01:31.419" v="715" actId="700"/>
        <pc:sldMkLst>
          <pc:docMk/>
          <pc:sldMk cId="0" sldId="257"/>
        </pc:sldMkLst>
        <pc:spChg chg="del mod">
          <ac:chgData name="Kathryn Roberts" userId="2a6d605b-2b21-4ebe-bf92-690f56d7b04a" providerId="ADAL" clId="{AD3505D6-03E9-4D35-B8A2-7082E1048379}" dt="2022-02-01T13:42:39.045" v="669" actId="478"/>
          <ac:spMkLst>
            <pc:docMk/>
            <pc:sldMk cId="0" sldId="257"/>
            <ac:spMk id="4" creationId="{00000000-0000-0000-0000-000000000000}"/>
          </ac:spMkLst>
        </pc:spChg>
        <pc:spChg chg="mod">
          <ac:chgData name="Kathryn Roberts" userId="2a6d605b-2b21-4ebe-bf92-690f56d7b04a" providerId="ADAL" clId="{AD3505D6-03E9-4D35-B8A2-7082E1048379}" dt="2022-01-24T18:39:00.320" v="28" actId="20577"/>
          <ac:spMkLst>
            <pc:docMk/>
            <pc:sldMk cId="0" sldId="257"/>
            <ac:spMk id="5" creationId="{00000000-0000-0000-0000-000000000000}"/>
          </ac:spMkLst>
        </pc:spChg>
        <pc:spChg chg="mod">
          <ac:chgData name="Kathryn Roberts" userId="2a6d605b-2b21-4ebe-bf92-690f56d7b04a" providerId="ADAL" clId="{AD3505D6-03E9-4D35-B8A2-7082E1048379}" dt="2022-01-24T18:42:25.319" v="202" actId="20577"/>
          <ac:spMkLst>
            <pc:docMk/>
            <pc:sldMk cId="0" sldId="257"/>
            <ac:spMk id="6" creationId="{00000000-0000-0000-0000-000000000000}"/>
          </ac:spMkLst>
        </pc:spChg>
        <pc:spChg chg="del mod">
          <ac:chgData name="Kathryn Roberts" userId="2a6d605b-2b21-4ebe-bf92-690f56d7b04a" providerId="ADAL" clId="{AD3505D6-03E9-4D35-B8A2-7082E1048379}" dt="2022-01-24T18:41:41.454" v="160" actId="21"/>
          <ac:spMkLst>
            <pc:docMk/>
            <pc:sldMk cId="0" sldId="257"/>
            <ac:spMk id="7" creationId="{00000000-0000-0000-0000-000000000000}"/>
          </ac:spMkLst>
        </pc:spChg>
        <pc:spChg chg="add del mod ord">
          <ac:chgData name="Kathryn Roberts" userId="2a6d605b-2b21-4ebe-bf92-690f56d7b04a" providerId="ADAL" clId="{AD3505D6-03E9-4D35-B8A2-7082E1048379}" dt="2022-02-01T14:01:31.419" v="715" actId="700"/>
          <ac:spMkLst>
            <pc:docMk/>
            <pc:sldMk cId="0" sldId="257"/>
            <ac:spMk id="7" creationId="{01806E61-822A-47AA-AE8A-7EF96DAC779E}"/>
          </ac:spMkLst>
        </pc:spChg>
        <pc:spChg chg="add del mod ord">
          <ac:chgData name="Kathryn Roberts" userId="2a6d605b-2b21-4ebe-bf92-690f56d7b04a" providerId="ADAL" clId="{AD3505D6-03E9-4D35-B8A2-7082E1048379}" dt="2022-01-24T18:38:37.926" v="10" actId="700"/>
          <ac:spMkLst>
            <pc:docMk/>
            <pc:sldMk cId="0" sldId="257"/>
            <ac:spMk id="8" creationId="{03E859F5-91F3-4B88-885E-1FAE66EE06BB}"/>
          </ac:spMkLst>
        </pc:spChg>
        <pc:spChg chg="add mod ord">
          <ac:chgData name="Kathryn Roberts" userId="2a6d605b-2b21-4ebe-bf92-690f56d7b04a" providerId="ADAL" clId="{AD3505D6-03E9-4D35-B8A2-7082E1048379}" dt="2022-02-01T14:01:31.419" v="715" actId="700"/>
          <ac:spMkLst>
            <pc:docMk/>
            <pc:sldMk cId="0" sldId="257"/>
            <ac:spMk id="10" creationId="{C21711E4-24F3-4B2B-A393-789DC45B6926}"/>
          </ac:spMkLst>
        </pc:spChg>
        <pc:spChg chg="add mod ord">
          <ac:chgData name="Kathryn Roberts" userId="2a6d605b-2b21-4ebe-bf92-690f56d7b04a" providerId="ADAL" clId="{AD3505D6-03E9-4D35-B8A2-7082E1048379}" dt="2022-02-01T14:01:31.419" v="715" actId="700"/>
          <ac:spMkLst>
            <pc:docMk/>
            <pc:sldMk cId="0" sldId="257"/>
            <ac:spMk id="11" creationId="{20E361E0-B0BA-4721-B904-E63491434936}"/>
          </ac:spMkLst>
        </pc:spChg>
        <pc:grpChg chg="del">
          <ac:chgData name="Kathryn Roberts" userId="2a6d605b-2b21-4ebe-bf92-690f56d7b04a" providerId="ADAL" clId="{AD3505D6-03E9-4D35-B8A2-7082E1048379}" dt="2022-02-01T13:42:39.045" v="669" actId="478"/>
          <ac:grpSpMkLst>
            <pc:docMk/>
            <pc:sldMk cId="0" sldId="257"/>
            <ac:grpSpMk id="3" creationId="{00000000-0000-0000-0000-000000000000}"/>
          </ac:grpSpMkLst>
        </pc:grpChg>
        <pc:picChg chg="mod">
          <ac:chgData name="Kathryn Roberts" userId="2a6d605b-2b21-4ebe-bf92-690f56d7b04a" providerId="ADAL" clId="{AD3505D6-03E9-4D35-B8A2-7082E1048379}" dt="2022-01-24T18:42:29.427" v="203" actId="1076"/>
          <ac:picMkLst>
            <pc:docMk/>
            <pc:sldMk cId="0" sldId="257"/>
            <ac:picMk id="9" creationId="{78F40E8A-E378-E545-88FC-3C80F840EBAD}"/>
          </ac:picMkLst>
        </pc:picChg>
      </pc:sldChg>
      <pc:sldChg chg="delSp mod modClrScheme chgLayout">
        <pc:chgData name="Kathryn Roberts" userId="2a6d605b-2b21-4ebe-bf92-690f56d7b04a" providerId="ADAL" clId="{AD3505D6-03E9-4D35-B8A2-7082E1048379}" dt="2022-02-01T13:42:58.107" v="673" actId="478"/>
        <pc:sldMkLst>
          <pc:docMk/>
          <pc:sldMk cId="0" sldId="258"/>
        </pc:sldMkLst>
        <pc:grpChg chg="del">
          <ac:chgData name="Kathryn Roberts" userId="2a6d605b-2b21-4ebe-bf92-690f56d7b04a" providerId="ADAL" clId="{AD3505D6-03E9-4D35-B8A2-7082E1048379}" dt="2022-02-01T13:42:58.107" v="673" actId="478"/>
          <ac:grpSpMkLst>
            <pc:docMk/>
            <pc:sldMk cId="0" sldId="258"/>
            <ac:grpSpMk id="2" creationId="{00000000-0000-0000-0000-000000000000}"/>
          </ac:grpSpMkLst>
        </pc:grpChg>
      </pc:sldChg>
      <pc:sldChg chg="addSp delSp modSp mod modClrScheme chgLayout modNotesTx">
        <pc:chgData name="Kathryn Roberts" userId="2a6d605b-2b21-4ebe-bf92-690f56d7b04a" providerId="ADAL" clId="{AD3505D6-03E9-4D35-B8A2-7082E1048379}" dt="2022-02-01T14:08:42.085" v="933" actId="20577"/>
        <pc:sldMkLst>
          <pc:docMk/>
          <pc:sldMk cId="0" sldId="259"/>
        </pc:sldMkLst>
        <pc:spChg chg="add del mod topLvl">
          <ac:chgData name="Kathryn Roberts" userId="2a6d605b-2b21-4ebe-bf92-690f56d7b04a" providerId="ADAL" clId="{AD3505D6-03E9-4D35-B8A2-7082E1048379}" dt="2022-02-01T14:01:17.989" v="713" actId="1076"/>
          <ac:spMkLst>
            <pc:docMk/>
            <pc:sldMk cId="0" sldId="259"/>
            <ac:spMk id="3" creationId="{00000000-0000-0000-0000-000000000000}"/>
          </ac:spMkLst>
        </pc:spChg>
        <pc:spChg chg="mod topLvl">
          <ac:chgData name="Kathryn Roberts" userId="2a6d605b-2b21-4ebe-bf92-690f56d7b04a" providerId="ADAL" clId="{AD3505D6-03E9-4D35-B8A2-7082E1048379}" dt="2022-02-01T14:01:10.485" v="712" actId="1076"/>
          <ac:spMkLst>
            <pc:docMk/>
            <pc:sldMk cId="0" sldId="259"/>
            <ac:spMk id="4" creationId="{00000000-0000-0000-0000-000000000000}"/>
          </ac:spMkLst>
        </pc:spChg>
        <pc:spChg chg="mod">
          <ac:chgData name="Kathryn Roberts" userId="2a6d605b-2b21-4ebe-bf92-690f56d7b04a" providerId="ADAL" clId="{AD3505D6-03E9-4D35-B8A2-7082E1048379}" dt="2022-02-01T14:00:47.741" v="708" actId="1076"/>
          <ac:spMkLst>
            <pc:docMk/>
            <pc:sldMk cId="0" sldId="259"/>
            <ac:spMk id="5" creationId="{00000000-0000-0000-0000-000000000000}"/>
          </ac:spMkLst>
        </pc:spChg>
        <pc:spChg chg="add del mod ord">
          <ac:chgData name="Kathryn Roberts" userId="2a6d605b-2b21-4ebe-bf92-690f56d7b04a" providerId="ADAL" clId="{AD3505D6-03E9-4D35-B8A2-7082E1048379}" dt="2022-02-01T14:00:55.373" v="710" actId="700"/>
          <ac:spMkLst>
            <pc:docMk/>
            <pc:sldMk cId="0" sldId="259"/>
            <ac:spMk id="6" creationId="{531CE978-6B8A-4FFC-AFD2-2EC8239E0250}"/>
          </ac:spMkLst>
        </pc:spChg>
        <pc:grpChg chg="add del">
          <ac:chgData name="Kathryn Roberts" userId="2a6d605b-2b21-4ebe-bf92-690f56d7b04a" providerId="ADAL" clId="{AD3505D6-03E9-4D35-B8A2-7082E1048379}" dt="2022-02-01T13:59:58.850" v="701" actId="478"/>
          <ac:grpSpMkLst>
            <pc:docMk/>
            <pc:sldMk cId="0" sldId="259"/>
            <ac:grpSpMk id="2" creationId="{00000000-0000-0000-0000-000000000000}"/>
          </ac:grpSpMkLst>
        </pc:grpChg>
        <pc:picChg chg="del">
          <ac:chgData name="Kathryn Roberts" userId="2a6d605b-2b21-4ebe-bf92-690f56d7b04a" providerId="ADAL" clId="{AD3505D6-03E9-4D35-B8A2-7082E1048379}" dt="2022-02-01T13:50:49.839" v="674" actId="478"/>
          <ac:picMkLst>
            <pc:docMk/>
            <pc:sldMk cId="0" sldId="259"/>
            <ac:picMk id="7" creationId="{94DB50F0-23CE-3B43-B415-5FC666D34EB3}"/>
          </ac:picMkLst>
        </pc:picChg>
        <pc:picChg chg="mod">
          <ac:chgData name="Kathryn Roberts" userId="2a6d605b-2b21-4ebe-bf92-690f56d7b04a" providerId="ADAL" clId="{AD3505D6-03E9-4D35-B8A2-7082E1048379}" dt="2022-02-01T14:04:13.494" v="750" actId="1076"/>
          <ac:picMkLst>
            <pc:docMk/>
            <pc:sldMk cId="0" sldId="259"/>
            <ac:picMk id="9" creationId="{61B17A57-CC56-F045-AC26-5D7433D06099}"/>
          </ac:picMkLst>
        </pc:picChg>
        <pc:picChg chg="add del mod">
          <ac:chgData name="Kathryn Roberts" userId="2a6d605b-2b21-4ebe-bf92-690f56d7b04a" providerId="ADAL" clId="{AD3505D6-03E9-4D35-B8A2-7082E1048379}" dt="2022-02-01T14:02:32.570" v="745" actId="478"/>
          <ac:picMkLst>
            <pc:docMk/>
            <pc:sldMk cId="0" sldId="259"/>
            <ac:picMk id="2050" creationId="{D375205E-38C2-4054-A7D1-D05367FF0C9E}"/>
          </ac:picMkLst>
        </pc:picChg>
      </pc:sldChg>
      <pc:sldChg chg="delSp modSp mod modClrScheme chgLayout">
        <pc:chgData name="Kathryn Roberts" userId="2a6d605b-2b21-4ebe-bf92-690f56d7b04a" providerId="ADAL" clId="{AD3505D6-03E9-4D35-B8A2-7082E1048379}" dt="2022-02-01T14:16:36.604" v="1181" actId="20577"/>
        <pc:sldMkLst>
          <pc:docMk/>
          <pc:sldMk cId="0" sldId="260"/>
        </pc:sldMkLst>
        <pc:spChg chg="mod">
          <ac:chgData name="Kathryn Roberts" userId="2a6d605b-2b21-4ebe-bf92-690f56d7b04a" providerId="ADAL" clId="{AD3505D6-03E9-4D35-B8A2-7082E1048379}" dt="2022-02-01T14:15:32.425" v="1158" actId="6549"/>
          <ac:spMkLst>
            <pc:docMk/>
            <pc:sldMk cId="0" sldId="260"/>
            <ac:spMk id="11" creationId="{00000000-0000-0000-0000-000000000000}"/>
          </ac:spMkLst>
        </pc:spChg>
        <pc:spChg chg="mod">
          <ac:chgData name="Kathryn Roberts" userId="2a6d605b-2b21-4ebe-bf92-690f56d7b04a" providerId="ADAL" clId="{AD3505D6-03E9-4D35-B8A2-7082E1048379}" dt="2022-02-01T14:16:25.351" v="1167" actId="1076"/>
          <ac:spMkLst>
            <pc:docMk/>
            <pc:sldMk cId="0" sldId="260"/>
            <ac:spMk id="15" creationId="{00000000-0000-0000-0000-000000000000}"/>
          </ac:spMkLst>
        </pc:spChg>
        <pc:spChg chg="mod">
          <ac:chgData name="Kathryn Roberts" userId="2a6d605b-2b21-4ebe-bf92-690f56d7b04a" providerId="ADAL" clId="{AD3505D6-03E9-4D35-B8A2-7082E1048379}" dt="2022-02-01T14:15:39.742" v="1161" actId="1076"/>
          <ac:spMkLst>
            <pc:docMk/>
            <pc:sldMk cId="0" sldId="260"/>
            <ac:spMk id="16" creationId="{00000000-0000-0000-0000-000000000000}"/>
          </ac:spMkLst>
        </pc:spChg>
        <pc:spChg chg="mod">
          <ac:chgData name="Kathryn Roberts" userId="2a6d605b-2b21-4ebe-bf92-690f56d7b04a" providerId="ADAL" clId="{AD3505D6-03E9-4D35-B8A2-7082E1048379}" dt="2022-02-01T14:16:36.604" v="1181" actId="20577"/>
          <ac:spMkLst>
            <pc:docMk/>
            <pc:sldMk cId="0" sldId="260"/>
            <ac:spMk id="17" creationId="{00000000-0000-0000-0000-000000000000}"/>
          </ac:spMkLst>
        </pc:spChg>
        <pc:spChg chg="mod">
          <ac:chgData name="Kathryn Roberts" userId="2a6d605b-2b21-4ebe-bf92-690f56d7b04a" providerId="ADAL" clId="{AD3505D6-03E9-4D35-B8A2-7082E1048379}" dt="2022-02-01T14:16:17.647" v="1166" actId="1076"/>
          <ac:spMkLst>
            <pc:docMk/>
            <pc:sldMk cId="0" sldId="260"/>
            <ac:spMk id="18" creationId="{00000000-0000-0000-0000-000000000000}"/>
          </ac:spMkLst>
        </pc:spChg>
        <pc:grpChg chg="del">
          <ac:chgData name="Kathryn Roberts" userId="2a6d605b-2b21-4ebe-bf92-690f56d7b04a" providerId="ADAL" clId="{AD3505D6-03E9-4D35-B8A2-7082E1048379}" dt="2022-02-01T14:15:33.471" v="1159" actId="478"/>
          <ac:grpSpMkLst>
            <pc:docMk/>
            <pc:sldMk cId="0" sldId="260"/>
            <ac:grpSpMk id="2" creationId="{00000000-0000-0000-0000-000000000000}"/>
          </ac:grpSpMkLst>
        </pc:grpChg>
        <pc:grpChg chg="del">
          <ac:chgData name="Kathryn Roberts" userId="2a6d605b-2b21-4ebe-bf92-690f56d7b04a" providerId="ADAL" clId="{AD3505D6-03E9-4D35-B8A2-7082E1048379}" dt="2022-02-01T14:15:31.166" v="1156" actId="478"/>
          <ac:grpSpMkLst>
            <pc:docMk/>
            <pc:sldMk cId="0" sldId="260"/>
            <ac:grpSpMk id="4" creationId="{00000000-0000-0000-0000-000000000000}"/>
          </ac:grpSpMkLst>
        </pc:grpChg>
        <pc:grpChg chg="del">
          <ac:chgData name="Kathryn Roberts" userId="2a6d605b-2b21-4ebe-bf92-690f56d7b04a" providerId="ADAL" clId="{AD3505D6-03E9-4D35-B8A2-7082E1048379}" dt="2022-02-01T14:15:34.174" v="1160" actId="478"/>
          <ac:grpSpMkLst>
            <pc:docMk/>
            <pc:sldMk cId="0" sldId="260"/>
            <ac:grpSpMk id="8" creationId="{00000000-0000-0000-0000-000000000000}"/>
          </ac:grpSpMkLst>
        </pc:grpChg>
        <pc:picChg chg="del">
          <ac:chgData name="Kathryn Roberts" userId="2a6d605b-2b21-4ebe-bf92-690f56d7b04a" providerId="ADAL" clId="{AD3505D6-03E9-4D35-B8A2-7082E1048379}" dt="2022-02-01T14:15:31.728" v="1157" actId="478"/>
          <ac:picMkLst>
            <pc:docMk/>
            <pc:sldMk cId="0" sldId="260"/>
            <ac:picMk id="12" creationId="{00000000-0000-0000-0000-000000000000}"/>
          </ac:picMkLst>
        </pc:picChg>
      </pc:sldChg>
      <pc:sldChg chg="addSp delSp modSp mod">
        <pc:chgData name="Kathryn Roberts" userId="2a6d605b-2b21-4ebe-bf92-690f56d7b04a" providerId="ADAL" clId="{AD3505D6-03E9-4D35-B8A2-7082E1048379}" dt="2022-02-01T14:42:47.519" v="1852" actId="167"/>
        <pc:sldMkLst>
          <pc:docMk/>
          <pc:sldMk cId="0" sldId="261"/>
        </pc:sldMkLst>
        <pc:spChg chg="mod">
          <ac:chgData name="Kathryn Roberts" userId="2a6d605b-2b21-4ebe-bf92-690f56d7b04a" providerId="ADAL" clId="{AD3505D6-03E9-4D35-B8A2-7082E1048379}" dt="2022-02-01T14:41:43.950" v="1846" actId="255"/>
          <ac:spMkLst>
            <pc:docMk/>
            <pc:sldMk cId="0" sldId="261"/>
            <ac:spMk id="13" creationId="{00000000-0000-0000-0000-000000000000}"/>
          </ac:spMkLst>
        </pc:spChg>
        <pc:grpChg chg="del">
          <ac:chgData name="Kathryn Roberts" userId="2a6d605b-2b21-4ebe-bf92-690f56d7b04a" providerId="ADAL" clId="{AD3505D6-03E9-4D35-B8A2-7082E1048379}" dt="2022-02-01T14:41:05.400" v="1844" actId="478"/>
          <ac:grpSpMkLst>
            <pc:docMk/>
            <pc:sldMk cId="0" sldId="261"/>
            <ac:grpSpMk id="3" creationId="{00000000-0000-0000-0000-000000000000}"/>
          </ac:grpSpMkLst>
        </pc:grpChg>
        <pc:grpChg chg="del">
          <ac:chgData name="Kathryn Roberts" userId="2a6d605b-2b21-4ebe-bf92-690f56d7b04a" providerId="ADAL" clId="{AD3505D6-03E9-4D35-B8A2-7082E1048379}" dt="2022-02-01T14:41:06.096" v="1845" actId="478"/>
          <ac:grpSpMkLst>
            <pc:docMk/>
            <pc:sldMk cId="0" sldId="261"/>
            <ac:grpSpMk id="7" creationId="{00000000-0000-0000-0000-000000000000}"/>
          </ac:grpSpMkLst>
        </pc:grpChg>
        <pc:grpChg chg="mod">
          <ac:chgData name="Kathryn Roberts" userId="2a6d605b-2b21-4ebe-bf92-690f56d7b04a" providerId="ADAL" clId="{AD3505D6-03E9-4D35-B8A2-7082E1048379}" dt="2022-02-01T14:41:52.033" v="1847" actId="14100"/>
          <ac:grpSpMkLst>
            <pc:docMk/>
            <pc:sldMk cId="0" sldId="261"/>
            <ac:grpSpMk id="11" creationId="{00000000-0000-0000-0000-000000000000}"/>
          </ac:grpSpMkLst>
        </pc:grpChg>
        <pc:picChg chg="del">
          <ac:chgData name="Kathryn Roberts" userId="2a6d605b-2b21-4ebe-bf92-690f56d7b04a" providerId="ADAL" clId="{AD3505D6-03E9-4D35-B8A2-7082E1048379}" dt="2022-02-01T14:41:04.402" v="1843" actId="478"/>
          <ac:picMkLst>
            <pc:docMk/>
            <pc:sldMk cId="0" sldId="261"/>
            <ac:picMk id="2" creationId="{00000000-0000-0000-0000-000000000000}"/>
          </ac:picMkLst>
        </pc:picChg>
        <pc:picChg chg="add mod">
          <ac:chgData name="Kathryn Roberts" userId="2a6d605b-2b21-4ebe-bf92-690f56d7b04a" providerId="ADAL" clId="{AD3505D6-03E9-4D35-B8A2-7082E1048379}" dt="2022-02-01T14:42:47.519" v="1852" actId="167"/>
          <ac:picMkLst>
            <pc:docMk/>
            <pc:sldMk cId="0" sldId="261"/>
            <ac:picMk id="3074" creationId="{2BFAABFE-8655-43D5-9F96-63E8065D8FE2}"/>
          </ac:picMkLst>
        </pc:picChg>
      </pc:sldChg>
      <pc:sldChg chg="addSp delSp modSp mod">
        <pc:chgData name="Kathryn Roberts" userId="2a6d605b-2b21-4ebe-bf92-690f56d7b04a" providerId="ADAL" clId="{AD3505D6-03E9-4D35-B8A2-7082E1048379}" dt="2022-02-01T14:44:30.382" v="1866" actId="1076"/>
        <pc:sldMkLst>
          <pc:docMk/>
          <pc:sldMk cId="0" sldId="262"/>
        </pc:sldMkLst>
        <pc:spChg chg="mod">
          <ac:chgData name="Kathryn Roberts" userId="2a6d605b-2b21-4ebe-bf92-690f56d7b04a" providerId="ADAL" clId="{AD3505D6-03E9-4D35-B8A2-7082E1048379}" dt="2022-02-01T14:44:15.283" v="1862" actId="1076"/>
          <ac:spMkLst>
            <pc:docMk/>
            <pc:sldMk cId="0" sldId="262"/>
            <ac:spMk id="4" creationId="{00000000-0000-0000-0000-000000000000}"/>
          </ac:spMkLst>
        </pc:spChg>
        <pc:spChg chg="mod">
          <ac:chgData name="Kathryn Roberts" userId="2a6d605b-2b21-4ebe-bf92-690f56d7b04a" providerId="ADAL" clId="{AD3505D6-03E9-4D35-B8A2-7082E1048379}" dt="2022-02-01T14:44:17.821" v="1863" actId="1076"/>
          <ac:spMkLst>
            <pc:docMk/>
            <pc:sldMk cId="0" sldId="262"/>
            <ac:spMk id="6" creationId="{00000000-0000-0000-0000-000000000000}"/>
          </ac:spMkLst>
        </pc:spChg>
        <pc:spChg chg="mod">
          <ac:chgData name="Kathryn Roberts" userId="2a6d605b-2b21-4ebe-bf92-690f56d7b04a" providerId="ADAL" clId="{AD3505D6-03E9-4D35-B8A2-7082E1048379}" dt="2022-02-01T14:44:30.382" v="1866" actId="1076"/>
          <ac:spMkLst>
            <pc:docMk/>
            <pc:sldMk cId="0" sldId="262"/>
            <ac:spMk id="7" creationId="{00000000-0000-0000-0000-000000000000}"/>
          </ac:spMkLst>
        </pc:spChg>
        <pc:spChg chg="mod">
          <ac:chgData name="Kathryn Roberts" userId="2a6d605b-2b21-4ebe-bf92-690f56d7b04a" providerId="ADAL" clId="{AD3505D6-03E9-4D35-B8A2-7082E1048379}" dt="2022-02-01T14:44:21.708" v="1864" actId="1076"/>
          <ac:spMkLst>
            <pc:docMk/>
            <pc:sldMk cId="0" sldId="262"/>
            <ac:spMk id="9" creationId="{00000000-0000-0000-0000-000000000000}"/>
          </ac:spMkLst>
        </pc:spChg>
        <pc:spChg chg="mod">
          <ac:chgData name="Kathryn Roberts" userId="2a6d605b-2b21-4ebe-bf92-690f56d7b04a" providerId="ADAL" clId="{AD3505D6-03E9-4D35-B8A2-7082E1048379}" dt="2022-02-01T14:44:24.610" v="1865" actId="1076"/>
          <ac:spMkLst>
            <pc:docMk/>
            <pc:sldMk cId="0" sldId="262"/>
            <ac:spMk id="10" creationId="{00000000-0000-0000-0000-000000000000}"/>
          </ac:spMkLst>
        </pc:spChg>
        <pc:picChg chg="del">
          <ac:chgData name="Kathryn Roberts" userId="2a6d605b-2b21-4ebe-bf92-690f56d7b04a" providerId="ADAL" clId="{AD3505D6-03E9-4D35-B8A2-7082E1048379}" dt="2022-02-01T14:43:20.634" v="1853" actId="478"/>
          <ac:picMkLst>
            <pc:docMk/>
            <pc:sldMk cId="0" sldId="262"/>
            <ac:picMk id="12" creationId="{36CE6F77-CDC1-C24F-9E9A-11E4FE1C0413}"/>
          </ac:picMkLst>
        </pc:picChg>
        <pc:picChg chg="add del mod">
          <ac:chgData name="Kathryn Roberts" userId="2a6d605b-2b21-4ebe-bf92-690f56d7b04a" providerId="ADAL" clId="{AD3505D6-03E9-4D35-B8A2-7082E1048379}" dt="2022-02-01T14:44:09.562" v="1861" actId="478"/>
          <ac:picMkLst>
            <pc:docMk/>
            <pc:sldMk cId="0" sldId="262"/>
            <ac:picMk id="4098" creationId="{1677076A-8A29-46DD-B40E-C81C02112588}"/>
          </ac:picMkLst>
        </pc:picChg>
      </pc:sldChg>
      <pc:sldChg chg="addSp delSp modSp mod">
        <pc:chgData name="Kathryn Roberts" userId="2a6d605b-2b21-4ebe-bf92-690f56d7b04a" providerId="ADAL" clId="{AD3505D6-03E9-4D35-B8A2-7082E1048379}" dt="2022-02-06T12:03:46.892" v="1890" actId="14100"/>
        <pc:sldMkLst>
          <pc:docMk/>
          <pc:sldMk cId="0" sldId="264"/>
        </pc:sldMkLst>
        <pc:spChg chg="add mod">
          <ac:chgData name="Kathryn Roberts" userId="2a6d605b-2b21-4ebe-bf92-690f56d7b04a" providerId="ADAL" clId="{AD3505D6-03E9-4D35-B8A2-7082E1048379}" dt="2022-02-06T12:01:26.529" v="1875" actId="14100"/>
          <ac:spMkLst>
            <pc:docMk/>
            <pc:sldMk cId="0" sldId="264"/>
            <ac:spMk id="8" creationId="{29820464-6E57-4D08-A511-04B5AA5D51A2}"/>
          </ac:spMkLst>
        </pc:spChg>
        <pc:spChg chg="add mod">
          <ac:chgData name="Kathryn Roberts" userId="2a6d605b-2b21-4ebe-bf92-690f56d7b04a" providerId="ADAL" clId="{AD3505D6-03E9-4D35-B8A2-7082E1048379}" dt="2022-02-06T12:01:35.977" v="1877" actId="14100"/>
          <ac:spMkLst>
            <pc:docMk/>
            <pc:sldMk cId="0" sldId="264"/>
            <ac:spMk id="10" creationId="{31D6FA01-3A1E-4C94-A457-930DEB4915BA}"/>
          </ac:spMkLst>
        </pc:spChg>
        <pc:spChg chg="add mod">
          <ac:chgData name="Kathryn Roberts" userId="2a6d605b-2b21-4ebe-bf92-690f56d7b04a" providerId="ADAL" clId="{AD3505D6-03E9-4D35-B8A2-7082E1048379}" dt="2022-02-06T12:01:57.475" v="1880" actId="14100"/>
          <ac:spMkLst>
            <pc:docMk/>
            <pc:sldMk cId="0" sldId="264"/>
            <ac:spMk id="12" creationId="{51A8870F-E5D8-4FC0-994B-5EB2F91C7272}"/>
          </ac:spMkLst>
        </pc:spChg>
        <pc:picChg chg="del">
          <ac:chgData name="Kathryn Roberts" userId="2a6d605b-2b21-4ebe-bf92-690f56d7b04a" providerId="ADAL" clId="{AD3505D6-03E9-4D35-B8A2-7082E1048379}" dt="2022-02-06T12:01:18.724" v="1872" actId="478"/>
          <ac:picMkLst>
            <pc:docMk/>
            <pc:sldMk cId="0" sldId="264"/>
            <ac:picMk id="11" creationId="{49392C8F-88FE-944B-A739-B80ED88B70EF}"/>
          </ac:picMkLst>
        </pc:picChg>
        <pc:picChg chg="del">
          <ac:chgData name="Kathryn Roberts" userId="2a6d605b-2b21-4ebe-bf92-690f56d7b04a" providerId="ADAL" clId="{AD3505D6-03E9-4D35-B8A2-7082E1048379}" dt="2022-02-06T12:02:46.502" v="1883" actId="478"/>
          <ac:picMkLst>
            <pc:docMk/>
            <pc:sldMk cId="0" sldId="264"/>
            <ac:picMk id="15" creationId="{F18A8A0E-8FD3-0D4C-8D33-78B0693AE59F}"/>
          </ac:picMkLst>
        </pc:picChg>
        <pc:picChg chg="add mod">
          <ac:chgData name="Kathryn Roberts" userId="2a6d605b-2b21-4ebe-bf92-690f56d7b04a" providerId="ADAL" clId="{AD3505D6-03E9-4D35-B8A2-7082E1048379}" dt="2022-02-06T12:03:41.139" v="1888" actId="1076"/>
          <ac:picMkLst>
            <pc:docMk/>
            <pc:sldMk cId="0" sldId="264"/>
            <ac:picMk id="1032" creationId="{703B5F06-8377-4DB3-8B23-04D3F2B1C806}"/>
          </ac:picMkLst>
        </pc:picChg>
        <pc:picChg chg="add mod">
          <ac:chgData name="Kathryn Roberts" userId="2a6d605b-2b21-4ebe-bf92-690f56d7b04a" providerId="ADAL" clId="{AD3505D6-03E9-4D35-B8A2-7082E1048379}" dt="2022-02-06T12:03:46.892" v="1890" actId="14100"/>
          <ac:picMkLst>
            <pc:docMk/>
            <pc:sldMk cId="0" sldId="264"/>
            <ac:picMk id="1034" creationId="{1DD33A7D-5CFA-4F46-9C1A-6ECFB923842E}"/>
          </ac:picMkLst>
        </pc:picChg>
      </pc:sldChg>
      <pc:sldChg chg="addSp delSp modSp mod modNotesTx">
        <pc:chgData name="Kathryn Roberts" userId="2a6d605b-2b21-4ebe-bf92-690f56d7b04a" providerId="ADAL" clId="{AD3505D6-03E9-4D35-B8A2-7082E1048379}" dt="2022-02-06T12:05:40.222" v="1909" actId="20577"/>
        <pc:sldMkLst>
          <pc:docMk/>
          <pc:sldMk cId="0" sldId="265"/>
        </pc:sldMkLst>
        <pc:spChg chg="del topLvl">
          <ac:chgData name="Kathryn Roberts" userId="2a6d605b-2b21-4ebe-bf92-690f56d7b04a" providerId="ADAL" clId="{AD3505D6-03E9-4D35-B8A2-7082E1048379}" dt="2022-02-06T12:05:03.648" v="1899" actId="478"/>
          <ac:spMkLst>
            <pc:docMk/>
            <pc:sldMk cId="0" sldId="265"/>
            <ac:spMk id="10" creationId="{00000000-0000-0000-0000-000000000000}"/>
          </ac:spMkLst>
        </pc:spChg>
        <pc:spChg chg="mod topLvl">
          <ac:chgData name="Kathryn Roberts" userId="2a6d605b-2b21-4ebe-bf92-690f56d7b04a" providerId="ADAL" clId="{AD3505D6-03E9-4D35-B8A2-7082E1048379}" dt="2022-02-06T12:05:03.648" v="1899" actId="478"/>
          <ac:spMkLst>
            <pc:docMk/>
            <pc:sldMk cId="0" sldId="265"/>
            <ac:spMk id="11" creationId="{00000000-0000-0000-0000-000000000000}"/>
          </ac:spMkLst>
        </pc:spChg>
        <pc:spChg chg="del topLvl">
          <ac:chgData name="Kathryn Roberts" userId="2a6d605b-2b21-4ebe-bf92-690f56d7b04a" providerId="ADAL" clId="{AD3505D6-03E9-4D35-B8A2-7082E1048379}" dt="2022-02-06T12:05:01.749" v="1897" actId="478"/>
          <ac:spMkLst>
            <pc:docMk/>
            <pc:sldMk cId="0" sldId="265"/>
            <ac:spMk id="14" creationId="{00000000-0000-0000-0000-000000000000}"/>
          </ac:spMkLst>
        </pc:spChg>
        <pc:spChg chg="mod topLvl">
          <ac:chgData name="Kathryn Roberts" userId="2a6d605b-2b21-4ebe-bf92-690f56d7b04a" providerId="ADAL" clId="{AD3505D6-03E9-4D35-B8A2-7082E1048379}" dt="2022-02-06T12:05:01.749" v="1897" actId="478"/>
          <ac:spMkLst>
            <pc:docMk/>
            <pc:sldMk cId="0" sldId="265"/>
            <ac:spMk id="15" creationId="{00000000-0000-0000-0000-000000000000}"/>
          </ac:spMkLst>
        </pc:spChg>
        <pc:grpChg chg="del">
          <ac:chgData name="Kathryn Roberts" userId="2a6d605b-2b21-4ebe-bf92-690f56d7b04a" providerId="ADAL" clId="{AD3505D6-03E9-4D35-B8A2-7082E1048379}" dt="2022-02-06T12:04:55.638" v="1894" actId="478"/>
          <ac:grpSpMkLst>
            <pc:docMk/>
            <pc:sldMk cId="0" sldId="265"/>
            <ac:grpSpMk id="3" creationId="{00000000-0000-0000-0000-000000000000}"/>
          </ac:grpSpMkLst>
        </pc:grpChg>
        <pc:grpChg chg="del">
          <ac:chgData name="Kathryn Roberts" userId="2a6d605b-2b21-4ebe-bf92-690f56d7b04a" providerId="ADAL" clId="{AD3505D6-03E9-4D35-B8A2-7082E1048379}" dt="2022-02-06T12:05:03.648" v="1899" actId="478"/>
          <ac:grpSpMkLst>
            <pc:docMk/>
            <pc:sldMk cId="0" sldId="265"/>
            <ac:grpSpMk id="8" creationId="{00000000-0000-0000-0000-000000000000}"/>
          </ac:grpSpMkLst>
        </pc:grpChg>
        <pc:grpChg chg="del">
          <ac:chgData name="Kathryn Roberts" userId="2a6d605b-2b21-4ebe-bf92-690f56d7b04a" providerId="ADAL" clId="{AD3505D6-03E9-4D35-B8A2-7082E1048379}" dt="2022-02-06T12:05:03.648" v="1899" actId="478"/>
          <ac:grpSpMkLst>
            <pc:docMk/>
            <pc:sldMk cId="0" sldId="265"/>
            <ac:grpSpMk id="9" creationId="{00000000-0000-0000-0000-000000000000}"/>
          </ac:grpSpMkLst>
        </pc:grpChg>
        <pc:grpChg chg="del">
          <ac:chgData name="Kathryn Roberts" userId="2a6d605b-2b21-4ebe-bf92-690f56d7b04a" providerId="ADAL" clId="{AD3505D6-03E9-4D35-B8A2-7082E1048379}" dt="2022-02-06T12:05:01.749" v="1897" actId="478"/>
          <ac:grpSpMkLst>
            <pc:docMk/>
            <pc:sldMk cId="0" sldId="265"/>
            <ac:grpSpMk id="12" creationId="{00000000-0000-0000-0000-000000000000}"/>
          </ac:grpSpMkLst>
        </pc:grpChg>
        <pc:grpChg chg="del">
          <ac:chgData name="Kathryn Roberts" userId="2a6d605b-2b21-4ebe-bf92-690f56d7b04a" providerId="ADAL" clId="{AD3505D6-03E9-4D35-B8A2-7082E1048379}" dt="2022-02-06T12:05:01.749" v="1897" actId="478"/>
          <ac:grpSpMkLst>
            <pc:docMk/>
            <pc:sldMk cId="0" sldId="265"/>
            <ac:grpSpMk id="13" creationId="{00000000-0000-0000-0000-000000000000}"/>
          </ac:grpSpMkLst>
        </pc:grpChg>
        <pc:picChg chg="del">
          <ac:chgData name="Kathryn Roberts" userId="2a6d605b-2b21-4ebe-bf92-690f56d7b04a" providerId="ADAL" clId="{AD3505D6-03E9-4D35-B8A2-7082E1048379}" dt="2022-02-06T12:04:56.823" v="1895" actId="478"/>
          <ac:picMkLst>
            <pc:docMk/>
            <pc:sldMk cId="0" sldId="265"/>
            <ac:picMk id="2" creationId="{00000000-0000-0000-0000-000000000000}"/>
          </ac:picMkLst>
        </pc:picChg>
        <pc:picChg chg="del">
          <ac:chgData name="Kathryn Roberts" userId="2a6d605b-2b21-4ebe-bf92-690f56d7b04a" providerId="ADAL" clId="{AD3505D6-03E9-4D35-B8A2-7082E1048379}" dt="2022-02-06T12:04:53.620" v="1891" actId="478"/>
          <ac:picMkLst>
            <pc:docMk/>
            <pc:sldMk cId="0" sldId="265"/>
            <ac:picMk id="7" creationId="{00000000-0000-0000-0000-000000000000}"/>
          </ac:picMkLst>
        </pc:picChg>
        <pc:picChg chg="del mod">
          <ac:chgData name="Kathryn Roberts" userId="2a6d605b-2b21-4ebe-bf92-690f56d7b04a" providerId="ADAL" clId="{AD3505D6-03E9-4D35-B8A2-7082E1048379}" dt="2022-02-06T12:04:54.161" v="1893" actId="478"/>
          <ac:picMkLst>
            <pc:docMk/>
            <pc:sldMk cId="0" sldId="265"/>
            <ac:picMk id="18" creationId="{612ECF62-E76E-0D49-8019-B138C4B339B6}"/>
          </ac:picMkLst>
        </pc:picChg>
        <pc:picChg chg="del">
          <ac:chgData name="Kathryn Roberts" userId="2a6d605b-2b21-4ebe-bf92-690f56d7b04a" providerId="ADAL" clId="{AD3505D6-03E9-4D35-B8A2-7082E1048379}" dt="2022-02-06T12:05:05.377" v="1900" actId="478"/>
          <ac:picMkLst>
            <pc:docMk/>
            <pc:sldMk cId="0" sldId="265"/>
            <ac:picMk id="20" creationId="{3272B772-F884-A342-93E8-A4C272D37E31}"/>
          </ac:picMkLst>
        </pc:picChg>
        <pc:picChg chg="add mod">
          <ac:chgData name="Kathryn Roberts" userId="2a6d605b-2b21-4ebe-bf92-690f56d7b04a" providerId="ADAL" clId="{AD3505D6-03E9-4D35-B8A2-7082E1048379}" dt="2022-02-06T12:05:14.002" v="1903" actId="1076"/>
          <ac:picMkLst>
            <pc:docMk/>
            <pc:sldMk cId="0" sldId="265"/>
            <ac:picMk id="2050" creationId="{8175C9D6-5F8C-4F81-A207-00418C39CD19}"/>
          </ac:picMkLst>
        </pc:picChg>
      </pc:sldChg>
      <pc:sldChg chg="del">
        <pc:chgData name="Kathryn Roberts" userId="2a6d605b-2b21-4ebe-bf92-690f56d7b04a" providerId="ADAL" clId="{AD3505D6-03E9-4D35-B8A2-7082E1048379}" dt="2022-01-24T18:37:02.420" v="5" actId="2696"/>
        <pc:sldMkLst>
          <pc:docMk/>
          <pc:sldMk cId="0" sldId="266"/>
        </pc:sldMkLst>
      </pc:sldChg>
      <pc:sldChg chg="del">
        <pc:chgData name="Kathryn Roberts" userId="2a6d605b-2b21-4ebe-bf92-690f56d7b04a" providerId="ADAL" clId="{AD3505D6-03E9-4D35-B8A2-7082E1048379}" dt="2022-01-24T18:36:49.467" v="4" actId="2696"/>
        <pc:sldMkLst>
          <pc:docMk/>
          <pc:sldMk cId="0" sldId="267"/>
        </pc:sldMkLst>
      </pc:sldChg>
      <pc:sldChg chg="del">
        <pc:chgData name="Kathryn Roberts" userId="2a6d605b-2b21-4ebe-bf92-690f56d7b04a" providerId="ADAL" clId="{AD3505D6-03E9-4D35-B8A2-7082E1048379}" dt="2022-01-24T18:36:49.467" v="4" actId="2696"/>
        <pc:sldMkLst>
          <pc:docMk/>
          <pc:sldMk cId="0" sldId="268"/>
        </pc:sldMkLst>
      </pc:sldChg>
      <pc:sldChg chg="del">
        <pc:chgData name="Kathryn Roberts" userId="2a6d605b-2b21-4ebe-bf92-690f56d7b04a" providerId="ADAL" clId="{AD3505D6-03E9-4D35-B8A2-7082E1048379}" dt="2022-01-24T18:36:49.467" v="4" actId="2696"/>
        <pc:sldMkLst>
          <pc:docMk/>
          <pc:sldMk cId="0" sldId="269"/>
        </pc:sldMkLst>
      </pc:sldChg>
      <pc:sldChg chg="del">
        <pc:chgData name="Kathryn Roberts" userId="2a6d605b-2b21-4ebe-bf92-690f56d7b04a" providerId="ADAL" clId="{AD3505D6-03E9-4D35-B8A2-7082E1048379}" dt="2022-01-24T18:36:49.467" v="4" actId="2696"/>
        <pc:sldMkLst>
          <pc:docMk/>
          <pc:sldMk cId="0" sldId="270"/>
        </pc:sldMkLst>
      </pc:sldChg>
      <pc:sldChg chg="del">
        <pc:chgData name="Kathryn Roberts" userId="2a6d605b-2b21-4ebe-bf92-690f56d7b04a" providerId="ADAL" clId="{AD3505D6-03E9-4D35-B8A2-7082E1048379}" dt="2022-01-24T18:36:49.467" v="4" actId="2696"/>
        <pc:sldMkLst>
          <pc:docMk/>
          <pc:sldMk cId="0" sldId="271"/>
        </pc:sldMkLst>
      </pc:sldChg>
      <pc:sldChg chg="del">
        <pc:chgData name="Kathryn Roberts" userId="2a6d605b-2b21-4ebe-bf92-690f56d7b04a" providerId="ADAL" clId="{AD3505D6-03E9-4D35-B8A2-7082E1048379}" dt="2022-01-24T18:36:49.467" v="4" actId="2696"/>
        <pc:sldMkLst>
          <pc:docMk/>
          <pc:sldMk cId="0" sldId="272"/>
        </pc:sldMkLst>
      </pc:sldChg>
      <pc:sldChg chg="del">
        <pc:chgData name="Kathryn Roberts" userId="2a6d605b-2b21-4ebe-bf92-690f56d7b04a" providerId="ADAL" clId="{AD3505D6-03E9-4D35-B8A2-7082E1048379}" dt="2022-01-24T18:36:49.467" v="4" actId="2696"/>
        <pc:sldMkLst>
          <pc:docMk/>
          <pc:sldMk cId="0" sldId="273"/>
        </pc:sldMkLst>
      </pc:sldChg>
      <pc:sldChg chg="delSp mod">
        <pc:chgData name="Kathryn Roberts" userId="2a6d605b-2b21-4ebe-bf92-690f56d7b04a" providerId="ADAL" clId="{AD3505D6-03E9-4D35-B8A2-7082E1048379}" dt="2022-02-06T12:05:58.447" v="1910" actId="478"/>
        <pc:sldMkLst>
          <pc:docMk/>
          <pc:sldMk cId="0" sldId="274"/>
        </pc:sldMkLst>
        <pc:picChg chg="del">
          <ac:chgData name="Kathryn Roberts" userId="2a6d605b-2b21-4ebe-bf92-690f56d7b04a" providerId="ADAL" clId="{AD3505D6-03E9-4D35-B8A2-7082E1048379}" dt="2022-02-06T12:05:58.447" v="1910" actId="478"/>
          <ac:picMkLst>
            <pc:docMk/>
            <pc:sldMk cId="0" sldId="274"/>
            <ac:picMk id="6" creationId="{771E29F7-5F58-3C4C-8118-395E6F444C21}"/>
          </ac:picMkLst>
        </pc:picChg>
      </pc:sldChg>
      <pc:sldChg chg="delSp modSp mod ord">
        <pc:chgData name="Kathryn Roberts" userId="2a6d605b-2b21-4ebe-bf92-690f56d7b04a" providerId="ADAL" clId="{AD3505D6-03E9-4D35-B8A2-7082E1048379}" dt="2022-02-06T13:38:46.812" v="2969"/>
        <pc:sldMkLst>
          <pc:docMk/>
          <pc:sldMk cId="0" sldId="275"/>
        </pc:sldMkLst>
        <pc:spChg chg="mod">
          <ac:chgData name="Kathryn Roberts" userId="2a6d605b-2b21-4ebe-bf92-690f56d7b04a" providerId="ADAL" clId="{AD3505D6-03E9-4D35-B8A2-7082E1048379}" dt="2022-02-06T12:12:41.723" v="1915" actId="6549"/>
          <ac:spMkLst>
            <pc:docMk/>
            <pc:sldMk cId="0" sldId="275"/>
            <ac:spMk id="7" creationId="{00000000-0000-0000-0000-000000000000}"/>
          </ac:spMkLst>
        </pc:spChg>
        <pc:spChg chg="mod">
          <ac:chgData name="Kathryn Roberts" userId="2a6d605b-2b21-4ebe-bf92-690f56d7b04a" providerId="ADAL" clId="{AD3505D6-03E9-4D35-B8A2-7082E1048379}" dt="2022-02-06T12:12:55.170" v="1921" actId="1076"/>
          <ac:spMkLst>
            <pc:docMk/>
            <pc:sldMk cId="0" sldId="275"/>
            <ac:spMk id="23" creationId="{00000000-0000-0000-0000-000000000000}"/>
          </ac:spMkLst>
        </pc:spChg>
        <pc:grpChg chg="del">
          <ac:chgData name="Kathryn Roberts" userId="2a6d605b-2b21-4ebe-bf92-690f56d7b04a" providerId="ADAL" clId="{AD3505D6-03E9-4D35-B8A2-7082E1048379}" dt="2022-02-06T12:12:43.414" v="1917" actId="478"/>
          <ac:grpSpMkLst>
            <pc:docMk/>
            <pc:sldMk cId="0" sldId="275"/>
            <ac:grpSpMk id="2" creationId="{00000000-0000-0000-0000-000000000000}"/>
          </ac:grpSpMkLst>
        </pc:grpChg>
        <pc:grpChg chg="del">
          <ac:chgData name="Kathryn Roberts" userId="2a6d605b-2b21-4ebe-bf92-690f56d7b04a" providerId="ADAL" clId="{AD3505D6-03E9-4D35-B8A2-7082E1048379}" dt="2022-02-06T12:12:42.736" v="1916" actId="478"/>
          <ac:grpSpMkLst>
            <pc:docMk/>
            <pc:sldMk cId="0" sldId="275"/>
            <ac:grpSpMk id="8" creationId="{00000000-0000-0000-0000-000000000000}"/>
          </ac:grpSpMkLst>
        </pc:grpChg>
        <pc:grpChg chg="del">
          <ac:chgData name="Kathryn Roberts" userId="2a6d605b-2b21-4ebe-bf92-690f56d7b04a" providerId="ADAL" clId="{AD3505D6-03E9-4D35-B8A2-7082E1048379}" dt="2022-02-06T12:12:36.229" v="1911" actId="478"/>
          <ac:grpSpMkLst>
            <pc:docMk/>
            <pc:sldMk cId="0" sldId="275"/>
            <ac:grpSpMk id="14" creationId="{00000000-0000-0000-0000-000000000000}"/>
          </ac:grpSpMkLst>
        </pc:grpChg>
        <pc:picChg chg="mod">
          <ac:chgData name="Kathryn Roberts" userId="2a6d605b-2b21-4ebe-bf92-690f56d7b04a" providerId="ADAL" clId="{AD3505D6-03E9-4D35-B8A2-7082E1048379}" dt="2022-02-06T12:12:51.948" v="1920" actId="1076"/>
          <ac:picMkLst>
            <pc:docMk/>
            <pc:sldMk cId="0" sldId="275"/>
            <ac:picMk id="28" creationId="{EC49744C-8637-D541-80DC-3314D7945586}"/>
          </ac:picMkLst>
        </pc:picChg>
      </pc:sldChg>
      <pc:sldChg chg="del">
        <pc:chgData name="Kathryn Roberts" userId="2a6d605b-2b21-4ebe-bf92-690f56d7b04a" providerId="ADAL" clId="{AD3505D6-03E9-4D35-B8A2-7082E1048379}" dt="2022-01-24T18:35:35.452" v="0" actId="2696"/>
        <pc:sldMkLst>
          <pc:docMk/>
          <pc:sldMk cId="0" sldId="276"/>
        </pc:sldMkLst>
      </pc:sldChg>
      <pc:sldChg chg="del">
        <pc:chgData name="Kathryn Roberts" userId="2a6d605b-2b21-4ebe-bf92-690f56d7b04a" providerId="ADAL" clId="{AD3505D6-03E9-4D35-B8A2-7082E1048379}" dt="2022-01-24T18:35:41.036" v="1" actId="2696"/>
        <pc:sldMkLst>
          <pc:docMk/>
          <pc:sldMk cId="0" sldId="277"/>
        </pc:sldMkLst>
      </pc:sldChg>
      <pc:sldChg chg="del">
        <pc:chgData name="Kathryn Roberts" userId="2a6d605b-2b21-4ebe-bf92-690f56d7b04a" providerId="ADAL" clId="{AD3505D6-03E9-4D35-B8A2-7082E1048379}" dt="2022-01-24T18:35:48.731" v="2" actId="2696"/>
        <pc:sldMkLst>
          <pc:docMk/>
          <pc:sldMk cId="0" sldId="278"/>
        </pc:sldMkLst>
      </pc:sldChg>
      <pc:sldChg chg="del">
        <pc:chgData name="Kathryn Roberts" userId="2a6d605b-2b21-4ebe-bf92-690f56d7b04a" providerId="ADAL" clId="{AD3505D6-03E9-4D35-B8A2-7082E1048379}" dt="2022-01-24T18:35:57.292" v="3" actId="2696"/>
        <pc:sldMkLst>
          <pc:docMk/>
          <pc:sldMk cId="0" sldId="279"/>
        </pc:sldMkLst>
      </pc:sldChg>
      <pc:sldChg chg="del">
        <pc:chgData name="Kathryn Roberts" userId="2a6d605b-2b21-4ebe-bf92-690f56d7b04a" providerId="ADAL" clId="{AD3505D6-03E9-4D35-B8A2-7082E1048379}" dt="2022-01-24T18:35:57.292" v="3" actId="2696"/>
        <pc:sldMkLst>
          <pc:docMk/>
          <pc:sldMk cId="0" sldId="280"/>
        </pc:sldMkLst>
      </pc:sldChg>
      <pc:sldChg chg="del">
        <pc:chgData name="Kathryn Roberts" userId="2a6d605b-2b21-4ebe-bf92-690f56d7b04a" providerId="ADAL" clId="{AD3505D6-03E9-4D35-B8A2-7082E1048379}" dt="2022-01-24T18:35:57.292" v="3" actId="2696"/>
        <pc:sldMkLst>
          <pc:docMk/>
          <pc:sldMk cId="0" sldId="281"/>
        </pc:sldMkLst>
      </pc:sldChg>
      <pc:sldChg chg="del">
        <pc:chgData name="Kathryn Roberts" userId="2a6d605b-2b21-4ebe-bf92-690f56d7b04a" providerId="ADAL" clId="{AD3505D6-03E9-4D35-B8A2-7082E1048379}" dt="2022-01-24T18:35:57.292" v="3" actId="2696"/>
        <pc:sldMkLst>
          <pc:docMk/>
          <pc:sldMk cId="0" sldId="282"/>
        </pc:sldMkLst>
      </pc:sldChg>
      <pc:sldChg chg="del">
        <pc:chgData name="Kathryn Roberts" userId="2a6d605b-2b21-4ebe-bf92-690f56d7b04a" providerId="ADAL" clId="{AD3505D6-03E9-4D35-B8A2-7082E1048379}" dt="2022-01-24T18:35:57.292" v="3" actId="2696"/>
        <pc:sldMkLst>
          <pc:docMk/>
          <pc:sldMk cId="0" sldId="283"/>
        </pc:sldMkLst>
      </pc:sldChg>
      <pc:sldChg chg="del">
        <pc:chgData name="Kathryn Roberts" userId="2a6d605b-2b21-4ebe-bf92-690f56d7b04a" providerId="ADAL" clId="{AD3505D6-03E9-4D35-B8A2-7082E1048379}" dt="2022-01-24T18:35:57.292" v="3" actId="2696"/>
        <pc:sldMkLst>
          <pc:docMk/>
          <pc:sldMk cId="0" sldId="284"/>
        </pc:sldMkLst>
      </pc:sldChg>
      <pc:sldChg chg="del">
        <pc:chgData name="Kathryn Roberts" userId="2a6d605b-2b21-4ebe-bf92-690f56d7b04a" providerId="ADAL" clId="{AD3505D6-03E9-4D35-B8A2-7082E1048379}" dt="2022-01-24T18:35:57.292" v="3" actId="2696"/>
        <pc:sldMkLst>
          <pc:docMk/>
          <pc:sldMk cId="0" sldId="285"/>
        </pc:sldMkLst>
      </pc:sldChg>
      <pc:sldChg chg="delSp mod">
        <pc:chgData name="Kathryn Roberts" userId="2a6d605b-2b21-4ebe-bf92-690f56d7b04a" providerId="ADAL" clId="{AD3505D6-03E9-4D35-B8A2-7082E1048379}" dt="2022-02-06T12:14:20.111" v="1934" actId="478"/>
        <pc:sldMkLst>
          <pc:docMk/>
          <pc:sldMk cId="0" sldId="286"/>
        </pc:sldMkLst>
        <pc:picChg chg="del">
          <ac:chgData name="Kathryn Roberts" userId="2a6d605b-2b21-4ebe-bf92-690f56d7b04a" providerId="ADAL" clId="{AD3505D6-03E9-4D35-B8A2-7082E1048379}" dt="2022-02-06T12:14:20.111" v="1934" actId="478"/>
          <ac:picMkLst>
            <pc:docMk/>
            <pc:sldMk cId="0" sldId="286"/>
            <ac:picMk id="9" creationId="{6D863343-B57C-024B-BD38-0534D90027D1}"/>
          </ac:picMkLst>
        </pc:picChg>
      </pc:sldChg>
      <pc:sldChg chg="add">
        <pc:chgData name="Kathryn Roberts" userId="2a6d605b-2b21-4ebe-bf92-690f56d7b04a" providerId="ADAL" clId="{AD3505D6-03E9-4D35-B8A2-7082E1048379}" dt="2022-02-06T12:13:57.579" v="1931"/>
        <pc:sldMkLst>
          <pc:docMk/>
          <pc:sldMk cId="3034246313" sldId="287"/>
        </pc:sldMkLst>
      </pc:sldChg>
      <pc:sldChg chg="del">
        <pc:chgData name="Kathryn Roberts" userId="2a6d605b-2b21-4ebe-bf92-690f56d7b04a" providerId="ADAL" clId="{AD3505D6-03E9-4D35-B8A2-7082E1048379}" dt="2022-02-06T12:13:52.671" v="1930" actId="2696"/>
        <pc:sldMkLst>
          <pc:docMk/>
          <pc:sldMk cId="3034246313" sldId="287"/>
        </pc:sldMkLst>
      </pc:sldChg>
      <pc:sldChg chg="del">
        <pc:chgData name="Kathryn Roberts" userId="2a6d605b-2b21-4ebe-bf92-690f56d7b04a" providerId="ADAL" clId="{AD3505D6-03E9-4D35-B8A2-7082E1048379}" dt="2022-02-06T12:13:52.671" v="1930" actId="2696"/>
        <pc:sldMkLst>
          <pc:docMk/>
          <pc:sldMk cId="3369337185" sldId="288"/>
        </pc:sldMkLst>
      </pc:sldChg>
      <pc:sldChg chg="add">
        <pc:chgData name="Kathryn Roberts" userId="2a6d605b-2b21-4ebe-bf92-690f56d7b04a" providerId="ADAL" clId="{AD3505D6-03E9-4D35-B8A2-7082E1048379}" dt="2022-02-06T12:13:57.579" v="1931"/>
        <pc:sldMkLst>
          <pc:docMk/>
          <pc:sldMk cId="3369337185" sldId="288"/>
        </pc:sldMkLst>
      </pc:sldChg>
      <pc:sldChg chg="del">
        <pc:chgData name="Kathryn Roberts" userId="2a6d605b-2b21-4ebe-bf92-690f56d7b04a" providerId="ADAL" clId="{AD3505D6-03E9-4D35-B8A2-7082E1048379}" dt="2022-02-06T12:13:52.671" v="1930" actId="2696"/>
        <pc:sldMkLst>
          <pc:docMk/>
          <pc:sldMk cId="137552781" sldId="289"/>
        </pc:sldMkLst>
      </pc:sldChg>
      <pc:sldChg chg="add">
        <pc:chgData name="Kathryn Roberts" userId="2a6d605b-2b21-4ebe-bf92-690f56d7b04a" providerId="ADAL" clId="{AD3505D6-03E9-4D35-B8A2-7082E1048379}" dt="2022-02-06T12:13:57.579" v="1931"/>
        <pc:sldMkLst>
          <pc:docMk/>
          <pc:sldMk cId="137552781" sldId="289"/>
        </pc:sldMkLst>
      </pc:sldChg>
      <pc:sldChg chg="del">
        <pc:chgData name="Kathryn Roberts" userId="2a6d605b-2b21-4ebe-bf92-690f56d7b04a" providerId="ADAL" clId="{AD3505D6-03E9-4D35-B8A2-7082E1048379}" dt="2022-02-06T12:13:52.671" v="1930" actId="2696"/>
        <pc:sldMkLst>
          <pc:docMk/>
          <pc:sldMk cId="1283847482" sldId="290"/>
        </pc:sldMkLst>
      </pc:sldChg>
      <pc:sldChg chg="add">
        <pc:chgData name="Kathryn Roberts" userId="2a6d605b-2b21-4ebe-bf92-690f56d7b04a" providerId="ADAL" clId="{AD3505D6-03E9-4D35-B8A2-7082E1048379}" dt="2022-02-06T12:13:57.579" v="1931"/>
        <pc:sldMkLst>
          <pc:docMk/>
          <pc:sldMk cId="1283847482" sldId="290"/>
        </pc:sldMkLst>
      </pc:sldChg>
      <pc:sldChg chg="del">
        <pc:chgData name="Kathryn Roberts" userId="2a6d605b-2b21-4ebe-bf92-690f56d7b04a" providerId="ADAL" clId="{AD3505D6-03E9-4D35-B8A2-7082E1048379}" dt="2022-02-06T12:13:52.671" v="1930" actId="2696"/>
        <pc:sldMkLst>
          <pc:docMk/>
          <pc:sldMk cId="2939742252" sldId="291"/>
        </pc:sldMkLst>
      </pc:sldChg>
      <pc:sldChg chg="add">
        <pc:chgData name="Kathryn Roberts" userId="2a6d605b-2b21-4ebe-bf92-690f56d7b04a" providerId="ADAL" clId="{AD3505D6-03E9-4D35-B8A2-7082E1048379}" dt="2022-02-06T12:13:57.579" v="1931"/>
        <pc:sldMkLst>
          <pc:docMk/>
          <pc:sldMk cId="2939742252" sldId="291"/>
        </pc:sldMkLst>
      </pc:sldChg>
      <pc:sldChg chg="add">
        <pc:chgData name="Kathryn Roberts" userId="2a6d605b-2b21-4ebe-bf92-690f56d7b04a" providerId="ADAL" clId="{AD3505D6-03E9-4D35-B8A2-7082E1048379}" dt="2022-02-06T12:13:57.579" v="1931"/>
        <pc:sldMkLst>
          <pc:docMk/>
          <pc:sldMk cId="2941556069" sldId="292"/>
        </pc:sldMkLst>
      </pc:sldChg>
      <pc:sldChg chg="del">
        <pc:chgData name="Kathryn Roberts" userId="2a6d605b-2b21-4ebe-bf92-690f56d7b04a" providerId="ADAL" clId="{AD3505D6-03E9-4D35-B8A2-7082E1048379}" dt="2022-02-06T12:13:52.671" v="1930" actId="2696"/>
        <pc:sldMkLst>
          <pc:docMk/>
          <pc:sldMk cId="2941556069" sldId="292"/>
        </pc:sldMkLst>
      </pc:sldChg>
      <pc:sldChg chg="del">
        <pc:chgData name="Kathryn Roberts" userId="2a6d605b-2b21-4ebe-bf92-690f56d7b04a" providerId="ADAL" clId="{AD3505D6-03E9-4D35-B8A2-7082E1048379}" dt="2022-02-06T12:13:52.671" v="1930" actId="2696"/>
        <pc:sldMkLst>
          <pc:docMk/>
          <pc:sldMk cId="2511456846" sldId="293"/>
        </pc:sldMkLst>
      </pc:sldChg>
      <pc:sldChg chg="add">
        <pc:chgData name="Kathryn Roberts" userId="2a6d605b-2b21-4ebe-bf92-690f56d7b04a" providerId="ADAL" clId="{AD3505D6-03E9-4D35-B8A2-7082E1048379}" dt="2022-02-06T12:13:57.579" v="1931"/>
        <pc:sldMkLst>
          <pc:docMk/>
          <pc:sldMk cId="2511456846" sldId="293"/>
        </pc:sldMkLst>
      </pc:sldChg>
      <pc:sldChg chg="add">
        <pc:chgData name="Kathryn Roberts" userId="2a6d605b-2b21-4ebe-bf92-690f56d7b04a" providerId="ADAL" clId="{AD3505D6-03E9-4D35-B8A2-7082E1048379}" dt="2022-02-06T12:13:57.579" v="1931"/>
        <pc:sldMkLst>
          <pc:docMk/>
          <pc:sldMk cId="2181426164" sldId="294"/>
        </pc:sldMkLst>
      </pc:sldChg>
      <pc:sldChg chg="del">
        <pc:chgData name="Kathryn Roberts" userId="2a6d605b-2b21-4ebe-bf92-690f56d7b04a" providerId="ADAL" clId="{AD3505D6-03E9-4D35-B8A2-7082E1048379}" dt="2022-02-06T12:13:52.671" v="1930" actId="2696"/>
        <pc:sldMkLst>
          <pc:docMk/>
          <pc:sldMk cId="2181426164" sldId="294"/>
        </pc:sldMkLst>
      </pc:sldChg>
      <pc:sldChg chg="del">
        <pc:chgData name="Kathryn Roberts" userId="2a6d605b-2b21-4ebe-bf92-690f56d7b04a" providerId="ADAL" clId="{AD3505D6-03E9-4D35-B8A2-7082E1048379}" dt="2022-02-06T12:13:52.671" v="1930" actId="2696"/>
        <pc:sldMkLst>
          <pc:docMk/>
          <pc:sldMk cId="3794974353" sldId="295"/>
        </pc:sldMkLst>
      </pc:sldChg>
      <pc:sldChg chg="add">
        <pc:chgData name="Kathryn Roberts" userId="2a6d605b-2b21-4ebe-bf92-690f56d7b04a" providerId="ADAL" clId="{AD3505D6-03E9-4D35-B8A2-7082E1048379}" dt="2022-02-06T12:13:57.579" v="1931"/>
        <pc:sldMkLst>
          <pc:docMk/>
          <pc:sldMk cId="3794974353" sldId="295"/>
        </pc:sldMkLst>
      </pc:sldChg>
      <pc:sldChg chg="addSp delSp modSp mod modNotesTx">
        <pc:chgData name="Kathryn Roberts" userId="2a6d605b-2b21-4ebe-bf92-690f56d7b04a" providerId="ADAL" clId="{AD3505D6-03E9-4D35-B8A2-7082E1048379}" dt="2022-02-06T12:18:31.458" v="2148"/>
        <pc:sldMkLst>
          <pc:docMk/>
          <pc:sldMk cId="0" sldId="296"/>
        </pc:sldMkLst>
        <pc:spChg chg="mod">
          <ac:chgData name="Kathryn Roberts" userId="2a6d605b-2b21-4ebe-bf92-690f56d7b04a" providerId="ADAL" clId="{AD3505D6-03E9-4D35-B8A2-7082E1048379}" dt="2022-02-06T12:14:36.189" v="1935" actId="207"/>
          <ac:spMkLst>
            <pc:docMk/>
            <pc:sldMk cId="0" sldId="296"/>
            <ac:spMk id="12" creationId="{00000000-0000-0000-0000-000000000000}"/>
          </ac:spMkLst>
        </pc:spChg>
        <pc:spChg chg="mod">
          <ac:chgData name="Kathryn Roberts" userId="2a6d605b-2b21-4ebe-bf92-690f56d7b04a" providerId="ADAL" clId="{AD3505D6-03E9-4D35-B8A2-7082E1048379}" dt="2022-02-06T12:16:09.999" v="1959" actId="20577"/>
          <ac:spMkLst>
            <pc:docMk/>
            <pc:sldMk cId="0" sldId="296"/>
            <ac:spMk id="14" creationId="{00000000-0000-0000-0000-000000000000}"/>
          </ac:spMkLst>
        </pc:spChg>
        <pc:spChg chg="mod">
          <ac:chgData name="Kathryn Roberts" userId="2a6d605b-2b21-4ebe-bf92-690f56d7b04a" providerId="ADAL" clId="{AD3505D6-03E9-4D35-B8A2-7082E1048379}" dt="2022-02-06T12:18:10.091" v="2141" actId="1076"/>
          <ac:spMkLst>
            <pc:docMk/>
            <pc:sldMk cId="0" sldId="296"/>
            <ac:spMk id="18" creationId="{00000000-0000-0000-0000-000000000000}"/>
          </ac:spMkLst>
        </pc:spChg>
        <pc:spChg chg="del mod">
          <ac:chgData name="Kathryn Roberts" userId="2a6d605b-2b21-4ebe-bf92-690f56d7b04a" providerId="ADAL" clId="{AD3505D6-03E9-4D35-B8A2-7082E1048379}" dt="2022-02-06T12:18:06.228" v="2140"/>
          <ac:spMkLst>
            <pc:docMk/>
            <pc:sldMk cId="0" sldId="296"/>
            <ac:spMk id="19" creationId="{00000000-0000-0000-0000-000000000000}"/>
          </ac:spMkLst>
        </pc:spChg>
        <pc:spChg chg="mod">
          <ac:chgData name="Kathryn Roberts" userId="2a6d605b-2b21-4ebe-bf92-690f56d7b04a" providerId="ADAL" clId="{AD3505D6-03E9-4D35-B8A2-7082E1048379}" dt="2022-02-06T12:14:40.254" v="1936" actId="207"/>
          <ac:spMkLst>
            <pc:docMk/>
            <pc:sldMk cId="0" sldId="296"/>
            <ac:spMk id="20" creationId="{77B8FB59-C775-2A48-8B46-CAF9B494CAAD}"/>
          </ac:spMkLst>
        </pc:spChg>
        <pc:grpChg chg="del">
          <ac:chgData name="Kathryn Roberts" userId="2a6d605b-2b21-4ebe-bf92-690f56d7b04a" providerId="ADAL" clId="{AD3505D6-03E9-4D35-B8A2-7082E1048379}" dt="2022-02-06T12:14:44.398" v="1937" actId="478"/>
          <ac:grpSpMkLst>
            <pc:docMk/>
            <pc:sldMk cId="0" sldId="296"/>
            <ac:grpSpMk id="2" creationId="{00000000-0000-0000-0000-000000000000}"/>
          </ac:grpSpMkLst>
        </pc:grpChg>
        <pc:grpChg chg="del">
          <ac:chgData name="Kathryn Roberts" userId="2a6d605b-2b21-4ebe-bf92-690f56d7b04a" providerId="ADAL" clId="{AD3505D6-03E9-4D35-B8A2-7082E1048379}" dt="2022-02-06T12:14:45.868" v="1939" actId="478"/>
          <ac:grpSpMkLst>
            <pc:docMk/>
            <pc:sldMk cId="0" sldId="296"/>
            <ac:grpSpMk id="6" creationId="{00000000-0000-0000-0000-000000000000}"/>
          </ac:grpSpMkLst>
        </pc:grpChg>
        <pc:picChg chg="del">
          <ac:chgData name="Kathryn Roberts" userId="2a6d605b-2b21-4ebe-bf92-690f56d7b04a" providerId="ADAL" clId="{AD3505D6-03E9-4D35-B8A2-7082E1048379}" dt="2022-02-06T12:14:44.984" v="1938" actId="478"/>
          <ac:picMkLst>
            <pc:docMk/>
            <pc:sldMk cId="0" sldId="296"/>
            <ac:picMk id="15" creationId="{00000000-0000-0000-0000-000000000000}"/>
          </ac:picMkLst>
        </pc:picChg>
        <pc:picChg chg="del">
          <ac:chgData name="Kathryn Roberts" userId="2a6d605b-2b21-4ebe-bf92-690f56d7b04a" providerId="ADAL" clId="{AD3505D6-03E9-4D35-B8A2-7082E1048379}" dt="2022-02-06T12:16:12.177" v="1960" actId="478"/>
          <ac:picMkLst>
            <pc:docMk/>
            <pc:sldMk cId="0" sldId="296"/>
            <ac:picMk id="16" creationId="{00000000-0000-0000-0000-000000000000}"/>
          </ac:picMkLst>
        </pc:picChg>
        <pc:picChg chg="add mod modCrop">
          <ac:chgData name="Kathryn Roberts" userId="2a6d605b-2b21-4ebe-bf92-690f56d7b04a" providerId="ADAL" clId="{AD3505D6-03E9-4D35-B8A2-7082E1048379}" dt="2022-02-06T12:16:52.930" v="1970" actId="732"/>
          <ac:picMkLst>
            <pc:docMk/>
            <pc:sldMk cId="0" sldId="296"/>
            <ac:picMk id="22" creationId="{133B3A7F-AA11-40FC-9A3D-DB28AF4029CD}"/>
          </ac:picMkLst>
        </pc:picChg>
        <pc:picChg chg="add mod">
          <ac:chgData name="Kathryn Roberts" userId="2a6d605b-2b21-4ebe-bf92-690f56d7b04a" providerId="ADAL" clId="{AD3505D6-03E9-4D35-B8A2-7082E1048379}" dt="2022-02-06T12:15:03.714" v="1941" actId="1076"/>
          <ac:picMkLst>
            <pc:docMk/>
            <pc:sldMk cId="0" sldId="296"/>
            <ac:picMk id="3074" creationId="{3B76708A-AF18-44B0-B41B-171274EF2E51}"/>
          </ac:picMkLst>
        </pc:picChg>
      </pc:sldChg>
      <pc:sldChg chg="modSp mod">
        <pc:chgData name="Kathryn Roberts" userId="2a6d605b-2b21-4ebe-bf92-690f56d7b04a" providerId="ADAL" clId="{AD3505D6-03E9-4D35-B8A2-7082E1048379}" dt="2022-02-06T13:49:14.229" v="3283" actId="14100"/>
        <pc:sldMkLst>
          <pc:docMk/>
          <pc:sldMk cId="0" sldId="297"/>
        </pc:sldMkLst>
        <pc:spChg chg="mod">
          <ac:chgData name="Kathryn Roberts" userId="2a6d605b-2b21-4ebe-bf92-690f56d7b04a" providerId="ADAL" clId="{AD3505D6-03E9-4D35-B8A2-7082E1048379}" dt="2022-02-06T13:49:14.229" v="3283" actId="14100"/>
          <ac:spMkLst>
            <pc:docMk/>
            <pc:sldMk cId="0" sldId="297"/>
            <ac:spMk id="2" creationId="{00000000-0000-0000-0000-000000000000}"/>
          </ac:spMkLst>
        </pc:spChg>
        <pc:spChg chg="mod">
          <ac:chgData name="Kathryn Roberts" userId="2a6d605b-2b21-4ebe-bf92-690f56d7b04a" providerId="ADAL" clId="{AD3505D6-03E9-4D35-B8A2-7082E1048379}" dt="2022-02-06T13:48:31.307" v="3274" actId="1076"/>
          <ac:spMkLst>
            <pc:docMk/>
            <pc:sldMk cId="0" sldId="297"/>
            <ac:spMk id="3" creationId="{00000000-0000-0000-0000-000000000000}"/>
          </ac:spMkLst>
        </pc:spChg>
        <pc:spChg chg="mod">
          <ac:chgData name="Kathryn Roberts" userId="2a6d605b-2b21-4ebe-bf92-690f56d7b04a" providerId="ADAL" clId="{AD3505D6-03E9-4D35-B8A2-7082E1048379}" dt="2022-02-06T13:48:27.083" v="3273" actId="1076"/>
          <ac:spMkLst>
            <pc:docMk/>
            <pc:sldMk cId="0" sldId="297"/>
            <ac:spMk id="4" creationId="{00000000-0000-0000-0000-000000000000}"/>
          </ac:spMkLst>
        </pc:spChg>
      </pc:sldChg>
      <pc:sldChg chg="addSp delSp modSp mod modClrScheme chgLayout">
        <pc:chgData name="Kathryn Roberts" userId="2a6d605b-2b21-4ebe-bf92-690f56d7b04a" providerId="ADAL" clId="{AD3505D6-03E9-4D35-B8A2-7082E1048379}" dt="2022-02-07T12:44:23.134" v="3520" actId="255"/>
        <pc:sldMkLst>
          <pc:docMk/>
          <pc:sldMk cId="0" sldId="298"/>
        </pc:sldMkLst>
        <pc:spChg chg="mod">
          <ac:chgData name="Kathryn Roberts" userId="2a6d605b-2b21-4ebe-bf92-690f56d7b04a" providerId="ADAL" clId="{AD3505D6-03E9-4D35-B8A2-7082E1048379}" dt="2022-02-07T12:44:23.134" v="3520" actId="255"/>
          <ac:spMkLst>
            <pc:docMk/>
            <pc:sldMk cId="0" sldId="298"/>
            <ac:spMk id="2" creationId="{00000000-0000-0000-0000-000000000000}"/>
          </ac:spMkLst>
        </pc:spChg>
        <pc:spChg chg="add mod">
          <ac:chgData name="Kathryn Roberts" userId="2a6d605b-2b21-4ebe-bf92-690f56d7b04a" providerId="ADAL" clId="{AD3505D6-03E9-4D35-B8A2-7082E1048379}" dt="2022-01-25T11:53:53.962" v="405" actId="1076"/>
          <ac:spMkLst>
            <pc:docMk/>
            <pc:sldMk cId="0" sldId="298"/>
            <ac:spMk id="3" creationId="{FFE455A6-0C10-4BF9-A241-4D3E7A21E5ED}"/>
          </ac:spMkLst>
        </pc:spChg>
        <pc:picChg chg="del mod">
          <ac:chgData name="Kathryn Roberts" userId="2a6d605b-2b21-4ebe-bf92-690f56d7b04a" providerId="ADAL" clId="{AD3505D6-03E9-4D35-B8A2-7082E1048379}" dt="2022-01-25T11:50:58.454" v="354" actId="478"/>
          <ac:picMkLst>
            <pc:docMk/>
            <pc:sldMk cId="0" sldId="298"/>
            <ac:picMk id="4" creationId="{00000000-0000-0000-0000-000000000000}"/>
          </ac:picMkLst>
        </pc:picChg>
        <pc:picChg chg="del">
          <ac:chgData name="Kathryn Roberts" userId="2a6d605b-2b21-4ebe-bf92-690f56d7b04a" providerId="ADAL" clId="{AD3505D6-03E9-4D35-B8A2-7082E1048379}" dt="2022-01-25T11:51:00.877" v="357" actId="478"/>
          <ac:picMkLst>
            <pc:docMk/>
            <pc:sldMk cId="0" sldId="298"/>
            <ac:picMk id="5" creationId="{00000000-0000-0000-0000-000000000000}"/>
          </ac:picMkLst>
        </pc:picChg>
        <pc:picChg chg="del">
          <ac:chgData name="Kathryn Roberts" userId="2a6d605b-2b21-4ebe-bf92-690f56d7b04a" providerId="ADAL" clId="{AD3505D6-03E9-4D35-B8A2-7082E1048379}" dt="2022-01-25T11:51:01.514" v="358" actId="478"/>
          <ac:picMkLst>
            <pc:docMk/>
            <pc:sldMk cId="0" sldId="298"/>
            <ac:picMk id="6" creationId="{00000000-0000-0000-0000-000000000000}"/>
          </ac:picMkLst>
        </pc:picChg>
        <pc:picChg chg="del">
          <ac:chgData name="Kathryn Roberts" userId="2a6d605b-2b21-4ebe-bf92-690f56d7b04a" providerId="ADAL" clId="{AD3505D6-03E9-4D35-B8A2-7082E1048379}" dt="2022-01-25T11:50:58.981" v="355" actId="478"/>
          <ac:picMkLst>
            <pc:docMk/>
            <pc:sldMk cId="0" sldId="298"/>
            <ac:picMk id="7" creationId="{00000000-0000-0000-0000-000000000000}"/>
          </ac:picMkLst>
        </pc:picChg>
        <pc:picChg chg="del">
          <ac:chgData name="Kathryn Roberts" userId="2a6d605b-2b21-4ebe-bf92-690f56d7b04a" providerId="ADAL" clId="{AD3505D6-03E9-4D35-B8A2-7082E1048379}" dt="2022-01-25T11:50:59.800" v="356" actId="478"/>
          <ac:picMkLst>
            <pc:docMk/>
            <pc:sldMk cId="0" sldId="298"/>
            <ac:picMk id="8" creationId="{00000000-0000-0000-0000-000000000000}"/>
          </ac:picMkLst>
        </pc:picChg>
        <pc:picChg chg="del">
          <ac:chgData name="Kathryn Roberts" userId="2a6d605b-2b21-4ebe-bf92-690f56d7b04a" providerId="ADAL" clId="{AD3505D6-03E9-4D35-B8A2-7082E1048379}" dt="2022-01-25T11:51:21.250" v="363" actId="478"/>
          <ac:picMkLst>
            <pc:docMk/>
            <pc:sldMk cId="0" sldId="298"/>
            <ac:picMk id="10" creationId="{A7A9FDBC-4403-6146-802C-0C13EEFF6DA7}"/>
          </ac:picMkLst>
        </pc:picChg>
        <pc:picChg chg="add mod">
          <ac:chgData name="Kathryn Roberts" userId="2a6d605b-2b21-4ebe-bf92-690f56d7b04a" providerId="ADAL" clId="{AD3505D6-03E9-4D35-B8A2-7082E1048379}" dt="2022-02-06T13:55:23.996" v="3518" actId="14861"/>
          <ac:picMkLst>
            <pc:docMk/>
            <pc:sldMk cId="0" sldId="298"/>
            <ac:picMk id="1026" creationId="{03530F64-381E-4187-A935-6DAE4378F070}"/>
          </ac:picMkLst>
        </pc:picChg>
      </pc:sldChg>
      <pc:sldChg chg="del">
        <pc:chgData name="Kathryn Roberts" userId="2a6d605b-2b21-4ebe-bf92-690f56d7b04a" providerId="ADAL" clId="{AD3505D6-03E9-4D35-B8A2-7082E1048379}" dt="2022-01-24T18:36:49.467" v="4" actId="2696"/>
        <pc:sldMkLst>
          <pc:docMk/>
          <pc:sldMk cId="3950487668" sldId="300"/>
        </pc:sldMkLst>
      </pc:sldChg>
      <pc:sldChg chg="modNotesTx">
        <pc:chgData name="Kathryn Roberts" userId="2a6d605b-2b21-4ebe-bf92-690f56d7b04a" providerId="ADAL" clId="{AD3505D6-03E9-4D35-B8A2-7082E1048379}" dt="2022-02-06T13:34:01.894" v="2222"/>
        <pc:sldMkLst>
          <pc:docMk/>
          <pc:sldMk cId="3945610315" sldId="301"/>
        </pc:sldMkLst>
      </pc:sldChg>
      <pc:sldChg chg="ord">
        <pc:chgData name="Kathryn Roberts" userId="2a6d605b-2b21-4ebe-bf92-690f56d7b04a" providerId="ADAL" clId="{AD3505D6-03E9-4D35-B8A2-7082E1048379}" dt="2022-02-06T12:14:05.187" v="1933"/>
        <pc:sldMkLst>
          <pc:docMk/>
          <pc:sldMk cId="1422096540" sldId="302"/>
        </pc:sldMkLst>
      </pc:sldChg>
      <pc:sldChg chg="delSp modSp mod">
        <pc:chgData name="Kathryn Roberts" userId="2a6d605b-2b21-4ebe-bf92-690f56d7b04a" providerId="ADAL" clId="{AD3505D6-03E9-4D35-B8A2-7082E1048379}" dt="2022-02-01T14:16:58.872" v="1185" actId="478"/>
        <pc:sldMkLst>
          <pc:docMk/>
          <pc:sldMk cId="12606429" sldId="305"/>
        </pc:sldMkLst>
        <pc:spChg chg="del topLvl">
          <ac:chgData name="Kathryn Roberts" userId="2a6d605b-2b21-4ebe-bf92-690f56d7b04a" providerId="ADAL" clId="{AD3505D6-03E9-4D35-B8A2-7082E1048379}" dt="2022-02-01T14:16:58.872" v="1185" actId="478"/>
          <ac:spMkLst>
            <pc:docMk/>
            <pc:sldMk cId="12606429" sldId="305"/>
            <ac:spMk id="10" creationId="{00000000-0000-0000-0000-000000000000}"/>
          </ac:spMkLst>
        </pc:spChg>
        <pc:spChg chg="mod topLvl">
          <ac:chgData name="Kathryn Roberts" userId="2a6d605b-2b21-4ebe-bf92-690f56d7b04a" providerId="ADAL" clId="{AD3505D6-03E9-4D35-B8A2-7082E1048379}" dt="2022-02-01T14:16:58.872" v="1185" actId="478"/>
          <ac:spMkLst>
            <pc:docMk/>
            <pc:sldMk cId="12606429" sldId="305"/>
            <ac:spMk id="11" creationId="{00000000-0000-0000-0000-000000000000}"/>
          </ac:spMkLst>
        </pc:spChg>
        <pc:grpChg chg="del">
          <ac:chgData name="Kathryn Roberts" userId="2a6d605b-2b21-4ebe-bf92-690f56d7b04a" providerId="ADAL" clId="{AD3505D6-03E9-4D35-B8A2-7082E1048379}" dt="2022-02-01T14:16:55.921" v="1183" actId="478"/>
          <ac:grpSpMkLst>
            <pc:docMk/>
            <pc:sldMk cId="12606429" sldId="305"/>
            <ac:grpSpMk id="2" creationId="{00000000-0000-0000-0000-000000000000}"/>
          </ac:grpSpMkLst>
        </pc:grpChg>
        <pc:grpChg chg="del">
          <ac:chgData name="Kathryn Roberts" userId="2a6d605b-2b21-4ebe-bf92-690f56d7b04a" providerId="ADAL" clId="{AD3505D6-03E9-4D35-B8A2-7082E1048379}" dt="2022-02-01T14:16:58.872" v="1185" actId="478"/>
          <ac:grpSpMkLst>
            <pc:docMk/>
            <pc:sldMk cId="12606429" sldId="305"/>
            <ac:grpSpMk id="8" creationId="{00000000-0000-0000-0000-000000000000}"/>
          </ac:grpSpMkLst>
        </pc:grpChg>
        <pc:grpChg chg="del">
          <ac:chgData name="Kathryn Roberts" userId="2a6d605b-2b21-4ebe-bf92-690f56d7b04a" providerId="ADAL" clId="{AD3505D6-03E9-4D35-B8A2-7082E1048379}" dt="2022-02-01T14:16:58.872" v="1185" actId="478"/>
          <ac:grpSpMkLst>
            <pc:docMk/>
            <pc:sldMk cId="12606429" sldId="305"/>
            <ac:grpSpMk id="9" creationId="{00000000-0000-0000-0000-000000000000}"/>
          </ac:grpSpMkLst>
        </pc:grpChg>
        <pc:picChg chg="del">
          <ac:chgData name="Kathryn Roberts" userId="2a6d605b-2b21-4ebe-bf92-690f56d7b04a" providerId="ADAL" clId="{AD3505D6-03E9-4D35-B8A2-7082E1048379}" dt="2022-02-01T14:16:55.286" v="1182" actId="478"/>
          <ac:picMkLst>
            <pc:docMk/>
            <pc:sldMk cId="12606429" sldId="305"/>
            <ac:picMk id="12" creationId="{00000000-0000-0000-0000-000000000000}"/>
          </ac:picMkLst>
        </pc:picChg>
      </pc:sldChg>
      <pc:sldChg chg="addSp modSp new del mod modClrScheme modAnim chgLayout">
        <pc:chgData name="Kathryn Roberts" userId="2a6d605b-2b21-4ebe-bf92-690f56d7b04a" providerId="ADAL" clId="{AD3505D6-03E9-4D35-B8A2-7082E1048379}" dt="2022-01-25T08:40:43.605" v="285" actId="2696"/>
        <pc:sldMkLst>
          <pc:docMk/>
          <pc:sldMk cId="1114686094" sldId="307"/>
        </pc:sldMkLst>
        <pc:spChg chg="add mod">
          <ac:chgData name="Kathryn Roberts" userId="2a6d605b-2b21-4ebe-bf92-690f56d7b04a" providerId="ADAL" clId="{AD3505D6-03E9-4D35-B8A2-7082E1048379}" dt="2022-01-25T08:37:31.334" v="230" actId="20577"/>
          <ac:spMkLst>
            <pc:docMk/>
            <pc:sldMk cId="1114686094" sldId="307"/>
            <ac:spMk id="2" creationId="{CBD0B27A-5455-4929-8F15-1D37C7950FD3}"/>
          </ac:spMkLst>
        </pc:spChg>
        <pc:spChg chg="add mod">
          <ac:chgData name="Kathryn Roberts" userId="2a6d605b-2b21-4ebe-bf92-690f56d7b04a" providerId="ADAL" clId="{AD3505D6-03E9-4D35-B8A2-7082E1048379}" dt="2022-01-25T08:37:51.719" v="281" actId="313"/>
          <ac:spMkLst>
            <pc:docMk/>
            <pc:sldMk cId="1114686094" sldId="307"/>
            <ac:spMk id="3" creationId="{E44D0502-E5CE-4838-AB1D-C217FBAF1E09}"/>
          </ac:spMkLst>
        </pc:spChg>
        <pc:picChg chg="add mod">
          <ac:chgData name="Kathryn Roberts" userId="2a6d605b-2b21-4ebe-bf92-690f56d7b04a" providerId="ADAL" clId="{AD3505D6-03E9-4D35-B8A2-7082E1048379}" dt="2022-01-25T08:39:48.082" v="284" actId="14100"/>
          <ac:picMkLst>
            <pc:docMk/>
            <pc:sldMk cId="1114686094" sldId="307"/>
            <ac:picMk id="4" creationId="{7757FD22-D7F7-47FC-98D2-787EC0608353}"/>
          </ac:picMkLst>
        </pc:picChg>
      </pc:sldChg>
      <pc:sldChg chg="addSp delSp modSp new mod ord modClrScheme modAnim chgLayout">
        <pc:chgData name="Kathryn Roberts" userId="2a6d605b-2b21-4ebe-bf92-690f56d7b04a" providerId="ADAL" clId="{AD3505D6-03E9-4D35-B8A2-7082E1048379}" dt="2022-02-06T12:13:26.873" v="1929"/>
        <pc:sldMkLst>
          <pc:docMk/>
          <pc:sldMk cId="2120537133" sldId="307"/>
        </pc:sldMkLst>
        <pc:spChg chg="add mod">
          <ac:chgData name="Kathryn Roberts" userId="2a6d605b-2b21-4ebe-bf92-690f56d7b04a" providerId="ADAL" clId="{AD3505D6-03E9-4D35-B8A2-7082E1048379}" dt="2022-01-25T08:46:30.873" v="350" actId="313"/>
          <ac:spMkLst>
            <pc:docMk/>
            <pc:sldMk cId="2120537133" sldId="307"/>
            <ac:spMk id="2" creationId="{80A42436-F710-4722-8A62-B887CF077DF0}"/>
          </ac:spMkLst>
        </pc:spChg>
        <pc:spChg chg="add del mod">
          <ac:chgData name="Kathryn Roberts" userId="2a6d605b-2b21-4ebe-bf92-690f56d7b04a" providerId="ADAL" clId="{AD3505D6-03E9-4D35-B8A2-7082E1048379}" dt="2022-01-25T08:47:11.375" v="351"/>
          <ac:spMkLst>
            <pc:docMk/>
            <pc:sldMk cId="2120537133" sldId="307"/>
            <ac:spMk id="3" creationId="{9D68D6D1-065C-423C-8F9E-074FFB62C6A4}"/>
          </ac:spMkLst>
        </pc:spChg>
        <pc:picChg chg="add mod">
          <ac:chgData name="Kathryn Roberts" userId="2a6d605b-2b21-4ebe-bf92-690f56d7b04a" providerId="ADAL" clId="{AD3505D6-03E9-4D35-B8A2-7082E1048379}" dt="2022-01-25T08:47:11.375" v="351"/>
          <ac:picMkLst>
            <pc:docMk/>
            <pc:sldMk cId="2120537133" sldId="307"/>
            <ac:picMk id="4" creationId="{553468E0-77DD-4EAB-9875-DC12D18A4775}"/>
          </ac:picMkLst>
        </pc:picChg>
      </pc:sldChg>
      <pc:sldChg chg="modSp new del mod">
        <pc:chgData name="Kathryn Roberts" userId="2a6d605b-2b21-4ebe-bf92-690f56d7b04a" providerId="ADAL" clId="{AD3505D6-03E9-4D35-B8A2-7082E1048379}" dt="2022-02-01T13:38:58.356" v="422" actId="2696"/>
        <pc:sldMkLst>
          <pc:docMk/>
          <pc:sldMk cId="684230743" sldId="308"/>
        </pc:sldMkLst>
        <pc:spChg chg="mod">
          <ac:chgData name="Kathryn Roberts" userId="2a6d605b-2b21-4ebe-bf92-690f56d7b04a" providerId="ADAL" clId="{AD3505D6-03E9-4D35-B8A2-7082E1048379}" dt="2022-02-01T13:37:53.552" v="408" actId="20577"/>
          <ac:spMkLst>
            <pc:docMk/>
            <pc:sldMk cId="684230743" sldId="308"/>
            <ac:spMk id="2" creationId="{7793BCFF-E768-4816-9AB9-E4F1D092EB83}"/>
          </ac:spMkLst>
        </pc:spChg>
      </pc:sldChg>
      <pc:sldChg chg="addSp delSp modSp new mod modClrScheme chgLayout modNotesTx">
        <pc:chgData name="Kathryn Roberts" userId="2a6d605b-2b21-4ebe-bf92-690f56d7b04a" providerId="ADAL" clId="{AD3505D6-03E9-4D35-B8A2-7082E1048379}" dt="2022-02-06T13:30:46.990" v="2149" actId="1076"/>
        <pc:sldMkLst>
          <pc:docMk/>
          <pc:sldMk cId="861448381" sldId="308"/>
        </pc:sldMkLst>
        <pc:spChg chg="add del mod ord">
          <ac:chgData name="Kathryn Roberts" userId="2a6d605b-2b21-4ebe-bf92-690f56d7b04a" providerId="ADAL" clId="{AD3505D6-03E9-4D35-B8A2-7082E1048379}" dt="2022-02-01T14:10:53.297" v="936" actId="700"/>
          <ac:spMkLst>
            <pc:docMk/>
            <pc:sldMk cId="861448381" sldId="308"/>
            <ac:spMk id="2" creationId="{FCDAE9DC-29E2-48F6-A5DF-A141A1F17EDE}"/>
          </ac:spMkLst>
        </pc:spChg>
        <pc:spChg chg="add mod ord">
          <ac:chgData name="Kathryn Roberts" userId="2a6d605b-2b21-4ebe-bf92-690f56d7b04a" providerId="ADAL" clId="{AD3505D6-03E9-4D35-B8A2-7082E1048379}" dt="2022-02-01T14:11:28.446" v="1032" actId="20577"/>
          <ac:spMkLst>
            <pc:docMk/>
            <pc:sldMk cId="861448381" sldId="308"/>
            <ac:spMk id="3" creationId="{AA8579DD-CB13-44B6-8882-A3D708BBD759}"/>
          </ac:spMkLst>
        </pc:spChg>
        <pc:spChg chg="add mod ord">
          <ac:chgData name="Kathryn Roberts" userId="2a6d605b-2b21-4ebe-bf92-690f56d7b04a" providerId="ADAL" clId="{AD3505D6-03E9-4D35-B8A2-7082E1048379}" dt="2022-02-06T13:30:46.990" v="2149" actId="1076"/>
          <ac:spMkLst>
            <pc:docMk/>
            <pc:sldMk cId="861448381" sldId="308"/>
            <ac:spMk id="4" creationId="{F4E70734-6FA0-4408-A4D0-1426B90D06F8}"/>
          </ac:spMkLst>
        </pc:spChg>
      </pc:sldChg>
      <pc:sldChg chg="addSp modSp new mod modTransition modClrScheme modAnim chgLayout modNotesTx">
        <pc:chgData name="Kathryn Roberts" userId="2a6d605b-2b21-4ebe-bf92-690f56d7b04a" providerId="ADAL" clId="{AD3505D6-03E9-4D35-B8A2-7082E1048379}" dt="2022-02-06T11:59:39.706" v="1871"/>
        <pc:sldMkLst>
          <pc:docMk/>
          <pc:sldMk cId="1790129142" sldId="309"/>
        </pc:sldMkLst>
        <pc:spChg chg="add mod">
          <ac:chgData name="Kathryn Roberts" userId="2a6d605b-2b21-4ebe-bf92-690f56d7b04a" providerId="ADAL" clId="{AD3505D6-03E9-4D35-B8A2-7082E1048379}" dt="2022-02-01T14:27:41.716" v="1640" actId="20577"/>
          <ac:spMkLst>
            <pc:docMk/>
            <pc:sldMk cId="1790129142" sldId="309"/>
            <ac:spMk id="2" creationId="{C396012C-3CED-4143-98DB-AD4DEA6C6955}"/>
          </ac:spMkLst>
        </pc:spChg>
        <pc:spChg chg="add mod">
          <ac:chgData name="Kathryn Roberts" userId="2a6d605b-2b21-4ebe-bf92-690f56d7b04a" providerId="ADAL" clId="{AD3505D6-03E9-4D35-B8A2-7082E1048379}" dt="2022-02-01T14:26:54.634" v="1626" actId="20577"/>
          <ac:spMkLst>
            <pc:docMk/>
            <pc:sldMk cId="1790129142" sldId="309"/>
            <ac:spMk id="3" creationId="{FAA11B30-8077-4317-AD50-04C664F46488}"/>
          </ac:spMkLst>
        </pc:spChg>
      </pc:sldChg>
      <pc:sldChg chg="addSp delSp modSp new mod modClrScheme chgLayout modNotesTx">
        <pc:chgData name="Kathryn Roberts" userId="2a6d605b-2b21-4ebe-bf92-690f56d7b04a" providerId="ADAL" clId="{AD3505D6-03E9-4D35-B8A2-7082E1048379}" dt="2022-02-01T14:40:37.928" v="1842" actId="20577"/>
        <pc:sldMkLst>
          <pc:docMk/>
          <pc:sldMk cId="629402796" sldId="310"/>
        </pc:sldMkLst>
        <pc:spChg chg="del mod ord">
          <ac:chgData name="Kathryn Roberts" userId="2a6d605b-2b21-4ebe-bf92-690f56d7b04a" providerId="ADAL" clId="{AD3505D6-03E9-4D35-B8A2-7082E1048379}" dt="2022-02-01T14:30:27.856" v="1641" actId="700"/>
          <ac:spMkLst>
            <pc:docMk/>
            <pc:sldMk cId="629402796" sldId="310"/>
            <ac:spMk id="2" creationId="{A7EF7CFF-5D5D-4FDA-8011-08A88B8C57C5}"/>
          </ac:spMkLst>
        </pc:spChg>
        <pc:spChg chg="del">
          <ac:chgData name="Kathryn Roberts" userId="2a6d605b-2b21-4ebe-bf92-690f56d7b04a" providerId="ADAL" clId="{AD3505D6-03E9-4D35-B8A2-7082E1048379}" dt="2022-02-01T14:30:27.856" v="1641" actId="700"/>
          <ac:spMkLst>
            <pc:docMk/>
            <pc:sldMk cId="629402796" sldId="310"/>
            <ac:spMk id="3" creationId="{32192BF8-5CB1-4EC2-B135-FC8C7F06D11B}"/>
          </ac:spMkLst>
        </pc:spChg>
        <pc:spChg chg="add mod ord">
          <ac:chgData name="Kathryn Roberts" userId="2a6d605b-2b21-4ebe-bf92-690f56d7b04a" providerId="ADAL" clId="{AD3505D6-03E9-4D35-B8A2-7082E1048379}" dt="2022-02-01T14:30:37.505" v="1651" actId="20577"/>
          <ac:spMkLst>
            <pc:docMk/>
            <pc:sldMk cId="629402796" sldId="310"/>
            <ac:spMk id="4" creationId="{36B641FB-79B2-414A-B66B-B50F28547C10}"/>
          </ac:spMkLst>
        </pc:spChg>
        <pc:spChg chg="add mod ord">
          <ac:chgData name="Kathryn Roberts" userId="2a6d605b-2b21-4ebe-bf92-690f56d7b04a" providerId="ADAL" clId="{AD3505D6-03E9-4D35-B8A2-7082E1048379}" dt="2022-02-01T14:40:37.928" v="1842" actId="20577"/>
          <ac:spMkLst>
            <pc:docMk/>
            <pc:sldMk cId="629402796" sldId="310"/>
            <ac:spMk id="5" creationId="{F938EE15-724D-4B46-90C1-7EBAF8519FA2}"/>
          </ac:spMkLst>
        </pc:spChg>
      </pc:sldChg>
      <pc:sldChg chg="addSp modSp new modNotesTx">
        <pc:chgData name="Kathryn Roberts" userId="2a6d605b-2b21-4ebe-bf92-690f56d7b04a" providerId="ADAL" clId="{AD3505D6-03E9-4D35-B8A2-7082E1048379}" dt="2022-02-06T13:38:12.209" v="2967" actId="20577"/>
        <pc:sldMkLst>
          <pc:docMk/>
          <pc:sldMk cId="2806398681" sldId="311"/>
        </pc:sldMkLst>
        <pc:picChg chg="add mod">
          <ac:chgData name="Kathryn Roberts" userId="2a6d605b-2b21-4ebe-bf92-690f56d7b04a" providerId="ADAL" clId="{AD3505D6-03E9-4D35-B8A2-7082E1048379}" dt="2022-02-06T13:37:36.818" v="2852" actId="1076"/>
          <ac:picMkLst>
            <pc:docMk/>
            <pc:sldMk cId="2806398681" sldId="311"/>
            <ac:picMk id="4098" creationId="{63F53835-2680-4CE8-9CFC-40308D830F0D}"/>
          </ac:picMkLst>
        </pc:picChg>
      </pc:sldChg>
      <pc:sldChg chg="addSp delSp modSp new mod modClrScheme chgLayout modNotesTx">
        <pc:chgData name="Kathryn Roberts" userId="2a6d605b-2b21-4ebe-bf92-690f56d7b04a" providerId="ADAL" clId="{AD3505D6-03E9-4D35-B8A2-7082E1048379}" dt="2022-02-06T13:54:05.262" v="3510" actId="20577"/>
        <pc:sldMkLst>
          <pc:docMk/>
          <pc:sldMk cId="1210817088" sldId="312"/>
        </pc:sldMkLst>
        <pc:spChg chg="add mod">
          <ac:chgData name="Kathryn Roberts" userId="2a6d605b-2b21-4ebe-bf92-690f56d7b04a" providerId="ADAL" clId="{AD3505D6-03E9-4D35-B8A2-7082E1048379}" dt="2022-02-06T13:52:48.422" v="3453" actId="1076"/>
          <ac:spMkLst>
            <pc:docMk/>
            <pc:sldMk cId="1210817088" sldId="312"/>
            <ac:spMk id="2" creationId="{AA37AE8D-D05C-4E63-9ECB-6A519D09E4F4}"/>
          </ac:spMkLst>
        </pc:spChg>
        <pc:spChg chg="add del mod">
          <ac:chgData name="Kathryn Roberts" userId="2a6d605b-2b21-4ebe-bf92-690f56d7b04a" providerId="ADAL" clId="{AD3505D6-03E9-4D35-B8A2-7082E1048379}" dt="2022-02-06T13:52:28.500" v="3449" actId="478"/>
          <ac:spMkLst>
            <pc:docMk/>
            <pc:sldMk cId="1210817088" sldId="312"/>
            <ac:spMk id="3" creationId="{12376E19-7417-4542-AB1B-277DF655A3F3}"/>
          </ac:spMkLst>
        </pc:spChg>
        <pc:spChg chg="add mod">
          <ac:chgData name="Kathryn Roberts" userId="2a6d605b-2b21-4ebe-bf92-690f56d7b04a" providerId="ADAL" clId="{AD3505D6-03E9-4D35-B8A2-7082E1048379}" dt="2022-02-06T13:53:46.448" v="3495" actId="207"/>
          <ac:spMkLst>
            <pc:docMk/>
            <pc:sldMk cId="1210817088" sldId="312"/>
            <ac:spMk id="4" creationId="{6980E3B3-D9A5-4CFD-9F66-400151EB9C8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07.02.2022</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glassdoor.com/"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www.forbes.com/sites/lizryan/2016/11/01/five-reasons-employees-are-more-important-than-customers/?sh=4a0b1998db3e"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smallbusiness.patriotsoftware.com/difference-employee-satisfaction-vs-employee-engagement/#:~:text=Typically%2C%20engaged%20employees%20are%20happy%20with%20their%20jobs.,Satisfied%20employees%20are%20happy%20with%20current%20business%20processe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vimeo.com/88916955"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industryweek.com/talent" TargetMode="External"/><Relationship Id="rId2" Type="http://schemas.openxmlformats.org/officeDocument/2006/relationships/slide" Target="../slides/slide29.xml"/><Relationship Id="rId1" Type="http://schemas.openxmlformats.org/officeDocument/2006/relationships/notesMaster" Target="../notesMasters/notesMaster1.xml"/><Relationship Id="rId6" Type="http://schemas.openxmlformats.org/officeDocument/2006/relationships/hyperlink" Target="https://www.amazon.com/Operational-Empowerment-Collaborate-Innovate-Competition/dp/1259587916" TargetMode="External"/><Relationship Id="rId5" Type="http://schemas.openxmlformats.org/officeDocument/2006/relationships/hyperlink" Target="https://www.industryweek.com/22029893" TargetMode="External"/><Relationship Id="rId4" Type="http://schemas.openxmlformats.org/officeDocument/2006/relationships/hyperlink" Target="https://www.industryweek.com/talent/engagement"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8" Type="http://schemas.openxmlformats.org/officeDocument/2006/relationships/hyperlink" Target="http://news.gallup.com/poll/204158/alabama-leads-states-employee-engagement.aspx" TargetMode="External"/><Relationship Id="rId3" Type="http://schemas.openxmlformats.org/officeDocument/2006/relationships/hyperlink" Target="https://www.iofficecorp.com/blog/employee-loyalty-starts-with-the-employee-experience" TargetMode="External"/><Relationship Id="rId7" Type="http://schemas.openxmlformats.org/officeDocument/2006/relationships/hyperlink" Target="https://www.iofficecorp.com/blog/-how-empowering-employees-creates-a-more-engaged-workforce" TargetMode="External"/><Relationship Id="rId12" Type="http://schemas.openxmlformats.org/officeDocument/2006/relationships/hyperlink" Target="http://www.jillchristensenintl.com/2018/04/20/best-employee-engagement-strategies-part-4-of-4/" TargetMode="External"/><Relationship Id="rId2" Type="http://schemas.openxmlformats.org/officeDocument/2006/relationships/slide" Target="../slides/slide34.xml"/><Relationship Id="rId1" Type="http://schemas.openxmlformats.org/officeDocument/2006/relationships/notesMaster" Target="../notesMasters/notesMaster1.xml"/><Relationship Id="rId6" Type="http://schemas.openxmlformats.org/officeDocument/2006/relationships/hyperlink" Target="https://employeeengagement.com/" TargetMode="External"/><Relationship Id="rId11" Type="http://schemas.openxmlformats.org/officeDocument/2006/relationships/hyperlink" Target="http://www.jillchristensenintl.com/2018/04/13/best-employee-engagement-strategies-part-3-of-4/" TargetMode="External"/><Relationship Id="rId5" Type="http://schemas.openxmlformats.org/officeDocument/2006/relationships/hyperlink" Target="https://www.youtube.com/watch?v=y4nwoZ02AJM" TargetMode="External"/><Relationship Id="rId10" Type="http://schemas.openxmlformats.org/officeDocument/2006/relationships/hyperlink" Target="http://www.jillchristensenintl.com/2018/04/06/best-employee-engagement-strategies-part-2-of-4/" TargetMode="External"/><Relationship Id="rId4" Type="http://schemas.openxmlformats.org/officeDocument/2006/relationships/hyperlink" Target="http://www.jillchristensenintl.com/" TargetMode="External"/><Relationship Id="rId9" Type="http://schemas.openxmlformats.org/officeDocument/2006/relationships/hyperlink" Target="http://www.jillchristensenintl.com/2018/03/30/best-employee-engagement-strategies-part-1-of-4/"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07.02.2022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Set up a poll in the chat function on teams (You can use the @</a:t>
            </a:r>
            <a:r>
              <a:rPr lang="en-US" dirty="0" err="1"/>
              <a:t>polly</a:t>
            </a:r>
            <a:r>
              <a:rPr lang="en-US" dirty="0"/>
              <a:t> function). Who do they think is more important? Employee or Guest? Review results and quiz them on their decisions.</a:t>
            </a:r>
          </a:p>
          <a:p>
            <a:pPr lvl="0"/>
            <a:endParaRPr lang="en-US" dirty="0"/>
          </a:p>
          <a:p>
            <a:pPr lvl="0"/>
            <a:r>
              <a:rPr lang="en-GB" b="0" i="0" dirty="0">
                <a:solidFill>
                  <a:srgbClr val="333333"/>
                </a:solidFill>
                <a:effectLst/>
                <a:latin typeface="Georgia" panose="02040502050405020303" pitchFamily="18" charset="0"/>
              </a:rPr>
              <a:t>Your product quality would suffer. You cannot grow a company on the backs of  unhappy employees -- but that is what way too many leadership teams try to do!</a:t>
            </a:r>
            <a:r>
              <a:rPr lang="en-US" b="0" i="0" dirty="0">
                <a:solidFill>
                  <a:srgbClr val="333333"/>
                </a:solidFill>
                <a:effectLst/>
                <a:latin typeface="Georgia" panose="02040502050405020303" pitchFamily="18" charset="0"/>
              </a:rPr>
              <a:t> </a:t>
            </a:r>
            <a:r>
              <a:rPr lang="en-GB" b="0" i="0" dirty="0">
                <a:solidFill>
                  <a:srgbClr val="333333"/>
                </a:solidFill>
                <a:effectLst/>
                <a:latin typeface="Georgia" panose="02040502050405020303" pitchFamily="18" charset="0"/>
              </a:rPr>
              <a:t>Your employees -- and by extension, your job applicants -- are much more important than your customers. All you can establish on your own is the structure and strategy for your company. You cannot go down to the shop floor yourself and build every product.</a:t>
            </a:r>
            <a:r>
              <a:rPr lang="en-US" b="0" i="0" dirty="0">
                <a:solidFill>
                  <a:srgbClr val="333333"/>
                </a:solidFill>
                <a:effectLst/>
                <a:latin typeface="Georgia" panose="02040502050405020303" pitchFamily="18" charset="0"/>
              </a:rPr>
              <a:t> Think about it within a hotel. You cannot serve, clean rooms, answer the phone, cook the food and take care of your guests all by yourself. You need a great team around you. </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4</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algn="l">
              <a:buFont typeface="+mj-lt"/>
              <a:buAutoNum type="arabicPeriod"/>
            </a:pPr>
            <a:r>
              <a:rPr lang="en-GB" b="0" i="0" dirty="0">
                <a:solidFill>
                  <a:srgbClr val="333333"/>
                </a:solidFill>
                <a:effectLst/>
                <a:latin typeface="Georgia" panose="02040502050405020303" pitchFamily="18" charset="0"/>
              </a:rPr>
              <a:t>Every employee on your team has influence over some or all of your customer relationships. One disenchanted employee will crimp your ability to serve customers well, but lots of unhappy teammates will make it impossible for you to succeed. Whatever amount of time and energy you give to sales, marketing and customer service, invest even more in keeping your team equipped, informed and ready to rumble!</a:t>
            </a:r>
          </a:p>
          <a:p>
            <a:pPr algn="l">
              <a:buFont typeface="+mj-lt"/>
              <a:buAutoNum type="arabicPeriod"/>
            </a:pPr>
            <a:endParaRPr lang="en-GB" b="0" i="0" dirty="0">
              <a:solidFill>
                <a:srgbClr val="333333"/>
              </a:solidFill>
              <a:effectLst/>
              <a:latin typeface="Georgia" panose="02040502050405020303" pitchFamily="18" charset="0"/>
            </a:endParaRPr>
          </a:p>
          <a:p>
            <a:pPr algn="l">
              <a:buFont typeface="+mj-lt"/>
              <a:buAutoNum type="arabicPeriod"/>
            </a:pPr>
            <a:r>
              <a:rPr lang="en-GB" b="0" i="0" dirty="0">
                <a:solidFill>
                  <a:srgbClr val="333333"/>
                </a:solidFill>
                <a:effectLst/>
                <a:latin typeface="Georgia" panose="02040502050405020303" pitchFamily="18" charset="0"/>
              </a:rPr>
              <a:t>A toxic culture spreads its bad energy out beyond your company walls into the community. Once your Employer Brand is trashed and your company becomes known as a toxic workplace, you will have lost a critical competitive advantage that could have powered your growth. (Check your </a:t>
            </a:r>
            <a:r>
              <a:rPr lang="en-GB" b="0" i="0" u="none" strike="noStrike" dirty="0">
                <a:solidFill>
                  <a:srgbClr val="003891"/>
                </a:solidFill>
                <a:effectLst/>
                <a:latin typeface="Georgia" panose="02040502050405020303" pitchFamily="18" charset="0"/>
                <a:hlinkClick r:id="rId3"/>
              </a:rPr>
              <a:t>Glassdoor </a:t>
            </a:r>
            <a:r>
              <a:rPr lang="en-GB" b="0" i="0" dirty="0">
                <a:solidFill>
                  <a:srgbClr val="333333"/>
                </a:solidFill>
                <a:effectLst/>
                <a:latin typeface="Georgia" panose="02040502050405020303" pitchFamily="18" charset="0"/>
              </a:rPr>
              <a:t>rating to see what employees and ex-employees say about you.)</a:t>
            </a:r>
          </a:p>
          <a:p>
            <a:pPr algn="l">
              <a:buFont typeface="+mj-lt"/>
              <a:buAutoNum type="arabicPeriod"/>
            </a:pPr>
            <a:endParaRPr lang="en-GB" b="0" i="0" dirty="0">
              <a:solidFill>
                <a:srgbClr val="333333"/>
              </a:solidFill>
              <a:effectLst/>
              <a:latin typeface="Georgia" panose="02040502050405020303" pitchFamily="18" charset="0"/>
            </a:endParaRPr>
          </a:p>
          <a:p>
            <a:pPr algn="l">
              <a:buFont typeface="+mj-lt"/>
              <a:buAutoNum type="arabicPeriod"/>
            </a:pPr>
            <a:r>
              <a:rPr lang="en-GB" b="0" i="0" dirty="0">
                <a:solidFill>
                  <a:srgbClr val="333333"/>
                </a:solidFill>
                <a:effectLst/>
                <a:latin typeface="Georgia" panose="02040502050405020303" pitchFamily="18" charset="0"/>
              </a:rPr>
              <a:t>Your employees have powerful energy to bring to your organization, if you trust them enough to tap that fuel source. If you write job descriptions and believe that your employees are merely responsible for fulfilling the tasks listed on their job descriptions, you are shooting too low and wasting time and money. If you empower your employees to use their excellent brains and hearts on the job, you will see them create breakthrough solutions, collaborate and innovate far beyond what you could have imagined. You will have created tremendous value for your company out of thin air -- just by trusting yourself enough to trust the people you hire!</a:t>
            </a:r>
          </a:p>
          <a:p>
            <a:pPr algn="l">
              <a:buFont typeface="+mj-lt"/>
              <a:buAutoNum type="arabicPeriod"/>
            </a:pPr>
            <a:endParaRPr lang="en-GB" b="0" i="0" dirty="0">
              <a:solidFill>
                <a:srgbClr val="333333"/>
              </a:solidFill>
              <a:effectLst/>
              <a:latin typeface="Georgia" panose="02040502050405020303" pitchFamily="18" charset="0"/>
            </a:endParaRPr>
          </a:p>
          <a:p>
            <a:pPr algn="l">
              <a:buFont typeface="+mj-lt"/>
              <a:buAutoNum type="arabicPeriod"/>
            </a:pPr>
            <a:r>
              <a:rPr lang="en-GB" b="0" i="0" dirty="0">
                <a:solidFill>
                  <a:srgbClr val="333333"/>
                </a:solidFill>
                <a:effectLst/>
                <a:latin typeface="Georgia" panose="02040502050405020303" pitchFamily="18" charset="0"/>
              </a:rPr>
              <a:t>Your employees are the only real connection  between a CEO and their leadership team at the top of an organization, and the customers in the real world. If that connection is weak because the top managers don't trust their employees enough to listen to them, the leadership team will lose tough with its customers and competitors will swoop in to take advantage of the situation. Listen to your employees!</a:t>
            </a:r>
          </a:p>
          <a:p>
            <a:pPr algn="l">
              <a:buFont typeface="+mj-lt"/>
              <a:buAutoNum type="arabicPeriod"/>
            </a:pPr>
            <a:endParaRPr lang="en-GB" b="0" i="0" dirty="0">
              <a:solidFill>
                <a:srgbClr val="333333"/>
              </a:solidFill>
              <a:effectLst/>
              <a:latin typeface="Georgia" panose="02040502050405020303" pitchFamily="18" charset="0"/>
            </a:endParaRPr>
          </a:p>
          <a:p>
            <a:pPr algn="l">
              <a:buFont typeface="+mj-lt"/>
              <a:buAutoNum type="arabicPeriod"/>
            </a:pPr>
            <a:r>
              <a:rPr lang="en-GB" b="0" i="0" dirty="0">
                <a:solidFill>
                  <a:srgbClr val="333333"/>
                </a:solidFill>
                <a:effectLst/>
                <a:latin typeface="Georgia" panose="02040502050405020303" pitchFamily="18" charset="0"/>
              </a:rPr>
              <a:t>Every good thing that you hope to accomplish in your company will be powered by the same energy source -- the commitment and talent of your employees. You cannot get at that energy source if your employees are frustrated. When  your culture is in danger, you have no higher priority than to open up communication and put things right.</a:t>
            </a:r>
          </a:p>
          <a:p>
            <a:endParaRPr lang="en-GB" b="0" i="0" dirty="0">
              <a:solidFill>
                <a:srgbClr val="333333"/>
              </a:solidFill>
              <a:effectLst/>
              <a:latin typeface="Georgia" panose="02040502050405020303" pitchFamily="18" charset="0"/>
            </a:endParaRPr>
          </a:p>
          <a:p>
            <a:r>
              <a:rPr lang="en-GB" b="0" i="0" dirty="0">
                <a:solidFill>
                  <a:srgbClr val="333333"/>
                </a:solidFill>
                <a:effectLst/>
                <a:latin typeface="Georgia" panose="02040502050405020303" pitchFamily="18" charset="0"/>
              </a:rPr>
              <a:t>Managers pretend that customers are gold while employees are disposable and replaceable cogs in the machinery. How wrong they are! When you are in sync with your employees, your organization will be nimbler. It will be more responsive to changes in the market.</a:t>
            </a:r>
          </a:p>
          <a:p>
            <a:endParaRPr lang="en-GB" b="0" i="0" dirty="0">
              <a:solidFill>
                <a:srgbClr val="333333"/>
              </a:solidFill>
              <a:effectLst/>
              <a:latin typeface="Georgia" panose="02040502050405020303" pitchFamily="18" charset="0"/>
            </a:endParaRPr>
          </a:p>
          <a:p>
            <a:r>
              <a:rPr lang="en-GB" dirty="0">
                <a:hlinkClick r:id="rId4"/>
              </a:rPr>
              <a:t>Five Reasons Employees Are More Important Than Customers (forbes.com)</a:t>
            </a:r>
            <a:br>
              <a:rPr lang="en-GB" dirty="0"/>
            </a:b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5</a:t>
            </a:fld>
            <a:endParaRPr lang="cs-CZ"/>
          </a:p>
        </p:txBody>
      </p:sp>
    </p:spTree>
    <p:extLst>
      <p:ext uri="{BB962C8B-B14F-4D97-AF65-F5344CB8AC3E}">
        <p14:creationId xmlns:p14="http://schemas.microsoft.com/office/powerpoint/2010/main" val="31109153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What is Employee Engagement?</a:t>
            </a:r>
          </a:p>
        </p:txBody>
      </p:sp>
      <p:sp>
        <p:nvSpPr>
          <p:cNvPr id="4" name="Slide Number Placeholder 3"/>
          <p:cNvSpPr>
            <a:spLocks noGrp="1"/>
          </p:cNvSpPr>
          <p:nvPr>
            <p:ph type="sldNum" sz="quarter" idx="5"/>
          </p:nvPr>
        </p:nvSpPr>
        <p:spPr/>
        <p:txBody>
          <a:bodyPr/>
          <a:lstStyle/>
          <a:p>
            <a:fld id="{871B2431-D351-4C6E-A3CF-9DFAC0E3E050}" type="slidenum">
              <a:rPr lang="cs-CZ" smtClean="0"/>
              <a:t>6</a:t>
            </a:fld>
            <a:endParaRPr lang="cs-CZ"/>
          </a:p>
        </p:txBody>
      </p:sp>
    </p:spTree>
    <p:extLst>
      <p:ext uri="{BB962C8B-B14F-4D97-AF65-F5344CB8AC3E}">
        <p14:creationId xmlns:p14="http://schemas.microsoft.com/office/powerpoint/2010/main" val="34877641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07.02.2022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It is important to note that employee engagement is different from employee satisfaction. A satisfied employee will not necessarily commit extra time and effort into the organisation’s success, rather they will perform their job competently without expending extra effort. Job satisfaction tends to be transactional, corresponding to salary and benefits. Employee engagement is not transactional; an employee with a higher salary will not necessarily be an engaged employee.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7</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hlinkClick r:id="rId3"/>
              </a:rPr>
              <a:t>Employee Satisfaction vs. Employee Engagement | What's the Difference? (patriotsoftware.com)</a:t>
            </a:r>
            <a:endParaRPr lang="en-GB" dirty="0"/>
          </a:p>
          <a:p>
            <a:endParaRPr lang="en-GB" dirty="0"/>
          </a:p>
          <a:p>
            <a:pPr algn="l" fontAlgn="base"/>
            <a:r>
              <a:rPr lang="en-GB" b="0" i="0" dirty="0">
                <a:solidFill>
                  <a:srgbClr val="000000"/>
                </a:solidFill>
                <a:effectLst/>
                <a:latin typeface="Roboto" panose="02000000000000000000" pitchFamily="2" charset="0"/>
              </a:rPr>
              <a:t>Engaged employees’ actions can be described in three words: </a:t>
            </a:r>
            <a:r>
              <a:rPr lang="en-GB" b="1" i="1" dirty="0">
                <a:solidFill>
                  <a:srgbClr val="000000"/>
                </a:solidFill>
                <a:effectLst/>
                <a:latin typeface="Roboto" panose="02000000000000000000" pitchFamily="2" charset="0"/>
              </a:rPr>
              <a:t>rave, remain, and reach.</a:t>
            </a:r>
            <a:endParaRPr lang="en-GB" b="0" i="0" dirty="0">
              <a:solidFill>
                <a:srgbClr val="000000"/>
              </a:solidFill>
              <a:effectLst/>
              <a:latin typeface="Roboto" panose="02000000000000000000" pitchFamily="2" charset="0"/>
            </a:endParaRPr>
          </a:p>
          <a:p>
            <a:pPr algn="l" fontAlgn="base">
              <a:buFont typeface="Arial" panose="020B0604020202020204" pitchFamily="34" charset="0"/>
              <a:buChar char="•"/>
            </a:pPr>
            <a:r>
              <a:rPr lang="en-GB" b="1" i="0" dirty="0">
                <a:solidFill>
                  <a:srgbClr val="000000"/>
                </a:solidFill>
                <a:effectLst/>
                <a:latin typeface="Roboto" panose="02000000000000000000" pitchFamily="2" charset="0"/>
              </a:rPr>
              <a:t>Rave </a:t>
            </a:r>
            <a:r>
              <a:rPr lang="en-GB" b="0" i="0" dirty="0">
                <a:solidFill>
                  <a:srgbClr val="000000"/>
                </a:solidFill>
                <a:effectLst/>
                <a:latin typeface="Roboto" panose="02000000000000000000" pitchFamily="2" charset="0"/>
              </a:rPr>
              <a:t>refers to spreading good news about their employer. </a:t>
            </a:r>
          </a:p>
          <a:p>
            <a:pPr algn="l" fontAlgn="base">
              <a:buFont typeface="Arial" panose="020B0604020202020204" pitchFamily="34" charset="0"/>
              <a:buChar char="•"/>
            </a:pPr>
            <a:r>
              <a:rPr lang="en-GB" b="1" i="0" dirty="0">
                <a:solidFill>
                  <a:srgbClr val="000000"/>
                </a:solidFill>
                <a:effectLst/>
                <a:latin typeface="Roboto" panose="02000000000000000000" pitchFamily="2" charset="0"/>
              </a:rPr>
              <a:t>Remain</a:t>
            </a:r>
            <a:r>
              <a:rPr lang="en-GB" b="0" i="0" dirty="0">
                <a:solidFill>
                  <a:srgbClr val="000000"/>
                </a:solidFill>
                <a:effectLst/>
                <a:latin typeface="Roboto" panose="02000000000000000000" pitchFamily="2" charset="0"/>
              </a:rPr>
              <a:t> refers to the willingness to stick with their employer even when times are tough. </a:t>
            </a:r>
          </a:p>
          <a:p>
            <a:pPr algn="l" fontAlgn="base">
              <a:buFont typeface="Arial" panose="020B0604020202020204" pitchFamily="34" charset="0"/>
              <a:buChar char="•"/>
            </a:pPr>
            <a:r>
              <a:rPr lang="en-GB" b="1" i="0" dirty="0">
                <a:solidFill>
                  <a:srgbClr val="000000"/>
                </a:solidFill>
                <a:effectLst/>
                <a:latin typeface="Roboto" panose="02000000000000000000" pitchFamily="2" charset="0"/>
              </a:rPr>
              <a:t>Reach </a:t>
            </a:r>
            <a:r>
              <a:rPr lang="en-GB" b="0" i="0" dirty="0">
                <a:solidFill>
                  <a:srgbClr val="000000"/>
                </a:solidFill>
                <a:effectLst/>
                <a:latin typeface="Roboto" panose="02000000000000000000" pitchFamily="2" charset="0"/>
              </a:rPr>
              <a:t>refers to routinely going above and beyond – not only solving problems but routinely anticipating and preventing problems.</a:t>
            </a:r>
          </a:p>
          <a:p>
            <a:endParaRPr lang="en-GB" dirty="0"/>
          </a:p>
          <a:p>
            <a:r>
              <a:rPr lang="en-GB" b="0" i="0" dirty="0">
                <a:solidFill>
                  <a:srgbClr val="000000"/>
                </a:solidFill>
                <a:effectLst/>
                <a:latin typeface="Roboto" panose="02000000000000000000" pitchFamily="2" charset="0"/>
              </a:rPr>
              <a:t>Why is this important? Because employee engagement is the simplest way to </a:t>
            </a:r>
            <a:r>
              <a:rPr lang="en-GB" b="1" i="0" dirty="0">
                <a:solidFill>
                  <a:srgbClr val="000000"/>
                </a:solidFill>
                <a:effectLst/>
                <a:latin typeface="Roboto" panose="02000000000000000000" pitchFamily="2" charset="0"/>
              </a:rPr>
              <a:t>limit turnover, improve productivity, and boost employee referrals.</a:t>
            </a: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8</a:t>
            </a:fld>
            <a:endParaRPr lang="cs-CZ"/>
          </a:p>
        </p:txBody>
      </p:sp>
    </p:spTree>
    <p:extLst>
      <p:ext uri="{BB962C8B-B14F-4D97-AF65-F5344CB8AC3E}">
        <p14:creationId xmlns:p14="http://schemas.microsoft.com/office/powerpoint/2010/main" val="375007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Let’s look at the flip side.</a:t>
            </a:r>
          </a:p>
          <a:p>
            <a:endParaRPr lang="en-GB" dirty="0"/>
          </a:p>
          <a:p>
            <a:r>
              <a:rPr lang="en-GB" dirty="0"/>
              <a:t>What might a disengaged employee look?</a:t>
            </a:r>
          </a:p>
        </p:txBody>
      </p:sp>
      <p:sp>
        <p:nvSpPr>
          <p:cNvPr id="4" name="Slide Number Placeholder 3"/>
          <p:cNvSpPr>
            <a:spLocks noGrp="1"/>
          </p:cNvSpPr>
          <p:nvPr>
            <p:ph type="sldNum" sz="quarter" idx="5"/>
          </p:nvPr>
        </p:nvSpPr>
        <p:spPr/>
        <p:txBody>
          <a:bodyPr/>
          <a:lstStyle/>
          <a:p>
            <a:fld id="{871B2431-D351-4C6E-A3CF-9DFAC0E3E050}" type="slidenum">
              <a:rPr lang="cs-CZ" smtClean="0"/>
              <a:t>9</a:t>
            </a:fld>
            <a:endParaRPr lang="cs-CZ"/>
          </a:p>
        </p:txBody>
      </p:sp>
    </p:spTree>
    <p:extLst>
      <p:ext uri="{BB962C8B-B14F-4D97-AF65-F5344CB8AC3E}">
        <p14:creationId xmlns:p14="http://schemas.microsoft.com/office/powerpoint/2010/main" val="10535321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Break out session </a:t>
            </a:r>
          </a:p>
          <a:p>
            <a:endParaRPr lang="en-GB" dirty="0"/>
          </a:p>
          <a:p>
            <a:r>
              <a:rPr lang="en-GB" dirty="0"/>
              <a:t>2-4 groups</a:t>
            </a:r>
          </a:p>
          <a:p>
            <a:endParaRPr lang="en-GB" dirty="0"/>
          </a:p>
          <a:p>
            <a:r>
              <a:rPr lang="en-GB" dirty="0"/>
              <a:t>Consider where you work now. </a:t>
            </a:r>
          </a:p>
          <a:p>
            <a:endParaRPr lang="en-GB" dirty="0"/>
          </a:p>
          <a:p>
            <a:r>
              <a:rPr lang="en-GB" dirty="0"/>
              <a:t>Group 1 &amp; 2 Are you engaged and if so why? Discuss with your student colleagues. Think about why you are engaged or why your other colleagues might be. What does it look like where you are?</a:t>
            </a:r>
          </a:p>
          <a:p>
            <a:endParaRPr lang="en-GB" dirty="0"/>
          </a:p>
          <a:p>
            <a:r>
              <a:rPr lang="en-GB" dirty="0"/>
              <a:t>Group 3 &amp; 4 Are you disengaged, if so why? What about your other colleagues? What does a disengaged colleague look like with you?</a:t>
            </a:r>
          </a:p>
          <a:p>
            <a:endParaRPr lang="en-GB" dirty="0"/>
          </a:p>
          <a:p>
            <a:r>
              <a:rPr lang="en-GB" dirty="0"/>
              <a:t>Hopefully this will really make them think about what they are like at work and link this to real life!</a:t>
            </a:r>
          </a:p>
          <a:p>
            <a:endParaRPr lang="en-GB" dirty="0"/>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11</a:t>
            </a:fld>
            <a:endParaRPr lang="cs-CZ"/>
          </a:p>
        </p:txBody>
      </p:sp>
    </p:spTree>
    <p:extLst>
      <p:ext uri="{BB962C8B-B14F-4D97-AF65-F5344CB8AC3E}">
        <p14:creationId xmlns:p14="http://schemas.microsoft.com/office/powerpoint/2010/main" val="14967139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07.02.2022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GB" sz="1200" b="0" i="0" kern="1200" dirty="0">
                <a:solidFill>
                  <a:schemeClr val="tx1"/>
                </a:solidFill>
                <a:effectLst/>
                <a:latin typeface="+mn-lt"/>
                <a:ea typeface="+mn-ea"/>
                <a:cs typeface="+mn-cs"/>
              </a:rPr>
              <a:t>Sarah King describes Wyndham Vacation Ownership's way of making sure their employees are satisfied with the company, including employee round tables, competitive benefits program and training programs.</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12</a:t>
            </a:fld>
            <a:endParaRPr lang="cs-CZ"/>
          </a:p>
        </p:txBody>
      </p:sp>
    </p:spTree>
    <p:extLst>
      <p:ext uri="{BB962C8B-B14F-4D97-AF65-F5344CB8AC3E}">
        <p14:creationId xmlns:p14="http://schemas.microsoft.com/office/powerpoint/2010/main" val="35448570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13</a:t>
            </a:fld>
            <a:endParaRPr lang="cs-CZ"/>
          </a:p>
        </p:txBody>
      </p:sp>
    </p:spTree>
    <p:extLst>
      <p:ext uri="{BB962C8B-B14F-4D97-AF65-F5344CB8AC3E}">
        <p14:creationId xmlns:p14="http://schemas.microsoft.com/office/powerpoint/2010/main" val="24382291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07.02.2022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Employee retention is a critical industry issue. Yet, sadly, most owners and operators are simply feeling powerless to stop the incredible amount of industry turnover.</a:t>
            </a:r>
          </a:p>
          <a:p>
            <a:pPr lvl="0"/>
            <a:endParaRPr lang="en-US" dirty="0"/>
          </a:p>
          <a:p>
            <a:pPr lvl="0"/>
            <a:r>
              <a:rPr lang="en-US" dirty="0"/>
              <a:t>Remember what we discussed during the first lecture, if you don’t look after your employees and realize what an asset they are to your business, your business won’t be sustainable. </a:t>
            </a:r>
          </a:p>
          <a:p>
            <a:pPr lvl="0"/>
            <a:endParaRPr lang="en-US" dirty="0"/>
          </a:p>
          <a:p>
            <a:pPr lvl="0"/>
            <a:r>
              <a:rPr lang="en-US" dirty="0"/>
              <a:t>It’s so serious, there’s an annualized employee turnover rate of 73.8 percent in the hotel industry, according to the Bureau of Labor Statistics. That’s more than 6 percent of staff departing every single month. And every time someone leaves, someone new must be hired and trained. That’s a lot of money and time.</a:t>
            </a:r>
          </a:p>
          <a:p>
            <a:pPr lvl="0"/>
            <a:endParaRPr lang="en-US" dirty="0"/>
          </a:p>
          <a:p>
            <a:pPr lvl="0"/>
            <a:r>
              <a:rPr lang="en-US" dirty="0"/>
              <a:t>An employee might be very satisfied with their job but they will happily take another job if offered a nice raise. Studies show that employee retention is a challenge, with 81% of small businesses recognizing turnover as a costly problem. When an employee leaves, it can disrupt services, costing the organization money and upsetting clients, and replacing a lost employee can cost up to 40% of a salary.</a:t>
            </a:r>
          </a:p>
          <a:p>
            <a:pPr lvl="0"/>
            <a:endParaRPr lang="en-US" dirty="0"/>
          </a:p>
          <a:p>
            <a:pPr lvl="0"/>
            <a:r>
              <a:rPr lang="en-US" dirty="0"/>
              <a:t>If an employee is truly engaged, they will not want to leave their role, as they want to continue helping the organization reach its goals. They won’t be tempted to look for other work, because they are mentally and emotionally connected with the work that they are already doing.</a:t>
            </a:r>
          </a:p>
          <a:p>
            <a:pPr lvl="0"/>
            <a:endParaRPr lang="en-US" dirty="0"/>
          </a:p>
          <a:p>
            <a:pPr lvl="0"/>
            <a:r>
              <a:rPr lang="en-US" dirty="0"/>
              <a:t>Employee engagement leads directly to better staff retention, especially of top performers, which has become increasingly important, and difficult, with today’s hyper-mobile workforce.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14</a:t>
            </a:fld>
            <a:endParaRPr lang="cs-CZ"/>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07.02.2022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Employee retention is a critical industry issue. Yet, sadly, most owners and operators are simply feeling powerless to stop the incredible amount of industry turnover.</a:t>
            </a:r>
          </a:p>
          <a:p>
            <a:pPr lvl="0"/>
            <a:endParaRPr lang="en-US" dirty="0"/>
          </a:p>
          <a:p>
            <a:pPr lvl="0"/>
            <a:r>
              <a:rPr lang="en-US" dirty="0"/>
              <a:t>It’s so serious, there’s an annualized employee turnover rate of 73.8 percent in the hotel industry, according to the Bureau of Labor Statistics. That’s more than 6 percent of staff departing every single month. And every time someone leaves, someone new must be hired and trained. That’s a lot of money and time.</a:t>
            </a:r>
          </a:p>
          <a:p>
            <a:pPr lvl="0"/>
            <a:endParaRPr lang="en-US" dirty="0"/>
          </a:p>
          <a:p>
            <a:pPr lvl="0"/>
            <a:r>
              <a:rPr lang="en-US" dirty="0"/>
              <a:t>So why is this happening and how can the industry reduce the constant stream of employee departures?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15</a:t>
            </a:fld>
            <a:endParaRPr lang="cs-CZ"/>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07.02.2022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Employee retention is a critical industry issue. Yet, sadly, most owners and operators are simply feeling powerless to stop the incredible amount of industry turnover.</a:t>
            </a:r>
          </a:p>
          <a:p>
            <a:pPr lvl="0"/>
            <a:endParaRPr lang="en-US" dirty="0"/>
          </a:p>
          <a:p>
            <a:pPr lvl="0"/>
            <a:r>
              <a:rPr lang="en-US" dirty="0"/>
              <a:t>It’s so serious, there’s an annualized employee turnover rate of 73.8 percent in the hotel industry, according to the Bureau of Labor Statistics. That’s more than 6 percent of staff departing every single month. And every time someone leaves, someone new must be hired and trained. That’s a lot of money and time.</a:t>
            </a:r>
          </a:p>
          <a:p>
            <a:pPr lvl="0"/>
            <a:endParaRPr lang="en-US" dirty="0"/>
          </a:p>
          <a:p>
            <a:pPr lvl="0"/>
            <a:r>
              <a:rPr lang="en-US" dirty="0"/>
              <a:t>So why is this happening and how can the industry reduce the constant stream of employee departures?</a:t>
            </a:r>
          </a:p>
          <a:p>
            <a:pPr lvl="0"/>
            <a:endParaRPr lang="en-US" dirty="0"/>
          </a:p>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16</a:t>
            </a:fld>
            <a:endParaRPr lang="cs-CZ"/>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07.02.2022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1. Better customer satisfaction</a:t>
            </a:r>
          </a:p>
          <a:p>
            <a:pPr lvl="0"/>
            <a:endParaRPr lang="en-US" dirty="0"/>
          </a:p>
          <a:p>
            <a:pPr lvl="0"/>
            <a:r>
              <a:rPr lang="en-US" dirty="0"/>
              <a:t>Engaged employees will go above and beyond to provide great service to customers. They will take pride in performing their jobs to the best of their ability.</a:t>
            </a:r>
          </a:p>
          <a:p>
            <a:pPr lvl="0"/>
            <a:endParaRPr lang="en-US" dirty="0"/>
          </a:p>
          <a:p>
            <a:pPr lvl="0"/>
            <a:r>
              <a:rPr lang="en-US" dirty="0"/>
              <a:t>Customers who receive great service will both return and tell others about their experience, increasing customer loyalty for your organization.</a:t>
            </a:r>
          </a:p>
          <a:p>
            <a:pPr lvl="0"/>
            <a:endParaRPr lang="en-US" dirty="0"/>
          </a:p>
          <a:p>
            <a:pPr lvl="0"/>
            <a:r>
              <a:rPr lang="en-US" dirty="0"/>
              <a:t>2. Improved productivity and efficiency</a:t>
            </a:r>
          </a:p>
          <a:p>
            <a:pPr lvl="0"/>
            <a:endParaRPr lang="en-US" dirty="0"/>
          </a:p>
          <a:p>
            <a:pPr lvl="0"/>
            <a:r>
              <a:rPr lang="en-US" dirty="0"/>
              <a:t>An engaged employee wants their work to benefit the organization, so they will find ways to produce great quality work quickly. While an employee who is not engaged might simply want to come in and collect a paycheck with the least amount of work, an engaged employee will use discretionary effort to make sure that their work yields the highest result.</a:t>
            </a:r>
          </a:p>
          <a:p>
            <a:pPr lvl="0"/>
            <a:endParaRPr lang="en-US" dirty="0"/>
          </a:p>
          <a:p>
            <a:pPr lvl="0"/>
            <a:r>
              <a:rPr lang="en-US" dirty="0"/>
              <a:t>3. Enhanced company culture</a:t>
            </a:r>
          </a:p>
          <a:p>
            <a:pPr lvl="0"/>
            <a:endParaRPr lang="en-US" dirty="0"/>
          </a:p>
          <a:p>
            <a:pPr lvl="0"/>
            <a:r>
              <a:rPr lang="en-US" dirty="0"/>
              <a:t>Company culture is massively important to employees, and a bad culture can break an organization.</a:t>
            </a:r>
          </a:p>
          <a:p>
            <a:pPr lvl="0"/>
            <a:endParaRPr lang="en-US" dirty="0"/>
          </a:p>
          <a:p>
            <a:pPr lvl="0"/>
            <a:r>
              <a:rPr lang="en-US" dirty="0"/>
              <a:t>When employees are properly engaged with the organization, they understand their own importance in the company, as well as others, and are far more likely to take time to help train, advise, and lead those around them.</a:t>
            </a:r>
          </a:p>
          <a:p>
            <a:pPr lvl="0"/>
            <a:endParaRPr lang="en-US" dirty="0"/>
          </a:p>
          <a:p>
            <a:pPr lvl="0"/>
            <a:r>
              <a:rPr lang="en-US" dirty="0"/>
              <a:t>They are invested in the organization’s success, which is built by employees, so they will make sure that other employees are able to contribute to that success effectively.</a:t>
            </a:r>
          </a:p>
          <a:p>
            <a:pPr lvl="0"/>
            <a:endParaRPr lang="en-US" dirty="0"/>
          </a:p>
          <a:p>
            <a:pPr lvl="0"/>
            <a:r>
              <a:rPr lang="en-US" dirty="0"/>
              <a:t>4. Better business outcomes</a:t>
            </a:r>
          </a:p>
          <a:p>
            <a:pPr lvl="0"/>
            <a:endParaRPr lang="en-US" dirty="0"/>
          </a:p>
          <a:p>
            <a:pPr lvl="0"/>
            <a:r>
              <a:rPr lang="en-US" dirty="0"/>
              <a:t>Companies that have engaged workers report 21% higher profitability and were scored 17% higher on productivity.</a:t>
            </a:r>
          </a:p>
          <a:p>
            <a:pPr lvl="0"/>
            <a:endParaRPr lang="en-US" dirty="0"/>
          </a:p>
          <a:p>
            <a:pPr lvl="0"/>
            <a:r>
              <a:rPr lang="en-US" dirty="0"/>
              <a:t>Engaged employees work harder, doing a better job, driving up customer satisfaction and loyalty, and bringing a great deal of value into the organization.</a:t>
            </a:r>
          </a:p>
          <a:p>
            <a:pPr lvl="0"/>
            <a:endParaRPr lang="en-US" dirty="0"/>
          </a:p>
          <a:p>
            <a:pPr lvl="0"/>
            <a:r>
              <a:rPr lang="en-US" dirty="0"/>
              <a:t>Engaged employees will increase profitability through their work, and often lead innovation within their team, department, or organization.</a:t>
            </a:r>
          </a:p>
          <a:p>
            <a:pPr lvl="0"/>
            <a:endParaRPr lang="en-US" dirty="0"/>
          </a:p>
          <a:p>
            <a:pPr lvl="0"/>
            <a:r>
              <a:rPr lang="en-US" dirty="0"/>
              <a:t>5. Engaged employees pay attention to what they are doing, because they care about doing their job right. Workers will be more mindful of their surroundings and actions, and will go the extra mile to perform their duties correctly.</a:t>
            </a:r>
          </a:p>
          <a:p>
            <a:pPr lvl="0"/>
            <a:endParaRPr lang="en-US" dirty="0"/>
          </a:p>
          <a:p>
            <a:pPr lvl="0"/>
            <a:r>
              <a:rPr lang="en-US" dirty="0"/>
              <a:t>Engagement also increases innovation, with workers offering solutions to problems.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17</a:t>
            </a:fld>
            <a:endParaRPr lang="cs-CZ"/>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BREAK TIME</a:t>
            </a:r>
          </a:p>
        </p:txBody>
      </p:sp>
      <p:sp>
        <p:nvSpPr>
          <p:cNvPr id="4" name="Slide Number Placeholder 3"/>
          <p:cNvSpPr>
            <a:spLocks noGrp="1"/>
          </p:cNvSpPr>
          <p:nvPr>
            <p:ph type="sldNum" sz="quarter" idx="5"/>
          </p:nvPr>
        </p:nvSpPr>
        <p:spPr/>
        <p:txBody>
          <a:bodyPr/>
          <a:lstStyle/>
          <a:p>
            <a:fld id="{871B2431-D351-4C6E-A3CF-9DFAC0E3E050}" type="slidenum">
              <a:rPr lang="cs-CZ" smtClean="0"/>
              <a:t>27</a:t>
            </a:fld>
            <a:endParaRPr lang="cs-CZ"/>
          </a:p>
        </p:txBody>
      </p:sp>
    </p:spTree>
    <p:extLst>
      <p:ext uri="{BB962C8B-B14F-4D97-AF65-F5344CB8AC3E}">
        <p14:creationId xmlns:p14="http://schemas.microsoft.com/office/powerpoint/2010/main" val="34620926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Watch the video on the following link: </a:t>
            </a:r>
            <a:r>
              <a:rPr lang="en-GB" dirty="0">
                <a:hlinkClick r:id="rId3"/>
              </a:rPr>
              <a:t>IHG Employee Engagement on Vimeo</a:t>
            </a:r>
            <a:br>
              <a:rPr lang="en-GB" dirty="0"/>
            </a:br>
            <a:r>
              <a:rPr lang="en-GB" dirty="0"/>
              <a:t>(Unable to embed)</a:t>
            </a:r>
          </a:p>
          <a:p>
            <a:endParaRPr lang="en-GB" dirty="0"/>
          </a:p>
          <a:p>
            <a:r>
              <a:rPr lang="en-GB" sz="1200" b="0" i="0" kern="1200" dirty="0">
                <a:solidFill>
                  <a:schemeClr val="tx1"/>
                </a:solidFill>
                <a:effectLst/>
                <a:latin typeface="+mn-lt"/>
                <a:ea typeface="+mn-ea"/>
                <a:cs typeface="+mn-cs"/>
              </a:rPr>
              <a:t>Engaged employees are better employees. That was the big message Intercontinental Hotels Group wanted to send to hotel general managers, owners and members of the corporate HR team. Let’s take a look at their video that covers what we have learned so far.</a:t>
            </a: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28</a:t>
            </a:fld>
            <a:endParaRPr lang="cs-CZ"/>
          </a:p>
        </p:txBody>
      </p:sp>
    </p:spTree>
    <p:extLst>
      <p:ext uri="{BB962C8B-B14F-4D97-AF65-F5344CB8AC3E}">
        <p14:creationId xmlns:p14="http://schemas.microsoft.com/office/powerpoint/2010/main" val="29844068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Hear how Scandic changed its culture by empowering 18,000 team members to be decision makers. By building a meet, learn, share culture everyday Scandic are: * Engaging and empowering 18,000 team members * Producing crowdsource learning content from Scandic employees * Modernising their learning and development strategy * Connecting L&amp;D with internal communications * Building a strong employee brand and encouraging referrals</a:t>
            </a:r>
          </a:p>
          <a:p>
            <a:endParaRPr lang="en-GB" sz="1200" b="0" i="0" u="none" strike="noStrike" kern="1200" dirty="0">
              <a:solidFill>
                <a:schemeClr val="tx1"/>
              </a:solidFill>
              <a:effectLst/>
              <a:latin typeface="+mn-lt"/>
              <a:ea typeface="+mn-ea"/>
              <a:cs typeface="+mn-cs"/>
            </a:endParaRPr>
          </a:p>
          <a:p>
            <a:r>
              <a:rPr lang="en-GB" dirty="0"/>
              <a:t>4:34</a:t>
            </a:r>
          </a:p>
          <a:p>
            <a:endParaRPr lang="en-GB" dirty="0"/>
          </a:p>
          <a:p>
            <a:r>
              <a:rPr lang="en-GB" sz="1200" b="0" i="0" u="none" strike="noStrike" kern="1200" dirty="0">
                <a:solidFill>
                  <a:schemeClr val="tx1"/>
                </a:solidFill>
                <a:effectLst/>
                <a:latin typeface="+mn-lt"/>
                <a:ea typeface="+mn-ea"/>
                <a:cs typeface="+mn-cs"/>
              </a:rPr>
              <a:t>Empowering – I love this word and how it can transform colleagues. </a:t>
            </a:r>
          </a:p>
          <a:p>
            <a:endParaRPr lang="en-GB" sz="1200" b="0" i="0" u="none" strike="noStrike" kern="1200" dirty="0">
              <a:solidFill>
                <a:schemeClr val="tx1"/>
              </a:solidFill>
              <a:effectLst/>
              <a:latin typeface="+mn-lt"/>
              <a:ea typeface="+mn-ea"/>
              <a:cs typeface="+mn-cs"/>
            </a:endParaRPr>
          </a:p>
          <a:p>
            <a:pPr algn="l"/>
            <a:endParaRPr lang="en-GB" b="0" i="0" dirty="0">
              <a:solidFill>
                <a:srgbClr val="000000"/>
              </a:solidFill>
              <a:effectLst/>
              <a:latin typeface="Georgia" panose="02040502050405020303" pitchFamily="18" charset="0"/>
            </a:endParaRPr>
          </a:p>
          <a:p>
            <a:pPr algn="ctr">
              <a:buFont typeface="Arial" panose="020B0604020202020204" pitchFamily="34" charset="0"/>
              <a:buChar char="•"/>
            </a:pPr>
            <a:r>
              <a:rPr lang="en-GB" b="0" i="0" u="none" strike="noStrike" cap="all" dirty="0">
                <a:solidFill>
                  <a:srgbClr val="3867A6"/>
                </a:solidFill>
                <a:effectLst/>
                <a:latin typeface="Encode Sans Semi Condensed"/>
                <a:hlinkClick r:id="rId3"/>
              </a:rPr>
              <a:t>TALENT</a:t>
            </a:r>
            <a:endParaRPr lang="en-GB" b="0" i="0" cap="all" dirty="0">
              <a:solidFill>
                <a:srgbClr val="000000"/>
              </a:solidFill>
              <a:effectLst/>
              <a:latin typeface="Encode Sans Semi Condensed"/>
            </a:endParaRPr>
          </a:p>
          <a:p>
            <a:pPr algn="ctr">
              <a:buFont typeface="Arial" panose="020B0604020202020204" pitchFamily="34" charset="0"/>
              <a:buChar char="•"/>
            </a:pPr>
            <a:r>
              <a:rPr lang="en-GB" b="0" i="0" u="none" strike="noStrike" cap="all" dirty="0">
                <a:solidFill>
                  <a:srgbClr val="3867A6"/>
                </a:solidFill>
                <a:effectLst/>
                <a:latin typeface="Encode Sans Semi Condensed"/>
                <a:hlinkClick r:id="rId4"/>
              </a:rPr>
              <a:t>ENGAGEMENT</a:t>
            </a:r>
            <a:endParaRPr lang="en-GB" b="0" i="0" cap="all" dirty="0">
              <a:solidFill>
                <a:srgbClr val="000000"/>
              </a:solidFill>
              <a:effectLst/>
              <a:latin typeface="Encode Sans Semi Condensed"/>
            </a:endParaRPr>
          </a:p>
          <a:p>
            <a:pPr algn="l"/>
            <a:r>
              <a:rPr lang="en-GB" b="1" i="0" dirty="0">
                <a:solidFill>
                  <a:srgbClr val="000000"/>
                </a:solidFill>
                <a:effectLst/>
                <a:latin typeface="Encode Sans Semi Condensed"/>
              </a:rPr>
              <a:t>Five Ways to Empower Employees for Higher Engagement</a:t>
            </a:r>
          </a:p>
          <a:p>
            <a:pPr algn="l"/>
            <a:r>
              <a:rPr lang="en-GB" b="0" i="0" dirty="0">
                <a:solidFill>
                  <a:srgbClr val="666666"/>
                </a:solidFill>
                <a:effectLst/>
                <a:latin typeface="Encode Sans Semi Condensed"/>
              </a:rPr>
              <a:t>Feb. 27, 2017</a:t>
            </a:r>
          </a:p>
          <a:p>
            <a:pPr algn="l"/>
            <a:r>
              <a:rPr lang="en-GB" b="0" i="0" dirty="0">
                <a:solidFill>
                  <a:srgbClr val="222222"/>
                </a:solidFill>
                <a:effectLst/>
                <a:latin typeface="Georgia" panose="02040502050405020303" pitchFamily="18" charset="0"/>
              </a:rPr>
              <a:t>Empowerment is the ability of an employee to be directly involved in and have influence over their work. The organizations that typically have the highest level of employee engagement are the very same organizations in which employees are empowered.</a:t>
            </a:r>
          </a:p>
          <a:p>
            <a:pPr algn="l"/>
            <a:r>
              <a:rPr lang="en-GB" b="0" i="0" u="none" strike="noStrike" dirty="0">
                <a:solidFill>
                  <a:srgbClr val="3867A6"/>
                </a:solidFill>
                <a:effectLst/>
                <a:latin typeface="Encode Sans Semi Condensed"/>
                <a:hlinkClick r:id="rId5"/>
              </a:rPr>
              <a:t>Shawn Casemore</a:t>
            </a:r>
            <a:endParaRPr lang="en-GB" b="0" i="0" dirty="0">
              <a:solidFill>
                <a:srgbClr val="000000"/>
              </a:solidFill>
              <a:effectLst/>
              <a:latin typeface="Encode Sans Semi Condensed"/>
            </a:endParaRPr>
          </a:p>
          <a:p>
            <a:pPr algn="l"/>
            <a:r>
              <a:rPr lang="en-GB" b="0" i="0" dirty="0">
                <a:solidFill>
                  <a:srgbClr val="000000"/>
                </a:solidFill>
                <a:effectLst/>
                <a:latin typeface="Georgia" panose="02040502050405020303" pitchFamily="18" charset="0"/>
              </a:rPr>
              <a:t>Regardless of which statistic you find, the fact remains that employee engagement throughout North America remains low. In my experience, the reason there has been little improvement in this area over the past decade is because we’ve yet to come to grips with the idea that we need to let go in order to help employees to grow.</a:t>
            </a:r>
          </a:p>
          <a:p>
            <a:pPr algn="l"/>
            <a:r>
              <a:rPr lang="en-GB" b="0" i="0" dirty="0">
                <a:solidFill>
                  <a:srgbClr val="000000"/>
                </a:solidFill>
                <a:effectLst/>
                <a:latin typeface="Georgia" panose="02040502050405020303" pitchFamily="18" charset="0"/>
              </a:rPr>
              <a:t>When I did the research for my first book, </a:t>
            </a:r>
            <a:r>
              <a:rPr lang="en-GB" b="0" i="1" u="none" strike="noStrike" dirty="0">
                <a:solidFill>
                  <a:srgbClr val="BA2031"/>
                </a:solidFill>
                <a:effectLst/>
                <a:latin typeface="Georgia" panose="02040502050405020303" pitchFamily="18" charset="0"/>
                <a:hlinkClick r:id="rId6"/>
              </a:rPr>
              <a:t>Operational Empowerment: Collaborate, Innovate and Engage to Beat the Competition</a:t>
            </a:r>
            <a:r>
              <a:rPr lang="en-GB" b="0" i="0" dirty="0">
                <a:solidFill>
                  <a:srgbClr val="000000"/>
                </a:solidFill>
                <a:effectLst/>
                <a:latin typeface="Georgia" panose="02040502050405020303" pitchFamily="18" charset="0"/>
              </a:rPr>
              <a:t>, it became clear to me that no degree of recognition or general improvements in a working environment can overcome engagement if the employee doesn’t feel empowered.</a:t>
            </a:r>
          </a:p>
          <a:p>
            <a:pPr algn="l"/>
            <a:r>
              <a:rPr lang="en-GB" b="0" i="0" dirty="0">
                <a:solidFill>
                  <a:srgbClr val="000000"/>
                </a:solidFill>
                <a:effectLst/>
                <a:latin typeface="Georgia" panose="02040502050405020303" pitchFamily="18" charset="0"/>
              </a:rPr>
              <a:t>Empowerment is the ability of an employee to be directly involved in and have influence over their work. This includes their ability to make decisions about when they work, how work gets done, and what their priorities are.</a:t>
            </a:r>
          </a:p>
          <a:p>
            <a:pPr algn="l"/>
            <a:r>
              <a:rPr lang="en-GB" b="0" i="0" dirty="0">
                <a:solidFill>
                  <a:srgbClr val="000000"/>
                </a:solidFill>
                <a:effectLst/>
                <a:latin typeface="Georgia" panose="02040502050405020303" pitchFamily="18" charset="0"/>
              </a:rPr>
              <a:t>If you’re a CEO, executive, or leader at some level; don’t panic. I’m not suggesting you need to turn over the reins to your team, at least not initially.</a:t>
            </a:r>
          </a:p>
          <a:p>
            <a:pPr algn="l"/>
            <a:r>
              <a:rPr lang="en-GB" b="0" i="0" dirty="0">
                <a:solidFill>
                  <a:srgbClr val="000000"/>
                </a:solidFill>
                <a:effectLst/>
                <a:latin typeface="Georgia" panose="02040502050405020303" pitchFamily="18" charset="0"/>
              </a:rPr>
              <a:t>What I found through my studies is that the organizations that typically have the highest level of employee engagement are the very same organizations in which employees are empowered. In fact, there is a direct correlation between the degree to which employees are self-managed and the level to which they are engaged.</a:t>
            </a:r>
          </a:p>
          <a:p>
            <a:pPr algn="l"/>
            <a:r>
              <a:rPr lang="en-GB" b="0" i="0" dirty="0">
                <a:solidFill>
                  <a:srgbClr val="000000"/>
                </a:solidFill>
                <a:effectLst/>
                <a:latin typeface="Georgia" panose="02040502050405020303" pitchFamily="18" charset="0"/>
              </a:rPr>
              <a:t>Obviously, as a leader you play a role in this, starting specifically with five areas you need to change, if in fact you are going to empower your team.</a:t>
            </a:r>
          </a:p>
          <a:p>
            <a:pPr algn="l"/>
            <a:r>
              <a:rPr lang="en-GB" b="0" i="0" dirty="0">
                <a:solidFill>
                  <a:srgbClr val="000000"/>
                </a:solidFill>
                <a:effectLst/>
                <a:latin typeface="Georgia" panose="02040502050405020303" pitchFamily="18" charset="0"/>
              </a:rPr>
              <a:t>1.</a:t>
            </a:r>
            <a:r>
              <a:rPr lang="en-GB" b="1" i="0" dirty="0">
                <a:solidFill>
                  <a:srgbClr val="000000"/>
                </a:solidFill>
                <a:effectLst/>
                <a:latin typeface="Georgia" panose="02040502050405020303" pitchFamily="18" charset="0"/>
              </a:rPr>
              <a:t> Open dialog.</a:t>
            </a:r>
            <a:r>
              <a:rPr lang="en-GB" b="0" i="0" dirty="0">
                <a:solidFill>
                  <a:srgbClr val="000000"/>
                </a:solidFill>
                <a:effectLst/>
                <a:latin typeface="Georgia" panose="02040502050405020303" pitchFamily="18" charset="0"/>
              </a:rPr>
              <a:t> I have found that leaders who have achieved the greatest results from empowerment are open about everything. There is literally nothing that is hidden or held back. Receive some negative feedback from an employee? Bring it up to the team and ask for their assistance. Have something you’ve been challenged on by your boss? Bring the challenge to the team for their input and ideas. This is more than simply having an, “open door policy.” It is, in fact, being 100% transparent.</a:t>
            </a:r>
          </a:p>
          <a:p>
            <a:pPr algn="l"/>
            <a:r>
              <a:rPr lang="en-GB" b="0" i="0" dirty="0">
                <a:solidFill>
                  <a:srgbClr val="000000"/>
                </a:solidFill>
                <a:effectLst/>
                <a:latin typeface="Georgia" panose="02040502050405020303" pitchFamily="18" charset="0"/>
              </a:rPr>
              <a:t>2. </a:t>
            </a:r>
            <a:r>
              <a:rPr lang="en-GB" b="1" i="0" dirty="0">
                <a:solidFill>
                  <a:srgbClr val="000000"/>
                </a:solidFill>
                <a:effectLst/>
                <a:latin typeface="Georgia" panose="02040502050405020303" pitchFamily="18" charset="0"/>
              </a:rPr>
              <a:t>Frequent face-to-fact meetings:</a:t>
            </a:r>
            <a:r>
              <a:rPr lang="en-GB" b="0" i="0" dirty="0">
                <a:solidFill>
                  <a:srgbClr val="000000"/>
                </a:solidFill>
                <a:effectLst/>
                <a:latin typeface="Georgia" panose="02040502050405020303" pitchFamily="18" charset="0"/>
              </a:rPr>
              <a:t> It was well over a decade ago that I took the idea of having a weekly meeting (in many cases a painstaking hour long discussion re-hashing issues that I had thought were resolved) and turned it on its head. With the help of a senior team member, we began having a daily “huddle,” standing room only, at a central point in the office. Taken from the idea of a daily, “tool-box talk,” or pre-job brief, we took fifteen minutes to discuss plans for the day, and then most importantly we went around the circle, providing everyone with a chance to bring up whatever was on their mind.</a:t>
            </a:r>
          </a:p>
          <a:p>
            <a:pPr algn="l"/>
            <a:r>
              <a:rPr lang="en-GB" b="0" i="0" dirty="0">
                <a:solidFill>
                  <a:srgbClr val="000000"/>
                </a:solidFill>
                <a:effectLst/>
                <a:latin typeface="Georgia" panose="02040502050405020303" pitchFamily="18" charset="0"/>
              </a:rPr>
              <a:t>3. </a:t>
            </a:r>
            <a:r>
              <a:rPr lang="en-GB" b="1" i="0" dirty="0">
                <a:solidFill>
                  <a:srgbClr val="000000"/>
                </a:solidFill>
                <a:effectLst/>
                <a:latin typeface="Georgia" panose="02040502050405020303" pitchFamily="18" charset="0"/>
              </a:rPr>
              <a:t>Visual Work: </a:t>
            </a:r>
            <a:r>
              <a:rPr lang="en-GB" b="0" i="0" dirty="0">
                <a:solidFill>
                  <a:srgbClr val="000000"/>
                </a:solidFill>
                <a:effectLst/>
                <a:latin typeface="Georgia" panose="02040502050405020303" pitchFamily="18" charset="0"/>
              </a:rPr>
              <a:t>This will date me, but I was first introduced to Lean back in the 90s at Ford Motor Co. One of the ideas that stuck with me the most was the idea of making work visual. By introducing simple visual tools such as white boards, and highlighting the projects or specific tasks people are working on, you can help the team become involved in capacity planning. Employees and their teams naturally begin to support each other in their work when they know what others around them are working on.</a:t>
            </a:r>
          </a:p>
          <a:p>
            <a:pPr algn="l"/>
            <a:r>
              <a:rPr lang="en-GB" b="0" i="0" dirty="0">
                <a:solidFill>
                  <a:srgbClr val="000000"/>
                </a:solidFill>
                <a:effectLst/>
                <a:latin typeface="Georgia" panose="02040502050405020303" pitchFamily="18" charset="0"/>
              </a:rPr>
              <a:t>4. </a:t>
            </a:r>
            <a:r>
              <a:rPr lang="en-GB" b="1" i="0" dirty="0">
                <a:solidFill>
                  <a:srgbClr val="000000"/>
                </a:solidFill>
                <a:effectLst/>
                <a:latin typeface="Georgia" panose="02040502050405020303" pitchFamily="18" charset="0"/>
              </a:rPr>
              <a:t>Collaborative Goals: </a:t>
            </a:r>
            <a:r>
              <a:rPr lang="en-GB" b="0" i="0" dirty="0">
                <a:solidFill>
                  <a:srgbClr val="000000"/>
                </a:solidFill>
                <a:effectLst/>
                <a:latin typeface="Georgia" panose="02040502050405020303" pitchFamily="18" charset="0"/>
              </a:rPr>
              <a:t>Several years ago I came across an organization that was developing what I like to call collaborative goals. The specific objectives of the CEO and executive teams were sent down throughout the organization for teams to review and identify their own specific goals that would in turn support achieving the goals of the organization. It was a top down and bottom up approach to developing goals that included open dialog, sharing of information, and ultimately a powerful method for setting a clear focus that everyone in every department could buy into.</a:t>
            </a:r>
          </a:p>
          <a:p>
            <a:pPr algn="l"/>
            <a:r>
              <a:rPr lang="en-GB" b="0" i="0" dirty="0">
                <a:solidFill>
                  <a:srgbClr val="000000"/>
                </a:solidFill>
                <a:effectLst/>
                <a:latin typeface="Georgia" panose="02040502050405020303" pitchFamily="18" charset="0"/>
              </a:rPr>
              <a:t>5. </a:t>
            </a:r>
            <a:r>
              <a:rPr lang="en-GB" b="1" i="0" dirty="0">
                <a:solidFill>
                  <a:srgbClr val="000000"/>
                </a:solidFill>
                <a:effectLst/>
                <a:latin typeface="Georgia" panose="02040502050405020303" pitchFamily="18" charset="0"/>
              </a:rPr>
              <a:t>More Questions than Answers:</a:t>
            </a:r>
            <a:r>
              <a:rPr lang="en-GB" b="0" i="0" dirty="0">
                <a:solidFill>
                  <a:srgbClr val="000000"/>
                </a:solidFill>
                <a:effectLst/>
                <a:latin typeface="Georgia" panose="02040502050405020303" pitchFamily="18" charset="0"/>
              </a:rPr>
              <a:t> I recall the first role I had where my name was on a door. Man, would my mom be proud! Interestingly, I learned during this time that the more I told people what to do, the less they listened. That’s when I learned the power of questions. For over a decade now, I’ve been teaching and coaching leaders on the power of asking questions. When you ask your people about their ideas, you engage them in identifying what to do. This is at the heart of empowerment. For those organizations and leaders who have successfully introduced empowerment, their leadership team leads with questions before ever considering what the answers might be.</a:t>
            </a:r>
          </a:p>
          <a:p>
            <a:pPr algn="l"/>
            <a:r>
              <a:rPr lang="en-GB" b="0" i="0" dirty="0">
                <a:solidFill>
                  <a:srgbClr val="000000"/>
                </a:solidFill>
                <a:effectLst/>
                <a:latin typeface="Georgia" panose="02040502050405020303" pitchFamily="18" charset="0"/>
              </a:rPr>
              <a:t>You’ll notice from this list that there are a combination of environmental factors, cultural factors and leadership </a:t>
            </a:r>
            <a:r>
              <a:rPr lang="en-GB" b="0" i="0" dirty="0" err="1">
                <a:solidFill>
                  <a:srgbClr val="000000"/>
                </a:solidFill>
                <a:effectLst/>
                <a:latin typeface="Georgia" panose="02040502050405020303" pitchFamily="18" charset="0"/>
              </a:rPr>
              <a:t>behaviors</a:t>
            </a:r>
            <a:r>
              <a:rPr lang="en-GB" b="0" i="0" dirty="0">
                <a:solidFill>
                  <a:srgbClr val="000000"/>
                </a:solidFill>
                <a:effectLst/>
                <a:latin typeface="Georgia" panose="02040502050405020303" pitchFamily="18" charset="0"/>
              </a:rPr>
              <a:t> that are necessary for empowerment. That’s on purpose. Empowerment itself can’t be achieved by focusing only on one aspect of the business, but instead is a way of operating a business.</a:t>
            </a:r>
          </a:p>
          <a:p>
            <a:pPr algn="l"/>
            <a:r>
              <a:rPr lang="en-GB" b="0" i="0" dirty="0">
                <a:solidFill>
                  <a:srgbClr val="000000"/>
                </a:solidFill>
                <a:effectLst/>
                <a:latin typeface="Georgia" panose="02040502050405020303" pitchFamily="18" charset="0"/>
              </a:rPr>
              <a:t>To say that empowerment alone is the only way to increase employee engagement would be a misnomer, but it is in fact the single greatest determinant as to the level and degree of employee engagement achieved.</a:t>
            </a: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29</a:t>
            </a:fld>
            <a:endParaRPr lang="cs-CZ"/>
          </a:p>
        </p:txBody>
      </p:sp>
    </p:spTree>
    <p:extLst>
      <p:ext uri="{BB962C8B-B14F-4D97-AF65-F5344CB8AC3E}">
        <p14:creationId xmlns:p14="http://schemas.microsoft.com/office/powerpoint/2010/main" val="30206276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07.02.2022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Diana </a:t>
            </a:r>
            <a:r>
              <a:rPr lang="en-GB" sz="1200" b="0" i="0" u="none" strike="noStrike" kern="1200" dirty="0" err="1">
                <a:solidFill>
                  <a:schemeClr val="tx1"/>
                </a:solidFill>
                <a:effectLst/>
                <a:latin typeface="+mn-lt"/>
                <a:ea typeface="+mn-ea"/>
                <a:cs typeface="+mn-cs"/>
              </a:rPr>
              <a:t>Dosik</a:t>
            </a:r>
            <a:r>
              <a:rPr lang="en-GB" sz="1200" b="0" i="0" u="none" strike="noStrike" kern="1200" dirty="0">
                <a:solidFill>
                  <a:schemeClr val="tx1"/>
                </a:solidFill>
                <a:effectLst/>
                <a:latin typeface="+mn-lt"/>
                <a:ea typeface="+mn-ea"/>
                <a:cs typeface="+mn-cs"/>
              </a:rPr>
              <a:t>: Why we need to treat our employees as thoughtfully as our customers – TED talk from September 2015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lvl="0"/>
            <a:r>
              <a:rPr lang="en-US" dirty="0"/>
              <a:t>Today's companies know everything there is to know about their customers and will stop at nothing to ensure that their experience is pleasant and meaningful. But what if they directed some of that same energy at understanding and engaging their employees? What are the potential payoffs for a better motivated, more loyal and imaginatively innovating workforce? Diana </a:t>
            </a:r>
            <a:r>
              <a:rPr lang="en-US" dirty="0" err="1"/>
              <a:t>Dosik</a:t>
            </a:r>
            <a:r>
              <a:rPr lang="en-US" dirty="0"/>
              <a:t> shares her experiences turning the tables of customer research and experience onto employees to create smarter and better companies.</a:t>
            </a:r>
          </a:p>
          <a:p>
            <a:pPr lvl="0"/>
            <a:endParaRPr lang="en-US" dirty="0"/>
          </a:p>
          <a:p>
            <a:pPr lvl="0"/>
            <a:r>
              <a:rPr lang="en-US" dirty="0"/>
              <a:t>9:50</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30</a:t>
            </a:fld>
            <a:endParaRPr lang="cs-CZ"/>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Gallup - Employee Engagement Hierarchy. Identifying the elements of employee engagement was no easy task. To determine what employees needed for growth, development and high performance, Gallup interviewed more than 1 million managers to find the best predictors of employee and team performance. </a:t>
            </a:r>
          </a:p>
        </p:txBody>
      </p:sp>
      <p:sp>
        <p:nvSpPr>
          <p:cNvPr id="4" name="Slide Number Placeholder 3"/>
          <p:cNvSpPr>
            <a:spLocks noGrp="1"/>
          </p:cNvSpPr>
          <p:nvPr>
            <p:ph type="sldNum" sz="quarter" idx="5"/>
          </p:nvPr>
        </p:nvSpPr>
        <p:spPr/>
        <p:txBody>
          <a:bodyPr/>
          <a:lstStyle/>
          <a:p>
            <a:fld id="{871B2431-D351-4C6E-A3CF-9DFAC0E3E050}" type="slidenum">
              <a:rPr lang="cs-CZ" smtClean="0"/>
              <a:t>31</a:t>
            </a:fld>
            <a:endParaRPr lang="cs-CZ"/>
          </a:p>
        </p:txBody>
      </p:sp>
    </p:spTree>
    <p:extLst>
      <p:ext uri="{BB962C8B-B14F-4D97-AF65-F5344CB8AC3E}">
        <p14:creationId xmlns:p14="http://schemas.microsoft.com/office/powerpoint/2010/main" val="5726304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There are three billion working people on this planet, and only 40 percent of them report being happy at work. Michael C. Bush shares his insights into what makes workers unhappy -- and how companies can benefit their bottom lines by fostering satisfaction. The Way We Work is a TED original video series where leaders and thinkers offer practical wisdom and insight into how we can adapt and thrive amid changing workplace conventions.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4:10</a:t>
            </a: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32</a:t>
            </a:fld>
            <a:endParaRPr lang="cs-CZ"/>
          </a:p>
        </p:txBody>
      </p:sp>
    </p:spTree>
    <p:extLst>
      <p:ext uri="{BB962C8B-B14F-4D97-AF65-F5344CB8AC3E}">
        <p14:creationId xmlns:p14="http://schemas.microsoft.com/office/powerpoint/2010/main" val="21032178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Employee Engagement Overview</a:t>
            </a:r>
          </a:p>
          <a:p>
            <a:endParaRPr lang="en-GB" dirty="0"/>
          </a:p>
          <a:p>
            <a:r>
              <a:rPr lang="en-GB" dirty="0"/>
              <a:t>5:17</a:t>
            </a:r>
          </a:p>
        </p:txBody>
      </p:sp>
      <p:sp>
        <p:nvSpPr>
          <p:cNvPr id="4" name="Slide Number Placeholder 3"/>
          <p:cNvSpPr>
            <a:spLocks noGrp="1"/>
          </p:cNvSpPr>
          <p:nvPr>
            <p:ph type="sldNum" sz="quarter" idx="5"/>
          </p:nvPr>
        </p:nvSpPr>
        <p:spPr/>
        <p:txBody>
          <a:bodyPr/>
          <a:lstStyle/>
          <a:p>
            <a:fld id="{871B2431-D351-4C6E-A3CF-9DFAC0E3E050}" type="slidenum">
              <a:rPr lang="cs-CZ" smtClean="0"/>
              <a:t>33</a:t>
            </a:fld>
            <a:endParaRPr lang="cs-CZ"/>
          </a:p>
        </p:txBody>
      </p:sp>
    </p:spTree>
    <p:extLst>
      <p:ext uri="{BB962C8B-B14F-4D97-AF65-F5344CB8AC3E}">
        <p14:creationId xmlns:p14="http://schemas.microsoft.com/office/powerpoint/2010/main" val="26580222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algn="l"/>
            <a:r>
              <a:rPr lang="en-GB" b="0" i="0" dirty="0">
                <a:solidFill>
                  <a:srgbClr val="000000"/>
                </a:solidFill>
                <a:effectLst/>
                <a:latin typeface="Lato" panose="020F0502020204030203" pitchFamily="34" charset="0"/>
              </a:rPr>
              <a:t>To summarise:</a:t>
            </a:r>
          </a:p>
          <a:p>
            <a:pPr algn="l"/>
            <a:endParaRPr lang="en-GB" b="0" i="0" dirty="0">
              <a:solidFill>
                <a:srgbClr val="000000"/>
              </a:solidFill>
              <a:effectLst/>
              <a:latin typeface="Lato" panose="020F0502020204030203" pitchFamily="34" charset="0"/>
            </a:endParaRPr>
          </a:p>
          <a:p>
            <a:pPr algn="l"/>
            <a:r>
              <a:rPr lang="en-GB" b="0" i="0" dirty="0">
                <a:solidFill>
                  <a:srgbClr val="000000"/>
                </a:solidFill>
                <a:effectLst/>
                <a:latin typeface="Lato" panose="020F0502020204030203" pitchFamily="34" charset="0"/>
              </a:rPr>
              <a:t> Imagine this:</a:t>
            </a:r>
          </a:p>
          <a:p>
            <a:pPr algn="l"/>
            <a:r>
              <a:rPr lang="en-GB" b="0" i="0" dirty="0">
                <a:solidFill>
                  <a:srgbClr val="000000"/>
                </a:solidFill>
                <a:effectLst/>
                <a:latin typeface="Lato" panose="020F0502020204030203" pitchFamily="34" charset="0"/>
              </a:rPr>
              <a:t>It starts small. You hear someone a few desks away sniffling. The next day they have a cough, and the person next to you now has a sore throat. Before you know it, everyone in the office has a nasty cold. Say hello to miserable employees and decreased productivity for the next week.</a:t>
            </a:r>
          </a:p>
          <a:p>
            <a:pPr algn="l"/>
            <a:r>
              <a:rPr lang="en-GB" b="0" i="0" dirty="0">
                <a:solidFill>
                  <a:srgbClr val="000000"/>
                </a:solidFill>
                <a:effectLst/>
                <a:latin typeface="Lato" panose="020F0502020204030203" pitchFamily="34" charset="0"/>
              </a:rPr>
              <a:t>Just like a virus, employee attitudes are contagious. All it takes is one resentful employee to start complaining, and it’s not long before he’s bringing others down, too. Employees who had been motivated to excel start to question management’s decisions and wonder whether their work really matters. Productivity takes a nosedive. Although you may not be able to transform every employee who has checked out into one who is engaged and motivated, you </a:t>
            </a:r>
            <a:r>
              <a:rPr lang="en-GB" b="0" i="1" dirty="0">
                <a:solidFill>
                  <a:srgbClr val="000000"/>
                </a:solidFill>
                <a:effectLst/>
                <a:latin typeface="Lato" panose="020F0502020204030203" pitchFamily="34" charset="0"/>
              </a:rPr>
              <a:t>can</a:t>
            </a:r>
            <a:r>
              <a:rPr lang="en-GB" b="0" i="0" dirty="0">
                <a:solidFill>
                  <a:srgbClr val="000000"/>
                </a:solidFill>
                <a:effectLst/>
                <a:latin typeface="Lato" panose="020F0502020204030203" pitchFamily="34" charset="0"/>
              </a:rPr>
              <a:t> develop a company culture where the </a:t>
            </a:r>
            <a:r>
              <a:rPr lang="en-GB" b="0" i="0" u="sng" dirty="0">
                <a:solidFill>
                  <a:srgbClr val="31A1EF"/>
                </a:solidFill>
                <a:effectLst/>
                <a:latin typeface="Lato" panose="020F0502020204030203" pitchFamily="34" charset="0"/>
                <a:hlinkClick r:id="rId3"/>
              </a:rPr>
              <a:t>employee experience</a:t>
            </a:r>
            <a:r>
              <a:rPr lang="en-GB" b="0" i="0" dirty="0">
                <a:solidFill>
                  <a:srgbClr val="000000"/>
                </a:solidFill>
                <a:effectLst/>
                <a:latin typeface="Lato" panose="020F0502020204030203" pitchFamily="34" charset="0"/>
              </a:rPr>
              <a:t> is a priority. </a:t>
            </a:r>
          </a:p>
          <a:p>
            <a:pPr algn="l"/>
            <a:r>
              <a:rPr lang="en-GB" b="0" i="0" u="sng" dirty="0">
                <a:solidFill>
                  <a:srgbClr val="31A1EF"/>
                </a:solidFill>
                <a:effectLst/>
                <a:latin typeface="Lato" panose="020F0502020204030203" pitchFamily="34" charset="0"/>
                <a:hlinkClick r:id="rId4"/>
              </a:rPr>
              <a:t> According to Jill Christensen</a:t>
            </a:r>
            <a:r>
              <a:rPr lang="en-GB" b="0" i="0" dirty="0">
                <a:solidFill>
                  <a:srgbClr val="000000"/>
                </a:solidFill>
                <a:effectLst/>
                <a:latin typeface="Lato" panose="020F0502020204030203" pitchFamily="34" charset="0"/>
              </a:rPr>
              <a:t> Here’s what you need to know.</a:t>
            </a:r>
          </a:p>
          <a:p>
            <a:pPr algn="l"/>
            <a:r>
              <a:rPr lang="en-GB" b="1" i="0" dirty="0">
                <a:solidFill>
                  <a:srgbClr val="08216A"/>
                </a:solidFill>
                <a:effectLst/>
                <a:latin typeface="Futura Std"/>
              </a:rPr>
              <a:t>The Difference Between Employee Satisfaction and Employee Engagement</a:t>
            </a:r>
          </a:p>
          <a:p>
            <a:pPr algn="l"/>
            <a:r>
              <a:rPr lang="en-GB" b="0" i="0" u="sng" dirty="0">
                <a:solidFill>
                  <a:srgbClr val="31A1EF"/>
                </a:solidFill>
                <a:effectLst/>
                <a:latin typeface="Lato" panose="020F0502020204030203" pitchFamily="34" charset="0"/>
                <a:hlinkClick r:id="rId5"/>
              </a:rPr>
              <a:t>In their video</a:t>
            </a:r>
            <a:r>
              <a:rPr lang="en-GB" b="0" i="0" dirty="0">
                <a:solidFill>
                  <a:srgbClr val="000000"/>
                </a:solidFill>
                <a:effectLst/>
                <a:latin typeface="Lato" panose="020F0502020204030203" pitchFamily="34" charset="0"/>
              </a:rPr>
              <a:t>,</a:t>
            </a:r>
            <a:r>
              <a:rPr lang="en-GB" b="0" i="0" u="sng" dirty="0">
                <a:solidFill>
                  <a:srgbClr val="31A1EF"/>
                </a:solidFill>
                <a:effectLst/>
                <a:latin typeface="Lato" panose="020F0502020204030203" pitchFamily="34" charset="0"/>
                <a:hlinkClick r:id="rId6"/>
              </a:rPr>
              <a:t> </a:t>
            </a:r>
            <a:r>
              <a:rPr lang="en-GB" b="0" i="0" dirty="0">
                <a:solidFill>
                  <a:srgbClr val="000000"/>
                </a:solidFill>
                <a:effectLst/>
                <a:latin typeface="Lato" panose="020F0502020204030203" pitchFamily="34" charset="0"/>
              </a:rPr>
              <a:t>The Employee Engagement Group discussed the differences between a satisfied employee and an engaged employee. In the most basic sense:</a:t>
            </a:r>
          </a:p>
          <a:p>
            <a:pPr algn="l"/>
            <a:r>
              <a:rPr lang="en-GB" b="0" i="0" dirty="0">
                <a:solidFill>
                  <a:srgbClr val="000000"/>
                </a:solidFill>
                <a:effectLst/>
                <a:latin typeface="Lato" panose="020F0502020204030203" pitchFamily="34" charset="0"/>
              </a:rPr>
              <a:t>● Satisfied employees are there to </a:t>
            </a:r>
            <a:r>
              <a:rPr lang="en-GB" b="0" i="1" dirty="0">
                <a:solidFill>
                  <a:srgbClr val="000000"/>
                </a:solidFill>
                <a:effectLst/>
                <a:latin typeface="Lato" panose="020F0502020204030203" pitchFamily="34" charset="0"/>
              </a:rPr>
              <a:t>get</a:t>
            </a:r>
            <a:r>
              <a:rPr lang="en-GB" b="0" i="0" dirty="0">
                <a:solidFill>
                  <a:srgbClr val="000000"/>
                </a:solidFill>
                <a:effectLst/>
                <a:latin typeface="Lato" panose="020F0502020204030203" pitchFamily="34" charset="0"/>
              </a:rPr>
              <a:t>.</a:t>
            </a:r>
          </a:p>
          <a:p>
            <a:pPr algn="l"/>
            <a:r>
              <a:rPr lang="en-GB" b="0" i="0" dirty="0">
                <a:solidFill>
                  <a:srgbClr val="000000"/>
                </a:solidFill>
                <a:effectLst/>
                <a:latin typeface="Lato" panose="020F0502020204030203" pitchFamily="34" charset="0"/>
              </a:rPr>
              <a:t>● Engaged employees are there to </a:t>
            </a:r>
            <a:r>
              <a:rPr lang="en-GB" b="0" i="1" dirty="0">
                <a:solidFill>
                  <a:srgbClr val="000000"/>
                </a:solidFill>
                <a:effectLst/>
                <a:latin typeface="Lato" panose="020F0502020204030203" pitchFamily="34" charset="0"/>
              </a:rPr>
              <a:t>give</a:t>
            </a:r>
            <a:r>
              <a:rPr lang="en-GB" b="0" i="0" dirty="0">
                <a:solidFill>
                  <a:srgbClr val="000000"/>
                </a:solidFill>
                <a:effectLst/>
                <a:latin typeface="Lato" panose="020F0502020204030203" pitchFamily="34" charset="0"/>
              </a:rPr>
              <a:t>.</a:t>
            </a:r>
          </a:p>
          <a:p>
            <a:pPr algn="l"/>
            <a:r>
              <a:rPr lang="en-GB" b="0" i="0" dirty="0">
                <a:solidFill>
                  <a:srgbClr val="000000"/>
                </a:solidFill>
                <a:effectLst/>
                <a:latin typeface="Lato" panose="020F0502020204030203" pitchFamily="34" charset="0"/>
              </a:rPr>
              <a:t>A satisfied but unengaged employee asks their employer, “What can you do for me?” An actively engaged employee asks, “What can you do for me, </a:t>
            </a:r>
            <a:r>
              <a:rPr lang="en-GB" b="0" i="1" dirty="0">
                <a:solidFill>
                  <a:srgbClr val="000000"/>
                </a:solidFill>
                <a:effectLst/>
                <a:latin typeface="Lato" panose="020F0502020204030203" pitchFamily="34" charset="0"/>
              </a:rPr>
              <a:t>and what can I do in return?</a:t>
            </a:r>
            <a:r>
              <a:rPr lang="en-GB" b="0" i="0" dirty="0">
                <a:solidFill>
                  <a:srgbClr val="000000"/>
                </a:solidFill>
                <a:effectLst/>
                <a:latin typeface="Lato" panose="020F0502020204030203" pitchFamily="34" charset="0"/>
              </a:rPr>
              <a:t>”</a:t>
            </a:r>
          </a:p>
          <a:p>
            <a:pPr algn="l"/>
            <a:r>
              <a:rPr lang="en-GB" b="0" i="0" dirty="0">
                <a:solidFill>
                  <a:srgbClr val="000000"/>
                </a:solidFill>
                <a:effectLst/>
                <a:latin typeface="Lato" panose="020F0502020204030203" pitchFamily="34" charset="0"/>
              </a:rPr>
              <a:t>A satisfied employee will stick around for a while, but they probably don’t feel inspired to go above and beyond their basic responsibilities.</a:t>
            </a:r>
            <a:r>
              <a:rPr lang="en-GB" b="0" i="0" u="sng" dirty="0">
                <a:solidFill>
                  <a:srgbClr val="31A1EF"/>
                </a:solidFill>
                <a:effectLst/>
                <a:latin typeface="Lato" panose="020F0502020204030203" pitchFamily="34" charset="0"/>
                <a:hlinkClick r:id="rId7"/>
              </a:rPr>
              <a:t> Engaged employees</a:t>
            </a:r>
            <a:r>
              <a:rPr lang="en-GB" b="0" i="0" dirty="0">
                <a:solidFill>
                  <a:srgbClr val="000000"/>
                </a:solidFill>
                <a:effectLst/>
                <a:latin typeface="Lato" panose="020F0502020204030203" pitchFamily="34" charset="0"/>
              </a:rPr>
              <a:t>, on the other hand, are committed to the success of your business. They are more than happy to suggest ways the organization can be improved.</a:t>
            </a:r>
          </a:p>
          <a:p>
            <a:pPr algn="l"/>
            <a:r>
              <a:rPr lang="en-GB" b="1" i="0" dirty="0">
                <a:solidFill>
                  <a:srgbClr val="08216A"/>
                </a:solidFill>
                <a:effectLst/>
                <a:latin typeface="Futura Std"/>
              </a:rPr>
              <a:t>Paddlers, Passengers and the Employees Sinking Your Boat</a:t>
            </a:r>
          </a:p>
          <a:p>
            <a:pPr algn="l"/>
            <a:r>
              <a:rPr lang="en-GB" b="0" i="0" dirty="0">
                <a:solidFill>
                  <a:srgbClr val="000000"/>
                </a:solidFill>
                <a:effectLst/>
                <a:latin typeface="Lato" panose="020F0502020204030203" pitchFamily="34" charset="0"/>
              </a:rPr>
              <a:t>Employee engagement is a spectrum. Gallup splits employees into three categories, based on their survey responses:</a:t>
            </a:r>
          </a:p>
          <a:p>
            <a:pPr algn="l"/>
            <a:r>
              <a:rPr lang="en-GB" b="0" i="0" dirty="0">
                <a:solidFill>
                  <a:srgbClr val="000000"/>
                </a:solidFill>
                <a:effectLst/>
                <a:latin typeface="Lato" panose="020F0502020204030203" pitchFamily="34" charset="0"/>
              </a:rPr>
              <a:t>1. </a:t>
            </a:r>
            <a:r>
              <a:rPr lang="en-GB" b="1" i="0" dirty="0">
                <a:solidFill>
                  <a:srgbClr val="000000"/>
                </a:solidFill>
                <a:effectLst/>
                <a:latin typeface="Futura Std"/>
              </a:rPr>
              <a:t>Engaged</a:t>
            </a:r>
            <a:r>
              <a:rPr lang="en-GB" b="0" i="0" dirty="0">
                <a:solidFill>
                  <a:srgbClr val="000000"/>
                </a:solidFill>
                <a:effectLst/>
                <a:latin typeface="Lato" panose="020F0502020204030203" pitchFamily="34" charset="0"/>
              </a:rPr>
              <a:t>. Employees who are excited about the work they do and the environment in which they do it. They are emotionally invested in helping the company achieve its goals.</a:t>
            </a:r>
          </a:p>
          <a:p>
            <a:pPr algn="l"/>
            <a:r>
              <a:rPr lang="en-GB" b="0" i="0" dirty="0">
                <a:solidFill>
                  <a:srgbClr val="000000"/>
                </a:solidFill>
                <a:effectLst/>
                <a:latin typeface="Lato" panose="020F0502020204030203" pitchFamily="34" charset="0"/>
              </a:rPr>
              <a:t>2. </a:t>
            </a:r>
            <a:r>
              <a:rPr lang="en-GB" b="1" i="0" dirty="0">
                <a:solidFill>
                  <a:srgbClr val="000000"/>
                </a:solidFill>
                <a:effectLst/>
                <a:latin typeface="Futura Std"/>
              </a:rPr>
              <a:t>Not engaged</a:t>
            </a:r>
            <a:r>
              <a:rPr lang="en-GB" b="0" i="0" dirty="0">
                <a:solidFill>
                  <a:srgbClr val="000000"/>
                </a:solidFill>
                <a:effectLst/>
                <a:latin typeface="Lato" panose="020F0502020204030203" pitchFamily="34" charset="0"/>
              </a:rPr>
              <a:t>. Employees who are there for a </a:t>
            </a:r>
            <a:r>
              <a:rPr lang="en-GB" b="0" i="0" dirty="0" err="1">
                <a:solidFill>
                  <a:srgbClr val="000000"/>
                </a:solidFill>
                <a:effectLst/>
                <a:latin typeface="Lato" panose="020F0502020204030203" pitchFamily="34" charset="0"/>
              </a:rPr>
              <a:t>paycheck</a:t>
            </a:r>
            <a:r>
              <a:rPr lang="en-GB" b="0" i="0" dirty="0">
                <a:solidFill>
                  <a:srgbClr val="000000"/>
                </a:solidFill>
                <a:effectLst/>
                <a:latin typeface="Lato" panose="020F0502020204030203" pitchFamily="34" charset="0"/>
              </a:rPr>
              <a:t> and not much else. They are generally productive but not passionate about their role.</a:t>
            </a:r>
          </a:p>
          <a:p>
            <a:pPr algn="l"/>
            <a:r>
              <a:rPr lang="en-GB" b="0" i="0" dirty="0">
                <a:solidFill>
                  <a:srgbClr val="000000"/>
                </a:solidFill>
                <a:effectLst/>
                <a:latin typeface="Lato" panose="020F0502020204030203" pitchFamily="34" charset="0"/>
              </a:rPr>
              <a:t>3. </a:t>
            </a:r>
            <a:r>
              <a:rPr lang="en-GB" b="1" i="0" dirty="0">
                <a:solidFill>
                  <a:srgbClr val="000000"/>
                </a:solidFill>
                <a:effectLst/>
                <a:latin typeface="Futura Std"/>
              </a:rPr>
              <a:t>Actively disengaged</a:t>
            </a:r>
            <a:r>
              <a:rPr lang="en-GB" b="0" i="0" dirty="0">
                <a:solidFill>
                  <a:srgbClr val="000000"/>
                </a:solidFill>
                <a:effectLst/>
                <a:latin typeface="Lato" panose="020F0502020204030203" pitchFamily="34" charset="0"/>
              </a:rPr>
              <a:t>. Employees who are so unhappy and resentful, they actually work to sabotage the company and undermine accomplishments of their engaged </a:t>
            </a:r>
            <a:r>
              <a:rPr lang="en-GB" b="0" i="0" dirty="0" err="1">
                <a:solidFill>
                  <a:srgbClr val="000000"/>
                </a:solidFill>
                <a:effectLst/>
                <a:latin typeface="Lato" panose="020F0502020204030203" pitchFamily="34" charset="0"/>
              </a:rPr>
              <a:t>coworkers</a:t>
            </a:r>
            <a:r>
              <a:rPr lang="en-GB" b="0" i="0" dirty="0">
                <a:solidFill>
                  <a:srgbClr val="000000"/>
                </a:solidFill>
                <a:effectLst/>
                <a:latin typeface="Lato" panose="020F0502020204030203" pitchFamily="34" charset="0"/>
              </a:rPr>
              <a:t>.</a:t>
            </a:r>
          </a:p>
          <a:p>
            <a:pPr algn="l"/>
            <a:r>
              <a:rPr lang="en-GB" b="0" i="0" dirty="0">
                <a:solidFill>
                  <a:srgbClr val="000000"/>
                </a:solidFill>
                <a:effectLst/>
                <a:latin typeface="Lato" panose="020F0502020204030203" pitchFamily="34" charset="0"/>
              </a:rPr>
              <a:t>To better illustrate the differences between engaged, not engaged and actively disengaged employees, Christensen uses</a:t>
            </a:r>
            <a:r>
              <a:rPr lang="en-GB" b="0" i="0" u="sng" dirty="0">
                <a:solidFill>
                  <a:srgbClr val="31A1EF"/>
                </a:solidFill>
                <a:effectLst/>
                <a:latin typeface="Lato" panose="020F0502020204030203" pitchFamily="34" charset="0"/>
                <a:hlinkClick r:id="rId8"/>
              </a:rPr>
              <a:t> Gallup’s data</a:t>
            </a:r>
            <a:r>
              <a:rPr lang="en-GB" b="0" i="0" dirty="0">
                <a:solidFill>
                  <a:srgbClr val="000000"/>
                </a:solidFill>
                <a:effectLst/>
                <a:latin typeface="Lato" panose="020F0502020204030203" pitchFamily="34" charset="0"/>
              </a:rPr>
              <a:t> and this analogy:</a:t>
            </a:r>
          </a:p>
          <a:p>
            <a:pPr algn="l"/>
            <a:r>
              <a:rPr lang="en-GB" b="0" i="0" dirty="0">
                <a:solidFill>
                  <a:srgbClr val="000000"/>
                </a:solidFill>
                <a:effectLst/>
                <a:latin typeface="Lato" panose="020F0502020204030203" pitchFamily="34" charset="0"/>
              </a:rPr>
              <a:t>Your company is a boat with 100 people onboard. In the average organization, only 33 of these individuals are paddling (engaged employees). Fifty are just hanging out in the boat (not engaged employees). And 17 are actually trying to sink the boat (actively disengaged employees).</a:t>
            </a:r>
          </a:p>
          <a:p>
            <a:pPr algn="l"/>
            <a:r>
              <a:rPr lang="en-GB" b="0" i="0" dirty="0">
                <a:solidFill>
                  <a:srgbClr val="000000"/>
                </a:solidFill>
                <a:effectLst/>
                <a:latin typeface="Lato" panose="020F0502020204030203" pitchFamily="34" charset="0"/>
              </a:rPr>
              <a:t>Yikes.</a:t>
            </a:r>
          </a:p>
          <a:p>
            <a:pPr algn="l"/>
            <a:r>
              <a:rPr lang="en-GB" b="1" i="0" dirty="0">
                <a:solidFill>
                  <a:srgbClr val="08216A"/>
                </a:solidFill>
                <a:effectLst/>
                <a:latin typeface="Futura Std"/>
              </a:rPr>
              <a:t>What Does An Actively Disengaged Employee Look Like?</a:t>
            </a:r>
          </a:p>
          <a:p>
            <a:pPr algn="l"/>
            <a:r>
              <a:rPr lang="en-GB" b="0" i="0" dirty="0">
                <a:solidFill>
                  <a:srgbClr val="000000"/>
                </a:solidFill>
                <a:effectLst/>
                <a:latin typeface="Lato" panose="020F0502020204030203" pitchFamily="34" charset="0"/>
              </a:rPr>
              <a:t>Here are a few </a:t>
            </a:r>
            <a:r>
              <a:rPr lang="en-GB" b="0" i="0" dirty="0" err="1">
                <a:solidFill>
                  <a:srgbClr val="000000"/>
                </a:solidFill>
                <a:effectLst/>
                <a:latin typeface="Lato" panose="020F0502020204030203" pitchFamily="34" charset="0"/>
              </a:rPr>
              <a:t>telltale</a:t>
            </a:r>
            <a:r>
              <a:rPr lang="en-GB" b="0" i="0" dirty="0">
                <a:solidFill>
                  <a:srgbClr val="000000"/>
                </a:solidFill>
                <a:effectLst/>
                <a:latin typeface="Lato" panose="020F0502020204030203" pitchFamily="34" charset="0"/>
              </a:rPr>
              <a:t> signs of an employee who is trying to “sink the boat”:</a:t>
            </a:r>
          </a:p>
          <a:p>
            <a:pPr algn="l"/>
            <a:r>
              <a:rPr lang="en-GB" b="0" i="0" dirty="0">
                <a:solidFill>
                  <a:srgbClr val="000000"/>
                </a:solidFill>
                <a:effectLst/>
                <a:latin typeface="Lato" panose="020F0502020204030203" pitchFamily="34" charset="0"/>
              </a:rPr>
              <a:t>1. They have no desire to be productive.</a:t>
            </a:r>
          </a:p>
          <a:p>
            <a:pPr algn="l"/>
            <a:r>
              <a:rPr lang="en-GB" b="0" i="0" dirty="0">
                <a:solidFill>
                  <a:srgbClr val="000000"/>
                </a:solidFill>
                <a:effectLst/>
                <a:latin typeface="Lato" panose="020F0502020204030203" pitchFamily="34" charset="0"/>
              </a:rPr>
              <a:t>2. They aren’t concerned with the quality of their work</a:t>
            </a:r>
          </a:p>
          <a:p>
            <a:pPr algn="l"/>
            <a:r>
              <a:rPr lang="en-GB" b="0" i="0" dirty="0">
                <a:solidFill>
                  <a:srgbClr val="000000"/>
                </a:solidFill>
                <a:effectLst/>
                <a:latin typeface="Lato" panose="020F0502020204030203" pitchFamily="34" charset="0"/>
              </a:rPr>
              <a:t>3. They often arrive late and leave early and are frequently absent without a legitimate reason.</a:t>
            </a:r>
          </a:p>
          <a:p>
            <a:pPr algn="l"/>
            <a:r>
              <a:rPr lang="en-GB" b="0" i="0" dirty="0">
                <a:solidFill>
                  <a:srgbClr val="000000"/>
                </a:solidFill>
                <a:effectLst/>
                <a:latin typeface="Lato" panose="020F0502020204030203" pitchFamily="34" charset="0"/>
              </a:rPr>
              <a:t>4. They complain — loudly and frequently — to whomever will listen.</a:t>
            </a:r>
          </a:p>
          <a:p>
            <a:pPr algn="l"/>
            <a:r>
              <a:rPr lang="en-GB" b="0" i="0" dirty="0">
                <a:solidFill>
                  <a:srgbClr val="000000"/>
                </a:solidFill>
                <a:effectLst/>
                <a:latin typeface="Lato" panose="020F0502020204030203" pitchFamily="34" charset="0"/>
              </a:rPr>
              <a:t>5. They couldn’t care less about the future of the company and have no problem sharing that opinion.</a:t>
            </a:r>
          </a:p>
          <a:p>
            <a:pPr algn="l"/>
            <a:r>
              <a:rPr lang="en-GB" b="1" i="0" dirty="0">
                <a:solidFill>
                  <a:srgbClr val="08216A"/>
                </a:solidFill>
                <a:effectLst/>
                <a:latin typeface="Futura Std"/>
              </a:rPr>
              <a:t>How To Cultivate Employee Engagement</a:t>
            </a:r>
          </a:p>
          <a:p>
            <a:pPr algn="l"/>
            <a:r>
              <a:rPr lang="en-GB" b="0" i="0" dirty="0">
                <a:solidFill>
                  <a:srgbClr val="000000"/>
                </a:solidFill>
                <a:effectLst/>
                <a:latin typeface="Lato" panose="020F0502020204030203" pitchFamily="34" charset="0"/>
              </a:rPr>
              <a:t>According to Christensen, there are four primary ways to counteract disengagement and foster a culture of employee engagement.</a:t>
            </a:r>
          </a:p>
          <a:p>
            <a:pPr algn="l"/>
            <a:r>
              <a:rPr lang="en-GB" b="0" i="0" dirty="0">
                <a:solidFill>
                  <a:srgbClr val="000000"/>
                </a:solidFill>
                <a:effectLst/>
                <a:latin typeface="Lato" panose="020F0502020204030203" pitchFamily="34" charset="0"/>
              </a:rPr>
              <a:t>1. </a:t>
            </a:r>
            <a:r>
              <a:rPr lang="en-GB" b="0" i="0" u="sng" dirty="0">
                <a:solidFill>
                  <a:srgbClr val="31A1EF"/>
                </a:solidFill>
                <a:effectLst/>
                <a:latin typeface="Lato" panose="020F0502020204030203" pitchFamily="34" charset="0"/>
                <a:hlinkClick r:id="rId9"/>
              </a:rPr>
              <a:t>Hire slowly, and fire quickly</a:t>
            </a:r>
            <a:r>
              <a:rPr lang="en-GB" b="0" i="0" dirty="0">
                <a:solidFill>
                  <a:srgbClr val="000000"/>
                </a:solidFill>
                <a:effectLst/>
                <a:latin typeface="Lato" panose="020F0502020204030203" pitchFamily="34" charset="0"/>
              </a:rPr>
              <a:t>. Make deliberate decisions about who is in your organization and who needs to be shown the door. Strong managers and supportive colleagues create a happy, healthy environment.</a:t>
            </a:r>
          </a:p>
          <a:p>
            <a:pPr algn="l"/>
            <a:r>
              <a:rPr lang="en-GB" b="0" i="0" dirty="0">
                <a:solidFill>
                  <a:srgbClr val="000000"/>
                </a:solidFill>
                <a:effectLst/>
                <a:latin typeface="Lato" panose="020F0502020204030203" pitchFamily="34" charset="0"/>
              </a:rPr>
              <a:t>2. </a:t>
            </a:r>
            <a:r>
              <a:rPr lang="en-GB" b="0" i="0" u="sng" dirty="0">
                <a:solidFill>
                  <a:srgbClr val="31A1EF"/>
                </a:solidFill>
                <a:effectLst/>
                <a:latin typeface="Lato" panose="020F0502020204030203" pitchFamily="34" charset="0"/>
                <a:hlinkClick r:id="rId10"/>
              </a:rPr>
              <a:t>Align employee and organizational goals</a:t>
            </a:r>
            <a:r>
              <a:rPr lang="en-GB" b="0" i="0" dirty="0">
                <a:solidFill>
                  <a:srgbClr val="000000"/>
                </a:solidFill>
                <a:effectLst/>
                <a:latin typeface="Lato" panose="020F0502020204030203" pitchFamily="34" charset="0"/>
              </a:rPr>
              <a:t>. Employees should know (and see) their individual work has a direct impact on the success of the organization. Each member of the workforce should be working towards a common goal that not only benefits them but also the company.</a:t>
            </a:r>
          </a:p>
          <a:p>
            <a:pPr algn="l"/>
            <a:r>
              <a:rPr lang="en-GB" b="0" i="0" dirty="0">
                <a:solidFill>
                  <a:srgbClr val="000000"/>
                </a:solidFill>
                <a:effectLst/>
                <a:latin typeface="Lato" panose="020F0502020204030203" pitchFamily="34" charset="0"/>
              </a:rPr>
              <a:t>3. </a:t>
            </a:r>
            <a:r>
              <a:rPr lang="en-GB" b="0" i="0" u="sng" dirty="0">
                <a:solidFill>
                  <a:srgbClr val="31A1EF"/>
                </a:solidFill>
                <a:effectLst/>
                <a:latin typeface="Lato" panose="020F0502020204030203" pitchFamily="34" charset="0"/>
                <a:hlinkClick r:id="rId11"/>
              </a:rPr>
              <a:t>Build a culture of two-way communication</a:t>
            </a:r>
            <a:r>
              <a:rPr lang="en-GB" b="0" i="0" dirty="0">
                <a:solidFill>
                  <a:srgbClr val="000000"/>
                </a:solidFill>
                <a:effectLst/>
                <a:latin typeface="Lato" panose="020F0502020204030203" pitchFamily="34" charset="0"/>
              </a:rPr>
              <a:t>. In order to earn the trust and respect of the workforce, employers must be authentic, transparent and open. Employees must know management is being sincere and feel comfortable sharing their opinions.</a:t>
            </a:r>
          </a:p>
          <a:p>
            <a:pPr algn="l"/>
            <a:r>
              <a:rPr lang="en-GB" b="0" i="0" dirty="0">
                <a:solidFill>
                  <a:srgbClr val="000000"/>
                </a:solidFill>
                <a:effectLst/>
                <a:latin typeface="Lato" panose="020F0502020204030203" pitchFamily="34" charset="0"/>
              </a:rPr>
              <a:t>4. </a:t>
            </a:r>
            <a:r>
              <a:rPr lang="en-GB" b="0" i="0" u="sng" dirty="0">
                <a:solidFill>
                  <a:srgbClr val="31A1EF"/>
                </a:solidFill>
                <a:effectLst/>
                <a:latin typeface="Lato" panose="020F0502020204030203" pitchFamily="34" charset="0"/>
                <a:hlinkClick r:id="rId12"/>
              </a:rPr>
              <a:t>Recognize your employees</a:t>
            </a:r>
            <a:r>
              <a:rPr lang="en-GB" b="0" i="0" dirty="0">
                <a:solidFill>
                  <a:srgbClr val="000000"/>
                </a:solidFill>
                <a:effectLst/>
                <a:latin typeface="Lato" panose="020F0502020204030203" pitchFamily="34" charset="0"/>
              </a:rPr>
              <a:t>. Don’t let employees think their contributions don’t matter. Acknowledge how important they are to the organization and make sure they know their hard work is appreciated.</a:t>
            </a:r>
          </a:p>
          <a:p>
            <a:pPr algn="l"/>
            <a:r>
              <a:rPr lang="en-GB" b="0" i="0" dirty="0">
                <a:solidFill>
                  <a:srgbClr val="000000"/>
                </a:solidFill>
                <a:effectLst/>
                <a:latin typeface="Lato" panose="020F0502020204030203" pitchFamily="34" charset="0"/>
              </a:rPr>
              <a:t>It’s a well-established fact that replacing an employee costs much more than retaining one. And certainly, an engaged employee will almost assuredly have a longer, more productive tenure than a disengaged one.</a:t>
            </a: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34</a:t>
            </a:fld>
            <a:endParaRPr lang="cs-CZ"/>
          </a:p>
        </p:txBody>
      </p:sp>
    </p:spTree>
    <p:extLst>
      <p:ext uri="{BB962C8B-B14F-4D97-AF65-F5344CB8AC3E}">
        <p14:creationId xmlns:p14="http://schemas.microsoft.com/office/powerpoint/2010/main" val="26297490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07.02.2022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Your task is to create and prepare a </a:t>
            </a:r>
            <a:r>
              <a:rPr lang="en-GB" sz="1800" b="1" dirty="0">
                <a:effectLst/>
                <a:latin typeface="Arial" panose="020B0604020202020204" pitchFamily="34" charset="0"/>
                <a:ea typeface="Times New Roman" panose="02020603050405020304" pitchFamily="18" charset="0"/>
              </a:rPr>
              <a:t>presentation (10mins)</a:t>
            </a:r>
            <a:r>
              <a:rPr lang="en-GB" sz="1800" dirty="0">
                <a:effectLst/>
                <a:latin typeface="Arial" panose="020B0604020202020204" pitchFamily="34" charset="0"/>
                <a:ea typeface="Times New Roman" panose="02020603050405020304" pitchFamily="18" charset="0"/>
              </a:rPr>
              <a:t> that details the importance of employee engagement within the hotel industry and how to keep employees engaged.</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endParaRPr lang="en-GB" sz="1800" dirty="0">
              <a:effectLst/>
              <a:latin typeface="Arial" panose="020B0604020202020204" pitchFamily="34" charset="0"/>
              <a:ea typeface="Times New Roman" panose="02020603050405020304" pitchFamily="18" charset="0"/>
            </a:endParaRPr>
          </a:p>
          <a:p>
            <a:pPr algn="just">
              <a:lnSpc>
                <a:spcPct val="150000"/>
              </a:lnSpc>
            </a:pPr>
            <a:endParaRPr lang="en-GB" sz="1800" dirty="0">
              <a:effectLst/>
              <a:latin typeface="Arial" panose="020B0604020202020204" pitchFamily="34" charset="0"/>
              <a:ea typeface="Times New Roman" panose="02020603050405020304" pitchFamily="18" charset="0"/>
            </a:endParaRPr>
          </a:p>
          <a:p>
            <a:pPr algn="just">
              <a:lnSpc>
                <a:spcPct val="150000"/>
              </a:lnSpc>
            </a:pPr>
            <a:r>
              <a:rPr lang="en-GB" sz="1800" dirty="0">
                <a:effectLst/>
                <a:latin typeface="Arial" panose="020B0604020202020204" pitchFamily="34" charset="0"/>
                <a:ea typeface="Times New Roman" panose="02020603050405020304" pitchFamily="18" charset="0"/>
              </a:rPr>
              <a:t>You should include </a:t>
            </a:r>
            <a:r>
              <a:rPr lang="en-GB" sz="1800" b="1" dirty="0">
                <a:effectLst/>
                <a:latin typeface="Arial" panose="020B0604020202020204" pitchFamily="34" charset="0"/>
                <a:ea typeface="Times New Roman" panose="02020603050405020304" pitchFamily="18" charset="0"/>
              </a:rPr>
              <a:t>one engagement theoretical model</a:t>
            </a:r>
            <a:r>
              <a:rPr lang="en-GB" sz="1800" dirty="0">
                <a:effectLst/>
                <a:latin typeface="Arial" panose="020B0604020202020204" pitchFamily="34" charset="0"/>
                <a:ea typeface="Times New Roman" panose="02020603050405020304" pitchFamily="18" charset="0"/>
              </a:rPr>
              <a:t> to include and discuss within your presentation. You should also provide </a:t>
            </a:r>
            <a:r>
              <a:rPr lang="en-GB" sz="1800" b="1" dirty="0">
                <a:effectLst/>
                <a:latin typeface="Arial" panose="020B0604020202020204" pitchFamily="34" charset="0"/>
                <a:ea typeface="Times New Roman" panose="02020603050405020304" pitchFamily="18" charset="0"/>
              </a:rPr>
              <a:t>examples of best practice</a:t>
            </a:r>
            <a:r>
              <a:rPr lang="en-GB" sz="1800" dirty="0">
                <a:effectLst/>
                <a:latin typeface="Arial" panose="020B0604020202020204" pitchFamily="34" charset="0"/>
                <a:ea typeface="Times New Roman" panose="02020603050405020304" pitchFamily="18" charset="0"/>
              </a:rPr>
              <a:t> from the hotel industry and expand on these within your presentation. Consider </a:t>
            </a:r>
            <a:r>
              <a:rPr lang="en-GB" sz="1800" b="1" dirty="0">
                <a:effectLst/>
                <a:latin typeface="Arial" panose="020B0604020202020204" pitchFamily="34" charset="0"/>
                <a:ea typeface="Times New Roman" panose="02020603050405020304" pitchFamily="18" charset="0"/>
              </a:rPr>
              <a:t>data and statistics</a:t>
            </a:r>
            <a:r>
              <a:rPr lang="en-GB" sz="1800" dirty="0">
                <a:effectLst/>
                <a:latin typeface="Arial" panose="020B0604020202020204" pitchFamily="34" charset="0"/>
                <a:ea typeface="Times New Roman" panose="02020603050405020304" pitchFamily="18" charset="0"/>
              </a:rPr>
              <a:t> that would support your findings. Your presentation should include examples on </a:t>
            </a:r>
            <a:r>
              <a:rPr lang="en-GB" sz="1800" b="1" dirty="0">
                <a:effectLst/>
                <a:latin typeface="Arial" panose="020B0604020202020204" pitchFamily="34" charset="0"/>
                <a:ea typeface="Times New Roman" panose="02020603050405020304" pitchFamily="18" charset="0"/>
              </a:rPr>
              <a:t>how to engage your employees.</a:t>
            </a:r>
            <a:r>
              <a:rPr lang="en-GB" sz="1800" dirty="0">
                <a:effectLst/>
                <a:latin typeface="Arial" panose="020B0604020202020204" pitchFamily="34" charset="0"/>
                <a:ea typeface="Times New Roman" panose="02020603050405020304" pitchFamily="18" charset="0"/>
              </a:rPr>
              <a:t> Ensure your presentation is well-paced and enjoyable.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rial" panose="020B0604020202020204" pitchFamily="34" charset="0"/>
                <a:ea typeface="Times New Roman" panose="02020603050405020304" pitchFamily="18" charset="0"/>
              </a:rPr>
              <a:t>Your work must include referencing according to the Harvard standards (</a:t>
            </a:r>
            <a:r>
              <a:rPr lang="en-GB" sz="1800" b="1" dirty="0">
                <a:effectLst/>
                <a:latin typeface="Arial" panose="020B0604020202020204" pitchFamily="34" charset="0"/>
                <a:ea typeface="Times New Roman" panose="02020603050405020304" pitchFamily="18" charset="0"/>
              </a:rPr>
              <a:t>both in-text referencing on the slides and a reference list provided at the end</a:t>
            </a:r>
            <a:r>
              <a:rPr lang="en-GB" sz="1800" dirty="0">
                <a:effectLst/>
                <a:latin typeface="Arial" panose="020B0604020202020204" pitchFamily="34" charset="0"/>
                <a:ea typeface="Times New Roman" panose="02020603050405020304" pitchFamily="18" charset="0"/>
              </a:rPr>
              <a:t>), with a minimum of 12 references.</a:t>
            </a:r>
            <a:endParaRPr lang="en-GB" sz="1800" dirty="0">
              <a:effectLst/>
              <a:latin typeface="Times New Roman" panose="02020603050405020304" pitchFamily="18" charset="0"/>
              <a:ea typeface="Times New Roman" panose="02020603050405020304" pitchFamily="18" charset="0"/>
            </a:endParaRPr>
          </a:p>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35</a:t>
            </a:fld>
            <a:endParaRPr lang="cs-CZ"/>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One question to consider as you think about whether to put effort and investment into employee engagement: “Is engagement worth the effort and investment we put into it?” The short answer to this question is “yes,” but depending on the type of organization you are, engagement may be more critical or less critical to your success. During this webinar we’ll share the best methods for preparing, administering, and rolling out the results from your employee engagement survey based on over 20 years of experience conducting surveys around the world. We’ll also identify the most common mistakes organizations make when conducting an employee engagement survey and how to avoid them. Presented by David Long, VP of Assessment, </a:t>
            </a:r>
            <a:r>
              <a:rPr lang="en-GB" sz="1200" b="0" i="0" kern="1200" dirty="0" err="1">
                <a:solidFill>
                  <a:schemeClr val="tx1"/>
                </a:solidFill>
                <a:effectLst/>
                <a:latin typeface="+mn-lt"/>
                <a:ea typeface="+mn-ea"/>
                <a:cs typeface="+mn-cs"/>
              </a:rPr>
              <a:t>DecisionWise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webinar to explore in your own time (just under an hour).</a:t>
            </a: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36</a:t>
            </a:fld>
            <a:endParaRPr lang="cs-CZ"/>
          </a:p>
        </p:txBody>
      </p:sp>
    </p:spTree>
    <p:extLst>
      <p:ext uri="{BB962C8B-B14F-4D97-AF65-F5344CB8AC3E}">
        <p14:creationId xmlns:p14="http://schemas.microsoft.com/office/powerpoint/2010/main" val="25706955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37</a:t>
            </a:fld>
            <a:endParaRPr lang="cs-CZ"/>
          </a:p>
        </p:txBody>
      </p:sp>
    </p:spTree>
    <p:extLst>
      <p:ext uri="{BB962C8B-B14F-4D97-AF65-F5344CB8AC3E}">
        <p14:creationId xmlns:p14="http://schemas.microsoft.com/office/powerpoint/2010/main" val="36762849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38</a:t>
            </a:fld>
            <a:endParaRPr lang="cs-CZ"/>
          </a:p>
        </p:txBody>
      </p:sp>
    </p:spTree>
    <p:extLst>
      <p:ext uri="{BB962C8B-B14F-4D97-AF65-F5344CB8AC3E}">
        <p14:creationId xmlns:p14="http://schemas.microsoft.com/office/powerpoint/2010/main" val="41566266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946216" y="2205872"/>
            <a:ext cx="6802619" cy="5797484"/>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10539167" y="2205872"/>
            <a:ext cx="6802619" cy="5797484"/>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687875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955908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37909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0642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946215" y="2205873"/>
            <a:ext cx="7820714" cy="5627802"/>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3594848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10788979" y="2205872"/>
            <a:ext cx="6363092" cy="6249972"/>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813719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946216" y="2205872"/>
            <a:ext cx="16205855" cy="5797484"/>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676150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946216" y="2205872"/>
            <a:ext cx="16205855" cy="5797484"/>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34178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946216" y="2205872"/>
            <a:ext cx="6802619" cy="5797484"/>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10539167" y="2205872"/>
            <a:ext cx="6802619" cy="5797484"/>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070495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946216" y="2205872"/>
            <a:ext cx="6802619" cy="5797484"/>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10539167" y="2205872"/>
            <a:ext cx="6802619" cy="5797484"/>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4907555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537329" y="547688"/>
            <a:ext cx="17222771"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537329" y="2738437"/>
            <a:ext cx="17222771" cy="53639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814372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652689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537329" y="547688"/>
            <a:ext cx="17222771"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537329" y="2738437"/>
            <a:ext cx="17222771" cy="53639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52542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452486" y="2131390"/>
            <a:ext cx="17392454"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452486" y="4322140"/>
            <a:ext cx="17392454" cy="547702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9238151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054152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452486" y="2131390"/>
            <a:ext cx="17392454"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452486" y="4322140"/>
            <a:ext cx="17392454" cy="547702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4067906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5670222" y="547688"/>
            <a:ext cx="11934333"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5670222" y="2738438"/>
            <a:ext cx="11934333"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058032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418076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5670222" y="547688"/>
            <a:ext cx="11934333"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5670222" y="2738438"/>
            <a:ext cx="11934333"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0564045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551469" y="547688"/>
            <a:ext cx="12443382"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551469" y="2738438"/>
            <a:ext cx="12443382"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2744878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445670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551469" y="547688"/>
            <a:ext cx="12443382"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551469" y="2738438"/>
            <a:ext cx="12443382"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17478992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18970499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41620976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3655179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9951064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140747581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36022976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396128637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38665510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3193980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54223625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61956185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0231577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69190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0586154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3" Type="http://schemas.openxmlformats.org/officeDocument/2006/relationships/theme" Target="../theme/theme10.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10.png"/></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3.xml"/></Relationships>
</file>

<file path=ppt/slideMasters/_rels/slideMaster12.xml.rels><?xml version="1.0" encoding="UTF-8" standalone="yes"?>
<Relationships xmlns="http://schemas.openxmlformats.org/package/2006/relationships"><Relationship Id="rId3" Type="http://schemas.openxmlformats.org/officeDocument/2006/relationships/theme" Target="../theme/theme1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2.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6.xml"/></Relationships>
</file>

<file path=ppt/slideMasters/_rels/slideMaster14.xml.rels><?xml version="1.0" encoding="UTF-8" standalone="yes"?>
<Relationships xmlns="http://schemas.openxmlformats.org/package/2006/relationships"><Relationship Id="rId3" Type="http://schemas.openxmlformats.org/officeDocument/2006/relationships/theme" Target="../theme/theme14.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14.png"/></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9.xml"/></Relationships>
</file>

<file path=ppt/slideMasters/_rels/slideMaster16.xml.rels><?xml version="1.0" encoding="UTF-8" standalone="yes"?>
<Relationships xmlns="http://schemas.openxmlformats.org/package/2006/relationships"><Relationship Id="rId3" Type="http://schemas.openxmlformats.org/officeDocument/2006/relationships/theme" Target="../theme/theme1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4" Type="http://schemas.openxmlformats.org/officeDocument/2006/relationships/image" Target="../media/image16.png"/></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22.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10" Type="http://schemas.openxmlformats.org/officeDocument/2006/relationships/theme" Target="../theme/theme18.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9.xml"/><Relationship Id="rId1" Type="http://schemas.openxmlformats.org/officeDocument/2006/relationships/slideLayout" Target="../slideLayouts/slideLayout32.xml"/></Relationships>
</file>

<file path=ppt/slideMasters/_rels/slideMaster20.xml.rels><?xml version="1.0" encoding="UTF-8" standalone="yes"?>
<Relationships xmlns="http://schemas.openxmlformats.org/package/2006/relationships"><Relationship Id="rId3" Type="http://schemas.openxmlformats.org/officeDocument/2006/relationships/theme" Target="../theme/theme20.xml"/><Relationship Id="rId2" Type="http://schemas.openxmlformats.org/officeDocument/2006/relationships/slideLayout" Target="../slideLayouts/slideLayout34.xml"/><Relationship Id="rId1" Type="http://schemas.openxmlformats.org/officeDocument/2006/relationships/slideLayout" Target="../slideLayouts/slideLayout33.xml"/><Relationship Id="rId4" Type="http://schemas.openxmlformats.org/officeDocument/2006/relationships/image" Target="../media/image24.png"/></Relationships>
</file>

<file path=ppt/slideMasters/_rels/slideMaster21.xml.rels><?xml version="1.0" encoding="UTF-8" standalone="yes"?>
<Relationships xmlns="http://schemas.openxmlformats.org/package/2006/relationships"><Relationship Id="rId3" Type="http://schemas.openxmlformats.org/officeDocument/2006/relationships/theme" Target="../theme/theme21.xml"/><Relationship Id="rId2" Type="http://schemas.openxmlformats.org/officeDocument/2006/relationships/slideLayout" Target="../slideLayouts/slideLayout36.xml"/><Relationship Id="rId1" Type="http://schemas.openxmlformats.org/officeDocument/2006/relationships/slideLayout" Target="../slideLayouts/slideLayout35.xml"/><Relationship Id="rId4" Type="http://schemas.openxmlformats.org/officeDocument/2006/relationships/image" Target="../media/image25.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4"/>
          <a:stretch>
            <a:fillRect/>
          </a:stretch>
        </p:blipFill>
        <p:spPr>
          <a:xfrm>
            <a:off x="0" y="18167"/>
            <a:ext cx="18288000" cy="10287000"/>
          </a:xfrm>
          <a:prstGeom prst="rect">
            <a:avLst/>
          </a:prstGeom>
        </p:spPr>
      </p:pic>
    </p:spTree>
    <p:extLst>
      <p:ext uri="{BB962C8B-B14F-4D97-AF65-F5344CB8AC3E}">
        <p14:creationId xmlns:p14="http://schemas.microsoft.com/office/powerpoint/2010/main" val="3241809087"/>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0" indent="0" algn="l" defTabSz="1371600" rtl="0" eaLnBrk="1" latinLnBrk="0" hangingPunct="1">
        <a:lnSpc>
          <a:spcPct val="90000"/>
        </a:lnSpc>
        <a:spcBef>
          <a:spcPts val="1500"/>
        </a:spcBef>
        <a:buFont typeface="Arial" panose="020B0604020202020204" pitchFamily="34" charset="0"/>
        <a:buNone/>
        <a:defRPr sz="4200" kern="1200">
          <a:solidFill>
            <a:schemeClr val="bg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fld id="{8E540C29-F910-6D43-9045-53D256484F6D}" type="datetimeFigureOut">
              <a:rPr lang="en-US" smtClean="0"/>
              <a:t>2/7/2022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p:nvPicPr>
        <p:blipFill>
          <a:blip r:embed="rId3"/>
          <a:stretch>
            <a:fillRect/>
          </a:stretch>
        </p:blipFill>
        <p:spPr>
          <a:xfrm>
            <a:off x="0" y="0"/>
            <a:ext cx="18288000" cy="10287000"/>
          </a:xfrm>
          <a:prstGeom prst="rect">
            <a:avLst/>
          </a:prstGeom>
        </p:spPr>
      </p:pic>
    </p:spTree>
    <p:extLst>
      <p:ext uri="{BB962C8B-B14F-4D97-AF65-F5344CB8AC3E}">
        <p14:creationId xmlns:p14="http://schemas.microsoft.com/office/powerpoint/2010/main" val="2475228335"/>
      </p:ext>
    </p:extLst>
  </p:cSld>
  <p:clrMap bg1="lt1" tx1="dk1" bg2="lt2" tx2="dk2" accent1="accent1" accent2="accent2" accent3="accent3" accent4="accent4" accent5="accent5" accent6="accent6" hlink="hlink" folHlink="folHlink"/>
  <p:sldLayoutIdLst>
    <p:sldLayoutId id="2147483664"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3"/>
          <a:stretch>
            <a:fillRect/>
          </a:stretch>
        </p:blipFill>
        <p:spPr>
          <a:xfrm>
            <a:off x="0" y="0"/>
            <a:ext cx="18288000" cy="10287000"/>
          </a:xfrm>
          <a:prstGeom prst="rect">
            <a:avLst/>
          </a:prstGeom>
        </p:spPr>
      </p:pic>
    </p:spTree>
    <p:extLst>
      <p:ext uri="{BB962C8B-B14F-4D97-AF65-F5344CB8AC3E}">
        <p14:creationId xmlns:p14="http://schemas.microsoft.com/office/powerpoint/2010/main" val="27860909"/>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p:nvPicPr>
        <p:blipFill>
          <a:blip r:embed="rId3"/>
          <a:stretch>
            <a:fillRect/>
          </a:stretch>
        </p:blipFill>
        <p:spPr>
          <a:xfrm>
            <a:off x="0" y="18167"/>
            <a:ext cx="18288000" cy="10287000"/>
          </a:xfrm>
          <a:prstGeom prst="rect">
            <a:avLst/>
          </a:prstGeom>
        </p:spPr>
      </p:pic>
    </p:spTree>
    <p:extLst>
      <p:ext uri="{BB962C8B-B14F-4D97-AF65-F5344CB8AC3E}">
        <p14:creationId xmlns:p14="http://schemas.microsoft.com/office/powerpoint/2010/main" val="788287786"/>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0" indent="0" algn="l" defTabSz="1371600" rtl="0" eaLnBrk="1" latinLnBrk="0" hangingPunct="1">
        <a:lnSpc>
          <a:spcPct val="90000"/>
        </a:lnSpc>
        <a:spcBef>
          <a:spcPts val="1500"/>
        </a:spcBef>
        <a:buFont typeface="Arial" panose="020B0604020202020204" pitchFamily="34" charset="0"/>
        <a:buNone/>
        <a:defRPr sz="4200" kern="1200">
          <a:solidFill>
            <a:schemeClr val="bg1"/>
          </a:solidFill>
          <a:latin typeface="Arial" panose="020B0604020202020204" pitchFamily="34" charset="0"/>
          <a:ea typeface="+mn-ea"/>
          <a:cs typeface="Arial" panose="020B0604020202020204" pitchFamily="34" charset="0"/>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p:nvPicPr>
        <p:blipFill>
          <a:blip r:embed="rId3"/>
          <a:stretch>
            <a:fillRect/>
          </a:stretch>
        </p:blipFill>
        <p:spPr>
          <a:xfrm>
            <a:off x="0" y="0"/>
            <a:ext cx="18288000" cy="10287000"/>
          </a:xfrm>
          <a:prstGeom prst="rect">
            <a:avLst/>
          </a:prstGeom>
        </p:spPr>
      </p:pic>
    </p:spTree>
    <p:extLst>
      <p:ext uri="{BB962C8B-B14F-4D97-AF65-F5344CB8AC3E}">
        <p14:creationId xmlns:p14="http://schemas.microsoft.com/office/powerpoint/2010/main" val="1708658572"/>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p:nvPicPr>
        <p:blipFill>
          <a:blip r:embed="rId3"/>
          <a:stretch>
            <a:fillRect/>
          </a:stretch>
        </p:blipFill>
        <p:spPr>
          <a:xfrm>
            <a:off x="0" y="0"/>
            <a:ext cx="18288000" cy="10287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946216" y="2205872"/>
            <a:ext cx="16205855" cy="5797484"/>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388927579"/>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0" indent="0" algn="l" defTabSz="1371600" rtl="0" eaLnBrk="1" latinLnBrk="0" hangingPunct="1">
        <a:lnSpc>
          <a:spcPct val="90000"/>
        </a:lnSpc>
        <a:spcBef>
          <a:spcPts val="1500"/>
        </a:spcBef>
        <a:buFont typeface="Arial" panose="020B0604020202020204" pitchFamily="34" charset="0"/>
        <a:buNone/>
        <a:defRPr sz="4200" kern="1200">
          <a:solidFill>
            <a:schemeClr val="bg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p:nvPicPr>
        <p:blipFill>
          <a:blip r:embed="rId3"/>
          <a:stretch>
            <a:fillRect/>
          </a:stretch>
        </p:blipFill>
        <p:spPr>
          <a:xfrm>
            <a:off x="0" y="0"/>
            <a:ext cx="18288000" cy="10287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946216" y="2205872"/>
            <a:ext cx="16205855" cy="5797484"/>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85758474"/>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0" indent="0" algn="l" defTabSz="1371600" rtl="0" eaLnBrk="1" latinLnBrk="0" hangingPunct="1">
        <a:lnSpc>
          <a:spcPct val="90000"/>
        </a:lnSpc>
        <a:spcBef>
          <a:spcPts val="1500"/>
        </a:spcBef>
        <a:buFont typeface="Arial" panose="020B0604020202020204" pitchFamily="34" charset="0"/>
        <a:buNone/>
        <a:defRPr sz="4200" kern="1200">
          <a:solidFill>
            <a:schemeClr val="bg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p:nvPicPr>
        <p:blipFill>
          <a:blip r:embed="rId3"/>
          <a:stretch>
            <a:fillRect/>
          </a:stretch>
        </p:blipFill>
        <p:spPr>
          <a:xfrm>
            <a:off x="0" y="0"/>
            <a:ext cx="18288000" cy="10287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946216" y="2205872"/>
            <a:ext cx="6802619" cy="5797484"/>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232815450"/>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0" indent="0" algn="l" defTabSz="1371600" rtl="0" eaLnBrk="1" latinLnBrk="0" hangingPunct="1">
        <a:lnSpc>
          <a:spcPct val="90000"/>
        </a:lnSpc>
        <a:spcBef>
          <a:spcPts val="1500"/>
        </a:spcBef>
        <a:buFont typeface="Arial" panose="020B0604020202020204" pitchFamily="34" charset="0"/>
        <a:buNone/>
        <a:defRPr sz="4200" kern="1200">
          <a:solidFill>
            <a:schemeClr val="bg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p:nvPicPr>
        <p:blipFill>
          <a:blip r:embed="rId3"/>
          <a:stretch>
            <a:fillRect/>
          </a:stretch>
        </p:blipFill>
        <p:spPr>
          <a:xfrm>
            <a:off x="0" y="0"/>
            <a:ext cx="18288000" cy="10287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946216" y="2205872"/>
            <a:ext cx="6802619" cy="5797484"/>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080366278"/>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0" indent="0" algn="l" defTabSz="1371600" rtl="0" eaLnBrk="1" latinLnBrk="0" hangingPunct="1">
        <a:lnSpc>
          <a:spcPct val="90000"/>
        </a:lnSpc>
        <a:spcBef>
          <a:spcPts val="1500"/>
        </a:spcBef>
        <a:buFont typeface="Arial" panose="020B0604020202020204" pitchFamily="34" charset="0"/>
        <a:buNone/>
        <a:defRPr sz="4200" kern="1200">
          <a:solidFill>
            <a:schemeClr val="bg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p:nvPicPr>
        <p:blipFill>
          <a:blip r:embed="rId4"/>
          <a:stretch>
            <a:fillRect/>
          </a:stretch>
        </p:blipFill>
        <p:spPr>
          <a:xfrm>
            <a:off x="0" y="0"/>
            <a:ext cx="18288000" cy="10287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537329" y="547688"/>
            <a:ext cx="17222771"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537329" y="2738437"/>
            <a:ext cx="17222771" cy="53639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45750102"/>
      </p:ext>
    </p:extLst>
  </p:cSld>
  <p:clrMap bg1="lt1" tx1="dk1" bg2="lt2" tx2="dk2" accent1="accent1" accent2="accent2" accent3="accent3" accent4="accent4" accent5="accent5" accent6="accent6" hlink="hlink" folHlink="folHlink"/>
  <p:sldLayoutIdLst>
    <p:sldLayoutId id="2147483680" r:id="rId1"/>
    <p:sldLayoutId id="2147483710" r:id="rId2"/>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p:nvPicPr>
        <p:blipFill>
          <a:blip r:embed="rId3"/>
          <a:stretch>
            <a:fillRect/>
          </a:stretch>
        </p:blipFill>
        <p:spPr>
          <a:xfrm>
            <a:off x="0" y="0"/>
            <a:ext cx="18288000" cy="10287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480767" y="547688"/>
            <a:ext cx="17335893"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480767" y="2738437"/>
            <a:ext cx="17335893" cy="53639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413980416"/>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p:nvPicPr>
        <p:blipFill>
          <a:blip r:embed="rId4"/>
          <a:stretch>
            <a:fillRect/>
          </a:stretch>
        </p:blipFill>
        <p:spPr>
          <a:xfrm>
            <a:off x="0" y="0"/>
            <a:ext cx="18288000" cy="10287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479588" y="2074831"/>
            <a:ext cx="17337071"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479588" y="4265580"/>
            <a:ext cx="17337071" cy="554772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97356430"/>
      </p:ext>
    </p:extLst>
  </p:cSld>
  <p:clrMap bg1="lt1" tx1="dk1" bg2="lt2" tx2="dk2" accent1="accent1" accent2="accent2" accent3="accent3" accent4="accent4" accent5="accent5" accent6="accent6" hlink="hlink" folHlink="folHlink"/>
  <p:sldLayoutIdLst>
    <p:sldLayoutId id="2147483684" r:id="rId1"/>
    <p:sldLayoutId id="2147483711" r:id="rId2"/>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p:nvPicPr>
        <p:blipFill>
          <a:blip r:embed="rId3"/>
          <a:stretch>
            <a:fillRect/>
          </a:stretch>
        </p:blipFill>
        <p:spPr>
          <a:xfrm>
            <a:off x="0" y="14141"/>
            <a:ext cx="18288000" cy="10287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452486" y="2131390"/>
            <a:ext cx="17392454"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452486" y="4322140"/>
            <a:ext cx="17392454" cy="547702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922492570"/>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p:nvPicPr>
        <p:blipFill>
          <a:blip r:embed="rId4"/>
          <a:stretch>
            <a:fillRect/>
          </a:stretch>
        </p:blipFill>
        <p:spPr>
          <a:xfrm>
            <a:off x="0" y="0"/>
            <a:ext cx="18288000" cy="10287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5670222" y="547688"/>
            <a:ext cx="11934333"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5670222" y="2738438"/>
            <a:ext cx="11934333"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90955558"/>
      </p:ext>
    </p:extLst>
  </p:cSld>
  <p:clrMap bg1="lt1" tx1="dk1" bg2="lt2" tx2="dk2" accent1="accent1" accent2="accent2" accent3="accent3" accent4="accent4" accent5="accent5" accent6="accent6" hlink="hlink" folHlink="folHlink"/>
  <p:sldLayoutIdLst>
    <p:sldLayoutId id="2147483688" r:id="rId1"/>
    <p:sldLayoutId id="2147483712" r:id="rId2"/>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p:nvPicPr>
        <p:blipFill>
          <a:blip r:embed="rId3"/>
          <a:stretch>
            <a:fillRect/>
          </a:stretch>
        </p:blipFill>
        <p:spPr>
          <a:xfrm>
            <a:off x="0" y="0"/>
            <a:ext cx="18288000" cy="10287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5670222" y="547688"/>
            <a:ext cx="11934333"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5670222" y="2738438"/>
            <a:ext cx="11934333"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20655650"/>
      </p:ext>
    </p:extLst>
  </p:cSld>
  <p:clrMap bg1="lt1" tx1="dk1" bg2="lt2" tx2="dk2" accent1="accent1" accent2="accent2" accent3="accent3" accent4="accent4" accent5="accent5" accent6="accent6" hlink="hlink" folHlink="folHlink"/>
  <p:sldLayoutIdLst>
    <p:sldLayoutId id="2147483690"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p:nvPicPr>
        <p:blipFill>
          <a:blip r:embed="rId4"/>
          <a:stretch>
            <a:fillRect/>
          </a:stretch>
        </p:blipFill>
        <p:spPr>
          <a:xfrm>
            <a:off x="0" y="0"/>
            <a:ext cx="18288000" cy="10287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551469" y="547688"/>
            <a:ext cx="12443382"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551469" y="2738438"/>
            <a:ext cx="12443382"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37210956"/>
      </p:ext>
    </p:extLst>
  </p:cSld>
  <p:clrMap bg1="lt1" tx1="dk1" bg2="lt2" tx2="dk2" accent1="accent1" accent2="accent2" accent3="accent3" accent4="accent4" accent5="accent5" accent6="accent6" hlink="hlink" folHlink="folHlink"/>
  <p:sldLayoutIdLst>
    <p:sldLayoutId id="2147483692" r:id="rId1"/>
    <p:sldLayoutId id="2147483716" r:id="rId2"/>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p:nvPicPr>
        <p:blipFill>
          <a:blip r:embed="rId3"/>
          <a:stretch>
            <a:fillRect/>
          </a:stretch>
        </p:blipFill>
        <p:spPr>
          <a:xfrm>
            <a:off x="0" y="0"/>
            <a:ext cx="18288000" cy="10287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551469" y="547688"/>
            <a:ext cx="12443382"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551469" y="2738438"/>
            <a:ext cx="12443382"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3398468"/>
      </p:ext>
    </p:extLst>
  </p:cSld>
  <p:clrMap bg1="lt1" tx1="dk1" bg2="lt2" tx2="dk2" accent1="accent1" accent2="accent2" accent3="accent3" accent4="accent4" accent5="accent5" accent6="accent6" hlink="hlink" folHlink="folHlink"/>
  <p:sldLayoutIdLst>
    <p:sldLayoutId id="2147483694"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89562"/>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15" r:id="rId9"/>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p:nvPicPr>
        <p:blipFill>
          <a:blip r:embed="rId3"/>
          <a:stretch>
            <a:fillRect/>
          </a:stretch>
        </p:blipFill>
        <p:spPr>
          <a:xfrm>
            <a:off x="0" y="0"/>
            <a:ext cx="18288000" cy="10287000"/>
          </a:xfrm>
          <a:prstGeom prst="rect">
            <a:avLst/>
          </a:prstGeom>
        </p:spPr>
      </p:pic>
    </p:spTree>
    <p:extLst>
      <p:ext uri="{BB962C8B-B14F-4D97-AF65-F5344CB8AC3E}">
        <p14:creationId xmlns:p14="http://schemas.microsoft.com/office/powerpoint/2010/main" val="226670525"/>
      </p:ext>
    </p:extLst>
  </p:cSld>
  <p:clrMap bg1="lt1" tx1="dk1" bg2="lt2" tx2="dk2" accent1="accent1" accent2="accent2" accent3="accent3" accent4="accent4" accent5="accent5" accent6="accent6" hlink="hlink" folHlink="folHlink"/>
  <p:sldLayoutIdLst>
    <p:sldLayoutId id="2147483705"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p:nvPicPr>
        <p:blipFill>
          <a:blip r:embed="rId4"/>
          <a:stretch>
            <a:fillRect/>
          </a:stretch>
        </p:blipFill>
        <p:spPr>
          <a:xfrm>
            <a:off x="0" y="0"/>
            <a:ext cx="18288000" cy="10287000"/>
          </a:xfrm>
          <a:prstGeom prst="rect">
            <a:avLst/>
          </a:prstGeom>
        </p:spPr>
      </p:pic>
    </p:spTree>
    <p:extLst>
      <p:ext uri="{BB962C8B-B14F-4D97-AF65-F5344CB8AC3E}">
        <p14:creationId xmlns:p14="http://schemas.microsoft.com/office/powerpoint/2010/main" val="564559857"/>
      </p:ext>
    </p:extLst>
  </p:cSld>
  <p:clrMap bg1="lt1" tx1="dk1" bg2="lt2" tx2="dk2" accent1="accent1" accent2="accent2" accent3="accent3" accent4="accent4" accent5="accent5" accent6="accent6" hlink="hlink" folHlink="folHlink"/>
  <p:sldLayoutIdLst>
    <p:sldLayoutId id="2147483707" r:id="rId1"/>
    <p:sldLayoutId id="2147483713" r:id="rId2"/>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p:nvPicPr>
        <p:blipFill>
          <a:blip r:embed="rId4"/>
          <a:stretch>
            <a:fillRect/>
          </a:stretch>
        </p:blipFill>
        <p:spPr>
          <a:xfrm>
            <a:off x="0" y="0"/>
            <a:ext cx="18288000" cy="10287000"/>
          </a:xfrm>
          <a:prstGeom prst="rect">
            <a:avLst/>
          </a:prstGeom>
        </p:spPr>
      </p:pic>
    </p:spTree>
    <p:extLst>
      <p:ext uri="{BB962C8B-B14F-4D97-AF65-F5344CB8AC3E}">
        <p14:creationId xmlns:p14="http://schemas.microsoft.com/office/powerpoint/2010/main" val="1652278609"/>
      </p:ext>
    </p:extLst>
  </p:cSld>
  <p:clrMap bg1="lt1" tx1="dk1" bg2="lt2" tx2="dk2" accent1="accent1" accent2="accent2" accent3="accent3" accent4="accent4" accent5="accent5" accent6="accent6" hlink="hlink" folHlink="folHlink"/>
  <p:sldLayoutIdLst>
    <p:sldLayoutId id="2147483709" r:id="rId1"/>
    <p:sldLayoutId id="2147483714" r:id="rId2"/>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empxtrack.com/blog/did-you-notice-changes-in-employee-engagement-in-2015/" TargetMode="External"/><Relationship Id="rId2" Type="http://schemas.openxmlformats.org/officeDocument/2006/relationships/image" Target="../media/image27.jp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xml"/><Relationship Id="rId1" Type="http://schemas.openxmlformats.org/officeDocument/2006/relationships/slideLayout" Target="../slideLayouts/slideLayout32.xml"/><Relationship Id="rId4" Type="http://schemas.openxmlformats.org/officeDocument/2006/relationships/hyperlink" Target="https://www.amazon.com/DecibelApps-Top-Poll/dp/B075F6FWKV"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1.xml"/><Relationship Id="rId1" Type="http://schemas.openxmlformats.org/officeDocument/2006/relationships/video" Target="https://www.youtube.com/embed/ITvnYco_J9s?feature=oembed" TargetMode="External"/><Relationship Id="rId4" Type="http://schemas.openxmlformats.org/officeDocument/2006/relationships/image" Target="../media/image31.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11.xml"/><Relationship Id="rId1" Type="http://schemas.openxmlformats.org/officeDocument/2006/relationships/video" Target="https://www.youtube.com/embed/uan2fHQ51zg?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36.xml"/><Relationship Id="rId1" Type="http://schemas.openxmlformats.org/officeDocument/2006/relationships/video" Target="https://www.youtube.com/embed/uFyzk_VJXmU?feature=oembed" TargetMode="External"/><Relationship Id="rId6" Type="http://schemas.openxmlformats.org/officeDocument/2006/relationships/hyperlink" Target="https://logos-download.com/6571-wyndham-logo-download.html" TargetMode="External"/><Relationship Id="rId5" Type="http://schemas.openxmlformats.org/officeDocument/2006/relationships/image" Target="../media/image35.png"/><Relationship Id="rId4" Type="http://schemas.openxmlformats.org/officeDocument/2006/relationships/image" Target="../media/image34.jpeg"/></Relationships>
</file>

<file path=ppt/slides/_rels/slide1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hyperlink" Target="https://www.breakthroughcorporatetraining.com.au/becoming-productive-employee/"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2.xml"/><Relationship Id="rId1" Type="http://schemas.openxmlformats.org/officeDocument/2006/relationships/slideLayout" Target="../slideLayouts/slideLayout15.xml"/><Relationship Id="rId4" Type="http://schemas.openxmlformats.org/officeDocument/2006/relationships/image" Target="../media/image39.jpeg"/></Relationships>
</file>

<file path=ppt/slides/_rels/slide1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36.xml"/></Relationships>
</file>

<file path=ppt/slides/_rels/slide1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6.xml"/></Relationships>
</file>

<file path=ppt/slides/_rels/slide2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6.xml"/></Relationships>
</file>

<file path=ppt/slides/_rels/slide2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6.xml"/></Relationships>
</file>

<file path=ppt/slides/_rels/slide2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6.xml"/></Relationships>
</file>

<file path=ppt/slides/_rels/slide2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36.xml"/></Relationships>
</file>

<file path=ppt/slides/_rels/slide2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36.xml"/></Relationships>
</file>

<file path=ppt/slides/_rels/slide2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36.xml"/></Relationships>
</file>

<file path=ppt/slides/_rels/slide2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36.xml"/></Relationships>
</file>

<file path=ppt/slides/_rels/slide2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4.xml"/><Relationship Id="rId1" Type="http://schemas.openxmlformats.org/officeDocument/2006/relationships/slideLayout" Target="../slideLayouts/slideLayout21.xml"/><Relationship Id="rId4" Type="http://schemas.openxmlformats.org/officeDocument/2006/relationships/hyperlink" Target="http://www.istockphoto.com/photos/break-time"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5.xml"/><Relationship Id="rId1" Type="http://schemas.openxmlformats.org/officeDocument/2006/relationships/slideLayout" Target="../slideLayouts/slideLayout36.xml"/><Relationship Id="rId6" Type="http://schemas.openxmlformats.org/officeDocument/2006/relationships/hyperlink" Target="https://en.wikipedia.org/wiki/File:InterContinental_Hotels_Group.svg" TargetMode="External"/><Relationship Id="rId5" Type="http://schemas.openxmlformats.org/officeDocument/2006/relationships/image" Target="../media/image52.png"/><Relationship Id="rId4" Type="http://schemas.openxmlformats.org/officeDocument/2006/relationships/hyperlink" Target="https://vimeo.com/88916955" TargetMode="External"/></Relationships>
</file>

<file path=ppt/slides/_rels/slide29.xml.rels><?xml version="1.0" encoding="UTF-8" standalone="yes"?>
<Relationships xmlns="http://schemas.openxmlformats.org/package/2006/relationships"><Relationship Id="rId8" Type="http://schemas.openxmlformats.org/officeDocument/2006/relationships/image" Target="../media/image55.gif"/><Relationship Id="rId3" Type="http://schemas.openxmlformats.org/officeDocument/2006/relationships/notesSlide" Target="../notesSlides/notesSlide16.xml"/><Relationship Id="rId7" Type="http://schemas.openxmlformats.org/officeDocument/2006/relationships/hyperlink" Target="https://creativecommons.org/licenses/by-sa/3.0/" TargetMode="External"/><Relationship Id="rId2" Type="http://schemas.openxmlformats.org/officeDocument/2006/relationships/slideLayout" Target="../slideLayouts/slideLayout15.xml"/><Relationship Id="rId1" Type="http://schemas.openxmlformats.org/officeDocument/2006/relationships/video" Target="https://www.youtube.com/embed/GSqx6xcONEs?feature=oembed" TargetMode="External"/><Relationship Id="rId6" Type="http://schemas.openxmlformats.org/officeDocument/2006/relationships/hyperlink" Target="https://commons.wikimedia.org/wiki/File:Fuse_Universal_logo.png" TargetMode="External"/><Relationship Id="rId5" Type="http://schemas.openxmlformats.org/officeDocument/2006/relationships/image" Target="../media/image54.png"/><Relationship Id="rId4" Type="http://schemas.openxmlformats.org/officeDocument/2006/relationships/image" Target="../media/image53.jpeg"/><Relationship Id="rId9" Type="http://schemas.openxmlformats.org/officeDocument/2006/relationships/hyperlink" Target="http://globalaccessibilitynews.com/2013/12/02/scandic-launches-interactive-web-training-on-disabilities/" TargetMode="Externa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5.xml"/><Relationship Id="rId1" Type="http://schemas.openxmlformats.org/officeDocument/2006/relationships/video" Target="https://www.youtube.com/embed/hvcOzkK2rcg?feature=oembed" TargetMode="External"/><Relationship Id="rId6" Type="http://schemas.openxmlformats.org/officeDocument/2006/relationships/hyperlink" Target="http://www.pcworld.com/article/251379/ted_conference_2012_way_more_to_it_than_flying_robots.html" TargetMode="External"/><Relationship Id="rId5" Type="http://schemas.openxmlformats.org/officeDocument/2006/relationships/image" Target="../media/image57.png"/><Relationship Id="rId4" Type="http://schemas.openxmlformats.org/officeDocument/2006/relationships/image" Target="../media/image56.jpe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34.xml"/><Relationship Id="rId1" Type="http://schemas.openxmlformats.org/officeDocument/2006/relationships/video" Target="https://www.youtube.com/embed/g9HjuA1JF18?feature=oembed" TargetMode="External"/><Relationship Id="rId4" Type="http://schemas.openxmlformats.org/officeDocument/2006/relationships/image" Target="../media/image58.jpe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5.xml"/><Relationship Id="rId1" Type="http://schemas.openxmlformats.org/officeDocument/2006/relationships/video" Target="https://www.youtube.com/embed/PYJ22-YYNW8?feature=oembed" TargetMode="External"/><Relationship Id="rId6" Type="http://schemas.openxmlformats.org/officeDocument/2006/relationships/hyperlink" Target="http://www.pcworld.com/article/251379/ted_conference_2012_way_more_to_it_than_flying_robots.html" TargetMode="External"/><Relationship Id="rId5" Type="http://schemas.openxmlformats.org/officeDocument/2006/relationships/image" Target="../media/image60.png"/><Relationship Id="rId4" Type="http://schemas.openxmlformats.org/officeDocument/2006/relationships/image" Target="../media/image59.jpe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34.xml"/><Relationship Id="rId1" Type="http://schemas.openxmlformats.org/officeDocument/2006/relationships/video" Target="https://www.youtube.com/embed/wHgVBV1gC48?feature=oembed" TargetMode="External"/><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jpe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22.xml"/><Relationship Id="rId1" Type="http://schemas.openxmlformats.org/officeDocument/2006/relationships/slideLayout" Target="../slideLayouts/slideLayout36.xml"/><Relationship Id="rId4" Type="http://schemas.openxmlformats.org/officeDocument/2006/relationships/image" Target="../media/image65.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5.xml"/><Relationship Id="rId1" Type="http://schemas.openxmlformats.org/officeDocument/2006/relationships/video" Target="https://www.youtube.com/embed/eV5oXesaJ9M?feature=oembed" TargetMode="External"/><Relationship Id="rId5" Type="http://schemas.openxmlformats.org/officeDocument/2006/relationships/image" Target="../media/image67.png"/><Relationship Id="rId4" Type="http://schemas.openxmlformats.org/officeDocument/2006/relationships/image" Target="../media/image66.jpeg"/></Relationships>
</file>

<file path=ppt/slides/_rels/slide37.xml.rels><?xml version="1.0" encoding="UTF-8" standalone="yes"?>
<Relationships xmlns="http://schemas.openxmlformats.org/package/2006/relationships"><Relationship Id="rId3" Type="http://schemas.openxmlformats.org/officeDocument/2006/relationships/hyperlink" Target="https://www.iofficecorp.com/blog/employees-engagement-sinking-boat" TargetMode="External"/><Relationship Id="rId2" Type="http://schemas.openxmlformats.org/officeDocument/2006/relationships/notesSlide" Target="../notesSlides/notesSlide24.xml"/><Relationship Id="rId1" Type="http://schemas.openxmlformats.org/officeDocument/2006/relationships/slideLayout" Target="../slideLayouts/slideLayout31.xml"/><Relationship Id="rId4" Type="http://schemas.openxmlformats.org/officeDocument/2006/relationships/image" Target="../media/image68.png"/></Relationships>
</file>

<file path=ppt/slides/_rels/slide38.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See the source image">
            <a:extLst>
              <a:ext uri="{FF2B5EF4-FFF2-40B4-BE49-F238E27FC236}">
                <a16:creationId xmlns:a16="http://schemas.microsoft.com/office/drawing/2014/main" id="{4A37A6F0-85C1-421B-B182-D506324FEDDB}"/>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l="444"/>
          <a:stretch/>
        </p:blipFill>
        <p:spPr bwMode="auto">
          <a:xfrm>
            <a:off x="20" y="10"/>
            <a:ext cx="18287980" cy="102869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2"/>
          <p:cNvSpPr txBox="1"/>
          <p:nvPr/>
        </p:nvSpPr>
        <p:spPr>
          <a:xfrm>
            <a:off x="1447800" y="1447800"/>
            <a:ext cx="15392400" cy="5347303"/>
          </a:xfrm>
          <a:prstGeom prst="rect">
            <a:avLst/>
          </a:prstGeom>
        </p:spPr>
        <p:txBody>
          <a:bodyPr vert="horz" lIns="91440" tIns="45720" rIns="91440" bIns="45720" rtlCol="0" anchor="b">
            <a:normAutofit/>
          </a:bodyPr>
          <a:lstStyle/>
          <a:p>
            <a:pPr>
              <a:lnSpc>
                <a:spcPct val="90000"/>
              </a:lnSpc>
              <a:spcBef>
                <a:spcPct val="0"/>
              </a:spcBef>
              <a:spcAft>
                <a:spcPts val="600"/>
              </a:spcAft>
            </a:pPr>
            <a:endParaRPr lang="en-US" sz="4300">
              <a:ln w="22225">
                <a:solidFill>
                  <a:schemeClr val="tx1"/>
                </a:solidFill>
                <a:miter lim="800000"/>
              </a:ln>
              <a:noFill/>
              <a:latin typeface="+mj-lt"/>
              <a:ea typeface="+mj-ea"/>
              <a:cs typeface="+mj-cs"/>
            </a:endParaRPr>
          </a:p>
          <a:p>
            <a:pPr>
              <a:lnSpc>
                <a:spcPct val="90000"/>
              </a:lnSpc>
              <a:spcBef>
                <a:spcPct val="0"/>
              </a:spcBef>
              <a:spcAft>
                <a:spcPts val="600"/>
              </a:spcAft>
            </a:pPr>
            <a:endParaRPr lang="en-US" sz="4300">
              <a:ln w="22225">
                <a:solidFill>
                  <a:schemeClr val="tx1"/>
                </a:solidFill>
                <a:miter lim="800000"/>
              </a:ln>
              <a:noFill/>
              <a:latin typeface="+mj-lt"/>
              <a:ea typeface="+mj-ea"/>
              <a:cs typeface="+mj-cs"/>
            </a:endParaRPr>
          </a:p>
          <a:p>
            <a:pPr>
              <a:lnSpc>
                <a:spcPct val="90000"/>
              </a:lnSpc>
              <a:spcBef>
                <a:spcPct val="0"/>
              </a:spcBef>
              <a:spcAft>
                <a:spcPts val="600"/>
              </a:spcAft>
            </a:pPr>
            <a:r>
              <a:rPr lang="en-US" sz="4300">
                <a:ln w="22225">
                  <a:solidFill>
                    <a:schemeClr val="tx1"/>
                  </a:solidFill>
                  <a:miter lim="800000"/>
                </a:ln>
                <a:noFill/>
                <a:latin typeface="+mj-lt"/>
                <a:ea typeface="+mj-ea"/>
                <a:cs typeface="+mj-cs"/>
              </a:rPr>
              <a:t>OPERATING HOTEL FACILITIES</a:t>
            </a:r>
          </a:p>
          <a:p>
            <a:pPr>
              <a:lnSpc>
                <a:spcPct val="90000"/>
              </a:lnSpc>
              <a:spcBef>
                <a:spcPct val="0"/>
              </a:spcBef>
              <a:spcAft>
                <a:spcPts val="600"/>
              </a:spcAft>
            </a:pPr>
            <a:r>
              <a:rPr lang="en-US" sz="4300">
                <a:ln w="22225">
                  <a:solidFill>
                    <a:schemeClr val="tx1"/>
                  </a:solidFill>
                  <a:miter lim="800000"/>
                </a:ln>
                <a:noFill/>
                <a:latin typeface="+mj-lt"/>
                <a:ea typeface="+mj-ea"/>
                <a:cs typeface="+mj-cs"/>
              </a:rPr>
              <a:t>BMIH4006</a:t>
            </a:r>
          </a:p>
          <a:p>
            <a:pPr>
              <a:lnSpc>
                <a:spcPct val="90000"/>
              </a:lnSpc>
              <a:spcBef>
                <a:spcPct val="0"/>
              </a:spcBef>
              <a:spcAft>
                <a:spcPts val="600"/>
              </a:spcAft>
            </a:pPr>
            <a:endParaRPr lang="en-US" sz="4300">
              <a:ln w="22225">
                <a:solidFill>
                  <a:schemeClr val="tx1"/>
                </a:solidFill>
                <a:miter lim="800000"/>
              </a:ln>
              <a:noFill/>
              <a:latin typeface="+mj-lt"/>
              <a:ea typeface="+mj-ea"/>
              <a:cs typeface="+mj-cs"/>
            </a:endParaRPr>
          </a:p>
          <a:p>
            <a:pPr>
              <a:lnSpc>
                <a:spcPct val="90000"/>
              </a:lnSpc>
              <a:spcBef>
                <a:spcPct val="0"/>
              </a:spcBef>
              <a:spcAft>
                <a:spcPts val="600"/>
              </a:spcAft>
            </a:pPr>
            <a:r>
              <a:rPr lang="en-US" sz="4300">
                <a:ln w="22225">
                  <a:solidFill>
                    <a:schemeClr val="tx1"/>
                  </a:solidFill>
                  <a:miter lim="800000"/>
                </a:ln>
                <a:noFill/>
                <a:latin typeface="+mj-lt"/>
                <a:ea typeface="+mj-ea"/>
                <a:cs typeface="+mj-cs"/>
              </a:rPr>
              <a:t>WEEK 6:</a:t>
            </a:r>
          </a:p>
          <a:p>
            <a:pPr>
              <a:lnSpc>
                <a:spcPct val="90000"/>
              </a:lnSpc>
              <a:spcBef>
                <a:spcPct val="0"/>
              </a:spcBef>
              <a:spcAft>
                <a:spcPts val="600"/>
              </a:spcAft>
            </a:pPr>
            <a:r>
              <a:rPr lang="en-US" sz="4300">
                <a:ln w="22225">
                  <a:solidFill>
                    <a:schemeClr val="tx1"/>
                  </a:solidFill>
                  <a:miter lim="800000"/>
                </a:ln>
                <a:noFill/>
                <a:latin typeface="+mj-lt"/>
                <a:ea typeface="+mj-ea"/>
                <a:cs typeface="+mj-cs"/>
              </a:rPr>
              <a:t>EMPLOYEE ENGAGEMENT</a:t>
            </a:r>
          </a:p>
        </p:txBody>
      </p:sp>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949563" y="762714"/>
            <a:ext cx="20380184" cy="2223351"/>
            <a:chOff x="-18156751" y="266205"/>
            <a:chExt cx="27173579" cy="2964468"/>
          </a:xfrm>
        </p:grpSpPr>
        <p:sp>
          <p:nvSpPr>
            <p:cNvPr id="5" name="TextBox 5"/>
            <p:cNvSpPr txBox="1"/>
            <p:nvPr/>
          </p:nvSpPr>
          <p:spPr>
            <a:xfrm>
              <a:off x="-18156751" y="2105749"/>
              <a:ext cx="9679656" cy="1124924"/>
            </a:xfrm>
            <a:prstGeom prst="rect">
              <a:avLst/>
            </a:prstGeom>
          </p:spPr>
          <p:txBody>
            <a:bodyPr lIns="0" tIns="0" rIns="0" bIns="0" rtlCol="0" anchor="t">
              <a:spAutoFit/>
            </a:bodyPr>
            <a:lstStyle/>
            <a:p>
              <a:pPr algn="r">
                <a:lnSpc>
                  <a:spcPts val="6400"/>
                </a:lnSpc>
              </a:pPr>
              <a:endParaRPr lang="en-US" sz="6400" dirty="0">
                <a:solidFill>
                  <a:srgbClr val="000000"/>
                </a:solidFill>
                <a:latin typeface="Archivo Black"/>
              </a:endParaRPr>
            </a:p>
          </p:txBody>
        </p:sp>
        <p:sp>
          <p:nvSpPr>
            <p:cNvPr id="6" name="TextBox 6"/>
            <p:cNvSpPr txBox="1"/>
            <p:nvPr/>
          </p:nvSpPr>
          <p:spPr>
            <a:xfrm>
              <a:off x="190637" y="266205"/>
              <a:ext cx="8826191" cy="1436975"/>
            </a:xfrm>
            <a:prstGeom prst="rect">
              <a:avLst/>
            </a:prstGeom>
          </p:spPr>
          <p:txBody>
            <a:bodyPr lIns="0" tIns="0" rIns="0" bIns="0" rtlCol="0" anchor="t">
              <a:spAutoFit/>
            </a:bodyPr>
            <a:lstStyle/>
            <a:p>
              <a:pPr algn="r">
                <a:lnSpc>
                  <a:spcPts val="2787"/>
                </a:lnSpc>
              </a:pPr>
              <a:r>
                <a:rPr lang="en-US" sz="2533" dirty="0">
                  <a:solidFill>
                    <a:srgbClr val="000000"/>
                  </a:solidFill>
                  <a:latin typeface="Archivo Black"/>
                </a:rPr>
                <a:t>WEEK 6:</a:t>
              </a:r>
            </a:p>
            <a:p>
              <a:pPr algn="r">
                <a:lnSpc>
                  <a:spcPts val="2787"/>
                </a:lnSpc>
              </a:pPr>
              <a:endParaRPr lang="en-US" sz="2533" dirty="0">
                <a:solidFill>
                  <a:srgbClr val="000000"/>
                </a:solidFill>
                <a:latin typeface="Archivo Black"/>
              </a:endParaRPr>
            </a:p>
            <a:p>
              <a:pPr algn="r">
                <a:lnSpc>
                  <a:spcPts val="2787"/>
                </a:lnSpc>
              </a:pPr>
              <a:r>
                <a:rPr lang="en-US" sz="2533" dirty="0">
                  <a:solidFill>
                    <a:srgbClr val="000000"/>
                  </a:solidFill>
                  <a:latin typeface="Archivo Black"/>
                </a:rPr>
                <a:t>EMPLOYEE ENGAGEMENT</a:t>
              </a:r>
            </a:p>
          </p:txBody>
        </p:sp>
      </p:grpSp>
      <p:pic>
        <p:nvPicPr>
          <p:cNvPr id="9" name="Picture 8" descr="Circle&#10;&#10;Description automatically generated with medium confidence">
            <a:extLst>
              <a:ext uri="{FF2B5EF4-FFF2-40B4-BE49-F238E27FC236}">
                <a16:creationId xmlns:a16="http://schemas.microsoft.com/office/drawing/2014/main" id="{78F40E8A-E378-E545-88FC-3C80F840EBA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144000" y="2943230"/>
            <a:ext cx="8223250" cy="4699000"/>
          </a:xfrm>
          <a:prstGeom prst="rect">
            <a:avLst/>
          </a:prstGeom>
        </p:spPr>
      </p:pic>
      <p:sp>
        <p:nvSpPr>
          <p:cNvPr id="10" name="Title 9">
            <a:extLst>
              <a:ext uri="{FF2B5EF4-FFF2-40B4-BE49-F238E27FC236}">
                <a16:creationId xmlns:a16="http://schemas.microsoft.com/office/drawing/2014/main" id="{C21711E4-24F3-4B2B-A393-789DC45B6926}"/>
              </a:ext>
            </a:extLst>
          </p:cNvPr>
          <p:cNvSpPr>
            <a:spLocks noGrp="1"/>
          </p:cNvSpPr>
          <p:nvPr>
            <p:ph type="title"/>
          </p:nvPr>
        </p:nvSpPr>
        <p:spPr>
          <a:xfrm>
            <a:off x="1371600" y="560258"/>
            <a:ext cx="17222771" cy="1988345"/>
          </a:xfrm>
        </p:spPr>
        <p:txBody>
          <a:bodyPr/>
          <a:lstStyle/>
          <a:p>
            <a:r>
              <a:rPr lang="en-GB" dirty="0"/>
              <a:t>Agenda</a:t>
            </a:r>
          </a:p>
        </p:txBody>
      </p:sp>
      <p:sp>
        <p:nvSpPr>
          <p:cNvPr id="11" name="Content Placeholder 10">
            <a:extLst>
              <a:ext uri="{FF2B5EF4-FFF2-40B4-BE49-F238E27FC236}">
                <a16:creationId xmlns:a16="http://schemas.microsoft.com/office/drawing/2014/main" id="{20E361E0-B0BA-4721-B904-E63491434936}"/>
              </a:ext>
            </a:extLst>
          </p:cNvPr>
          <p:cNvSpPr>
            <a:spLocks noGrp="1"/>
          </p:cNvSpPr>
          <p:nvPr>
            <p:ph idx="1"/>
          </p:nvPr>
        </p:nvSpPr>
        <p:spPr>
          <a:xfrm>
            <a:off x="1065229" y="2461549"/>
            <a:ext cx="17222771" cy="5363901"/>
          </a:xfrm>
        </p:spPr>
        <p:txBody>
          <a:bodyPr/>
          <a:lstStyle/>
          <a:p>
            <a:r>
              <a:rPr lang="en-GB" dirty="0"/>
              <a:t>Module </a:t>
            </a:r>
          </a:p>
          <a:p>
            <a:r>
              <a:rPr lang="en-GB" dirty="0"/>
              <a:t>Learning outcomes</a:t>
            </a:r>
          </a:p>
          <a:p>
            <a:r>
              <a:rPr lang="en-GB" dirty="0"/>
              <a:t>Poll</a:t>
            </a:r>
          </a:p>
          <a:p>
            <a:r>
              <a:rPr lang="en-GB" dirty="0"/>
              <a:t>What is employee engagement</a:t>
            </a:r>
          </a:p>
          <a:p>
            <a:r>
              <a:rPr lang="en-GB" dirty="0"/>
              <a:t>Statistics</a:t>
            </a:r>
          </a:p>
          <a:p>
            <a:r>
              <a:rPr lang="en-GB" dirty="0"/>
              <a:t>Assignment 3 </a:t>
            </a:r>
          </a:p>
          <a:p>
            <a:r>
              <a:rPr lang="en-GB" dirty="0"/>
              <a:t>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p:cNvPicPr>
            <a:picLocks noChangeAspect="1"/>
          </p:cNvPicPr>
          <p:nvPr/>
        </p:nvPicPr>
        <p:blipFill>
          <a:blip r:embed="rId2"/>
          <a:srcRect/>
          <a:stretch>
            <a:fillRect/>
          </a:stretch>
        </p:blipFill>
        <p:spPr>
          <a:xfrm>
            <a:off x="4876800" y="1926173"/>
            <a:ext cx="13060146" cy="7805686"/>
          </a:xfrm>
          <a:prstGeom prst="rect">
            <a:avLst/>
          </a:prstGeom>
        </p:spPr>
      </p:pic>
      <p:pic>
        <p:nvPicPr>
          <p:cNvPr id="7" name="Picture 7"/>
          <p:cNvPicPr>
            <a:picLocks noChangeAspect="1"/>
          </p:cNvPicPr>
          <p:nvPr/>
        </p:nvPicPr>
        <p:blipFill>
          <a:blip r:embed="rId3"/>
          <a:srcRect/>
          <a:stretch>
            <a:fillRect/>
          </a:stretch>
        </p:blipFill>
        <p:spPr>
          <a:xfrm>
            <a:off x="347180" y="393301"/>
            <a:ext cx="2612374" cy="867869"/>
          </a:xfrm>
          <a:prstGeom prst="rect">
            <a:avLst/>
          </a:prstGeom>
        </p:spPr>
      </p:pic>
      <p:sp>
        <p:nvSpPr>
          <p:cNvPr id="8" name="TextBox 8"/>
          <p:cNvSpPr txBox="1"/>
          <p:nvPr/>
        </p:nvSpPr>
        <p:spPr>
          <a:xfrm>
            <a:off x="1775133" y="680014"/>
            <a:ext cx="16161813" cy="786626"/>
          </a:xfrm>
          <a:prstGeom prst="rect">
            <a:avLst/>
          </a:prstGeom>
        </p:spPr>
        <p:txBody>
          <a:bodyPr lIns="0" tIns="0" rIns="0" bIns="0" rtlCol="0" anchor="t">
            <a:spAutoFit/>
          </a:bodyPr>
          <a:lstStyle/>
          <a:p>
            <a:pPr algn="r">
              <a:lnSpc>
                <a:spcPts val="6400"/>
              </a:lnSpc>
            </a:pPr>
            <a:r>
              <a:rPr lang="en-US" sz="4800" dirty="0">
                <a:solidFill>
                  <a:srgbClr val="000000"/>
                </a:solidFill>
                <a:latin typeface="Archivo Black Bold"/>
              </a:rPr>
              <a:t>MODULE LEARNING OUTCOMES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228312" y="1235367"/>
            <a:ext cx="11626607" cy="5738885"/>
            <a:chOff x="686430" y="914309"/>
            <a:chExt cx="15502145" cy="7651847"/>
          </a:xfrm>
        </p:grpSpPr>
        <p:sp>
          <p:nvSpPr>
            <p:cNvPr id="3" name="TextBox 3"/>
            <p:cNvSpPr txBox="1"/>
            <p:nvPr/>
          </p:nvSpPr>
          <p:spPr>
            <a:xfrm rot="21177549">
              <a:off x="686430" y="914309"/>
              <a:ext cx="14759881" cy="3758807"/>
            </a:xfrm>
            <a:prstGeom prst="rect">
              <a:avLst/>
            </a:prstGeom>
          </p:spPr>
          <p:txBody>
            <a:bodyPr lIns="0" tIns="0" rIns="0" bIns="0" rtlCol="0" anchor="t">
              <a:spAutoFit/>
            </a:bodyPr>
            <a:lstStyle/>
            <a:p>
              <a:pPr algn="ctr">
                <a:lnSpc>
                  <a:spcPts val="20274"/>
                </a:lnSpc>
                <a:spcBef>
                  <a:spcPct val="0"/>
                </a:spcBef>
              </a:pPr>
              <a:r>
                <a:rPr lang="en-US" sz="22527" spc="-1914" dirty="0">
                  <a:solidFill>
                    <a:schemeClr val="bg1">
                      <a:lumMod val="75000"/>
                    </a:schemeClr>
                  </a:solidFill>
                  <a:latin typeface="Carlsons Script"/>
                </a:rPr>
                <a:t>Employee</a:t>
              </a:r>
            </a:p>
          </p:txBody>
        </p:sp>
        <p:sp>
          <p:nvSpPr>
            <p:cNvPr id="4" name="TextBox 4"/>
            <p:cNvSpPr txBox="1"/>
            <p:nvPr/>
          </p:nvSpPr>
          <p:spPr>
            <a:xfrm rot="21177549">
              <a:off x="1428693" y="4807349"/>
              <a:ext cx="14759882" cy="3758807"/>
            </a:xfrm>
            <a:prstGeom prst="rect">
              <a:avLst/>
            </a:prstGeom>
          </p:spPr>
          <p:txBody>
            <a:bodyPr lIns="0" tIns="0" rIns="0" bIns="0" rtlCol="0" anchor="t">
              <a:spAutoFit/>
            </a:bodyPr>
            <a:lstStyle/>
            <a:p>
              <a:pPr algn="ctr">
                <a:lnSpc>
                  <a:spcPts val="20274"/>
                </a:lnSpc>
                <a:spcBef>
                  <a:spcPct val="0"/>
                </a:spcBef>
              </a:pPr>
              <a:r>
                <a:rPr lang="en-US" sz="22527" spc="-1914" dirty="0">
                  <a:solidFill>
                    <a:schemeClr val="tx1">
                      <a:lumMod val="65000"/>
                      <a:lumOff val="35000"/>
                    </a:schemeClr>
                  </a:solidFill>
                  <a:latin typeface="Carlsons Script"/>
                </a:rPr>
                <a:t>or Guest  ?</a:t>
              </a:r>
            </a:p>
          </p:txBody>
        </p:sp>
      </p:grpSp>
      <p:sp>
        <p:nvSpPr>
          <p:cNvPr id="5" name="TextBox 5"/>
          <p:cNvSpPr txBox="1"/>
          <p:nvPr/>
        </p:nvSpPr>
        <p:spPr>
          <a:xfrm>
            <a:off x="8839200" y="7642081"/>
            <a:ext cx="9734848" cy="548640"/>
          </a:xfrm>
          <a:prstGeom prst="rect">
            <a:avLst/>
          </a:prstGeom>
        </p:spPr>
        <p:txBody>
          <a:bodyPr lIns="0" tIns="0" rIns="0" bIns="0" rtlCol="0" anchor="t">
            <a:spAutoFit/>
          </a:bodyPr>
          <a:lstStyle/>
          <a:p>
            <a:pPr algn="ctr">
              <a:lnSpc>
                <a:spcPts val="4409"/>
              </a:lnSpc>
            </a:pPr>
            <a:r>
              <a:rPr lang="en-US" sz="3150" dirty="0">
                <a:solidFill>
                  <a:srgbClr val="000000"/>
                </a:solidFill>
                <a:latin typeface="Archivo Black"/>
              </a:rPr>
              <a:t>Complete the poll on Teams!</a:t>
            </a:r>
          </a:p>
        </p:txBody>
      </p:sp>
      <p:pic>
        <p:nvPicPr>
          <p:cNvPr id="9" name="Picture 8" descr="Icon&#10;&#10;Description automatically generated">
            <a:extLst>
              <a:ext uri="{FF2B5EF4-FFF2-40B4-BE49-F238E27FC236}">
                <a16:creationId xmlns:a16="http://schemas.microsoft.com/office/drawing/2014/main" id="{61B17A57-CC56-F045-AC26-5D7433D0609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19802" y="2177610"/>
            <a:ext cx="5089381" cy="508938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A8579DD-CB13-44B6-8882-A3D708BBD759}"/>
              </a:ext>
            </a:extLst>
          </p:cNvPr>
          <p:cNvSpPr>
            <a:spLocks noGrp="1"/>
          </p:cNvSpPr>
          <p:nvPr>
            <p:ph type="title"/>
          </p:nvPr>
        </p:nvSpPr>
        <p:spPr/>
        <p:txBody>
          <a:bodyPr/>
          <a:lstStyle/>
          <a:p>
            <a:r>
              <a:rPr lang="en-GB" dirty="0"/>
              <a:t>5 Reasons why your employees are more important than your guests</a:t>
            </a:r>
          </a:p>
        </p:txBody>
      </p:sp>
      <p:sp>
        <p:nvSpPr>
          <p:cNvPr id="4" name="Content Placeholder 3">
            <a:extLst>
              <a:ext uri="{FF2B5EF4-FFF2-40B4-BE49-F238E27FC236}">
                <a16:creationId xmlns:a16="http://schemas.microsoft.com/office/drawing/2014/main" id="{F4E70734-6FA0-4408-A4D0-1426B90D06F8}"/>
              </a:ext>
            </a:extLst>
          </p:cNvPr>
          <p:cNvSpPr>
            <a:spLocks noGrp="1"/>
          </p:cNvSpPr>
          <p:nvPr>
            <p:ph idx="1"/>
          </p:nvPr>
        </p:nvSpPr>
        <p:spPr>
          <a:xfrm>
            <a:off x="2438400" y="2857500"/>
            <a:ext cx="17222771" cy="5363901"/>
          </a:xfrm>
        </p:spPr>
        <p:txBody>
          <a:bodyPr/>
          <a:lstStyle/>
          <a:p>
            <a:r>
              <a:rPr lang="en-GB" dirty="0"/>
              <a:t>Influence</a:t>
            </a:r>
          </a:p>
          <a:p>
            <a:r>
              <a:rPr lang="en-GB" dirty="0"/>
              <a:t>Culture</a:t>
            </a:r>
          </a:p>
          <a:p>
            <a:r>
              <a:rPr lang="en-GB" dirty="0"/>
              <a:t>Powerful energy</a:t>
            </a:r>
          </a:p>
          <a:p>
            <a:r>
              <a:rPr lang="en-GB" dirty="0"/>
              <a:t>Connections</a:t>
            </a:r>
          </a:p>
          <a:p>
            <a:r>
              <a:rPr lang="en-GB" dirty="0"/>
              <a:t>Commitment – in other words engagement</a:t>
            </a:r>
          </a:p>
        </p:txBody>
      </p:sp>
    </p:spTree>
    <p:extLst>
      <p:ext uri="{BB962C8B-B14F-4D97-AF65-F5344CB8AC3E}">
        <p14:creationId xmlns:p14="http://schemas.microsoft.com/office/powerpoint/2010/main" val="861448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What Is Employee Engagement?">
            <a:hlinkClick r:id="" action="ppaction://media"/>
            <a:extLst>
              <a:ext uri="{FF2B5EF4-FFF2-40B4-BE49-F238E27FC236}">
                <a16:creationId xmlns:a16="http://schemas.microsoft.com/office/drawing/2014/main" id="{433FA620-8921-0D40-BEAE-781D9FE6027D}"/>
              </a:ext>
            </a:extLst>
          </p:cNvPr>
          <p:cNvPicPr>
            <a:picLocks noRot="1" noChangeAspect="1"/>
          </p:cNvPicPr>
          <p:nvPr>
            <a:videoFile r:link="rId1"/>
          </p:nvPr>
        </p:nvPicPr>
        <p:blipFill>
          <a:blip r:embed="rId4"/>
          <a:stretch>
            <a:fillRect/>
          </a:stretch>
        </p:blipFill>
        <p:spPr>
          <a:xfrm>
            <a:off x="381000" y="192404"/>
            <a:ext cx="17526000" cy="9902191"/>
          </a:xfrm>
          <a:prstGeom prst="rect">
            <a:avLst/>
          </a:prstGeom>
        </p:spPr>
      </p:pic>
    </p:spTree>
    <p:extLst>
      <p:ext uri="{BB962C8B-B14F-4D97-AF65-F5344CB8AC3E}">
        <p14:creationId xmlns:p14="http://schemas.microsoft.com/office/powerpoint/2010/main" val="3709431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3"/>
          <p:cNvGrpSpPr/>
          <p:nvPr/>
        </p:nvGrpSpPr>
        <p:grpSpPr>
          <a:xfrm>
            <a:off x="457200" y="604636"/>
            <a:ext cx="17327987" cy="7731195"/>
            <a:chOff x="-5681272" y="338535"/>
            <a:chExt cx="23103983" cy="10506078"/>
          </a:xfrm>
        </p:grpSpPr>
        <p:grpSp>
          <p:nvGrpSpPr>
            <p:cNvPr id="14" name="Group 14"/>
            <p:cNvGrpSpPr/>
            <p:nvPr/>
          </p:nvGrpSpPr>
          <p:grpSpPr>
            <a:xfrm>
              <a:off x="-5681271" y="3153029"/>
              <a:ext cx="17376767" cy="3961647"/>
              <a:chOff x="-1515892" y="-75222"/>
              <a:chExt cx="4606383" cy="1050187"/>
            </a:xfrm>
          </p:grpSpPr>
          <p:sp>
            <p:nvSpPr>
              <p:cNvPr id="15" name="Freeform 15"/>
              <p:cNvSpPr/>
              <p:nvPr/>
            </p:nvSpPr>
            <p:spPr>
              <a:xfrm>
                <a:off x="-1515892" y="-75222"/>
                <a:ext cx="4606383" cy="1050187"/>
              </a:xfrm>
              <a:custGeom>
                <a:avLst/>
                <a:gdLst/>
                <a:ahLst/>
                <a:cxnLst/>
                <a:rect l="l" t="t" r="r" b="b"/>
                <a:pathLst>
                  <a:path w="4606383" h="751287">
                    <a:moveTo>
                      <a:pt x="0" y="0"/>
                    </a:moveTo>
                    <a:lnTo>
                      <a:pt x="4606383" y="0"/>
                    </a:lnTo>
                    <a:lnTo>
                      <a:pt x="4606383" y="751287"/>
                    </a:lnTo>
                    <a:lnTo>
                      <a:pt x="0" y="751287"/>
                    </a:lnTo>
                    <a:close/>
                  </a:path>
                </a:pathLst>
              </a:custGeom>
              <a:solidFill>
                <a:srgbClr val="FFDF2B"/>
              </a:solidFill>
            </p:spPr>
          </p:sp>
        </p:grpSp>
        <p:sp>
          <p:nvSpPr>
            <p:cNvPr id="16" name="TextBox 16"/>
            <p:cNvSpPr txBox="1"/>
            <p:nvPr/>
          </p:nvSpPr>
          <p:spPr>
            <a:xfrm>
              <a:off x="-5681272" y="338535"/>
              <a:ext cx="15094886" cy="2548890"/>
            </a:xfrm>
            <a:prstGeom prst="rect">
              <a:avLst/>
            </a:prstGeom>
          </p:spPr>
          <p:txBody>
            <a:bodyPr lIns="0" tIns="0" rIns="0" bIns="0" rtlCol="0" anchor="t">
              <a:spAutoFit/>
            </a:bodyPr>
            <a:lstStyle/>
            <a:p>
              <a:pPr>
                <a:lnSpc>
                  <a:spcPts val="7200"/>
                </a:lnSpc>
              </a:pPr>
              <a:r>
                <a:rPr lang="en-US" sz="7200" dirty="0">
                  <a:solidFill>
                    <a:srgbClr val="000000"/>
                  </a:solidFill>
                  <a:latin typeface="Archivo Black"/>
                </a:rPr>
                <a:t>WHAT IS EMPLOYEE ENGAGEMENT?</a:t>
              </a:r>
            </a:p>
          </p:txBody>
        </p:sp>
        <p:sp>
          <p:nvSpPr>
            <p:cNvPr id="17" name="TextBox 17"/>
            <p:cNvSpPr txBox="1"/>
            <p:nvPr/>
          </p:nvSpPr>
          <p:spPr>
            <a:xfrm>
              <a:off x="-5087116" y="3287192"/>
              <a:ext cx="16188455" cy="3764194"/>
            </a:xfrm>
            <a:prstGeom prst="rect">
              <a:avLst/>
            </a:prstGeom>
          </p:spPr>
          <p:txBody>
            <a:bodyPr lIns="0" tIns="0" rIns="0" bIns="0" rtlCol="0" anchor="t">
              <a:spAutoFit/>
            </a:bodyPr>
            <a:lstStyle/>
            <a:p>
              <a:pPr algn="just"/>
              <a:r>
                <a:rPr lang="en-US" sz="6000" dirty="0">
                  <a:solidFill>
                    <a:srgbClr val="000000"/>
                  </a:solidFill>
                  <a:latin typeface="Freestyle Script" panose="030804020302050B0404" pitchFamily="66" charset="77"/>
                  <a:cs typeface="Futura Medium" panose="020B0602020204020303" pitchFamily="34" charset="-79"/>
                </a:rPr>
                <a:t>Employee engagement is the level of mental and emotional commitment an employee has towards their job, the organisation and its goals.</a:t>
              </a:r>
            </a:p>
          </p:txBody>
        </p:sp>
        <p:sp>
          <p:nvSpPr>
            <p:cNvPr id="18" name="TextBox 18"/>
            <p:cNvSpPr txBox="1"/>
            <p:nvPr/>
          </p:nvSpPr>
          <p:spPr>
            <a:xfrm>
              <a:off x="1404515" y="7640333"/>
              <a:ext cx="16018196" cy="3204280"/>
            </a:xfrm>
            <a:prstGeom prst="rect">
              <a:avLst/>
            </a:prstGeom>
          </p:spPr>
          <p:txBody>
            <a:bodyPr lIns="0" tIns="0" rIns="0" bIns="0" rtlCol="0" anchor="t">
              <a:spAutoFit/>
            </a:bodyPr>
            <a:lstStyle/>
            <a:p>
              <a:pPr>
                <a:lnSpc>
                  <a:spcPts val="4817"/>
                </a:lnSpc>
              </a:pPr>
              <a:r>
                <a:rPr lang="en-US" sz="3440" spc="68" dirty="0">
                  <a:solidFill>
                    <a:srgbClr val="000000"/>
                  </a:solidFill>
                  <a:latin typeface="Muli Regular"/>
                </a:rPr>
                <a:t>An engaged employee is driven to help their organisation succeed by directing their best efforts towards their work. They believe in the organisation, and they will work to make sure that the organisation succeeds.</a:t>
              </a: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396012C-3CED-4143-98DB-AD4DEA6C6955}"/>
              </a:ext>
            </a:extLst>
          </p:cNvPr>
          <p:cNvSpPr>
            <a:spLocks noGrp="1"/>
          </p:cNvSpPr>
          <p:nvPr>
            <p:ph idx="1"/>
          </p:nvPr>
        </p:nvSpPr>
        <p:spPr/>
        <p:txBody>
          <a:bodyPr/>
          <a:lstStyle/>
          <a:p>
            <a:pPr algn="ctr"/>
            <a:r>
              <a:rPr lang="en-GB" b="1" dirty="0"/>
              <a:t>Satisfied Employee</a:t>
            </a:r>
          </a:p>
          <a:p>
            <a:pPr marL="571500" indent="-571500">
              <a:buFont typeface="Arial" panose="020B0604020202020204" pitchFamily="34" charset="0"/>
              <a:buChar char="•"/>
            </a:pPr>
            <a:r>
              <a:rPr lang="en-GB" dirty="0"/>
              <a:t>Content</a:t>
            </a:r>
          </a:p>
          <a:p>
            <a:pPr marL="571500" indent="-571500">
              <a:buFont typeface="Arial" panose="020B0604020202020204" pitchFamily="34" charset="0"/>
              <a:buChar char="•"/>
            </a:pPr>
            <a:r>
              <a:rPr lang="en-GB" dirty="0"/>
              <a:t>Stagnant</a:t>
            </a:r>
          </a:p>
          <a:p>
            <a:pPr marL="571500" indent="-571500">
              <a:buFont typeface="Arial" panose="020B0604020202020204" pitchFamily="34" charset="0"/>
              <a:buChar char="•"/>
            </a:pPr>
            <a:r>
              <a:rPr lang="en-GB" dirty="0"/>
              <a:t>Complacent</a:t>
            </a:r>
          </a:p>
          <a:p>
            <a:pPr marL="571500" indent="-571500">
              <a:buFont typeface="Arial" panose="020B0604020202020204" pitchFamily="34" charset="0"/>
              <a:buChar char="•"/>
            </a:pPr>
            <a:r>
              <a:rPr lang="en-GB" dirty="0"/>
              <a:t>Unproductive</a:t>
            </a:r>
          </a:p>
          <a:p>
            <a:pPr marL="571500" indent="-571500">
              <a:buFont typeface="Arial" panose="020B0604020202020204" pitchFamily="34" charset="0"/>
              <a:buChar char="•"/>
            </a:pPr>
            <a:r>
              <a:rPr lang="en-GB" dirty="0"/>
              <a:t>Secure</a:t>
            </a:r>
          </a:p>
          <a:p>
            <a:pPr marL="571500" indent="-571500">
              <a:buFont typeface="Arial" panose="020B0604020202020204" pitchFamily="34" charset="0"/>
              <a:buChar char="•"/>
            </a:pPr>
            <a:r>
              <a:rPr lang="en-GB" dirty="0"/>
              <a:t>Mediocre work</a:t>
            </a:r>
          </a:p>
          <a:p>
            <a:pPr marL="571500" indent="-571500">
              <a:buFont typeface="Arial" panose="020B0604020202020204" pitchFamily="34" charset="0"/>
              <a:buChar char="•"/>
            </a:pPr>
            <a:endParaRPr lang="en-GB" dirty="0"/>
          </a:p>
          <a:p>
            <a:pPr marL="571500" indent="-571500">
              <a:buFont typeface="Arial" panose="020B0604020202020204" pitchFamily="34" charset="0"/>
              <a:buChar char="•"/>
            </a:pPr>
            <a:endParaRPr lang="en-GB" dirty="0"/>
          </a:p>
          <a:p>
            <a:pPr marL="571500" indent="-571500">
              <a:buFont typeface="Arial" panose="020B0604020202020204" pitchFamily="34" charset="0"/>
              <a:buChar char="•"/>
            </a:pPr>
            <a:endParaRPr lang="en-GB" dirty="0"/>
          </a:p>
          <a:p>
            <a:pPr marL="571500" indent="-571500">
              <a:buFont typeface="Arial" panose="020B0604020202020204" pitchFamily="34" charset="0"/>
              <a:buChar char="•"/>
            </a:pPr>
            <a:endParaRPr lang="en-GB" b="1" dirty="0"/>
          </a:p>
        </p:txBody>
      </p:sp>
      <p:sp>
        <p:nvSpPr>
          <p:cNvPr id="3" name="Content Placeholder 2">
            <a:extLst>
              <a:ext uri="{FF2B5EF4-FFF2-40B4-BE49-F238E27FC236}">
                <a16:creationId xmlns:a16="http://schemas.microsoft.com/office/drawing/2014/main" id="{FAA11B30-8077-4317-AD50-04C664F46488}"/>
              </a:ext>
            </a:extLst>
          </p:cNvPr>
          <p:cNvSpPr>
            <a:spLocks noGrp="1"/>
          </p:cNvSpPr>
          <p:nvPr>
            <p:ph idx="10"/>
          </p:nvPr>
        </p:nvSpPr>
        <p:spPr/>
        <p:txBody>
          <a:bodyPr/>
          <a:lstStyle/>
          <a:p>
            <a:pPr algn="ctr"/>
            <a:r>
              <a:rPr lang="en-GB" b="1" dirty="0"/>
              <a:t>Engaged Employee</a:t>
            </a:r>
          </a:p>
          <a:p>
            <a:pPr marL="571500" indent="-571500">
              <a:buFont typeface="Arial" panose="020B0604020202020204" pitchFamily="34" charset="0"/>
              <a:buChar char="•"/>
            </a:pPr>
            <a:r>
              <a:rPr lang="en-GB" dirty="0"/>
              <a:t>Passionate</a:t>
            </a:r>
          </a:p>
          <a:p>
            <a:pPr marL="571500" indent="-571500">
              <a:buFont typeface="Arial" panose="020B0604020202020204" pitchFamily="34" charset="0"/>
              <a:buChar char="•"/>
            </a:pPr>
            <a:r>
              <a:rPr lang="en-GB" dirty="0"/>
              <a:t>Driven</a:t>
            </a:r>
          </a:p>
          <a:p>
            <a:pPr marL="571500" indent="-571500">
              <a:buFont typeface="Arial" panose="020B0604020202020204" pitchFamily="34" charset="0"/>
              <a:buChar char="•"/>
            </a:pPr>
            <a:r>
              <a:rPr lang="en-GB" dirty="0"/>
              <a:t>Improve processes</a:t>
            </a:r>
          </a:p>
          <a:p>
            <a:pPr marL="571500" indent="-571500">
              <a:buFont typeface="Arial" panose="020B0604020202020204" pitchFamily="34" charset="0"/>
              <a:buChar char="•"/>
            </a:pPr>
            <a:r>
              <a:rPr lang="en-GB" dirty="0"/>
              <a:t>Add value</a:t>
            </a:r>
          </a:p>
          <a:p>
            <a:pPr marL="571500" indent="-571500">
              <a:buFont typeface="Arial" panose="020B0604020202020204" pitchFamily="34" charset="0"/>
              <a:buChar char="•"/>
            </a:pPr>
            <a:r>
              <a:rPr lang="en-GB" dirty="0"/>
              <a:t>Wow your guests</a:t>
            </a:r>
          </a:p>
          <a:p>
            <a:pPr marL="571500" indent="-571500">
              <a:buFont typeface="Arial" panose="020B0604020202020204" pitchFamily="34" charset="0"/>
              <a:buChar char="•"/>
            </a:pPr>
            <a:r>
              <a:rPr lang="en-GB" dirty="0"/>
              <a:t>Rave, remain and reach</a:t>
            </a:r>
          </a:p>
          <a:p>
            <a:pPr marL="571500" indent="-571500">
              <a:buFont typeface="Arial" panose="020B0604020202020204" pitchFamily="34" charset="0"/>
              <a:buChar char="•"/>
            </a:pPr>
            <a:r>
              <a:rPr lang="en-GB" dirty="0"/>
              <a:t>Involved</a:t>
            </a:r>
          </a:p>
          <a:p>
            <a:pPr marL="571500" indent="-571500">
              <a:buFont typeface="Arial" panose="020B0604020202020204" pitchFamily="34" charset="0"/>
              <a:buChar char="•"/>
            </a:pPr>
            <a:r>
              <a:rPr lang="en-GB" dirty="0"/>
              <a:t>Connected</a:t>
            </a:r>
          </a:p>
          <a:p>
            <a:pPr marL="571500" indent="-571500">
              <a:buFont typeface="Arial" panose="020B0604020202020204" pitchFamily="34" charset="0"/>
              <a:buChar char="•"/>
            </a:pPr>
            <a:endParaRPr lang="en-GB" dirty="0"/>
          </a:p>
          <a:p>
            <a:pPr marL="571500" indent="-571500">
              <a:buFont typeface="Arial" panose="020B0604020202020204" pitchFamily="34" charset="0"/>
              <a:buChar char="•"/>
            </a:pPr>
            <a:endParaRPr lang="en-GB" dirty="0"/>
          </a:p>
        </p:txBody>
      </p:sp>
    </p:spTree>
    <p:extLst>
      <p:ext uri="{BB962C8B-B14F-4D97-AF65-F5344CB8AC3E}">
        <p14:creationId xmlns:p14="http://schemas.microsoft.com/office/powerpoint/2010/main" val="1790129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arn(inVertic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arn(inVertic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barn(inVertical)">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barn(inVertical)">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barn(inVertical)">
                                      <p:cBhvr>
                                        <p:cTn id="32" dur="500"/>
                                        <p:tgtEl>
                                          <p:spTgt spid="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Effect transition="in" filter="barn(inVertical)">
                                      <p:cBhvr>
                                        <p:cTn id="37" dur="500"/>
                                        <p:tgtEl>
                                          <p:spTgt spid="2">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0" end="0"/>
                                            </p:txEl>
                                          </p:spTgt>
                                        </p:tgtEl>
                                        <p:attrNameLst>
                                          <p:attrName>style.visibility</p:attrName>
                                        </p:attrNameLst>
                                      </p:cBhvr>
                                      <p:to>
                                        <p:strVal val="visible"/>
                                      </p:to>
                                    </p:set>
                                    <p:animEffect transition="in" filter="wipe(down)">
                                      <p:cBhvr>
                                        <p:cTn id="42" dur="500"/>
                                        <p:tgtEl>
                                          <p:spTgt spid="3">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3">
                                            <p:txEl>
                                              <p:pRg st="1" end="1"/>
                                            </p:txEl>
                                          </p:spTgt>
                                        </p:tgtEl>
                                        <p:attrNameLst>
                                          <p:attrName>style.visibility</p:attrName>
                                        </p:attrNameLst>
                                      </p:cBhvr>
                                      <p:to>
                                        <p:strVal val="visible"/>
                                      </p:to>
                                    </p:set>
                                    <p:animEffect transition="in" filter="wipe(down)">
                                      <p:cBhvr>
                                        <p:cTn id="47" dur="500"/>
                                        <p:tgtEl>
                                          <p:spTgt spid="3">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3">
                                            <p:txEl>
                                              <p:pRg st="2" end="2"/>
                                            </p:txEl>
                                          </p:spTgt>
                                        </p:tgtEl>
                                        <p:attrNameLst>
                                          <p:attrName>style.visibility</p:attrName>
                                        </p:attrNameLst>
                                      </p:cBhvr>
                                      <p:to>
                                        <p:strVal val="visible"/>
                                      </p:to>
                                    </p:set>
                                    <p:animEffect transition="in" filter="wipe(down)">
                                      <p:cBhvr>
                                        <p:cTn id="52" dur="500"/>
                                        <p:tgtEl>
                                          <p:spTgt spid="3">
                                            <p:txEl>
                                              <p:pRg st="2" end="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3">
                                            <p:txEl>
                                              <p:pRg st="3" end="3"/>
                                            </p:txEl>
                                          </p:spTgt>
                                        </p:tgtEl>
                                        <p:attrNameLst>
                                          <p:attrName>style.visibility</p:attrName>
                                        </p:attrNameLst>
                                      </p:cBhvr>
                                      <p:to>
                                        <p:strVal val="visible"/>
                                      </p:to>
                                    </p:set>
                                    <p:animEffect transition="in" filter="wipe(down)">
                                      <p:cBhvr>
                                        <p:cTn id="57" dur="500"/>
                                        <p:tgtEl>
                                          <p:spTgt spid="3">
                                            <p:txEl>
                                              <p:pRg st="3" end="3"/>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grpId="0" nodeType="clickEffect">
                                  <p:stCondLst>
                                    <p:cond delay="0"/>
                                  </p:stCondLst>
                                  <p:childTnLst>
                                    <p:set>
                                      <p:cBhvr>
                                        <p:cTn id="61" dur="1" fill="hold">
                                          <p:stCondLst>
                                            <p:cond delay="0"/>
                                          </p:stCondLst>
                                        </p:cTn>
                                        <p:tgtEl>
                                          <p:spTgt spid="3">
                                            <p:txEl>
                                              <p:pRg st="4" end="4"/>
                                            </p:txEl>
                                          </p:spTgt>
                                        </p:tgtEl>
                                        <p:attrNameLst>
                                          <p:attrName>style.visibility</p:attrName>
                                        </p:attrNameLst>
                                      </p:cBhvr>
                                      <p:to>
                                        <p:strVal val="visible"/>
                                      </p:to>
                                    </p:set>
                                    <p:animEffect transition="in" filter="wipe(down)">
                                      <p:cBhvr>
                                        <p:cTn id="62" dur="500"/>
                                        <p:tgtEl>
                                          <p:spTgt spid="3">
                                            <p:txEl>
                                              <p:pRg st="4" end="4"/>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3">
                                            <p:txEl>
                                              <p:pRg st="5" end="5"/>
                                            </p:txEl>
                                          </p:spTgt>
                                        </p:tgtEl>
                                        <p:attrNameLst>
                                          <p:attrName>style.visibility</p:attrName>
                                        </p:attrNameLst>
                                      </p:cBhvr>
                                      <p:to>
                                        <p:strVal val="visible"/>
                                      </p:to>
                                    </p:set>
                                    <p:animEffect transition="in" filter="wipe(down)">
                                      <p:cBhvr>
                                        <p:cTn id="67" dur="500"/>
                                        <p:tgtEl>
                                          <p:spTgt spid="3">
                                            <p:txEl>
                                              <p:pRg st="5" end="5"/>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4" fill="hold" grpId="0" nodeType="clickEffect">
                                  <p:stCondLst>
                                    <p:cond delay="0"/>
                                  </p:stCondLst>
                                  <p:childTnLst>
                                    <p:set>
                                      <p:cBhvr>
                                        <p:cTn id="71" dur="1" fill="hold">
                                          <p:stCondLst>
                                            <p:cond delay="0"/>
                                          </p:stCondLst>
                                        </p:cTn>
                                        <p:tgtEl>
                                          <p:spTgt spid="3">
                                            <p:txEl>
                                              <p:pRg st="6" end="6"/>
                                            </p:txEl>
                                          </p:spTgt>
                                        </p:tgtEl>
                                        <p:attrNameLst>
                                          <p:attrName>style.visibility</p:attrName>
                                        </p:attrNameLst>
                                      </p:cBhvr>
                                      <p:to>
                                        <p:strVal val="visible"/>
                                      </p:to>
                                    </p:set>
                                    <p:animEffect transition="in" filter="wipe(down)">
                                      <p:cBhvr>
                                        <p:cTn id="72" dur="500"/>
                                        <p:tgtEl>
                                          <p:spTgt spid="3">
                                            <p:txEl>
                                              <p:pRg st="6" end="6"/>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22" presetClass="entr" presetSubtype="4" fill="hold" grpId="0" nodeType="clickEffect">
                                  <p:stCondLst>
                                    <p:cond delay="0"/>
                                  </p:stCondLst>
                                  <p:childTnLst>
                                    <p:set>
                                      <p:cBhvr>
                                        <p:cTn id="76" dur="1" fill="hold">
                                          <p:stCondLst>
                                            <p:cond delay="0"/>
                                          </p:stCondLst>
                                        </p:cTn>
                                        <p:tgtEl>
                                          <p:spTgt spid="3">
                                            <p:txEl>
                                              <p:pRg st="7" end="7"/>
                                            </p:txEl>
                                          </p:spTgt>
                                        </p:tgtEl>
                                        <p:attrNameLst>
                                          <p:attrName>style.visibility</p:attrName>
                                        </p:attrNameLst>
                                      </p:cBhvr>
                                      <p:to>
                                        <p:strVal val="visible"/>
                                      </p:to>
                                    </p:set>
                                    <p:animEffect transition="in" filter="wipe(down)">
                                      <p:cBhvr>
                                        <p:cTn id="77" dur="500"/>
                                        <p:tgtEl>
                                          <p:spTgt spid="3">
                                            <p:txEl>
                                              <p:pRg st="7" end="7"/>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22" presetClass="entr" presetSubtype="4" fill="hold" grpId="0" nodeType="clickEffect">
                                  <p:stCondLst>
                                    <p:cond delay="0"/>
                                  </p:stCondLst>
                                  <p:childTnLst>
                                    <p:set>
                                      <p:cBhvr>
                                        <p:cTn id="81" dur="1" fill="hold">
                                          <p:stCondLst>
                                            <p:cond delay="0"/>
                                          </p:stCondLst>
                                        </p:cTn>
                                        <p:tgtEl>
                                          <p:spTgt spid="3">
                                            <p:txEl>
                                              <p:pRg st="8" end="8"/>
                                            </p:txEl>
                                          </p:spTgt>
                                        </p:tgtEl>
                                        <p:attrNameLst>
                                          <p:attrName>style.visibility</p:attrName>
                                        </p:attrNameLst>
                                      </p:cBhvr>
                                      <p:to>
                                        <p:strVal val="visible"/>
                                      </p:to>
                                    </p:set>
                                    <p:animEffect transition="in" filter="wipe(down)">
                                      <p:cBhvr>
                                        <p:cTn id="8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B641FB-79B2-414A-B66B-B50F28547C10}"/>
              </a:ext>
            </a:extLst>
          </p:cNvPr>
          <p:cNvSpPr>
            <a:spLocks noGrp="1"/>
          </p:cNvSpPr>
          <p:nvPr>
            <p:ph type="title"/>
          </p:nvPr>
        </p:nvSpPr>
        <p:spPr/>
        <p:txBody>
          <a:bodyPr/>
          <a:lstStyle/>
          <a:p>
            <a:r>
              <a:rPr lang="en-GB" dirty="0"/>
              <a:t>Disengaged</a:t>
            </a:r>
          </a:p>
        </p:txBody>
      </p:sp>
      <p:sp>
        <p:nvSpPr>
          <p:cNvPr id="5" name="Content Placeholder 4">
            <a:extLst>
              <a:ext uri="{FF2B5EF4-FFF2-40B4-BE49-F238E27FC236}">
                <a16:creationId xmlns:a16="http://schemas.microsoft.com/office/drawing/2014/main" id="{F938EE15-724D-4B46-90C1-7EBAF8519FA2}"/>
              </a:ext>
            </a:extLst>
          </p:cNvPr>
          <p:cNvSpPr>
            <a:spLocks noGrp="1"/>
          </p:cNvSpPr>
          <p:nvPr>
            <p:ph idx="1"/>
          </p:nvPr>
        </p:nvSpPr>
        <p:spPr/>
        <p:txBody>
          <a:bodyPr/>
          <a:lstStyle/>
          <a:p>
            <a:r>
              <a:rPr lang="en-GB" dirty="0"/>
              <a:t>Poor productivity</a:t>
            </a:r>
          </a:p>
          <a:p>
            <a:r>
              <a:rPr lang="en-GB" dirty="0"/>
              <a:t>Reduction in work quality</a:t>
            </a:r>
          </a:p>
          <a:p>
            <a:r>
              <a:rPr lang="en-GB" dirty="0"/>
              <a:t>Lack of enthusiasm</a:t>
            </a:r>
          </a:p>
          <a:p>
            <a:r>
              <a:rPr lang="en-GB" dirty="0"/>
              <a:t>Late to arrive</a:t>
            </a:r>
          </a:p>
          <a:p>
            <a:r>
              <a:rPr lang="en-GB" dirty="0"/>
              <a:t>Increase in absenteeism</a:t>
            </a:r>
          </a:p>
          <a:p>
            <a:r>
              <a:rPr lang="en-GB" dirty="0"/>
              <a:t>Silence</a:t>
            </a:r>
          </a:p>
          <a:p>
            <a:r>
              <a:rPr lang="en-GB" dirty="0"/>
              <a:t>Poor work quality</a:t>
            </a:r>
          </a:p>
          <a:p>
            <a:r>
              <a:rPr lang="en-GB" dirty="0"/>
              <a:t>Damage work culture</a:t>
            </a:r>
          </a:p>
          <a:p>
            <a:endParaRPr lang="en-GB" dirty="0"/>
          </a:p>
          <a:p>
            <a:endParaRPr lang="en-GB" dirty="0"/>
          </a:p>
          <a:p>
            <a:endParaRPr lang="en-GB" dirty="0"/>
          </a:p>
        </p:txBody>
      </p:sp>
    </p:spTree>
    <p:extLst>
      <p:ext uri="{BB962C8B-B14F-4D97-AF65-F5344CB8AC3E}">
        <p14:creationId xmlns:p14="http://schemas.microsoft.com/office/powerpoint/2010/main" val="6294027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42436-F710-4722-8A62-B887CF077DF0}"/>
              </a:ext>
            </a:extLst>
          </p:cNvPr>
          <p:cNvSpPr>
            <a:spLocks noGrp="1"/>
          </p:cNvSpPr>
          <p:nvPr>
            <p:ph type="title"/>
          </p:nvPr>
        </p:nvSpPr>
        <p:spPr/>
        <p:txBody>
          <a:bodyPr/>
          <a:lstStyle/>
          <a:p>
            <a:r>
              <a:rPr lang="en-GB" dirty="0"/>
              <a:t>What does great employee engagement look like?</a:t>
            </a:r>
          </a:p>
        </p:txBody>
      </p:sp>
      <p:pic>
        <p:nvPicPr>
          <p:cNvPr id="4" name="Online Media 3" title="What Great Employee Engagement Looks Like">
            <a:hlinkClick r:id="" action="ppaction://media"/>
            <a:extLst>
              <a:ext uri="{FF2B5EF4-FFF2-40B4-BE49-F238E27FC236}">
                <a16:creationId xmlns:a16="http://schemas.microsoft.com/office/drawing/2014/main" id="{553468E0-77DD-4EAB-9875-DC12D18A4775}"/>
              </a:ext>
            </a:extLst>
          </p:cNvPr>
          <p:cNvPicPr>
            <a:picLocks noGrp="1" noRot="1" noChangeAspect="1"/>
          </p:cNvPicPr>
          <p:nvPr>
            <p:ph idx="1"/>
            <a:videoFile r:link="rId1"/>
          </p:nvPr>
        </p:nvPicPr>
        <p:blipFill>
          <a:blip r:embed="rId3"/>
          <a:stretch>
            <a:fillRect/>
          </a:stretch>
        </p:blipFill>
        <p:spPr>
          <a:xfrm>
            <a:off x="4400550" y="2738438"/>
            <a:ext cx="9494838" cy="5364162"/>
          </a:xfrm>
          <a:prstGeom prst="rect">
            <a:avLst/>
          </a:prstGeom>
        </p:spPr>
      </p:pic>
    </p:spTree>
    <p:extLst>
      <p:ext uri="{BB962C8B-B14F-4D97-AF65-F5344CB8AC3E}">
        <p14:creationId xmlns:p14="http://schemas.microsoft.com/office/powerpoint/2010/main" val="2120537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See the source image">
            <a:extLst>
              <a:ext uri="{FF2B5EF4-FFF2-40B4-BE49-F238E27FC236}">
                <a16:creationId xmlns:a16="http://schemas.microsoft.com/office/drawing/2014/main" id="{63F53835-2680-4CE8-9CFC-40308D830F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5262" y="342900"/>
            <a:ext cx="10277475" cy="7610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63986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1"/>
          <p:cNvSpPr txBox="1"/>
          <p:nvPr/>
        </p:nvSpPr>
        <p:spPr>
          <a:xfrm rot="1090134">
            <a:off x="17012161" y="229574"/>
            <a:ext cx="504092" cy="1747664"/>
          </a:xfrm>
          <a:prstGeom prst="rect">
            <a:avLst/>
          </a:prstGeom>
        </p:spPr>
        <p:txBody>
          <a:bodyPr lIns="0" tIns="0" rIns="0" bIns="0" rtlCol="0" anchor="t">
            <a:spAutoFit/>
          </a:bodyPr>
          <a:lstStyle/>
          <a:p>
            <a:pPr>
              <a:lnSpc>
                <a:spcPts val="13293"/>
              </a:lnSpc>
            </a:pPr>
            <a:endParaRPr lang="en-US" sz="12085" dirty="0">
              <a:solidFill>
                <a:srgbClr val="000000"/>
              </a:solidFill>
              <a:latin typeface="Archivo Black"/>
            </a:endParaRPr>
          </a:p>
        </p:txBody>
      </p:sp>
      <p:pic>
        <p:nvPicPr>
          <p:cNvPr id="20" name="Online Media 19" descr="Sarah King, Wyndham: Keys to Employee Engagement">
            <a:hlinkClick r:id="" action="ppaction://media"/>
            <a:extLst>
              <a:ext uri="{FF2B5EF4-FFF2-40B4-BE49-F238E27FC236}">
                <a16:creationId xmlns:a16="http://schemas.microsoft.com/office/drawing/2014/main" id="{ACDFA8A2-A8B5-8C41-A3C5-B0FDB2DC3D41}"/>
              </a:ext>
            </a:extLst>
          </p:cNvPr>
          <p:cNvPicPr>
            <a:picLocks noRot="1" noChangeAspect="1"/>
          </p:cNvPicPr>
          <p:nvPr>
            <a:videoFile r:link="rId1"/>
          </p:nvPr>
        </p:nvPicPr>
        <p:blipFill>
          <a:blip r:embed="rId4"/>
          <a:stretch>
            <a:fillRect/>
          </a:stretch>
        </p:blipFill>
        <p:spPr>
          <a:xfrm>
            <a:off x="443400" y="592337"/>
            <a:ext cx="14559215" cy="8225957"/>
          </a:xfrm>
          <a:prstGeom prst="rect">
            <a:avLst/>
          </a:prstGeom>
        </p:spPr>
      </p:pic>
      <p:pic>
        <p:nvPicPr>
          <p:cNvPr id="22" name="Picture 21" descr="A blue sign with white text&#10;&#10;Description automatically generated with low confidence">
            <a:extLst>
              <a:ext uri="{FF2B5EF4-FFF2-40B4-BE49-F238E27FC236}">
                <a16:creationId xmlns:a16="http://schemas.microsoft.com/office/drawing/2014/main" id="{1FDFFF3D-7053-3946-BC57-7F7650201B9D}"/>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2725400" y="8953500"/>
            <a:ext cx="5538624" cy="1247655"/>
          </a:xfrm>
          <a:prstGeom prst="rect">
            <a:avLst/>
          </a:prstGeom>
        </p:spPr>
      </p:pic>
    </p:spTree>
    <p:extLst>
      <p:ext uri="{BB962C8B-B14F-4D97-AF65-F5344CB8AC3E}">
        <p14:creationId xmlns:p14="http://schemas.microsoft.com/office/powerpoint/2010/main" val="12606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2BFAABFE-8655-43D5-9F96-63E8065D8F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37721" y="3390900"/>
            <a:ext cx="8050279" cy="5941436"/>
          </a:xfrm>
          <a:prstGeom prst="rect">
            <a:avLst/>
          </a:prstGeom>
          <a:noFill/>
          <a:extLst>
            <a:ext uri="{909E8E84-426E-40DD-AFC4-6F175D3DCCD1}">
              <a14:hiddenFill xmlns:a14="http://schemas.microsoft.com/office/drawing/2010/main">
                <a:solidFill>
                  <a:srgbClr val="FFFFFF"/>
                </a:solidFill>
              </a14:hiddenFill>
            </a:ext>
          </a:extLst>
        </p:spPr>
      </p:pic>
      <p:grpSp>
        <p:nvGrpSpPr>
          <p:cNvPr id="11" name="Group 11"/>
          <p:cNvGrpSpPr/>
          <p:nvPr/>
        </p:nvGrpSpPr>
        <p:grpSpPr>
          <a:xfrm>
            <a:off x="1197962" y="3123182"/>
            <a:ext cx="14575438" cy="4957785"/>
            <a:chOff x="0" y="104775"/>
            <a:chExt cx="14859378" cy="6610380"/>
          </a:xfrm>
        </p:grpSpPr>
        <p:sp>
          <p:nvSpPr>
            <p:cNvPr id="12" name="TextBox 12"/>
            <p:cNvSpPr txBox="1"/>
            <p:nvPr/>
          </p:nvSpPr>
          <p:spPr>
            <a:xfrm>
              <a:off x="0" y="2953817"/>
              <a:ext cx="10307496" cy="2217591"/>
            </a:xfrm>
            <a:prstGeom prst="rect">
              <a:avLst/>
            </a:prstGeom>
          </p:spPr>
          <p:txBody>
            <a:bodyPr lIns="0" tIns="0" rIns="0" bIns="0" rtlCol="0" anchor="t">
              <a:spAutoFit/>
            </a:bodyPr>
            <a:lstStyle/>
            <a:p>
              <a:pPr>
                <a:lnSpc>
                  <a:spcPts val="3300"/>
                </a:lnSpc>
              </a:pPr>
              <a:r>
                <a:rPr lang="en-US" sz="3000" dirty="0">
                  <a:solidFill>
                    <a:srgbClr val="000000"/>
                  </a:solidFill>
                  <a:latin typeface="Muli Bold"/>
                </a:rPr>
                <a:t>Employee engagement pays off by reducing turnover, increasing productivity, and increasing revenue. Ultimately, engaged employees lead to hotel success!</a:t>
              </a:r>
            </a:p>
          </p:txBody>
        </p:sp>
        <p:sp>
          <p:nvSpPr>
            <p:cNvPr id="13" name="TextBox 13"/>
            <p:cNvSpPr txBox="1"/>
            <p:nvPr/>
          </p:nvSpPr>
          <p:spPr>
            <a:xfrm>
              <a:off x="0" y="104775"/>
              <a:ext cx="7740188" cy="3257558"/>
            </a:xfrm>
            <a:prstGeom prst="rect">
              <a:avLst/>
            </a:prstGeom>
          </p:spPr>
          <p:txBody>
            <a:bodyPr lIns="0" tIns="0" rIns="0" bIns="0" rtlCol="0" anchor="t">
              <a:spAutoFit/>
            </a:bodyPr>
            <a:lstStyle/>
            <a:p>
              <a:pPr>
                <a:lnSpc>
                  <a:spcPts val="6200"/>
                </a:lnSpc>
              </a:pPr>
              <a:r>
                <a:rPr lang="en-US" sz="7200" dirty="0">
                  <a:solidFill>
                    <a:srgbClr val="000000"/>
                  </a:solidFill>
                  <a:latin typeface="Archivo Black"/>
                </a:rPr>
                <a:t>WHY IS IT IMPORTANT</a:t>
              </a:r>
              <a:r>
                <a:rPr lang="en-US" sz="6200" dirty="0">
                  <a:solidFill>
                    <a:srgbClr val="000000"/>
                  </a:solidFill>
                  <a:latin typeface="Archivo Black"/>
                </a:rPr>
                <a:t>?</a:t>
              </a:r>
            </a:p>
          </p:txBody>
        </p:sp>
        <p:sp>
          <p:nvSpPr>
            <p:cNvPr id="14" name="TextBox 14"/>
            <p:cNvSpPr txBox="1"/>
            <p:nvPr/>
          </p:nvSpPr>
          <p:spPr>
            <a:xfrm>
              <a:off x="0" y="6170661"/>
              <a:ext cx="14859378" cy="544494"/>
            </a:xfrm>
            <a:prstGeom prst="rect">
              <a:avLst/>
            </a:prstGeom>
          </p:spPr>
          <p:txBody>
            <a:bodyPr lIns="0" tIns="0" rIns="0" bIns="0" rtlCol="0" anchor="t">
              <a:spAutoFit/>
            </a:bodyPr>
            <a:lstStyle/>
            <a:p>
              <a:pPr>
                <a:lnSpc>
                  <a:spcPts val="3499"/>
                </a:lnSpc>
              </a:pPr>
              <a:r>
                <a:rPr lang="en-US" sz="2499" spc="49">
                  <a:solidFill>
                    <a:srgbClr val="000000"/>
                  </a:solidFill>
                  <a:latin typeface="Muli Regular"/>
                </a:rPr>
                <a:t>Let's look at those 3 factors...</a:t>
              </a: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54234" y="465823"/>
            <a:ext cx="15176366" cy="8988385"/>
            <a:chOff x="-4833622" y="251861"/>
            <a:chExt cx="20235156" cy="11984514"/>
          </a:xfrm>
        </p:grpSpPr>
        <p:grpSp>
          <p:nvGrpSpPr>
            <p:cNvPr id="3" name="Group 3"/>
            <p:cNvGrpSpPr/>
            <p:nvPr/>
          </p:nvGrpSpPr>
          <p:grpSpPr>
            <a:xfrm>
              <a:off x="-3089666" y="2226471"/>
              <a:ext cx="17376767" cy="2834099"/>
              <a:chOff x="-828887" y="2354"/>
              <a:chExt cx="4606383" cy="751287"/>
            </a:xfrm>
          </p:grpSpPr>
          <p:sp>
            <p:nvSpPr>
              <p:cNvPr id="4" name="Freeform 4"/>
              <p:cNvSpPr/>
              <p:nvPr/>
            </p:nvSpPr>
            <p:spPr>
              <a:xfrm>
                <a:off x="-828887" y="2354"/>
                <a:ext cx="4606383" cy="751287"/>
              </a:xfrm>
              <a:custGeom>
                <a:avLst/>
                <a:gdLst/>
                <a:ahLst/>
                <a:cxnLst/>
                <a:rect l="l" t="t" r="r" b="b"/>
                <a:pathLst>
                  <a:path w="4606383" h="751287">
                    <a:moveTo>
                      <a:pt x="0" y="0"/>
                    </a:moveTo>
                    <a:lnTo>
                      <a:pt x="4606383" y="0"/>
                    </a:lnTo>
                    <a:lnTo>
                      <a:pt x="4606383" y="751287"/>
                    </a:lnTo>
                    <a:lnTo>
                      <a:pt x="0" y="751287"/>
                    </a:lnTo>
                    <a:close/>
                  </a:path>
                </a:pathLst>
              </a:custGeom>
              <a:solidFill>
                <a:srgbClr val="FFDF2B"/>
              </a:solidFill>
            </p:spPr>
          </p:sp>
        </p:grpSp>
        <p:sp>
          <p:nvSpPr>
            <p:cNvPr id="5" name="TextBox 5"/>
            <p:cNvSpPr txBox="1"/>
            <p:nvPr/>
          </p:nvSpPr>
          <p:spPr>
            <a:xfrm>
              <a:off x="306648" y="251861"/>
              <a:ext cx="15094886" cy="1265561"/>
            </a:xfrm>
            <a:prstGeom prst="rect">
              <a:avLst/>
            </a:prstGeom>
          </p:spPr>
          <p:txBody>
            <a:bodyPr lIns="0" tIns="0" rIns="0" bIns="0" rtlCol="0" anchor="t">
              <a:spAutoFit/>
            </a:bodyPr>
            <a:lstStyle/>
            <a:p>
              <a:pPr>
                <a:lnSpc>
                  <a:spcPts val="7200"/>
                </a:lnSpc>
              </a:pPr>
              <a:r>
                <a:rPr lang="en-US" sz="7200" dirty="0">
                  <a:solidFill>
                    <a:schemeClr val="bg1"/>
                  </a:solidFill>
                  <a:latin typeface="Archivo Black"/>
                </a:rPr>
                <a:t>IMPORTANCE</a:t>
              </a:r>
            </a:p>
          </p:txBody>
        </p:sp>
        <p:sp>
          <p:nvSpPr>
            <p:cNvPr id="6" name="TextBox 6"/>
            <p:cNvSpPr txBox="1"/>
            <p:nvPr/>
          </p:nvSpPr>
          <p:spPr>
            <a:xfrm>
              <a:off x="-1193323" y="2854093"/>
              <a:ext cx="16188455" cy="619337"/>
            </a:xfrm>
            <a:prstGeom prst="rect">
              <a:avLst/>
            </a:prstGeom>
          </p:spPr>
          <p:txBody>
            <a:bodyPr lIns="0" tIns="0" rIns="0" bIns="0" rtlCol="0" anchor="t">
              <a:spAutoFit/>
            </a:bodyPr>
            <a:lstStyle/>
            <a:p>
              <a:pPr>
                <a:lnSpc>
                  <a:spcPts val="3520"/>
                </a:lnSpc>
              </a:pPr>
              <a:r>
                <a:rPr lang="en-US" sz="3200" dirty="0">
                  <a:solidFill>
                    <a:srgbClr val="000000"/>
                  </a:solidFill>
                  <a:latin typeface="Archivo Black"/>
                </a:rPr>
                <a:t>Employee engagement reduces turnover</a:t>
              </a:r>
            </a:p>
          </p:txBody>
        </p:sp>
        <p:sp>
          <p:nvSpPr>
            <p:cNvPr id="7" name="TextBox 7"/>
            <p:cNvSpPr txBox="1"/>
            <p:nvPr/>
          </p:nvSpPr>
          <p:spPr>
            <a:xfrm>
              <a:off x="-4833622" y="5777957"/>
              <a:ext cx="16018197" cy="6458418"/>
            </a:xfrm>
            <a:prstGeom prst="rect">
              <a:avLst/>
            </a:prstGeom>
          </p:spPr>
          <p:txBody>
            <a:bodyPr lIns="0" tIns="0" rIns="0" bIns="0" rtlCol="0" anchor="t">
              <a:spAutoFit/>
            </a:bodyPr>
            <a:lstStyle/>
            <a:p>
              <a:pPr>
                <a:lnSpc>
                  <a:spcPts val="4817"/>
                </a:lnSpc>
              </a:pPr>
              <a:r>
                <a:rPr lang="en-US" sz="3440" spc="68" dirty="0">
                  <a:solidFill>
                    <a:srgbClr val="000000"/>
                  </a:solidFill>
                  <a:latin typeface="Muli Regular"/>
                </a:rPr>
                <a:t>The annual hotel employee turnover rate stands at a staggering </a:t>
              </a:r>
              <a:r>
                <a:rPr lang="en-US" sz="3440" spc="68" dirty="0">
                  <a:solidFill>
                    <a:srgbClr val="000000"/>
                  </a:solidFill>
                  <a:latin typeface="Muli Regular Bold"/>
                </a:rPr>
                <a:t>73.8%</a:t>
              </a:r>
              <a:r>
                <a:rPr lang="en-US" sz="3440" spc="68" dirty="0">
                  <a:solidFill>
                    <a:srgbClr val="000000"/>
                  </a:solidFill>
                  <a:latin typeface="Muli Regular"/>
                </a:rPr>
                <a:t>. Engaged employees tend to be happier employees, and are therefore less likely to leave your venue for another employer. According to Cornell’s Center for Hospitality Research, turnover costs the hospitality industry </a:t>
              </a:r>
              <a:r>
                <a:rPr lang="en-US" sz="3440" spc="68" dirty="0">
                  <a:solidFill>
                    <a:srgbClr val="000000"/>
                  </a:solidFill>
                  <a:latin typeface="Muli Regular Bold"/>
                </a:rPr>
                <a:t>£4,545</a:t>
              </a:r>
              <a:r>
                <a:rPr lang="en-US" sz="3440" spc="68" dirty="0">
                  <a:solidFill>
                    <a:srgbClr val="000000"/>
                  </a:solidFill>
                  <a:latin typeface="Muli Regular"/>
                </a:rPr>
                <a:t> per lost employee. Think about what retaining one, five, or 10 employees over a year through engagement could mean for a hotel.</a:t>
              </a:r>
            </a:p>
          </p:txBody>
        </p:sp>
      </p:grpSp>
      <p:sp>
        <p:nvSpPr>
          <p:cNvPr id="9" name="TextBox 9"/>
          <p:cNvSpPr txBox="1"/>
          <p:nvPr/>
        </p:nvSpPr>
        <p:spPr>
          <a:xfrm>
            <a:off x="3784458" y="3183281"/>
            <a:ext cx="4991100" cy="230505"/>
          </a:xfrm>
          <a:prstGeom prst="rect">
            <a:avLst/>
          </a:prstGeom>
        </p:spPr>
        <p:txBody>
          <a:bodyPr lIns="0" tIns="0" rIns="0" bIns="0" rtlCol="0" anchor="t">
            <a:spAutoFit/>
          </a:bodyPr>
          <a:lstStyle/>
          <a:p>
            <a:pPr algn="ctr">
              <a:lnSpc>
                <a:spcPts val="1620"/>
              </a:lnSpc>
              <a:spcBef>
                <a:spcPct val="0"/>
              </a:spcBef>
            </a:pPr>
            <a:r>
              <a:rPr lang="en-US" sz="1800" dirty="0">
                <a:solidFill>
                  <a:srgbClr val="000000"/>
                </a:solidFill>
                <a:latin typeface="Archivo Black Bold"/>
              </a:rPr>
              <a:t>(BUREAU OF LABOR STATISTICS, 2020)</a:t>
            </a:r>
          </a:p>
        </p:txBody>
      </p:sp>
      <p:sp>
        <p:nvSpPr>
          <p:cNvPr id="10" name="TextBox 10"/>
          <p:cNvSpPr txBox="1"/>
          <p:nvPr/>
        </p:nvSpPr>
        <p:spPr>
          <a:xfrm>
            <a:off x="3784458" y="3715067"/>
            <a:ext cx="3276600" cy="230505"/>
          </a:xfrm>
          <a:prstGeom prst="rect">
            <a:avLst/>
          </a:prstGeom>
        </p:spPr>
        <p:txBody>
          <a:bodyPr lIns="0" tIns="0" rIns="0" bIns="0" rtlCol="0" anchor="t">
            <a:spAutoFit/>
          </a:bodyPr>
          <a:lstStyle/>
          <a:p>
            <a:pPr algn="ctr">
              <a:lnSpc>
                <a:spcPts val="1620"/>
              </a:lnSpc>
              <a:spcBef>
                <a:spcPct val="0"/>
              </a:spcBef>
            </a:pPr>
            <a:r>
              <a:rPr lang="en-US" sz="1800" dirty="0">
                <a:solidFill>
                  <a:srgbClr val="000000"/>
                </a:solidFill>
                <a:latin typeface="Archivo Black Bold"/>
              </a:rPr>
              <a:t>(TRACEY &amp; HINKIN, 2006)</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679450" y="440228"/>
            <a:ext cx="13060448" cy="9216615"/>
            <a:chOff x="0" y="217734"/>
            <a:chExt cx="17413931" cy="12288821"/>
          </a:xfrm>
        </p:grpSpPr>
        <p:grpSp>
          <p:nvGrpSpPr>
            <p:cNvPr id="3" name="Group 3"/>
            <p:cNvGrpSpPr/>
            <p:nvPr/>
          </p:nvGrpSpPr>
          <p:grpSpPr>
            <a:xfrm>
              <a:off x="37164" y="2217591"/>
              <a:ext cx="17376767" cy="2834099"/>
              <a:chOff x="0" y="0"/>
              <a:chExt cx="4606383" cy="751287"/>
            </a:xfrm>
          </p:grpSpPr>
          <p:sp>
            <p:nvSpPr>
              <p:cNvPr id="4" name="Freeform 4"/>
              <p:cNvSpPr/>
              <p:nvPr/>
            </p:nvSpPr>
            <p:spPr>
              <a:xfrm>
                <a:off x="0" y="0"/>
                <a:ext cx="4606383" cy="751287"/>
              </a:xfrm>
              <a:custGeom>
                <a:avLst/>
                <a:gdLst/>
                <a:ahLst/>
                <a:cxnLst/>
                <a:rect l="l" t="t" r="r" b="b"/>
                <a:pathLst>
                  <a:path w="4606383" h="751287">
                    <a:moveTo>
                      <a:pt x="0" y="0"/>
                    </a:moveTo>
                    <a:lnTo>
                      <a:pt x="4606383" y="0"/>
                    </a:lnTo>
                    <a:lnTo>
                      <a:pt x="4606383" y="751287"/>
                    </a:lnTo>
                    <a:lnTo>
                      <a:pt x="0" y="751287"/>
                    </a:lnTo>
                    <a:close/>
                  </a:path>
                </a:pathLst>
              </a:custGeom>
              <a:solidFill>
                <a:srgbClr val="FFDF2B"/>
              </a:solidFill>
            </p:spPr>
          </p:sp>
        </p:grpSp>
        <p:sp>
          <p:nvSpPr>
            <p:cNvPr id="5" name="TextBox 5"/>
            <p:cNvSpPr txBox="1"/>
            <p:nvPr/>
          </p:nvSpPr>
          <p:spPr>
            <a:xfrm>
              <a:off x="461655" y="217734"/>
              <a:ext cx="15094886" cy="1265561"/>
            </a:xfrm>
            <a:prstGeom prst="rect">
              <a:avLst/>
            </a:prstGeom>
          </p:spPr>
          <p:txBody>
            <a:bodyPr lIns="0" tIns="0" rIns="0" bIns="0" rtlCol="0" anchor="t">
              <a:spAutoFit/>
            </a:bodyPr>
            <a:lstStyle/>
            <a:p>
              <a:pPr>
                <a:lnSpc>
                  <a:spcPts val="7200"/>
                </a:lnSpc>
              </a:pPr>
              <a:r>
                <a:rPr lang="en-US" sz="7200" dirty="0">
                  <a:solidFill>
                    <a:schemeClr val="bg1"/>
                  </a:solidFill>
                  <a:latin typeface="Archivo Black"/>
                </a:rPr>
                <a:t>IMPORTANCE</a:t>
              </a:r>
            </a:p>
          </p:txBody>
        </p:sp>
        <p:sp>
          <p:nvSpPr>
            <p:cNvPr id="6" name="TextBox 6"/>
            <p:cNvSpPr txBox="1"/>
            <p:nvPr/>
          </p:nvSpPr>
          <p:spPr>
            <a:xfrm>
              <a:off x="673314" y="3333850"/>
              <a:ext cx="16188455" cy="619337"/>
            </a:xfrm>
            <a:prstGeom prst="rect">
              <a:avLst/>
            </a:prstGeom>
          </p:spPr>
          <p:txBody>
            <a:bodyPr lIns="0" tIns="0" rIns="0" bIns="0" rtlCol="0" anchor="t">
              <a:spAutoFit/>
            </a:bodyPr>
            <a:lstStyle/>
            <a:p>
              <a:pPr>
                <a:lnSpc>
                  <a:spcPts val="3520"/>
                </a:lnSpc>
              </a:pPr>
              <a:r>
                <a:rPr lang="en-US" sz="3200" dirty="0">
                  <a:solidFill>
                    <a:srgbClr val="000000"/>
                  </a:solidFill>
                  <a:latin typeface="Archivo Black"/>
                </a:rPr>
                <a:t>Engaged employees are more productive</a:t>
              </a:r>
            </a:p>
          </p:txBody>
        </p:sp>
        <p:sp>
          <p:nvSpPr>
            <p:cNvPr id="7" name="TextBox 7"/>
            <p:cNvSpPr txBox="1"/>
            <p:nvPr/>
          </p:nvSpPr>
          <p:spPr>
            <a:xfrm>
              <a:off x="0" y="6048137"/>
              <a:ext cx="16018196" cy="6458418"/>
            </a:xfrm>
            <a:prstGeom prst="rect">
              <a:avLst/>
            </a:prstGeom>
          </p:spPr>
          <p:txBody>
            <a:bodyPr lIns="0" tIns="0" rIns="0" bIns="0" rtlCol="0" anchor="t">
              <a:spAutoFit/>
            </a:bodyPr>
            <a:lstStyle/>
            <a:p>
              <a:pPr>
                <a:lnSpc>
                  <a:spcPts val="4817"/>
                </a:lnSpc>
              </a:pPr>
              <a:r>
                <a:rPr lang="en-US" sz="3440" spc="68">
                  <a:solidFill>
                    <a:srgbClr val="000000"/>
                  </a:solidFill>
                  <a:latin typeface="Muli Regular"/>
                </a:rPr>
                <a:t>In addition to the thousands of pounds associated with hiring and training new employees, turnover also costs hotels productivity. Even before disengaged employees quit, they’re less motivated by their work so they don’t perform at their maximum potential and are more likely to take sick days. Engaged employees, on the other hand, take </a:t>
              </a:r>
              <a:r>
                <a:rPr lang="en-US" sz="3440" spc="68">
                  <a:solidFill>
                    <a:srgbClr val="000000"/>
                  </a:solidFill>
                  <a:latin typeface="Muli Regular Bold"/>
                </a:rPr>
                <a:t>10 times fewer</a:t>
              </a:r>
              <a:r>
                <a:rPr lang="en-US" sz="3440" spc="68">
                  <a:solidFill>
                    <a:srgbClr val="000000"/>
                  </a:solidFill>
                  <a:latin typeface="Muli Regular"/>
                </a:rPr>
                <a:t> sick days than disengaged employees.</a:t>
              </a:r>
            </a:p>
          </p:txBody>
        </p:sp>
      </p:grpSp>
      <p:sp>
        <p:nvSpPr>
          <p:cNvPr id="9" name="TextBox 9"/>
          <p:cNvSpPr txBox="1"/>
          <p:nvPr/>
        </p:nvSpPr>
        <p:spPr>
          <a:xfrm>
            <a:off x="5219312" y="3470289"/>
            <a:ext cx="2743200" cy="230505"/>
          </a:xfrm>
          <a:prstGeom prst="rect">
            <a:avLst/>
          </a:prstGeom>
        </p:spPr>
        <p:txBody>
          <a:bodyPr lIns="0" tIns="0" rIns="0" bIns="0" rtlCol="0" anchor="t">
            <a:spAutoFit/>
          </a:bodyPr>
          <a:lstStyle/>
          <a:p>
            <a:pPr algn="ctr">
              <a:lnSpc>
                <a:spcPts val="1620"/>
              </a:lnSpc>
              <a:spcBef>
                <a:spcPct val="0"/>
              </a:spcBef>
            </a:pPr>
            <a:r>
              <a:rPr lang="en-US" sz="1800">
                <a:solidFill>
                  <a:srgbClr val="000000"/>
                </a:solidFill>
                <a:latin typeface="Archivo Black Bold"/>
              </a:rPr>
              <a:t>(PRYCE-JONES, 2011)</a:t>
            </a:r>
          </a:p>
        </p:txBody>
      </p:sp>
      <p:pic>
        <p:nvPicPr>
          <p:cNvPr id="11" name="Picture 10" descr="A picture containing text&#10;&#10;Description automatically generated">
            <a:extLst>
              <a:ext uri="{FF2B5EF4-FFF2-40B4-BE49-F238E27FC236}">
                <a16:creationId xmlns:a16="http://schemas.microsoft.com/office/drawing/2014/main" id="{9F8FFE09-AC4F-3943-BC27-52DBF70DF60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2400" y="5492136"/>
            <a:ext cx="4343400" cy="4144328"/>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679450" y="450299"/>
            <a:ext cx="13060448" cy="9206544"/>
            <a:chOff x="0" y="231162"/>
            <a:chExt cx="17413931" cy="12275393"/>
          </a:xfrm>
        </p:grpSpPr>
        <p:grpSp>
          <p:nvGrpSpPr>
            <p:cNvPr id="3" name="Group 3"/>
            <p:cNvGrpSpPr/>
            <p:nvPr/>
          </p:nvGrpSpPr>
          <p:grpSpPr>
            <a:xfrm>
              <a:off x="37164" y="2217591"/>
              <a:ext cx="17376767" cy="2834099"/>
              <a:chOff x="0" y="0"/>
              <a:chExt cx="4606383" cy="751287"/>
            </a:xfrm>
          </p:grpSpPr>
          <p:sp>
            <p:nvSpPr>
              <p:cNvPr id="4" name="Freeform 4"/>
              <p:cNvSpPr/>
              <p:nvPr/>
            </p:nvSpPr>
            <p:spPr>
              <a:xfrm>
                <a:off x="0" y="0"/>
                <a:ext cx="4606383" cy="751287"/>
              </a:xfrm>
              <a:custGeom>
                <a:avLst/>
                <a:gdLst/>
                <a:ahLst/>
                <a:cxnLst/>
                <a:rect l="l" t="t" r="r" b="b"/>
                <a:pathLst>
                  <a:path w="4606383" h="751287">
                    <a:moveTo>
                      <a:pt x="0" y="0"/>
                    </a:moveTo>
                    <a:lnTo>
                      <a:pt x="4606383" y="0"/>
                    </a:lnTo>
                    <a:lnTo>
                      <a:pt x="4606383" y="751287"/>
                    </a:lnTo>
                    <a:lnTo>
                      <a:pt x="0" y="751287"/>
                    </a:lnTo>
                    <a:close/>
                  </a:path>
                </a:pathLst>
              </a:custGeom>
              <a:solidFill>
                <a:srgbClr val="FFDF2B"/>
              </a:solidFill>
            </p:spPr>
          </p:sp>
        </p:grpSp>
        <p:sp>
          <p:nvSpPr>
            <p:cNvPr id="5" name="TextBox 5"/>
            <p:cNvSpPr txBox="1"/>
            <p:nvPr/>
          </p:nvSpPr>
          <p:spPr>
            <a:xfrm>
              <a:off x="461655" y="231162"/>
              <a:ext cx="15094886" cy="1265561"/>
            </a:xfrm>
            <a:prstGeom prst="rect">
              <a:avLst/>
            </a:prstGeom>
          </p:spPr>
          <p:txBody>
            <a:bodyPr lIns="0" tIns="0" rIns="0" bIns="0" rtlCol="0" anchor="t">
              <a:spAutoFit/>
            </a:bodyPr>
            <a:lstStyle/>
            <a:p>
              <a:pPr>
                <a:lnSpc>
                  <a:spcPts val="7200"/>
                </a:lnSpc>
              </a:pPr>
              <a:r>
                <a:rPr lang="en-US" sz="7200" dirty="0">
                  <a:solidFill>
                    <a:schemeClr val="bg1"/>
                  </a:solidFill>
                  <a:latin typeface="Archivo Black"/>
                </a:rPr>
                <a:t>IMPORTANCE</a:t>
              </a:r>
            </a:p>
          </p:txBody>
        </p:sp>
        <p:sp>
          <p:nvSpPr>
            <p:cNvPr id="6" name="TextBox 6"/>
            <p:cNvSpPr txBox="1"/>
            <p:nvPr/>
          </p:nvSpPr>
          <p:spPr>
            <a:xfrm>
              <a:off x="673314" y="3333850"/>
              <a:ext cx="16188455" cy="619337"/>
            </a:xfrm>
            <a:prstGeom prst="rect">
              <a:avLst/>
            </a:prstGeom>
          </p:spPr>
          <p:txBody>
            <a:bodyPr lIns="0" tIns="0" rIns="0" bIns="0" rtlCol="0" anchor="t">
              <a:spAutoFit/>
            </a:bodyPr>
            <a:lstStyle/>
            <a:p>
              <a:pPr>
                <a:lnSpc>
                  <a:spcPts val="3520"/>
                </a:lnSpc>
              </a:pPr>
              <a:r>
                <a:rPr lang="en-US" sz="3200" dirty="0">
                  <a:solidFill>
                    <a:srgbClr val="000000"/>
                  </a:solidFill>
                  <a:latin typeface="Archivo Black"/>
                </a:rPr>
                <a:t>Engaged employees produce more revenue</a:t>
              </a:r>
            </a:p>
          </p:txBody>
        </p:sp>
        <p:sp>
          <p:nvSpPr>
            <p:cNvPr id="7" name="TextBox 7"/>
            <p:cNvSpPr txBox="1"/>
            <p:nvPr/>
          </p:nvSpPr>
          <p:spPr>
            <a:xfrm>
              <a:off x="0" y="6048137"/>
              <a:ext cx="16018196" cy="6458418"/>
            </a:xfrm>
            <a:prstGeom prst="rect">
              <a:avLst/>
            </a:prstGeom>
          </p:spPr>
          <p:txBody>
            <a:bodyPr lIns="0" tIns="0" rIns="0" bIns="0" rtlCol="0" anchor="t">
              <a:spAutoFit/>
            </a:bodyPr>
            <a:lstStyle/>
            <a:p>
              <a:pPr>
                <a:lnSpc>
                  <a:spcPts val="4817"/>
                </a:lnSpc>
              </a:pPr>
              <a:r>
                <a:rPr lang="en-US" sz="3440" spc="68" dirty="0">
                  <a:solidFill>
                    <a:srgbClr val="000000"/>
                  </a:solidFill>
                  <a:latin typeface="Muli Regular"/>
                </a:rPr>
                <a:t>Did you know that highly engaged employees bring in </a:t>
              </a:r>
              <a:r>
                <a:rPr lang="en-US" sz="3440" spc="68" dirty="0">
                  <a:solidFill>
                    <a:srgbClr val="000000"/>
                  </a:solidFill>
                  <a:latin typeface="Muli Regular Bold"/>
                </a:rPr>
                <a:t>147%</a:t>
              </a:r>
              <a:r>
                <a:rPr lang="en-US" sz="3440" spc="68" dirty="0">
                  <a:solidFill>
                    <a:srgbClr val="000000"/>
                  </a:solidFill>
                  <a:latin typeface="Muli Regular"/>
                </a:rPr>
                <a:t> more profits than their less passionate peers? When front-of-house staff are inspired by their work, they can upsell and serve more authentically, which makes customers more receptive to their offers. Engaged employees work harder, make customers happier, and generate more revenue for your hotel than disengaged employees. </a:t>
              </a:r>
            </a:p>
          </p:txBody>
        </p:sp>
      </p:grpSp>
      <p:sp>
        <p:nvSpPr>
          <p:cNvPr id="9" name="TextBox 9"/>
          <p:cNvSpPr txBox="1"/>
          <p:nvPr/>
        </p:nvSpPr>
        <p:spPr>
          <a:xfrm>
            <a:off x="5203669" y="3450148"/>
            <a:ext cx="1968847" cy="230505"/>
          </a:xfrm>
          <a:prstGeom prst="rect">
            <a:avLst/>
          </a:prstGeom>
        </p:spPr>
        <p:txBody>
          <a:bodyPr lIns="0" tIns="0" rIns="0" bIns="0" rtlCol="0" anchor="t">
            <a:spAutoFit/>
          </a:bodyPr>
          <a:lstStyle/>
          <a:p>
            <a:pPr algn="ctr">
              <a:lnSpc>
                <a:spcPts val="1620"/>
              </a:lnSpc>
              <a:spcBef>
                <a:spcPct val="0"/>
              </a:spcBef>
            </a:pPr>
            <a:r>
              <a:rPr lang="en-US" sz="1800">
                <a:solidFill>
                  <a:srgbClr val="000000"/>
                </a:solidFill>
                <a:latin typeface="Archivo Black Bold"/>
              </a:rPr>
              <a:t>(GALLUP, 2020)</a:t>
            </a:r>
          </a:p>
        </p:txBody>
      </p:sp>
      <p:sp>
        <p:nvSpPr>
          <p:cNvPr id="8" name="AutoShape 2" descr="See the source image">
            <a:extLst>
              <a:ext uri="{FF2B5EF4-FFF2-40B4-BE49-F238E27FC236}">
                <a16:creationId xmlns:a16="http://schemas.microsoft.com/office/drawing/2014/main" id="{29820464-6E57-4D08-A511-04B5AA5D51A2}"/>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4" descr="See the source image">
            <a:extLst>
              <a:ext uri="{FF2B5EF4-FFF2-40B4-BE49-F238E27FC236}">
                <a16:creationId xmlns:a16="http://schemas.microsoft.com/office/drawing/2014/main" id="{31D6FA01-3A1E-4C94-A457-930DEB4915BA}"/>
              </a:ext>
            </a:extLst>
          </p:cNvPr>
          <p:cNvSpPr>
            <a:spLocks noChangeAspect="1" noChangeArrowheads="1"/>
          </p:cNvSpPr>
          <p:nvPr/>
        </p:nvSpPr>
        <p:spPr bwMode="auto">
          <a:xfrm>
            <a:off x="9144000" y="5143500"/>
            <a:ext cx="5105400" cy="51054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6">
            <a:extLst>
              <a:ext uri="{FF2B5EF4-FFF2-40B4-BE49-F238E27FC236}">
                <a16:creationId xmlns:a16="http://schemas.microsoft.com/office/drawing/2014/main" id="{51A8870F-E5D8-4FC0-994B-5EB2F91C7272}"/>
              </a:ext>
            </a:extLst>
          </p:cNvPr>
          <p:cNvSpPr>
            <a:spLocks noChangeAspect="1" noChangeArrowheads="1"/>
          </p:cNvSpPr>
          <p:nvPr/>
        </p:nvSpPr>
        <p:spPr bwMode="auto">
          <a:xfrm>
            <a:off x="1066800" y="7082536"/>
            <a:ext cx="2971800" cy="2971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a:extLst>
              <a:ext uri="{FF2B5EF4-FFF2-40B4-BE49-F238E27FC236}">
                <a16:creationId xmlns:a16="http://schemas.microsoft.com/office/drawing/2014/main" id="{703B5F06-8377-4DB3-8B23-04D3F2B1C8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187" y="2231755"/>
            <a:ext cx="3810000" cy="258127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ee the source image">
            <a:extLst>
              <a:ext uri="{FF2B5EF4-FFF2-40B4-BE49-F238E27FC236}">
                <a16:creationId xmlns:a16="http://schemas.microsoft.com/office/drawing/2014/main" id="{1DD33A7D-5CFA-4F46-9C1A-6ECFB92384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187" y="6042452"/>
            <a:ext cx="3884863" cy="25812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1"/>
          <p:cNvSpPr txBox="1"/>
          <p:nvPr/>
        </p:nvSpPr>
        <p:spPr>
          <a:xfrm rot="1090134">
            <a:off x="12430646" y="2202815"/>
            <a:ext cx="852112" cy="2963408"/>
          </a:xfrm>
          <a:prstGeom prst="rect">
            <a:avLst/>
          </a:prstGeom>
        </p:spPr>
        <p:txBody>
          <a:bodyPr lIns="0" tIns="0" rIns="0" bIns="0" rtlCol="0" anchor="t">
            <a:spAutoFit/>
          </a:bodyPr>
          <a:lstStyle/>
          <a:p>
            <a:pPr>
              <a:lnSpc>
                <a:spcPts val="22471"/>
              </a:lnSpc>
            </a:pPr>
            <a:endParaRPr lang="en-US" sz="20428" dirty="0">
              <a:solidFill>
                <a:srgbClr val="000000"/>
              </a:solidFill>
              <a:latin typeface="Archivo Black"/>
            </a:endParaRPr>
          </a:p>
        </p:txBody>
      </p:sp>
      <p:sp>
        <p:nvSpPr>
          <p:cNvPr id="15" name="TextBox 15"/>
          <p:cNvSpPr txBox="1"/>
          <p:nvPr/>
        </p:nvSpPr>
        <p:spPr>
          <a:xfrm rot="1090134">
            <a:off x="1061538" y="7031713"/>
            <a:ext cx="852112" cy="2963408"/>
          </a:xfrm>
          <a:prstGeom prst="rect">
            <a:avLst/>
          </a:prstGeom>
        </p:spPr>
        <p:txBody>
          <a:bodyPr lIns="0" tIns="0" rIns="0" bIns="0" rtlCol="0" anchor="t">
            <a:spAutoFit/>
          </a:bodyPr>
          <a:lstStyle/>
          <a:p>
            <a:pPr>
              <a:lnSpc>
                <a:spcPts val="22471"/>
              </a:lnSpc>
            </a:pPr>
            <a:endParaRPr lang="en-US" sz="20428" dirty="0">
              <a:solidFill>
                <a:srgbClr val="000000"/>
              </a:solidFill>
              <a:latin typeface="Archivo Black"/>
            </a:endParaRPr>
          </a:p>
        </p:txBody>
      </p:sp>
      <p:pic>
        <p:nvPicPr>
          <p:cNvPr id="2050" name="Picture 2" descr="See the source image">
            <a:extLst>
              <a:ext uri="{FF2B5EF4-FFF2-40B4-BE49-F238E27FC236}">
                <a16:creationId xmlns:a16="http://schemas.microsoft.com/office/drawing/2014/main" id="{8175C9D6-5F8C-4F81-A207-00418C39CD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4200" y="1786398"/>
            <a:ext cx="11699816" cy="82677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a:stretch>
            <a:fillRect/>
          </a:stretch>
        </p:blipFill>
        <p:spPr>
          <a:xfrm>
            <a:off x="0" y="1409700"/>
            <a:ext cx="18288000" cy="8619659"/>
          </a:xfrm>
          <a:prstGeom prst="rect">
            <a:avLst/>
          </a:prstGeom>
        </p:spPr>
      </p:pic>
      <p:sp>
        <p:nvSpPr>
          <p:cNvPr id="3" name="TextBox 3"/>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extLst>
      <p:ext uri="{BB962C8B-B14F-4D97-AF65-F5344CB8AC3E}">
        <p14:creationId xmlns:p14="http://schemas.microsoft.com/office/powerpoint/2010/main" val="30342463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2265"/>
          <a:stretch>
            <a:fillRect/>
          </a:stretch>
        </p:blipFill>
        <p:spPr>
          <a:xfrm>
            <a:off x="-229783" y="1661630"/>
            <a:ext cx="18829099" cy="8625370"/>
          </a:xfrm>
          <a:prstGeom prst="rect">
            <a:avLst/>
          </a:prstGeom>
        </p:spPr>
      </p:pic>
      <p:sp>
        <p:nvSpPr>
          <p:cNvPr id="4" name="TextBox 3">
            <a:extLst>
              <a:ext uri="{FF2B5EF4-FFF2-40B4-BE49-F238E27FC236}">
                <a16:creationId xmlns:a16="http://schemas.microsoft.com/office/drawing/2014/main" id="{10D7FBD7-5FCF-7A42-AF17-64BB7BE912F4}"/>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extLst>
      <p:ext uri="{BB962C8B-B14F-4D97-AF65-F5344CB8AC3E}">
        <p14:creationId xmlns:p14="http://schemas.microsoft.com/office/powerpoint/2010/main" val="33693371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2171"/>
          <a:stretch>
            <a:fillRect/>
          </a:stretch>
        </p:blipFill>
        <p:spPr>
          <a:xfrm>
            <a:off x="-198117" y="1666665"/>
            <a:ext cx="18859573" cy="8646017"/>
          </a:xfrm>
          <a:prstGeom prst="rect">
            <a:avLst/>
          </a:prstGeom>
        </p:spPr>
      </p:pic>
      <p:sp>
        <p:nvSpPr>
          <p:cNvPr id="4" name="TextBox 3">
            <a:extLst>
              <a:ext uri="{FF2B5EF4-FFF2-40B4-BE49-F238E27FC236}">
                <a16:creationId xmlns:a16="http://schemas.microsoft.com/office/drawing/2014/main" id="{FE0C71C4-A04A-E34E-9EA7-76CB42FE52F3}"/>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extLst>
      <p:ext uri="{BB962C8B-B14F-4D97-AF65-F5344CB8AC3E}">
        <p14:creationId xmlns:p14="http://schemas.microsoft.com/office/powerpoint/2010/main" val="1375527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1692"/>
          <a:stretch>
            <a:fillRect/>
          </a:stretch>
        </p:blipFill>
        <p:spPr>
          <a:xfrm>
            <a:off x="-134312" y="1631419"/>
            <a:ext cx="18680435" cy="8655581"/>
          </a:xfrm>
          <a:prstGeom prst="rect">
            <a:avLst/>
          </a:prstGeom>
        </p:spPr>
      </p:pic>
      <p:sp>
        <p:nvSpPr>
          <p:cNvPr id="4" name="TextBox 3">
            <a:extLst>
              <a:ext uri="{FF2B5EF4-FFF2-40B4-BE49-F238E27FC236}">
                <a16:creationId xmlns:a16="http://schemas.microsoft.com/office/drawing/2014/main" id="{0830D70F-8E13-EC41-9A88-7EB790E238BF}"/>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extLst>
      <p:ext uri="{BB962C8B-B14F-4D97-AF65-F5344CB8AC3E}">
        <p14:creationId xmlns:p14="http://schemas.microsoft.com/office/powerpoint/2010/main" val="12838474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1541"/>
          <a:stretch>
            <a:fillRect/>
          </a:stretch>
        </p:blipFill>
        <p:spPr>
          <a:xfrm>
            <a:off x="-277502" y="1696877"/>
            <a:ext cx="18824350" cy="8645862"/>
          </a:xfrm>
          <a:prstGeom prst="rect">
            <a:avLst/>
          </a:prstGeom>
        </p:spPr>
      </p:pic>
      <p:sp>
        <p:nvSpPr>
          <p:cNvPr id="4" name="TextBox 3">
            <a:extLst>
              <a:ext uri="{FF2B5EF4-FFF2-40B4-BE49-F238E27FC236}">
                <a16:creationId xmlns:a16="http://schemas.microsoft.com/office/drawing/2014/main" id="{04F0B856-A1CE-A64D-803C-182F6BF66564}"/>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extLst>
      <p:ext uri="{BB962C8B-B14F-4D97-AF65-F5344CB8AC3E}">
        <p14:creationId xmlns:p14="http://schemas.microsoft.com/office/powerpoint/2010/main" val="29397422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1980"/>
          <a:stretch>
            <a:fillRect/>
          </a:stretch>
        </p:blipFill>
        <p:spPr>
          <a:xfrm>
            <a:off x="-209510" y="1742194"/>
            <a:ext cx="18761034" cy="8643279"/>
          </a:xfrm>
          <a:prstGeom prst="rect">
            <a:avLst/>
          </a:prstGeom>
        </p:spPr>
      </p:pic>
      <p:sp>
        <p:nvSpPr>
          <p:cNvPr id="4" name="TextBox 3">
            <a:extLst>
              <a:ext uri="{FF2B5EF4-FFF2-40B4-BE49-F238E27FC236}">
                <a16:creationId xmlns:a16="http://schemas.microsoft.com/office/drawing/2014/main" id="{6876E946-F679-B244-B734-D5C924CFE242}"/>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extLst>
      <p:ext uri="{BB962C8B-B14F-4D97-AF65-F5344CB8AC3E}">
        <p14:creationId xmlns:p14="http://schemas.microsoft.com/office/powerpoint/2010/main" val="29415560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2757"/>
          <a:stretch>
            <a:fillRect/>
          </a:stretch>
        </p:blipFill>
        <p:spPr>
          <a:xfrm>
            <a:off x="-307017" y="1706947"/>
            <a:ext cx="18821490" cy="8580053"/>
          </a:xfrm>
          <a:prstGeom prst="rect">
            <a:avLst/>
          </a:prstGeom>
        </p:spPr>
      </p:pic>
      <p:sp>
        <p:nvSpPr>
          <p:cNvPr id="4" name="TextBox 3">
            <a:extLst>
              <a:ext uri="{FF2B5EF4-FFF2-40B4-BE49-F238E27FC236}">
                <a16:creationId xmlns:a16="http://schemas.microsoft.com/office/drawing/2014/main" id="{5FAFED44-88D7-9E4E-B52A-D12AA278D630}"/>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extLst>
      <p:ext uri="{BB962C8B-B14F-4D97-AF65-F5344CB8AC3E}">
        <p14:creationId xmlns:p14="http://schemas.microsoft.com/office/powerpoint/2010/main" val="25114568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2138"/>
          <a:stretch>
            <a:fillRect/>
          </a:stretch>
        </p:blipFill>
        <p:spPr>
          <a:xfrm>
            <a:off x="-186093" y="1711982"/>
            <a:ext cx="18619633" cy="8663497"/>
          </a:xfrm>
          <a:prstGeom prst="rect">
            <a:avLst/>
          </a:prstGeom>
        </p:spPr>
      </p:pic>
      <p:sp>
        <p:nvSpPr>
          <p:cNvPr id="4" name="TextBox 3">
            <a:extLst>
              <a:ext uri="{FF2B5EF4-FFF2-40B4-BE49-F238E27FC236}">
                <a16:creationId xmlns:a16="http://schemas.microsoft.com/office/drawing/2014/main" id="{151BC8D8-B28E-F543-AB5F-A27960B7B2B2}"/>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extLst>
      <p:ext uri="{BB962C8B-B14F-4D97-AF65-F5344CB8AC3E}">
        <p14:creationId xmlns:p14="http://schemas.microsoft.com/office/powerpoint/2010/main" val="21814261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a:stretch>
            <a:fillRect/>
          </a:stretch>
        </p:blipFill>
        <p:spPr>
          <a:xfrm>
            <a:off x="443101" y="3902593"/>
            <a:ext cx="14915186" cy="5901024"/>
          </a:xfrm>
          <a:prstGeom prst="rect">
            <a:avLst/>
          </a:prstGeom>
        </p:spPr>
      </p:pic>
      <p:sp>
        <p:nvSpPr>
          <p:cNvPr id="3" name="TextBox 3"/>
          <p:cNvSpPr txBox="1"/>
          <p:nvPr/>
        </p:nvSpPr>
        <p:spPr>
          <a:xfrm>
            <a:off x="443101" y="1566816"/>
            <a:ext cx="8528386" cy="2207768"/>
          </a:xfrm>
          <a:prstGeom prst="rect">
            <a:avLst/>
          </a:prstGeom>
        </p:spPr>
        <p:txBody>
          <a:bodyPr lIns="0" tIns="0" rIns="0" bIns="0" rtlCol="0" anchor="t">
            <a:spAutoFit/>
          </a:bodyPr>
          <a:lstStyle/>
          <a:p>
            <a:pPr>
              <a:lnSpc>
                <a:spcPts val="8895"/>
              </a:lnSpc>
            </a:pPr>
            <a:r>
              <a:rPr lang="en-US" sz="6400">
                <a:solidFill>
                  <a:srgbClr val="000000"/>
                </a:solidFill>
                <a:latin typeface="Archivo Black Bold"/>
              </a:rPr>
              <a:t>STATISTICS:</a:t>
            </a:r>
          </a:p>
          <a:p>
            <a:pPr>
              <a:lnSpc>
                <a:spcPts val="8896"/>
              </a:lnSpc>
            </a:pPr>
            <a:r>
              <a:rPr lang="en-US" sz="6399">
                <a:solidFill>
                  <a:srgbClr val="000000"/>
                </a:solidFill>
                <a:latin typeface="Archivo Black Bold"/>
              </a:rPr>
              <a:t>THE SOURCES</a:t>
            </a:r>
          </a:p>
        </p:txBody>
      </p:sp>
    </p:spTree>
    <p:extLst>
      <p:ext uri="{BB962C8B-B14F-4D97-AF65-F5344CB8AC3E}">
        <p14:creationId xmlns:p14="http://schemas.microsoft.com/office/powerpoint/2010/main" val="37949743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20"/>
          <p:cNvGrpSpPr/>
          <p:nvPr/>
        </p:nvGrpSpPr>
        <p:grpSpPr>
          <a:xfrm>
            <a:off x="375133" y="5330004"/>
            <a:ext cx="9131535" cy="4626200"/>
            <a:chOff x="-83099" y="641656"/>
            <a:chExt cx="12175381" cy="6168267"/>
          </a:xfrm>
        </p:grpSpPr>
        <p:grpSp>
          <p:nvGrpSpPr>
            <p:cNvPr id="21" name="Group 21"/>
            <p:cNvGrpSpPr/>
            <p:nvPr/>
          </p:nvGrpSpPr>
          <p:grpSpPr>
            <a:xfrm>
              <a:off x="0" y="3758520"/>
              <a:ext cx="12009188" cy="1444861"/>
              <a:chOff x="0" y="0"/>
              <a:chExt cx="4381765" cy="527183"/>
            </a:xfrm>
          </p:grpSpPr>
          <p:sp>
            <p:nvSpPr>
              <p:cNvPr id="22" name="Freeform 22"/>
              <p:cNvSpPr/>
              <p:nvPr/>
            </p:nvSpPr>
            <p:spPr>
              <a:xfrm>
                <a:off x="0" y="0"/>
                <a:ext cx="4381765" cy="527183"/>
              </a:xfrm>
              <a:custGeom>
                <a:avLst/>
                <a:gdLst/>
                <a:ahLst/>
                <a:cxnLst/>
                <a:rect l="l" t="t" r="r" b="b"/>
                <a:pathLst>
                  <a:path w="4381765" h="527183">
                    <a:moveTo>
                      <a:pt x="0" y="0"/>
                    </a:moveTo>
                    <a:lnTo>
                      <a:pt x="4381765" y="0"/>
                    </a:lnTo>
                    <a:lnTo>
                      <a:pt x="4381765" y="527183"/>
                    </a:lnTo>
                    <a:lnTo>
                      <a:pt x="0" y="527183"/>
                    </a:lnTo>
                    <a:close/>
                  </a:path>
                </a:pathLst>
              </a:custGeom>
              <a:solidFill>
                <a:srgbClr val="8B97FD"/>
              </a:solidFill>
            </p:spPr>
          </p:sp>
        </p:grpSp>
        <p:sp>
          <p:nvSpPr>
            <p:cNvPr id="23" name="TextBox 23"/>
            <p:cNvSpPr txBox="1"/>
            <p:nvPr/>
          </p:nvSpPr>
          <p:spPr>
            <a:xfrm>
              <a:off x="-83099" y="641656"/>
              <a:ext cx="12175381" cy="3015856"/>
            </a:xfrm>
            <a:prstGeom prst="rect">
              <a:avLst/>
            </a:prstGeom>
          </p:spPr>
          <p:txBody>
            <a:bodyPr lIns="0" tIns="0" rIns="0" bIns="0" rtlCol="0" anchor="t">
              <a:spAutoFit/>
            </a:bodyPr>
            <a:lstStyle/>
            <a:p>
              <a:pPr>
                <a:lnSpc>
                  <a:spcPts val="8500"/>
                </a:lnSpc>
              </a:pPr>
              <a:r>
                <a:rPr lang="en-US" sz="8500" dirty="0">
                  <a:solidFill>
                    <a:srgbClr val="000000"/>
                  </a:solidFill>
                  <a:latin typeface="Archivo Black"/>
                </a:rPr>
                <a:t>TAKE BREAKS IN BETWEEN.</a:t>
              </a:r>
            </a:p>
          </p:txBody>
        </p:sp>
        <p:sp>
          <p:nvSpPr>
            <p:cNvPr id="24" name="TextBox 24"/>
            <p:cNvSpPr txBox="1"/>
            <p:nvPr/>
          </p:nvSpPr>
          <p:spPr>
            <a:xfrm>
              <a:off x="424570" y="4200180"/>
              <a:ext cx="11160047" cy="580592"/>
            </a:xfrm>
            <a:prstGeom prst="rect">
              <a:avLst/>
            </a:prstGeom>
          </p:spPr>
          <p:txBody>
            <a:bodyPr lIns="0" tIns="0" rIns="0" bIns="0" rtlCol="0" anchor="t">
              <a:spAutoFit/>
            </a:bodyPr>
            <a:lstStyle/>
            <a:p>
              <a:pPr>
                <a:lnSpc>
                  <a:spcPts val="3300"/>
                </a:lnSpc>
              </a:pPr>
              <a:r>
                <a:rPr lang="en-US" sz="3000">
                  <a:solidFill>
                    <a:srgbClr val="000000"/>
                  </a:solidFill>
                  <a:latin typeface="Archivo Black"/>
                </a:rPr>
                <a:t>Let your MIND REST AND RECHARGE.</a:t>
              </a:r>
            </a:p>
          </p:txBody>
        </p:sp>
        <p:sp>
          <p:nvSpPr>
            <p:cNvPr id="25" name="TextBox 25"/>
            <p:cNvSpPr txBox="1"/>
            <p:nvPr/>
          </p:nvSpPr>
          <p:spPr>
            <a:xfrm>
              <a:off x="0" y="5664844"/>
              <a:ext cx="12009188" cy="1145079"/>
            </a:xfrm>
            <a:prstGeom prst="rect">
              <a:avLst/>
            </a:prstGeom>
          </p:spPr>
          <p:txBody>
            <a:bodyPr lIns="0" tIns="0" rIns="0" bIns="0" rtlCol="0" anchor="t">
              <a:spAutoFit/>
            </a:bodyPr>
            <a:lstStyle/>
            <a:p>
              <a:pPr>
                <a:lnSpc>
                  <a:spcPts val="3500"/>
                </a:lnSpc>
              </a:pPr>
              <a:r>
                <a:rPr lang="en-US" sz="2500" spc="50">
                  <a:solidFill>
                    <a:srgbClr val="000000"/>
                  </a:solidFill>
                  <a:latin typeface="Muli Regular"/>
                </a:rPr>
                <a:t>Stretch, hug your pet, water your plants,</a:t>
              </a:r>
            </a:p>
            <a:p>
              <a:pPr>
                <a:lnSpc>
                  <a:spcPts val="3500"/>
                </a:lnSpc>
              </a:pPr>
              <a:r>
                <a:rPr lang="en-US" sz="2500" spc="50">
                  <a:solidFill>
                    <a:srgbClr val="000000"/>
                  </a:solidFill>
                  <a:latin typeface="Muli Regular"/>
                </a:rPr>
                <a:t>have a quick snack, or make a cup of coffee.</a:t>
              </a:r>
            </a:p>
          </p:txBody>
        </p:sp>
      </p:grpSp>
      <p:pic>
        <p:nvPicPr>
          <p:cNvPr id="28" name="Picture 27" descr="A picture containing text, road, outdoor&#10;&#10;Description automatically generated">
            <a:extLst>
              <a:ext uri="{FF2B5EF4-FFF2-40B4-BE49-F238E27FC236}">
                <a16:creationId xmlns:a16="http://schemas.microsoft.com/office/drawing/2014/main" id="{EC49744C-8637-D541-80DC-3314D794558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66800" y="271188"/>
            <a:ext cx="6649974" cy="441813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with medium confidence">
            <a:extLst>
              <a:ext uri="{FF2B5EF4-FFF2-40B4-BE49-F238E27FC236}">
                <a16:creationId xmlns:a16="http://schemas.microsoft.com/office/drawing/2014/main" id="{8C29C976-FCFD-B041-A890-D7C6CB578B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290498"/>
            <a:ext cx="14478000" cy="8250903"/>
          </a:xfrm>
          <a:prstGeom prst="rect">
            <a:avLst/>
          </a:prstGeom>
        </p:spPr>
      </p:pic>
      <p:sp>
        <p:nvSpPr>
          <p:cNvPr id="5" name="TextBox 4">
            <a:extLst>
              <a:ext uri="{FF2B5EF4-FFF2-40B4-BE49-F238E27FC236}">
                <a16:creationId xmlns:a16="http://schemas.microsoft.com/office/drawing/2014/main" id="{709AC803-917F-2247-B371-D14FC531386E}"/>
              </a:ext>
            </a:extLst>
          </p:cNvPr>
          <p:cNvSpPr txBox="1"/>
          <p:nvPr/>
        </p:nvSpPr>
        <p:spPr>
          <a:xfrm>
            <a:off x="7010400" y="8801100"/>
            <a:ext cx="10515600" cy="707886"/>
          </a:xfrm>
          <a:prstGeom prst="rect">
            <a:avLst/>
          </a:prstGeom>
          <a:noFill/>
        </p:spPr>
        <p:txBody>
          <a:bodyPr wrap="square" rtlCol="0">
            <a:spAutoFit/>
          </a:bodyPr>
          <a:lstStyle/>
          <a:p>
            <a:r>
              <a:rPr lang="en-GB" sz="4000" dirty="0">
                <a:hlinkClick r:id="rId4"/>
              </a:rPr>
              <a:t>IHG Employee Engagement on Vimeo</a:t>
            </a:r>
            <a:endParaRPr lang="en-GB" sz="4000" dirty="0"/>
          </a:p>
        </p:txBody>
      </p:sp>
      <p:pic>
        <p:nvPicPr>
          <p:cNvPr id="4" name="Picture 3" descr="Logo&#10;&#10;Description automatically generated">
            <a:extLst>
              <a:ext uri="{FF2B5EF4-FFF2-40B4-BE49-F238E27FC236}">
                <a16:creationId xmlns:a16="http://schemas.microsoft.com/office/drawing/2014/main" id="{332FE7E5-7DF6-864B-ADF3-69216B3447BF}"/>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5163800" y="290498"/>
            <a:ext cx="2986567" cy="1504950"/>
          </a:xfrm>
          <a:prstGeom prst="rect">
            <a:avLst/>
          </a:prstGeom>
        </p:spPr>
      </p:pic>
    </p:spTree>
    <p:extLst>
      <p:ext uri="{BB962C8B-B14F-4D97-AF65-F5344CB8AC3E}">
        <p14:creationId xmlns:p14="http://schemas.microsoft.com/office/powerpoint/2010/main" val="14220965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Scandic Hotels Case Study: Empowering 18,000 team members to be decision makers">
            <a:hlinkClick r:id="" action="ppaction://media"/>
            <a:extLst>
              <a:ext uri="{FF2B5EF4-FFF2-40B4-BE49-F238E27FC236}">
                <a16:creationId xmlns:a16="http://schemas.microsoft.com/office/drawing/2014/main" id="{CE5A200E-A1E3-F940-B94B-EF05D8DAAFCB}"/>
              </a:ext>
            </a:extLst>
          </p:cNvPr>
          <p:cNvPicPr>
            <a:picLocks noRot="1" noChangeAspect="1"/>
          </p:cNvPicPr>
          <p:nvPr>
            <a:videoFile r:link="rId1"/>
          </p:nvPr>
        </p:nvPicPr>
        <p:blipFill>
          <a:blip r:embed="rId4"/>
          <a:stretch>
            <a:fillRect/>
          </a:stretch>
        </p:blipFill>
        <p:spPr>
          <a:xfrm>
            <a:off x="3048000" y="1650149"/>
            <a:ext cx="15257561" cy="8620522"/>
          </a:xfrm>
          <a:prstGeom prst="rect">
            <a:avLst/>
          </a:prstGeom>
        </p:spPr>
      </p:pic>
      <p:pic>
        <p:nvPicPr>
          <p:cNvPr id="6" name="Picture 5" descr="Logo, company name&#10;&#10;Description automatically generated">
            <a:extLst>
              <a:ext uri="{FF2B5EF4-FFF2-40B4-BE49-F238E27FC236}">
                <a16:creationId xmlns:a16="http://schemas.microsoft.com/office/drawing/2014/main" id="{30ED32D5-8DA5-7643-B0F0-01A507AA49D7}"/>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27881" y="7962900"/>
            <a:ext cx="1765300" cy="1122806"/>
          </a:xfrm>
          <a:prstGeom prst="rect">
            <a:avLst/>
          </a:prstGeom>
        </p:spPr>
      </p:pic>
      <p:sp>
        <p:nvSpPr>
          <p:cNvPr id="7" name="TextBox 6">
            <a:extLst>
              <a:ext uri="{FF2B5EF4-FFF2-40B4-BE49-F238E27FC236}">
                <a16:creationId xmlns:a16="http://schemas.microsoft.com/office/drawing/2014/main" id="{0ACFD4F4-309E-0F42-AF7D-2D4E7B4FBB12}"/>
              </a:ext>
            </a:extLst>
          </p:cNvPr>
          <p:cNvSpPr txBox="1"/>
          <p:nvPr/>
        </p:nvSpPr>
        <p:spPr>
          <a:xfrm>
            <a:off x="5549900" y="7429500"/>
            <a:ext cx="7188200" cy="230832"/>
          </a:xfrm>
          <a:prstGeom prst="rect">
            <a:avLst/>
          </a:prstGeom>
          <a:noFill/>
        </p:spPr>
        <p:txBody>
          <a:bodyPr wrap="square" rtlCol="0">
            <a:spAutoFit/>
          </a:bodyPr>
          <a:lstStyle/>
          <a:p>
            <a:r>
              <a:rPr lang="en-GB" sz="900">
                <a:hlinkClick r:id="rId6" tooltip="https://commons.wikimedia.org/wiki/File:Fuse_Universal_logo.png"/>
              </a:rPr>
              <a:t>This Photo</a:t>
            </a:r>
            <a:r>
              <a:rPr lang="en-GB" sz="900"/>
              <a:t> by Unknown Author is licensed under </a:t>
            </a:r>
            <a:r>
              <a:rPr lang="en-GB" sz="900">
                <a:hlinkClick r:id="rId7" tooltip="https://creativecommons.org/licenses/by-sa/3.0/"/>
              </a:rPr>
              <a:t>CC BY-SA</a:t>
            </a:r>
            <a:endParaRPr lang="en-GB" sz="900"/>
          </a:p>
        </p:txBody>
      </p:sp>
      <p:pic>
        <p:nvPicPr>
          <p:cNvPr id="9" name="Picture 8" descr="A picture containing text, clipart&#10;&#10;Description automatically generated">
            <a:extLst>
              <a:ext uri="{FF2B5EF4-FFF2-40B4-BE49-F238E27FC236}">
                <a16:creationId xmlns:a16="http://schemas.microsoft.com/office/drawing/2014/main" id="{2B78DC2F-D293-4540-8B77-701C1D87CF89}"/>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238767" y="9289818"/>
            <a:ext cx="2275833" cy="783793"/>
          </a:xfrm>
          <a:prstGeom prst="rect">
            <a:avLst/>
          </a:prstGeom>
        </p:spPr>
      </p:pic>
    </p:spTree>
    <p:extLst>
      <p:ext uri="{BB962C8B-B14F-4D97-AF65-F5344CB8AC3E}">
        <p14:creationId xmlns:p14="http://schemas.microsoft.com/office/powerpoint/2010/main" val="3945610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Diana Dosik: Why we need to treat our employees as thoughtfully as our customers">
            <a:hlinkClick r:id="" action="ppaction://media"/>
            <a:extLst>
              <a:ext uri="{FF2B5EF4-FFF2-40B4-BE49-F238E27FC236}">
                <a16:creationId xmlns:a16="http://schemas.microsoft.com/office/drawing/2014/main" id="{D0FD2EB8-5917-C94D-9CBE-44F90C03402E}"/>
              </a:ext>
            </a:extLst>
          </p:cNvPr>
          <p:cNvPicPr>
            <a:picLocks noRot="1" noChangeAspect="1"/>
          </p:cNvPicPr>
          <p:nvPr>
            <a:videoFile r:link="rId1"/>
          </p:nvPr>
        </p:nvPicPr>
        <p:blipFill>
          <a:blip r:embed="rId4"/>
          <a:stretch>
            <a:fillRect/>
          </a:stretch>
        </p:blipFill>
        <p:spPr>
          <a:xfrm>
            <a:off x="3581400" y="1847088"/>
            <a:ext cx="14351000" cy="8108315"/>
          </a:xfrm>
          <a:prstGeom prst="rect">
            <a:avLst/>
          </a:prstGeom>
        </p:spPr>
      </p:pic>
      <p:pic>
        <p:nvPicPr>
          <p:cNvPr id="4" name="Picture 3" descr="Logo&#10;&#10;Description automatically generated">
            <a:extLst>
              <a:ext uri="{FF2B5EF4-FFF2-40B4-BE49-F238E27FC236}">
                <a16:creationId xmlns:a16="http://schemas.microsoft.com/office/drawing/2014/main" id="{2AE444D2-666D-1843-A2C5-04DA1FAA7631}"/>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34451" y="8876028"/>
            <a:ext cx="3060222" cy="1237635"/>
          </a:xfrm>
          <a:prstGeom prst="rect">
            <a:avLst/>
          </a:prstGeom>
        </p:spPr>
      </p:pic>
      <p:sp>
        <p:nvSpPr>
          <p:cNvPr id="5" name="TextBox 4">
            <a:extLst>
              <a:ext uri="{FF2B5EF4-FFF2-40B4-BE49-F238E27FC236}">
                <a16:creationId xmlns:a16="http://schemas.microsoft.com/office/drawing/2014/main" id="{A694E470-1C98-D845-8656-A7F64A074FC7}"/>
              </a:ext>
            </a:extLst>
          </p:cNvPr>
          <p:cNvSpPr txBox="1"/>
          <p:nvPr/>
        </p:nvSpPr>
        <p:spPr>
          <a:xfrm>
            <a:off x="4876800" y="195344"/>
            <a:ext cx="3942105" cy="1569660"/>
          </a:xfrm>
          <a:prstGeom prst="rect">
            <a:avLst/>
          </a:prstGeom>
          <a:noFill/>
        </p:spPr>
        <p:txBody>
          <a:bodyPr wrap="none" rtlCol="0">
            <a:spAutoFit/>
          </a:bodyPr>
          <a:lstStyle/>
          <a:p>
            <a:r>
              <a:rPr lang="en-GB" sz="9600" dirty="0">
                <a:solidFill>
                  <a:schemeClr val="bg1"/>
                </a:solidFill>
                <a:latin typeface="Freestyle Script" panose="030804020302050B0404" pitchFamily="66" charset="77"/>
              </a:rPr>
              <a:t>Diana </a:t>
            </a:r>
            <a:r>
              <a:rPr lang="en-GB" sz="9600" dirty="0" err="1">
                <a:solidFill>
                  <a:schemeClr val="bg1"/>
                </a:solidFill>
                <a:latin typeface="Freestyle Script" panose="030804020302050B0404" pitchFamily="66" charset="77"/>
              </a:rPr>
              <a:t>Dosik</a:t>
            </a:r>
            <a:endParaRPr lang="en-GB" sz="9600" dirty="0">
              <a:solidFill>
                <a:schemeClr val="bg1"/>
              </a:solidFill>
              <a:latin typeface="Freestyle Script" panose="030804020302050B0404" pitchFamily="66" charset="77"/>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HR Basics: Employee Engagement">
            <a:hlinkClick r:id="" action="ppaction://media"/>
            <a:extLst>
              <a:ext uri="{FF2B5EF4-FFF2-40B4-BE49-F238E27FC236}">
                <a16:creationId xmlns:a16="http://schemas.microsoft.com/office/drawing/2014/main" id="{E733EDDA-84D4-A447-8D1B-229839F9F963}"/>
              </a:ext>
            </a:extLst>
          </p:cNvPr>
          <p:cNvPicPr>
            <a:picLocks noRot="1" noChangeAspect="1"/>
          </p:cNvPicPr>
          <p:nvPr>
            <a:videoFile r:link="rId1"/>
          </p:nvPr>
        </p:nvPicPr>
        <p:blipFill>
          <a:blip r:embed="rId4"/>
          <a:stretch>
            <a:fillRect/>
          </a:stretch>
        </p:blipFill>
        <p:spPr>
          <a:xfrm>
            <a:off x="381000" y="1493012"/>
            <a:ext cx="15092545" cy="8527288"/>
          </a:xfrm>
          <a:prstGeom prst="rect">
            <a:avLst/>
          </a:prstGeom>
        </p:spPr>
      </p:pic>
      <p:sp>
        <p:nvSpPr>
          <p:cNvPr id="3" name="TextBox 2">
            <a:extLst>
              <a:ext uri="{FF2B5EF4-FFF2-40B4-BE49-F238E27FC236}">
                <a16:creationId xmlns:a16="http://schemas.microsoft.com/office/drawing/2014/main" id="{DDB465FE-4AD9-0144-91D0-972DFF67558C}"/>
              </a:ext>
            </a:extLst>
          </p:cNvPr>
          <p:cNvSpPr txBox="1"/>
          <p:nvPr/>
        </p:nvSpPr>
        <p:spPr>
          <a:xfrm>
            <a:off x="15415098" y="169573"/>
            <a:ext cx="2872902" cy="1323439"/>
          </a:xfrm>
          <a:prstGeom prst="rect">
            <a:avLst/>
          </a:prstGeom>
          <a:noFill/>
        </p:spPr>
        <p:txBody>
          <a:bodyPr wrap="none" rtlCol="0">
            <a:spAutoFit/>
          </a:bodyPr>
          <a:lstStyle/>
          <a:p>
            <a:r>
              <a:rPr lang="en-GB" sz="8000" dirty="0"/>
              <a:t>Gallup</a:t>
            </a:r>
          </a:p>
        </p:txBody>
      </p:sp>
    </p:spTree>
    <p:extLst>
      <p:ext uri="{BB962C8B-B14F-4D97-AF65-F5344CB8AC3E}">
        <p14:creationId xmlns:p14="http://schemas.microsoft.com/office/powerpoint/2010/main" val="3326427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This is what makes employees happy at work | The Way We Work, a TED series">
            <a:hlinkClick r:id="" action="ppaction://media"/>
            <a:extLst>
              <a:ext uri="{FF2B5EF4-FFF2-40B4-BE49-F238E27FC236}">
                <a16:creationId xmlns:a16="http://schemas.microsoft.com/office/drawing/2014/main" id="{9E9F7114-8E48-6E49-852B-A119AAB739EB}"/>
              </a:ext>
            </a:extLst>
          </p:cNvPr>
          <p:cNvPicPr>
            <a:picLocks noRot="1" noChangeAspect="1"/>
          </p:cNvPicPr>
          <p:nvPr>
            <a:videoFile r:link="rId1"/>
          </p:nvPr>
        </p:nvPicPr>
        <p:blipFill>
          <a:blip r:embed="rId4"/>
          <a:stretch>
            <a:fillRect/>
          </a:stretch>
        </p:blipFill>
        <p:spPr>
          <a:xfrm>
            <a:off x="3494411" y="1866900"/>
            <a:ext cx="14488789" cy="8186166"/>
          </a:xfrm>
          <a:prstGeom prst="rect">
            <a:avLst/>
          </a:prstGeom>
        </p:spPr>
      </p:pic>
      <p:pic>
        <p:nvPicPr>
          <p:cNvPr id="7" name="Picture 6" descr="Logo&#10;&#10;Description automatically generated">
            <a:extLst>
              <a:ext uri="{FF2B5EF4-FFF2-40B4-BE49-F238E27FC236}">
                <a16:creationId xmlns:a16="http://schemas.microsoft.com/office/drawing/2014/main" id="{760158BE-BA31-0E40-8E53-2D48E3445635}"/>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5692" y="8757666"/>
            <a:ext cx="3203054" cy="1295400"/>
          </a:xfrm>
          <a:prstGeom prst="rect">
            <a:avLst/>
          </a:prstGeom>
        </p:spPr>
      </p:pic>
      <p:sp>
        <p:nvSpPr>
          <p:cNvPr id="8" name="TextBox 7">
            <a:extLst>
              <a:ext uri="{FF2B5EF4-FFF2-40B4-BE49-F238E27FC236}">
                <a16:creationId xmlns:a16="http://schemas.microsoft.com/office/drawing/2014/main" id="{3A0DF213-5537-C74C-916D-AAF2ECB8B60F}"/>
              </a:ext>
            </a:extLst>
          </p:cNvPr>
          <p:cNvSpPr txBox="1"/>
          <p:nvPr/>
        </p:nvSpPr>
        <p:spPr>
          <a:xfrm>
            <a:off x="4953000" y="233934"/>
            <a:ext cx="4732386" cy="1323439"/>
          </a:xfrm>
          <a:prstGeom prst="rect">
            <a:avLst/>
          </a:prstGeom>
          <a:noFill/>
        </p:spPr>
        <p:txBody>
          <a:bodyPr wrap="none" rtlCol="0">
            <a:spAutoFit/>
          </a:bodyPr>
          <a:lstStyle/>
          <a:p>
            <a:r>
              <a:rPr lang="en-GB" sz="8000" dirty="0">
                <a:solidFill>
                  <a:schemeClr val="bg1"/>
                </a:solidFill>
                <a:latin typeface="Freestyle Script" panose="030804020302050B0404" pitchFamily="66" charset="77"/>
              </a:rPr>
              <a:t>Michael C. Bush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Employee Engagement - Who's Sinking Your Boat? 2021">
            <a:hlinkClick r:id="" action="ppaction://media"/>
            <a:extLst>
              <a:ext uri="{FF2B5EF4-FFF2-40B4-BE49-F238E27FC236}">
                <a16:creationId xmlns:a16="http://schemas.microsoft.com/office/drawing/2014/main" id="{2877FEA9-7C97-1746-9B94-ADD45514ADE6}"/>
              </a:ext>
            </a:extLst>
          </p:cNvPr>
          <p:cNvPicPr>
            <a:picLocks noRot="1" noChangeAspect="1"/>
          </p:cNvPicPr>
          <p:nvPr>
            <a:videoFile r:link="rId1"/>
          </p:nvPr>
        </p:nvPicPr>
        <p:blipFill>
          <a:blip r:embed="rId4"/>
          <a:stretch>
            <a:fillRect/>
          </a:stretch>
        </p:blipFill>
        <p:spPr>
          <a:xfrm>
            <a:off x="3230071" y="1714500"/>
            <a:ext cx="14702329" cy="8306816"/>
          </a:xfrm>
          <a:prstGeom prst="rect">
            <a:avLst/>
          </a:prstGeom>
        </p:spPr>
      </p:pic>
      <p:pic>
        <p:nvPicPr>
          <p:cNvPr id="5" name="Picture 6">
            <a:extLst>
              <a:ext uri="{FF2B5EF4-FFF2-40B4-BE49-F238E27FC236}">
                <a16:creationId xmlns:a16="http://schemas.microsoft.com/office/drawing/2014/main" id="{ACDBE7B8-8D6D-7842-ACBD-3166B31BFD5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1094005">
            <a:off x="348824" y="7165942"/>
            <a:ext cx="2696788" cy="2662465"/>
          </a:xfrm>
          <a:prstGeom prst="rect">
            <a:avLst/>
          </a:prstGeom>
        </p:spPr>
      </p:pic>
    </p:spTree>
    <p:extLst>
      <p:ext uri="{BB962C8B-B14F-4D97-AF65-F5344CB8AC3E}">
        <p14:creationId xmlns:p14="http://schemas.microsoft.com/office/powerpoint/2010/main" val="2681164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A37AE8D-D05C-4E63-9ECB-6A519D09E4F4}"/>
              </a:ext>
            </a:extLst>
          </p:cNvPr>
          <p:cNvSpPr>
            <a:spLocks noGrp="1"/>
          </p:cNvSpPr>
          <p:nvPr>
            <p:ph idx="1"/>
          </p:nvPr>
        </p:nvSpPr>
        <p:spPr>
          <a:xfrm>
            <a:off x="2667000" y="3390900"/>
            <a:ext cx="6802619" cy="5797484"/>
          </a:xfrm>
        </p:spPr>
        <p:txBody>
          <a:bodyPr/>
          <a:lstStyle/>
          <a:p>
            <a:pPr algn="l"/>
            <a:r>
              <a:rPr lang="en-GB" sz="6400" b="0" i="0" dirty="0">
                <a:effectLst/>
                <a:latin typeface="Lato" panose="020F0502020204030203" pitchFamily="34" charset="0"/>
              </a:rPr>
              <a:t>● Satisfied employees are there to </a:t>
            </a:r>
            <a:r>
              <a:rPr lang="en-GB" sz="6400" b="0" i="1" dirty="0">
                <a:effectLst/>
                <a:latin typeface="Lato" panose="020F0502020204030203" pitchFamily="34" charset="0"/>
              </a:rPr>
              <a:t>get</a:t>
            </a:r>
            <a:r>
              <a:rPr lang="en-GB" sz="6400" b="0" i="0" dirty="0">
                <a:effectLst/>
                <a:latin typeface="Lato" panose="020F0502020204030203" pitchFamily="34" charset="0"/>
              </a:rPr>
              <a:t>.</a:t>
            </a:r>
          </a:p>
          <a:p>
            <a:pPr algn="l"/>
            <a:r>
              <a:rPr lang="en-GB" sz="6400" b="0" i="0" dirty="0">
                <a:effectLst/>
                <a:latin typeface="Lato" panose="020F0502020204030203" pitchFamily="34" charset="0"/>
              </a:rPr>
              <a:t>● Engaged employees are there to </a:t>
            </a:r>
            <a:r>
              <a:rPr lang="en-GB" sz="6400" b="0" i="1" dirty="0">
                <a:effectLst/>
                <a:latin typeface="Lato" panose="020F0502020204030203" pitchFamily="34" charset="0"/>
              </a:rPr>
              <a:t>give</a:t>
            </a:r>
            <a:endParaRPr lang="en-GB" sz="6400" dirty="0"/>
          </a:p>
        </p:txBody>
      </p:sp>
      <p:sp>
        <p:nvSpPr>
          <p:cNvPr id="4" name="TextBox 3">
            <a:extLst>
              <a:ext uri="{FF2B5EF4-FFF2-40B4-BE49-F238E27FC236}">
                <a16:creationId xmlns:a16="http://schemas.microsoft.com/office/drawing/2014/main" id="{6980E3B3-D9A5-4CFD-9F66-400151EB9C87}"/>
              </a:ext>
            </a:extLst>
          </p:cNvPr>
          <p:cNvSpPr txBox="1"/>
          <p:nvPr/>
        </p:nvSpPr>
        <p:spPr>
          <a:xfrm>
            <a:off x="10363201" y="7309366"/>
            <a:ext cx="7336018" cy="461665"/>
          </a:xfrm>
          <a:prstGeom prst="rect">
            <a:avLst/>
          </a:prstGeom>
          <a:noFill/>
        </p:spPr>
        <p:txBody>
          <a:bodyPr wrap="square" rtlCol="0">
            <a:spAutoFit/>
          </a:bodyPr>
          <a:lstStyle/>
          <a:p>
            <a:r>
              <a:rPr lang="en-GB" sz="2400" dirty="0">
                <a:solidFill>
                  <a:schemeClr val="bg1"/>
                </a:solidFill>
              </a:rPr>
              <a:t>(Christensen, 2018)</a:t>
            </a:r>
          </a:p>
        </p:txBody>
      </p:sp>
    </p:spTree>
    <p:extLst>
      <p:ext uri="{BB962C8B-B14F-4D97-AF65-F5344CB8AC3E}">
        <p14:creationId xmlns:p14="http://schemas.microsoft.com/office/powerpoint/2010/main" val="12108170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10"/>
          <p:cNvGrpSpPr/>
          <p:nvPr/>
        </p:nvGrpSpPr>
        <p:grpSpPr>
          <a:xfrm>
            <a:off x="636976" y="593942"/>
            <a:ext cx="7259742" cy="2828544"/>
            <a:chOff x="0" y="0"/>
            <a:chExt cx="9679656" cy="3771392"/>
          </a:xfrm>
        </p:grpSpPr>
        <p:grpSp>
          <p:nvGrpSpPr>
            <p:cNvPr id="11" name="Group 11"/>
            <p:cNvGrpSpPr/>
            <p:nvPr/>
          </p:nvGrpSpPr>
          <p:grpSpPr>
            <a:xfrm>
              <a:off x="0" y="1523625"/>
              <a:ext cx="9679656" cy="2247767"/>
              <a:chOff x="0" y="0"/>
              <a:chExt cx="4181309" cy="970965"/>
            </a:xfrm>
          </p:grpSpPr>
          <p:sp>
            <p:nvSpPr>
              <p:cNvPr id="12" name="Freeform 12"/>
              <p:cNvSpPr/>
              <p:nvPr/>
            </p:nvSpPr>
            <p:spPr>
              <a:xfrm>
                <a:off x="0" y="0"/>
                <a:ext cx="4181309" cy="970965"/>
              </a:xfrm>
              <a:custGeom>
                <a:avLst/>
                <a:gdLst/>
                <a:ahLst/>
                <a:cxnLst/>
                <a:rect l="l" t="t" r="r" b="b"/>
                <a:pathLst>
                  <a:path w="4181309" h="970965">
                    <a:moveTo>
                      <a:pt x="0" y="0"/>
                    </a:moveTo>
                    <a:lnTo>
                      <a:pt x="4181309" y="0"/>
                    </a:lnTo>
                    <a:lnTo>
                      <a:pt x="4181309" y="970965"/>
                    </a:lnTo>
                    <a:lnTo>
                      <a:pt x="0" y="970965"/>
                    </a:lnTo>
                    <a:close/>
                  </a:path>
                </a:pathLst>
              </a:custGeom>
              <a:solidFill>
                <a:schemeClr val="accent5"/>
              </a:solidFill>
            </p:spPr>
          </p:sp>
        </p:grpSp>
        <p:sp>
          <p:nvSpPr>
            <p:cNvPr id="13" name="TextBox 13"/>
            <p:cNvSpPr txBox="1"/>
            <p:nvPr/>
          </p:nvSpPr>
          <p:spPr>
            <a:xfrm>
              <a:off x="0" y="114300"/>
              <a:ext cx="9679656" cy="1181947"/>
            </a:xfrm>
            <a:prstGeom prst="rect">
              <a:avLst/>
            </a:prstGeom>
          </p:spPr>
          <p:txBody>
            <a:bodyPr lIns="0" tIns="0" rIns="0" bIns="0" rtlCol="0" anchor="t">
              <a:spAutoFit/>
            </a:bodyPr>
            <a:lstStyle/>
            <a:p>
              <a:pPr>
                <a:lnSpc>
                  <a:spcPts val="6400"/>
                </a:lnSpc>
              </a:pPr>
              <a:r>
                <a:rPr lang="en-US" sz="6400" dirty="0">
                  <a:solidFill>
                    <a:srgbClr val="000000"/>
                  </a:solidFill>
                  <a:latin typeface="Archivo Black"/>
                </a:rPr>
                <a:t>ASSIGNMENT 3</a:t>
              </a:r>
            </a:p>
          </p:txBody>
        </p:sp>
        <p:sp>
          <p:nvSpPr>
            <p:cNvPr id="14" name="TextBox 14"/>
            <p:cNvSpPr txBox="1"/>
            <p:nvPr/>
          </p:nvSpPr>
          <p:spPr>
            <a:xfrm>
              <a:off x="426732" y="2181518"/>
              <a:ext cx="8826191" cy="951031"/>
            </a:xfrm>
            <a:prstGeom prst="rect">
              <a:avLst/>
            </a:prstGeom>
          </p:spPr>
          <p:txBody>
            <a:bodyPr lIns="0" tIns="0" rIns="0" bIns="0" rtlCol="0" anchor="t">
              <a:spAutoFit/>
            </a:bodyPr>
            <a:lstStyle/>
            <a:p>
              <a:pPr>
                <a:lnSpc>
                  <a:spcPts val="2787"/>
                </a:lnSpc>
              </a:pPr>
              <a:r>
                <a:rPr lang="en-US" sz="2533" dirty="0">
                  <a:solidFill>
                    <a:srgbClr val="000000"/>
                  </a:solidFill>
                  <a:latin typeface="Archivo Black"/>
                </a:rPr>
                <a:t>Presentation - 10 minutes</a:t>
              </a:r>
            </a:p>
            <a:p>
              <a:pPr>
                <a:lnSpc>
                  <a:spcPts val="2787"/>
                </a:lnSpc>
              </a:pPr>
              <a:r>
                <a:rPr lang="en-US" sz="2533" dirty="0">
                  <a:solidFill>
                    <a:srgbClr val="000000"/>
                  </a:solidFill>
                  <a:latin typeface="Archivo Black"/>
                </a:rPr>
                <a:t>DEADLINE: W/C 7th March 2022</a:t>
              </a:r>
            </a:p>
          </p:txBody>
        </p:sp>
      </p:grpSp>
      <p:sp>
        <p:nvSpPr>
          <p:cNvPr id="17" name="TextBox 17"/>
          <p:cNvSpPr txBox="1"/>
          <p:nvPr/>
        </p:nvSpPr>
        <p:spPr>
          <a:xfrm>
            <a:off x="8359960" y="2368826"/>
            <a:ext cx="3887716" cy="581087"/>
          </a:xfrm>
          <a:prstGeom prst="rect">
            <a:avLst/>
          </a:prstGeom>
        </p:spPr>
        <p:txBody>
          <a:bodyPr lIns="0" tIns="0" rIns="0" bIns="0" rtlCol="0" anchor="t">
            <a:spAutoFit/>
          </a:bodyPr>
          <a:lstStyle/>
          <a:p>
            <a:pPr algn="ctr">
              <a:lnSpc>
                <a:spcPts val="2314"/>
              </a:lnSpc>
            </a:pPr>
            <a:r>
              <a:rPr lang="en-US" sz="1653">
                <a:solidFill>
                  <a:srgbClr val="000000"/>
                </a:solidFill>
                <a:latin typeface="Trocchi"/>
              </a:rPr>
              <a:t>Assignment Guidelines are available </a:t>
            </a:r>
          </a:p>
          <a:p>
            <a:pPr algn="ctr">
              <a:lnSpc>
                <a:spcPts val="2314"/>
              </a:lnSpc>
            </a:pPr>
            <a:r>
              <a:rPr lang="en-US" sz="1653">
                <a:solidFill>
                  <a:srgbClr val="000000"/>
                </a:solidFill>
                <a:latin typeface="Trocchi"/>
              </a:rPr>
              <a:t>on Moodle, in the Assessment tile.</a:t>
            </a:r>
          </a:p>
        </p:txBody>
      </p:sp>
      <p:sp>
        <p:nvSpPr>
          <p:cNvPr id="18" name="TextBox 18"/>
          <p:cNvSpPr txBox="1"/>
          <p:nvPr/>
        </p:nvSpPr>
        <p:spPr>
          <a:xfrm>
            <a:off x="636976" y="4875362"/>
            <a:ext cx="11947885" cy="2851037"/>
          </a:xfrm>
          <a:prstGeom prst="rect">
            <a:avLst/>
          </a:prstGeom>
        </p:spPr>
        <p:txBody>
          <a:bodyPr lIns="0" tIns="0" rIns="0" bIns="0" rtlCol="0" anchor="t">
            <a:spAutoFit/>
          </a:bodyPr>
          <a:lstStyle/>
          <a:p>
            <a:pPr algn="just">
              <a:lnSpc>
                <a:spcPts val="3168"/>
              </a:lnSpc>
            </a:pPr>
            <a:r>
              <a:rPr lang="en-US" sz="2400" spc="86" dirty="0">
                <a:solidFill>
                  <a:srgbClr val="000000"/>
                </a:solidFill>
                <a:latin typeface="Assistant Regular"/>
              </a:rPr>
              <a:t>A hotel’s employees often are the first </a:t>
            </a:r>
            <a:r>
              <a:rPr lang="en-US" sz="2400" spc="86" dirty="0" err="1">
                <a:solidFill>
                  <a:srgbClr val="000000"/>
                </a:solidFill>
                <a:latin typeface="Assistant Regular"/>
              </a:rPr>
              <a:t>defence</a:t>
            </a:r>
            <a:r>
              <a:rPr lang="en-US" sz="2400" spc="86" dirty="0">
                <a:solidFill>
                  <a:srgbClr val="000000"/>
                </a:solidFill>
                <a:latin typeface="Assistant Regular"/>
              </a:rPr>
              <a:t> in the profitability game. A lack of engagement in their respective roles or during guest interactions can lead to declining customer satisfaction, and in turn, decreasing profitability power. And in such a high-turnover industry as hospitality, successfully engaging with and retaining team members can prove challenging. It is your task, to create a presentation that reflects the importance of employee engagement in the success of a hotel and how to keep the team engaged. </a:t>
            </a:r>
          </a:p>
        </p:txBody>
      </p:sp>
      <p:sp>
        <p:nvSpPr>
          <p:cNvPr id="20" name="Right Arrow 19">
            <a:extLst>
              <a:ext uri="{FF2B5EF4-FFF2-40B4-BE49-F238E27FC236}">
                <a16:creationId xmlns:a16="http://schemas.microsoft.com/office/drawing/2014/main" id="{77B8FB59-C775-2A48-8B46-CAF9B494CAAD}"/>
              </a:ext>
            </a:extLst>
          </p:cNvPr>
          <p:cNvSpPr/>
          <p:nvPr/>
        </p:nvSpPr>
        <p:spPr>
          <a:xfrm>
            <a:off x="8723704" y="1335311"/>
            <a:ext cx="3440861" cy="802699"/>
          </a:xfrm>
          <a:prstGeom prst="rightArrow">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4" name="Picture 2" descr="See the source image">
            <a:extLst>
              <a:ext uri="{FF2B5EF4-FFF2-40B4-BE49-F238E27FC236}">
                <a16:creationId xmlns:a16="http://schemas.microsoft.com/office/drawing/2014/main" id="{3B76708A-AF18-44B0-B41B-171274EF2E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179036" y="6658913"/>
            <a:ext cx="4514850" cy="3009900"/>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1">
            <a:extLst>
              <a:ext uri="{FF2B5EF4-FFF2-40B4-BE49-F238E27FC236}">
                <a16:creationId xmlns:a16="http://schemas.microsoft.com/office/drawing/2014/main" id="{133B3A7F-AA11-40FC-9A3D-DB28AF4029CD}"/>
              </a:ext>
            </a:extLst>
          </p:cNvPr>
          <p:cNvPicPr>
            <a:picLocks noChangeAspect="1"/>
          </p:cNvPicPr>
          <p:nvPr/>
        </p:nvPicPr>
        <p:blipFill rotWithShape="1">
          <a:blip r:embed="rId4"/>
          <a:srcRect l="81250" t="10215" r="2083" b="54254"/>
          <a:stretch/>
        </p:blipFill>
        <p:spPr>
          <a:xfrm>
            <a:off x="13179037" y="1104899"/>
            <a:ext cx="4514849" cy="3770463"/>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3">
            <a:extLst>
              <a:ext uri="{FF2B5EF4-FFF2-40B4-BE49-F238E27FC236}">
                <a16:creationId xmlns:a16="http://schemas.microsoft.com/office/drawing/2014/main" id="{8D17469D-F458-064F-926C-F4CB051E4CDE}"/>
              </a:ext>
            </a:extLst>
          </p:cNvPr>
          <p:cNvSpPr txBox="1"/>
          <p:nvPr/>
        </p:nvSpPr>
        <p:spPr>
          <a:xfrm>
            <a:off x="604319" y="2857500"/>
            <a:ext cx="10564424" cy="843693"/>
          </a:xfrm>
          <a:prstGeom prst="rect">
            <a:avLst/>
          </a:prstGeom>
        </p:spPr>
        <p:txBody>
          <a:bodyPr wrap="square" lIns="0" tIns="0" rIns="0" bIns="0" rtlCol="0" anchor="t">
            <a:spAutoFit/>
          </a:bodyPr>
          <a:lstStyle/>
          <a:p>
            <a:pPr>
              <a:lnSpc>
                <a:spcPts val="6400"/>
              </a:lnSpc>
            </a:pPr>
            <a:r>
              <a:rPr lang="en-US" sz="6400" dirty="0">
                <a:solidFill>
                  <a:srgbClr val="000000"/>
                </a:solidFill>
                <a:latin typeface="Archivo Black"/>
              </a:rPr>
              <a:t>IN YOUR OWN TIME…</a:t>
            </a:r>
          </a:p>
        </p:txBody>
      </p:sp>
      <p:pic>
        <p:nvPicPr>
          <p:cNvPr id="3" name="Online Media 2" descr="Employee Engagement Best Practices for 2021">
            <a:hlinkClick r:id="" action="ppaction://media"/>
            <a:extLst>
              <a:ext uri="{FF2B5EF4-FFF2-40B4-BE49-F238E27FC236}">
                <a16:creationId xmlns:a16="http://schemas.microsoft.com/office/drawing/2014/main" id="{390B1370-4BCB-A544-92BC-E0E6326DCB89}"/>
              </a:ext>
            </a:extLst>
          </p:cNvPr>
          <p:cNvPicPr>
            <a:picLocks noRot="1" noChangeAspect="1"/>
          </p:cNvPicPr>
          <p:nvPr>
            <a:videoFile r:link="rId1"/>
          </p:nvPr>
        </p:nvPicPr>
        <p:blipFill>
          <a:blip r:embed="rId4"/>
          <a:stretch>
            <a:fillRect/>
          </a:stretch>
        </p:blipFill>
        <p:spPr>
          <a:xfrm>
            <a:off x="604319" y="4076700"/>
            <a:ext cx="9788730" cy="5530633"/>
          </a:xfrm>
          <a:prstGeom prst="rect">
            <a:avLst/>
          </a:prstGeom>
        </p:spPr>
      </p:pic>
      <p:pic>
        <p:nvPicPr>
          <p:cNvPr id="5" name="Picture 4">
            <a:extLst>
              <a:ext uri="{FF2B5EF4-FFF2-40B4-BE49-F238E27FC236}">
                <a16:creationId xmlns:a16="http://schemas.microsoft.com/office/drawing/2014/main" id="{881EC168-BDCD-3C43-BE42-B4421522F9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608602" y="5033519"/>
            <a:ext cx="7096850" cy="4546600"/>
          </a:xfrm>
          <a:prstGeom prst="rect">
            <a:avLst/>
          </a:prstGeom>
        </p:spPr>
      </p:pic>
    </p:spTree>
    <p:extLst>
      <p:ext uri="{BB962C8B-B14F-4D97-AF65-F5344CB8AC3E}">
        <p14:creationId xmlns:p14="http://schemas.microsoft.com/office/powerpoint/2010/main" val="3912595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776183" y="2051526"/>
            <a:ext cx="16111265" cy="2552174"/>
          </a:xfrm>
          <a:prstGeom prst="rect">
            <a:avLst/>
          </a:prstGeom>
        </p:spPr>
        <p:txBody>
          <a:bodyPr wrap="square" lIns="0" tIns="0" rIns="0" bIns="0" rtlCol="0" anchor="t">
            <a:spAutoFit/>
          </a:bodyPr>
          <a:lstStyle/>
          <a:p>
            <a:pPr>
              <a:lnSpc>
                <a:spcPts val="2519"/>
              </a:lnSpc>
              <a:spcBef>
                <a:spcPct val="0"/>
              </a:spcBef>
            </a:pPr>
            <a:r>
              <a:rPr lang="en-US" sz="2000" dirty="0">
                <a:solidFill>
                  <a:srgbClr val="000000"/>
                </a:solidFill>
                <a:latin typeface="Assistant Regular Bold"/>
              </a:rPr>
              <a:t>Bureau of Labor Statistics (2020) JOB OPENINGS AND LABOR TURNOVER – AUGUST 2020. [online] Available at: https://www.bls.gov/news.release/pdf/jolts.pdf (Accessed: 15 October 2021).</a:t>
            </a:r>
          </a:p>
          <a:p>
            <a:pPr>
              <a:lnSpc>
                <a:spcPts val="2519"/>
              </a:lnSpc>
              <a:spcBef>
                <a:spcPct val="0"/>
              </a:spcBef>
            </a:pPr>
            <a:endParaRPr lang="en-US" sz="2000" dirty="0">
              <a:solidFill>
                <a:srgbClr val="000000"/>
              </a:solidFill>
              <a:latin typeface="Assistant Regular Bold"/>
            </a:endParaRPr>
          </a:p>
          <a:p>
            <a:pPr>
              <a:lnSpc>
                <a:spcPts val="2519"/>
              </a:lnSpc>
              <a:spcBef>
                <a:spcPct val="0"/>
              </a:spcBef>
            </a:pPr>
            <a:r>
              <a:rPr lang="en-GB" sz="2000" dirty="0"/>
              <a:t>Dukes, E (2018) </a:t>
            </a:r>
            <a:r>
              <a:rPr lang="en-GB" sz="2000" i="1" dirty="0"/>
              <a:t>5 Signs That you Need Better Employee Engagement. </a:t>
            </a:r>
            <a:r>
              <a:rPr lang="en-GB" sz="2000" dirty="0"/>
              <a:t>Available at: https://www.iofficecorp.com/blog/employees-engagement-sinking-boa</a:t>
            </a:r>
            <a:r>
              <a:rPr lang="en-GB" sz="2000" dirty="0">
                <a:hlinkClick r:id="rId3">
                  <a:extLst>
                    <a:ext uri="{A12FA001-AC4F-418D-AE19-62706E023703}">
                      <ahyp:hlinkClr xmlns:ahyp="http://schemas.microsoft.com/office/drawing/2018/hyperlinkcolor" val="tx"/>
                    </a:ext>
                  </a:extLst>
                </a:hlinkClick>
              </a:rPr>
              <a:t>t</a:t>
            </a:r>
            <a:r>
              <a:rPr lang="en-GB" sz="2000" dirty="0"/>
              <a:t> ( Accessed: 6 February 2022)</a:t>
            </a:r>
            <a:endParaRPr lang="en-US" sz="2000" dirty="0">
              <a:latin typeface="Assistant Regular Bold"/>
            </a:endParaRPr>
          </a:p>
          <a:p>
            <a:pPr>
              <a:lnSpc>
                <a:spcPts val="2519"/>
              </a:lnSpc>
              <a:spcBef>
                <a:spcPct val="0"/>
              </a:spcBef>
            </a:pPr>
            <a:endParaRPr lang="en-US" sz="2000" dirty="0">
              <a:solidFill>
                <a:srgbClr val="000000"/>
              </a:solidFill>
              <a:latin typeface="Assistant Regular Bold"/>
            </a:endParaRPr>
          </a:p>
          <a:p>
            <a:pPr>
              <a:lnSpc>
                <a:spcPts val="2520"/>
              </a:lnSpc>
              <a:spcBef>
                <a:spcPct val="0"/>
              </a:spcBef>
            </a:pPr>
            <a:r>
              <a:rPr lang="en-US" sz="2000" dirty="0">
                <a:solidFill>
                  <a:srgbClr val="000000"/>
                </a:solidFill>
                <a:latin typeface="Assistant Regular Bold"/>
              </a:rPr>
              <a:t>Industry (2020) 4 Reasons Restaurants Need Mentorship Programs. [online] </a:t>
            </a:r>
            <a:r>
              <a:rPr lang="en-US" sz="2000" dirty="0" err="1">
                <a:solidFill>
                  <a:srgbClr val="000000"/>
                </a:solidFill>
                <a:latin typeface="Assistant Regular Bold"/>
              </a:rPr>
              <a:t>App.industry.co</a:t>
            </a:r>
            <a:r>
              <a:rPr lang="en-US" sz="2000" dirty="0">
                <a:solidFill>
                  <a:srgbClr val="000000"/>
                </a:solidFill>
                <a:latin typeface="Assistant Regular Bold"/>
              </a:rPr>
              <a:t>. Available at: https://</a:t>
            </a:r>
            <a:r>
              <a:rPr lang="en-US" sz="2000" dirty="0" err="1">
                <a:solidFill>
                  <a:srgbClr val="000000"/>
                </a:solidFill>
                <a:latin typeface="Assistant Regular Bold"/>
              </a:rPr>
              <a:t>app.industry.co</a:t>
            </a:r>
            <a:r>
              <a:rPr lang="en-US" sz="2000" dirty="0">
                <a:solidFill>
                  <a:srgbClr val="000000"/>
                </a:solidFill>
                <a:latin typeface="Assistant Regular Bold"/>
              </a:rPr>
              <a:t>/blog/4-reasons-restaurants-need-mentorship-programs (Accessed: 16 October 2021).</a:t>
            </a:r>
          </a:p>
        </p:txBody>
      </p:sp>
      <p:sp>
        <p:nvSpPr>
          <p:cNvPr id="3" name="TextBox 3"/>
          <p:cNvSpPr txBox="1"/>
          <p:nvPr/>
        </p:nvSpPr>
        <p:spPr>
          <a:xfrm>
            <a:off x="776183" y="6022783"/>
            <a:ext cx="16111265" cy="3834576"/>
          </a:xfrm>
          <a:prstGeom prst="rect">
            <a:avLst/>
          </a:prstGeom>
        </p:spPr>
        <p:txBody>
          <a:bodyPr lIns="0" tIns="0" rIns="0" bIns="0" rtlCol="0" anchor="t">
            <a:spAutoFit/>
          </a:bodyPr>
          <a:lstStyle/>
          <a:p>
            <a:pPr algn="just">
              <a:lnSpc>
                <a:spcPts val="2519"/>
              </a:lnSpc>
            </a:pPr>
            <a:r>
              <a:rPr lang="en-US" sz="2000" dirty="0" err="1">
                <a:solidFill>
                  <a:srgbClr val="000000"/>
                </a:solidFill>
                <a:latin typeface="Assistant Regular Bold"/>
              </a:rPr>
              <a:t>Shour</a:t>
            </a:r>
            <a:r>
              <a:rPr lang="en-US" sz="2000" dirty="0">
                <a:solidFill>
                  <a:srgbClr val="000000"/>
                </a:solidFill>
                <a:latin typeface="Assistant Regular Bold"/>
              </a:rPr>
              <a:t>, E. (2020) 11 Shocking Employee Happiness Statistics That Will Blow Your Mind [Infographic]. [online] </a:t>
            </a:r>
            <a:r>
              <a:rPr lang="en-US" sz="2000" dirty="0" err="1">
                <a:solidFill>
                  <a:srgbClr val="000000"/>
                </a:solidFill>
                <a:latin typeface="Assistant Regular Bold"/>
              </a:rPr>
              <a:t>SnackNation</a:t>
            </a:r>
            <a:r>
              <a:rPr lang="en-US" sz="2000" dirty="0">
                <a:solidFill>
                  <a:srgbClr val="000000"/>
                </a:solidFill>
                <a:latin typeface="Assistant Regular Bold"/>
              </a:rPr>
              <a:t>. Available at: https://</a:t>
            </a:r>
            <a:r>
              <a:rPr lang="en-US" sz="2000" dirty="0" err="1">
                <a:solidFill>
                  <a:srgbClr val="000000"/>
                </a:solidFill>
                <a:latin typeface="Assistant Regular Bold"/>
              </a:rPr>
              <a:t>snacknation.com</a:t>
            </a:r>
            <a:r>
              <a:rPr lang="en-US" sz="2000" dirty="0">
                <a:solidFill>
                  <a:srgbClr val="000000"/>
                </a:solidFill>
                <a:latin typeface="Assistant Regular Bold"/>
              </a:rPr>
              <a:t>/blog/employee-happiness/ (Accessed: 15 October 2021).</a:t>
            </a:r>
          </a:p>
          <a:p>
            <a:pPr algn="just">
              <a:lnSpc>
                <a:spcPts val="2519"/>
              </a:lnSpc>
            </a:pPr>
            <a:endParaRPr lang="en-US" sz="2000" dirty="0">
              <a:solidFill>
                <a:srgbClr val="000000"/>
              </a:solidFill>
              <a:latin typeface="Assistant Regular Bold"/>
            </a:endParaRPr>
          </a:p>
          <a:p>
            <a:pPr algn="just">
              <a:lnSpc>
                <a:spcPts val="2519"/>
              </a:lnSpc>
            </a:pPr>
            <a:r>
              <a:rPr lang="en-US" sz="2000" dirty="0">
                <a:solidFill>
                  <a:srgbClr val="000000"/>
                </a:solidFill>
                <a:latin typeface="Assistant Regular Bold"/>
              </a:rPr>
              <a:t>Srinivasan, A. (2018) Gamifying Employee Engagement - HR Daily Advisor. [online] HR Daily Advisor. Available at: https://</a:t>
            </a:r>
            <a:r>
              <a:rPr lang="en-US" sz="2000" dirty="0" err="1">
                <a:solidFill>
                  <a:srgbClr val="000000"/>
                </a:solidFill>
                <a:latin typeface="Assistant Regular Bold"/>
              </a:rPr>
              <a:t>hrdailyadvisor.blr.com</a:t>
            </a:r>
            <a:r>
              <a:rPr lang="en-US" sz="2000" dirty="0">
                <a:solidFill>
                  <a:srgbClr val="000000"/>
                </a:solidFill>
                <a:latin typeface="Assistant Regular Bold"/>
              </a:rPr>
              <a:t>/2018/11/13/gamifying-employee-engagement/ (Accessed: 16 October 2021).</a:t>
            </a:r>
          </a:p>
          <a:p>
            <a:pPr algn="just">
              <a:lnSpc>
                <a:spcPts val="2519"/>
              </a:lnSpc>
            </a:pPr>
            <a:endParaRPr lang="en-US" sz="2000" dirty="0">
              <a:solidFill>
                <a:srgbClr val="000000"/>
              </a:solidFill>
              <a:latin typeface="Assistant Regular Bold"/>
            </a:endParaRPr>
          </a:p>
          <a:p>
            <a:pPr algn="just">
              <a:lnSpc>
                <a:spcPts val="2519"/>
              </a:lnSpc>
              <a:spcBef>
                <a:spcPct val="0"/>
              </a:spcBef>
            </a:pPr>
            <a:r>
              <a:rPr lang="en-US" sz="2000" dirty="0">
                <a:solidFill>
                  <a:srgbClr val="000000"/>
                </a:solidFill>
                <a:latin typeface="Assistant Regular Bold"/>
              </a:rPr>
              <a:t>Tracey, J. B., &amp; </a:t>
            </a:r>
            <a:r>
              <a:rPr lang="en-US" sz="2000" dirty="0" err="1">
                <a:solidFill>
                  <a:srgbClr val="000000"/>
                </a:solidFill>
                <a:latin typeface="Assistant Regular Bold"/>
              </a:rPr>
              <a:t>Hinkin</a:t>
            </a:r>
            <a:r>
              <a:rPr lang="en-US" sz="2000" dirty="0">
                <a:solidFill>
                  <a:srgbClr val="000000"/>
                </a:solidFill>
                <a:latin typeface="Assistant Regular Bold"/>
              </a:rPr>
              <a:t>, T. R. (2006) The costs of employee turnover: When the devil is in the details [Electronic article]. Cornell Hospitality Report, 6(15), 6-13.</a:t>
            </a:r>
          </a:p>
          <a:p>
            <a:pPr algn="just">
              <a:lnSpc>
                <a:spcPts val="2519"/>
              </a:lnSpc>
              <a:spcBef>
                <a:spcPct val="0"/>
              </a:spcBef>
            </a:pPr>
            <a:endParaRPr lang="en-US" sz="2000" dirty="0">
              <a:solidFill>
                <a:srgbClr val="000000"/>
              </a:solidFill>
              <a:latin typeface="Assistant Regular Bold"/>
            </a:endParaRPr>
          </a:p>
          <a:p>
            <a:pPr algn="just">
              <a:lnSpc>
                <a:spcPts val="2520"/>
              </a:lnSpc>
              <a:spcBef>
                <a:spcPct val="0"/>
              </a:spcBef>
            </a:pPr>
            <a:r>
              <a:rPr lang="en-US" sz="2000" dirty="0">
                <a:solidFill>
                  <a:srgbClr val="000000"/>
                </a:solidFill>
                <a:latin typeface="Assistant Regular Bold"/>
              </a:rPr>
              <a:t>7shifts (2019) Study: Data-Backed Ways To Reduce Restaurant Turnover. [online] Restaurant Management &amp; Growth Blog. Available at: https://www.7shifts.com/blog/study-engage-employees-reduce-restaurant-turnover/ (Accessed: 15 October 2021).</a:t>
            </a:r>
          </a:p>
          <a:p>
            <a:pPr algn="just">
              <a:lnSpc>
                <a:spcPts val="2520"/>
              </a:lnSpc>
              <a:spcBef>
                <a:spcPct val="0"/>
              </a:spcBef>
            </a:pPr>
            <a:endParaRPr lang="en-US" sz="2000" dirty="0">
              <a:latin typeface="Assistant Regular Bold"/>
            </a:endParaRPr>
          </a:p>
        </p:txBody>
      </p:sp>
      <p:sp>
        <p:nvSpPr>
          <p:cNvPr id="4" name="TextBox 4"/>
          <p:cNvSpPr txBox="1"/>
          <p:nvPr/>
        </p:nvSpPr>
        <p:spPr>
          <a:xfrm>
            <a:off x="776183" y="4938698"/>
            <a:ext cx="15587600" cy="628570"/>
          </a:xfrm>
          <a:prstGeom prst="rect">
            <a:avLst/>
          </a:prstGeom>
        </p:spPr>
        <p:txBody>
          <a:bodyPr lIns="0" tIns="0" rIns="0" bIns="0" rtlCol="0" anchor="t">
            <a:spAutoFit/>
          </a:bodyPr>
          <a:lstStyle/>
          <a:p>
            <a:pPr algn="just">
              <a:lnSpc>
                <a:spcPts val="2520"/>
              </a:lnSpc>
              <a:spcBef>
                <a:spcPct val="0"/>
              </a:spcBef>
            </a:pPr>
            <a:r>
              <a:rPr lang="en-US" sz="2000" dirty="0">
                <a:solidFill>
                  <a:srgbClr val="000000"/>
                </a:solidFill>
                <a:latin typeface="Assistant Regular Bold"/>
              </a:rPr>
              <a:t>Pryce-Jones, J. (2011) The Five Drivers Of Happiness At Work. [online] WSJ. Available at: https://</a:t>
            </a:r>
            <a:r>
              <a:rPr lang="en-US" sz="2000" dirty="0" err="1">
                <a:solidFill>
                  <a:srgbClr val="000000"/>
                </a:solidFill>
                <a:latin typeface="Assistant Regular Bold"/>
              </a:rPr>
              <a:t>www.wsj.com</a:t>
            </a:r>
            <a:r>
              <a:rPr lang="en-US" sz="2000" dirty="0">
                <a:solidFill>
                  <a:srgbClr val="000000"/>
                </a:solidFill>
                <a:latin typeface="Assistant Regular Bold"/>
              </a:rPr>
              <a:t>/articles/BL-SOURCEB-21785 (Accessed: 15 October 2021).</a:t>
            </a:r>
          </a:p>
        </p:txBody>
      </p:sp>
      <p:sp>
        <p:nvSpPr>
          <p:cNvPr id="5" name="TextBox 5"/>
          <p:cNvSpPr txBox="1"/>
          <p:nvPr/>
        </p:nvSpPr>
        <p:spPr>
          <a:xfrm>
            <a:off x="776183" y="429641"/>
            <a:ext cx="8528386" cy="1083818"/>
          </a:xfrm>
          <a:prstGeom prst="rect">
            <a:avLst/>
          </a:prstGeom>
        </p:spPr>
        <p:txBody>
          <a:bodyPr lIns="0" tIns="0" rIns="0" bIns="0" rtlCol="0" anchor="t">
            <a:spAutoFit/>
          </a:bodyPr>
          <a:lstStyle/>
          <a:p>
            <a:pPr>
              <a:lnSpc>
                <a:spcPts val="8896"/>
              </a:lnSpc>
            </a:pPr>
            <a:r>
              <a:rPr lang="en-US" sz="6400">
                <a:solidFill>
                  <a:srgbClr val="000000"/>
                </a:solidFill>
                <a:latin typeface="Archivo Black Bold"/>
              </a:rPr>
              <a:t>REFERENCES</a:t>
            </a:r>
          </a:p>
        </p:txBody>
      </p:sp>
      <p:pic>
        <p:nvPicPr>
          <p:cNvPr id="6" name="Picture 5" descr="Text&#10;&#10;Description automatically generated">
            <a:extLst>
              <a:ext uri="{FF2B5EF4-FFF2-40B4-BE49-F238E27FC236}">
                <a16:creationId xmlns:a16="http://schemas.microsoft.com/office/drawing/2014/main" id="{50BFA50F-4552-BF4D-B812-685B5AC8710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033309" y="108918"/>
            <a:ext cx="5232920" cy="1698100"/>
          </a:xfrm>
          <a:prstGeom prst="rect">
            <a:avLst/>
          </a:prstGeo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03530F64-381E-4187-A935-6DAE4378F0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7800" y="647700"/>
            <a:ext cx="12801600" cy="8534400"/>
          </a:xfrm>
          <a:prstGeom prst="rect">
            <a:avLst/>
          </a:prstGeom>
          <a:noFill/>
          <a:effectLst>
            <a:softEdge rad="635000"/>
          </a:effectLst>
          <a:extLst>
            <a:ext uri="{909E8E84-426E-40DD-AFC4-6F175D3DCCD1}">
              <a14:hiddenFill xmlns:a14="http://schemas.microsoft.com/office/drawing/2010/main">
                <a:solidFill>
                  <a:srgbClr val="FFFFFF"/>
                </a:solidFill>
              </a14:hiddenFill>
            </a:ext>
          </a:extLst>
        </p:spPr>
      </p:pic>
      <p:sp>
        <p:nvSpPr>
          <p:cNvPr id="2" name="TextBox 2"/>
          <p:cNvSpPr txBox="1"/>
          <p:nvPr/>
        </p:nvSpPr>
        <p:spPr>
          <a:xfrm>
            <a:off x="0" y="2324100"/>
            <a:ext cx="4800600" cy="4910062"/>
          </a:xfrm>
          <a:prstGeom prst="rect">
            <a:avLst/>
          </a:prstGeom>
        </p:spPr>
        <p:txBody>
          <a:bodyPr wrap="square" lIns="0" tIns="0" rIns="0" bIns="0" rtlCol="0" anchor="t">
            <a:spAutoFit/>
          </a:bodyPr>
          <a:lstStyle/>
          <a:p>
            <a:pPr algn="ctr">
              <a:lnSpc>
                <a:spcPts val="3780"/>
              </a:lnSpc>
            </a:pPr>
            <a:r>
              <a:rPr lang="en-US" sz="3400" dirty="0">
                <a:solidFill>
                  <a:schemeClr val="bg1"/>
                </a:solidFill>
                <a:latin typeface="Verdana" panose="020B0604030504040204" pitchFamily="34" charset="0"/>
                <a:ea typeface="Verdana" panose="020B0604030504040204" pitchFamily="34" charset="0"/>
              </a:rPr>
              <a:t>OPERATING HOTEL FACILITIES</a:t>
            </a:r>
          </a:p>
          <a:p>
            <a:pPr algn="ctr">
              <a:lnSpc>
                <a:spcPts val="3780"/>
              </a:lnSpc>
            </a:pPr>
            <a:r>
              <a:rPr lang="en-US" sz="3400" dirty="0">
                <a:solidFill>
                  <a:schemeClr val="bg1"/>
                </a:solidFill>
                <a:latin typeface="Verdana" panose="020B0604030504040204" pitchFamily="34" charset="0"/>
                <a:ea typeface="Verdana" panose="020B0604030504040204" pitchFamily="34" charset="0"/>
              </a:rPr>
              <a:t>BMIH4006</a:t>
            </a:r>
          </a:p>
          <a:p>
            <a:pPr algn="ctr">
              <a:lnSpc>
                <a:spcPts val="7200"/>
              </a:lnSpc>
            </a:pPr>
            <a:r>
              <a:rPr lang="en-US" sz="3400" dirty="0">
                <a:solidFill>
                  <a:schemeClr val="bg1"/>
                </a:solidFill>
                <a:latin typeface="Verdana" panose="020B0604030504040204" pitchFamily="34" charset="0"/>
                <a:ea typeface="Verdana" panose="020B0604030504040204" pitchFamily="34" charset="0"/>
              </a:rPr>
              <a:t>WEEK 6</a:t>
            </a:r>
          </a:p>
          <a:p>
            <a:pPr algn="ctr">
              <a:lnSpc>
                <a:spcPts val="10800"/>
              </a:lnSpc>
            </a:pPr>
            <a:r>
              <a:rPr lang="en-US" sz="3400" dirty="0">
                <a:solidFill>
                  <a:schemeClr val="bg1"/>
                </a:solidFill>
                <a:latin typeface="Verdana" panose="020B0604030504040204" pitchFamily="34" charset="0"/>
                <a:ea typeface="Verdana" panose="020B0604030504040204" pitchFamily="34" charset="0"/>
              </a:rPr>
              <a:t>EMPLOYEE ENGAGEMENT</a:t>
            </a:r>
          </a:p>
        </p:txBody>
      </p:sp>
      <p:sp>
        <p:nvSpPr>
          <p:cNvPr id="3" name="TextBox 2">
            <a:extLst>
              <a:ext uri="{FF2B5EF4-FFF2-40B4-BE49-F238E27FC236}">
                <a16:creationId xmlns:a16="http://schemas.microsoft.com/office/drawing/2014/main" id="{FFE455A6-0C10-4BF9-A241-4D3E7A21E5ED}"/>
              </a:ext>
            </a:extLst>
          </p:cNvPr>
          <p:cNvSpPr txBox="1"/>
          <p:nvPr/>
        </p:nvSpPr>
        <p:spPr>
          <a:xfrm>
            <a:off x="15927614" y="9387897"/>
            <a:ext cx="4038600" cy="369332"/>
          </a:xfrm>
          <a:prstGeom prst="rect">
            <a:avLst/>
          </a:prstGeom>
          <a:noFill/>
        </p:spPr>
        <p:txBody>
          <a:bodyPr wrap="square" rtlCol="0">
            <a:spAutoFit/>
          </a:bodyPr>
          <a:lstStyle/>
          <a:p>
            <a:r>
              <a:rPr lang="en-GB" dirty="0"/>
              <a:t>(Bing Images,2022)</a:t>
            </a:r>
          </a:p>
        </p:txBody>
      </p:sp>
    </p:spTree>
  </p:cSld>
  <p:clrMapOvr>
    <a:masterClrMapping/>
  </p:clrMapOvr>
</p:sld>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200_Powerpoint Template Widescreen (1)</Template>
  <TotalTime>0</TotalTime>
  <Words>5343</Words>
  <Application>Microsoft Office PowerPoint</Application>
  <PresentationFormat>Custom</PresentationFormat>
  <Paragraphs>333</Paragraphs>
  <Slides>38</Slides>
  <Notes>25</Notes>
  <HiddenSlides>0</HiddenSlides>
  <MMClips>9</MMClips>
  <ScaleCrop>false</ScaleCrop>
  <HeadingPairs>
    <vt:vector size="6" baseType="variant">
      <vt:variant>
        <vt:lpstr>Fonts Used</vt:lpstr>
      </vt:variant>
      <vt:variant>
        <vt:i4>20</vt:i4>
      </vt:variant>
      <vt:variant>
        <vt:lpstr>Theme</vt:lpstr>
      </vt:variant>
      <vt:variant>
        <vt:i4>21</vt:i4>
      </vt:variant>
      <vt:variant>
        <vt:lpstr>Slide Titles</vt:lpstr>
      </vt:variant>
      <vt:variant>
        <vt:i4>38</vt:i4>
      </vt:variant>
    </vt:vector>
  </HeadingPairs>
  <TitlesOfParts>
    <vt:vector size="79" baseType="lpstr">
      <vt:lpstr>Archivo Black Bold</vt:lpstr>
      <vt:lpstr>Encode Sans Semi Condensed</vt:lpstr>
      <vt:lpstr>Assistant Regular</vt:lpstr>
      <vt:lpstr>Georgia</vt:lpstr>
      <vt:lpstr>Lato</vt:lpstr>
      <vt:lpstr>Trocchi</vt:lpstr>
      <vt:lpstr>Calibri Light</vt:lpstr>
      <vt:lpstr>Calibri</vt:lpstr>
      <vt:lpstr>Futura Std</vt:lpstr>
      <vt:lpstr>Roboto</vt:lpstr>
      <vt:lpstr>Muli Regular</vt:lpstr>
      <vt:lpstr>Assistant Regular Bold</vt:lpstr>
      <vt:lpstr>Times New Roman</vt:lpstr>
      <vt:lpstr>Verdana</vt:lpstr>
      <vt:lpstr>Freestyle Script</vt:lpstr>
      <vt:lpstr>Archivo Black</vt:lpstr>
      <vt:lpstr>Muli Bold</vt:lpstr>
      <vt:lpstr>Arial</vt:lpstr>
      <vt:lpstr>Carlsons Script</vt:lpstr>
      <vt:lpstr>Muli Regular Bold</vt:lpstr>
      <vt:lpstr>UWTSD 200_Title Page 2</vt:lpstr>
      <vt:lpstr>UWTSD 200 Holding Page</vt:lpstr>
      <vt:lpstr>UWTSD 200_Title Page</vt:lpstr>
      <vt:lpstr>UWTSD 200_Title Page 1</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Agenda</vt:lpstr>
      <vt:lpstr>PowerPoint Presentation</vt:lpstr>
      <vt:lpstr>PowerPoint Presentation</vt:lpstr>
      <vt:lpstr>5 Reasons why your employees are more important than your guests</vt:lpstr>
      <vt:lpstr>PowerPoint Presentation</vt:lpstr>
      <vt:lpstr>PowerPoint Presentation</vt:lpstr>
      <vt:lpstr>PowerPoint Presentation</vt:lpstr>
      <vt:lpstr>Disengaged</vt:lpstr>
      <vt:lpstr>What does great employee engagement look like?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 Week 4</dc:title>
  <dc:creator>Kathryn Roberts</dc:creator>
  <cp:lastModifiedBy>Kathryn Roberts</cp:lastModifiedBy>
  <cp:revision>8</cp:revision>
  <dcterms:created xsi:type="dcterms:W3CDTF">2006-08-16T00:00:00Z</dcterms:created>
  <dcterms:modified xsi:type="dcterms:W3CDTF">2022-02-07T12:44:31Z</dcterms:modified>
  <dc:identifier>DAEKqMm9J2g</dc:identifier>
</cp:coreProperties>
</file>