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634A6B-069C-4C1B-9FEA-34D84BB9B5E6}" v="142" dt="2022-10-12T22:59:42.8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George (2205325)" userId="S::2205325@student.uwtsd.ac.uk::c4ef6c83-5e4a-45cd-b37a-7c078d4cc739" providerId="AD" clId="Web-{DD634A6B-069C-4C1B-9FEA-34D84BB9B5E6}"/>
    <pc:docChg chg="addSld modSld">
      <pc:chgData name="Carys George (2205325)" userId="S::2205325@student.uwtsd.ac.uk::c4ef6c83-5e4a-45cd-b37a-7c078d4cc739" providerId="AD" clId="Web-{DD634A6B-069C-4C1B-9FEA-34D84BB9B5E6}" dt="2022-10-12T23:02:13.489" v="180"/>
      <pc:docMkLst>
        <pc:docMk/>
      </pc:docMkLst>
      <pc:sldChg chg="addSp modSp modNotes">
        <pc:chgData name="Carys George (2205325)" userId="S::2205325@student.uwtsd.ac.uk::c4ef6c83-5e4a-45cd-b37a-7c078d4cc739" providerId="AD" clId="Web-{DD634A6B-069C-4C1B-9FEA-34D84BB9B5E6}" dt="2022-10-12T23:02:13.489" v="180"/>
        <pc:sldMkLst>
          <pc:docMk/>
          <pc:sldMk cId="109857222" sldId="256"/>
        </pc:sldMkLst>
        <pc:spChg chg="add mod">
          <ac:chgData name="Carys George (2205325)" userId="S::2205325@student.uwtsd.ac.uk::c4ef6c83-5e4a-45cd-b37a-7c078d4cc739" providerId="AD" clId="Web-{DD634A6B-069C-4C1B-9FEA-34D84BB9B5E6}" dt="2022-10-12T22:59:42.870" v="140" actId="1076"/>
          <ac:spMkLst>
            <pc:docMk/>
            <pc:sldMk cId="109857222" sldId="256"/>
            <ac:spMk id="5" creationId="{CD66409F-0772-64AE-81B1-4966148BD831}"/>
          </ac:spMkLst>
        </pc:spChg>
        <pc:picChg chg="add mod">
          <ac:chgData name="Carys George (2205325)" userId="S::2205325@student.uwtsd.ac.uk::c4ef6c83-5e4a-45cd-b37a-7c078d4cc739" providerId="AD" clId="Web-{DD634A6B-069C-4C1B-9FEA-34D84BB9B5E6}" dt="2022-10-12T22:59:09.133" v="136" actId="1076"/>
          <ac:picMkLst>
            <pc:docMk/>
            <pc:sldMk cId="109857222" sldId="256"/>
            <ac:picMk id="4" creationId="{7A532D7D-9B74-03BB-4E13-60E08D0EB0EF}"/>
          </ac:picMkLst>
        </pc:picChg>
      </pc:sldChg>
      <pc:sldChg chg="modSp new">
        <pc:chgData name="Carys George (2205325)" userId="S::2205325@student.uwtsd.ac.uk::c4ef6c83-5e4a-45cd-b37a-7c078d4cc739" providerId="AD" clId="Web-{DD634A6B-069C-4C1B-9FEA-34D84BB9B5E6}" dt="2022-10-12T22:55:44.604" v="129" actId="20577"/>
        <pc:sldMkLst>
          <pc:docMk/>
          <pc:sldMk cId="3015955276" sldId="257"/>
        </pc:sldMkLst>
        <pc:spChg chg="mod">
          <ac:chgData name="Carys George (2205325)" userId="S::2205325@student.uwtsd.ac.uk::c4ef6c83-5e4a-45cd-b37a-7c078d4cc739" providerId="AD" clId="Web-{DD634A6B-069C-4C1B-9FEA-34D84BB9B5E6}" dt="2022-10-12T22:55:44.604" v="129" actId="20577"/>
          <ac:spMkLst>
            <pc:docMk/>
            <pc:sldMk cId="3015955276" sldId="257"/>
            <ac:spMk id="3" creationId="{2D757321-CBFA-67FF-5E6F-84526CA016F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F87FE2-5000-4305-A8F6-D48AABAC513A}" type="datetimeFigureOut">
              <a:t>12/10/2022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636CCE-8FC4-4F5F-9DE9-437AD3A4EA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305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University Wales Trinity St David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636CCE-8FC4-4F5F-9DE9-437AD3A4EA13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786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A picture containing tree, outdoor, sky, grass&#10;&#10;Description automatically generated">
            <a:extLst>
              <a:ext uri="{FF2B5EF4-FFF2-40B4-BE49-F238E27FC236}">
                <a16:creationId xmlns:a16="http://schemas.microsoft.com/office/drawing/2014/main" id="{7A532D7D-9B74-03BB-4E13-60E08D0EB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9428" y="3377088"/>
            <a:ext cx="4760684" cy="3130055"/>
          </a:xfrm>
          <a:prstGeom prst="rect">
            <a:avLst/>
          </a:prstGeom>
        </p:spPr>
      </p:pic>
      <p:sp>
        <p:nvSpPr>
          <p:cNvPr id="5" name="Arrow: Bent 4">
            <a:extLst>
              <a:ext uri="{FF2B5EF4-FFF2-40B4-BE49-F238E27FC236}">
                <a16:creationId xmlns:a16="http://schemas.microsoft.com/office/drawing/2014/main" id="{CD66409F-0772-64AE-81B1-4966148BD831}"/>
              </a:ext>
            </a:extLst>
          </p:cNvPr>
          <p:cNvSpPr/>
          <p:nvPr/>
        </p:nvSpPr>
        <p:spPr>
          <a:xfrm>
            <a:off x="3845778" y="4068716"/>
            <a:ext cx="3048000" cy="278674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B616A-A078-C2D9-7031-9E4376B93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57321-CBFA-67FF-5E6F-84526CA01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My name is Carys. I am 19 years old, I am currently studying Business and Management at University Wales Trinity St Davids. </a:t>
            </a:r>
          </a:p>
        </p:txBody>
      </p:sp>
    </p:spTree>
    <p:extLst>
      <p:ext uri="{BB962C8B-B14F-4D97-AF65-F5344CB8AC3E}">
        <p14:creationId xmlns:p14="http://schemas.microsoft.com/office/powerpoint/2010/main" val="3015955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45</cp:revision>
  <dcterms:created xsi:type="dcterms:W3CDTF">2022-10-12T22:52:30Z</dcterms:created>
  <dcterms:modified xsi:type="dcterms:W3CDTF">2022-10-12T23:02:13Z</dcterms:modified>
</cp:coreProperties>
</file>