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DF66BB-357E-A843-1CAB-EE29B5715CB6}" v="387" dt="2025-10-18T16:14:23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Horvath (2505751)" userId="S::2505751@student.uwtsd.ac.uk::333d5511-15f6-42ba-9d80-17cf0affc2ad" providerId="AD" clId="Web-{9FDF66BB-357E-A843-1CAB-EE29B5715CB6}"/>
    <pc:docChg chg="mod addSld modSld addMainMaster delMainMaster">
      <pc:chgData name="Albert Horvath (2505751)" userId="S::2505751@student.uwtsd.ac.uk::333d5511-15f6-42ba-9d80-17cf0affc2ad" providerId="AD" clId="Web-{9FDF66BB-357E-A843-1CAB-EE29B5715CB6}" dt="2025-10-18T16:14:23.473" v="254"/>
      <pc:docMkLst>
        <pc:docMk/>
      </pc:docMkLst>
      <pc:sldChg chg="addSp delSp modSp mod modClrScheme chgLayout">
        <pc:chgData name="Albert Horvath (2505751)" userId="S::2505751@student.uwtsd.ac.uk::333d5511-15f6-42ba-9d80-17cf0affc2ad" providerId="AD" clId="Web-{9FDF66BB-357E-A843-1CAB-EE29B5715CB6}" dt="2025-10-18T16:14:23.473" v="254"/>
        <pc:sldMkLst>
          <pc:docMk/>
          <pc:sldMk cId="109857222" sldId="256"/>
        </pc:sldMkLst>
        <pc:spChg chg="mod ord">
          <ac:chgData name="Albert Horvath (2505751)" userId="S::2505751@student.uwtsd.ac.uk::333d5511-15f6-42ba-9d80-17cf0affc2ad" providerId="AD" clId="Web-{9FDF66BB-357E-A843-1CAB-EE29B5715CB6}" dt="2025-10-18T15:43:07.840" v="6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lbert Horvath (2505751)" userId="S::2505751@student.uwtsd.ac.uk::333d5511-15f6-42ba-9d80-17cf0affc2ad" providerId="AD" clId="Web-{9FDF66BB-357E-A843-1CAB-EE29B5715CB6}" dt="2025-10-18T15:55:25.454" v="73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bert Horvath (2505751)" userId="S::2505751@student.uwtsd.ac.uk::333d5511-15f6-42ba-9d80-17cf0affc2ad" providerId="AD" clId="Web-{9FDF66BB-357E-A843-1CAB-EE29B5715CB6}" dt="2025-10-18T15:40:11.164" v="39"/>
          <ac:spMkLst>
            <pc:docMk/>
            <pc:sldMk cId="109857222" sldId="256"/>
            <ac:spMk id="4" creationId="{E055758D-BDE2-3347-3E13-F854282A7B5E}"/>
          </ac:spMkLst>
        </pc:spChg>
        <pc:spChg chg="add del mod">
          <ac:chgData name="Albert Horvath (2505751)" userId="S::2505751@student.uwtsd.ac.uk::333d5511-15f6-42ba-9d80-17cf0affc2ad" providerId="AD" clId="Web-{9FDF66BB-357E-A843-1CAB-EE29B5715CB6}" dt="2025-10-18T15:48:05.908" v="68"/>
          <ac:spMkLst>
            <pc:docMk/>
            <pc:sldMk cId="109857222" sldId="256"/>
            <ac:spMk id="5" creationId="{FF9998F4-ECD4-E105-FA69-659B44AC63FA}"/>
          </ac:spMkLst>
        </pc:spChg>
        <pc:spChg chg="add mod">
          <ac:chgData name="Albert Horvath (2505751)" userId="S::2505751@student.uwtsd.ac.uk::333d5511-15f6-42ba-9d80-17cf0affc2ad" providerId="AD" clId="Web-{9FDF66BB-357E-A843-1CAB-EE29B5715CB6}" dt="2025-10-18T16:05:51.060" v="150" actId="20577"/>
          <ac:spMkLst>
            <pc:docMk/>
            <pc:sldMk cId="109857222" sldId="256"/>
            <ac:spMk id="7" creationId="{C6AE6D3E-B15F-D237-CA36-904ABEAC8C31}"/>
          </ac:spMkLst>
        </pc:spChg>
        <pc:spChg chg="add mod">
          <ac:chgData name="Albert Horvath (2505751)" userId="S::2505751@student.uwtsd.ac.uk::333d5511-15f6-42ba-9d80-17cf0affc2ad" providerId="AD" clId="Web-{9FDF66BB-357E-A843-1CAB-EE29B5715CB6}" dt="2025-10-18T16:07:05.921" v="153" actId="1076"/>
          <ac:spMkLst>
            <pc:docMk/>
            <pc:sldMk cId="109857222" sldId="256"/>
            <ac:spMk id="8" creationId="{7BE67CA6-3BD6-F006-73CE-0E14B9592FC1}"/>
          </ac:spMkLst>
        </pc:spChg>
        <pc:spChg chg="add del mod">
          <ac:chgData name="Albert Horvath (2505751)" userId="S::2505751@student.uwtsd.ac.uk::333d5511-15f6-42ba-9d80-17cf0affc2ad" providerId="AD" clId="Web-{9FDF66BB-357E-A843-1CAB-EE29B5715CB6}" dt="2025-10-18T16:14:23.473" v="254"/>
          <ac:spMkLst>
            <pc:docMk/>
            <pc:sldMk cId="109857222" sldId="256"/>
            <ac:spMk id="9" creationId="{59BCECB9-C25A-4F71-C372-4C77DD30EFEB}"/>
          </ac:spMkLst>
        </pc:spChg>
        <pc:spChg chg="add mod">
          <ac:chgData name="Albert Horvath (2505751)" userId="S::2505751@student.uwtsd.ac.uk::333d5511-15f6-42ba-9d80-17cf0affc2ad" providerId="AD" clId="Web-{9FDF66BB-357E-A843-1CAB-EE29B5715CB6}" dt="2025-10-18T16:12:43.829" v="194"/>
          <ac:spMkLst>
            <pc:docMk/>
            <pc:sldMk cId="109857222" sldId="256"/>
            <ac:spMk id="12" creationId="{E11325EA-1B34-0DEB-3326-A363B2B78512}"/>
          </ac:spMkLst>
        </pc:spChg>
        <pc:picChg chg="add mod">
          <ac:chgData name="Albert Horvath (2505751)" userId="S::2505751@student.uwtsd.ac.uk::333d5511-15f6-42ba-9d80-17cf0affc2ad" providerId="AD" clId="Web-{9FDF66BB-357E-A843-1CAB-EE29B5715CB6}" dt="2025-10-18T16:07:11.031" v="154" actId="1076"/>
          <ac:picMkLst>
            <pc:docMk/>
            <pc:sldMk cId="109857222" sldId="256"/>
            <ac:picMk id="6" creationId="{607EF221-08EE-2A1D-3D84-859DFDE0714F}"/>
          </ac:picMkLst>
        </pc:picChg>
        <pc:picChg chg="add mod">
          <ac:chgData name="Albert Horvath (2505751)" userId="S::2505751@student.uwtsd.ac.uk::333d5511-15f6-42ba-9d80-17cf0affc2ad" providerId="AD" clId="Web-{9FDF66BB-357E-A843-1CAB-EE29B5715CB6}" dt="2025-10-18T16:10:55.857" v="175" actId="1076"/>
          <ac:picMkLst>
            <pc:docMk/>
            <pc:sldMk cId="109857222" sldId="256"/>
            <ac:picMk id="10" creationId="{24D0E0CE-9A43-F977-20AF-7F4DC772DF2E}"/>
          </ac:picMkLst>
        </pc:picChg>
        <pc:cxnChg chg="add mod">
          <ac:chgData name="Albert Horvath (2505751)" userId="S::2505751@student.uwtsd.ac.uk::333d5511-15f6-42ba-9d80-17cf0affc2ad" providerId="AD" clId="Web-{9FDF66BB-357E-A843-1CAB-EE29B5715CB6}" dt="2025-10-18T16:12:12.906" v="190"/>
          <ac:cxnSpMkLst>
            <pc:docMk/>
            <pc:sldMk cId="109857222" sldId="256"/>
            <ac:cxnSpMk id="11" creationId="{40F5250B-CB69-57F6-94E6-200353945131}"/>
          </ac:cxnSpMkLst>
        </pc:cxnChg>
      </pc:sldChg>
      <pc:sldChg chg="new">
        <pc:chgData name="Albert Horvath (2505751)" userId="S::2505751@student.uwtsd.ac.uk::333d5511-15f6-42ba-9d80-17cf0affc2ad" providerId="AD" clId="Web-{9FDF66BB-357E-A843-1CAB-EE29B5715CB6}" dt="2025-10-18T15:43:56.278" v="64"/>
        <pc:sldMkLst>
          <pc:docMk/>
          <pc:sldMk cId="3454372792" sldId="257"/>
        </pc:sldMkLst>
      </pc:sldChg>
      <pc:sldMasterChg chg="del delSldLayout">
        <pc:chgData name="Albert Horvath (2505751)" userId="S::2505751@student.uwtsd.ac.uk::333d5511-15f6-42ba-9d80-17cf0affc2ad" providerId="AD" clId="Web-{9FDF66BB-357E-A843-1CAB-EE29B5715CB6}" dt="2025-10-18T15:40:33.446" v="41"/>
        <pc:sldMasterMkLst>
          <pc:docMk/>
          <pc:sldMasterMk cId="2460954070" sldId="2147483660"/>
        </pc:sldMasterMkLst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bert Horvath (2505751)" userId="S::2505751@student.uwtsd.ac.uk::333d5511-15f6-42ba-9d80-17cf0affc2ad" providerId="AD" clId="Web-{9FDF66BB-357E-A843-1CAB-EE29B5715CB6}" dt="2025-10-18T15:40:33.446" v="4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lbert Horvath (2505751)" userId="S::2505751@student.uwtsd.ac.uk::333d5511-15f6-42ba-9d80-17cf0affc2ad" providerId="AD" clId="Web-{9FDF66BB-357E-A843-1CAB-EE29B5715CB6}" dt="2025-10-18T15:40:35.743" v="42"/>
        <pc:sldMasterMkLst>
          <pc:docMk/>
          <pc:sldMasterMk cId="3660899601" sldId="2147483672"/>
        </pc:sldMasterMkLst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2387249945" sldId="2147483673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2797820294" sldId="2147483674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3365163517" sldId="2147483675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3077314023" sldId="2147483676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1217834153" sldId="2147483677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2974757267" sldId="2147483678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216513353" sldId="2147483679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4139534679" sldId="2147483680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625869514" sldId="2147483681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1012281722" sldId="2147483682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5.743" v="42"/>
          <pc:sldLayoutMkLst>
            <pc:docMk/>
            <pc:sldMasterMk cId="3660899601" sldId="2147483672"/>
            <pc:sldLayoutMk cId="2035556915" sldId="2147483683"/>
          </pc:sldLayoutMkLst>
        </pc:sldLayoutChg>
      </pc:sldMasterChg>
      <pc:sldMasterChg chg="add del addSldLayout delSldLayout modSldLayout">
        <pc:chgData name="Albert Horvath (2505751)" userId="S::2505751@student.uwtsd.ac.uk::333d5511-15f6-42ba-9d80-17cf0affc2ad" providerId="AD" clId="Web-{9FDF66BB-357E-A843-1CAB-EE29B5715CB6}" dt="2025-10-18T15:40:37.540" v="43"/>
        <pc:sldMasterMkLst>
          <pc:docMk/>
          <pc:sldMasterMk cId="3216947636" sldId="2147483684"/>
        </pc:sldMasterMkLst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1495847274" sldId="2147483685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3621642509" sldId="2147483686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4081378569" sldId="2147483687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2657678255" sldId="2147483688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456155229" sldId="2147483689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398240620" sldId="2147483690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885146401" sldId="2147483691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1078999224" sldId="2147483692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3191203036" sldId="2147483693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2648288421" sldId="2147483694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37.540" v="43"/>
          <pc:sldLayoutMkLst>
            <pc:docMk/>
            <pc:sldMasterMk cId="3216947636" sldId="2147483684"/>
            <pc:sldLayoutMk cId="695732150" sldId="2147483695"/>
          </pc:sldLayoutMkLst>
        </pc:sldLayoutChg>
      </pc:sldMasterChg>
      <pc:sldMasterChg chg="add del addSldLayout delSldLayout modSldLayout">
        <pc:chgData name="Albert Horvath (2505751)" userId="S::2505751@student.uwtsd.ac.uk::333d5511-15f6-42ba-9d80-17cf0affc2ad" providerId="AD" clId="Web-{9FDF66BB-357E-A843-1CAB-EE29B5715CB6}" dt="2025-10-18T15:40:45.165" v="44"/>
        <pc:sldMasterMkLst>
          <pc:docMk/>
          <pc:sldMasterMk cId="1737532262" sldId="2147483696"/>
        </pc:sldMasterMkLst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1909378410" sldId="2147483697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1918813928" sldId="2147483698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1427419552" sldId="2147483699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71774661" sldId="2147483700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715186570" sldId="2147483701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3699892960" sldId="2147483702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2587410368" sldId="2147483703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853299942" sldId="2147483704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3149165734" sldId="2147483705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3332352060" sldId="2147483706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0:45.165" v="44"/>
          <pc:sldLayoutMkLst>
            <pc:docMk/>
            <pc:sldMasterMk cId="1737532262" sldId="2147483696"/>
            <pc:sldLayoutMk cId="4257022503" sldId="2147483707"/>
          </pc:sldLayoutMkLst>
        </pc:sldLayoutChg>
      </pc:sldMasterChg>
      <pc:sldMasterChg chg="add del addSldLayout delSldLayout modSldLayout">
        <pc:chgData name="Albert Horvath (2505751)" userId="S::2505751@student.uwtsd.ac.uk::333d5511-15f6-42ba-9d80-17cf0affc2ad" providerId="AD" clId="Web-{9FDF66BB-357E-A843-1CAB-EE29B5715CB6}" dt="2025-10-18T15:41:04.587" v="46"/>
        <pc:sldMasterMkLst>
          <pc:docMk/>
          <pc:sldMasterMk cId="92533785" sldId="2147483708"/>
        </pc:sldMasterMkLst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2507423704" sldId="2147483709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1832017701" sldId="2147483710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2054932956" sldId="2147483711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1613272306" sldId="2147483712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1077737736" sldId="2147483713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1932401693" sldId="2147483714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2364081193" sldId="2147483715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4164272737" sldId="2147483716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2662425650" sldId="2147483717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258692911" sldId="2147483718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3884949395" sldId="2147483719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1417443423" sldId="2147483720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3126789312" sldId="2147483721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1578233590" sldId="2147483722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2124547298" sldId="2147483723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3354830619" sldId="2147483724"/>
          </pc:sldLayoutMkLst>
        </pc:sldLayoutChg>
        <pc:sldLayoutChg chg="add del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92533785" sldId="2147483708"/>
            <pc:sldLayoutMk cId="3373034862" sldId="2147483725"/>
          </pc:sldLayoutMkLst>
        </pc:sldLayoutChg>
      </pc:sldMasterChg>
      <pc:sldMasterChg chg="add addSldLayout modSldLayout">
        <pc:chgData name="Albert Horvath (2505751)" userId="S::2505751@student.uwtsd.ac.uk::333d5511-15f6-42ba-9d80-17cf0affc2ad" providerId="AD" clId="Web-{9FDF66BB-357E-A843-1CAB-EE29B5715CB6}" dt="2025-10-18T15:41:04.587" v="46"/>
        <pc:sldMasterMkLst>
          <pc:docMk/>
          <pc:sldMasterMk cId="3868833358" sldId="2147483726"/>
        </pc:sldMasterMkLst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988118240" sldId="2147483727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354792555" sldId="2147483728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149555118" sldId="2147483729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2567641392" sldId="2147483730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2060860951" sldId="2147483731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228651021" sldId="2147483732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940406370" sldId="2147483733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438957455" sldId="2147483734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622674016" sldId="2147483735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1306004957" sldId="2147483736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017039412" sldId="2147483737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1251818174" sldId="2147483738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20150325" sldId="2147483739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316211327" sldId="2147483740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784628301" sldId="2147483741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3456874966" sldId="2147483742"/>
          </pc:sldLayoutMkLst>
        </pc:sldLayoutChg>
        <pc:sldLayoutChg chg="add mod replId">
          <pc:chgData name="Albert Horvath (2505751)" userId="S::2505751@student.uwtsd.ac.uk::333d5511-15f6-42ba-9d80-17cf0affc2ad" providerId="AD" clId="Web-{9FDF66BB-357E-A843-1CAB-EE29B5715CB6}" dt="2025-10-18T15:41:04.587" v="46"/>
          <pc:sldLayoutMkLst>
            <pc:docMk/>
            <pc:sldMasterMk cId="3868833358" sldId="2147483726"/>
            <pc:sldLayoutMk cId="2159885870" sldId="214748374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118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792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55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64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860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651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406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957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674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004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0394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1818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0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62113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628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68749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885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8333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5884" y="128360"/>
            <a:ext cx="11537323" cy="1122592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FF0000"/>
                </a:solidFill>
              </a:rPr>
              <a:t>How to insert a hyperlinks in a power point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25155" y="1253721"/>
            <a:ext cx="2822620" cy="11298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Albert Horvath </a:t>
            </a:r>
          </a:p>
          <a:p>
            <a:r>
              <a:rPr lang="en-US" b="1" dirty="0">
                <a:solidFill>
                  <a:schemeClr val="bg1"/>
                </a:solidFill>
              </a:rPr>
              <a:t>     2505751</a:t>
            </a:r>
          </a:p>
        </p:txBody>
      </p:sp>
      <p:pic>
        <p:nvPicPr>
          <p:cNvPr id="6" name="Picture 5" descr="A screenshot of a phone&#10;&#10;AI-generated content may be incorrect.">
            <a:extLst>
              <a:ext uri="{FF2B5EF4-FFF2-40B4-BE49-F238E27FC236}">
                <a16:creationId xmlns:a16="http://schemas.microsoft.com/office/drawing/2014/main" id="{607EF221-08EE-2A1D-3D84-859DFDE071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645" y="2950400"/>
            <a:ext cx="8749585" cy="1000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AE6D3E-B15F-D237-CA36-904ABEAC8C31}"/>
              </a:ext>
            </a:extLst>
          </p:cNvPr>
          <p:cNvSpPr txBox="1"/>
          <p:nvPr/>
        </p:nvSpPr>
        <p:spPr>
          <a:xfrm>
            <a:off x="1639632" y="2491818"/>
            <a:ext cx="8442100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STEP:1 FIRST YOU NEED TO OPEN AND ACCESS YOUR POWERPOINT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E67CA6-3BD6-F006-73CE-0E14B9592FC1}"/>
              </a:ext>
            </a:extLst>
          </p:cNvPr>
          <p:cNvSpPr txBox="1"/>
          <p:nvPr/>
        </p:nvSpPr>
        <p:spPr>
          <a:xfrm>
            <a:off x="1643959" y="308106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STEP:2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BCECB9-C25A-4F71-C372-4C77DD30EFEB}"/>
              </a:ext>
            </a:extLst>
          </p:cNvPr>
          <p:cNvSpPr txBox="1"/>
          <p:nvPr/>
        </p:nvSpPr>
        <p:spPr>
          <a:xfrm>
            <a:off x="1637902" y="4130932"/>
            <a:ext cx="1053834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</a:rPr>
              <a:t>STEP:3 AFTER YOU CLICKED ON THE </a:t>
            </a:r>
            <a:r>
              <a:rPr lang="en-US" sz="1600" b="1" dirty="0">
                <a:solidFill>
                  <a:srgbClr val="FF0000"/>
                </a:solidFill>
              </a:rPr>
              <a:t>( INSERT AND THEN LINK )</a:t>
            </a:r>
            <a:r>
              <a:rPr lang="en-US" sz="1600" b="1" dirty="0">
                <a:solidFill>
                  <a:schemeClr val="bg1"/>
                </a:solidFill>
              </a:rPr>
              <a:t> YOU WILL COME WITH THE BOX BELOW</a:t>
            </a:r>
          </a:p>
        </p:txBody>
      </p:sp>
      <p:pic>
        <p:nvPicPr>
          <p:cNvPr id="10" name="Picture 9" descr="A screenshot of a presentation&#10;&#10;AI-generated content may be incorrect.">
            <a:extLst>
              <a:ext uri="{FF2B5EF4-FFF2-40B4-BE49-F238E27FC236}">
                <a16:creationId xmlns:a16="http://schemas.microsoft.com/office/drawing/2014/main" id="{24D0E0CE-9A43-F977-20AF-7F4DC772DF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9466" y="4497878"/>
            <a:ext cx="4073347" cy="2283988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0F5250B-CB69-57F6-94E6-200353945131}"/>
              </a:ext>
            </a:extLst>
          </p:cNvPr>
          <p:cNvCxnSpPr/>
          <p:nvPr/>
        </p:nvCxnSpPr>
        <p:spPr>
          <a:xfrm>
            <a:off x="2814483" y="3170902"/>
            <a:ext cx="7766782" cy="27243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11325EA-1B34-0DEB-3326-A363B2B78512}"/>
              </a:ext>
            </a:extLst>
          </p:cNvPr>
          <p:cNvSpPr/>
          <p:nvPr/>
        </p:nvSpPr>
        <p:spPr>
          <a:xfrm rot="-2160000">
            <a:off x="10274709" y="3551903"/>
            <a:ext cx="393290" cy="221225"/>
          </a:xfrm>
          <a:prstGeom prst="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412C-AB3B-5F74-03BE-9936D02E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8FACC-75F2-295C-7AC4-A3C3C71BCA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37279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Slice</vt:lpstr>
      <vt:lpstr>How to insert a hyperlinks in a power point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115</cp:revision>
  <dcterms:created xsi:type="dcterms:W3CDTF">2025-10-18T15:36:14Z</dcterms:created>
  <dcterms:modified xsi:type="dcterms:W3CDTF">2025-10-18T16:14:25Z</dcterms:modified>
</cp:coreProperties>
</file>