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2" r:id="rId3"/>
    <p:sldId id="273" r:id="rId4"/>
    <p:sldId id="274" r:id="rId5"/>
    <p:sldId id="258" r:id="rId6"/>
    <p:sldId id="275" r:id="rId7"/>
    <p:sldId id="278" r:id="rId8"/>
    <p:sldId id="276" r:id="rId9"/>
    <p:sldId id="279" r:id="rId10"/>
    <p:sldId id="280" r:id="rId11"/>
    <p:sldId id="281" r:id="rId12"/>
    <p:sldId id="297" r:id="rId13"/>
    <p:sldId id="298" r:id="rId14"/>
    <p:sldId id="285" r:id="rId15"/>
    <p:sldId id="257" r:id="rId16"/>
    <p:sldId id="294" r:id="rId17"/>
    <p:sldId id="260" r:id="rId18"/>
    <p:sldId id="262" r:id="rId19"/>
    <p:sldId id="264" r:id="rId20"/>
    <p:sldId id="287" r:id="rId21"/>
    <p:sldId id="267" r:id="rId22"/>
    <p:sldId id="270" r:id="rId23"/>
    <p:sldId id="268" r:id="rId24"/>
    <p:sldId id="269" r:id="rId25"/>
    <p:sldId id="291" r:id="rId26"/>
    <p:sldId id="271" r:id="rId27"/>
    <p:sldId id="288" r:id="rId28"/>
    <p:sldId id="29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Arddull Ganolig 2 - Pwysla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Arddull Dywyll 2 - Pwyslais 1/Pwyslais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0" autoAdjust="0"/>
    <p:restoredTop sz="94660"/>
  </p:normalViewPr>
  <p:slideViewPr>
    <p:cSldViewPr snapToGrid="0">
      <p:cViewPr>
        <p:scale>
          <a:sx n="58" d="100"/>
          <a:sy n="58" d="100"/>
        </p:scale>
        <p:origin x="728"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theme" Target="theme/theme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presProps" Target="presProps.xml" /></Relationships>
</file>

<file path=ppt/diagrams/_rels/data4.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7.svg" /><Relationship Id="rId1" Type="http://schemas.openxmlformats.org/officeDocument/2006/relationships/image" Target="../media/image6.png" /><Relationship Id="rId4" Type="http://schemas.openxmlformats.org/officeDocument/2006/relationships/image" Target="../media/image9.svg" /></Relationships>
</file>

<file path=ppt/diagrams/_rels/data5.xml.rels><?xml version="1.0" encoding="UTF-8" standalone="yes"?>
<Relationships xmlns="http://schemas.openxmlformats.org/package/2006/relationships"><Relationship Id="rId8" Type="http://schemas.openxmlformats.org/officeDocument/2006/relationships/image" Target="../media/image29.svg" /><Relationship Id="rId3" Type="http://schemas.openxmlformats.org/officeDocument/2006/relationships/image" Target="../media/image24.png" /><Relationship Id="rId7" Type="http://schemas.openxmlformats.org/officeDocument/2006/relationships/image" Target="../media/image28.png" /><Relationship Id="rId2" Type="http://schemas.openxmlformats.org/officeDocument/2006/relationships/image" Target="../media/image23.svg" /><Relationship Id="rId1" Type="http://schemas.openxmlformats.org/officeDocument/2006/relationships/image" Target="../media/image22.png" /><Relationship Id="rId6" Type="http://schemas.openxmlformats.org/officeDocument/2006/relationships/image" Target="../media/image27.svg" /><Relationship Id="rId5" Type="http://schemas.openxmlformats.org/officeDocument/2006/relationships/image" Target="../media/image26.png" /><Relationship Id="rId4" Type="http://schemas.openxmlformats.org/officeDocument/2006/relationships/image" Target="../media/image25.svg" /></Relationships>
</file>

<file path=ppt/diagrams/_rels/data6.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image" Target="../media/image31.svg" /><Relationship Id="rId1" Type="http://schemas.openxmlformats.org/officeDocument/2006/relationships/image" Target="../media/image30.png" /><Relationship Id="rId4" Type="http://schemas.openxmlformats.org/officeDocument/2006/relationships/image" Target="../media/image33.svg" /></Relationships>
</file>

<file path=ppt/diagrams/_rels/drawing4.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7.svg" /><Relationship Id="rId1" Type="http://schemas.openxmlformats.org/officeDocument/2006/relationships/image" Target="../media/image6.png" /><Relationship Id="rId4" Type="http://schemas.openxmlformats.org/officeDocument/2006/relationships/image" Target="../media/image9.svg" /></Relationships>
</file>

<file path=ppt/diagrams/_rels/drawing5.xml.rels><?xml version="1.0" encoding="UTF-8" standalone="yes"?>
<Relationships xmlns="http://schemas.openxmlformats.org/package/2006/relationships"><Relationship Id="rId8" Type="http://schemas.openxmlformats.org/officeDocument/2006/relationships/image" Target="../media/image29.svg" /><Relationship Id="rId3" Type="http://schemas.openxmlformats.org/officeDocument/2006/relationships/image" Target="../media/image24.png" /><Relationship Id="rId7" Type="http://schemas.openxmlformats.org/officeDocument/2006/relationships/image" Target="../media/image28.png" /><Relationship Id="rId2" Type="http://schemas.openxmlformats.org/officeDocument/2006/relationships/image" Target="../media/image23.svg" /><Relationship Id="rId1" Type="http://schemas.openxmlformats.org/officeDocument/2006/relationships/image" Target="../media/image22.png" /><Relationship Id="rId6" Type="http://schemas.openxmlformats.org/officeDocument/2006/relationships/image" Target="../media/image27.svg" /><Relationship Id="rId5" Type="http://schemas.openxmlformats.org/officeDocument/2006/relationships/image" Target="../media/image26.png" /><Relationship Id="rId4" Type="http://schemas.openxmlformats.org/officeDocument/2006/relationships/image" Target="../media/image25.svg" /></Relationships>
</file>

<file path=ppt/diagrams/_rels/drawing6.xml.rels><?xml version="1.0" encoding="UTF-8" standalone="yes"?>
<Relationships xmlns="http://schemas.openxmlformats.org/package/2006/relationships"><Relationship Id="rId3" Type="http://schemas.openxmlformats.org/officeDocument/2006/relationships/image" Target="../media/image32.png" /><Relationship Id="rId2" Type="http://schemas.openxmlformats.org/officeDocument/2006/relationships/image" Target="../media/image31.svg" /><Relationship Id="rId1" Type="http://schemas.openxmlformats.org/officeDocument/2006/relationships/image" Target="../media/image30.png" /><Relationship Id="rId4" Type="http://schemas.openxmlformats.org/officeDocument/2006/relationships/image" Target="../media/image33.svg" /></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8C6891-34D3-40C4-A36F-5F55E7D203F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ED4DCFF4-2E3A-408E-B6EF-B5CD47654BA6}">
      <dgm:prSet custT="1"/>
      <dgm:spPr/>
      <dgm:t>
        <a:bodyPr/>
        <a:lstStyle/>
        <a:p>
          <a:r>
            <a:rPr lang="en-GB" sz="2400" dirty="0">
              <a:solidFill>
                <a:schemeClr val="tx1"/>
              </a:solidFill>
              <a:latin typeface="Arial" panose="020B0604020202020204" pitchFamily="34" charset="0"/>
              <a:cs typeface="Arial" panose="020B0604020202020204" pitchFamily="34" charset="0"/>
            </a:rPr>
            <a:t>Introduction </a:t>
          </a:r>
          <a:endParaRPr lang="en-US" sz="2400" dirty="0">
            <a:solidFill>
              <a:schemeClr val="tx1"/>
            </a:solidFill>
            <a:latin typeface="Arial" panose="020B0604020202020204" pitchFamily="34" charset="0"/>
            <a:cs typeface="Arial" panose="020B0604020202020204" pitchFamily="34" charset="0"/>
          </a:endParaRPr>
        </a:p>
      </dgm:t>
    </dgm:pt>
    <dgm:pt modelId="{21934452-439D-40B9-B9A5-7C3558B1DCE9}" type="parTrans" cxnId="{2040BF1C-698F-4042-9450-9FE44C51B0FE}">
      <dgm:prSet/>
      <dgm:spPr/>
      <dgm:t>
        <a:bodyPr/>
        <a:lstStyle/>
        <a:p>
          <a:endParaRPr lang="en-US"/>
        </a:p>
      </dgm:t>
    </dgm:pt>
    <dgm:pt modelId="{E3E436F4-3FD9-412C-B040-B8171293BCBA}" type="sibTrans" cxnId="{2040BF1C-698F-4042-9450-9FE44C51B0FE}">
      <dgm:prSet/>
      <dgm:spPr/>
      <dgm:t>
        <a:bodyPr/>
        <a:lstStyle/>
        <a:p>
          <a:endParaRPr lang="en-US"/>
        </a:p>
      </dgm:t>
    </dgm:pt>
    <dgm:pt modelId="{8DB51879-1182-4AE7-B4A9-12980C516D3A}">
      <dgm:prSet custT="1"/>
      <dgm:spPr/>
      <dgm:t>
        <a:bodyPr/>
        <a:lstStyle/>
        <a:p>
          <a:r>
            <a:rPr lang="en-GB" sz="2400">
              <a:solidFill>
                <a:schemeClr val="tx1"/>
              </a:solidFill>
              <a:latin typeface="Arial" panose="020B0604020202020204" pitchFamily="34" charset="0"/>
              <a:cs typeface="Arial" panose="020B0604020202020204" pitchFamily="34" charset="0"/>
            </a:rPr>
            <a:t>Theories </a:t>
          </a:r>
          <a:r>
            <a:rPr lang="en-GB" sz="2400" dirty="0">
              <a:solidFill>
                <a:schemeClr val="tx1"/>
              </a:solidFill>
              <a:latin typeface="Arial" panose="020B0604020202020204" pitchFamily="34" charset="0"/>
              <a:cs typeface="Arial" panose="020B0604020202020204" pitchFamily="34" charset="0"/>
            </a:rPr>
            <a:t>of communication </a:t>
          </a:r>
          <a:endParaRPr lang="en-US" sz="2400" dirty="0">
            <a:solidFill>
              <a:schemeClr val="tx1"/>
            </a:solidFill>
            <a:latin typeface="Arial" panose="020B0604020202020204" pitchFamily="34" charset="0"/>
            <a:cs typeface="Arial" panose="020B0604020202020204" pitchFamily="34" charset="0"/>
          </a:endParaRPr>
        </a:p>
      </dgm:t>
    </dgm:pt>
    <dgm:pt modelId="{163763F0-DEC8-4DE1-A645-A2FEA83013F7}" type="parTrans" cxnId="{235A79BD-A598-4F3E-9DCC-53E91868E63A}">
      <dgm:prSet/>
      <dgm:spPr/>
      <dgm:t>
        <a:bodyPr/>
        <a:lstStyle/>
        <a:p>
          <a:endParaRPr lang="en-US"/>
        </a:p>
      </dgm:t>
    </dgm:pt>
    <dgm:pt modelId="{8DD75E2A-9413-409D-BC1A-4B79A07C216B}" type="sibTrans" cxnId="{235A79BD-A598-4F3E-9DCC-53E91868E63A}">
      <dgm:prSet/>
      <dgm:spPr/>
      <dgm:t>
        <a:bodyPr/>
        <a:lstStyle/>
        <a:p>
          <a:endParaRPr lang="en-US"/>
        </a:p>
      </dgm:t>
    </dgm:pt>
    <dgm:pt modelId="{A0C3F0E8-2190-454D-B358-2B962541D00E}">
      <dgm:prSet custT="1"/>
      <dgm:spPr/>
      <dgm:t>
        <a:bodyPr/>
        <a:lstStyle/>
        <a:p>
          <a:r>
            <a:rPr lang="en-GB" sz="2400">
              <a:solidFill>
                <a:schemeClr val="tx1"/>
              </a:solidFill>
              <a:latin typeface="Arial" panose="020B0604020202020204" pitchFamily="34" charset="0"/>
              <a:cs typeface="Arial" panose="020B0604020202020204" pitchFamily="34" charset="0"/>
            </a:rPr>
            <a:t>Channels of communication </a:t>
          </a:r>
          <a:endParaRPr lang="en-US" sz="2400">
            <a:solidFill>
              <a:schemeClr val="tx1"/>
            </a:solidFill>
            <a:latin typeface="Arial" panose="020B0604020202020204" pitchFamily="34" charset="0"/>
            <a:cs typeface="Arial" panose="020B0604020202020204" pitchFamily="34" charset="0"/>
          </a:endParaRPr>
        </a:p>
      </dgm:t>
    </dgm:pt>
    <dgm:pt modelId="{C687058B-9756-43F1-A116-82494902A1F9}" type="parTrans" cxnId="{BCD1987B-4CD1-4B9A-8C6D-0336394D832B}">
      <dgm:prSet/>
      <dgm:spPr/>
      <dgm:t>
        <a:bodyPr/>
        <a:lstStyle/>
        <a:p>
          <a:endParaRPr lang="en-US"/>
        </a:p>
      </dgm:t>
    </dgm:pt>
    <dgm:pt modelId="{2C62E92F-C251-4C7E-A3D2-DAF57436EDC1}" type="sibTrans" cxnId="{BCD1987B-4CD1-4B9A-8C6D-0336394D832B}">
      <dgm:prSet/>
      <dgm:spPr/>
      <dgm:t>
        <a:bodyPr/>
        <a:lstStyle/>
        <a:p>
          <a:endParaRPr lang="en-US"/>
        </a:p>
      </dgm:t>
    </dgm:pt>
    <dgm:pt modelId="{90411A73-64C1-4889-82C2-CA8A328AB341}">
      <dgm:prSet custT="1"/>
      <dgm:spPr/>
      <dgm:t>
        <a:bodyPr/>
        <a:lstStyle/>
        <a:p>
          <a:r>
            <a:rPr lang="en-GB" sz="2400">
              <a:solidFill>
                <a:schemeClr val="tx1"/>
              </a:solidFill>
              <a:latin typeface="Arial" panose="020B0604020202020204" pitchFamily="34" charset="0"/>
              <a:cs typeface="Arial" panose="020B0604020202020204" pitchFamily="34" charset="0"/>
            </a:rPr>
            <a:t>Barriers of communication </a:t>
          </a:r>
          <a:endParaRPr lang="en-US" sz="2400">
            <a:solidFill>
              <a:schemeClr val="tx1"/>
            </a:solidFill>
            <a:latin typeface="Arial" panose="020B0604020202020204" pitchFamily="34" charset="0"/>
            <a:cs typeface="Arial" panose="020B0604020202020204" pitchFamily="34" charset="0"/>
          </a:endParaRPr>
        </a:p>
      </dgm:t>
    </dgm:pt>
    <dgm:pt modelId="{33EFBCC1-C212-45B3-B5CA-7E3D04376E78}" type="parTrans" cxnId="{C2FBDAF2-3557-49EC-8479-5B81FA74B52A}">
      <dgm:prSet/>
      <dgm:spPr/>
      <dgm:t>
        <a:bodyPr/>
        <a:lstStyle/>
        <a:p>
          <a:endParaRPr lang="en-US"/>
        </a:p>
      </dgm:t>
    </dgm:pt>
    <dgm:pt modelId="{484DCA91-D4F6-42C4-A26D-E6C731604845}" type="sibTrans" cxnId="{C2FBDAF2-3557-49EC-8479-5B81FA74B52A}">
      <dgm:prSet/>
      <dgm:spPr/>
      <dgm:t>
        <a:bodyPr/>
        <a:lstStyle/>
        <a:p>
          <a:endParaRPr lang="en-US"/>
        </a:p>
      </dgm:t>
    </dgm:pt>
    <dgm:pt modelId="{9A384516-61E3-4637-B149-3C6D7874C0AE}">
      <dgm:prSet custT="1"/>
      <dgm:spPr/>
      <dgm:t>
        <a:bodyPr/>
        <a:lstStyle/>
        <a:p>
          <a:r>
            <a:rPr lang="en-GB" sz="2400">
              <a:solidFill>
                <a:schemeClr val="tx1"/>
              </a:solidFill>
              <a:latin typeface="Arial" panose="020B0604020202020204" pitchFamily="34" charset="0"/>
              <a:cs typeface="Arial" panose="020B0604020202020204" pitchFamily="34" charset="0"/>
            </a:rPr>
            <a:t>The impact of communication </a:t>
          </a:r>
          <a:endParaRPr lang="en-US" sz="2400">
            <a:solidFill>
              <a:schemeClr val="tx1"/>
            </a:solidFill>
            <a:latin typeface="Arial" panose="020B0604020202020204" pitchFamily="34" charset="0"/>
            <a:cs typeface="Arial" panose="020B0604020202020204" pitchFamily="34" charset="0"/>
          </a:endParaRPr>
        </a:p>
      </dgm:t>
    </dgm:pt>
    <dgm:pt modelId="{72CB5EFF-DA82-40FA-985B-69C29ED1B1E2}" type="parTrans" cxnId="{0F9F00EB-A444-44A2-967B-9F7CCEBD74B6}">
      <dgm:prSet/>
      <dgm:spPr/>
      <dgm:t>
        <a:bodyPr/>
        <a:lstStyle/>
        <a:p>
          <a:endParaRPr lang="en-US"/>
        </a:p>
      </dgm:t>
    </dgm:pt>
    <dgm:pt modelId="{46123AB4-4B23-404D-89E3-5FB303F91C9E}" type="sibTrans" cxnId="{0F9F00EB-A444-44A2-967B-9F7CCEBD74B6}">
      <dgm:prSet/>
      <dgm:spPr/>
      <dgm:t>
        <a:bodyPr/>
        <a:lstStyle/>
        <a:p>
          <a:endParaRPr lang="en-US"/>
        </a:p>
      </dgm:t>
    </dgm:pt>
    <dgm:pt modelId="{FA96744E-3061-4917-AC89-A983C42A7D59}">
      <dgm:prSet custT="1"/>
      <dgm:spPr/>
      <dgm:t>
        <a:bodyPr/>
        <a:lstStyle/>
        <a:p>
          <a:r>
            <a:rPr lang="en-GB" sz="2400">
              <a:solidFill>
                <a:schemeClr val="tx1"/>
              </a:solidFill>
              <a:latin typeface="Arial" panose="020B0604020202020204" pitchFamily="34" charset="0"/>
              <a:cs typeface="Arial" panose="020B0604020202020204" pitchFamily="34" charset="0"/>
            </a:rPr>
            <a:t>Conclusions </a:t>
          </a:r>
          <a:endParaRPr lang="en-US" sz="2400">
            <a:solidFill>
              <a:schemeClr val="tx1"/>
            </a:solidFill>
            <a:latin typeface="Arial" panose="020B0604020202020204" pitchFamily="34" charset="0"/>
            <a:cs typeface="Arial" panose="020B0604020202020204" pitchFamily="34" charset="0"/>
          </a:endParaRPr>
        </a:p>
      </dgm:t>
    </dgm:pt>
    <dgm:pt modelId="{8FA45971-BCB9-476D-9A83-DF0E9B074443}" type="parTrans" cxnId="{6987F3A6-553D-4E8C-9AC5-1C30A766F85B}">
      <dgm:prSet/>
      <dgm:spPr/>
      <dgm:t>
        <a:bodyPr/>
        <a:lstStyle/>
        <a:p>
          <a:endParaRPr lang="en-US"/>
        </a:p>
      </dgm:t>
    </dgm:pt>
    <dgm:pt modelId="{EF66522E-B227-441E-8448-D14D8CF61062}" type="sibTrans" cxnId="{6987F3A6-553D-4E8C-9AC5-1C30A766F85B}">
      <dgm:prSet/>
      <dgm:spPr/>
      <dgm:t>
        <a:bodyPr/>
        <a:lstStyle/>
        <a:p>
          <a:endParaRPr lang="en-US"/>
        </a:p>
      </dgm:t>
    </dgm:pt>
    <dgm:pt modelId="{C1715588-3121-4F95-A230-D385EB67DCC1}">
      <dgm:prSet custT="1"/>
      <dgm:spPr/>
      <dgm:t>
        <a:bodyPr/>
        <a:lstStyle/>
        <a:p>
          <a:r>
            <a:rPr lang="en-GB" sz="2400" dirty="0">
              <a:solidFill>
                <a:schemeClr val="tx1"/>
              </a:solidFill>
              <a:latin typeface="Arial" panose="020B0604020202020204" pitchFamily="34" charset="0"/>
              <a:cs typeface="Arial" panose="020B0604020202020204" pitchFamily="34" charset="0"/>
            </a:rPr>
            <a:t>References </a:t>
          </a:r>
          <a:endParaRPr lang="en-US" sz="2400" dirty="0">
            <a:solidFill>
              <a:schemeClr val="tx1"/>
            </a:solidFill>
            <a:latin typeface="Arial" panose="020B0604020202020204" pitchFamily="34" charset="0"/>
            <a:cs typeface="Arial" panose="020B0604020202020204" pitchFamily="34" charset="0"/>
          </a:endParaRPr>
        </a:p>
      </dgm:t>
    </dgm:pt>
    <dgm:pt modelId="{4A9BD3E7-7440-4F96-A1D6-B9767D33ACA9}" type="parTrans" cxnId="{960F6BF0-0951-4256-9EFC-3DD7EFA8D767}">
      <dgm:prSet/>
      <dgm:spPr/>
      <dgm:t>
        <a:bodyPr/>
        <a:lstStyle/>
        <a:p>
          <a:endParaRPr lang="en-US"/>
        </a:p>
      </dgm:t>
    </dgm:pt>
    <dgm:pt modelId="{2272FAA8-6380-493F-BF63-1778DD79B5E2}" type="sibTrans" cxnId="{960F6BF0-0951-4256-9EFC-3DD7EFA8D767}">
      <dgm:prSet/>
      <dgm:spPr/>
      <dgm:t>
        <a:bodyPr/>
        <a:lstStyle/>
        <a:p>
          <a:endParaRPr lang="en-US"/>
        </a:p>
      </dgm:t>
    </dgm:pt>
    <dgm:pt modelId="{55C6377A-345E-4E01-AF05-DF4DB3899033}" type="pres">
      <dgm:prSet presAssocID="{B78C6891-34D3-40C4-A36F-5F55E7D203F1}" presName="linear" presStyleCnt="0">
        <dgm:presLayoutVars>
          <dgm:dir/>
          <dgm:animLvl val="lvl"/>
          <dgm:resizeHandles val="exact"/>
        </dgm:presLayoutVars>
      </dgm:prSet>
      <dgm:spPr/>
    </dgm:pt>
    <dgm:pt modelId="{BCB55B2B-06B9-41CF-9E36-F01F29F21633}" type="pres">
      <dgm:prSet presAssocID="{ED4DCFF4-2E3A-408E-B6EF-B5CD47654BA6}" presName="parentLin" presStyleCnt="0"/>
      <dgm:spPr/>
    </dgm:pt>
    <dgm:pt modelId="{880645BD-9ACD-42F2-A950-9B02C1324F0B}" type="pres">
      <dgm:prSet presAssocID="{ED4DCFF4-2E3A-408E-B6EF-B5CD47654BA6}" presName="parentLeftMargin" presStyleLbl="node1" presStyleIdx="0" presStyleCnt="7"/>
      <dgm:spPr/>
    </dgm:pt>
    <dgm:pt modelId="{619B0764-412A-455C-A394-7C74155C1D24}" type="pres">
      <dgm:prSet presAssocID="{ED4DCFF4-2E3A-408E-B6EF-B5CD47654BA6}" presName="parentText" presStyleLbl="node1" presStyleIdx="0" presStyleCnt="7">
        <dgm:presLayoutVars>
          <dgm:chMax val="0"/>
          <dgm:bulletEnabled val="1"/>
        </dgm:presLayoutVars>
      </dgm:prSet>
      <dgm:spPr/>
    </dgm:pt>
    <dgm:pt modelId="{5147086F-12BC-49F5-A288-F064C98220B1}" type="pres">
      <dgm:prSet presAssocID="{ED4DCFF4-2E3A-408E-B6EF-B5CD47654BA6}" presName="negativeSpace" presStyleCnt="0"/>
      <dgm:spPr/>
    </dgm:pt>
    <dgm:pt modelId="{184D3CC2-54ED-498B-B638-B71DA2BE73C8}" type="pres">
      <dgm:prSet presAssocID="{ED4DCFF4-2E3A-408E-B6EF-B5CD47654BA6}" presName="childText" presStyleLbl="conFgAcc1" presStyleIdx="0" presStyleCnt="7">
        <dgm:presLayoutVars>
          <dgm:bulletEnabled val="1"/>
        </dgm:presLayoutVars>
      </dgm:prSet>
      <dgm:spPr/>
    </dgm:pt>
    <dgm:pt modelId="{AC51C63C-388A-4E03-8FDA-E4B3BEC46AB6}" type="pres">
      <dgm:prSet presAssocID="{E3E436F4-3FD9-412C-B040-B8171293BCBA}" presName="spaceBetweenRectangles" presStyleCnt="0"/>
      <dgm:spPr/>
    </dgm:pt>
    <dgm:pt modelId="{032D8D83-E9CD-4B84-9ACE-31FF894A1E46}" type="pres">
      <dgm:prSet presAssocID="{8DB51879-1182-4AE7-B4A9-12980C516D3A}" presName="parentLin" presStyleCnt="0"/>
      <dgm:spPr/>
    </dgm:pt>
    <dgm:pt modelId="{F15E0DD1-176B-4DAA-84F1-6A8437F1CE2A}" type="pres">
      <dgm:prSet presAssocID="{8DB51879-1182-4AE7-B4A9-12980C516D3A}" presName="parentLeftMargin" presStyleLbl="node1" presStyleIdx="0" presStyleCnt="7"/>
      <dgm:spPr/>
    </dgm:pt>
    <dgm:pt modelId="{65CF6294-B384-44B0-A267-3C0747CD9E2F}" type="pres">
      <dgm:prSet presAssocID="{8DB51879-1182-4AE7-B4A9-12980C516D3A}" presName="parentText" presStyleLbl="node1" presStyleIdx="1" presStyleCnt="7">
        <dgm:presLayoutVars>
          <dgm:chMax val="0"/>
          <dgm:bulletEnabled val="1"/>
        </dgm:presLayoutVars>
      </dgm:prSet>
      <dgm:spPr/>
    </dgm:pt>
    <dgm:pt modelId="{C3BE2848-BAEE-4644-8C58-9FE8DDE43B46}" type="pres">
      <dgm:prSet presAssocID="{8DB51879-1182-4AE7-B4A9-12980C516D3A}" presName="negativeSpace" presStyleCnt="0"/>
      <dgm:spPr/>
    </dgm:pt>
    <dgm:pt modelId="{7D7937F5-61BB-444B-9C82-1A8BED224F6F}" type="pres">
      <dgm:prSet presAssocID="{8DB51879-1182-4AE7-B4A9-12980C516D3A}" presName="childText" presStyleLbl="conFgAcc1" presStyleIdx="1" presStyleCnt="7">
        <dgm:presLayoutVars>
          <dgm:bulletEnabled val="1"/>
        </dgm:presLayoutVars>
      </dgm:prSet>
      <dgm:spPr/>
    </dgm:pt>
    <dgm:pt modelId="{73FF7BB9-13D2-4A5C-BB4B-D5FB48B34730}" type="pres">
      <dgm:prSet presAssocID="{8DD75E2A-9413-409D-BC1A-4B79A07C216B}" presName="spaceBetweenRectangles" presStyleCnt="0"/>
      <dgm:spPr/>
    </dgm:pt>
    <dgm:pt modelId="{310048F9-0308-4FE0-981A-D1D133013EF4}" type="pres">
      <dgm:prSet presAssocID="{A0C3F0E8-2190-454D-B358-2B962541D00E}" presName="parentLin" presStyleCnt="0"/>
      <dgm:spPr/>
    </dgm:pt>
    <dgm:pt modelId="{386285E9-8126-456E-A9BA-4BEA1902AF0B}" type="pres">
      <dgm:prSet presAssocID="{A0C3F0E8-2190-454D-B358-2B962541D00E}" presName="parentLeftMargin" presStyleLbl="node1" presStyleIdx="1" presStyleCnt="7"/>
      <dgm:spPr/>
    </dgm:pt>
    <dgm:pt modelId="{FC4AA644-D3C7-477C-A8CB-6C3F98B6F220}" type="pres">
      <dgm:prSet presAssocID="{A0C3F0E8-2190-454D-B358-2B962541D00E}" presName="parentText" presStyleLbl="node1" presStyleIdx="2" presStyleCnt="7">
        <dgm:presLayoutVars>
          <dgm:chMax val="0"/>
          <dgm:bulletEnabled val="1"/>
        </dgm:presLayoutVars>
      </dgm:prSet>
      <dgm:spPr/>
    </dgm:pt>
    <dgm:pt modelId="{C2855937-561A-4087-93D1-B95320DB4BF1}" type="pres">
      <dgm:prSet presAssocID="{A0C3F0E8-2190-454D-B358-2B962541D00E}" presName="negativeSpace" presStyleCnt="0"/>
      <dgm:spPr/>
    </dgm:pt>
    <dgm:pt modelId="{79C51081-5DBF-412A-A86D-6085907DBC8A}" type="pres">
      <dgm:prSet presAssocID="{A0C3F0E8-2190-454D-B358-2B962541D00E}" presName="childText" presStyleLbl="conFgAcc1" presStyleIdx="2" presStyleCnt="7">
        <dgm:presLayoutVars>
          <dgm:bulletEnabled val="1"/>
        </dgm:presLayoutVars>
      </dgm:prSet>
      <dgm:spPr/>
    </dgm:pt>
    <dgm:pt modelId="{4864D0E1-5DB3-4165-A4A7-4F2E890B9725}" type="pres">
      <dgm:prSet presAssocID="{2C62E92F-C251-4C7E-A3D2-DAF57436EDC1}" presName="spaceBetweenRectangles" presStyleCnt="0"/>
      <dgm:spPr/>
    </dgm:pt>
    <dgm:pt modelId="{AE785DF6-525D-42FE-A6E5-B471FB9C53DA}" type="pres">
      <dgm:prSet presAssocID="{90411A73-64C1-4889-82C2-CA8A328AB341}" presName="parentLin" presStyleCnt="0"/>
      <dgm:spPr/>
    </dgm:pt>
    <dgm:pt modelId="{509B83C7-E32A-49A6-89C4-DB240E8D07D7}" type="pres">
      <dgm:prSet presAssocID="{90411A73-64C1-4889-82C2-CA8A328AB341}" presName="parentLeftMargin" presStyleLbl="node1" presStyleIdx="2" presStyleCnt="7"/>
      <dgm:spPr/>
    </dgm:pt>
    <dgm:pt modelId="{B575D9E9-5057-4BB9-AC06-F04A1592ADE2}" type="pres">
      <dgm:prSet presAssocID="{90411A73-64C1-4889-82C2-CA8A328AB341}" presName="parentText" presStyleLbl="node1" presStyleIdx="3" presStyleCnt="7">
        <dgm:presLayoutVars>
          <dgm:chMax val="0"/>
          <dgm:bulletEnabled val="1"/>
        </dgm:presLayoutVars>
      </dgm:prSet>
      <dgm:spPr/>
    </dgm:pt>
    <dgm:pt modelId="{CB011EE0-66B9-4B17-A0A5-31E5B688C4A1}" type="pres">
      <dgm:prSet presAssocID="{90411A73-64C1-4889-82C2-CA8A328AB341}" presName="negativeSpace" presStyleCnt="0"/>
      <dgm:spPr/>
    </dgm:pt>
    <dgm:pt modelId="{F9F6544F-8106-4786-87A7-EE32244F27D9}" type="pres">
      <dgm:prSet presAssocID="{90411A73-64C1-4889-82C2-CA8A328AB341}" presName="childText" presStyleLbl="conFgAcc1" presStyleIdx="3" presStyleCnt="7">
        <dgm:presLayoutVars>
          <dgm:bulletEnabled val="1"/>
        </dgm:presLayoutVars>
      </dgm:prSet>
      <dgm:spPr/>
    </dgm:pt>
    <dgm:pt modelId="{45AF2552-FF01-40FD-95BC-078631F4C2DD}" type="pres">
      <dgm:prSet presAssocID="{484DCA91-D4F6-42C4-A26D-E6C731604845}" presName="spaceBetweenRectangles" presStyleCnt="0"/>
      <dgm:spPr/>
    </dgm:pt>
    <dgm:pt modelId="{7FB6D8B0-5DC0-4AF6-B400-46E6DD01EA56}" type="pres">
      <dgm:prSet presAssocID="{9A384516-61E3-4637-B149-3C6D7874C0AE}" presName="parentLin" presStyleCnt="0"/>
      <dgm:spPr/>
    </dgm:pt>
    <dgm:pt modelId="{282F903C-98B0-4412-A56B-6B432015840B}" type="pres">
      <dgm:prSet presAssocID="{9A384516-61E3-4637-B149-3C6D7874C0AE}" presName="parentLeftMargin" presStyleLbl="node1" presStyleIdx="3" presStyleCnt="7"/>
      <dgm:spPr/>
    </dgm:pt>
    <dgm:pt modelId="{026C485B-15B2-4DFB-A37E-7D4FB6ACD9C5}" type="pres">
      <dgm:prSet presAssocID="{9A384516-61E3-4637-B149-3C6D7874C0AE}" presName="parentText" presStyleLbl="node1" presStyleIdx="4" presStyleCnt="7">
        <dgm:presLayoutVars>
          <dgm:chMax val="0"/>
          <dgm:bulletEnabled val="1"/>
        </dgm:presLayoutVars>
      </dgm:prSet>
      <dgm:spPr/>
    </dgm:pt>
    <dgm:pt modelId="{5CB9020D-A4A8-44FE-93B8-31FEDEBC2A6A}" type="pres">
      <dgm:prSet presAssocID="{9A384516-61E3-4637-B149-3C6D7874C0AE}" presName="negativeSpace" presStyleCnt="0"/>
      <dgm:spPr/>
    </dgm:pt>
    <dgm:pt modelId="{0EB242B2-28D5-4BD0-AA54-564B89172E8D}" type="pres">
      <dgm:prSet presAssocID="{9A384516-61E3-4637-B149-3C6D7874C0AE}" presName="childText" presStyleLbl="conFgAcc1" presStyleIdx="4" presStyleCnt="7">
        <dgm:presLayoutVars>
          <dgm:bulletEnabled val="1"/>
        </dgm:presLayoutVars>
      </dgm:prSet>
      <dgm:spPr/>
    </dgm:pt>
    <dgm:pt modelId="{9825DAD5-FDF1-4ED9-95A5-9BBD40F4F635}" type="pres">
      <dgm:prSet presAssocID="{46123AB4-4B23-404D-89E3-5FB303F91C9E}" presName="spaceBetweenRectangles" presStyleCnt="0"/>
      <dgm:spPr/>
    </dgm:pt>
    <dgm:pt modelId="{B9D80F11-59AC-47F0-AA99-AC020D725061}" type="pres">
      <dgm:prSet presAssocID="{FA96744E-3061-4917-AC89-A983C42A7D59}" presName="parentLin" presStyleCnt="0"/>
      <dgm:spPr/>
    </dgm:pt>
    <dgm:pt modelId="{033A8CD0-19F1-4D72-9281-D307B35D247D}" type="pres">
      <dgm:prSet presAssocID="{FA96744E-3061-4917-AC89-A983C42A7D59}" presName="parentLeftMargin" presStyleLbl="node1" presStyleIdx="4" presStyleCnt="7"/>
      <dgm:spPr/>
    </dgm:pt>
    <dgm:pt modelId="{13FC85EB-618F-4140-A352-2BE8DD25B4D0}" type="pres">
      <dgm:prSet presAssocID="{FA96744E-3061-4917-AC89-A983C42A7D59}" presName="parentText" presStyleLbl="node1" presStyleIdx="5" presStyleCnt="7">
        <dgm:presLayoutVars>
          <dgm:chMax val="0"/>
          <dgm:bulletEnabled val="1"/>
        </dgm:presLayoutVars>
      </dgm:prSet>
      <dgm:spPr/>
    </dgm:pt>
    <dgm:pt modelId="{BCF0D51E-3D5E-4437-B99E-52576279436E}" type="pres">
      <dgm:prSet presAssocID="{FA96744E-3061-4917-AC89-A983C42A7D59}" presName="negativeSpace" presStyleCnt="0"/>
      <dgm:spPr/>
    </dgm:pt>
    <dgm:pt modelId="{01745906-6132-4864-AF0F-52E4FE8402A8}" type="pres">
      <dgm:prSet presAssocID="{FA96744E-3061-4917-AC89-A983C42A7D59}" presName="childText" presStyleLbl="conFgAcc1" presStyleIdx="5" presStyleCnt="7">
        <dgm:presLayoutVars>
          <dgm:bulletEnabled val="1"/>
        </dgm:presLayoutVars>
      </dgm:prSet>
      <dgm:spPr/>
    </dgm:pt>
    <dgm:pt modelId="{D7C28FDE-4CB1-44B9-B1E8-826382D2F967}" type="pres">
      <dgm:prSet presAssocID="{EF66522E-B227-441E-8448-D14D8CF61062}" presName="spaceBetweenRectangles" presStyleCnt="0"/>
      <dgm:spPr/>
    </dgm:pt>
    <dgm:pt modelId="{F753C5DA-CE02-4BB9-89FB-F25C5EF5F7CB}" type="pres">
      <dgm:prSet presAssocID="{C1715588-3121-4F95-A230-D385EB67DCC1}" presName="parentLin" presStyleCnt="0"/>
      <dgm:spPr/>
    </dgm:pt>
    <dgm:pt modelId="{4E5C0234-7729-416B-BF92-E8B4396ACFB3}" type="pres">
      <dgm:prSet presAssocID="{C1715588-3121-4F95-A230-D385EB67DCC1}" presName="parentLeftMargin" presStyleLbl="node1" presStyleIdx="5" presStyleCnt="7"/>
      <dgm:spPr/>
    </dgm:pt>
    <dgm:pt modelId="{9FAA79E8-CC89-4AA6-915D-3CBA731DD57B}" type="pres">
      <dgm:prSet presAssocID="{C1715588-3121-4F95-A230-D385EB67DCC1}" presName="parentText" presStyleLbl="node1" presStyleIdx="6" presStyleCnt="7">
        <dgm:presLayoutVars>
          <dgm:chMax val="0"/>
          <dgm:bulletEnabled val="1"/>
        </dgm:presLayoutVars>
      </dgm:prSet>
      <dgm:spPr/>
    </dgm:pt>
    <dgm:pt modelId="{18BA17B8-1614-4E68-BB77-B3902ED5921F}" type="pres">
      <dgm:prSet presAssocID="{C1715588-3121-4F95-A230-D385EB67DCC1}" presName="negativeSpace" presStyleCnt="0"/>
      <dgm:spPr/>
    </dgm:pt>
    <dgm:pt modelId="{A0075FDE-9008-4210-8F38-5E5FBAD35F40}" type="pres">
      <dgm:prSet presAssocID="{C1715588-3121-4F95-A230-D385EB67DCC1}" presName="childText" presStyleLbl="conFgAcc1" presStyleIdx="6" presStyleCnt="7">
        <dgm:presLayoutVars>
          <dgm:bulletEnabled val="1"/>
        </dgm:presLayoutVars>
      </dgm:prSet>
      <dgm:spPr/>
    </dgm:pt>
  </dgm:ptLst>
  <dgm:cxnLst>
    <dgm:cxn modelId="{8D347300-73C4-43DF-91F8-7D8825EE91F3}" type="presOf" srcId="{A0C3F0E8-2190-454D-B358-2B962541D00E}" destId="{386285E9-8126-456E-A9BA-4BEA1902AF0B}" srcOrd="0" destOrd="0" presId="urn:microsoft.com/office/officeart/2005/8/layout/list1"/>
    <dgm:cxn modelId="{EA15AE0F-1407-4033-A3E5-C5ECFCA15831}" type="presOf" srcId="{ED4DCFF4-2E3A-408E-B6EF-B5CD47654BA6}" destId="{619B0764-412A-455C-A394-7C74155C1D24}" srcOrd="1" destOrd="0" presId="urn:microsoft.com/office/officeart/2005/8/layout/list1"/>
    <dgm:cxn modelId="{2040BF1C-698F-4042-9450-9FE44C51B0FE}" srcId="{B78C6891-34D3-40C4-A36F-5F55E7D203F1}" destId="{ED4DCFF4-2E3A-408E-B6EF-B5CD47654BA6}" srcOrd="0" destOrd="0" parTransId="{21934452-439D-40B9-B9A5-7C3558B1DCE9}" sibTransId="{E3E436F4-3FD9-412C-B040-B8171293BCBA}"/>
    <dgm:cxn modelId="{FD9E302B-9A00-4934-BDBC-CB61458BD4EC}" type="presOf" srcId="{8DB51879-1182-4AE7-B4A9-12980C516D3A}" destId="{65CF6294-B384-44B0-A267-3C0747CD9E2F}" srcOrd="1" destOrd="0" presId="urn:microsoft.com/office/officeart/2005/8/layout/list1"/>
    <dgm:cxn modelId="{7CA4E132-E305-47FE-9980-BE5DC05D5427}" type="presOf" srcId="{9A384516-61E3-4637-B149-3C6D7874C0AE}" destId="{282F903C-98B0-4412-A56B-6B432015840B}" srcOrd="0" destOrd="0" presId="urn:microsoft.com/office/officeart/2005/8/layout/list1"/>
    <dgm:cxn modelId="{8105803C-1E61-4339-93C8-6F6CBE156A7A}" type="presOf" srcId="{B78C6891-34D3-40C4-A36F-5F55E7D203F1}" destId="{55C6377A-345E-4E01-AF05-DF4DB3899033}" srcOrd="0" destOrd="0" presId="urn:microsoft.com/office/officeart/2005/8/layout/list1"/>
    <dgm:cxn modelId="{D0D07568-C901-4104-898C-95337304E409}" type="presOf" srcId="{90411A73-64C1-4889-82C2-CA8A328AB341}" destId="{509B83C7-E32A-49A6-89C4-DB240E8D07D7}" srcOrd="0" destOrd="0" presId="urn:microsoft.com/office/officeart/2005/8/layout/list1"/>
    <dgm:cxn modelId="{1C78C555-497D-42E4-A6D5-C0B42B257386}" type="presOf" srcId="{ED4DCFF4-2E3A-408E-B6EF-B5CD47654BA6}" destId="{880645BD-9ACD-42F2-A950-9B02C1324F0B}" srcOrd="0" destOrd="0" presId="urn:microsoft.com/office/officeart/2005/8/layout/list1"/>
    <dgm:cxn modelId="{61A33276-7153-417B-8DF3-17305E1E4C8E}" type="presOf" srcId="{FA96744E-3061-4917-AC89-A983C42A7D59}" destId="{033A8CD0-19F1-4D72-9281-D307B35D247D}" srcOrd="0" destOrd="0" presId="urn:microsoft.com/office/officeart/2005/8/layout/list1"/>
    <dgm:cxn modelId="{BCD1987B-4CD1-4B9A-8C6D-0336394D832B}" srcId="{B78C6891-34D3-40C4-A36F-5F55E7D203F1}" destId="{A0C3F0E8-2190-454D-B358-2B962541D00E}" srcOrd="2" destOrd="0" parTransId="{C687058B-9756-43F1-A116-82494902A1F9}" sibTransId="{2C62E92F-C251-4C7E-A3D2-DAF57436EDC1}"/>
    <dgm:cxn modelId="{EF4EA786-1E74-479F-83FD-A3E7007A0673}" type="presOf" srcId="{90411A73-64C1-4889-82C2-CA8A328AB341}" destId="{B575D9E9-5057-4BB9-AC06-F04A1592ADE2}" srcOrd="1" destOrd="0" presId="urn:microsoft.com/office/officeart/2005/8/layout/list1"/>
    <dgm:cxn modelId="{7112CA99-8475-47A9-8170-8CF08D1E9E2F}" type="presOf" srcId="{C1715588-3121-4F95-A230-D385EB67DCC1}" destId="{9FAA79E8-CC89-4AA6-915D-3CBA731DD57B}" srcOrd="1" destOrd="0" presId="urn:microsoft.com/office/officeart/2005/8/layout/list1"/>
    <dgm:cxn modelId="{6987F3A6-553D-4E8C-9AC5-1C30A766F85B}" srcId="{B78C6891-34D3-40C4-A36F-5F55E7D203F1}" destId="{FA96744E-3061-4917-AC89-A983C42A7D59}" srcOrd="5" destOrd="0" parTransId="{8FA45971-BCB9-476D-9A83-DF0E9B074443}" sibTransId="{EF66522E-B227-441E-8448-D14D8CF61062}"/>
    <dgm:cxn modelId="{AB7FAAA9-EB07-4500-87EC-5878F24A06A0}" type="presOf" srcId="{FA96744E-3061-4917-AC89-A983C42A7D59}" destId="{13FC85EB-618F-4140-A352-2BE8DD25B4D0}" srcOrd="1" destOrd="0" presId="urn:microsoft.com/office/officeart/2005/8/layout/list1"/>
    <dgm:cxn modelId="{235A79BD-A598-4F3E-9DCC-53E91868E63A}" srcId="{B78C6891-34D3-40C4-A36F-5F55E7D203F1}" destId="{8DB51879-1182-4AE7-B4A9-12980C516D3A}" srcOrd="1" destOrd="0" parTransId="{163763F0-DEC8-4DE1-A645-A2FEA83013F7}" sibTransId="{8DD75E2A-9413-409D-BC1A-4B79A07C216B}"/>
    <dgm:cxn modelId="{F2E71DC5-5F83-44F6-89A8-E06690608672}" type="presOf" srcId="{8DB51879-1182-4AE7-B4A9-12980C516D3A}" destId="{F15E0DD1-176B-4DAA-84F1-6A8437F1CE2A}" srcOrd="0" destOrd="0" presId="urn:microsoft.com/office/officeart/2005/8/layout/list1"/>
    <dgm:cxn modelId="{294BB4C9-B5C2-415D-97BC-353FF8BF8963}" type="presOf" srcId="{9A384516-61E3-4637-B149-3C6D7874C0AE}" destId="{026C485B-15B2-4DFB-A37E-7D4FB6ACD9C5}" srcOrd="1" destOrd="0" presId="urn:microsoft.com/office/officeart/2005/8/layout/list1"/>
    <dgm:cxn modelId="{B4E69BD2-F68D-423E-A424-6EC8E2975D80}" type="presOf" srcId="{A0C3F0E8-2190-454D-B358-2B962541D00E}" destId="{FC4AA644-D3C7-477C-A8CB-6C3F98B6F220}" srcOrd="1" destOrd="0" presId="urn:microsoft.com/office/officeart/2005/8/layout/list1"/>
    <dgm:cxn modelId="{0F9F00EB-A444-44A2-967B-9F7CCEBD74B6}" srcId="{B78C6891-34D3-40C4-A36F-5F55E7D203F1}" destId="{9A384516-61E3-4637-B149-3C6D7874C0AE}" srcOrd="4" destOrd="0" parTransId="{72CB5EFF-DA82-40FA-985B-69C29ED1B1E2}" sibTransId="{46123AB4-4B23-404D-89E3-5FB303F91C9E}"/>
    <dgm:cxn modelId="{960F6BF0-0951-4256-9EFC-3DD7EFA8D767}" srcId="{B78C6891-34D3-40C4-A36F-5F55E7D203F1}" destId="{C1715588-3121-4F95-A230-D385EB67DCC1}" srcOrd="6" destOrd="0" parTransId="{4A9BD3E7-7440-4F96-A1D6-B9767D33ACA9}" sibTransId="{2272FAA8-6380-493F-BF63-1778DD79B5E2}"/>
    <dgm:cxn modelId="{C2FBDAF2-3557-49EC-8479-5B81FA74B52A}" srcId="{B78C6891-34D3-40C4-A36F-5F55E7D203F1}" destId="{90411A73-64C1-4889-82C2-CA8A328AB341}" srcOrd="3" destOrd="0" parTransId="{33EFBCC1-C212-45B3-B5CA-7E3D04376E78}" sibTransId="{484DCA91-D4F6-42C4-A26D-E6C731604845}"/>
    <dgm:cxn modelId="{4369EEFF-7671-4E9D-9F82-16BEA617DE91}" type="presOf" srcId="{C1715588-3121-4F95-A230-D385EB67DCC1}" destId="{4E5C0234-7729-416B-BF92-E8B4396ACFB3}" srcOrd="0" destOrd="0" presId="urn:microsoft.com/office/officeart/2005/8/layout/list1"/>
    <dgm:cxn modelId="{0CB961C9-3503-4D20-BF55-38057B91B776}" type="presParOf" srcId="{55C6377A-345E-4E01-AF05-DF4DB3899033}" destId="{BCB55B2B-06B9-41CF-9E36-F01F29F21633}" srcOrd="0" destOrd="0" presId="urn:microsoft.com/office/officeart/2005/8/layout/list1"/>
    <dgm:cxn modelId="{262FA34D-EF24-43CF-BA17-54EF46D18219}" type="presParOf" srcId="{BCB55B2B-06B9-41CF-9E36-F01F29F21633}" destId="{880645BD-9ACD-42F2-A950-9B02C1324F0B}" srcOrd="0" destOrd="0" presId="urn:microsoft.com/office/officeart/2005/8/layout/list1"/>
    <dgm:cxn modelId="{0A3B2B5F-08A0-493C-99E6-8F46EAF72BB3}" type="presParOf" srcId="{BCB55B2B-06B9-41CF-9E36-F01F29F21633}" destId="{619B0764-412A-455C-A394-7C74155C1D24}" srcOrd="1" destOrd="0" presId="urn:microsoft.com/office/officeart/2005/8/layout/list1"/>
    <dgm:cxn modelId="{D67A1958-6B0F-42AF-9444-FB642117DA8C}" type="presParOf" srcId="{55C6377A-345E-4E01-AF05-DF4DB3899033}" destId="{5147086F-12BC-49F5-A288-F064C98220B1}" srcOrd="1" destOrd="0" presId="urn:microsoft.com/office/officeart/2005/8/layout/list1"/>
    <dgm:cxn modelId="{E7236D0E-2F8B-41B3-B302-2BF693046590}" type="presParOf" srcId="{55C6377A-345E-4E01-AF05-DF4DB3899033}" destId="{184D3CC2-54ED-498B-B638-B71DA2BE73C8}" srcOrd="2" destOrd="0" presId="urn:microsoft.com/office/officeart/2005/8/layout/list1"/>
    <dgm:cxn modelId="{531FDECC-C825-4A0C-A93D-21A037CA290C}" type="presParOf" srcId="{55C6377A-345E-4E01-AF05-DF4DB3899033}" destId="{AC51C63C-388A-4E03-8FDA-E4B3BEC46AB6}" srcOrd="3" destOrd="0" presId="urn:microsoft.com/office/officeart/2005/8/layout/list1"/>
    <dgm:cxn modelId="{794D5ABC-D240-4FAC-A7F6-9C13E86B3B07}" type="presParOf" srcId="{55C6377A-345E-4E01-AF05-DF4DB3899033}" destId="{032D8D83-E9CD-4B84-9ACE-31FF894A1E46}" srcOrd="4" destOrd="0" presId="urn:microsoft.com/office/officeart/2005/8/layout/list1"/>
    <dgm:cxn modelId="{FE178D5B-664C-4834-986D-7266C26AE48E}" type="presParOf" srcId="{032D8D83-E9CD-4B84-9ACE-31FF894A1E46}" destId="{F15E0DD1-176B-4DAA-84F1-6A8437F1CE2A}" srcOrd="0" destOrd="0" presId="urn:microsoft.com/office/officeart/2005/8/layout/list1"/>
    <dgm:cxn modelId="{A4E34C33-6F10-43E3-BB7E-781C123D6F61}" type="presParOf" srcId="{032D8D83-E9CD-4B84-9ACE-31FF894A1E46}" destId="{65CF6294-B384-44B0-A267-3C0747CD9E2F}" srcOrd="1" destOrd="0" presId="urn:microsoft.com/office/officeart/2005/8/layout/list1"/>
    <dgm:cxn modelId="{6FBB5795-028C-43E6-92F0-F6A29B1D738F}" type="presParOf" srcId="{55C6377A-345E-4E01-AF05-DF4DB3899033}" destId="{C3BE2848-BAEE-4644-8C58-9FE8DDE43B46}" srcOrd="5" destOrd="0" presId="urn:microsoft.com/office/officeart/2005/8/layout/list1"/>
    <dgm:cxn modelId="{F8B9DB08-281A-4652-8274-5CF2B0937970}" type="presParOf" srcId="{55C6377A-345E-4E01-AF05-DF4DB3899033}" destId="{7D7937F5-61BB-444B-9C82-1A8BED224F6F}" srcOrd="6" destOrd="0" presId="urn:microsoft.com/office/officeart/2005/8/layout/list1"/>
    <dgm:cxn modelId="{0DDC4752-980D-4236-818E-20736F1852BB}" type="presParOf" srcId="{55C6377A-345E-4E01-AF05-DF4DB3899033}" destId="{73FF7BB9-13D2-4A5C-BB4B-D5FB48B34730}" srcOrd="7" destOrd="0" presId="urn:microsoft.com/office/officeart/2005/8/layout/list1"/>
    <dgm:cxn modelId="{8DEB63B6-312A-4CFB-A67A-7C8471968EA1}" type="presParOf" srcId="{55C6377A-345E-4E01-AF05-DF4DB3899033}" destId="{310048F9-0308-4FE0-981A-D1D133013EF4}" srcOrd="8" destOrd="0" presId="urn:microsoft.com/office/officeart/2005/8/layout/list1"/>
    <dgm:cxn modelId="{9CAAD039-9A61-4D17-ACB1-42C38D3EA9EE}" type="presParOf" srcId="{310048F9-0308-4FE0-981A-D1D133013EF4}" destId="{386285E9-8126-456E-A9BA-4BEA1902AF0B}" srcOrd="0" destOrd="0" presId="urn:microsoft.com/office/officeart/2005/8/layout/list1"/>
    <dgm:cxn modelId="{5F8869A0-07E0-437D-A97F-7D5320B0EB91}" type="presParOf" srcId="{310048F9-0308-4FE0-981A-D1D133013EF4}" destId="{FC4AA644-D3C7-477C-A8CB-6C3F98B6F220}" srcOrd="1" destOrd="0" presId="urn:microsoft.com/office/officeart/2005/8/layout/list1"/>
    <dgm:cxn modelId="{5DA4A4FD-0D70-46A0-8B86-A0DBD730DCE9}" type="presParOf" srcId="{55C6377A-345E-4E01-AF05-DF4DB3899033}" destId="{C2855937-561A-4087-93D1-B95320DB4BF1}" srcOrd="9" destOrd="0" presId="urn:microsoft.com/office/officeart/2005/8/layout/list1"/>
    <dgm:cxn modelId="{13DFB461-F7F9-4EBF-B9C6-4271AB401648}" type="presParOf" srcId="{55C6377A-345E-4E01-AF05-DF4DB3899033}" destId="{79C51081-5DBF-412A-A86D-6085907DBC8A}" srcOrd="10" destOrd="0" presId="urn:microsoft.com/office/officeart/2005/8/layout/list1"/>
    <dgm:cxn modelId="{D0E6A46B-BD38-4568-BC29-FBDA13ACBCDE}" type="presParOf" srcId="{55C6377A-345E-4E01-AF05-DF4DB3899033}" destId="{4864D0E1-5DB3-4165-A4A7-4F2E890B9725}" srcOrd="11" destOrd="0" presId="urn:microsoft.com/office/officeart/2005/8/layout/list1"/>
    <dgm:cxn modelId="{9DB986B6-A538-435A-9315-4889B4D4D0A4}" type="presParOf" srcId="{55C6377A-345E-4E01-AF05-DF4DB3899033}" destId="{AE785DF6-525D-42FE-A6E5-B471FB9C53DA}" srcOrd="12" destOrd="0" presId="urn:microsoft.com/office/officeart/2005/8/layout/list1"/>
    <dgm:cxn modelId="{D03196FB-4507-4AE5-B070-1DFD47EDC42E}" type="presParOf" srcId="{AE785DF6-525D-42FE-A6E5-B471FB9C53DA}" destId="{509B83C7-E32A-49A6-89C4-DB240E8D07D7}" srcOrd="0" destOrd="0" presId="urn:microsoft.com/office/officeart/2005/8/layout/list1"/>
    <dgm:cxn modelId="{4F41DE43-EAC2-4739-BA7D-44C421D53D65}" type="presParOf" srcId="{AE785DF6-525D-42FE-A6E5-B471FB9C53DA}" destId="{B575D9E9-5057-4BB9-AC06-F04A1592ADE2}" srcOrd="1" destOrd="0" presId="urn:microsoft.com/office/officeart/2005/8/layout/list1"/>
    <dgm:cxn modelId="{17490EB4-A830-4FB7-932C-AE35A84D65EE}" type="presParOf" srcId="{55C6377A-345E-4E01-AF05-DF4DB3899033}" destId="{CB011EE0-66B9-4B17-A0A5-31E5B688C4A1}" srcOrd="13" destOrd="0" presId="urn:microsoft.com/office/officeart/2005/8/layout/list1"/>
    <dgm:cxn modelId="{78386289-7106-487E-9D35-7E8AB5CFEA19}" type="presParOf" srcId="{55C6377A-345E-4E01-AF05-DF4DB3899033}" destId="{F9F6544F-8106-4786-87A7-EE32244F27D9}" srcOrd="14" destOrd="0" presId="urn:microsoft.com/office/officeart/2005/8/layout/list1"/>
    <dgm:cxn modelId="{CE35B08A-BB0A-457D-AF35-C3044C694762}" type="presParOf" srcId="{55C6377A-345E-4E01-AF05-DF4DB3899033}" destId="{45AF2552-FF01-40FD-95BC-078631F4C2DD}" srcOrd="15" destOrd="0" presId="urn:microsoft.com/office/officeart/2005/8/layout/list1"/>
    <dgm:cxn modelId="{F9E73261-9B6A-4370-9404-D54BB2C2A60D}" type="presParOf" srcId="{55C6377A-345E-4E01-AF05-DF4DB3899033}" destId="{7FB6D8B0-5DC0-4AF6-B400-46E6DD01EA56}" srcOrd="16" destOrd="0" presId="urn:microsoft.com/office/officeart/2005/8/layout/list1"/>
    <dgm:cxn modelId="{3C39BDA7-D502-4BEE-8D34-89A89AE00101}" type="presParOf" srcId="{7FB6D8B0-5DC0-4AF6-B400-46E6DD01EA56}" destId="{282F903C-98B0-4412-A56B-6B432015840B}" srcOrd="0" destOrd="0" presId="urn:microsoft.com/office/officeart/2005/8/layout/list1"/>
    <dgm:cxn modelId="{4D3B344F-8E73-4F5E-A765-2B8E54015BC7}" type="presParOf" srcId="{7FB6D8B0-5DC0-4AF6-B400-46E6DD01EA56}" destId="{026C485B-15B2-4DFB-A37E-7D4FB6ACD9C5}" srcOrd="1" destOrd="0" presId="urn:microsoft.com/office/officeart/2005/8/layout/list1"/>
    <dgm:cxn modelId="{9A45E425-F234-4832-9D73-39740ECA18D9}" type="presParOf" srcId="{55C6377A-345E-4E01-AF05-DF4DB3899033}" destId="{5CB9020D-A4A8-44FE-93B8-31FEDEBC2A6A}" srcOrd="17" destOrd="0" presId="urn:microsoft.com/office/officeart/2005/8/layout/list1"/>
    <dgm:cxn modelId="{DA809D09-8A6F-484C-9C3D-0D6CA9872E33}" type="presParOf" srcId="{55C6377A-345E-4E01-AF05-DF4DB3899033}" destId="{0EB242B2-28D5-4BD0-AA54-564B89172E8D}" srcOrd="18" destOrd="0" presId="urn:microsoft.com/office/officeart/2005/8/layout/list1"/>
    <dgm:cxn modelId="{AF0859F0-0019-4C93-A611-6BFD1EDC9F29}" type="presParOf" srcId="{55C6377A-345E-4E01-AF05-DF4DB3899033}" destId="{9825DAD5-FDF1-4ED9-95A5-9BBD40F4F635}" srcOrd="19" destOrd="0" presId="urn:microsoft.com/office/officeart/2005/8/layout/list1"/>
    <dgm:cxn modelId="{56C7F14E-1713-4C20-AF5C-980BED862279}" type="presParOf" srcId="{55C6377A-345E-4E01-AF05-DF4DB3899033}" destId="{B9D80F11-59AC-47F0-AA99-AC020D725061}" srcOrd="20" destOrd="0" presId="urn:microsoft.com/office/officeart/2005/8/layout/list1"/>
    <dgm:cxn modelId="{49FF8BB1-6ADE-44F8-8050-E6AEDA7F21F8}" type="presParOf" srcId="{B9D80F11-59AC-47F0-AA99-AC020D725061}" destId="{033A8CD0-19F1-4D72-9281-D307B35D247D}" srcOrd="0" destOrd="0" presId="urn:microsoft.com/office/officeart/2005/8/layout/list1"/>
    <dgm:cxn modelId="{4CE42158-76AE-4FCA-89DF-ED6DD28FA356}" type="presParOf" srcId="{B9D80F11-59AC-47F0-AA99-AC020D725061}" destId="{13FC85EB-618F-4140-A352-2BE8DD25B4D0}" srcOrd="1" destOrd="0" presId="urn:microsoft.com/office/officeart/2005/8/layout/list1"/>
    <dgm:cxn modelId="{B5AB68F8-EA3A-4020-AE91-2AA88D31F727}" type="presParOf" srcId="{55C6377A-345E-4E01-AF05-DF4DB3899033}" destId="{BCF0D51E-3D5E-4437-B99E-52576279436E}" srcOrd="21" destOrd="0" presId="urn:microsoft.com/office/officeart/2005/8/layout/list1"/>
    <dgm:cxn modelId="{3D71E883-0019-4CC4-8102-47F1DBCAEED3}" type="presParOf" srcId="{55C6377A-345E-4E01-AF05-DF4DB3899033}" destId="{01745906-6132-4864-AF0F-52E4FE8402A8}" srcOrd="22" destOrd="0" presId="urn:microsoft.com/office/officeart/2005/8/layout/list1"/>
    <dgm:cxn modelId="{0AAFADB3-0EB2-4544-8EBF-A9A1177822D9}" type="presParOf" srcId="{55C6377A-345E-4E01-AF05-DF4DB3899033}" destId="{D7C28FDE-4CB1-44B9-B1E8-826382D2F967}" srcOrd="23" destOrd="0" presId="urn:microsoft.com/office/officeart/2005/8/layout/list1"/>
    <dgm:cxn modelId="{3AEF8C5A-0092-46C2-97C8-DFA8D269400E}" type="presParOf" srcId="{55C6377A-345E-4E01-AF05-DF4DB3899033}" destId="{F753C5DA-CE02-4BB9-89FB-F25C5EF5F7CB}" srcOrd="24" destOrd="0" presId="urn:microsoft.com/office/officeart/2005/8/layout/list1"/>
    <dgm:cxn modelId="{324DC783-E87A-4EA4-9907-85EB78817088}" type="presParOf" srcId="{F753C5DA-CE02-4BB9-89FB-F25C5EF5F7CB}" destId="{4E5C0234-7729-416B-BF92-E8B4396ACFB3}" srcOrd="0" destOrd="0" presId="urn:microsoft.com/office/officeart/2005/8/layout/list1"/>
    <dgm:cxn modelId="{23FAB4E9-806B-46F0-AF89-382B4DE9A2B0}" type="presParOf" srcId="{F753C5DA-CE02-4BB9-89FB-F25C5EF5F7CB}" destId="{9FAA79E8-CC89-4AA6-915D-3CBA731DD57B}" srcOrd="1" destOrd="0" presId="urn:microsoft.com/office/officeart/2005/8/layout/list1"/>
    <dgm:cxn modelId="{3A5C1DDA-0D60-419A-A0AD-CA21347FA076}" type="presParOf" srcId="{55C6377A-345E-4E01-AF05-DF4DB3899033}" destId="{18BA17B8-1614-4E68-BB77-B3902ED5921F}" srcOrd="25" destOrd="0" presId="urn:microsoft.com/office/officeart/2005/8/layout/list1"/>
    <dgm:cxn modelId="{EF7F34F1-8485-4099-A992-7E1FB9C9A7C7}" type="presParOf" srcId="{55C6377A-345E-4E01-AF05-DF4DB3899033}" destId="{A0075FDE-9008-4210-8F38-5E5FBAD35F40}"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FAF5D2-B4AE-429B-87E6-5860FA2304AD}" type="doc">
      <dgm:prSet loTypeId="urn:microsoft.com/office/officeart/2008/layout/RadialCluster" loCatId="cycle" qsTypeId="urn:microsoft.com/office/officeart/2005/8/quickstyle/simple1" qsCatId="simple" csTypeId="urn:microsoft.com/office/officeart/2005/8/colors/colorful1" csCatId="colorful" phldr="1"/>
      <dgm:spPr/>
      <dgm:t>
        <a:bodyPr/>
        <a:lstStyle/>
        <a:p>
          <a:endParaRPr lang="en-GB"/>
        </a:p>
      </dgm:t>
    </dgm:pt>
    <dgm:pt modelId="{19F57CF9-4240-4C44-93C6-1F5F619EB5A1}">
      <dgm:prSet phldrT="[Testun]" custT="1"/>
      <dgm:spPr/>
      <dgm:t>
        <a:bodyPr/>
        <a:lstStyle/>
        <a:p>
          <a:r>
            <a:rPr lang="en-GB" sz="2000" b="0" dirty="0">
              <a:solidFill>
                <a:schemeClr val="tx1">
                  <a:lumMod val="95000"/>
                  <a:lumOff val="5000"/>
                </a:schemeClr>
              </a:solidFill>
              <a:latin typeface="Arial" panose="020B0604020202020204" pitchFamily="34" charset="0"/>
              <a:cs typeface="Arial" panose="020B0604020202020204" pitchFamily="34" charset="0"/>
            </a:rPr>
            <a:t>Theories of communication </a:t>
          </a:r>
        </a:p>
      </dgm:t>
    </dgm:pt>
    <dgm:pt modelId="{EB9B136C-13D7-42B0-8342-CE82CA6D8267}" type="parTrans" cxnId="{8D3010CC-D9EC-4E76-B212-4983AEC6EDDE}">
      <dgm:prSet/>
      <dgm:spPr/>
      <dgm:t>
        <a:bodyPr/>
        <a:lstStyle/>
        <a:p>
          <a:endParaRPr lang="en-GB"/>
        </a:p>
      </dgm:t>
    </dgm:pt>
    <dgm:pt modelId="{4EF9A773-3C27-40D2-8DAE-16CB556ABA2D}" type="sibTrans" cxnId="{8D3010CC-D9EC-4E76-B212-4983AEC6EDDE}">
      <dgm:prSet/>
      <dgm:spPr/>
      <dgm:t>
        <a:bodyPr/>
        <a:lstStyle/>
        <a:p>
          <a:endParaRPr lang="en-GB"/>
        </a:p>
      </dgm:t>
    </dgm:pt>
    <dgm:pt modelId="{1DA6C8A1-1DF5-4BB8-B6DB-0CBD2C6A3627}">
      <dgm:prSet phldrT="[Testun]" custT="1"/>
      <dgm:spPr/>
      <dgm:t>
        <a:bodyPr/>
        <a:lstStyle/>
        <a:p>
          <a:r>
            <a:rPr lang="en-GB" sz="2000" b="0" dirty="0">
              <a:solidFill>
                <a:schemeClr val="tx1">
                  <a:lumMod val="95000"/>
                  <a:lumOff val="5000"/>
                </a:schemeClr>
              </a:solidFill>
              <a:latin typeface="Arial" panose="020B0604020202020204" pitchFamily="34" charset="0"/>
              <a:cs typeface="Arial" panose="020B0604020202020204" pitchFamily="34" charset="0"/>
            </a:rPr>
            <a:t>Classical Theories</a:t>
          </a:r>
        </a:p>
      </dgm:t>
    </dgm:pt>
    <dgm:pt modelId="{38C8E036-01B3-4520-B424-169F4C10E3FA}" type="parTrans" cxnId="{30FC9F85-6790-4576-8FA5-FB48279EB794}">
      <dgm:prSet/>
      <dgm:spPr/>
      <dgm:t>
        <a:bodyPr/>
        <a:lstStyle/>
        <a:p>
          <a:endParaRPr lang="en-GB" sz="2000" b="0">
            <a:solidFill>
              <a:schemeClr val="tx1">
                <a:lumMod val="95000"/>
                <a:lumOff val="5000"/>
              </a:schemeClr>
            </a:solidFill>
            <a:latin typeface="Arial" panose="020B0604020202020204" pitchFamily="34" charset="0"/>
            <a:cs typeface="Arial" panose="020B0604020202020204" pitchFamily="34" charset="0"/>
          </a:endParaRPr>
        </a:p>
      </dgm:t>
    </dgm:pt>
    <dgm:pt modelId="{E90C1696-FD98-45FB-85A9-84C58901BD33}" type="sibTrans" cxnId="{30FC9F85-6790-4576-8FA5-FB48279EB794}">
      <dgm:prSet/>
      <dgm:spPr/>
      <dgm:t>
        <a:bodyPr/>
        <a:lstStyle/>
        <a:p>
          <a:endParaRPr lang="en-GB"/>
        </a:p>
      </dgm:t>
    </dgm:pt>
    <dgm:pt modelId="{06B4300F-35DF-4A98-88F6-35A6F17BE82A}">
      <dgm:prSet phldrT="[Testun]" custT="1"/>
      <dgm:spPr/>
      <dgm:t>
        <a:bodyPr/>
        <a:lstStyle/>
        <a:p>
          <a:r>
            <a:rPr lang="en-GB" sz="2000" b="0" dirty="0">
              <a:solidFill>
                <a:schemeClr val="tx1">
                  <a:lumMod val="95000"/>
                  <a:lumOff val="5000"/>
                </a:schemeClr>
              </a:solidFill>
              <a:latin typeface="Arial" panose="020B0604020202020204" pitchFamily="34" charset="0"/>
              <a:cs typeface="Arial" panose="020B0604020202020204" pitchFamily="34" charset="0"/>
            </a:rPr>
            <a:t>Open system theory</a:t>
          </a:r>
        </a:p>
      </dgm:t>
    </dgm:pt>
    <dgm:pt modelId="{FB4D2CC9-9319-43C3-AF69-702717D05DCC}" type="parTrans" cxnId="{06671271-EB22-48B7-A010-FC30BF39DC70}">
      <dgm:prSet/>
      <dgm:spPr/>
      <dgm:t>
        <a:bodyPr/>
        <a:lstStyle/>
        <a:p>
          <a:endParaRPr lang="en-GB" sz="2000" b="0">
            <a:solidFill>
              <a:schemeClr val="tx1">
                <a:lumMod val="95000"/>
                <a:lumOff val="5000"/>
              </a:schemeClr>
            </a:solidFill>
            <a:latin typeface="Arial" panose="020B0604020202020204" pitchFamily="34" charset="0"/>
            <a:cs typeface="Arial" panose="020B0604020202020204" pitchFamily="34" charset="0"/>
          </a:endParaRPr>
        </a:p>
      </dgm:t>
    </dgm:pt>
    <dgm:pt modelId="{DDC70286-7DAE-4ABE-A93B-62840023FD16}" type="sibTrans" cxnId="{06671271-EB22-48B7-A010-FC30BF39DC70}">
      <dgm:prSet/>
      <dgm:spPr/>
      <dgm:t>
        <a:bodyPr/>
        <a:lstStyle/>
        <a:p>
          <a:endParaRPr lang="en-GB"/>
        </a:p>
      </dgm:t>
    </dgm:pt>
    <dgm:pt modelId="{055E69DF-F188-4310-B414-0158539DAB29}">
      <dgm:prSet phldrT="[Testun]" custT="1"/>
      <dgm:spPr/>
      <dgm:t>
        <a:bodyPr/>
        <a:lstStyle/>
        <a:p>
          <a:r>
            <a:rPr lang="en-GB" sz="2000" b="0" dirty="0">
              <a:solidFill>
                <a:schemeClr val="tx1">
                  <a:lumMod val="95000"/>
                  <a:lumOff val="5000"/>
                </a:schemeClr>
              </a:solidFill>
              <a:latin typeface="Arial" panose="020B0604020202020204" pitchFamily="34" charset="0"/>
              <a:cs typeface="Arial" panose="020B0604020202020204" pitchFamily="34" charset="0"/>
            </a:rPr>
            <a:t>Human Relations Theories</a:t>
          </a:r>
        </a:p>
      </dgm:t>
    </dgm:pt>
    <dgm:pt modelId="{D225FC4A-BDCC-44C8-A685-6DF84AD9E767}" type="parTrans" cxnId="{FCD1B553-FC86-4671-AE3B-2B840B83592C}">
      <dgm:prSet/>
      <dgm:spPr/>
      <dgm:t>
        <a:bodyPr/>
        <a:lstStyle/>
        <a:p>
          <a:endParaRPr lang="en-GB" sz="2000" b="0">
            <a:solidFill>
              <a:schemeClr val="tx1">
                <a:lumMod val="95000"/>
                <a:lumOff val="5000"/>
              </a:schemeClr>
            </a:solidFill>
            <a:latin typeface="Arial" panose="020B0604020202020204" pitchFamily="34" charset="0"/>
            <a:cs typeface="Arial" panose="020B0604020202020204" pitchFamily="34" charset="0"/>
          </a:endParaRPr>
        </a:p>
      </dgm:t>
    </dgm:pt>
    <dgm:pt modelId="{160BB51C-419F-4817-94A0-417684AB0786}" type="sibTrans" cxnId="{FCD1B553-FC86-4671-AE3B-2B840B83592C}">
      <dgm:prSet/>
      <dgm:spPr/>
      <dgm:t>
        <a:bodyPr/>
        <a:lstStyle/>
        <a:p>
          <a:endParaRPr lang="en-GB"/>
        </a:p>
      </dgm:t>
    </dgm:pt>
    <dgm:pt modelId="{25CE9275-9239-4FC0-A326-7254F01C09B7}" type="pres">
      <dgm:prSet presAssocID="{4BFAF5D2-B4AE-429B-87E6-5860FA2304AD}" presName="Name0" presStyleCnt="0">
        <dgm:presLayoutVars>
          <dgm:chMax val="1"/>
          <dgm:chPref val="1"/>
          <dgm:dir/>
          <dgm:animOne val="branch"/>
          <dgm:animLvl val="lvl"/>
        </dgm:presLayoutVars>
      </dgm:prSet>
      <dgm:spPr/>
    </dgm:pt>
    <dgm:pt modelId="{DAF5D8E0-0576-41EC-84D0-79BEBE21EC12}" type="pres">
      <dgm:prSet presAssocID="{19F57CF9-4240-4C44-93C6-1F5F619EB5A1}" presName="singleCycle" presStyleCnt="0"/>
      <dgm:spPr/>
    </dgm:pt>
    <dgm:pt modelId="{7A265506-7627-4845-803E-A4F5D736E021}" type="pres">
      <dgm:prSet presAssocID="{19F57CF9-4240-4C44-93C6-1F5F619EB5A1}" presName="singleCenter" presStyleLbl="node1" presStyleIdx="0" presStyleCnt="4" custScaleX="148441">
        <dgm:presLayoutVars>
          <dgm:chMax val="7"/>
          <dgm:chPref val="7"/>
        </dgm:presLayoutVars>
      </dgm:prSet>
      <dgm:spPr/>
    </dgm:pt>
    <dgm:pt modelId="{4D0B55D5-523D-4D9C-B475-27AB6C1F40DF}" type="pres">
      <dgm:prSet presAssocID="{38C8E036-01B3-4520-B424-169F4C10E3FA}" presName="Name56" presStyleLbl="parChTrans1D2" presStyleIdx="0" presStyleCnt="3"/>
      <dgm:spPr/>
    </dgm:pt>
    <dgm:pt modelId="{47E4F024-8B4E-40B5-9311-0ADCC9ADC986}" type="pres">
      <dgm:prSet presAssocID="{1DA6C8A1-1DF5-4BB8-B6DB-0CBD2C6A3627}" presName="text0" presStyleLbl="node1" presStyleIdx="1" presStyleCnt="4" custScaleX="266835">
        <dgm:presLayoutVars>
          <dgm:bulletEnabled val="1"/>
        </dgm:presLayoutVars>
      </dgm:prSet>
      <dgm:spPr/>
    </dgm:pt>
    <dgm:pt modelId="{B01E43C9-8EE9-4D45-A41C-DA5425B07DD6}" type="pres">
      <dgm:prSet presAssocID="{FB4D2CC9-9319-43C3-AF69-702717D05DCC}" presName="Name56" presStyleLbl="parChTrans1D2" presStyleIdx="1" presStyleCnt="3"/>
      <dgm:spPr/>
    </dgm:pt>
    <dgm:pt modelId="{7D70A210-7055-4CF4-A483-6EA14226417A}" type="pres">
      <dgm:prSet presAssocID="{06B4300F-35DF-4A98-88F6-35A6F17BE82A}" presName="text0" presStyleLbl="node1" presStyleIdx="2" presStyleCnt="4" custScaleX="152908" custRadScaleRad="140864" custRadScaleInc="-15385">
        <dgm:presLayoutVars>
          <dgm:bulletEnabled val="1"/>
        </dgm:presLayoutVars>
      </dgm:prSet>
      <dgm:spPr/>
    </dgm:pt>
    <dgm:pt modelId="{2188B744-A278-41AA-9721-87ED4D9980DA}" type="pres">
      <dgm:prSet presAssocID="{D225FC4A-BDCC-44C8-A685-6DF84AD9E767}" presName="Name56" presStyleLbl="parChTrans1D2" presStyleIdx="2" presStyleCnt="3"/>
      <dgm:spPr/>
    </dgm:pt>
    <dgm:pt modelId="{2AC8C058-4E05-4F4C-960D-FAAC0403C75B}" type="pres">
      <dgm:prSet presAssocID="{055E69DF-F188-4310-B414-0158539DAB29}" presName="text0" presStyleLbl="node1" presStyleIdx="3" presStyleCnt="4" custScaleX="163733" custRadScaleRad="131233" custRadScaleInc="12713">
        <dgm:presLayoutVars>
          <dgm:bulletEnabled val="1"/>
        </dgm:presLayoutVars>
      </dgm:prSet>
      <dgm:spPr/>
    </dgm:pt>
  </dgm:ptLst>
  <dgm:cxnLst>
    <dgm:cxn modelId="{4BF27A5B-0B38-4045-89D3-BCDAF5C245BE}" type="presOf" srcId="{FB4D2CC9-9319-43C3-AF69-702717D05DCC}" destId="{B01E43C9-8EE9-4D45-A41C-DA5425B07DD6}" srcOrd="0" destOrd="0" presId="urn:microsoft.com/office/officeart/2008/layout/RadialCluster"/>
    <dgm:cxn modelId="{50FCB046-E79D-44B9-A07B-91AE867B05BD}" type="presOf" srcId="{38C8E036-01B3-4520-B424-169F4C10E3FA}" destId="{4D0B55D5-523D-4D9C-B475-27AB6C1F40DF}" srcOrd="0" destOrd="0" presId="urn:microsoft.com/office/officeart/2008/layout/RadialCluster"/>
    <dgm:cxn modelId="{F5B2FE48-622D-4F78-85B4-049F71C26D89}" type="presOf" srcId="{06B4300F-35DF-4A98-88F6-35A6F17BE82A}" destId="{7D70A210-7055-4CF4-A483-6EA14226417A}" srcOrd="0" destOrd="0" presId="urn:microsoft.com/office/officeart/2008/layout/RadialCluster"/>
    <dgm:cxn modelId="{606E4A4A-F6E7-400B-8BA0-2651FF86642C}" type="presOf" srcId="{D225FC4A-BDCC-44C8-A685-6DF84AD9E767}" destId="{2188B744-A278-41AA-9721-87ED4D9980DA}" srcOrd="0" destOrd="0" presId="urn:microsoft.com/office/officeart/2008/layout/RadialCluster"/>
    <dgm:cxn modelId="{06671271-EB22-48B7-A010-FC30BF39DC70}" srcId="{19F57CF9-4240-4C44-93C6-1F5F619EB5A1}" destId="{06B4300F-35DF-4A98-88F6-35A6F17BE82A}" srcOrd="1" destOrd="0" parTransId="{FB4D2CC9-9319-43C3-AF69-702717D05DCC}" sibTransId="{DDC70286-7DAE-4ABE-A93B-62840023FD16}"/>
    <dgm:cxn modelId="{FCD1B553-FC86-4671-AE3B-2B840B83592C}" srcId="{19F57CF9-4240-4C44-93C6-1F5F619EB5A1}" destId="{055E69DF-F188-4310-B414-0158539DAB29}" srcOrd="2" destOrd="0" parTransId="{D225FC4A-BDCC-44C8-A685-6DF84AD9E767}" sibTransId="{160BB51C-419F-4817-94A0-417684AB0786}"/>
    <dgm:cxn modelId="{30FC9F85-6790-4576-8FA5-FB48279EB794}" srcId="{19F57CF9-4240-4C44-93C6-1F5F619EB5A1}" destId="{1DA6C8A1-1DF5-4BB8-B6DB-0CBD2C6A3627}" srcOrd="0" destOrd="0" parTransId="{38C8E036-01B3-4520-B424-169F4C10E3FA}" sibTransId="{E90C1696-FD98-45FB-85A9-84C58901BD33}"/>
    <dgm:cxn modelId="{5A88EDBF-CEFD-441D-9990-B8426DF3FBFC}" type="presOf" srcId="{055E69DF-F188-4310-B414-0158539DAB29}" destId="{2AC8C058-4E05-4F4C-960D-FAAC0403C75B}" srcOrd="0" destOrd="0" presId="urn:microsoft.com/office/officeart/2008/layout/RadialCluster"/>
    <dgm:cxn modelId="{E65159C2-52C1-4563-9EDB-94F186FE0BCE}" type="presOf" srcId="{19F57CF9-4240-4C44-93C6-1F5F619EB5A1}" destId="{7A265506-7627-4845-803E-A4F5D736E021}" srcOrd="0" destOrd="0" presId="urn:microsoft.com/office/officeart/2008/layout/RadialCluster"/>
    <dgm:cxn modelId="{092666C7-B14F-43D6-B293-2672A333D21B}" type="presOf" srcId="{1DA6C8A1-1DF5-4BB8-B6DB-0CBD2C6A3627}" destId="{47E4F024-8B4E-40B5-9311-0ADCC9ADC986}" srcOrd="0" destOrd="0" presId="urn:microsoft.com/office/officeart/2008/layout/RadialCluster"/>
    <dgm:cxn modelId="{8D3010CC-D9EC-4E76-B212-4983AEC6EDDE}" srcId="{4BFAF5D2-B4AE-429B-87E6-5860FA2304AD}" destId="{19F57CF9-4240-4C44-93C6-1F5F619EB5A1}" srcOrd="0" destOrd="0" parTransId="{EB9B136C-13D7-42B0-8342-CE82CA6D8267}" sibTransId="{4EF9A773-3C27-40D2-8DAE-16CB556ABA2D}"/>
    <dgm:cxn modelId="{A54DF6FB-E5CA-4F32-A458-14C1C2F5963F}" type="presOf" srcId="{4BFAF5D2-B4AE-429B-87E6-5860FA2304AD}" destId="{25CE9275-9239-4FC0-A326-7254F01C09B7}" srcOrd="0" destOrd="0" presId="urn:microsoft.com/office/officeart/2008/layout/RadialCluster"/>
    <dgm:cxn modelId="{924A70B1-7593-4186-A6C0-63D762BFDA83}" type="presParOf" srcId="{25CE9275-9239-4FC0-A326-7254F01C09B7}" destId="{DAF5D8E0-0576-41EC-84D0-79BEBE21EC12}" srcOrd="0" destOrd="0" presId="urn:microsoft.com/office/officeart/2008/layout/RadialCluster"/>
    <dgm:cxn modelId="{998862D9-A3C2-47EE-865C-72168AC7FB08}" type="presParOf" srcId="{DAF5D8E0-0576-41EC-84D0-79BEBE21EC12}" destId="{7A265506-7627-4845-803E-A4F5D736E021}" srcOrd="0" destOrd="0" presId="urn:microsoft.com/office/officeart/2008/layout/RadialCluster"/>
    <dgm:cxn modelId="{8EB146F5-1557-4125-A3D9-4E4AD91187F4}" type="presParOf" srcId="{DAF5D8E0-0576-41EC-84D0-79BEBE21EC12}" destId="{4D0B55D5-523D-4D9C-B475-27AB6C1F40DF}" srcOrd="1" destOrd="0" presId="urn:microsoft.com/office/officeart/2008/layout/RadialCluster"/>
    <dgm:cxn modelId="{AFF3DD76-FF4E-457D-90BB-21904B540D55}" type="presParOf" srcId="{DAF5D8E0-0576-41EC-84D0-79BEBE21EC12}" destId="{47E4F024-8B4E-40B5-9311-0ADCC9ADC986}" srcOrd="2" destOrd="0" presId="urn:microsoft.com/office/officeart/2008/layout/RadialCluster"/>
    <dgm:cxn modelId="{2C921989-596C-4715-A407-2DF8F7BAB53B}" type="presParOf" srcId="{DAF5D8E0-0576-41EC-84D0-79BEBE21EC12}" destId="{B01E43C9-8EE9-4D45-A41C-DA5425B07DD6}" srcOrd="3" destOrd="0" presId="urn:microsoft.com/office/officeart/2008/layout/RadialCluster"/>
    <dgm:cxn modelId="{F80C8621-B672-4BBD-BDF2-49D9F622825F}" type="presParOf" srcId="{DAF5D8E0-0576-41EC-84D0-79BEBE21EC12}" destId="{7D70A210-7055-4CF4-A483-6EA14226417A}" srcOrd="4" destOrd="0" presId="urn:microsoft.com/office/officeart/2008/layout/RadialCluster"/>
    <dgm:cxn modelId="{FE25917D-5E90-4529-BCB8-23C881D9FB45}" type="presParOf" srcId="{DAF5D8E0-0576-41EC-84D0-79BEBE21EC12}" destId="{2188B744-A278-41AA-9721-87ED4D9980DA}" srcOrd="5" destOrd="0" presId="urn:microsoft.com/office/officeart/2008/layout/RadialCluster"/>
    <dgm:cxn modelId="{1DFDC83B-481C-415A-80F0-C18279AD974A}" type="presParOf" srcId="{DAF5D8E0-0576-41EC-84D0-79BEBE21EC12}" destId="{2AC8C058-4E05-4F4C-960D-FAAC0403C75B}"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2CD82A-8DA4-4D3A-9EE7-7E535775667F}" type="doc">
      <dgm:prSet loTypeId="urn:microsoft.com/office/officeart/2005/8/layout/vList2" loCatId="list" qsTypeId="urn:microsoft.com/office/officeart/2005/8/quickstyle/simple2" qsCatId="simple" csTypeId="urn:microsoft.com/office/officeart/2005/8/colors/accent1_2" csCatId="accent1" phldr="1"/>
      <dgm:spPr/>
    </dgm:pt>
    <dgm:pt modelId="{725009C6-14A2-4FDE-AA29-B32F0955B587}">
      <dgm:prSet phldrT="[Testun]"/>
      <dgm:spPr/>
      <dgm:t>
        <a:bodyPr/>
        <a:lstStyle/>
        <a:p>
          <a:r>
            <a:rPr lang="en-US" dirty="0"/>
            <a:t>Correlation of societal components</a:t>
          </a:r>
          <a:endParaRPr lang="en-GB" dirty="0"/>
        </a:p>
      </dgm:t>
    </dgm:pt>
    <dgm:pt modelId="{5F356114-6837-4FEB-9173-79749A0E39B0}" type="parTrans" cxnId="{2827D53D-CE6E-4E92-8541-783A0554E9E4}">
      <dgm:prSet/>
      <dgm:spPr/>
      <dgm:t>
        <a:bodyPr/>
        <a:lstStyle/>
        <a:p>
          <a:endParaRPr lang="en-GB"/>
        </a:p>
      </dgm:t>
    </dgm:pt>
    <dgm:pt modelId="{8DC94A67-2F74-4328-86EB-6817963CC58C}" type="sibTrans" cxnId="{2827D53D-CE6E-4E92-8541-783A0554E9E4}">
      <dgm:prSet/>
      <dgm:spPr/>
      <dgm:t>
        <a:bodyPr/>
        <a:lstStyle/>
        <a:p>
          <a:endParaRPr lang="en-GB"/>
        </a:p>
      </dgm:t>
    </dgm:pt>
    <dgm:pt modelId="{CFA9ADA9-F9BB-4B70-8FD3-59B92F4AAC43}">
      <dgm:prSet phldrT="[Testun]"/>
      <dgm:spPr/>
      <dgm:t>
        <a:bodyPr/>
        <a:lstStyle/>
        <a:p>
          <a:r>
            <a:rPr lang="en-US" dirty="0"/>
            <a:t>Cultural transfer from generation to generation</a:t>
          </a:r>
          <a:endParaRPr lang="en-GB" dirty="0"/>
        </a:p>
      </dgm:t>
    </dgm:pt>
    <dgm:pt modelId="{B195AAB5-A23D-4A63-BC06-6D0AC60BEEB5}" type="parTrans" cxnId="{1834C40B-B8C5-4C7E-96AA-D6CDFE3BB54E}">
      <dgm:prSet/>
      <dgm:spPr/>
      <dgm:t>
        <a:bodyPr/>
        <a:lstStyle/>
        <a:p>
          <a:endParaRPr lang="en-GB"/>
        </a:p>
      </dgm:t>
    </dgm:pt>
    <dgm:pt modelId="{E56BC078-411C-44D3-8AD1-098DECD7381A}" type="sibTrans" cxnId="{1834C40B-B8C5-4C7E-96AA-D6CDFE3BB54E}">
      <dgm:prSet/>
      <dgm:spPr/>
      <dgm:t>
        <a:bodyPr/>
        <a:lstStyle/>
        <a:p>
          <a:endParaRPr lang="en-GB"/>
        </a:p>
      </dgm:t>
    </dgm:pt>
    <dgm:pt modelId="{3434BE1A-6391-4C9D-BA33-AC57C89A17A9}">
      <dgm:prSet phldrT="[Testun]"/>
      <dgm:spPr/>
      <dgm:t>
        <a:bodyPr/>
        <a:lstStyle/>
        <a:p>
          <a:r>
            <a:rPr lang="en-US" dirty="0"/>
            <a:t>Environmental surveillance</a:t>
          </a:r>
          <a:endParaRPr lang="en-GB" dirty="0"/>
        </a:p>
      </dgm:t>
    </dgm:pt>
    <dgm:pt modelId="{189FBAD3-8F5A-4569-96EA-5024C9E3EA11}" type="parTrans" cxnId="{2FF5F7C8-9516-4C2F-A3BA-8C132D7430F7}">
      <dgm:prSet/>
      <dgm:spPr/>
      <dgm:t>
        <a:bodyPr/>
        <a:lstStyle/>
        <a:p>
          <a:endParaRPr lang="en-GB"/>
        </a:p>
      </dgm:t>
    </dgm:pt>
    <dgm:pt modelId="{454CC88F-8F3B-4C49-A2CB-988D4E57421D}" type="sibTrans" cxnId="{2FF5F7C8-9516-4C2F-A3BA-8C132D7430F7}">
      <dgm:prSet/>
      <dgm:spPr/>
      <dgm:t>
        <a:bodyPr/>
        <a:lstStyle/>
        <a:p>
          <a:endParaRPr lang="en-GB"/>
        </a:p>
      </dgm:t>
    </dgm:pt>
    <dgm:pt modelId="{35C18F2C-4FF1-4693-A56B-84851D424E7A}" type="pres">
      <dgm:prSet presAssocID="{1E2CD82A-8DA4-4D3A-9EE7-7E535775667F}" presName="linear" presStyleCnt="0">
        <dgm:presLayoutVars>
          <dgm:animLvl val="lvl"/>
          <dgm:resizeHandles val="exact"/>
        </dgm:presLayoutVars>
      </dgm:prSet>
      <dgm:spPr/>
    </dgm:pt>
    <dgm:pt modelId="{D9EC524F-A6D6-4A82-9EB4-5C866CBCCF68}" type="pres">
      <dgm:prSet presAssocID="{725009C6-14A2-4FDE-AA29-B32F0955B587}" presName="parentText" presStyleLbl="node1" presStyleIdx="0" presStyleCnt="3">
        <dgm:presLayoutVars>
          <dgm:chMax val="0"/>
          <dgm:bulletEnabled val="1"/>
        </dgm:presLayoutVars>
      </dgm:prSet>
      <dgm:spPr/>
    </dgm:pt>
    <dgm:pt modelId="{57498444-CE37-4453-8D6D-21A79F3E6F14}" type="pres">
      <dgm:prSet presAssocID="{8DC94A67-2F74-4328-86EB-6817963CC58C}" presName="spacer" presStyleCnt="0"/>
      <dgm:spPr/>
    </dgm:pt>
    <dgm:pt modelId="{B33BD009-B0E6-4697-A846-61A4CD4D1AFA}" type="pres">
      <dgm:prSet presAssocID="{CFA9ADA9-F9BB-4B70-8FD3-59B92F4AAC43}" presName="parentText" presStyleLbl="node1" presStyleIdx="1" presStyleCnt="3">
        <dgm:presLayoutVars>
          <dgm:chMax val="0"/>
          <dgm:bulletEnabled val="1"/>
        </dgm:presLayoutVars>
      </dgm:prSet>
      <dgm:spPr/>
    </dgm:pt>
    <dgm:pt modelId="{C284AEBB-3E5B-44EB-8A53-38A6D600848D}" type="pres">
      <dgm:prSet presAssocID="{E56BC078-411C-44D3-8AD1-098DECD7381A}" presName="spacer" presStyleCnt="0"/>
      <dgm:spPr/>
    </dgm:pt>
    <dgm:pt modelId="{254975BB-0E2A-4875-870A-854DFD4A40D3}" type="pres">
      <dgm:prSet presAssocID="{3434BE1A-6391-4C9D-BA33-AC57C89A17A9}" presName="parentText" presStyleLbl="node1" presStyleIdx="2" presStyleCnt="3">
        <dgm:presLayoutVars>
          <dgm:chMax val="0"/>
          <dgm:bulletEnabled val="1"/>
        </dgm:presLayoutVars>
      </dgm:prSet>
      <dgm:spPr/>
    </dgm:pt>
  </dgm:ptLst>
  <dgm:cxnLst>
    <dgm:cxn modelId="{1834C40B-B8C5-4C7E-96AA-D6CDFE3BB54E}" srcId="{1E2CD82A-8DA4-4D3A-9EE7-7E535775667F}" destId="{CFA9ADA9-F9BB-4B70-8FD3-59B92F4AAC43}" srcOrd="1" destOrd="0" parTransId="{B195AAB5-A23D-4A63-BC06-6D0AC60BEEB5}" sibTransId="{E56BC078-411C-44D3-8AD1-098DECD7381A}"/>
    <dgm:cxn modelId="{9779E720-81F4-4EDD-990A-32DF33C2462A}" type="presOf" srcId="{1E2CD82A-8DA4-4D3A-9EE7-7E535775667F}" destId="{35C18F2C-4FF1-4693-A56B-84851D424E7A}" srcOrd="0" destOrd="0" presId="urn:microsoft.com/office/officeart/2005/8/layout/vList2"/>
    <dgm:cxn modelId="{2827D53D-CE6E-4E92-8541-783A0554E9E4}" srcId="{1E2CD82A-8DA4-4D3A-9EE7-7E535775667F}" destId="{725009C6-14A2-4FDE-AA29-B32F0955B587}" srcOrd="0" destOrd="0" parTransId="{5F356114-6837-4FEB-9173-79749A0E39B0}" sibTransId="{8DC94A67-2F74-4328-86EB-6817963CC58C}"/>
    <dgm:cxn modelId="{7A33EE69-69FC-4F62-A97E-2BBEE4F53030}" type="presOf" srcId="{725009C6-14A2-4FDE-AA29-B32F0955B587}" destId="{D9EC524F-A6D6-4A82-9EB4-5C866CBCCF68}" srcOrd="0" destOrd="0" presId="urn:microsoft.com/office/officeart/2005/8/layout/vList2"/>
    <dgm:cxn modelId="{2E551B78-E65F-4772-8C75-040FFAA11ECD}" type="presOf" srcId="{CFA9ADA9-F9BB-4B70-8FD3-59B92F4AAC43}" destId="{B33BD009-B0E6-4697-A846-61A4CD4D1AFA}" srcOrd="0" destOrd="0" presId="urn:microsoft.com/office/officeart/2005/8/layout/vList2"/>
    <dgm:cxn modelId="{1B0B2C97-4E17-4A45-9BE0-202EB6E5438F}" type="presOf" srcId="{3434BE1A-6391-4C9D-BA33-AC57C89A17A9}" destId="{254975BB-0E2A-4875-870A-854DFD4A40D3}" srcOrd="0" destOrd="0" presId="urn:microsoft.com/office/officeart/2005/8/layout/vList2"/>
    <dgm:cxn modelId="{2FF5F7C8-9516-4C2F-A3BA-8C132D7430F7}" srcId="{1E2CD82A-8DA4-4D3A-9EE7-7E535775667F}" destId="{3434BE1A-6391-4C9D-BA33-AC57C89A17A9}" srcOrd="2" destOrd="0" parTransId="{189FBAD3-8F5A-4569-96EA-5024C9E3EA11}" sibTransId="{454CC88F-8F3B-4C49-A2CB-988D4E57421D}"/>
    <dgm:cxn modelId="{F7F163C5-9715-4B8B-8799-4B24FEA53DE0}" type="presParOf" srcId="{35C18F2C-4FF1-4693-A56B-84851D424E7A}" destId="{D9EC524F-A6D6-4A82-9EB4-5C866CBCCF68}" srcOrd="0" destOrd="0" presId="urn:microsoft.com/office/officeart/2005/8/layout/vList2"/>
    <dgm:cxn modelId="{EAFC8AC1-B6C1-4C7F-B4DF-832C02C0A666}" type="presParOf" srcId="{35C18F2C-4FF1-4693-A56B-84851D424E7A}" destId="{57498444-CE37-4453-8D6D-21A79F3E6F14}" srcOrd="1" destOrd="0" presId="urn:microsoft.com/office/officeart/2005/8/layout/vList2"/>
    <dgm:cxn modelId="{229F6214-F88F-44FC-9EF9-5C62706FDBFD}" type="presParOf" srcId="{35C18F2C-4FF1-4693-A56B-84851D424E7A}" destId="{B33BD009-B0E6-4697-A846-61A4CD4D1AFA}" srcOrd="2" destOrd="0" presId="urn:microsoft.com/office/officeart/2005/8/layout/vList2"/>
    <dgm:cxn modelId="{9ED27147-A753-4EFE-B13A-FF952DDE9B1A}" type="presParOf" srcId="{35C18F2C-4FF1-4693-A56B-84851D424E7A}" destId="{C284AEBB-3E5B-44EB-8A53-38A6D600848D}" srcOrd="3" destOrd="0" presId="urn:microsoft.com/office/officeart/2005/8/layout/vList2"/>
    <dgm:cxn modelId="{BAD8C026-E1DD-445E-BDED-D32A4DC3FDED}" type="presParOf" srcId="{35C18F2C-4FF1-4693-A56B-84851D424E7A}" destId="{254975BB-0E2A-4875-870A-854DFD4A40D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33C40C-1ECB-4EEE-8B13-6A9EC0F9FE9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AF4506E-26C4-419C-9F2D-50904B8C08B0}">
      <dgm:prSet custT="1"/>
      <dgm:spPr/>
      <dgm:t>
        <a:bodyPr/>
        <a:lstStyle/>
        <a:p>
          <a:pPr>
            <a:lnSpc>
              <a:spcPct val="150000"/>
            </a:lnSpc>
          </a:pPr>
          <a:r>
            <a:rPr lang="en-US" sz="2400" dirty="0">
              <a:latin typeface="Arial" panose="020B0604020202020204" pitchFamily="34" charset="0"/>
              <a:cs typeface="Arial" panose="020B0604020202020204" pitchFamily="34" charset="0"/>
            </a:rPr>
            <a:t>This approach was developed expressly to promote effective communication between sender and recipient.(Al-</a:t>
          </a:r>
          <a:r>
            <a:rPr lang="en-US" sz="2400" dirty="0" err="1">
              <a:latin typeface="Arial" panose="020B0604020202020204" pitchFamily="34" charset="0"/>
              <a:cs typeface="Arial" panose="020B0604020202020204" pitchFamily="34" charset="0"/>
            </a:rPr>
            <a:t>Fedaghi</a:t>
          </a:r>
          <a:r>
            <a:rPr lang="en-US" sz="2400" dirty="0">
              <a:latin typeface="Arial" panose="020B0604020202020204" pitchFamily="34" charset="0"/>
              <a:cs typeface="Arial" panose="020B0604020202020204" pitchFamily="34" charset="0"/>
            </a:rPr>
            <a:t>, 2012).</a:t>
          </a:r>
        </a:p>
      </dgm:t>
    </dgm:pt>
    <dgm:pt modelId="{06C0B671-949B-4975-BFF4-475D4906F2E4}" type="parTrans" cxnId="{D650F617-85C2-4B9F-95E3-F16E620D75C4}">
      <dgm:prSet/>
      <dgm:spPr/>
      <dgm:t>
        <a:bodyPr/>
        <a:lstStyle/>
        <a:p>
          <a:endParaRPr lang="en-US"/>
        </a:p>
      </dgm:t>
    </dgm:pt>
    <dgm:pt modelId="{683A05B4-AAF6-4A10-B3F2-A5D892F42785}" type="sibTrans" cxnId="{D650F617-85C2-4B9F-95E3-F16E620D75C4}">
      <dgm:prSet/>
      <dgm:spPr/>
      <dgm:t>
        <a:bodyPr/>
        <a:lstStyle/>
        <a:p>
          <a:endParaRPr lang="en-US"/>
        </a:p>
      </dgm:t>
    </dgm:pt>
    <dgm:pt modelId="{986C8BD4-3CBC-4D99-8A6B-633440C512AD}">
      <dgm:prSet/>
      <dgm:spPr/>
      <dgm:t>
        <a:bodyPr/>
        <a:lstStyle/>
        <a:p>
          <a:pPr>
            <a:lnSpc>
              <a:spcPct val="100000"/>
            </a:lnSpc>
          </a:pPr>
          <a:r>
            <a:rPr lang="en-US" dirty="0"/>
            <a:t>They also find "Noise" characteristics that influence the communication process. Initially, the method was developed to improve technical communication.</a:t>
          </a:r>
        </a:p>
      </dgm:t>
    </dgm:pt>
    <dgm:pt modelId="{A14E88C4-593A-4BA8-BAB0-4B9076959430}" type="parTrans" cxnId="{22FDE444-10B5-45F2-8911-6DF0A8023475}">
      <dgm:prSet/>
      <dgm:spPr/>
      <dgm:t>
        <a:bodyPr/>
        <a:lstStyle/>
        <a:p>
          <a:endParaRPr lang="en-US"/>
        </a:p>
      </dgm:t>
    </dgm:pt>
    <dgm:pt modelId="{2016FD32-2CB8-42E1-A26D-0971305F4534}" type="sibTrans" cxnId="{22FDE444-10B5-45F2-8911-6DF0A8023475}">
      <dgm:prSet/>
      <dgm:spPr/>
      <dgm:t>
        <a:bodyPr/>
        <a:lstStyle/>
        <a:p>
          <a:endParaRPr lang="en-US"/>
        </a:p>
      </dgm:t>
    </dgm:pt>
    <dgm:pt modelId="{3DD586F1-606D-49E4-BF59-212EE9FD15FF}" type="pres">
      <dgm:prSet presAssocID="{7933C40C-1ECB-4EEE-8B13-6A9EC0F9FE9C}" presName="root" presStyleCnt="0">
        <dgm:presLayoutVars>
          <dgm:dir/>
          <dgm:resizeHandles val="exact"/>
        </dgm:presLayoutVars>
      </dgm:prSet>
      <dgm:spPr/>
    </dgm:pt>
    <dgm:pt modelId="{91285192-D8B3-4017-B9F7-12A12E3D3C72}" type="pres">
      <dgm:prSet presAssocID="{9AF4506E-26C4-419C-9F2D-50904B8C08B0}" presName="compNode" presStyleCnt="0"/>
      <dgm:spPr/>
    </dgm:pt>
    <dgm:pt modelId="{FD032FDA-0ED8-41C7-895A-400339009B61}" type="pres">
      <dgm:prSet presAssocID="{9AF4506E-26C4-419C-9F2D-50904B8C08B0}" presName="bgRect" presStyleLbl="bgShp" presStyleIdx="0" presStyleCnt="2"/>
      <dgm:spPr/>
    </dgm:pt>
    <dgm:pt modelId="{1D0C7BAC-E8B8-42C9-B3A7-FB6D9B05F57F}" type="pres">
      <dgm:prSet presAssocID="{9AF4506E-26C4-419C-9F2D-50904B8C08B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i-wifr"/>
        </a:ext>
      </dgm:extLst>
    </dgm:pt>
    <dgm:pt modelId="{F825EF2F-2E4D-4A8D-937F-9E734CA508B8}" type="pres">
      <dgm:prSet presAssocID="{9AF4506E-26C4-419C-9F2D-50904B8C08B0}" presName="spaceRect" presStyleCnt="0"/>
      <dgm:spPr/>
    </dgm:pt>
    <dgm:pt modelId="{AD9A79E2-BF9C-491A-AD25-E5402DECB722}" type="pres">
      <dgm:prSet presAssocID="{9AF4506E-26C4-419C-9F2D-50904B8C08B0}" presName="parTx" presStyleLbl="revTx" presStyleIdx="0" presStyleCnt="2">
        <dgm:presLayoutVars>
          <dgm:chMax val="0"/>
          <dgm:chPref val="0"/>
        </dgm:presLayoutVars>
      </dgm:prSet>
      <dgm:spPr/>
    </dgm:pt>
    <dgm:pt modelId="{A0BED557-7E41-4172-B3E6-1989754B5B38}" type="pres">
      <dgm:prSet presAssocID="{683A05B4-AAF6-4A10-B3F2-A5D892F42785}" presName="sibTrans" presStyleCnt="0"/>
      <dgm:spPr/>
    </dgm:pt>
    <dgm:pt modelId="{80443165-7976-402E-927C-312C7893C53D}" type="pres">
      <dgm:prSet presAssocID="{986C8BD4-3CBC-4D99-8A6B-633440C512AD}" presName="compNode" presStyleCnt="0"/>
      <dgm:spPr/>
    </dgm:pt>
    <dgm:pt modelId="{C5E6CBA5-4031-42EA-8674-EB059B66685C}" type="pres">
      <dgm:prSet presAssocID="{986C8BD4-3CBC-4D99-8A6B-633440C512AD}" presName="bgRect" presStyleLbl="bgShp" presStyleIdx="1" presStyleCnt="2"/>
      <dgm:spPr/>
    </dgm:pt>
    <dgm:pt modelId="{3B9DBBDB-9086-4E75-B007-73923653A5A4}" type="pres">
      <dgm:prSet presAssocID="{986C8BD4-3CBC-4D99-8A6B-633440C512A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ard Room"/>
        </a:ext>
      </dgm:extLst>
    </dgm:pt>
    <dgm:pt modelId="{A04B194C-A161-4507-92AD-4022E4EAC56F}" type="pres">
      <dgm:prSet presAssocID="{986C8BD4-3CBC-4D99-8A6B-633440C512AD}" presName="spaceRect" presStyleCnt="0"/>
      <dgm:spPr/>
    </dgm:pt>
    <dgm:pt modelId="{C696E3A6-69AF-4006-99CC-5B595E4EF844}" type="pres">
      <dgm:prSet presAssocID="{986C8BD4-3CBC-4D99-8A6B-633440C512AD}" presName="parTx" presStyleLbl="revTx" presStyleIdx="1" presStyleCnt="2">
        <dgm:presLayoutVars>
          <dgm:chMax val="0"/>
          <dgm:chPref val="0"/>
        </dgm:presLayoutVars>
      </dgm:prSet>
      <dgm:spPr/>
    </dgm:pt>
  </dgm:ptLst>
  <dgm:cxnLst>
    <dgm:cxn modelId="{D650F617-85C2-4B9F-95E3-F16E620D75C4}" srcId="{7933C40C-1ECB-4EEE-8B13-6A9EC0F9FE9C}" destId="{9AF4506E-26C4-419C-9F2D-50904B8C08B0}" srcOrd="0" destOrd="0" parTransId="{06C0B671-949B-4975-BFF4-475D4906F2E4}" sibTransId="{683A05B4-AAF6-4A10-B3F2-A5D892F42785}"/>
    <dgm:cxn modelId="{19AFCE42-2C2E-4263-9880-2A231B544B08}" type="presOf" srcId="{986C8BD4-3CBC-4D99-8A6B-633440C512AD}" destId="{C696E3A6-69AF-4006-99CC-5B595E4EF844}" srcOrd="0" destOrd="0" presId="urn:microsoft.com/office/officeart/2018/2/layout/IconVerticalSolidList"/>
    <dgm:cxn modelId="{22FDE444-10B5-45F2-8911-6DF0A8023475}" srcId="{7933C40C-1ECB-4EEE-8B13-6A9EC0F9FE9C}" destId="{986C8BD4-3CBC-4D99-8A6B-633440C512AD}" srcOrd="1" destOrd="0" parTransId="{A14E88C4-593A-4BA8-BAB0-4B9076959430}" sibTransId="{2016FD32-2CB8-42E1-A26D-0971305F4534}"/>
    <dgm:cxn modelId="{36B33EBB-9706-405D-B2FF-01ED2A8A2DF9}" type="presOf" srcId="{7933C40C-1ECB-4EEE-8B13-6A9EC0F9FE9C}" destId="{3DD586F1-606D-49E4-BF59-212EE9FD15FF}" srcOrd="0" destOrd="0" presId="urn:microsoft.com/office/officeart/2018/2/layout/IconVerticalSolidList"/>
    <dgm:cxn modelId="{5F8ABBE4-58F5-4394-9729-6D974648FFC6}" type="presOf" srcId="{9AF4506E-26C4-419C-9F2D-50904B8C08B0}" destId="{AD9A79E2-BF9C-491A-AD25-E5402DECB722}" srcOrd="0" destOrd="0" presId="urn:microsoft.com/office/officeart/2018/2/layout/IconVerticalSolidList"/>
    <dgm:cxn modelId="{957DF1C7-EBA0-47EA-B4E1-9C03151F8B11}" type="presParOf" srcId="{3DD586F1-606D-49E4-BF59-212EE9FD15FF}" destId="{91285192-D8B3-4017-B9F7-12A12E3D3C72}" srcOrd="0" destOrd="0" presId="urn:microsoft.com/office/officeart/2018/2/layout/IconVerticalSolidList"/>
    <dgm:cxn modelId="{7BAFED70-8DC3-42A6-8EBE-5359ED660DEF}" type="presParOf" srcId="{91285192-D8B3-4017-B9F7-12A12E3D3C72}" destId="{FD032FDA-0ED8-41C7-895A-400339009B61}" srcOrd="0" destOrd="0" presId="urn:microsoft.com/office/officeart/2018/2/layout/IconVerticalSolidList"/>
    <dgm:cxn modelId="{2C6266D3-6CCB-4FE2-9182-17ED69D1A84F}" type="presParOf" srcId="{91285192-D8B3-4017-B9F7-12A12E3D3C72}" destId="{1D0C7BAC-E8B8-42C9-B3A7-FB6D9B05F57F}" srcOrd="1" destOrd="0" presId="urn:microsoft.com/office/officeart/2018/2/layout/IconVerticalSolidList"/>
    <dgm:cxn modelId="{2C408B09-25B2-41EB-8BB0-F67DA26AA67F}" type="presParOf" srcId="{91285192-D8B3-4017-B9F7-12A12E3D3C72}" destId="{F825EF2F-2E4D-4A8D-937F-9E734CA508B8}" srcOrd="2" destOrd="0" presId="urn:microsoft.com/office/officeart/2018/2/layout/IconVerticalSolidList"/>
    <dgm:cxn modelId="{5ACFFC2A-F54A-499A-8D6B-D5F0B40AADDB}" type="presParOf" srcId="{91285192-D8B3-4017-B9F7-12A12E3D3C72}" destId="{AD9A79E2-BF9C-491A-AD25-E5402DECB722}" srcOrd="3" destOrd="0" presId="urn:microsoft.com/office/officeart/2018/2/layout/IconVerticalSolidList"/>
    <dgm:cxn modelId="{3B39E6AD-A25F-4483-852B-ADCC4B17D4EB}" type="presParOf" srcId="{3DD586F1-606D-49E4-BF59-212EE9FD15FF}" destId="{A0BED557-7E41-4172-B3E6-1989754B5B38}" srcOrd="1" destOrd="0" presId="urn:microsoft.com/office/officeart/2018/2/layout/IconVerticalSolidList"/>
    <dgm:cxn modelId="{9E407544-53F4-4B2B-80EA-4C6391D0C1AD}" type="presParOf" srcId="{3DD586F1-606D-49E4-BF59-212EE9FD15FF}" destId="{80443165-7976-402E-927C-312C7893C53D}" srcOrd="2" destOrd="0" presId="urn:microsoft.com/office/officeart/2018/2/layout/IconVerticalSolidList"/>
    <dgm:cxn modelId="{B1CA8FF6-2DF0-4D51-8404-B9FFE6322A19}" type="presParOf" srcId="{80443165-7976-402E-927C-312C7893C53D}" destId="{C5E6CBA5-4031-42EA-8674-EB059B66685C}" srcOrd="0" destOrd="0" presId="urn:microsoft.com/office/officeart/2018/2/layout/IconVerticalSolidList"/>
    <dgm:cxn modelId="{2F1258EC-BCA8-4B2C-A51E-DE02A2A3495B}" type="presParOf" srcId="{80443165-7976-402E-927C-312C7893C53D}" destId="{3B9DBBDB-9086-4E75-B007-73923653A5A4}" srcOrd="1" destOrd="0" presId="urn:microsoft.com/office/officeart/2018/2/layout/IconVerticalSolidList"/>
    <dgm:cxn modelId="{E248AA77-FBEF-43BB-8421-6206AE2F2932}" type="presParOf" srcId="{80443165-7976-402E-927C-312C7893C53D}" destId="{A04B194C-A161-4507-92AD-4022E4EAC56F}" srcOrd="2" destOrd="0" presId="urn:microsoft.com/office/officeart/2018/2/layout/IconVerticalSolidList"/>
    <dgm:cxn modelId="{5696BA72-9AED-4DA3-8518-DDFD164A1EBC}" type="presParOf" srcId="{80443165-7976-402E-927C-312C7893C53D}" destId="{C696E3A6-69AF-4006-99CC-5B595E4EF84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9A63B0E-54F9-40C4-82D0-F79BA020AD7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7B64C27-BF80-4EA4-8462-0D358B0E9F96}">
      <dgm:prSet custT="1"/>
      <dgm:spPr/>
      <dgm:t>
        <a:bodyPr/>
        <a:lstStyle/>
        <a:p>
          <a:r>
            <a:rPr lang="en-US" sz="2000" dirty="0">
              <a:latin typeface="Arial" panose="020B0604020202020204" pitchFamily="34" charset="0"/>
              <a:cs typeface="Arial" panose="020B0604020202020204" pitchFamily="34" charset="0"/>
            </a:rPr>
            <a:t>There are several communication models and theories available to aid in understanding and enhancing communication.</a:t>
          </a:r>
        </a:p>
      </dgm:t>
    </dgm:pt>
    <dgm:pt modelId="{0887E502-55BE-4DFA-93C2-29DD15E8BA64}" type="parTrans" cxnId="{83A626A4-C73D-45C6-92A9-90C614549AE9}">
      <dgm:prSet/>
      <dgm:spPr/>
      <dgm:t>
        <a:bodyPr/>
        <a:lstStyle/>
        <a:p>
          <a:endParaRPr lang="en-US">
            <a:latin typeface="Arial" panose="020B0604020202020204" pitchFamily="34" charset="0"/>
            <a:cs typeface="Arial" panose="020B0604020202020204" pitchFamily="34" charset="0"/>
          </a:endParaRPr>
        </a:p>
      </dgm:t>
    </dgm:pt>
    <dgm:pt modelId="{21517CED-51C8-482E-9B90-8D5A0318636F}" type="sibTrans" cxnId="{83A626A4-C73D-45C6-92A9-90C614549AE9}">
      <dgm:prSet/>
      <dgm:spPr/>
      <dgm:t>
        <a:bodyPr/>
        <a:lstStyle/>
        <a:p>
          <a:endParaRPr lang="en-US">
            <a:latin typeface="Arial" panose="020B0604020202020204" pitchFamily="34" charset="0"/>
            <a:cs typeface="Arial" panose="020B0604020202020204" pitchFamily="34" charset="0"/>
          </a:endParaRPr>
        </a:p>
      </dgm:t>
    </dgm:pt>
    <dgm:pt modelId="{1E32A61A-495E-42A7-9821-AB445E48C3A3}">
      <dgm:prSet/>
      <dgm:spPr/>
      <dgm:t>
        <a:bodyPr/>
        <a:lstStyle/>
        <a:p>
          <a:r>
            <a:rPr lang="en-US" dirty="0">
              <a:latin typeface="Arial" panose="020B0604020202020204" pitchFamily="34" charset="0"/>
              <a:cs typeface="Arial" panose="020B0604020202020204" pitchFamily="34" charset="0"/>
            </a:rPr>
            <a:t>create effective communication channels and systems, particularly with consumers and workers</a:t>
          </a:r>
        </a:p>
      </dgm:t>
    </dgm:pt>
    <dgm:pt modelId="{7163465A-FA33-4953-A40B-6DB16DAC6427}" type="parTrans" cxnId="{DD5BD964-9FBA-42C3-8AAC-E2914FF4BA27}">
      <dgm:prSet/>
      <dgm:spPr/>
      <dgm:t>
        <a:bodyPr/>
        <a:lstStyle/>
        <a:p>
          <a:endParaRPr lang="en-US">
            <a:latin typeface="Arial" panose="020B0604020202020204" pitchFamily="34" charset="0"/>
            <a:cs typeface="Arial" panose="020B0604020202020204" pitchFamily="34" charset="0"/>
          </a:endParaRPr>
        </a:p>
      </dgm:t>
    </dgm:pt>
    <dgm:pt modelId="{FF1F41DF-1038-4E6D-B69C-54A05D4D36E6}" type="sibTrans" cxnId="{DD5BD964-9FBA-42C3-8AAC-E2914FF4BA27}">
      <dgm:prSet/>
      <dgm:spPr/>
      <dgm:t>
        <a:bodyPr/>
        <a:lstStyle/>
        <a:p>
          <a:endParaRPr lang="en-US">
            <a:latin typeface="Arial" panose="020B0604020202020204" pitchFamily="34" charset="0"/>
            <a:cs typeface="Arial" panose="020B0604020202020204" pitchFamily="34" charset="0"/>
          </a:endParaRPr>
        </a:p>
      </dgm:t>
    </dgm:pt>
    <dgm:pt modelId="{7BD1C8FB-A380-4360-AA03-43326A222927}">
      <dgm:prSet/>
      <dgm:spPr/>
      <dgm:t>
        <a:bodyPr/>
        <a:lstStyle/>
        <a:p>
          <a:r>
            <a:rPr lang="en-US">
              <a:latin typeface="Arial" panose="020B0604020202020204" pitchFamily="34" charset="0"/>
              <a:cs typeface="Arial" panose="020B0604020202020204" pitchFamily="34" charset="0"/>
            </a:rPr>
            <a:t>Any organisation can fail due to a lack of communication.</a:t>
          </a:r>
        </a:p>
      </dgm:t>
    </dgm:pt>
    <dgm:pt modelId="{81B81F47-08C8-4F3E-B1AF-62BDAF2B2DBA}" type="parTrans" cxnId="{571AFCE1-4350-47AE-8E6D-E3A596093D9F}">
      <dgm:prSet/>
      <dgm:spPr/>
      <dgm:t>
        <a:bodyPr/>
        <a:lstStyle/>
        <a:p>
          <a:endParaRPr lang="en-US">
            <a:latin typeface="Arial" panose="020B0604020202020204" pitchFamily="34" charset="0"/>
            <a:cs typeface="Arial" panose="020B0604020202020204" pitchFamily="34" charset="0"/>
          </a:endParaRPr>
        </a:p>
      </dgm:t>
    </dgm:pt>
    <dgm:pt modelId="{82CAC01D-C257-4200-9BA8-136928320540}" type="sibTrans" cxnId="{571AFCE1-4350-47AE-8E6D-E3A596093D9F}">
      <dgm:prSet/>
      <dgm:spPr/>
      <dgm:t>
        <a:bodyPr/>
        <a:lstStyle/>
        <a:p>
          <a:endParaRPr lang="en-US">
            <a:latin typeface="Arial" panose="020B0604020202020204" pitchFamily="34" charset="0"/>
            <a:cs typeface="Arial" panose="020B0604020202020204" pitchFamily="34" charset="0"/>
          </a:endParaRPr>
        </a:p>
      </dgm:t>
    </dgm:pt>
    <dgm:pt modelId="{33B4D36B-D51E-4A15-B0E8-75DF2F36A2D8}">
      <dgm:prSet/>
      <dgm:spPr/>
      <dgm:t>
        <a:bodyPr/>
        <a:lstStyle/>
        <a:p>
          <a:r>
            <a:rPr lang="en-US" dirty="0">
              <a:latin typeface="Arial" panose="020B0604020202020204" pitchFamily="34" charset="0"/>
              <a:cs typeface="Arial" panose="020B0604020202020204" pitchFamily="34" charset="0"/>
            </a:rPr>
            <a:t>Every employee and management should </a:t>
          </a:r>
          <a:r>
            <a:rPr lang="en-US" dirty="0" err="1">
              <a:latin typeface="Arial" panose="020B0604020202020204" pitchFamily="34" charset="0"/>
              <a:cs typeface="Arial" panose="020B0604020202020204" pitchFamily="34" charset="0"/>
            </a:rPr>
            <a:t>endeavour</a:t>
          </a:r>
          <a:r>
            <a:rPr lang="en-US" dirty="0">
              <a:latin typeface="Arial" panose="020B0604020202020204" pitchFamily="34" charset="0"/>
              <a:cs typeface="Arial" panose="020B0604020202020204" pitchFamily="34" charset="0"/>
            </a:rPr>
            <a:t> to overcome certain barriers to successful communication.</a:t>
          </a:r>
        </a:p>
      </dgm:t>
    </dgm:pt>
    <dgm:pt modelId="{24055E1C-A1AF-4000-8DE9-A98E5B7E7CBA}" type="parTrans" cxnId="{88B216C8-F5FD-4B30-9797-A0A125C2D13E}">
      <dgm:prSet/>
      <dgm:spPr/>
      <dgm:t>
        <a:bodyPr/>
        <a:lstStyle/>
        <a:p>
          <a:endParaRPr lang="en-US">
            <a:latin typeface="Arial" panose="020B0604020202020204" pitchFamily="34" charset="0"/>
            <a:cs typeface="Arial" panose="020B0604020202020204" pitchFamily="34" charset="0"/>
          </a:endParaRPr>
        </a:p>
      </dgm:t>
    </dgm:pt>
    <dgm:pt modelId="{A90F45B9-F829-4D19-B3C4-DD2C4E1F2131}" type="sibTrans" cxnId="{88B216C8-F5FD-4B30-9797-A0A125C2D13E}">
      <dgm:prSet/>
      <dgm:spPr/>
      <dgm:t>
        <a:bodyPr/>
        <a:lstStyle/>
        <a:p>
          <a:endParaRPr lang="en-US">
            <a:latin typeface="Arial" panose="020B0604020202020204" pitchFamily="34" charset="0"/>
            <a:cs typeface="Arial" panose="020B0604020202020204" pitchFamily="34" charset="0"/>
          </a:endParaRPr>
        </a:p>
      </dgm:t>
    </dgm:pt>
    <dgm:pt modelId="{6931E953-3143-486C-9E30-27523606030A}" type="pres">
      <dgm:prSet presAssocID="{09A63B0E-54F9-40C4-82D0-F79BA020AD70}" presName="root" presStyleCnt="0">
        <dgm:presLayoutVars>
          <dgm:dir/>
          <dgm:resizeHandles val="exact"/>
        </dgm:presLayoutVars>
      </dgm:prSet>
      <dgm:spPr/>
    </dgm:pt>
    <dgm:pt modelId="{865D9343-1B88-4CE5-B834-28CED4D5B19A}" type="pres">
      <dgm:prSet presAssocID="{47B64C27-BF80-4EA4-8462-0D358B0E9F96}" presName="compNode" presStyleCnt="0"/>
      <dgm:spPr/>
    </dgm:pt>
    <dgm:pt modelId="{AD4FCC75-03B0-45B8-A383-EFD9B0C2A36F}" type="pres">
      <dgm:prSet presAssocID="{47B64C27-BF80-4EA4-8462-0D358B0E9F96}" presName="bgRect" presStyleLbl="bgShp" presStyleIdx="0" presStyleCnt="4" custLinFactNeighborX="-3627" custLinFactNeighborY="-197"/>
      <dgm:spPr/>
    </dgm:pt>
    <dgm:pt modelId="{9C9CFF6E-DF17-430F-AA79-AF52A950CFCD}" type="pres">
      <dgm:prSet presAssocID="{47B64C27-BF80-4EA4-8462-0D358B0E9F9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Network"/>
        </a:ext>
      </dgm:extLst>
    </dgm:pt>
    <dgm:pt modelId="{FC63CBA3-7CFB-454A-B1A3-1501A5C62B5E}" type="pres">
      <dgm:prSet presAssocID="{47B64C27-BF80-4EA4-8462-0D358B0E9F96}" presName="spaceRect" presStyleCnt="0"/>
      <dgm:spPr/>
    </dgm:pt>
    <dgm:pt modelId="{DA24AE5A-8CAF-410D-9824-D1E455890F83}" type="pres">
      <dgm:prSet presAssocID="{47B64C27-BF80-4EA4-8462-0D358B0E9F96}" presName="parTx" presStyleLbl="revTx" presStyleIdx="0" presStyleCnt="4">
        <dgm:presLayoutVars>
          <dgm:chMax val="0"/>
          <dgm:chPref val="0"/>
        </dgm:presLayoutVars>
      </dgm:prSet>
      <dgm:spPr/>
    </dgm:pt>
    <dgm:pt modelId="{0F627A29-A510-436D-B687-DF14A5035B88}" type="pres">
      <dgm:prSet presAssocID="{21517CED-51C8-482E-9B90-8D5A0318636F}" presName="sibTrans" presStyleCnt="0"/>
      <dgm:spPr/>
    </dgm:pt>
    <dgm:pt modelId="{7C8A5204-7466-476F-9E54-3A143299943C}" type="pres">
      <dgm:prSet presAssocID="{1E32A61A-495E-42A7-9821-AB445E48C3A3}" presName="compNode" presStyleCnt="0"/>
      <dgm:spPr/>
    </dgm:pt>
    <dgm:pt modelId="{DAEA0346-210E-469C-935E-90D38433B850}" type="pres">
      <dgm:prSet presAssocID="{1E32A61A-495E-42A7-9821-AB445E48C3A3}" presName="bgRect" presStyleLbl="bgShp" presStyleIdx="1" presStyleCnt="4"/>
      <dgm:spPr/>
    </dgm:pt>
    <dgm:pt modelId="{E09080B9-8259-4FBA-B40F-E7F375D76568}" type="pres">
      <dgm:prSet presAssocID="{1E32A61A-495E-42A7-9821-AB445E48C3A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rchnata"/>
        </a:ext>
      </dgm:extLst>
    </dgm:pt>
    <dgm:pt modelId="{EC0CA5CB-EE4C-427C-8E06-79A9E1173603}" type="pres">
      <dgm:prSet presAssocID="{1E32A61A-495E-42A7-9821-AB445E48C3A3}" presName="spaceRect" presStyleCnt="0"/>
      <dgm:spPr/>
    </dgm:pt>
    <dgm:pt modelId="{D17DCEB9-FB2D-414C-901E-2B6531D8B01A}" type="pres">
      <dgm:prSet presAssocID="{1E32A61A-495E-42A7-9821-AB445E48C3A3}" presName="parTx" presStyleLbl="revTx" presStyleIdx="1" presStyleCnt="4">
        <dgm:presLayoutVars>
          <dgm:chMax val="0"/>
          <dgm:chPref val="0"/>
        </dgm:presLayoutVars>
      </dgm:prSet>
      <dgm:spPr/>
    </dgm:pt>
    <dgm:pt modelId="{415D4B00-EB8A-4E11-B387-F220133A677B}" type="pres">
      <dgm:prSet presAssocID="{FF1F41DF-1038-4E6D-B69C-54A05D4D36E6}" presName="sibTrans" presStyleCnt="0"/>
      <dgm:spPr/>
    </dgm:pt>
    <dgm:pt modelId="{9C5A8BB0-6D39-4E08-877D-3F1D9E585151}" type="pres">
      <dgm:prSet presAssocID="{7BD1C8FB-A380-4360-AA03-43326A222927}" presName="compNode" presStyleCnt="0"/>
      <dgm:spPr/>
    </dgm:pt>
    <dgm:pt modelId="{5F77D1F4-A5F4-4362-80C9-B2852FF2CF4A}" type="pres">
      <dgm:prSet presAssocID="{7BD1C8FB-A380-4360-AA03-43326A222927}" presName="bgRect" presStyleLbl="bgShp" presStyleIdx="2" presStyleCnt="4"/>
      <dgm:spPr/>
    </dgm:pt>
    <dgm:pt modelId="{5EBF7E1E-BE31-4C33-B7B9-2140242A3F43}" type="pres">
      <dgm:prSet presAssocID="{7BD1C8FB-A380-4360-AA03-43326A22292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aeth"/>
        </a:ext>
      </dgm:extLst>
    </dgm:pt>
    <dgm:pt modelId="{48B25014-5B99-4ADC-9B21-D65E9BA82886}" type="pres">
      <dgm:prSet presAssocID="{7BD1C8FB-A380-4360-AA03-43326A222927}" presName="spaceRect" presStyleCnt="0"/>
      <dgm:spPr/>
    </dgm:pt>
    <dgm:pt modelId="{4F1D6C09-BAED-4ED0-A8E9-C612594637B4}" type="pres">
      <dgm:prSet presAssocID="{7BD1C8FB-A380-4360-AA03-43326A222927}" presName="parTx" presStyleLbl="revTx" presStyleIdx="2" presStyleCnt="4">
        <dgm:presLayoutVars>
          <dgm:chMax val="0"/>
          <dgm:chPref val="0"/>
        </dgm:presLayoutVars>
      </dgm:prSet>
      <dgm:spPr/>
    </dgm:pt>
    <dgm:pt modelId="{0C018146-ADE3-4A9B-82F5-4AF229D5E4C7}" type="pres">
      <dgm:prSet presAssocID="{82CAC01D-C257-4200-9BA8-136928320540}" presName="sibTrans" presStyleCnt="0"/>
      <dgm:spPr/>
    </dgm:pt>
    <dgm:pt modelId="{8489CC77-EA39-48C7-8D98-BA5C4A4AD67E}" type="pres">
      <dgm:prSet presAssocID="{33B4D36B-D51E-4A15-B0E8-75DF2F36A2D8}" presName="compNode" presStyleCnt="0"/>
      <dgm:spPr/>
    </dgm:pt>
    <dgm:pt modelId="{EBBAD2CE-93E8-4443-8CE9-8F35A385CD4B}" type="pres">
      <dgm:prSet presAssocID="{33B4D36B-D51E-4A15-B0E8-75DF2F36A2D8}" presName="bgRect" presStyleLbl="bgShp" presStyleIdx="3" presStyleCnt="4"/>
      <dgm:spPr/>
    </dgm:pt>
    <dgm:pt modelId="{A328EF3D-CA0B-4A13-9627-FAB219005264}" type="pres">
      <dgm:prSet presAssocID="{33B4D36B-D51E-4A15-B0E8-75DF2F36A2D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ffice Worker"/>
        </a:ext>
      </dgm:extLst>
    </dgm:pt>
    <dgm:pt modelId="{C99745A9-052A-4FCD-8D30-1124EFEB6995}" type="pres">
      <dgm:prSet presAssocID="{33B4D36B-D51E-4A15-B0E8-75DF2F36A2D8}" presName="spaceRect" presStyleCnt="0"/>
      <dgm:spPr/>
    </dgm:pt>
    <dgm:pt modelId="{BA8A9DC2-C145-459E-B724-687D5F891167}" type="pres">
      <dgm:prSet presAssocID="{33B4D36B-D51E-4A15-B0E8-75DF2F36A2D8}" presName="parTx" presStyleLbl="revTx" presStyleIdx="3" presStyleCnt="4">
        <dgm:presLayoutVars>
          <dgm:chMax val="0"/>
          <dgm:chPref val="0"/>
        </dgm:presLayoutVars>
      </dgm:prSet>
      <dgm:spPr/>
    </dgm:pt>
  </dgm:ptLst>
  <dgm:cxnLst>
    <dgm:cxn modelId="{F546F014-093F-4761-8FFF-A48ED7BB232B}" type="presOf" srcId="{1E32A61A-495E-42A7-9821-AB445E48C3A3}" destId="{D17DCEB9-FB2D-414C-901E-2B6531D8B01A}" srcOrd="0" destOrd="0" presId="urn:microsoft.com/office/officeart/2018/2/layout/IconVerticalSolidList"/>
    <dgm:cxn modelId="{DD5BD964-9FBA-42C3-8AAC-E2914FF4BA27}" srcId="{09A63B0E-54F9-40C4-82D0-F79BA020AD70}" destId="{1E32A61A-495E-42A7-9821-AB445E48C3A3}" srcOrd="1" destOrd="0" parTransId="{7163465A-FA33-4953-A40B-6DB16DAC6427}" sibTransId="{FF1F41DF-1038-4E6D-B69C-54A05D4D36E6}"/>
    <dgm:cxn modelId="{2D65514E-B6F2-4FB9-B83D-8ABB165E8BA3}" type="presOf" srcId="{33B4D36B-D51E-4A15-B0E8-75DF2F36A2D8}" destId="{BA8A9DC2-C145-459E-B724-687D5F891167}" srcOrd="0" destOrd="0" presId="urn:microsoft.com/office/officeart/2018/2/layout/IconVerticalSolidList"/>
    <dgm:cxn modelId="{83A626A4-C73D-45C6-92A9-90C614549AE9}" srcId="{09A63B0E-54F9-40C4-82D0-F79BA020AD70}" destId="{47B64C27-BF80-4EA4-8462-0D358B0E9F96}" srcOrd="0" destOrd="0" parTransId="{0887E502-55BE-4DFA-93C2-29DD15E8BA64}" sibTransId="{21517CED-51C8-482E-9B90-8D5A0318636F}"/>
    <dgm:cxn modelId="{898371A8-A2AF-4BE1-BEBF-AC98058FB452}" type="presOf" srcId="{09A63B0E-54F9-40C4-82D0-F79BA020AD70}" destId="{6931E953-3143-486C-9E30-27523606030A}" srcOrd="0" destOrd="0" presId="urn:microsoft.com/office/officeart/2018/2/layout/IconVerticalSolidList"/>
    <dgm:cxn modelId="{88B216C8-F5FD-4B30-9797-A0A125C2D13E}" srcId="{09A63B0E-54F9-40C4-82D0-F79BA020AD70}" destId="{33B4D36B-D51E-4A15-B0E8-75DF2F36A2D8}" srcOrd="3" destOrd="0" parTransId="{24055E1C-A1AF-4000-8DE9-A98E5B7E7CBA}" sibTransId="{A90F45B9-F829-4D19-B3C4-DD2C4E1F2131}"/>
    <dgm:cxn modelId="{FDC0E6CD-8A54-4C25-A168-EB9C7DB88769}" type="presOf" srcId="{7BD1C8FB-A380-4360-AA03-43326A222927}" destId="{4F1D6C09-BAED-4ED0-A8E9-C612594637B4}" srcOrd="0" destOrd="0" presId="urn:microsoft.com/office/officeart/2018/2/layout/IconVerticalSolidList"/>
    <dgm:cxn modelId="{571AFCE1-4350-47AE-8E6D-E3A596093D9F}" srcId="{09A63B0E-54F9-40C4-82D0-F79BA020AD70}" destId="{7BD1C8FB-A380-4360-AA03-43326A222927}" srcOrd="2" destOrd="0" parTransId="{81B81F47-08C8-4F3E-B1AF-62BDAF2B2DBA}" sibTransId="{82CAC01D-C257-4200-9BA8-136928320540}"/>
    <dgm:cxn modelId="{F8D778F4-CBC4-4774-A67A-C341FD89F974}" type="presOf" srcId="{47B64C27-BF80-4EA4-8462-0D358B0E9F96}" destId="{DA24AE5A-8CAF-410D-9824-D1E455890F83}" srcOrd="0" destOrd="0" presId="urn:microsoft.com/office/officeart/2018/2/layout/IconVerticalSolidList"/>
    <dgm:cxn modelId="{27F238F1-C14F-4621-A130-45F32F3BFABC}" type="presParOf" srcId="{6931E953-3143-486C-9E30-27523606030A}" destId="{865D9343-1B88-4CE5-B834-28CED4D5B19A}" srcOrd="0" destOrd="0" presId="urn:microsoft.com/office/officeart/2018/2/layout/IconVerticalSolidList"/>
    <dgm:cxn modelId="{72ECF1F7-7AA5-44E3-ACA1-21990DB4FDF0}" type="presParOf" srcId="{865D9343-1B88-4CE5-B834-28CED4D5B19A}" destId="{AD4FCC75-03B0-45B8-A383-EFD9B0C2A36F}" srcOrd="0" destOrd="0" presId="urn:microsoft.com/office/officeart/2018/2/layout/IconVerticalSolidList"/>
    <dgm:cxn modelId="{B4DA545B-2E84-4621-8055-AFAE7081B1EC}" type="presParOf" srcId="{865D9343-1B88-4CE5-B834-28CED4D5B19A}" destId="{9C9CFF6E-DF17-430F-AA79-AF52A950CFCD}" srcOrd="1" destOrd="0" presId="urn:microsoft.com/office/officeart/2018/2/layout/IconVerticalSolidList"/>
    <dgm:cxn modelId="{A4DAA2E4-0901-493C-B106-61866C5F8CD9}" type="presParOf" srcId="{865D9343-1B88-4CE5-B834-28CED4D5B19A}" destId="{FC63CBA3-7CFB-454A-B1A3-1501A5C62B5E}" srcOrd="2" destOrd="0" presId="urn:microsoft.com/office/officeart/2018/2/layout/IconVerticalSolidList"/>
    <dgm:cxn modelId="{C47FC99F-A7AA-4263-8C39-6D58ED1A3006}" type="presParOf" srcId="{865D9343-1B88-4CE5-B834-28CED4D5B19A}" destId="{DA24AE5A-8CAF-410D-9824-D1E455890F83}" srcOrd="3" destOrd="0" presId="urn:microsoft.com/office/officeart/2018/2/layout/IconVerticalSolidList"/>
    <dgm:cxn modelId="{FD2F2FBB-C155-467B-89D5-8DB187C33070}" type="presParOf" srcId="{6931E953-3143-486C-9E30-27523606030A}" destId="{0F627A29-A510-436D-B687-DF14A5035B88}" srcOrd="1" destOrd="0" presId="urn:microsoft.com/office/officeart/2018/2/layout/IconVerticalSolidList"/>
    <dgm:cxn modelId="{9C5CD7E6-9A3B-42E4-9179-A7609A588F20}" type="presParOf" srcId="{6931E953-3143-486C-9E30-27523606030A}" destId="{7C8A5204-7466-476F-9E54-3A143299943C}" srcOrd="2" destOrd="0" presId="urn:microsoft.com/office/officeart/2018/2/layout/IconVerticalSolidList"/>
    <dgm:cxn modelId="{EC4D3A68-65CD-41D7-8628-2FC2B1A52E27}" type="presParOf" srcId="{7C8A5204-7466-476F-9E54-3A143299943C}" destId="{DAEA0346-210E-469C-935E-90D38433B850}" srcOrd="0" destOrd="0" presId="urn:microsoft.com/office/officeart/2018/2/layout/IconVerticalSolidList"/>
    <dgm:cxn modelId="{CAE9BD8C-46C4-4200-B05D-B4B0D0383612}" type="presParOf" srcId="{7C8A5204-7466-476F-9E54-3A143299943C}" destId="{E09080B9-8259-4FBA-B40F-E7F375D76568}" srcOrd="1" destOrd="0" presId="urn:microsoft.com/office/officeart/2018/2/layout/IconVerticalSolidList"/>
    <dgm:cxn modelId="{19FBBBD3-AFF6-4636-9A6E-23DD8DF64C78}" type="presParOf" srcId="{7C8A5204-7466-476F-9E54-3A143299943C}" destId="{EC0CA5CB-EE4C-427C-8E06-79A9E1173603}" srcOrd="2" destOrd="0" presId="urn:microsoft.com/office/officeart/2018/2/layout/IconVerticalSolidList"/>
    <dgm:cxn modelId="{52CC30A6-2CF0-4A9F-81A2-9E7F45192E42}" type="presParOf" srcId="{7C8A5204-7466-476F-9E54-3A143299943C}" destId="{D17DCEB9-FB2D-414C-901E-2B6531D8B01A}" srcOrd="3" destOrd="0" presId="urn:microsoft.com/office/officeart/2018/2/layout/IconVerticalSolidList"/>
    <dgm:cxn modelId="{618D64BA-E3E5-40A1-82BA-11B9AE3CA0EB}" type="presParOf" srcId="{6931E953-3143-486C-9E30-27523606030A}" destId="{415D4B00-EB8A-4E11-B387-F220133A677B}" srcOrd="3" destOrd="0" presId="urn:microsoft.com/office/officeart/2018/2/layout/IconVerticalSolidList"/>
    <dgm:cxn modelId="{53D0D081-238C-4BC3-870B-AFCC0115DED8}" type="presParOf" srcId="{6931E953-3143-486C-9E30-27523606030A}" destId="{9C5A8BB0-6D39-4E08-877D-3F1D9E585151}" srcOrd="4" destOrd="0" presId="urn:microsoft.com/office/officeart/2018/2/layout/IconVerticalSolidList"/>
    <dgm:cxn modelId="{8B55AD13-1D37-4F59-B792-EE211B34E273}" type="presParOf" srcId="{9C5A8BB0-6D39-4E08-877D-3F1D9E585151}" destId="{5F77D1F4-A5F4-4362-80C9-B2852FF2CF4A}" srcOrd="0" destOrd="0" presId="urn:microsoft.com/office/officeart/2018/2/layout/IconVerticalSolidList"/>
    <dgm:cxn modelId="{F6C73B76-785F-4F75-8F5F-7550B81B94B3}" type="presParOf" srcId="{9C5A8BB0-6D39-4E08-877D-3F1D9E585151}" destId="{5EBF7E1E-BE31-4C33-B7B9-2140242A3F43}" srcOrd="1" destOrd="0" presId="urn:microsoft.com/office/officeart/2018/2/layout/IconVerticalSolidList"/>
    <dgm:cxn modelId="{378F04C5-C192-49B9-ACAE-77DCAF8FCDA8}" type="presParOf" srcId="{9C5A8BB0-6D39-4E08-877D-3F1D9E585151}" destId="{48B25014-5B99-4ADC-9B21-D65E9BA82886}" srcOrd="2" destOrd="0" presId="urn:microsoft.com/office/officeart/2018/2/layout/IconVerticalSolidList"/>
    <dgm:cxn modelId="{77B54482-7E1C-458D-9DA6-3D69F52D2AF5}" type="presParOf" srcId="{9C5A8BB0-6D39-4E08-877D-3F1D9E585151}" destId="{4F1D6C09-BAED-4ED0-A8E9-C612594637B4}" srcOrd="3" destOrd="0" presId="urn:microsoft.com/office/officeart/2018/2/layout/IconVerticalSolidList"/>
    <dgm:cxn modelId="{B21872D1-04F9-45F1-B221-AAB32E532C28}" type="presParOf" srcId="{6931E953-3143-486C-9E30-27523606030A}" destId="{0C018146-ADE3-4A9B-82F5-4AF229D5E4C7}" srcOrd="5" destOrd="0" presId="urn:microsoft.com/office/officeart/2018/2/layout/IconVerticalSolidList"/>
    <dgm:cxn modelId="{AB884568-C3A2-4306-B806-7D76B35A7F38}" type="presParOf" srcId="{6931E953-3143-486C-9E30-27523606030A}" destId="{8489CC77-EA39-48C7-8D98-BA5C4A4AD67E}" srcOrd="6" destOrd="0" presId="urn:microsoft.com/office/officeart/2018/2/layout/IconVerticalSolidList"/>
    <dgm:cxn modelId="{CCCE8C90-275E-4947-858E-FE17BE278C79}" type="presParOf" srcId="{8489CC77-EA39-48C7-8D98-BA5C4A4AD67E}" destId="{EBBAD2CE-93E8-4443-8CE9-8F35A385CD4B}" srcOrd="0" destOrd="0" presId="urn:microsoft.com/office/officeart/2018/2/layout/IconVerticalSolidList"/>
    <dgm:cxn modelId="{FCFE7984-A8B5-4722-AD31-2C7CB153B3CA}" type="presParOf" srcId="{8489CC77-EA39-48C7-8D98-BA5C4A4AD67E}" destId="{A328EF3D-CA0B-4A13-9627-FAB219005264}" srcOrd="1" destOrd="0" presId="urn:microsoft.com/office/officeart/2018/2/layout/IconVerticalSolidList"/>
    <dgm:cxn modelId="{34ECB0F9-464C-4D96-B6A1-D5A4D57F86C3}" type="presParOf" srcId="{8489CC77-EA39-48C7-8D98-BA5C4A4AD67E}" destId="{C99745A9-052A-4FCD-8D30-1124EFEB6995}" srcOrd="2" destOrd="0" presId="urn:microsoft.com/office/officeart/2018/2/layout/IconVerticalSolidList"/>
    <dgm:cxn modelId="{5FF17E8E-63AA-4D58-80B0-1791F1A45726}" type="presParOf" srcId="{8489CC77-EA39-48C7-8D98-BA5C4A4AD67E}" destId="{BA8A9DC2-C145-459E-B724-687D5F89116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C42F9A5-A978-41F9-B743-9D4282C350A0}"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6C4AD03-AEF8-40B2-A9FB-E193C86B5617}">
      <dgm:prSet/>
      <dgm:spPr/>
      <dgm:t>
        <a:bodyPr/>
        <a:lstStyle/>
        <a:p>
          <a:pPr>
            <a:defRPr cap="all"/>
          </a:pPr>
          <a:r>
            <a:rPr lang="en-GB"/>
            <a:t>Thank you </a:t>
          </a:r>
          <a:endParaRPr lang="en-US"/>
        </a:p>
      </dgm:t>
    </dgm:pt>
    <dgm:pt modelId="{017EB01A-BE0C-437A-ADFB-CF4753BE46D8}" type="parTrans" cxnId="{C984F23F-B4E0-4797-BD5C-7FEFB368274D}">
      <dgm:prSet/>
      <dgm:spPr/>
      <dgm:t>
        <a:bodyPr/>
        <a:lstStyle/>
        <a:p>
          <a:endParaRPr lang="en-US"/>
        </a:p>
      </dgm:t>
    </dgm:pt>
    <dgm:pt modelId="{A3E56521-37B0-4AFF-9C88-95D4799D57D2}" type="sibTrans" cxnId="{C984F23F-B4E0-4797-BD5C-7FEFB368274D}">
      <dgm:prSet/>
      <dgm:spPr/>
      <dgm:t>
        <a:bodyPr/>
        <a:lstStyle/>
        <a:p>
          <a:endParaRPr lang="en-US"/>
        </a:p>
      </dgm:t>
    </dgm:pt>
    <dgm:pt modelId="{9019ABEB-BA23-46AB-A226-C29921FE9344}">
      <dgm:prSet/>
      <dgm:spPr/>
      <dgm:t>
        <a:bodyPr/>
        <a:lstStyle/>
        <a:p>
          <a:pPr>
            <a:defRPr cap="all"/>
          </a:pPr>
          <a:r>
            <a:rPr lang="en-GB"/>
            <a:t>Any questions </a:t>
          </a:r>
          <a:endParaRPr lang="en-US"/>
        </a:p>
      </dgm:t>
    </dgm:pt>
    <dgm:pt modelId="{E175D23C-5423-481A-B1E7-63B1D011880F}" type="parTrans" cxnId="{C6264EE2-3F68-4743-9E81-1C61E2AC06AA}">
      <dgm:prSet/>
      <dgm:spPr/>
      <dgm:t>
        <a:bodyPr/>
        <a:lstStyle/>
        <a:p>
          <a:endParaRPr lang="en-US"/>
        </a:p>
      </dgm:t>
    </dgm:pt>
    <dgm:pt modelId="{02D64862-197F-47E8-9137-DE7B8081DF27}" type="sibTrans" cxnId="{C6264EE2-3F68-4743-9E81-1C61E2AC06AA}">
      <dgm:prSet/>
      <dgm:spPr/>
      <dgm:t>
        <a:bodyPr/>
        <a:lstStyle/>
        <a:p>
          <a:endParaRPr lang="en-US"/>
        </a:p>
      </dgm:t>
    </dgm:pt>
    <dgm:pt modelId="{9559D39A-AE23-46F1-957A-E9F62B81DE02}" type="pres">
      <dgm:prSet presAssocID="{1C42F9A5-A978-41F9-B743-9D4282C350A0}" presName="root" presStyleCnt="0">
        <dgm:presLayoutVars>
          <dgm:dir/>
          <dgm:resizeHandles val="exact"/>
        </dgm:presLayoutVars>
      </dgm:prSet>
      <dgm:spPr/>
    </dgm:pt>
    <dgm:pt modelId="{D2B798BF-7C6D-4222-9546-182C9D7084B8}" type="pres">
      <dgm:prSet presAssocID="{E6C4AD03-AEF8-40B2-A9FB-E193C86B5617}" presName="compNode" presStyleCnt="0"/>
      <dgm:spPr/>
    </dgm:pt>
    <dgm:pt modelId="{425981D6-D02B-45EA-8D20-6669E5BF2557}" type="pres">
      <dgm:prSet presAssocID="{E6C4AD03-AEF8-40B2-A9FB-E193C86B5617}" presName="iconBgRect" presStyleLbl="bgShp" presStyleIdx="0" presStyleCnt="2"/>
      <dgm:spPr>
        <a:prstGeom prst="round2DiagRect">
          <a:avLst>
            <a:gd name="adj1" fmla="val 29727"/>
            <a:gd name="adj2" fmla="val 0"/>
          </a:avLst>
        </a:prstGeom>
      </dgm:spPr>
    </dgm:pt>
    <dgm:pt modelId="{EACBDA99-70E9-4A0B-A103-881EC1A18845}" type="pres">
      <dgm:prSet presAssocID="{E6C4AD03-AEF8-40B2-A9FB-E193C86B561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E485B3B6-231C-4936-9937-348B8F4D90E7}" type="pres">
      <dgm:prSet presAssocID="{E6C4AD03-AEF8-40B2-A9FB-E193C86B5617}" presName="spaceRect" presStyleCnt="0"/>
      <dgm:spPr/>
    </dgm:pt>
    <dgm:pt modelId="{F3ED47F2-BFCC-46D7-8C19-B3AA0C24F52F}" type="pres">
      <dgm:prSet presAssocID="{E6C4AD03-AEF8-40B2-A9FB-E193C86B5617}" presName="textRect" presStyleLbl="revTx" presStyleIdx="0" presStyleCnt="2">
        <dgm:presLayoutVars>
          <dgm:chMax val="1"/>
          <dgm:chPref val="1"/>
        </dgm:presLayoutVars>
      </dgm:prSet>
      <dgm:spPr/>
    </dgm:pt>
    <dgm:pt modelId="{F5AD15DA-70BC-4A51-9546-F8E8E688ACE4}" type="pres">
      <dgm:prSet presAssocID="{A3E56521-37B0-4AFF-9C88-95D4799D57D2}" presName="sibTrans" presStyleCnt="0"/>
      <dgm:spPr/>
    </dgm:pt>
    <dgm:pt modelId="{74EA3337-066D-4FA1-AE4A-37F13DA26B25}" type="pres">
      <dgm:prSet presAssocID="{9019ABEB-BA23-46AB-A226-C29921FE9344}" presName="compNode" presStyleCnt="0"/>
      <dgm:spPr/>
    </dgm:pt>
    <dgm:pt modelId="{939F837D-4B8E-4576-A4A6-44FCCCC297B2}" type="pres">
      <dgm:prSet presAssocID="{9019ABEB-BA23-46AB-A226-C29921FE9344}" presName="iconBgRect" presStyleLbl="bgShp" presStyleIdx="1" presStyleCnt="2"/>
      <dgm:spPr>
        <a:prstGeom prst="round2DiagRect">
          <a:avLst>
            <a:gd name="adj1" fmla="val 29727"/>
            <a:gd name="adj2" fmla="val 0"/>
          </a:avLst>
        </a:prstGeom>
      </dgm:spPr>
    </dgm:pt>
    <dgm:pt modelId="{32F3C651-0E05-485C-86B8-0ABC08BDA6DA}" type="pres">
      <dgm:prSet presAssocID="{9019ABEB-BA23-46AB-A226-C29921FE934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lp"/>
        </a:ext>
      </dgm:extLst>
    </dgm:pt>
    <dgm:pt modelId="{B6C1B492-763B-44FF-B571-953304888B69}" type="pres">
      <dgm:prSet presAssocID="{9019ABEB-BA23-46AB-A226-C29921FE9344}" presName="spaceRect" presStyleCnt="0"/>
      <dgm:spPr/>
    </dgm:pt>
    <dgm:pt modelId="{B3B4125A-C704-4441-B356-B726509E9678}" type="pres">
      <dgm:prSet presAssocID="{9019ABEB-BA23-46AB-A226-C29921FE9344}" presName="textRect" presStyleLbl="revTx" presStyleIdx="1" presStyleCnt="2">
        <dgm:presLayoutVars>
          <dgm:chMax val="1"/>
          <dgm:chPref val="1"/>
        </dgm:presLayoutVars>
      </dgm:prSet>
      <dgm:spPr/>
    </dgm:pt>
  </dgm:ptLst>
  <dgm:cxnLst>
    <dgm:cxn modelId="{C984F23F-B4E0-4797-BD5C-7FEFB368274D}" srcId="{1C42F9A5-A978-41F9-B743-9D4282C350A0}" destId="{E6C4AD03-AEF8-40B2-A9FB-E193C86B5617}" srcOrd="0" destOrd="0" parTransId="{017EB01A-BE0C-437A-ADFB-CF4753BE46D8}" sibTransId="{A3E56521-37B0-4AFF-9C88-95D4799D57D2}"/>
    <dgm:cxn modelId="{6BAF3386-AB38-4C0A-8F7F-9CDCFF2CE558}" type="presOf" srcId="{9019ABEB-BA23-46AB-A226-C29921FE9344}" destId="{B3B4125A-C704-4441-B356-B726509E9678}" srcOrd="0" destOrd="0" presId="urn:microsoft.com/office/officeart/2018/5/layout/IconLeafLabelList"/>
    <dgm:cxn modelId="{DBBEF1A4-786E-471F-B13F-6AF84AFE4AA4}" type="presOf" srcId="{1C42F9A5-A978-41F9-B743-9D4282C350A0}" destId="{9559D39A-AE23-46F1-957A-E9F62B81DE02}" srcOrd="0" destOrd="0" presId="urn:microsoft.com/office/officeart/2018/5/layout/IconLeafLabelList"/>
    <dgm:cxn modelId="{2024FEBC-2EA9-4FA2-8606-21AC866C1402}" type="presOf" srcId="{E6C4AD03-AEF8-40B2-A9FB-E193C86B5617}" destId="{F3ED47F2-BFCC-46D7-8C19-B3AA0C24F52F}" srcOrd="0" destOrd="0" presId="urn:microsoft.com/office/officeart/2018/5/layout/IconLeafLabelList"/>
    <dgm:cxn modelId="{C6264EE2-3F68-4743-9E81-1C61E2AC06AA}" srcId="{1C42F9A5-A978-41F9-B743-9D4282C350A0}" destId="{9019ABEB-BA23-46AB-A226-C29921FE9344}" srcOrd="1" destOrd="0" parTransId="{E175D23C-5423-481A-B1E7-63B1D011880F}" sibTransId="{02D64862-197F-47E8-9137-DE7B8081DF27}"/>
    <dgm:cxn modelId="{22A3B7FD-7BD3-4049-B5DE-A464BF36A3B8}" type="presParOf" srcId="{9559D39A-AE23-46F1-957A-E9F62B81DE02}" destId="{D2B798BF-7C6D-4222-9546-182C9D7084B8}" srcOrd="0" destOrd="0" presId="urn:microsoft.com/office/officeart/2018/5/layout/IconLeafLabelList"/>
    <dgm:cxn modelId="{63C719F4-C49E-4740-AFAC-914C4564F836}" type="presParOf" srcId="{D2B798BF-7C6D-4222-9546-182C9D7084B8}" destId="{425981D6-D02B-45EA-8D20-6669E5BF2557}" srcOrd="0" destOrd="0" presId="urn:microsoft.com/office/officeart/2018/5/layout/IconLeafLabelList"/>
    <dgm:cxn modelId="{E194CDDA-9081-4C53-928B-E1894D001D0D}" type="presParOf" srcId="{D2B798BF-7C6D-4222-9546-182C9D7084B8}" destId="{EACBDA99-70E9-4A0B-A103-881EC1A18845}" srcOrd="1" destOrd="0" presId="urn:microsoft.com/office/officeart/2018/5/layout/IconLeafLabelList"/>
    <dgm:cxn modelId="{3762DE02-84DF-4CD8-BF25-8FA9C0C2436A}" type="presParOf" srcId="{D2B798BF-7C6D-4222-9546-182C9D7084B8}" destId="{E485B3B6-231C-4936-9937-348B8F4D90E7}" srcOrd="2" destOrd="0" presId="urn:microsoft.com/office/officeart/2018/5/layout/IconLeafLabelList"/>
    <dgm:cxn modelId="{A161004E-1B24-4EA1-8C62-8F99A021D10B}" type="presParOf" srcId="{D2B798BF-7C6D-4222-9546-182C9D7084B8}" destId="{F3ED47F2-BFCC-46D7-8C19-B3AA0C24F52F}" srcOrd="3" destOrd="0" presId="urn:microsoft.com/office/officeart/2018/5/layout/IconLeafLabelList"/>
    <dgm:cxn modelId="{EE70B496-A7A4-4D0C-A87C-5C1A9A8EC015}" type="presParOf" srcId="{9559D39A-AE23-46F1-957A-E9F62B81DE02}" destId="{F5AD15DA-70BC-4A51-9546-F8E8E688ACE4}" srcOrd="1" destOrd="0" presId="urn:microsoft.com/office/officeart/2018/5/layout/IconLeafLabelList"/>
    <dgm:cxn modelId="{BEBB0520-4252-4473-A5A1-9EEBBFD0CD35}" type="presParOf" srcId="{9559D39A-AE23-46F1-957A-E9F62B81DE02}" destId="{74EA3337-066D-4FA1-AE4A-37F13DA26B25}" srcOrd="2" destOrd="0" presId="urn:microsoft.com/office/officeart/2018/5/layout/IconLeafLabelList"/>
    <dgm:cxn modelId="{05186499-4CA4-476B-AFC5-254755BCF8E3}" type="presParOf" srcId="{74EA3337-066D-4FA1-AE4A-37F13DA26B25}" destId="{939F837D-4B8E-4576-A4A6-44FCCCC297B2}" srcOrd="0" destOrd="0" presId="urn:microsoft.com/office/officeart/2018/5/layout/IconLeafLabelList"/>
    <dgm:cxn modelId="{CC9A06FC-1FAC-43E7-A7D7-519015DDD858}" type="presParOf" srcId="{74EA3337-066D-4FA1-AE4A-37F13DA26B25}" destId="{32F3C651-0E05-485C-86B8-0ABC08BDA6DA}" srcOrd="1" destOrd="0" presId="urn:microsoft.com/office/officeart/2018/5/layout/IconLeafLabelList"/>
    <dgm:cxn modelId="{E2F16CD1-1FB9-486C-B1E7-7EEFC2ED88D8}" type="presParOf" srcId="{74EA3337-066D-4FA1-AE4A-37F13DA26B25}" destId="{B6C1B492-763B-44FF-B571-953304888B69}" srcOrd="2" destOrd="0" presId="urn:microsoft.com/office/officeart/2018/5/layout/IconLeafLabelList"/>
    <dgm:cxn modelId="{22FF5997-B699-417F-B67E-FDD735BC1C94}" type="presParOf" srcId="{74EA3337-066D-4FA1-AE4A-37F13DA26B25}" destId="{B3B4125A-C704-4441-B356-B726509E9678}"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4D3CC2-54ED-498B-B638-B71DA2BE73C8}">
      <dsp:nvSpPr>
        <dsp:cNvPr id="0" name=""/>
        <dsp:cNvSpPr/>
      </dsp:nvSpPr>
      <dsp:spPr>
        <a:xfrm>
          <a:off x="0" y="365970"/>
          <a:ext cx="6900512" cy="4284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9B0764-412A-455C-A394-7C74155C1D24}">
      <dsp:nvSpPr>
        <dsp:cNvPr id="0" name=""/>
        <dsp:cNvSpPr/>
      </dsp:nvSpPr>
      <dsp:spPr>
        <a:xfrm>
          <a:off x="345025" y="115050"/>
          <a:ext cx="4830358" cy="501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latin typeface="Arial" panose="020B0604020202020204" pitchFamily="34" charset="0"/>
              <a:cs typeface="Arial" panose="020B0604020202020204" pitchFamily="34" charset="0"/>
            </a:rPr>
            <a:t>Introduction </a:t>
          </a:r>
          <a:endParaRPr lang="en-US" sz="2400" kern="1200" dirty="0">
            <a:solidFill>
              <a:schemeClr val="tx1"/>
            </a:solidFill>
            <a:latin typeface="Arial" panose="020B0604020202020204" pitchFamily="34" charset="0"/>
            <a:cs typeface="Arial" panose="020B0604020202020204" pitchFamily="34" charset="0"/>
          </a:endParaRPr>
        </a:p>
      </dsp:txBody>
      <dsp:txXfrm>
        <a:off x="369523" y="139548"/>
        <a:ext cx="4781362" cy="452844"/>
      </dsp:txXfrm>
    </dsp:sp>
    <dsp:sp modelId="{7D7937F5-61BB-444B-9C82-1A8BED224F6F}">
      <dsp:nvSpPr>
        <dsp:cNvPr id="0" name=""/>
        <dsp:cNvSpPr/>
      </dsp:nvSpPr>
      <dsp:spPr>
        <a:xfrm>
          <a:off x="0" y="1137090"/>
          <a:ext cx="6900512" cy="4284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CF6294-B384-44B0-A267-3C0747CD9E2F}">
      <dsp:nvSpPr>
        <dsp:cNvPr id="0" name=""/>
        <dsp:cNvSpPr/>
      </dsp:nvSpPr>
      <dsp:spPr>
        <a:xfrm>
          <a:off x="345025" y="886170"/>
          <a:ext cx="4830358" cy="5018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a:solidFill>
                <a:schemeClr val="tx1"/>
              </a:solidFill>
              <a:latin typeface="Arial" panose="020B0604020202020204" pitchFamily="34" charset="0"/>
              <a:cs typeface="Arial" panose="020B0604020202020204" pitchFamily="34" charset="0"/>
            </a:rPr>
            <a:t>Theories </a:t>
          </a:r>
          <a:r>
            <a:rPr lang="en-GB" sz="2400" kern="1200" dirty="0">
              <a:solidFill>
                <a:schemeClr val="tx1"/>
              </a:solidFill>
              <a:latin typeface="Arial" panose="020B0604020202020204" pitchFamily="34" charset="0"/>
              <a:cs typeface="Arial" panose="020B0604020202020204" pitchFamily="34" charset="0"/>
            </a:rPr>
            <a:t>of communication </a:t>
          </a:r>
          <a:endParaRPr lang="en-US" sz="2400" kern="1200" dirty="0">
            <a:solidFill>
              <a:schemeClr val="tx1"/>
            </a:solidFill>
            <a:latin typeface="Arial" panose="020B0604020202020204" pitchFamily="34" charset="0"/>
            <a:cs typeface="Arial" panose="020B0604020202020204" pitchFamily="34" charset="0"/>
          </a:endParaRPr>
        </a:p>
      </dsp:txBody>
      <dsp:txXfrm>
        <a:off x="369523" y="910668"/>
        <a:ext cx="4781362" cy="452844"/>
      </dsp:txXfrm>
    </dsp:sp>
    <dsp:sp modelId="{79C51081-5DBF-412A-A86D-6085907DBC8A}">
      <dsp:nvSpPr>
        <dsp:cNvPr id="0" name=""/>
        <dsp:cNvSpPr/>
      </dsp:nvSpPr>
      <dsp:spPr>
        <a:xfrm>
          <a:off x="0" y="1908210"/>
          <a:ext cx="6900512" cy="4284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AA644-D3C7-477C-A8CB-6C3F98B6F220}">
      <dsp:nvSpPr>
        <dsp:cNvPr id="0" name=""/>
        <dsp:cNvSpPr/>
      </dsp:nvSpPr>
      <dsp:spPr>
        <a:xfrm>
          <a:off x="345025" y="1657290"/>
          <a:ext cx="4830358" cy="5018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a:solidFill>
                <a:schemeClr val="tx1"/>
              </a:solidFill>
              <a:latin typeface="Arial" panose="020B0604020202020204" pitchFamily="34" charset="0"/>
              <a:cs typeface="Arial" panose="020B0604020202020204" pitchFamily="34" charset="0"/>
            </a:rPr>
            <a:t>Channels of communication </a:t>
          </a:r>
          <a:endParaRPr lang="en-US" sz="2400" kern="1200">
            <a:solidFill>
              <a:schemeClr val="tx1"/>
            </a:solidFill>
            <a:latin typeface="Arial" panose="020B0604020202020204" pitchFamily="34" charset="0"/>
            <a:cs typeface="Arial" panose="020B0604020202020204" pitchFamily="34" charset="0"/>
          </a:endParaRPr>
        </a:p>
      </dsp:txBody>
      <dsp:txXfrm>
        <a:off x="369523" y="1681788"/>
        <a:ext cx="4781362" cy="452844"/>
      </dsp:txXfrm>
    </dsp:sp>
    <dsp:sp modelId="{F9F6544F-8106-4786-87A7-EE32244F27D9}">
      <dsp:nvSpPr>
        <dsp:cNvPr id="0" name=""/>
        <dsp:cNvSpPr/>
      </dsp:nvSpPr>
      <dsp:spPr>
        <a:xfrm>
          <a:off x="0" y="2679330"/>
          <a:ext cx="6900512" cy="428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75D9E9-5057-4BB9-AC06-F04A1592ADE2}">
      <dsp:nvSpPr>
        <dsp:cNvPr id="0" name=""/>
        <dsp:cNvSpPr/>
      </dsp:nvSpPr>
      <dsp:spPr>
        <a:xfrm>
          <a:off x="345025" y="2428410"/>
          <a:ext cx="4830358" cy="501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a:solidFill>
                <a:schemeClr val="tx1"/>
              </a:solidFill>
              <a:latin typeface="Arial" panose="020B0604020202020204" pitchFamily="34" charset="0"/>
              <a:cs typeface="Arial" panose="020B0604020202020204" pitchFamily="34" charset="0"/>
            </a:rPr>
            <a:t>Barriers of communication </a:t>
          </a:r>
          <a:endParaRPr lang="en-US" sz="2400" kern="1200">
            <a:solidFill>
              <a:schemeClr val="tx1"/>
            </a:solidFill>
            <a:latin typeface="Arial" panose="020B0604020202020204" pitchFamily="34" charset="0"/>
            <a:cs typeface="Arial" panose="020B0604020202020204" pitchFamily="34" charset="0"/>
          </a:endParaRPr>
        </a:p>
      </dsp:txBody>
      <dsp:txXfrm>
        <a:off x="369523" y="2452908"/>
        <a:ext cx="4781362" cy="452844"/>
      </dsp:txXfrm>
    </dsp:sp>
    <dsp:sp modelId="{0EB242B2-28D5-4BD0-AA54-564B89172E8D}">
      <dsp:nvSpPr>
        <dsp:cNvPr id="0" name=""/>
        <dsp:cNvSpPr/>
      </dsp:nvSpPr>
      <dsp:spPr>
        <a:xfrm>
          <a:off x="0" y="3450450"/>
          <a:ext cx="6900512" cy="428400"/>
        </a:xfrm>
        <a:prstGeom prst="rect">
          <a:avLst/>
        </a:prstGeom>
        <a:solidFill>
          <a:schemeClr val="lt1">
            <a:alpha val="90000"/>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6C485B-15B2-4DFB-A37E-7D4FB6ACD9C5}">
      <dsp:nvSpPr>
        <dsp:cNvPr id="0" name=""/>
        <dsp:cNvSpPr/>
      </dsp:nvSpPr>
      <dsp:spPr>
        <a:xfrm>
          <a:off x="345025" y="3199530"/>
          <a:ext cx="4830358" cy="501840"/>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a:solidFill>
                <a:schemeClr val="tx1"/>
              </a:solidFill>
              <a:latin typeface="Arial" panose="020B0604020202020204" pitchFamily="34" charset="0"/>
              <a:cs typeface="Arial" panose="020B0604020202020204" pitchFamily="34" charset="0"/>
            </a:rPr>
            <a:t>The impact of communication </a:t>
          </a:r>
          <a:endParaRPr lang="en-US" sz="2400" kern="1200">
            <a:solidFill>
              <a:schemeClr val="tx1"/>
            </a:solidFill>
            <a:latin typeface="Arial" panose="020B0604020202020204" pitchFamily="34" charset="0"/>
            <a:cs typeface="Arial" panose="020B0604020202020204" pitchFamily="34" charset="0"/>
          </a:endParaRPr>
        </a:p>
      </dsp:txBody>
      <dsp:txXfrm>
        <a:off x="369523" y="3224028"/>
        <a:ext cx="4781362" cy="452844"/>
      </dsp:txXfrm>
    </dsp:sp>
    <dsp:sp modelId="{01745906-6132-4864-AF0F-52E4FE8402A8}">
      <dsp:nvSpPr>
        <dsp:cNvPr id="0" name=""/>
        <dsp:cNvSpPr/>
      </dsp:nvSpPr>
      <dsp:spPr>
        <a:xfrm>
          <a:off x="0" y="4221570"/>
          <a:ext cx="6900512" cy="4284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FC85EB-618F-4140-A352-2BE8DD25B4D0}">
      <dsp:nvSpPr>
        <dsp:cNvPr id="0" name=""/>
        <dsp:cNvSpPr/>
      </dsp:nvSpPr>
      <dsp:spPr>
        <a:xfrm>
          <a:off x="345025" y="3970650"/>
          <a:ext cx="4830358" cy="501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a:solidFill>
                <a:schemeClr val="tx1"/>
              </a:solidFill>
              <a:latin typeface="Arial" panose="020B0604020202020204" pitchFamily="34" charset="0"/>
              <a:cs typeface="Arial" panose="020B0604020202020204" pitchFamily="34" charset="0"/>
            </a:rPr>
            <a:t>Conclusions </a:t>
          </a:r>
          <a:endParaRPr lang="en-US" sz="2400" kern="1200">
            <a:solidFill>
              <a:schemeClr val="tx1"/>
            </a:solidFill>
            <a:latin typeface="Arial" panose="020B0604020202020204" pitchFamily="34" charset="0"/>
            <a:cs typeface="Arial" panose="020B0604020202020204" pitchFamily="34" charset="0"/>
          </a:endParaRPr>
        </a:p>
      </dsp:txBody>
      <dsp:txXfrm>
        <a:off x="369523" y="3995148"/>
        <a:ext cx="4781362" cy="452844"/>
      </dsp:txXfrm>
    </dsp:sp>
    <dsp:sp modelId="{A0075FDE-9008-4210-8F38-5E5FBAD35F40}">
      <dsp:nvSpPr>
        <dsp:cNvPr id="0" name=""/>
        <dsp:cNvSpPr/>
      </dsp:nvSpPr>
      <dsp:spPr>
        <a:xfrm>
          <a:off x="0" y="4992690"/>
          <a:ext cx="6900512" cy="4284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AA79E8-CC89-4AA6-915D-3CBA731DD57B}">
      <dsp:nvSpPr>
        <dsp:cNvPr id="0" name=""/>
        <dsp:cNvSpPr/>
      </dsp:nvSpPr>
      <dsp:spPr>
        <a:xfrm>
          <a:off x="345025" y="4741770"/>
          <a:ext cx="4830358" cy="5018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576" tIns="0" rIns="182576" bIns="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latin typeface="Arial" panose="020B0604020202020204" pitchFamily="34" charset="0"/>
              <a:cs typeface="Arial" panose="020B0604020202020204" pitchFamily="34" charset="0"/>
            </a:rPr>
            <a:t>References </a:t>
          </a:r>
          <a:endParaRPr lang="en-US" sz="2400" kern="1200" dirty="0">
            <a:solidFill>
              <a:schemeClr val="tx1"/>
            </a:solidFill>
            <a:latin typeface="Arial" panose="020B0604020202020204" pitchFamily="34" charset="0"/>
            <a:cs typeface="Arial" panose="020B0604020202020204" pitchFamily="34" charset="0"/>
          </a:endParaRPr>
        </a:p>
      </dsp:txBody>
      <dsp:txXfrm>
        <a:off x="369523" y="4766268"/>
        <a:ext cx="4781362"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265506-7627-4845-803E-A4F5D736E021}">
      <dsp:nvSpPr>
        <dsp:cNvPr id="0" name=""/>
        <dsp:cNvSpPr/>
      </dsp:nvSpPr>
      <dsp:spPr>
        <a:xfrm>
          <a:off x="2237673" y="2199556"/>
          <a:ext cx="2105418" cy="141835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lumMod val="95000"/>
                  <a:lumOff val="5000"/>
                </a:schemeClr>
              </a:solidFill>
              <a:latin typeface="Arial" panose="020B0604020202020204" pitchFamily="34" charset="0"/>
              <a:cs typeface="Arial" panose="020B0604020202020204" pitchFamily="34" charset="0"/>
            </a:rPr>
            <a:t>Theories of communication </a:t>
          </a:r>
        </a:p>
      </dsp:txBody>
      <dsp:txXfrm>
        <a:off x="2306911" y="2268794"/>
        <a:ext cx="1966942" cy="1279877"/>
      </dsp:txXfrm>
    </dsp:sp>
    <dsp:sp modelId="{4D0B55D5-523D-4D9C-B475-27AB6C1F40DF}">
      <dsp:nvSpPr>
        <dsp:cNvPr id="0" name=""/>
        <dsp:cNvSpPr/>
      </dsp:nvSpPr>
      <dsp:spPr>
        <a:xfrm rot="16200000">
          <a:off x="2792924" y="1702098"/>
          <a:ext cx="994916" cy="0"/>
        </a:xfrm>
        <a:custGeom>
          <a:avLst/>
          <a:gdLst/>
          <a:ahLst/>
          <a:cxnLst/>
          <a:rect l="0" t="0" r="0" b="0"/>
          <a:pathLst>
            <a:path>
              <a:moveTo>
                <a:pt x="0" y="0"/>
              </a:moveTo>
              <a:lnTo>
                <a:pt x="994916"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E4F024-8B4E-40B5-9311-0ADCC9ADC986}">
      <dsp:nvSpPr>
        <dsp:cNvPr id="0" name=""/>
        <dsp:cNvSpPr/>
      </dsp:nvSpPr>
      <dsp:spPr>
        <a:xfrm>
          <a:off x="2022519" y="254343"/>
          <a:ext cx="2535725" cy="950297"/>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lumMod val="95000"/>
                  <a:lumOff val="5000"/>
                </a:schemeClr>
              </a:solidFill>
              <a:latin typeface="Arial" panose="020B0604020202020204" pitchFamily="34" charset="0"/>
              <a:cs typeface="Arial" panose="020B0604020202020204" pitchFamily="34" charset="0"/>
            </a:rPr>
            <a:t>Classical Theories</a:t>
          </a:r>
        </a:p>
      </dsp:txBody>
      <dsp:txXfrm>
        <a:off x="2068909" y="300733"/>
        <a:ext cx="2442945" cy="857517"/>
      </dsp:txXfrm>
    </dsp:sp>
    <dsp:sp modelId="{B01E43C9-8EE9-4D45-A41C-DA5425B07DD6}">
      <dsp:nvSpPr>
        <dsp:cNvPr id="0" name=""/>
        <dsp:cNvSpPr/>
      </dsp:nvSpPr>
      <dsp:spPr>
        <a:xfrm rot="1405529">
          <a:off x="4310163" y="3523663"/>
          <a:ext cx="799014" cy="0"/>
        </a:xfrm>
        <a:custGeom>
          <a:avLst/>
          <a:gdLst/>
          <a:ahLst/>
          <a:cxnLst/>
          <a:rect l="0" t="0" r="0" b="0"/>
          <a:pathLst>
            <a:path>
              <a:moveTo>
                <a:pt x="0" y="0"/>
              </a:moveTo>
              <a:lnTo>
                <a:pt x="799014"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70A210-7055-4CF4-A483-6EA14226417A}">
      <dsp:nvSpPr>
        <dsp:cNvPr id="0" name=""/>
        <dsp:cNvSpPr/>
      </dsp:nvSpPr>
      <dsp:spPr>
        <a:xfrm>
          <a:off x="5076249" y="3522127"/>
          <a:ext cx="1453080" cy="950297"/>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lumMod val="95000"/>
                  <a:lumOff val="5000"/>
                </a:schemeClr>
              </a:solidFill>
              <a:latin typeface="Arial" panose="020B0604020202020204" pitchFamily="34" charset="0"/>
              <a:cs typeface="Arial" panose="020B0604020202020204" pitchFamily="34" charset="0"/>
            </a:rPr>
            <a:t>Open system theory</a:t>
          </a:r>
        </a:p>
      </dsp:txBody>
      <dsp:txXfrm>
        <a:off x="5122639" y="3568517"/>
        <a:ext cx="1360300" cy="857517"/>
      </dsp:txXfrm>
    </dsp:sp>
    <dsp:sp modelId="{2188B744-A278-41AA-9721-87ED4D9980DA}">
      <dsp:nvSpPr>
        <dsp:cNvPr id="0" name=""/>
        <dsp:cNvSpPr/>
      </dsp:nvSpPr>
      <dsp:spPr>
        <a:xfrm rot="9394481">
          <a:off x="1525332" y="3512516"/>
          <a:ext cx="742958" cy="0"/>
        </a:xfrm>
        <a:custGeom>
          <a:avLst/>
          <a:gdLst/>
          <a:ahLst/>
          <a:cxnLst/>
          <a:rect l="0" t="0" r="0" b="0"/>
          <a:pathLst>
            <a:path>
              <a:moveTo>
                <a:pt x="0" y="0"/>
              </a:moveTo>
              <a:lnTo>
                <a:pt x="742958" y="0"/>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C8C058-4E05-4F4C-960D-FAAC0403C75B}">
      <dsp:nvSpPr>
        <dsp:cNvPr id="0" name=""/>
        <dsp:cNvSpPr/>
      </dsp:nvSpPr>
      <dsp:spPr>
        <a:xfrm>
          <a:off x="0" y="3522118"/>
          <a:ext cx="1555949" cy="95029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GB" sz="2000" b="0" kern="1200" dirty="0">
              <a:solidFill>
                <a:schemeClr val="tx1">
                  <a:lumMod val="95000"/>
                  <a:lumOff val="5000"/>
                </a:schemeClr>
              </a:solidFill>
              <a:latin typeface="Arial" panose="020B0604020202020204" pitchFamily="34" charset="0"/>
              <a:cs typeface="Arial" panose="020B0604020202020204" pitchFamily="34" charset="0"/>
            </a:rPr>
            <a:t>Human Relations Theories</a:t>
          </a:r>
        </a:p>
      </dsp:txBody>
      <dsp:txXfrm>
        <a:off x="46390" y="3568508"/>
        <a:ext cx="1463169" cy="8575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C524F-A6D6-4A82-9EB4-5C866CBCCF68}">
      <dsp:nvSpPr>
        <dsp:cNvPr id="0" name=""/>
        <dsp:cNvSpPr/>
      </dsp:nvSpPr>
      <dsp:spPr>
        <a:xfrm>
          <a:off x="0" y="50742"/>
          <a:ext cx="4559425" cy="12331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Correlation of societal components</a:t>
          </a:r>
          <a:endParaRPr lang="en-GB" sz="3100" kern="1200" dirty="0"/>
        </a:p>
      </dsp:txBody>
      <dsp:txXfrm>
        <a:off x="60199" y="110941"/>
        <a:ext cx="4439027" cy="1112781"/>
      </dsp:txXfrm>
    </dsp:sp>
    <dsp:sp modelId="{B33BD009-B0E6-4697-A846-61A4CD4D1AFA}">
      <dsp:nvSpPr>
        <dsp:cNvPr id="0" name=""/>
        <dsp:cNvSpPr/>
      </dsp:nvSpPr>
      <dsp:spPr>
        <a:xfrm>
          <a:off x="0" y="1373202"/>
          <a:ext cx="4559425" cy="12331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Cultural transfer from generation to generation</a:t>
          </a:r>
          <a:endParaRPr lang="en-GB" sz="3100" kern="1200" dirty="0"/>
        </a:p>
      </dsp:txBody>
      <dsp:txXfrm>
        <a:off x="60199" y="1433401"/>
        <a:ext cx="4439027" cy="1112781"/>
      </dsp:txXfrm>
    </dsp:sp>
    <dsp:sp modelId="{254975BB-0E2A-4875-870A-854DFD4A40D3}">
      <dsp:nvSpPr>
        <dsp:cNvPr id="0" name=""/>
        <dsp:cNvSpPr/>
      </dsp:nvSpPr>
      <dsp:spPr>
        <a:xfrm>
          <a:off x="0" y="2695662"/>
          <a:ext cx="4559425" cy="12331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Environmental surveillance</a:t>
          </a:r>
          <a:endParaRPr lang="en-GB" sz="3100" kern="1200" dirty="0"/>
        </a:p>
      </dsp:txBody>
      <dsp:txXfrm>
        <a:off x="60199" y="2755861"/>
        <a:ext cx="4439027" cy="11127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032FDA-0ED8-41C7-895A-400339009B61}">
      <dsp:nvSpPr>
        <dsp:cNvPr id="0" name=""/>
        <dsp:cNvSpPr/>
      </dsp:nvSpPr>
      <dsp:spPr>
        <a:xfrm>
          <a:off x="0" y="437"/>
          <a:ext cx="11302388" cy="10495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0C7BAC-E8B8-42C9-B3A7-FB6D9B05F57F}">
      <dsp:nvSpPr>
        <dsp:cNvPr id="0" name=""/>
        <dsp:cNvSpPr/>
      </dsp:nvSpPr>
      <dsp:spPr>
        <a:xfrm>
          <a:off x="317478" y="236578"/>
          <a:ext cx="577234" cy="5772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9A79E2-BF9C-491A-AD25-E5402DECB722}">
      <dsp:nvSpPr>
        <dsp:cNvPr id="0" name=""/>
        <dsp:cNvSpPr/>
      </dsp:nvSpPr>
      <dsp:spPr>
        <a:xfrm>
          <a:off x="1212191" y="437"/>
          <a:ext cx="9974478" cy="1049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074" tIns="111074" rIns="111074" bIns="111074" numCol="1" spcCol="1270" anchor="ctr" anchorCtr="0">
          <a:noAutofit/>
        </a:bodyPr>
        <a:lstStyle/>
        <a:p>
          <a:pPr marL="0" lvl="0" indent="0" algn="l" defTabSz="1066800">
            <a:lnSpc>
              <a:spcPct val="150000"/>
            </a:lnSpc>
            <a:spcBef>
              <a:spcPct val="0"/>
            </a:spcBef>
            <a:spcAft>
              <a:spcPct val="35000"/>
            </a:spcAft>
            <a:buNone/>
          </a:pPr>
          <a:r>
            <a:rPr lang="en-US" sz="2400" kern="1200" dirty="0">
              <a:latin typeface="Arial" panose="020B0604020202020204" pitchFamily="34" charset="0"/>
              <a:cs typeface="Arial" panose="020B0604020202020204" pitchFamily="34" charset="0"/>
            </a:rPr>
            <a:t>This approach was developed expressly to promote effective communication between sender and recipient.(Al-</a:t>
          </a:r>
          <a:r>
            <a:rPr lang="en-US" sz="2400" kern="1200" dirty="0" err="1">
              <a:latin typeface="Arial" panose="020B0604020202020204" pitchFamily="34" charset="0"/>
              <a:cs typeface="Arial" panose="020B0604020202020204" pitchFamily="34" charset="0"/>
            </a:rPr>
            <a:t>Fedaghi</a:t>
          </a:r>
          <a:r>
            <a:rPr lang="en-US" sz="2400" kern="1200" dirty="0">
              <a:latin typeface="Arial" panose="020B0604020202020204" pitchFamily="34" charset="0"/>
              <a:cs typeface="Arial" panose="020B0604020202020204" pitchFamily="34" charset="0"/>
            </a:rPr>
            <a:t>, 2012).</a:t>
          </a:r>
        </a:p>
      </dsp:txBody>
      <dsp:txXfrm>
        <a:off x="1212191" y="437"/>
        <a:ext cx="9974478" cy="1049516"/>
      </dsp:txXfrm>
    </dsp:sp>
    <dsp:sp modelId="{C5E6CBA5-4031-42EA-8674-EB059B66685C}">
      <dsp:nvSpPr>
        <dsp:cNvPr id="0" name=""/>
        <dsp:cNvSpPr/>
      </dsp:nvSpPr>
      <dsp:spPr>
        <a:xfrm>
          <a:off x="0" y="1189889"/>
          <a:ext cx="11302388" cy="10495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DBBDB-9086-4E75-B007-73923653A5A4}">
      <dsp:nvSpPr>
        <dsp:cNvPr id="0" name=""/>
        <dsp:cNvSpPr/>
      </dsp:nvSpPr>
      <dsp:spPr>
        <a:xfrm>
          <a:off x="317478" y="1426031"/>
          <a:ext cx="577234" cy="5772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96E3A6-69AF-4006-99CC-5B595E4EF844}">
      <dsp:nvSpPr>
        <dsp:cNvPr id="0" name=""/>
        <dsp:cNvSpPr/>
      </dsp:nvSpPr>
      <dsp:spPr>
        <a:xfrm>
          <a:off x="1212191" y="1189889"/>
          <a:ext cx="9974478" cy="1049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074" tIns="111074" rIns="111074" bIns="111074" numCol="1" spcCol="1270" anchor="ctr" anchorCtr="0">
          <a:noAutofit/>
        </a:bodyPr>
        <a:lstStyle/>
        <a:p>
          <a:pPr marL="0" lvl="0" indent="0" algn="l" defTabSz="1022350">
            <a:lnSpc>
              <a:spcPct val="100000"/>
            </a:lnSpc>
            <a:spcBef>
              <a:spcPct val="0"/>
            </a:spcBef>
            <a:spcAft>
              <a:spcPct val="35000"/>
            </a:spcAft>
            <a:buNone/>
          </a:pPr>
          <a:r>
            <a:rPr lang="en-US" sz="2300" kern="1200" dirty="0"/>
            <a:t>They also find "Noise" characteristics that influence the communication process. Initially, the method was developed to improve technical communication.</a:t>
          </a:r>
        </a:p>
      </dsp:txBody>
      <dsp:txXfrm>
        <a:off x="1212191" y="1189889"/>
        <a:ext cx="9974478" cy="10495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FCC75-03B0-45B8-A383-EFD9B0C2A36F}">
      <dsp:nvSpPr>
        <dsp:cNvPr id="0" name=""/>
        <dsp:cNvSpPr/>
      </dsp:nvSpPr>
      <dsp:spPr>
        <a:xfrm>
          <a:off x="0" y="3"/>
          <a:ext cx="7058446"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9CFF6E-DF17-430F-AA79-AF52A950CFCD}">
      <dsp:nvSpPr>
        <dsp:cNvPr id="0" name=""/>
        <dsp:cNvSpPr/>
      </dsp:nvSpPr>
      <dsp:spPr>
        <a:xfrm>
          <a:off x="375217" y="281534"/>
          <a:ext cx="682214" cy="6822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24AE5A-8CAF-410D-9824-D1E455890F83}">
      <dsp:nvSpPr>
        <dsp:cNvPr id="0" name=""/>
        <dsp:cNvSpPr/>
      </dsp:nvSpPr>
      <dsp:spPr>
        <a:xfrm>
          <a:off x="1432649" y="2447"/>
          <a:ext cx="5625796"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There are several communication models and theories available to aid in understanding and enhancing communication.</a:t>
          </a:r>
        </a:p>
      </dsp:txBody>
      <dsp:txXfrm>
        <a:off x="1432649" y="2447"/>
        <a:ext cx="5625796" cy="1240389"/>
      </dsp:txXfrm>
    </dsp:sp>
    <dsp:sp modelId="{DAEA0346-210E-469C-935E-90D38433B850}">
      <dsp:nvSpPr>
        <dsp:cNvPr id="0" name=""/>
        <dsp:cNvSpPr/>
      </dsp:nvSpPr>
      <dsp:spPr>
        <a:xfrm>
          <a:off x="0" y="1552933"/>
          <a:ext cx="7058446"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9080B9-8259-4FBA-B40F-E7F375D76568}">
      <dsp:nvSpPr>
        <dsp:cNvPr id="0" name=""/>
        <dsp:cNvSpPr/>
      </dsp:nvSpPr>
      <dsp:spPr>
        <a:xfrm>
          <a:off x="375217" y="1832021"/>
          <a:ext cx="682214" cy="6822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7DCEB9-FB2D-414C-901E-2B6531D8B01A}">
      <dsp:nvSpPr>
        <dsp:cNvPr id="0" name=""/>
        <dsp:cNvSpPr/>
      </dsp:nvSpPr>
      <dsp:spPr>
        <a:xfrm>
          <a:off x="1432649" y="1552933"/>
          <a:ext cx="5625796"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create effective communication channels and systems, particularly with consumers and workers</a:t>
          </a:r>
        </a:p>
      </dsp:txBody>
      <dsp:txXfrm>
        <a:off x="1432649" y="1552933"/>
        <a:ext cx="5625796" cy="1240389"/>
      </dsp:txXfrm>
    </dsp:sp>
    <dsp:sp modelId="{5F77D1F4-A5F4-4362-80C9-B2852FF2CF4A}">
      <dsp:nvSpPr>
        <dsp:cNvPr id="0" name=""/>
        <dsp:cNvSpPr/>
      </dsp:nvSpPr>
      <dsp:spPr>
        <a:xfrm>
          <a:off x="0" y="3103420"/>
          <a:ext cx="7058446"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BF7E1E-BE31-4C33-B7B9-2140242A3F43}">
      <dsp:nvSpPr>
        <dsp:cNvPr id="0" name=""/>
        <dsp:cNvSpPr/>
      </dsp:nvSpPr>
      <dsp:spPr>
        <a:xfrm>
          <a:off x="375217" y="3382507"/>
          <a:ext cx="682214" cy="6822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F1D6C09-BAED-4ED0-A8E9-C612594637B4}">
      <dsp:nvSpPr>
        <dsp:cNvPr id="0" name=""/>
        <dsp:cNvSpPr/>
      </dsp:nvSpPr>
      <dsp:spPr>
        <a:xfrm>
          <a:off x="1432649" y="3103420"/>
          <a:ext cx="5625796"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a:latin typeface="Arial" panose="020B0604020202020204" pitchFamily="34" charset="0"/>
              <a:cs typeface="Arial" panose="020B0604020202020204" pitchFamily="34" charset="0"/>
            </a:rPr>
            <a:t>Any organisation can fail due to a lack of communication.</a:t>
          </a:r>
        </a:p>
      </dsp:txBody>
      <dsp:txXfrm>
        <a:off x="1432649" y="3103420"/>
        <a:ext cx="5625796" cy="1240389"/>
      </dsp:txXfrm>
    </dsp:sp>
    <dsp:sp modelId="{EBBAD2CE-93E8-4443-8CE9-8F35A385CD4B}">
      <dsp:nvSpPr>
        <dsp:cNvPr id="0" name=""/>
        <dsp:cNvSpPr/>
      </dsp:nvSpPr>
      <dsp:spPr>
        <a:xfrm>
          <a:off x="0" y="4653906"/>
          <a:ext cx="7058446" cy="12403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28EF3D-CA0B-4A13-9627-FAB219005264}">
      <dsp:nvSpPr>
        <dsp:cNvPr id="0" name=""/>
        <dsp:cNvSpPr/>
      </dsp:nvSpPr>
      <dsp:spPr>
        <a:xfrm>
          <a:off x="375217" y="4932994"/>
          <a:ext cx="682214" cy="68221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8A9DC2-C145-459E-B724-687D5F891167}">
      <dsp:nvSpPr>
        <dsp:cNvPr id="0" name=""/>
        <dsp:cNvSpPr/>
      </dsp:nvSpPr>
      <dsp:spPr>
        <a:xfrm>
          <a:off x="1432649" y="4653906"/>
          <a:ext cx="5625796" cy="1240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275" tIns="131275" rIns="131275" bIns="131275" numCol="1" spcCol="1270" anchor="ctr" anchorCtr="0">
          <a:noAutofit/>
        </a:bodyPr>
        <a:lstStyle/>
        <a:p>
          <a:pPr marL="0" lvl="0" indent="0" algn="l" defTabSz="977900">
            <a:lnSpc>
              <a:spcPct val="90000"/>
            </a:lnSpc>
            <a:spcBef>
              <a:spcPct val="0"/>
            </a:spcBef>
            <a:spcAft>
              <a:spcPct val="35000"/>
            </a:spcAft>
            <a:buNone/>
          </a:pPr>
          <a:r>
            <a:rPr lang="en-US" sz="2200" kern="1200" dirty="0">
              <a:latin typeface="Arial" panose="020B0604020202020204" pitchFamily="34" charset="0"/>
              <a:cs typeface="Arial" panose="020B0604020202020204" pitchFamily="34" charset="0"/>
            </a:rPr>
            <a:t>Every employee and management should </a:t>
          </a:r>
          <a:r>
            <a:rPr lang="en-US" sz="2200" kern="1200" dirty="0" err="1">
              <a:latin typeface="Arial" panose="020B0604020202020204" pitchFamily="34" charset="0"/>
              <a:cs typeface="Arial" panose="020B0604020202020204" pitchFamily="34" charset="0"/>
            </a:rPr>
            <a:t>endeavour</a:t>
          </a:r>
          <a:r>
            <a:rPr lang="en-US" sz="2200" kern="1200" dirty="0">
              <a:latin typeface="Arial" panose="020B0604020202020204" pitchFamily="34" charset="0"/>
              <a:cs typeface="Arial" panose="020B0604020202020204" pitchFamily="34" charset="0"/>
            </a:rPr>
            <a:t> to overcome certain barriers to successful communication.</a:t>
          </a:r>
        </a:p>
      </dsp:txBody>
      <dsp:txXfrm>
        <a:off x="1432649" y="4653906"/>
        <a:ext cx="5625796" cy="12403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5981D6-D02B-45EA-8D20-6669E5BF2557}">
      <dsp:nvSpPr>
        <dsp:cNvPr id="0" name=""/>
        <dsp:cNvSpPr/>
      </dsp:nvSpPr>
      <dsp:spPr>
        <a:xfrm>
          <a:off x="2044800" y="375668"/>
          <a:ext cx="2196000" cy="2196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CBDA99-70E9-4A0B-A103-881EC1A18845}">
      <dsp:nvSpPr>
        <dsp:cNvPr id="0" name=""/>
        <dsp:cNvSpPr/>
      </dsp:nvSpPr>
      <dsp:spPr>
        <a:xfrm>
          <a:off x="2512800" y="84366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ED47F2-BFCC-46D7-8C19-B3AA0C24F52F}">
      <dsp:nvSpPr>
        <dsp:cNvPr id="0" name=""/>
        <dsp:cNvSpPr/>
      </dsp:nvSpPr>
      <dsp:spPr>
        <a:xfrm>
          <a:off x="1342800"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866900">
            <a:lnSpc>
              <a:spcPct val="90000"/>
            </a:lnSpc>
            <a:spcBef>
              <a:spcPct val="0"/>
            </a:spcBef>
            <a:spcAft>
              <a:spcPct val="35000"/>
            </a:spcAft>
            <a:buNone/>
            <a:defRPr cap="all"/>
          </a:pPr>
          <a:r>
            <a:rPr lang="en-GB" sz="4200" kern="1200"/>
            <a:t>Thank you </a:t>
          </a:r>
          <a:endParaRPr lang="en-US" sz="4200" kern="1200"/>
        </a:p>
      </dsp:txBody>
      <dsp:txXfrm>
        <a:off x="1342800" y="3255669"/>
        <a:ext cx="3600000" cy="720000"/>
      </dsp:txXfrm>
    </dsp:sp>
    <dsp:sp modelId="{939F837D-4B8E-4576-A4A6-44FCCCC297B2}">
      <dsp:nvSpPr>
        <dsp:cNvPr id="0" name=""/>
        <dsp:cNvSpPr/>
      </dsp:nvSpPr>
      <dsp:spPr>
        <a:xfrm>
          <a:off x="6274800" y="375668"/>
          <a:ext cx="2196000" cy="2196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F3C651-0E05-485C-86B8-0ABC08BDA6DA}">
      <dsp:nvSpPr>
        <dsp:cNvPr id="0" name=""/>
        <dsp:cNvSpPr/>
      </dsp:nvSpPr>
      <dsp:spPr>
        <a:xfrm>
          <a:off x="6742800" y="84366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B4125A-C704-4441-B356-B726509E9678}">
      <dsp:nvSpPr>
        <dsp:cNvPr id="0" name=""/>
        <dsp:cNvSpPr/>
      </dsp:nvSpPr>
      <dsp:spPr>
        <a:xfrm>
          <a:off x="5572800"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866900">
            <a:lnSpc>
              <a:spcPct val="90000"/>
            </a:lnSpc>
            <a:spcBef>
              <a:spcPct val="0"/>
            </a:spcBef>
            <a:spcAft>
              <a:spcPct val="35000"/>
            </a:spcAft>
            <a:buNone/>
            <a:defRPr cap="all"/>
          </a:pPr>
          <a:r>
            <a:rPr lang="en-GB" sz="4200" kern="1200"/>
            <a:t>Any questions </a:t>
          </a:r>
          <a:endParaRPr lang="en-US" sz="4200" kern="1200"/>
        </a:p>
      </dsp:txBody>
      <dsp:txXfrm>
        <a:off x="5572800" y="3255669"/>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17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eitl y Slei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277AC985-8FC9-88B0-7C33-5FDA02E3C370}"/>
              </a:ext>
            </a:extLst>
          </p:cNvPr>
          <p:cNvSpPr>
            <a:spLocks noGrp="1"/>
          </p:cNvSpPr>
          <p:nvPr>
            <p:ph type="ctrTitle"/>
          </p:nvPr>
        </p:nvSpPr>
        <p:spPr>
          <a:xfrm>
            <a:off x="1524000" y="1122363"/>
            <a:ext cx="9144000" cy="2387600"/>
          </a:xfrm>
        </p:spPr>
        <p:txBody>
          <a:bodyPr anchor="b"/>
          <a:lstStyle>
            <a:lvl1pPr algn="ctr">
              <a:defRPr sz="6000"/>
            </a:lvl1pPr>
          </a:lstStyle>
          <a:p>
            <a:r>
              <a:rPr lang="cy-GB"/>
              <a:t>Cliciwch i olygu arddull teitl y Meistr</a:t>
            </a:r>
            <a:endParaRPr lang="en-GB"/>
          </a:p>
        </p:txBody>
      </p:sp>
      <p:sp>
        <p:nvSpPr>
          <p:cNvPr id="3" name="Isdeitl 2">
            <a:extLst>
              <a:ext uri="{FF2B5EF4-FFF2-40B4-BE49-F238E27FC236}">
                <a16:creationId xmlns:a16="http://schemas.microsoft.com/office/drawing/2014/main" id="{AF8AF1CE-F51C-BF44-8430-DE6D016ED4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y-GB"/>
              <a:t>Cliciwch i olygu arddull is-deitl y Meistr</a:t>
            </a:r>
            <a:endParaRPr lang="en-GB"/>
          </a:p>
        </p:txBody>
      </p:sp>
      <p:sp>
        <p:nvSpPr>
          <p:cNvPr id="4" name="Dalfan Dyddiad 3">
            <a:extLst>
              <a:ext uri="{FF2B5EF4-FFF2-40B4-BE49-F238E27FC236}">
                <a16:creationId xmlns:a16="http://schemas.microsoft.com/office/drawing/2014/main" id="{A0958860-39CA-CFDF-702C-019A82BABA6C}"/>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5" name="Dalfan Troedyn 4">
            <a:extLst>
              <a:ext uri="{FF2B5EF4-FFF2-40B4-BE49-F238E27FC236}">
                <a16:creationId xmlns:a16="http://schemas.microsoft.com/office/drawing/2014/main" id="{0C28A340-9492-A76C-E5B5-37AC69DAB67F}"/>
              </a:ext>
            </a:extLst>
          </p:cNvPr>
          <p:cNvSpPr>
            <a:spLocks noGrp="1"/>
          </p:cNvSpPr>
          <p:nvPr>
            <p:ph type="ftr" sz="quarter" idx="11"/>
          </p:nvPr>
        </p:nvSpPr>
        <p:spPr/>
        <p:txBody>
          <a:bodyPr/>
          <a:lstStyle/>
          <a:p>
            <a:endParaRPr lang="en-GB"/>
          </a:p>
        </p:txBody>
      </p:sp>
      <p:sp>
        <p:nvSpPr>
          <p:cNvPr id="6" name="Dalfan Rhif y Sleid 5">
            <a:extLst>
              <a:ext uri="{FF2B5EF4-FFF2-40B4-BE49-F238E27FC236}">
                <a16:creationId xmlns:a16="http://schemas.microsoft.com/office/drawing/2014/main" id="{67EFD93B-674E-F5C0-EC24-5DAAC732466C}"/>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36266721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eitl a Chynnwys">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2B4C3D99-FF5D-C57A-E82E-487F68DA10D2}"/>
              </a:ext>
            </a:extLst>
          </p:cNvPr>
          <p:cNvSpPr>
            <a:spLocks noGrp="1"/>
          </p:cNvSpPr>
          <p:nvPr>
            <p:ph type="title"/>
          </p:nvPr>
        </p:nvSpPr>
        <p:spPr/>
        <p:txBody>
          <a:bodyPr/>
          <a:lstStyle/>
          <a:p>
            <a:r>
              <a:rPr lang="cy-GB"/>
              <a:t>Cliciwch i olygu arddull teitl y Meistr</a:t>
            </a:r>
            <a:endParaRPr lang="en-GB"/>
          </a:p>
        </p:txBody>
      </p:sp>
      <p:sp>
        <p:nvSpPr>
          <p:cNvPr id="3" name="Dalfan Cynnwys 2">
            <a:extLst>
              <a:ext uri="{FF2B5EF4-FFF2-40B4-BE49-F238E27FC236}">
                <a16:creationId xmlns:a16="http://schemas.microsoft.com/office/drawing/2014/main" id="{58462634-A758-D983-0D7D-CFBBBD841DC7}"/>
              </a:ext>
            </a:extLst>
          </p:cNvPr>
          <p:cNvSpPr>
            <a:spLocks noGrp="1"/>
          </p:cNvSpPr>
          <p:nvPr>
            <p:ph idx="1"/>
          </p:nvPr>
        </p:nvSpPr>
        <p:spPr/>
        <p:txBody>
          <a:body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4" name="Dalfan Dyddiad 3">
            <a:extLst>
              <a:ext uri="{FF2B5EF4-FFF2-40B4-BE49-F238E27FC236}">
                <a16:creationId xmlns:a16="http://schemas.microsoft.com/office/drawing/2014/main" id="{4F55E493-3B32-5F4B-9C50-B7F997B9DD7D}"/>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5" name="Dalfan Troedyn 4">
            <a:extLst>
              <a:ext uri="{FF2B5EF4-FFF2-40B4-BE49-F238E27FC236}">
                <a16:creationId xmlns:a16="http://schemas.microsoft.com/office/drawing/2014/main" id="{671DB311-0722-D306-7B7D-E6E0D00F6657}"/>
              </a:ext>
            </a:extLst>
          </p:cNvPr>
          <p:cNvSpPr>
            <a:spLocks noGrp="1"/>
          </p:cNvSpPr>
          <p:nvPr>
            <p:ph type="ftr" sz="quarter" idx="11"/>
          </p:nvPr>
        </p:nvSpPr>
        <p:spPr/>
        <p:txBody>
          <a:bodyPr/>
          <a:lstStyle/>
          <a:p>
            <a:endParaRPr lang="en-GB"/>
          </a:p>
        </p:txBody>
      </p:sp>
      <p:sp>
        <p:nvSpPr>
          <p:cNvPr id="6" name="Dalfan Rhif y Sleid 5">
            <a:extLst>
              <a:ext uri="{FF2B5EF4-FFF2-40B4-BE49-F238E27FC236}">
                <a16:creationId xmlns:a16="http://schemas.microsoft.com/office/drawing/2014/main" id="{6C089F29-BCB0-B468-CBCF-3D95D6752929}"/>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3576569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Pennyn Adran">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4B91B621-161E-D5F2-09AB-A8982204E710}"/>
              </a:ext>
            </a:extLst>
          </p:cNvPr>
          <p:cNvSpPr>
            <a:spLocks noGrp="1"/>
          </p:cNvSpPr>
          <p:nvPr>
            <p:ph type="title"/>
          </p:nvPr>
        </p:nvSpPr>
        <p:spPr>
          <a:xfrm>
            <a:off x="831850" y="1709738"/>
            <a:ext cx="10515600" cy="2852737"/>
          </a:xfrm>
        </p:spPr>
        <p:txBody>
          <a:bodyPr anchor="b"/>
          <a:lstStyle>
            <a:lvl1pPr>
              <a:defRPr sz="6000"/>
            </a:lvl1pPr>
          </a:lstStyle>
          <a:p>
            <a:r>
              <a:rPr lang="cy-GB"/>
              <a:t>Cliciwch i olygu arddull teitl y Meistr</a:t>
            </a:r>
            <a:endParaRPr lang="en-GB"/>
          </a:p>
        </p:txBody>
      </p:sp>
      <p:sp>
        <p:nvSpPr>
          <p:cNvPr id="3" name="Dalfan Testun 2">
            <a:extLst>
              <a:ext uri="{FF2B5EF4-FFF2-40B4-BE49-F238E27FC236}">
                <a16:creationId xmlns:a16="http://schemas.microsoft.com/office/drawing/2014/main" id="{D53D92F4-FE9A-D52F-0DE0-AAC340EC850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y-GB"/>
              <a:t>Cliciwch i olygu'r arddulliau testun Meistr</a:t>
            </a:r>
          </a:p>
        </p:txBody>
      </p:sp>
      <p:sp>
        <p:nvSpPr>
          <p:cNvPr id="4" name="Dalfan Dyddiad 3">
            <a:extLst>
              <a:ext uri="{FF2B5EF4-FFF2-40B4-BE49-F238E27FC236}">
                <a16:creationId xmlns:a16="http://schemas.microsoft.com/office/drawing/2014/main" id="{EBB081C4-7A00-A157-E9BD-40F8E8EF97C7}"/>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5" name="Dalfan Troedyn 4">
            <a:extLst>
              <a:ext uri="{FF2B5EF4-FFF2-40B4-BE49-F238E27FC236}">
                <a16:creationId xmlns:a16="http://schemas.microsoft.com/office/drawing/2014/main" id="{12E3058F-7BAE-1CBE-3B5A-F45238CAFAEB}"/>
              </a:ext>
            </a:extLst>
          </p:cNvPr>
          <p:cNvSpPr>
            <a:spLocks noGrp="1"/>
          </p:cNvSpPr>
          <p:nvPr>
            <p:ph type="ftr" sz="quarter" idx="11"/>
          </p:nvPr>
        </p:nvSpPr>
        <p:spPr/>
        <p:txBody>
          <a:bodyPr/>
          <a:lstStyle/>
          <a:p>
            <a:endParaRPr lang="en-GB"/>
          </a:p>
        </p:txBody>
      </p:sp>
      <p:sp>
        <p:nvSpPr>
          <p:cNvPr id="6" name="Dalfan Rhif y Sleid 5">
            <a:extLst>
              <a:ext uri="{FF2B5EF4-FFF2-40B4-BE49-F238E27FC236}">
                <a16:creationId xmlns:a16="http://schemas.microsoft.com/office/drawing/2014/main" id="{72925469-2BA9-D548-864F-7AEEDEA02739}"/>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4277615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au Gynnwys">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9A04A608-E86A-3BEE-5F42-96C232E4E214}"/>
              </a:ext>
            </a:extLst>
          </p:cNvPr>
          <p:cNvSpPr>
            <a:spLocks noGrp="1"/>
          </p:cNvSpPr>
          <p:nvPr>
            <p:ph type="title"/>
          </p:nvPr>
        </p:nvSpPr>
        <p:spPr/>
        <p:txBody>
          <a:bodyPr/>
          <a:lstStyle/>
          <a:p>
            <a:r>
              <a:rPr lang="cy-GB"/>
              <a:t>Cliciwch i olygu arddull teitl y Meistr</a:t>
            </a:r>
            <a:endParaRPr lang="en-GB"/>
          </a:p>
        </p:txBody>
      </p:sp>
      <p:sp>
        <p:nvSpPr>
          <p:cNvPr id="3" name="Dalfan Cynnwys 2">
            <a:extLst>
              <a:ext uri="{FF2B5EF4-FFF2-40B4-BE49-F238E27FC236}">
                <a16:creationId xmlns:a16="http://schemas.microsoft.com/office/drawing/2014/main" id="{6CEBF513-8E5E-5BAA-F191-723209A22182}"/>
              </a:ext>
            </a:extLst>
          </p:cNvPr>
          <p:cNvSpPr>
            <a:spLocks noGrp="1"/>
          </p:cNvSpPr>
          <p:nvPr>
            <p:ph sz="half" idx="1"/>
          </p:nvPr>
        </p:nvSpPr>
        <p:spPr>
          <a:xfrm>
            <a:off x="838200" y="1825625"/>
            <a:ext cx="5181600" cy="4351338"/>
          </a:xfrm>
        </p:spPr>
        <p:txBody>
          <a:body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4" name="Dalfan Cynnwys 3">
            <a:extLst>
              <a:ext uri="{FF2B5EF4-FFF2-40B4-BE49-F238E27FC236}">
                <a16:creationId xmlns:a16="http://schemas.microsoft.com/office/drawing/2014/main" id="{1F8E5514-C9A8-7C78-A2C2-BABD061AC2F9}"/>
              </a:ext>
            </a:extLst>
          </p:cNvPr>
          <p:cNvSpPr>
            <a:spLocks noGrp="1"/>
          </p:cNvSpPr>
          <p:nvPr>
            <p:ph sz="half" idx="2"/>
          </p:nvPr>
        </p:nvSpPr>
        <p:spPr>
          <a:xfrm>
            <a:off x="6172200" y="1825625"/>
            <a:ext cx="5181600" cy="4351338"/>
          </a:xfrm>
        </p:spPr>
        <p:txBody>
          <a:body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5" name="Dalfan Dyddiad 4">
            <a:extLst>
              <a:ext uri="{FF2B5EF4-FFF2-40B4-BE49-F238E27FC236}">
                <a16:creationId xmlns:a16="http://schemas.microsoft.com/office/drawing/2014/main" id="{D4F4A4BC-B3C6-5E7C-6391-E2D4921DA6C4}"/>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6" name="Dalfan Troedyn 5">
            <a:extLst>
              <a:ext uri="{FF2B5EF4-FFF2-40B4-BE49-F238E27FC236}">
                <a16:creationId xmlns:a16="http://schemas.microsoft.com/office/drawing/2014/main" id="{77F0E624-90B1-CF30-F9C8-AA5FB9966439}"/>
              </a:ext>
            </a:extLst>
          </p:cNvPr>
          <p:cNvSpPr>
            <a:spLocks noGrp="1"/>
          </p:cNvSpPr>
          <p:nvPr>
            <p:ph type="ftr" sz="quarter" idx="11"/>
          </p:nvPr>
        </p:nvSpPr>
        <p:spPr/>
        <p:txBody>
          <a:bodyPr/>
          <a:lstStyle/>
          <a:p>
            <a:endParaRPr lang="en-GB"/>
          </a:p>
        </p:txBody>
      </p:sp>
      <p:sp>
        <p:nvSpPr>
          <p:cNvPr id="7" name="Dalfan Rhif y Sleid 6">
            <a:extLst>
              <a:ext uri="{FF2B5EF4-FFF2-40B4-BE49-F238E27FC236}">
                <a16:creationId xmlns:a16="http://schemas.microsoft.com/office/drawing/2014/main" id="{59426B28-D2E0-214F-70FA-87FE9D22AD0D}"/>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4278654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ymhariaeth">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B3442A99-ABE4-879B-9C05-992DC8DDEF48}"/>
              </a:ext>
            </a:extLst>
          </p:cNvPr>
          <p:cNvSpPr>
            <a:spLocks noGrp="1"/>
          </p:cNvSpPr>
          <p:nvPr>
            <p:ph type="title"/>
          </p:nvPr>
        </p:nvSpPr>
        <p:spPr>
          <a:xfrm>
            <a:off x="839788" y="365125"/>
            <a:ext cx="10515600" cy="1325563"/>
          </a:xfrm>
        </p:spPr>
        <p:txBody>
          <a:bodyPr/>
          <a:lstStyle/>
          <a:p>
            <a:r>
              <a:rPr lang="cy-GB"/>
              <a:t>Cliciwch i olygu arddull teitl y Meistr</a:t>
            </a:r>
            <a:endParaRPr lang="en-GB"/>
          </a:p>
        </p:txBody>
      </p:sp>
      <p:sp>
        <p:nvSpPr>
          <p:cNvPr id="3" name="Dalfan Testun 2">
            <a:extLst>
              <a:ext uri="{FF2B5EF4-FFF2-40B4-BE49-F238E27FC236}">
                <a16:creationId xmlns:a16="http://schemas.microsoft.com/office/drawing/2014/main" id="{2B975669-AD13-5A34-B3BA-DDCCA80470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Cliciwch i olygu'r arddulliau testun Meistr</a:t>
            </a:r>
          </a:p>
        </p:txBody>
      </p:sp>
      <p:sp>
        <p:nvSpPr>
          <p:cNvPr id="4" name="Dalfan Cynnwys 3">
            <a:extLst>
              <a:ext uri="{FF2B5EF4-FFF2-40B4-BE49-F238E27FC236}">
                <a16:creationId xmlns:a16="http://schemas.microsoft.com/office/drawing/2014/main" id="{3DCDCA63-BB5F-0DE0-CB57-DE99AE6BFE28}"/>
              </a:ext>
            </a:extLst>
          </p:cNvPr>
          <p:cNvSpPr>
            <a:spLocks noGrp="1"/>
          </p:cNvSpPr>
          <p:nvPr>
            <p:ph sz="half" idx="2"/>
          </p:nvPr>
        </p:nvSpPr>
        <p:spPr>
          <a:xfrm>
            <a:off x="839788" y="2505075"/>
            <a:ext cx="5157787" cy="3684588"/>
          </a:xfrm>
        </p:spPr>
        <p:txBody>
          <a:body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5" name="Dalfan Testun 4">
            <a:extLst>
              <a:ext uri="{FF2B5EF4-FFF2-40B4-BE49-F238E27FC236}">
                <a16:creationId xmlns:a16="http://schemas.microsoft.com/office/drawing/2014/main" id="{20E51AAF-86DF-F104-0396-D0B062A3C7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y-GB"/>
              <a:t>Cliciwch i olygu'r arddulliau testun Meistr</a:t>
            </a:r>
          </a:p>
        </p:txBody>
      </p:sp>
      <p:sp>
        <p:nvSpPr>
          <p:cNvPr id="6" name="Dalfan Cynnwys 5">
            <a:extLst>
              <a:ext uri="{FF2B5EF4-FFF2-40B4-BE49-F238E27FC236}">
                <a16:creationId xmlns:a16="http://schemas.microsoft.com/office/drawing/2014/main" id="{4CFBAAF8-3121-05A2-1F8C-7EFBB40AD9A1}"/>
              </a:ext>
            </a:extLst>
          </p:cNvPr>
          <p:cNvSpPr>
            <a:spLocks noGrp="1"/>
          </p:cNvSpPr>
          <p:nvPr>
            <p:ph sz="quarter" idx="4"/>
          </p:nvPr>
        </p:nvSpPr>
        <p:spPr>
          <a:xfrm>
            <a:off x="6172200" y="2505075"/>
            <a:ext cx="5183188" cy="3684588"/>
          </a:xfrm>
        </p:spPr>
        <p:txBody>
          <a:body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7" name="Dalfan Dyddiad 6">
            <a:extLst>
              <a:ext uri="{FF2B5EF4-FFF2-40B4-BE49-F238E27FC236}">
                <a16:creationId xmlns:a16="http://schemas.microsoft.com/office/drawing/2014/main" id="{3E14D0B2-8003-68AC-205A-0D9BF5F6C812}"/>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8" name="Dalfan Troedyn 7">
            <a:extLst>
              <a:ext uri="{FF2B5EF4-FFF2-40B4-BE49-F238E27FC236}">
                <a16:creationId xmlns:a16="http://schemas.microsoft.com/office/drawing/2014/main" id="{2B99468F-E384-3FAB-F4BE-DC62127884F4}"/>
              </a:ext>
            </a:extLst>
          </p:cNvPr>
          <p:cNvSpPr>
            <a:spLocks noGrp="1"/>
          </p:cNvSpPr>
          <p:nvPr>
            <p:ph type="ftr" sz="quarter" idx="11"/>
          </p:nvPr>
        </p:nvSpPr>
        <p:spPr/>
        <p:txBody>
          <a:bodyPr/>
          <a:lstStyle/>
          <a:p>
            <a:endParaRPr lang="en-GB"/>
          </a:p>
        </p:txBody>
      </p:sp>
      <p:sp>
        <p:nvSpPr>
          <p:cNvPr id="9" name="Dalfan Rhif y Sleid 8">
            <a:extLst>
              <a:ext uri="{FF2B5EF4-FFF2-40B4-BE49-F238E27FC236}">
                <a16:creationId xmlns:a16="http://schemas.microsoft.com/office/drawing/2014/main" id="{AA34C580-9B2C-C170-70CA-33E1B8F13B1B}"/>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33584561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eitl yn Unig">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7524563C-9735-2EF2-19C6-2B14DD528BE8}"/>
              </a:ext>
            </a:extLst>
          </p:cNvPr>
          <p:cNvSpPr>
            <a:spLocks noGrp="1"/>
          </p:cNvSpPr>
          <p:nvPr>
            <p:ph type="title"/>
          </p:nvPr>
        </p:nvSpPr>
        <p:spPr/>
        <p:txBody>
          <a:bodyPr/>
          <a:lstStyle/>
          <a:p>
            <a:r>
              <a:rPr lang="cy-GB"/>
              <a:t>Cliciwch i olygu arddull teitl y Meistr</a:t>
            </a:r>
            <a:endParaRPr lang="en-GB"/>
          </a:p>
        </p:txBody>
      </p:sp>
      <p:sp>
        <p:nvSpPr>
          <p:cNvPr id="3" name="Dalfan Dyddiad 2">
            <a:extLst>
              <a:ext uri="{FF2B5EF4-FFF2-40B4-BE49-F238E27FC236}">
                <a16:creationId xmlns:a16="http://schemas.microsoft.com/office/drawing/2014/main" id="{79689D7E-E00D-13DB-ED4F-D05F897B7A29}"/>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4" name="Dalfan Troedyn 3">
            <a:extLst>
              <a:ext uri="{FF2B5EF4-FFF2-40B4-BE49-F238E27FC236}">
                <a16:creationId xmlns:a16="http://schemas.microsoft.com/office/drawing/2014/main" id="{7C0C3400-B54C-A675-FC10-4C043836FA7E}"/>
              </a:ext>
            </a:extLst>
          </p:cNvPr>
          <p:cNvSpPr>
            <a:spLocks noGrp="1"/>
          </p:cNvSpPr>
          <p:nvPr>
            <p:ph type="ftr" sz="quarter" idx="11"/>
          </p:nvPr>
        </p:nvSpPr>
        <p:spPr/>
        <p:txBody>
          <a:bodyPr/>
          <a:lstStyle/>
          <a:p>
            <a:endParaRPr lang="en-GB"/>
          </a:p>
        </p:txBody>
      </p:sp>
      <p:sp>
        <p:nvSpPr>
          <p:cNvPr id="5" name="Dalfan Rhif y Sleid 4">
            <a:extLst>
              <a:ext uri="{FF2B5EF4-FFF2-40B4-BE49-F238E27FC236}">
                <a16:creationId xmlns:a16="http://schemas.microsoft.com/office/drawing/2014/main" id="{B08C0D97-4319-CFA3-D4C5-1887C8E2FE72}"/>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260558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Gwag">
    <p:spTree>
      <p:nvGrpSpPr>
        <p:cNvPr id="1" name=""/>
        <p:cNvGrpSpPr/>
        <p:nvPr/>
      </p:nvGrpSpPr>
      <p:grpSpPr>
        <a:xfrm>
          <a:off x="0" y="0"/>
          <a:ext cx="0" cy="0"/>
          <a:chOff x="0" y="0"/>
          <a:chExt cx="0" cy="0"/>
        </a:xfrm>
      </p:grpSpPr>
      <p:sp>
        <p:nvSpPr>
          <p:cNvPr id="2" name="Dalfan Dyddiad 1">
            <a:extLst>
              <a:ext uri="{FF2B5EF4-FFF2-40B4-BE49-F238E27FC236}">
                <a16:creationId xmlns:a16="http://schemas.microsoft.com/office/drawing/2014/main" id="{2CDF0864-5288-9595-1A70-8A7CD4BBE8F7}"/>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3" name="Dalfan Troedyn 2">
            <a:extLst>
              <a:ext uri="{FF2B5EF4-FFF2-40B4-BE49-F238E27FC236}">
                <a16:creationId xmlns:a16="http://schemas.microsoft.com/office/drawing/2014/main" id="{A599FB3D-1745-650D-3F8D-923E65777170}"/>
              </a:ext>
            </a:extLst>
          </p:cNvPr>
          <p:cNvSpPr>
            <a:spLocks noGrp="1"/>
          </p:cNvSpPr>
          <p:nvPr>
            <p:ph type="ftr" sz="quarter" idx="11"/>
          </p:nvPr>
        </p:nvSpPr>
        <p:spPr/>
        <p:txBody>
          <a:bodyPr/>
          <a:lstStyle/>
          <a:p>
            <a:endParaRPr lang="en-GB"/>
          </a:p>
        </p:txBody>
      </p:sp>
      <p:sp>
        <p:nvSpPr>
          <p:cNvPr id="4" name="Dalfan Rhif y Sleid 3">
            <a:extLst>
              <a:ext uri="{FF2B5EF4-FFF2-40B4-BE49-F238E27FC236}">
                <a16:creationId xmlns:a16="http://schemas.microsoft.com/office/drawing/2014/main" id="{43A05CF5-EFFE-DAF4-F0C6-6D98BAF3B75E}"/>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1291311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ynnwys gyda Phennaw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5F728154-F7E1-A04C-8A86-BE5C9FC0C96F}"/>
              </a:ext>
            </a:extLst>
          </p:cNvPr>
          <p:cNvSpPr>
            <a:spLocks noGrp="1"/>
          </p:cNvSpPr>
          <p:nvPr>
            <p:ph type="title"/>
          </p:nvPr>
        </p:nvSpPr>
        <p:spPr>
          <a:xfrm>
            <a:off x="839788" y="457200"/>
            <a:ext cx="3932237" cy="1600200"/>
          </a:xfrm>
        </p:spPr>
        <p:txBody>
          <a:bodyPr anchor="b"/>
          <a:lstStyle>
            <a:lvl1pPr>
              <a:defRPr sz="3200"/>
            </a:lvl1pPr>
          </a:lstStyle>
          <a:p>
            <a:r>
              <a:rPr lang="cy-GB"/>
              <a:t>Cliciwch i olygu arddull teitl y Meistr</a:t>
            </a:r>
            <a:endParaRPr lang="en-GB"/>
          </a:p>
        </p:txBody>
      </p:sp>
      <p:sp>
        <p:nvSpPr>
          <p:cNvPr id="3" name="Dalfan Cynnwys 2">
            <a:extLst>
              <a:ext uri="{FF2B5EF4-FFF2-40B4-BE49-F238E27FC236}">
                <a16:creationId xmlns:a16="http://schemas.microsoft.com/office/drawing/2014/main" id="{27733987-3103-3ED8-8CBD-35E527DE23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4" name="Dalfan Testun 3">
            <a:extLst>
              <a:ext uri="{FF2B5EF4-FFF2-40B4-BE49-F238E27FC236}">
                <a16:creationId xmlns:a16="http://schemas.microsoft.com/office/drawing/2014/main" id="{5454C3FB-1CE1-694E-4521-88DC8FA47F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y-GB"/>
              <a:t>Cliciwch i olygu'r arddulliau testun Meistr</a:t>
            </a:r>
          </a:p>
        </p:txBody>
      </p:sp>
      <p:sp>
        <p:nvSpPr>
          <p:cNvPr id="5" name="Dalfan Dyddiad 4">
            <a:extLst>
              <a:ext uri="{FF2B5EF4-FFF2-40B4-BE49-F238E27FC236}">
                <a16:creationId xmlns:a16="http://schemas.microsoft.com/office/drawing/2014/main" id="{73A97FE6-EB02-9E80-487D-190117EE86FD}"/>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6" name="Dalfan Troedyn 5">
            <a:extLst>
              <a:ext uri="{FF2B5EF4-FFF2-40B4-BE49-F238E27FC236}">
                <a16:creationId xmlns:a16="http://schemas.microsoft.com/office/drawing/2014/main" id="{EC887112-401B-A91F-9BE1-64E477ED1C20}"/>
              </a:ext>
            </a:extLst>
          </p:cNvPr>
          <p:cNvSpPr>
            <a:spLocks noGrp="1"/>
          </p:cNvSpPr>
          <p:nvPr>
            <p:ph type="ftr" sz="quarter" idx="11"/>
          </p:nvPr>
        </p:nvSpPr>
        <p:spPr/>
        <p:txBody>
          <a:bodyPr/>
          <a:lstStyle/>
          <a:p>
            <a:endParaRPr lang="en-GB"/>
          </a:p>
        </p:txBody>
      </p:sp>
      <p:sp>
        <p:nvSpPr>
          <p:cNvPr id="7" name="Dalfan Rhif y Sleid 6">
            <a:extLst>
              <a:ext uri="{FF2B5EF4-FFF2-40B4-BE49-F238E27FC236}">
                <a16:creationId xmlns:a16="http://schemas.microsoft.com/office/drawing/2014/main" id="{999E34D9-463E-CB4A-9F28-5D6F508D4CF8}"/>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2468272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Llun gyda Phennaw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2225228E-EC2D-5AB7-2B03-7725BEC40541}"/>
              </a:ext>
            </a:extLst>
          </p:cNvPr>
          <p:cNvSpPr>
            <a:spLocks noGrp="1"/>
          </p:cNvSpPr>
          <p:nvPr>
            <p:ph type="title"/>
          </p:nvPr>
        </p:nvSpPr>
        <p:spPr>
          <a:xfrm>
            <a:off x="839788" y="457200"/>
            <a:ext cx="3932237" cy="1600200"/>
          </a:xfrm>
        </p:spPr>
        <p:txBody>
          <a:bodyPr anchor="b"/>
          <a:lstStyle>
            <a:lvl1pPr>
              <a:defRPr sz="3200"/>
            </a:lvl1pPr>
          </a:lstStyle>
          <a:p>
            <a:r>
              <a:rPr lang="cy-GB"/>
              <a:t>Cliciwch i olygu arddull teitl y Meistr</a:t>
            </a:r>
            <a:endParaRPr lang="en-GB"/>
          </a:p>
        </p:txBody>
      </p:sp>
      <p:sp>
        <p:nvSpPr>
          <p:cNvPr id="3" name="Dalfan Llun 2">
            <a:extLst>
              <a:ext uri="{FF2B5EF4-FFF2-40B4-BE49-F238E27FC236}">
                <a16:creationId xmlns:a16="http://schemas.microsoft.com/office/drawing/2014/main" id="{1594C1E0-66A0-ED64-F876-9E0E62B878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Dalfan Testun 3">
            <a:extLst>
              <a:ext uri="{FF2B5EF4-FFF2-40B4-BE49-F238E27FC236}">
                <a16:creationId xmlns:a16="http://schemas.microsoft.com/office/drawing/2014/main" id="{E0F52753-19F7-D032-8635-CA59587B3A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y-GB"/>
              <a:t>Cliciwch i olygu'r arddulliau testun Meistr</a:t>
            </a:r>
          </a:p>
        </p:txBody>
      </p:sp>
      <p:sp>
        <p:nvSpPr>
          <p:cNvPr id="5" name="Dalfan Dyddiad 4">
            <a:extLst>
              <a:ext uri="{FF2B5EF4-FFF2-40B4-BE49-F238E27FC236}">
                <a16:creationId xmlns:a16="http://schemas.microsoft.com/office/drawing/2014/main" id="{5676C30B-BACB-5728-B04A-066B7CCCFAE1}"/>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6" name="Dalfan Troedyn 5">
            <a:extLst>
              <a:ext uri="{FF2B5EF4-FFF2-40B4-BE49-F238E27FC236}">
                <a16:creationId xmlns:a16="http://schemas.microsoft.com/office/drawing/2014/main" id="{825EBD11-49E0-7984-46D9-2F9652CE0372}"/>
              </a:ext>
            </a:extLst>
          </p:cNvPr>
          <p:cNvSpPr>
            <a:spLocks noGrp="1"/>
          </p:cNvSpPr>
          <p:nvPr>
            <p:ph type="ftr" sz="quarter" idx="11"/>
          </p:nvPr>
        </p:nvSpPr>
        <p:spPr/>
        <p:txBody>
          <a:bodyPr/>
          <a:lstStyle/>
          <a:p>
            <a:endParaRPr lang="en-GB"/>
          </a:p>
        </p:txBody>
      </p:sp>
      <p:sp>
        <p:nvSpPr>
          <p:cNvPr id="7" name="Dalfan Rhif y Sleid 6">
            <a:extLst>
              <a:ext uri="{FF2B5EF4-FFF2-40B4-BE49-F238E27FC236}">
                <a16:creationId xmlns:a16="http://schemas.microsoft.com/office/drawing/2014/main" id="{345BD39D-3D63-AB39-FA15-D3E4F80C7543}"/>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368432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itl a Thestun Fertigol">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6A5007C5-C7AF-8375-0ED3-76B2020EA5F7}"/>
              </a:ext>
            </a:extLst>
          </p:cNvPr>
          <p:cNvSpPr>
            <a:spLocks noGrp="1"/>
          </p:cNvSpPr>
          <p:nvPr>
            <p:ph type="title"/>
          </p:nvPr>
        </p:nvSpPr>
        <p:spPr/>
        <p:txBody>
          <a:bodyPr/>
          <a:lstStyle/>
          <a:p>
            <a:r>
              <a:rPr lang="cy-GB"/>
              <a:t>Cliciwch i olygu arddull teitl y Meistr</a:t>
            </a:r>
            <a:endParaRPr lang="en-GB"/>
          </a:p>
        </p:txBody>
      </p:sp>
      <p:sp>
        <p:nvSpPr>
          <p:cNvPr id="3" name="Dalfan Testun ar i fyny 2">
            <a:extLst>
              <a:ext uri="{FF2B5EF4-FFF2-40B4-BE49-F238E27FC236}">
                <a16:creationId xmlns:a16="http://schemas.microsoft.com/office/drawing/2014/main" id="{8325B488-A7BF-EEB4-7740-12D1EDFAE45A}"/>
              </a:ext>
            </a:extLst>
          </p:cNvPr>
          <p:cNvSpPr>
            <a:spLocks noGrp="1"/>
          </p:cNvSpPr>
          <p:nvPr>
            <p:ph type="body" orient="vert" idx="1"/>
          </p:nvPr>
        </p:nvSpPr>
        <p:spPr/>
        <p:txBody>
          <a:bodyPr vert="eaVert"/>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4" name="Dalfan Dyddiad 3">
            <a:extLst>
              <a:ext uri="{FF2B5EF4-FFF2-40B4-BE49-F238E27FC236}">
                <a16:creationId xmlns:a16="http://schemas.microsoft.com/office/drawing/2014/main" id="{21321C88-121E-3442-29CE-106EE6B3235B}"/>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5" name="Dalfan Troedyn 4">
            <a:extLst>
              <a:ext uri="{FF2B5EF4-FFF2-40B4-BE49-F238E27FC236}">
                <a16:creationId xmlns:a16="http://schemas.microsoft.com/office/drawing/2014/main" id="{C9DEF419-E3FA-DA70-9ABC-47B337CC3273}"/>
              </a:ext>
            </a:extLst>
          </p:cNvPr>
          <p:cNvSpPr>
            <a:spLocks noGrp="1"/>
          </p:cNvSpPr>
          <p:nvPr>
            <p:ph type="ftr" sz="quarter" idx="11"/>
          </p:nvPr>
        </p:nvSpPr>
        <p:spPr/>
        <p:txBody>
          <a:bodyPr/>
          <a:lstStyle/>
          <a:p>
            <a:endParaRPr lang="en-GB"/>
          </a:p>
        </p:txBody>
      </p:sp>
      <p:sp>
        <p:nvSpPr>
          <p:cNvPr id="6" name="Dalfan Rhif y Sleid 5">
            <a:extLst>
              <a:ext uri="{FF2B5EF4-FFF2-40B4-BE49-F238E27FC236}">
                <a16:creationId xmlns:a16="http://schemas.microsoft.com/office/drawing/2014/main" id="{415B957A-DAFC-0C54-E46A-E410F1AE8C7D}"/>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516623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itl Fertigol a Thestun">
    <p:spTree>
      <p:nvGrpSpPr>
        <p:cNvPr id="1" name=""/>
        <p:cNvGrpSpPr/>
        <p:nvPr/>
      </p:nvGrpSpPr>
      <p:grpSpPr>
        <a:xfrm>
          <a:off x="0" y="0"/>
          <a:ext cx="0" cy="0"/>
          <a:chOff x="0" y="0"/>
          <a:chExt cx="0" cy="0"/>
        </a:xfrm>
      </p:grpSpPr>
      <p:sp>
        <p:nvSpPr>
          <p:cNvPr id="2" name="Teitl Fertigol 1">
            <a:extLst>
              <a:ext uri="{FF2B5EF4-FFF2-40B4-BE49-F238E27FC236}">
                <a16:creationId xmlns:a16="http://schemas.microsoft.com/office/drawing/2014/main" id="{BE1C6A22-955E-8164-89C5-E23BAD125A16}"/>
              </a:ext>
            </a:extLst>
          </p:cNvPr>
          <p:cNvSpPr>
            <a:spLocks noGrp="1"/>
          </p:cNvSpPr>
          <p:nvPr>
            <p:ph type="title" orient="vert"/>
          </p:nvPr>
        </p:nvSpPr>
        <p:spPr>
          <a:xfrm>
            <a:off x="8724900" y="365125"/>
            <a:ext cx="2628900" cy="5811838"/>
          </a:xfrm>
        </p:spPr>
        <p:txBody>
          <a:bodyPr vert="eaVert"/>
          <a:lstStyle/>
          <a:p>
            <a:r>
              <a:rPr lang="cy-GB"/>
              <a:t>Cliciwch i olygu arddull teitl y Meistr</a:t>
            </a:r>
            <a:endParaRPr lang="en-GB"/>
          </a:p>
        </p:txBody>
      </p:sp>
      <p:sp>
        <p:nvSpPr>
          <p:cNvPr id="3" name="Dalfan Testun ar i fyny 2">
            <a:extLst>
              <a:ext uri="{FF2B5EF4-FFF2-40B4-BE49-F238E27FC236}">
                <a16:creationId xmlns:a16="http://schemas.microsoft.com/office/drawing/2014/main" id="{07DD58D8-75A8-A458-EC3C-9BC0EEFB04DE}"/>
              </a:ext>
            </a:extLst>
          </p:cNvPr>
          <p:cNvSpPr>
            <a:spLocks noGrp="1"/>
          </p:cNvSpPr>
          <p:nvPr>
            <p:ph type="body" orient="vert" idx="1"/>
          </p:nvPr>
        </p:nvSpPr>
        <p:spPr>
          <a:xfrm>
            <a:off x="838200" y="365125"/>
            <a:ext cx="7734300" cy="5811838"/>
          </a:xfrm>
        </p:spPr>
        <p:txBody>
          <a:bodyPr vert="eaVert"/>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4" name="Dalfan Dyddiad 3">
            <a:extLst>
              <a:ext uri="{FF2B5EF4-FFF2-40B4-BE49-F238E27FC236}">
                <a16:creationId xmlns:a16="http://schemas.microsoft.com/office/drawing/2014/main" id="{0D7D55AF-28A2-3424-8021-4413D16C55FF}"/>
              </a:ext>
            </a:extLst>
          </p:cNvPr>
          <p:cNvSpPr>
            <a:spLocks noGrp="1"/>
          </p:cNvSpPr>
          <p:nvPr>
            <p:ph type="dt" sz="half" idx="10"/>
          </p:nvPr>
        </p:nvSpPr>
        <p:spPr/>
        <p:txBody>
          <a:bodyPr/>
          <a:lstStyle/>
          <a:p>
            <a:fld id="{9C6E8CDF-E9F6-4DB0-867E-5EC7FD4C9A9B}" type="datetimeFigureOut">
              <a:rPr lang="en-GB" smtClean="0"/>
              <a:t>24/07/2022</a:t>
            </a:fld>
            <a:endParaRPr lang="en-GB"/>
          </a:p>
        </p:txBody>
      </p:sp>
      <p:sp>
        <p:nvSpPr>
          <p:cNvPr id="5" name="Dalfan Troedyn 4">
            <a:extLst>
              <a:ext uri="{FF2B5EF4-FFF2-40B4-BE49-F238E27FC236}">
                <a16:creationId xmlns:a16="http://schemas.microsoft.com/office/drawing/2014/main" id="{D16CD854-A9A1-587C-11BF-224AD60A1473}"/>
              </a:ext>
            </a:extLst>
          </p:cNvPr>
          <p:cNvSpPr>
            <a:spLocks noGrp="1"/>
          </p:cNvSpPr>
          <p:nvPr>
            <p:ph type="ftr" sz="quarter" idx="11"/>
          </p:nvPr>
        </p:nvSpPr>
        <p:spPr/>
        <p:txBody>
          <a:bodyPr/>
          <a:lstStyle/>
          <a:p>
            <a:endParaRPr lang="en-GB"/>
          </a:p>
        </p:txBody>
      </p:sp>
      <p:sp>
        <p:nvSpPr>
          <p:cNvPr id="6" name="Dalfan Rhif y Sleid 5">
            <a:extLst>
              <a:ext uri="{FF2B5EF4-FFF2-40B4-BE49-F238E27FC236}">
                <a16:creationId xmlns:a16="http://schemas.microsoft.com/office/drawing/2014/main" id="{60A90F43-C52F-06A2-8C97-D93116B9A1A0}"/>
              </a:ext>
            </a:extLst>
          </p:cNvPr>
          <p:cNvSpPr>
            <a:spLocks noGrp="1"/>
          </p:cNvSpPr>
          <p:nvPr>
            <p:ph type="sldNum" sz="quarter" idx="12"/>
          </p:nvPr>
        </p:nvSpPr>
        <p:spPr/>
        <p:txBody>
          <a:bodyPr/>
          <a:lstStyle/>
          <a:p>
            <a:fld id="{E1FE1C73-58EC-4C6F-9869-3AC73B8FF483}" type="slidenum">
              <a:rPr lang="en-GB" smtClean="0"/>
              <a:t>‹#›</a:t>
            </a:fld>
            <a:endParaRPr lang="en-GB"/>
          </a:p>
        </p:txBody>
      </p:sp>
    </p:spTree>
    <p:extLst>
      <p:ext uri="{BB962C8B-B14F-4D97-AF65-F5344CB8AC3E}">
        <p14:creationId xmlns:p14="http://schemas.microsoft.com/office/powerpoint/2010/main" val="3519258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Dalfan Teitl 1">
            <a:extLst>
              <a:ext uri="{FF2B5EF4-FFF2-40B4-BE49-F238E27FC236}">
                <a16:creationId xmlns:a16="http://schemas.microsoft.com/office/drawing/2014/main" id="{A0AE7DCF-BE79-33A7-97B0-935F51FFA9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y-GB"/>
              <a:t>Cliciwch i olygu arddull teitl y Meistr</a:t>
            </a:r>
            <a:endParaRPr lang="en-GB"/>
          </a:p>
        </p:txBody>
      </p:sp>
      <p:sp>
        <p:nvSpPr>
          <p:cNvPr id="3" name="Dalfan Testun 2">
            <a:extLst>
              <a:ext uri="{FF2B5EF4-FFF2-40B4-BE49-F238E27FC236}">
                <a16:creationId xmlns:a16="http://schemas.microsoft.com/office/drawing/2014/main" id="{B305AB9C-5F90-DDC1-9DB3-E276B9C585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y-GB"/>
              <a:t>Cliciwch i olygu'r arddulliau testun Meistr</a:t>
            </a:r>
          </a:p>
          <a:p>
            <a:pPr lvl="1"/>
            <a:r>
              <a:rPr lang="cy-GB"/>
              <a:t>Ail lefel</a:t>
            </a:r>
          </a:p>
          <a:p>
            <a:pPr lvl="2"/>
            <a:r>
              <a:rPr lang="cy-GB"/>
              <a:t>Trydedd lefel</a:t>
            </a:r>
          </a:p>
          <a:p>
            <a:pPr lvl="3"/>
            <a:r>
              <a:rPr lang="cy-GB"/>
              <a:t>Pedwaredd lefel</a:t>
            </a:r>
          </a:p>
          <a:p>
            <a:pPr lvl="4"/>
            <a:r>
              <a:rPr lang="cy-GB"/>
              <a:t>Pumed lefel</a:t>
            </a:r>
            <a:endParaRPr lang="en-GB"/>
          </a:p>
        </p:txBody>
      </p:sp>
      <p:sp>
        <p:nvSpPr>
          <p:cNvPr id="4" name="Dalfan Dyddiad 3">
            <a:extLst>
              <a:ext uri="{FF2B5EF4-FFF2-40B4-BE49-F238E27FC236}">
                <a16:creationId xmlns:a16="http://schemas.microsoft.com/office/drawing/2014/main" id="{30FF2783-8506-9255-0573-6BA2E4726B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E8CDF-E9F6-4DB0-867E-5EC7FD4C9A9B}" type="datetimeFigureOut">
              <a:rPr lang="en-GB" smtClean="0"/>
              <a:t>24/07/2022</a:t>
            </a:fld>
            <a:endParaRPr lang="en-GB"/>
          </a:p>
        </p:txBody>
      </p:sp>
      <p:sp>
        <p:nvSpPr>
          <p:cNvPr id="5" name="Dalfan Troedyn 4">
            <a:extLst>
              <a:ext uri="{FF2B5EF4-FFF2-40B4-BE49-F238E27FC236}">
                <a16:creationId xmlns:a16="http://schemas.microsoft.com/office/drawing/2014/main" id="{7EF06918-0DB8-1A01-ED26-5199C266FA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Dalfan Rhif y Sleid 5">
            <a:extLst>
              <a:ext uri="{FF2B5EF4-FFF2-40B4-BE49-F238E27FC236}">
                <a16:creationId xmlns:a16="http://schemas.microsoft.com/office/drawing/2014/main" id="{64B342B9-8DAF-2FED-BC95-C0786547FE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FE1C73-58EC-4C6F-9869-3AC73B8FF483}" type="slidenum">
              <a:rPr lang="en-GB" smtClean="0"/>
              <a:t>‹#›</a:t>
            </a:fld>
            <a:endParaRPr lang="en-GB"/>
          </a:p>
        </p:txBody>
      </p:sp>
    </p:spTree>
    <p:extLst>
      <p:ext uri="{BB962C8B-B14F-4D97-AF65-F5344CB8AC3E}">
        <p14:creationId xmlns:p14="http://schemas.microsoft.com/office/powerpoint/2010/main" val="1659055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zh.wikipedia.org/wiki/%E5%A8%81%E7%88%BE%E6%96%AF%E4%B8%89%E4%B8%80%E8%81%96%E5%A4%A7%E8%A1%9B%E5%A4%A7%E5%AD%B8" TargetMode="External" /><Relationship Id="rId2" Type="http://schemas.openxmlformats.org/officeDocument/2006/relationships/image" Target="../media/image1.png" /><Relationship Id="rId1" Type="http://schemas.openxmlformats.org/officeDocument/2006/relationships/slideLayout" Target="../slideLayouts/slideLayout6.xml" /></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2.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 /><Relationship Id="rId2" Type="http://schemas.openxmlformats.org/officeDocument/2006/relationships/diagramData" Target="../diagrams/data2.xml" /><Relationship Id="rId1" Type="http://schemas.openxmlformats.org/officeDocument/2006/relationships/slideLayout" Target="../slideLayouts/slideLayout2.xml" /><Relationship Id="rId6" Type="http://schemas.microsoft.com/office/2007/relationships/diagramDrawing" Target="../diagrams/drawing2.xml" /><Relationship Id="rId5" Type="http://schemas.openxmlformats.org/officeDocument/2006/relationships/diagramColors" Target="../diagrams/colors2.xml" /><Relationship Id="rId4" Type="http://schemas.openxmlformats.org/officeDocument/2006/relationships/diagramQuickStyle" Target="../diagrams/quickStyle2.xml" /></Relationships>
</file>

<file path=ppt/slides/_rels/slide5.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3.jp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image" Target="../media/image4.jpg" /><Relationship Id="rId1" Type="http://schemas.openxmlformats.org/officeDocument/2006/relationships/slideLayout" Target="../slideLayouts/slideLayout2.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 /><Relationship Id="rId7" Type="http://schemas.microsoft.com/office/2007/relationships/diagramDrawing" Target="../diagrams/drawing4.xml" /><Relationship Id="rId2" Type="http://schemas.openxmlformats.org/officeDocument/2006/relationships/image" Target="../media/image5.jpg" /><Relationship Id="rId1" Type="http://schemas.openxmlformats.org/officeDocument/2006/relationships/slideLayout" Target="../slideLayouts/slideLayout2.xml" /><Relationship Id="rId6" Type="http://schemas.openxmlformats.org/officeDocument/2006/relationships/diagramColors" Target="../diagrams/colors4.xml" /><Relationship Id="rId5" Type="http://schemas.openxmlformats.org/officeDocument/2006/relationships/diagramQuickStyle" Target="../diagrams/quickStyle4.xml" /><Relationship Id="rId4" Type="http://schemas.openxmlformats.org/officeDocument/2006/relationships/diagramLayout" Target="../diagrams/layout4.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image" Target="../media/image11.png" /><Relationship Id="rId1" Type="http://schemas.openxmlformats.org/officeDocument/2006/relationships/slideLayout" Target="../slideLayouts/slideLayout8.xml" /></Relationships>
</file>

<file path=ppt/slides/_rels/slide13.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6.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image" Target="../media/image14.png"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image" Target="../media/image16.jpg"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image" Target="../media/image17.jpeg"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2" Type="http://schemas.openxmlformats.org/officeDocument/2006/relationships/image" Target="../media/image19.jpg"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2" Type="http://schemas.openxmlformats.org/officeDocument/2006/relationships/image" Target="../media/image20.jpg" /><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image" Target="../media/image21.jpeg"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 /><Relationship Id="rId2" Type="http://schemas.openxmlformats.org/officeDocument/2006/relationships/diagramData" Target="../diagrams/data5.xml" /><Relationship Id="rId1" Type="http://schemas.openxmlformats.org/officeDocument/2006/relationships/slideLayout" Target="../slideLayouts/slideLayout2.xml" /><Relationship Id="rId6" Type="http://schemas.microsoft.com/office/2007/relationships/diagramDrawing" Target="../diagrams/drawing5.xml" /><Relationship Id="rId5" Type="http://schemas.openxmlformats.org/officeDocument/2006/relationships/diagramColors" Target="../diagrams/colors5.xml" /><Relationship Id="rId4" Type="http://schemas.openxmlformats.org/officeDocument/2006/relationships/diagramQuickStyle" Target="../diagrams/quickStyle5.xml" /></Relationships>
</file>

<file path=ppt/slides/_rels/slide26.xml.rels><?xml version="1.0" encoding="UTF-8" standalone="yes"?>
<Relationships xmlns="http://schemas.openxmlformats.org/package/2006/relationships"><Relationship Id="rId2" Type="http://schemas.openxmlformats.org/officeDocument/2006/relationships/hyperlink" Target="https://www.worldcat.org/title/handbook-of-social-psychology/oclc/36520942" TargetMode="External"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 /><Relationship Id="rId2" Type="http://schemas.openxmlformats.org/officeDocument/2006/relationships/diagramData" Target="../diagrams/data6.xml" /><Relationship Id="rId1" Type="http://schemas.openxmlformats.org/officeDocument/2006/relationships/slideLayout" Target="../slideLayouts/slideLayout2.xml" /><Relationship Id="rId6" Type="http://schemas.microsoft.com/office/2007/relationships/diagramDrawing" Target="../diagrams/drawing6.xml" /><Relationship Id="rId5" Type="http://schemas.openxmlformats.org/officeDocument/2006/relationships/diagramColors" Target="../diagrams/colors6.xml" /><Relationship Id="rId4" Type="http://schemas.openxmlformats.org/officeDocument/2006/relationships/diagramQuickStyle" Target="../diagrams/quickStyle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8F9BD1B-43A9-4F72-97B7-51F90CCB5748}"/>
              </a:ext>
            </a:extLst>
          </p:cNvPr>
          <p:cNvSpPr>
            <a:spLocks noGrp="1"/>
          </p:cNvSpPr>
          <p:nvPr>
            <p:ph type="subTitle" idx="4294967295"/>
          </p:nvPr>
        </p:nvSpPr>
        <p:spPr>
          <a:xfrm>
            <a:off x="99005" y="267860"/>
            <a:ext cx="5964014" cy="809292"/>
          </a:xfrm>
        </p:spPr>
        <p:txBody>
          <a:bodyPr vert="horz" lIns="91440" tIns="45720" rIns="91440" bIns="45720" rtlCol="0">
            <a:noAutofit/>
          </a:bodyPr>
          <a:lstStyle/>
          <a:p>
            <a:pPr marL="0" indent="0" algn="ctr">
              <a:lnSpc>
                <a:spcPct val="125000"/>
              </a:lnSpc>
              <a:buNone/>
            </a:pPr>
            <a:r>
              <a:rPr lang="en-GB" sz="1800" dirty="0">
                <a:latin typeface="Arial" panose="020B0604020202020204" pitchFamily="34" charset="0"/>
                <a:ea typeface="+mj-ea"/>
                <a:cs typeface="Arial" panose="020B0604020202020204" pitchFamily="34" charset="0"/>
              </a:rPr>
              <a:t>Certificate of Higher Education Skills For The Workplace  </a:t>
            </a:r>
            <a:endParaRPr lang="en-US" sz="1800" dirty="0">
              <a:latin typeface="Arial" panose="020B0604020202020204" pitchFamily="34" charset="0"/>
              <a:ea typeface="+mj-ea"/>
              <a:cs typeface="Arial" panose="020B0604020202020204" pitchFamily="34" charset="0"/>
            </a:endParaRPr>
          </a:p>
        </p:txBody>
      </p:sp>
      <p:pic>
        <p:nvPicPr>
          <p:cNvPr id="5" name="Picture 4" descr="Text&#10;&#10;Description automatically generated">
            <a:extLst>
              <a:ext uri="{FF2B5EF4-FFF2-40B4-BE49-F238E27FC236}">
                <a16:creationId xmlns:a16="http://schemas.microsoft.com/office/drawing/2014/main" id="{4BD975D8-6F5B-44E6-83B1-4055A4F3160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056814" y="133060"/>
            <a:ext cx="1836601" cy="658205"/>
          </a:xfrm>
          <a:prstGeom prst="rect">
            <a:avLst/>
          </a:prstGeom>
        </p:spPr>
      </p:pic>
      <p:graphicFrame>
        <p:nvGraphicFramePr>
          <p:cNvPr id="7" name="Table 7">
            <a:extLst>
              <a:ext uri="{FF2B5EF4-FFF2-40B4-BE49-F238E27FC236}">
                <a16:creationId xmlns:a16="http://schemas.microsoft.com/office/drawing/2014/main" id="{F2ECD0F5-C372-4FCE-9055-53A6E2E55B5B}"/>
              </a:ext>
            </a:extLst>
          </p:cNvPr>
          <p:cNvGraphicFramePr>
            <a:graphicFrameLocks noGrp="1"/>
          </p:cNvGraphicFramePr>
          <p:nvPr>
            <p:extLst>
              <p:ext uri="{D42A27DB-BD31-4B8C-83A1-F6EECF244321}">
                <p14:modId xmlns:p14="http://schemas.microsoft.com/office/powerpoint/2010/main" val="526300220"/>
              </p:ext>
            </p:extLst>
          </p:nvPr>
        </p:nvGraphicFramePr>
        <p:xfrm>
          <a:off x="6665203" y="858692"/>
          <a:ext cx="5228212" cy="5665973"/>
        </p:xfrm>
        <a:graphic>
          <a:graphicData uri="http://schemas.openxmlformats.org/drawingml/2006/table">
            <a:tbl>
              <a:tblPr firstRow="1" bandRow="1">
                <a:tableStyleId>{0660B408-B3CF-4A94-85FC-2B1E0A45F4A2}</a:tableStyleId>
              </a:tblPr>
              <a:tblGrid>
                <a:gridCol w="2212282">
                  <a:extLst>
                    <a:ext uri="{9D8B030D-6E8A-4147-A177-3AD203B41FA5}">
                      <a16:colId xmlns:a16="http://schemas.microsoft.com/office/drawing/2014/main" val="3713176875"/>
                    </a:ext>
                  </a:extLst>
                </a:gridCol>
                <a:gridCol w="3015930">
                  <a:extLst>
                    <a:ext uri="{9D8B030D-6E8A-4147-A177-3AD203B41FA5}">
                      <a16:colId xmlns:a16="http://schemas.microsoft.com/office/drawing/2014/main" val="4132238895"/>
                    </a:ext>
                  </a:extLst>
                </a:gridCol>
              </a:tblGrid>
              <a:tr h="634070">
                <a:tc gridSpan="2">
                  <a:txBody>
                    <a:bodyPr/>
                    <a:lstStyle/>
                    <a:p>
                      <a:pPr algn="l"/>
                      <a:r>
                        <a:rPr lang="en-GB" sz="2800" b="0" cap="none" spc="0" dirty="0">
                          <a:solidFill>
                            <a:schemeClr val="bg1"/>
                          </a:solidFill>
                        </a:rPr>
                        <a:t>Group presentation - 3</a:t>
                      </a:r>
                    </a:p>
                  </a:txBody>
                  <a:tcPr marL="161295" marR="92958" marT="124073" marB="124073" anchor="ctr"/>
                </a:tc>
                <a:tc hMerge="1">
                  <a:txBody>
                    <a:bodyPr/>
                    <a:lstStyle/>
                    <a:p>
                      <a:endParaRPr lang="en-GB"/>
                    </a:p>
                  </a:txBody>
                  <a:tcPr/>
                </a:tc>
                <a:extLst>
                  <a:ext uri="{0D108BD9-81ED-4DB2-BD59-A6C34878D82A}">
                    <a16:rowId xmlns:a16="http://schemas.microsoft.com/office/drawing/2014/main" val="2965552476"/>
                  </a:ext>
                </a:extLst>
              </a:tr>
              <a:tr h="879096">
                <a:tc>
                  <a:txBody>
                    <a:bodyPr/>
                    <a:lstStyle/>
                    <a:p>
                      <a:pPr marL="0" algn="l" defTabSz="914400" rtl="0" eaLnBrk="1" latinLnBrk="0" hangingPunct="1"/>
                      <a:r>
                        <a:rPr lang="en-GB" sz="2800" kern="1200" cap="none" spc="0" dirty="0">
                          <a:solidFill>
                            <a:schemeClr val="tx1"/>
                          </a:solidFill>
                        </a:rPr>
                        <a:t>Full name </a:t>
                      </a:r>
                      <a:endParaRPr lang="en-GB" sz="2800" kern="1200" cap="none" spc="0" dirty="0">
                        <a:solidFill>
                          <a:schemeClr val="tx1"/>
                        </a:solidFill>
                        <a:latin typeface="Arial" panose="020B0604020202020204" pitchFamily="34" charset="0"/>
                        <a:ea typeface="+mn-ea"/>
                        <a:cs typeface="Arial" panose="020B0604020202020204" pitchFamily="34" charset="0"/>
                      </a:endParaRPr>
                    </a:p>
                  </a:txBody>
                  <a:tcPr marL="161295" marR="92958" marT="124073" marB="124073"/>
                </a:tc>
                <a:tc>
                  <a:txBody>
                    <a:bodyPr/>
                    <a:lstStyle/>
                    <a:p>
                      <a:pPr marL="0" algn="l" defTabSz="914400" rtl="0" eaLnBrk="1" latinLnBrk="0" hangingPunct="1"/>
                      <a:r>
                        <a:rPr lang="en-GB" sz="2800" kern="1200" cap="none" spc="0" dirty="0">
                          <a:solidFill>
                            <a:schemeClr val="tx1"/>
                          </a:solidFill>
                        </a:rPr>
                        <a:t>Student ID number</a:t>
                      </a:r>
                      <a:endParaRPr lang="en-GB" sz="2800" kern="1200" cap="none" spc="0" dirty="0">
                        <a:solidFill>
                          <a:schemeClr val="tx1"/>
                        </a:solidFill>
                        <a:latin typeface="Arial" panose="020B0604020202020204" pitchFamily="34" charset="0"/>
                        <a:ea typeface="+mn-ea"/>
                        <a:cs typeface="Arial" panose="020B0604020202020204" pitchFamily="34" charset="0"/>
                      </a:endParaRPr>
                    </a:p>
                  </a:txBody>
                  <a:tcPr marL="161295" marR="92958" marT="124073" marB="124073"/>
                </a:tc>
                <a:extLst>
                  <a:ext uri="{0D108BD9-81ED-4DB2-BD59-A6C34878D82A}">
                    <a16:rowId xmlns:a16="http://schemas.microsoft.com/office/drawing/2014/main" val="3312955935"/>
                  </a:ext>
                </a:extLst>
              </a:tr>
              <a:tr h="920445">
                <a:tc>
                  <a:txBody>
                    <a:bodyPr/>
                    <a:lstStyle/>
                    <a:p>
                      <a:pPr algn="l"/>
                      <a:r>
                        <a:rPr lang="en-GB" sz="2400" cap="none" spc="0" dirty="0">
                          <a:solidFill>
                            <a:schemeClr val="tx1"/>
                          </a:solidFill>
                          <a:latin typeface="Arial" panose="020B0604020202020204" pitchFamily="34" charset="0"/>
                          <a:cs typeface="Arial" panose="020B0604020202020204" pitchFamily="34" charset="0"/>
                        </a:rPr>
                        <a:t>Samir Mhanna</a:t>
                      </a:r>
                    </a:p>
                  </a:txBody>
                  <a:tcPr marL="161295" marR="92958" marT="124073" marB="124073"/>
                </a:tc>
                <a:tc>
                  <a:txBody>
                    <a:bodyPr/>
                    <a:lstStyle/>
                    <a:p>
                      <a:pPr marL="0" algn="ctr" defTabSz="914400" rtl="0" eaLnBrk="1" latinLnBrk="0" hangingPunct="1"/>
                      <a:r>
                        <a:rPr lang="en-GB" sz="2400" kern="1200" cap="none" spc="0" dirty="0">
                          <a:solidFill>
                            <a:schemeClr val="tx1"/>
                          </a:solidFill>
                          <a:latin typeface="Arial" panose="020B0604020202020204" pitchFamily="34" charset="0"/>
                          <a:cs typeface="Arial" panose="020B0604020202020204" pitchFamily="34" charset="0"/>
                        </a:rPr>
                        <a:t>2119514</a:t>
                      </a:r>
                    </a:p>
                  </a:txBody>
                  <a:tcPr marL="161295" marR="92958" marT="124073" marB="124073"/>
                </a:tc>
                <a:extLst>
                  <a:ext uri="{0D108BD9-81ED-4DB2-BD59-A6C34878D82A}">
                    <a16:rowId xmlns:a16="http://schemas.microsoft.com/office/drawing/2014/main" val="3966599755"/>
                  </a:ext>
                </a:extLst>
              </a:tr>
              <a:tr h="920445">
                <a:tc>
                  <a:txBody>
                    <a:bodyPr/>
                    <a:lstStyle/>
                    <a:p>
                      <a:pPr marL="0" algn="l" defTabSz="914400" rtl="0" eaLnBrk="1" latinLnBrk="0" hangingPunct="1"/>
                      <a:r>
                        <a:rPr lang="en-GB" sz="2400" kern="1200" cap="none" spc="0" dirty="0">
                          <a:solidFill>
                            <a:schemeClr val="tx1"/>
                          </a:solidFill>
                          <a:latin typeface="Arial" panose="020B0604020202020204" pitchFamily="34" charset="0"/>
                          <a:cs typeface="Arial" panose="020B0604020202020204" pitchFamily="34" charset="0"/>
                        </a:rPr>
                        <a:t>Mohammed Adam</a:t>
                      </a:r>
                      <a:endParaRPr lang="en-GB" sz="2400" kern="1200" cap="none" spc="0" dirty="0">
                        <a:solidFill>
                          <a:schemeClr val="tx1"/>
                        </a:solidFill>
                        <a:latin typeface="Arial" panose="020B0604020202020204" pitchFamily="34" charset="0"/>
                        <a:ea typeface="+mn-ea"/>
                        <a:cs typeface="Arial" panose="020B0604020202020204" pitchFamily="34" charset="0"/>
                      </a:endParaRPr>
                    </a:p>
                  </a:txBody>
                  <a:tcPr marL="161295" marR="92958" marT="124073" marB="124073"/>
                </a:tc>
                <a:tc>
                  <a:txBody>
                    <a:bodyPr/>
                    <a:lstStyle/>
                    <a:p>
                      <a:pPr marL="0" algn="ctr" defTabSz="914400" rtl="0" eaLnBrk="1" latinLnBrk="0" hangingPunct="1"/>
                      <a:r>
                        <a:rPr lang="en-GB" sz="2400" kern="1200" cap="none" spc="0" dirty="0">
                          <a:solidFill>
                            <a:schemeClr val="tx1"/>
                          </a:solidFill>
                          <a:latin typeface="Arial" panose="020B0604020202020204" pitchFamily="34" charset="0"/>
                          <a:cs typeface="Arial" panose="020B0604020202020204" pitchFamily="34" charset="0"/>
                        </a:rPr>
                        <a:t>2121738</a:t>
                      </a:r>
                    </a:p>
                    <a:p>
                      <a:pPr algn="ctr"/>
                      <a:endParaRPr lang="en-GB" sz="2400" cap="none" spc="0" dirty="0">
                        <a:solidFill>
                          <a:schemeClr val="tx1"/>
                        </a:solidFill>
                        <a:latin typeface="Arial" panose="020B0604020202020204" pitchFamily="34" charset="0"/>
                        <a:cs typeface="Arial" panose="020B0604020202020204" pitchFamily="34" charset="0"/>
                      </a:endParaRPr>
                    </a:p>
                  </a:txBody>
                  <a:tcPr marL="161295" marR="92958" marT="124073" marB="124073"/>
                </a:tc>
                <a:extLst>
                  <a:ext uri="{0D108BD9-81ED-4DB2-BD59-A6C34878D82A}">
                    <a16:rowId xmlns:a16="http://schemas.microsoft.com/office/drawing/2014/main" val="2627598856"/>
                  </a:ext>
                </a:extLst>
              </a:tr>
              <a:tr h="920445">
                <a:tc>
                  <a:txBody>
                    <a:bodyPr/>
                    <a:lstStyle/>
                    <a:p>
                      <a:pPr marL="0" algn="l" defTabSz="914400" rtl="0" eaLnBrk="1" latinLnBrk="0" hangingPunct="1"/>
                      <a:r>
                        <a:rPr lang="en-GB" sz="2400" b="0" i="0" kern="1200" dirty="0">
                          <a:solidFill>
                            <a:schemeClr val="dk1"/>
                          </a:solidFill>
                          <a:effectLst/>
                          <a:latin typeface="Arial" panose="020B0604020202020204" pitchFamily="34" charset="0"/>
                          <a:ea typeface="+mn-ea"/>
                          <a:cs typeface="Arial" panose="020B0604020202020204" pitchFamily="34" charset="0"/>
                        </a:rPr>
                        <a:t>Evdokiya Stefanova</a:t>
                      </a:r>
                      <a:endParaRPr lang="en-GB" sz="2400" kern="1200" cap="none" spc="0" dirty="0">
                        <a:solidFill>
                          <a:schemeClr val="tx1"/>
                        </a:solidFill>
                        <a:latin typeface="Arial" panose="020B0604020202020204" pitchFamily="34" charset="0"/>
                        <a:ea typeface="+mn-ea"/>
                        <a:cs typeface="Arial" panose="020B0604020202020204" pitchFamily="34" charset="0"/>
                      </a:endParaRPr>
                    </a:p>
                  </a:txBody>
                  <a:tcPr marL="161295" marR="92958" marT="124073" marB="124073"/>
                </a:tc>
                <a:tc>
                  <a:txBody>
                    <a:bodyPr/>
                    <a:lstStyle/>
                    <a:p>
                      <a:pPr algn="ctr"/>
                      <a:r>
                        <a:rPr lang="en-GB" sz="2400" b="0" i="0" kern="1200" dirty="0">
                          <a:solidFill>
                            <a:schemeClr val="dk1"/>
                          </a:solidFill>
                          <a:effectLst/>
                          <a:latin typeface="Arial" panose="020B0604020202020204" pitchFamily="34" charset="0"/>
                          <a:ea typeface="+mn-ea"/>
                          <a:cs typeface="Arial" panose="020B0604020202020204" pitchFamily="34" charset="0"/>
                        </a:rPr>
                        <a:t>2018698</a:t>
                      </a:r>
                      <a:endParaRPr lang="en-GB" sz="2400" cap="none" spc="0" dirty="0">
                        <a:solidFill>
                          <a:schemeClr val="tx1"/>
                        </a:solidFill>
                        <a:latin typeface="Arial" panose="020B0604020202020204" pitchFamily="34" charset="0"/>
                        <a:cs typeface="Arial" panose="020B0604020202020204" pitchFamily="34" charset="0"/>
                      </a:endParaRPr>
                    </a:p>
                  </a:txBody>
                  <a:tcPr marL="161295" marR="92958" marT="124073" marB="124073"/>
                </a:tc>
                <a:extLst>
                  <a:ext uri="{0D108BD9-81ED-4DB2-BD59-A6C34878D82A}">
                    <a16:rowId xmlns:a16="http://schemas.microsoft.com/office/drawing/2014/main" val="2887706007"/>
                  </a:ext>
                </a:extLst>
              </a:tr>
              <a:tr h="11730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kern="1200" cap="none" spc="0" dirty="0">
                          <a:solidFill>
                            <a:schemeClr val="tx1"/>
                          </a:solidFill>
                          <a:latin typeface="Arial" panose="020B0604020202020204" pitchFamily="34" charset="0"/>
                          <a:cs typeface="Arial" panose="020B0604020202020204" pitchFamily="34" charset="0"/>
                        </a:rPr>
                        <a:t>Mohammed Salim</a:t>
                      </a:r>
                    </a:p>
                  </a:txBody>
                  <a:tcPr marL="161295" marR="92958" marT="124073" marB="124073"/>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kern="1200" cap="none" spc="0" dirty="0">
                          <a:solidFill>
                            <a:schemeClr val="tx1"/>
                          </a:solidFill>
                          <a:latin typeface="Arial" panose="020B0604020202020204" pitchFamily="34" charset="0"/>
                          <a:cs typeface="Arial" panose="020B0604020202020204" pitchFamily="34" charset="0"/>
                        </a:rPr>
                        <a:t>1807323</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cap="none" spc="0" dirty="0">
                        <a:solidFill>
                          <a:schemeClr val="tx1"/>
                        </a:solidFill>
                        <a:latin typeface="Arial" panose="020B0604020202020204" pitchFamily="34" charset="0"/>
                        <a:cs typeface="Arial" panose="020B0604020202020204" pitchFamily="34" charset="0"/>
                      </a:endParaRPr>
                    </a:p>
                  </a:txBody>
                  <a:tcPr marL="161295" marR="92958" marT="124073" marB="124073"/>
                </a:tc>
                <a:extLst>
                  <a:ext uri="{0D108BD9-81ED-4DB2-BD59-A6C34878D82A}">
                    <a16:rowId xmlns:a16="http://schemas.microsoft.com/office/drawing/2014/main" val="1200165193"/>
                  </a:ext>
                </a:extLst>
              </a:tr>
            </a:tbl>
          </a:graphicData>
        </a:graphic>
      </p:graphicFrame>
      <p:sp>
        <p:nvSpPr>
          <p:cNvPr id="17" name="TextBox 16">
            <a:extLst>
              <a:ext uri="{FF2B5EF4-FFF2-40B4-BE49-F238E27FC236}">
                <a16:creationId xmlns:a16="http://schemas.microsoft.com/office/drawing/2014/main" id="{DCBC0E50-5A34-4234-AB1A-A007E2E8B579}"/>
              </a:ext>
            </a:extLst>
          </p:cNvPr>
          <p:cNvSpPr txBox="1"/>
          <p:nvPr/>
        </p:nvSpPr>
        <p:spPr>
          <a:xfrm>
            <a:off x="1" y="2038747"/>
            <a:ext cx="6841474" cy="1538883"/>
          </a:xfrm>
          <a:prstGeom prst="rect">
            <a:avLst/>
          </a:prstGeom>
          <a:noFill/>
        </p:spPr>
        <p:txBody>
          <a:bodyPr wrap="square" rtlCol="0">
            <a:spAutoFit/>
          </a:bodyPr>
          <a:lstStyle/>
          <a:p>
            <a:pPr marL="0" marR="0" lvl="0" indent="0" algn="ctr" defTabSz="914400" rtl="0" eaLnBrk="1" fontAlgn="auto" latinLnBrk="0" hangingPunct="1">
              <a:lnSpc>
                <a:spcPct val="125000"/>
              </a:lnSpc>
              <a:spcBef>
                <a:spcPts val="1000"/>
              </a:spcBef>
              <a:spcAft>
                <a:spcPts val="0"/>
              </a:spcAft>
              <a:buClr>
                <a:srgbClr val="8FA3A3"/>
              </a:buClr>
              <a:buSzTx/>
              <a:buFont typeface="Wingdings" panose="05000000000000000000" pitchFamily="2" charset="2"/>
              <a:buNone/>
              <a:tabLst/>
              <a:defRPr/>
            </a:pPr>
            <a:r>
              <a:rPr kumimoji="0" lang="en-GB" sz="2400" b="1" i="0" u="none" strike="noStrike" kern="1200" cap="none" spc="50" normalizeH="0" baseline="0" noProof="0" dirty="0">
                <a:ln>
                  <a:noFill/>
                </a:ln>
                <a:effectLst/>
                <a:uLnTx/>
                <a:uFillTx/>
                <a:latin typeface="Arial" panose="020B0604020202020204" pitchFamily="34" charset="0"/>
                <a:ea typeface="Times New Roman" panose="02020603050405020304" pitchFamily="18" charset="0"/>
                <a:cs typeface="Arial" panose="020B0604020202020204" pitchFamily="34" charset="0"/>
              </a:rPr>
              <a:t>Communication (Theories, Channels, Barriers, and The Impact)</a:t>
            </a:r>
            <a:endParaRPr lang="en-GB" sz="2400" dirty="0">
              <a:latin typeface="Arial" panose="020B0604020202020204" pitchFamily="34" charset="0"/>
            </a:endParaRPr>
          </a:p>
          <a:p>
            <a:endParaRPr lang="en-GB" sz="2000" dirty="0">
              <a:latin typeface="Arial" panose="020B0604020202020204" pitchFamily="34" charset="0"/>
            </a:endParaRPr>
          </a:p>
          <a:p>
            <a:pPr algn="ctr"/>
            <a:endParaRPr lang="en-GB" sz="1200" dirty="0"/>
          </a:p>
        </p:txBody>
      </p:sp>
      <p:sp>
        <p:nvSpPr>
          <p:cNvPr id="38" name="Title 1">
            <a:extLst>
              <a:ext uri="{FF2B5EF4-FFF2-40B4-BE49-F238E27FC236}">
                <a16:creationId xmlns:a16="http://schemas.microsoft.com/office/drawing/2014/main" id="{37BB1063-EBEB-B986-40C3-5E883130629F}"/>
              </a:ext>
            </a:extLst>
          </p:cNvPr>
          <p:cNvSpPr>
            <a:spLocks noGrp="1"/>
          </p:cNvSpPr>
          <p:nvPr>
            <p:ph type="title"/>
          </p:nvPr>
        </p:nvSpPr>
        <p:spPr>
          <a:xfrm>
            <a:off x="131986" y="4985782"/>
            <a:ext cx="5964014" cy="1538883"/>
          </a:xfrm>
        </p:spPr>
        <p:txBody>
          <a:bodyPr vert="horz" lIns="91440" tIns="45720" rIns="91440" bIns="45720" rtlCol="0" anchor="b" anchorCtr="0">
            <a:normAutofit/>
          </a:bodyPr>
          <a:lstStyle/>
          <a:p>
            <a:pPr algn="ctr"/>
            <a:r>
              <a:rPr lang="en-US" sz="1800" i="0" dirty="0">
                <a:effectLst/>
                <a:latin typeface="Arial" panose="020B0604020202020204" pitchFamily="34" charset="0"/>
                <a:cs typeface="Arial" panose="020B0604020202020204" pitchFamily="34" charset="0"/>
              </a:rPr>
              <a:t>Effective Team Working and Communication</a:t>
            </a:r>
            <a:br>
              <a:rPr lang="en-US" sz="1800" i="0" dirty="0">
                <a:effectLst/>
                <a:latin typeface="Arial" panose="020B0604020202020204" pitchFamily="34" charset="0"/>
                <a:cs typeface="Arial" panose="020B0604020202020204" pitchFamily="34" charset="0"/>
              </a:rPr>
            </a:br>
            <a:r>
              <a:rPr lang="en-US" sz="1800" i="0" dirty="0">
                <a:effectLst/>
                <a:latin typeface="Arial" panose="020B0604020202020204" pitchFamily="34" charset="0"/>
                <a:cs typeface="Arial" panose="020B0604020202020204" pitchFamily="34" charset="0"/>
              </a:rPr>
              <a:t>(</a:t>
            </a:r>
            <a:r>
              <a:rPr lang="en-GB" sz="1800" dirty="0">
                <a:effectLst/>
                <a:latin typeface="Arial" panose="020B0604020202020204" pitchFamily="34" charset="0"/>
                <a:cs typeface="Arial" panose="020B0604020202020204" pitchFamily="34" charset="0"/>
              </a:rPr>
              <a:t>BMSW4002</a:t>
            </a:r>
            <a:r>
              <a:rPr lang="en-US" sz="1800" i="0" dirty="0">
                <a:effectLst/>
                <a:latin typeface="Arial" panose="020B0604020202020204" pitchFamily="34" charset="0"/>
                <a:cs typeface="Arial" panose="020B0604020202020204" pitchFamily="34" charset="0"/>
              </a:rPr>
              <a:t>)</a:t>
            </a:r>
            <a:br>
              <a:rPr lang="en-US" sz="1800" i="0" dirty="0">
                <a:effectLst/>
                <a:latin typeface="Arial" panose="020B0604020202020204" pitchFamily="34" charset="0"/>
                <a:cs typeface="Arial" panose="020B0604020202020204" pitchFamily="34" charset="0"/>
              </a:rPr>
            </a:br>
            <a:r>
              <a:rPr lang="en-US" sz="1800" i="0" dirty="0">
                <a:effectLst/>
                <a:latin typeface="Arial" panose="020B0604020202020204" pitchFamily="34" charset="0"/>
                <a:cs typeface="Arial" panose="020B0604020202020204" pitchFamily="34" charset="0"/>
              </a:rPr>
              <a:t>DR: Muhammad Islam</a:t>
            </a:r>
            <a:br>
              <a:rPr lang="en-US" sz="1600" i="0" dirty="0">
                <a:effectLst/>
                <a:latin typeface="Arial" panose="020B0604020202020204" pitchFamily="34" charset="0"/>
                <a:cs typeface="Arial" panose="020B0604020202020204" pitchFamily="34" charset="0"/>
              </a:rPr>
            </a:br>
            <a:br>
              <a:rPr lang="en-US" sz="1600" i="0" dirty="0">
                <a:effectLst/>
                <a:latin typeface="Arial" panose="020B0604020202020204" pitchFamily="34" charset="0"/>
                <a:cs typeface="Arial" panose="020B0604020202020204" pitchFamily="34" charset="0"/>
              </a:rPr>
            </a:br>
            <a:r>
              <a:rPr lang="en-US" sz="1600" i="0" dirty="0">
                <a:effectLst/>
                <a:latin typeface="Arial" panose="020B0604020202020204" pitchFamily="34" charset="0"/>
                <a:cs typeface="Arial" panose="020B0604020202020204" pitchFamily="34" charset="0"/>
              </a:rPr>
              <a:t>2022</a:t>
            </a:r>
            <a:br>
              <a:rPr lang="en-US" sz="1800" b="1" i="0" dirty="0">
                <a:effectLst/>
                <a:cs typeface="Aldhabi" panose="020B0604020202020204" pitchFamily="2" charset="-78"/>
              </a:rPr>
            </a:br>
            <a:endParaRPr lang="en-US" sz="1800" b="1" dirty="0">
              <a:cs typeface="Aldhabi" panose="020B0604020202020204" pitchFamily="2" charset="-78"/>
            </a:endParaRPr>
          </a:p>
        </p:txBody>
      </p:sp>
    </p:spTree>
    <p:extLst>
      <p:ext uri="{BB962C8B-B14F-4D97-AF65-F5344CB8AC3E}">
        <p14:creationId xmlns:p14="http://schemas.microsoft.com/office/powerpoint/2010/main" val="2304660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097723D8-09E1-D95A-C304-4790EBE788B1}"/>
              </a:ext>
            </a:extLst>
          </p:cNvPr>
          <p:cNvSpPr>
            <a:spLocks noGrp="1"/>
          </p:cNvSpPr>
          <p:nvPr>
            <p:ph type="title"/>
          </p:nvPr>
        </p:nvSpPr>
        <p:spPr>
          <a:xfrm>
            <a:off x="635000" y="640823"/>
            <a:ext cx="3418659" cy="5583148"/>
          </a:xfrm>
        </p:spPr>
        <p:txBody>
          <a:bodyPr anchor="ctr">
            <a:normAutofit/>
          </a:bodyPr>
          <a:lstStyle/>
          <a:p>
            <a:r>
              <a:rPr lang="en-GB" sz="5400"/>
              <a:t>Content </a:t>
            </a:r>
          </a:p>
        </p:txBody>
      </p:sp>
      <p:sp>
        <p:nvSpPr>
          <p:cNvPr id="18"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Dalfan Cynnwys 2">
            <a:extLst>
              <a:ext uri="{FF2B5EF4-FFF2-40B4-BE49-F238E27FC236}">
                <a16:creationId xmlns:a16="http://schemas.microsoft.com/office/drawing/2014/main" id="{F1D48545-5F24-1674-D8C9-CDB388D1914C}"/>
              </a:ext>
            </a:extLst>
          </p:cNvPr>
          <p:cNvGraphicFramePr>
            <a:graphicFrameLocks noGrp="1"/>
          </p:cNvGraphicFramePr>
          <p:nvPr>
            <p:ph idx="1"/>
            <p:extLst>
              <p:ext uri="{D42A27DB-BD31-4B8C-83A1-F6EECF244321}">
                <p14:modId xmlns:p14="http://schemas.microsoft.com/office/powerpoint/2010/main" val="1144555414"/>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0466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 4">
            <a:extLst>
              <a:ext uri="{FF2B5EF4-FFF2-40B4-BE49-F238E27FC236}">
                <a16:creationId xmlns:a16="http://schemas.microsoft.com/office/drawing/2014/main" id="{2120651E-71CF-7EDF-C532-6BEE7A802536}"/>
              </a:ext>
            </a:extLst>
          </p:cNvPr>
          <p:cNvGraphicFramePr>
            <a:graphicFrameLocks noGrp="1"/>
          </p:cNvGraphicFramePr>
          <p:nvPr>
            <p:ph idx="1"/>
            <p:extLst>
              <p:ext uri="{D42A27DB-BD31-4B8C-83A1-F6EECF244321}">
                <p14:modId xmlns:p14="http://schemas.microsoft.com/office/powerpoint/2010/main" val="582643377"/>
              </p:ext>
            </p:extLst>
          </p:nvPr>
        </p:nvGraphicFramePr>
        <p:xfrm>
          <a:off x="838200" y="1825624"/>
          <a:ext cx="10515600" cy="3463705"/>
        </p:xfrm>
        <a:graphic>
          <a:graphicData uri="http://schemas.openxmlformats.org/drawingml/2006/table">
            <a:tbl>
              <a:tblPr firstRow="1" bandRow="1">
                <a:tableStyleId>{0660B408-B3CF-4A94-85FC-2B1E0A45F4A2}</a:tableStyleId>
              </a:tblPr>
              <a:tblGrid>
                <a:gridCol w="3505200">
                  <a:extLst>
                    <a:ext uri="{9D8B030D-6E8A-4147-A177-3AD203B41FA5}">
                      <a16:colId xmlns:a16="http://schemas.microsoft.com/office/drawing/2014/main" val="3782994527"/>
                    </a:ext>
                  </a:extLst>
                </a:gridCol>
                <a:gridCol w="7010400">
                  <a:extLst>
                    <a:ext uri="{9D8B030D-6E8A-4147-A177-3AD203B41FA5}">
                      <a16:colId xmlns:a16="http://schemas.microsoft.com/office/drawing/2014/main" val="746323461"/>
                    </a:ext>
                  </a:extLst>
                </a:gridCol>
              </a:tblGrid>
              <a:tr h="958336">
                <a:tc gridSpan="2">
                  <a:txBody>
                    <a:bodyPr/>
                    <a:lstStyle/>
                    <a:p>
                      <a:pPr marL="0" algn="ctr" defTabSz="914400" rtl="0" eaLnBrk="1" latinLnBrk="0" hangingPunct="1"/>
                      <a:endParaRPr lang="en-GB" sz="3200" b="1" kern="1200" dirty="0">
                        <a:solidFill>
                          <a:schemeClr val="tx1">
                            <a:lumMod val="85000"/>
                            <a:lumOff val="15000"/>
                          </a:schemeClr>
                        </a:solidFill>
                        <a:effectLst/>
                      </a:endParaRPr>
                    </a:p>
                    <a:p>
                      <a:pPr marL="0" algn="ctr" defTabSz="914400" rtl="0" eaLnBrk="1" latinLnBrk="0" hangingPunct="1"/>
                      <a:r>
                        <a:rPr lang="en-GB" sz="3200" b="1" kern="1200" dirty="0">
                          <a:solidFill>
                            <a:schemeClr val="tx1">
                              <a:lumMod val="85000"/>
                              <a:lumOff val="15000"/>
                            </a:schemeClr>
                          </a:solidFill>
                          <a:effectLst/>
                        </a:rPr>
                        <a:t>1st presenter </a:t>
                      </a:r>
                    </a:p>
                    <a:p>
                      <a:pPr marL="0" algn="ctr" defTabSz="914400" rtl="0" eaLnBrk="1" latinLnBrk="0" hangingPunct="1"/>
                      <a:endParaRPr lang="en-GB" sz="3200" b="1" i="0" kern="1200" dirty="0">
                        <a:solidFill>
                          <a:schemeClr val="tx1">
                            <a:lumMod val="85000"/>
                            <a:lumOff val="15000"/>
                          </a:schemeClr>
                        </a:solidFill>
                        <a:effectLst/>
                        <a:latin typeface="Arial" panose="020B0604020202020204" pitchFamily="34" charset="0"/>
                        <a:ea typeface="+mn-ea"/>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1999819629"/>
                  </a:ext>
                </a:extLst>
              </a:tr>
              <a:tr h="950889">
                <a:tc>
                  <a:txBody>
                    <a:bodyPr/>
                    <a:lstStyle/>
                    <a:p>
                      <a:pPr marL="0" algn="l" defTabSz="914400" rtl="0" eaLnBrk="1" latinLnBrk="0" hangingPunct="1"/>
                      <a:r>
                        <a:rPr lang="en-GB" sz="2400" b="0" kern="1200" dirty="0">
                          <a:solidFill>
                            <a:schemeClr val="dk1"/>
                          </a:solidFill>
                          <a:effectLst/>
                        </a:rPr>
                        <a:t>Student’s Full Name</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l" defTabSz="914400" rtl="0" eaLnBrk="1" latinLnBrk="0" hangingPunct="1"/>
                      <a:r>
                        <a:rPr lang="en-GB" sz="2400" b="0" kern="1200" dirty="0">
                          <a:solidFill>
                            <a:schemeClr val="dk1"/>
                          </a:solidFill>
                          <a:effectLst/>
                        </a:rPr>
                        <a:t>Samir Mhanna ( Group leader)</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295953571"/>
                  </a:ext>
                </a:extLst>
              </a:tr>
              <a:tr h="958336">
                <a:tc>
                  <a:txBody>
                    <a:bodyPr/>
                    <a:lstStyle/>
                    <a:p>
                      <a:pPr marL="0" algn="l" defTabSz="914400" rtl="0" eaLnBrk="1" latinLnBrk="0" hangingPunct="1"/>
                      <a:r>
                        <a:rPr lang="en-GB" sz="2400" b="0" kern="1200" dirty="0">
                          <a:solidFill>
                            <a:schemeClr val="dk1"/>
                          </a:solidFill>
                          <a:effectLst/>
                        </a:rPr>
                        <a:t>Student’s ID Number: </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l" defTabSz="914400" rtl="0" eaLnBrk="1" latinLnBrk="0" hangingPunct="1"/>
                      <a:r>
                        <a:rPr lang="en-GB" sz="2400" b="0" kern="1200" dirty="0">
                          <a:solidFill>
                            <a:schemeClr val="dk1"/>
                          </a:solidFill>
                          <a:effectLst/>
                        </a:rPr>
                        <a:t>2119415</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59903221"/>
                  </a:ext>
                </a:extLst>
              </a:tr>
            </a:tbl>
          </a:graphicData>
        </a:graphic>
      </p:graphicFrame>
    </p:spTree>
    <p:extLst>
      <p:ext uri="{BB962C8B-B14F-4D97-AF65-F5344CB8AC3E}">
        <p14:creationId xmlns:p14="http://schemas.microsoft.com/office/powerpoint/2010/main" val="3004177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7FCCD614-C588-0C81-91E5-368B38EECCDB}"/>
              </a:ext>
            </a:extLst>
          </p:cNvPr>
          <p:cNvSpPr>
            <a:spLocks noGrp="1"/>
          </p:cNvSpPr>
          <p:nvPr>
            <p:ph type="title"/>
          </p:nvPr>
        </p:nvSpPr>
        <p:spPr>
          <a:xfrm>
            <a:off x="255985" y="238539"/>
            <a:ext cx="11047013" cy="1028557"/>
          </a:xfrm>
        </p:spPr>
        <p:txBody>
          <a:bodyPr vert="horz" lIns="91440" tIns="45720" rIns="91440" bIns="45720" rtlCol="0" anchor="b">
            <a:normAutofit/>
          </a:bodyPr>
          <a:lstStyle/>
          <a:p>
            <a:r>
              <a:rPr lang="en-US"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Introduction</a:t>
            </a:r>
          </a:p>
        </p:txBody>
      </p:sp>
      <p:sp>
        <p:nvSpPr>
          <p:cNvPr id="6" name="Blwch Testun 5">
            <a:extLst>
              <a:ext uri="{FF2B5EF4-FFF2-40B4-BE49-F238E27FC236}">
                <a16:creationId xmlns:a16="http://schemas.microsoft.com/office/drawing/2014/main" id="{6254B16D-10DD-82AE-0A38-8C8B28F140F7}"/>
              </a:ext>
            </a:extLst>
          </p:cNvPr>
          <p:cNvSpPr txBox="1"/>
          <p:nvPr/>
        </p:nvSpPr>
        <p:spPr>
          <a:xfrm>
            <a:off x="165253" y="1733373"/>
            <a:ext cx="5614239" cy="4201150"/>
          </a:xfrm>
          <a:prstGeom prst="rect">
            <a:avLst/>
          </a:prstGeom>
          <a:noFill/>
        </p:spPr>
        <p:txBody>
          <a:bodyPr wrap="square" rtlCol="0">
            <a:spAutoFit/>
          </a:bodyPr>
          <a:lstStyle/>
          <a:p>
            <a:pPr marL="0" indent="0">
              <a:lnSpc>
                <a:spcPct val="150000"/>
              </a:lnSpc>
              <a:spcAft>
                <a:spcPts val="600"/>
              </a:spcAft>
              <a:buNone/>
            </a:pPr>
            <a:r>
              <a:rPr lang="en-US" sz="2400" dirty="0">
                <a:latin typeface="Arial" panose="020B0604020202020204" pitchFamily="34" charset="0"/>
                <a:cs typeface="Arial" panose="020B0604020202020204" pitchFamily="34" charset="0"/>
              </a:rPr>
              <a:t>There are several communication models and theories accessible with the goal of understanding and improving communication. </a:t>
            </a:r>
          </a:p>
          <a:p>
            <a:pPr marL="342900" indent="-342900">
              <a:lnSpc>
                <a:spcPct val="150000"/>
              </a:lnSpc>
              <a:spcAft>
                <a:spcPts val="600"/>
              </a:spcAft>
              <a:buFont typeface="Wingdings" panose="05000000000000000000" pitchFamily="2" charset="2"/>
              <a:buChar char="Ø"/>
            </a:pPr>
            <a:r>
              <a:rPr lang="en-US" sz="2400" dirty="0">
                <a:latin typeface="Arial" panose="020B0604020202020204" pitchFamily="34" charset="0"/>
                <a:cs typeface="Arial" panose="020B0604020202020204" pitchFamily="34" charset="0"/>
              </a:rPr>
              <a:t>In our presentation will discuss the classical theories. </a:t>
            </a:r>
          </a:p>
          <a:p>
            <a:pPr>
              <a:spcAft>
                <a:spcPts val="600"/>
              </a:spcAft>
            </a:pPr>
            <a:endParaRPr lang="en-US" dirty="0"/>
          </a:p>
          <a:p>
            <a:pPr>
              <a:spcAft>
                <a:spcPts val="600"/>
              </a:spcAft>
            </a:pPr>
            <a:endParaRPr lang="en-GB" dirty="0"/>
          </a:p>
        </p:txBody>
      </p:sp>
      <p:graphicFrame>
        <p:nvGraphicFramePr>
          <p:cNvPr id="5" name="Diagram 4">
            <a:extLst>
              <a:ext uri="{FF2B5EF4-FFF2-40B4-BE49-F238E27FC236}">
                <a16:creationId xmlns:a16="http://schemas.microsoft.com/office/drawing/2014/main" id="{1E6BEDA4-F755-2CF4-E065-33E7E62802DB}"/>
              </a:ext>
            </a:extLst>
          </p:cNvPr>
          <p:cNvGraphicFramePr/>
          <p:nvPr>
            <p:extLst>
              <p:ext uri="{D42A27DB-BD31-4B8C-83A1-F6EECF244321}">
                <p14:modId xmlns:p14="http://schemas.microsoft.com/office/powerpoint/2010/main" val="2356598377"/>
              </p:ext>
            </p:extLst>
          </p:nvPr>
        </p:nvGraphicFramePr>
        <p:xfrm>
          <a:off x="5166911" y="1733373"/>
          <a:ext cx="6529330" cy="47278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1408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575EB589-ADEA-2621-5C9C-8A8C618A0A85}"/>
              </a:ext>
            </a:extLst>
          </p:cNvPr>
          <p:cNvSpPr>
            <a:spLocks noGrp="1"/>
          </p:cNvSpPr>
          <p:nvPr>
            <p:ph type="title"/>
          </p:nvPr>
        </p:nvSpPr>
        <p:spPr>
          <a:xfrm>
            <a:off x="4965430" y="629268"/>
            <a:ext cx="6586491" cy="1286160"/>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Classical Theories</a:t>
            </a:r>
          </a:p>
        </p:txBody>
      </p:sp>
      <p:sp>
        <p:nvSpPr>
          <p:cNvPr id="3" name="Dalfan Cynnwys 2">
            <a:extLst>
              <a:ext uri="{FF2B5EF4-FFF2-40B4-BE49-F238E27FC236}">
                <a16:creationId xmlns:a16="http://schemas.microsoft.com/office/drawing/2014/main" id="{E9C4286C-80D6-4075-E1EF-DD07B94C02B6}"/>
              </a:ext>
            </a:extLst>
          </p:cNvPr>
          <p:cNvSpPr>
            <a:spLocks noGrp="1"/>
          </p:cNvSpPr>
          <p:nvPr>
            <p:ph idx="1"/>
          </p:nvPr>
        </p:nvSpPr>
        <p:spPr>
          <a:xfrm>
            <a:off x="4781320" y="2438400"/>
            <a:ext cx="7410659" cy="4336971"/>
          </a:xfrm>
        </p:spPr>
        <p:txBody>
          <a:bodyPr>
            <a:normAutofit/>
          </a:bodyPr>
          <a:lstStyle/>
          <a:p>
            <a:pPr>
              <a:lnSpc>
                <a:spcPct val="150000"/>
              </a:lnSpc>
            </a:pPr>
            <a:r>
              <a:rPr lang="en-US" sz="2400" dirty="0">
                <a:latin typeface="Arial" panose="020B0604020202020204" pitchFamily="34" charset="0"/>
                <a:cs typeface="Arial" panose="020B0604020202020204" pitchFamily="34" charset="0"/>
              </a:rPr>
              <a:t>These theories describe how the communication process works. Such as Lasswell's model, Shannon and Weaver's communication model, and the SMCR model and many others.</a:t>
            </a:r>
          </a:p>
          <a:p>
            <a:pPr>
              <a:lnSpc>
                <a:spcPct val="150000"/>
              </a:lnSpc>
            </a:pPr>
            <a:r>
              <a:rPr lang="en-US" sz="2400" b="0" i="0" dirty="0">
                <a:effectLst/>
                <a:latin typeface="Arial" panose="020B0604020202020204" pitchFamily="34" charset="0"/>
                <a:cs typeface="Arial" panose="020B0604020202020204" pitchFamily="34" charset="0"/>
              </a:rPr>
              <a:t>Communication exists to enable the manager's control and management the organization via vertical, official channels.</a:t>
            </a:r>
          </a:p>
          <a:p>
            <a:endParaRPr lang="en-US" sz="2000" b="0" i="0" dirty="0">
              <a:effectLst/>
              <a:latin typeface="Arial" panose="020B0604020202020204" pitchFamily="34" charset="0"/>
              <a:cs typeface="Arial" panose="020B0604020202020204" pitchFamily="34" charset="0"/>
            </a:endParaRPr>
          </a:p>
          <a:p>
            <a:endParaRPr lang="en-GB" sz="2000" b="0" i="0" dirty="0">
              <a:effectLst/>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16" name="Picture 15" descr="3D rendering of game pieces tied together with a rope">
            <a:extLst>
              <a:ext uri="{FF2B5EF4-FFF2-40B4-BE49-F238E27FC236}">
                <a16:creationId xmlns:a16="http://schemas.microsoft.com/office/drawing/2014/main" id="{FA48B62E-6DA6-9503-F628-85C83A8267BD}"/>
              </a:ext>
            </a:extLst>
          </p:cNvPr>
          <p:cNvPicPr>
            <a:picLocks noChangeAspect="1"/>
          </p:cNvPicPr>
          <p:nvPr/>
        </p:nvPicPr>
        <p:blipFill rotWithShape="1">
          <a:blip r:embed="rId2"/>
          <a:srcRect l="11567" r="37738"/>
          <a:stretch/>
        </p:blipFill>
        <p:spPr>
          <a:xfrm>
            <a:off x="20" y="10"/>
            <a:ext cx="4635571" cy="6857990"/>
          </a:xfrm>
          <a:prstGeom prst="rect">
            <a:avLst/>
          </a:prstGeom>
          <a:effectLst/>
        </p:spPr>
      </p:pic>
    </p:spTree>
    <p:extLst>
      <p:ext uri="{BB962C8B-B14F-4D97-AF65-F5344CB8AC3E}">
        <p14:creationId xmlns:p14="http://schemas.microsoft.com/office/powerpoint/2010/main" val="1068608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itl 1">
            <a:extLst>
              <a:ext uri="{FF2B5EF4-FFF2-40B4-BE49-F238E27FC236}">
                <a16:creationId xmlns:a16="http://schemas.microsoft.com/office/drawing/2014/main" id="{78C13898-A99B-6764-23D8-14815787D445}"/>
              </a:ext>
            </a:extLst>
          </p:cNvPr>
          <p:cNvSpPr>
            <a:spLocks noGrp="1"/>
          </p:cNvSpPr>
          <p:nvPr>
            <p:ph type="title"/>
          </p:nvPr>
        </p:nvSpPr>
        <p:spPr>
          <a:xfrm>
            <a:off x="636712" y="586822"/>
            <a:ext cx="4329204" cy="1645920"/>
          </a:xfrm>
        </p:spPr>
        <p:txBody>
          <a:bodyPr vert="horz" lIns="91440" tIns="45720" rIns="91440" bIns="45720" rtlCol="0" anchor="ctr">
            <a:noAutofit/>
          </a:bodyPr>
          <a:lstStyle/>
          <a:p>
            <a:r>
              <a:rPr lang="en-US" sz="4000" b="0" kern="1200" cap="none" spc="0" dirty="0">
                <a:ln w="0"/>
                <a:solidFill>
                  <a:schemeClr val="tx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Lasswell’s </a:t>
            </a:r>
            <a:r>
              <a:rPr lang="en-US" sz="4000" kern="1200" dirty="0">
                <a:ln w="0"/>
                <a:solidFill>
                  <a:schemeClr val="tx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M</a:t>
            </a:r>
            <a:r>
              <a:rPr lang="en-US" sz="4000" b="0" kern="1200" cap="none" spc="0" dirty="0">
                <a:ln w="0"/>
                <a:solidFill>
                  <a:schemeClr val="tx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odel</a:t>
            </a:r>
            <a:endParaRPr lang="en-US" sz="4000" kern="1200" dirty="0">
              <a:solidFill>
                <a:schemeClr val="tx1"/>
              </a:solidFill>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0" name="Rectangle 19">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Blwch Testun 8">
            <a:extLst>
              <a:ext uri="{FF2B5EF4-FFF2-40B4-BE49-F238E27FC236}">
                <a16:creationId xmlns:a16="http://schemas.microsoft.com/office/drawing/2014/main" id="{8AB74B30-C6F4-D335-8063-FA9604CEDD2D}"/>
              </a:ext>
            </a:extLst>
          </p:cNvPr>
          <p:cNvSpPr txBox="1"/>
          <p:nvPr/>
        </p:nvSpPr>
        <p:spPr>
          <a:xfrm>
            <a:off x="5080704" y="355677"/>
            <a:ext cx="6876228" cy="2089317"/>
          </a:xfrm>
          <a:prstGeom prst="rect">
            <a:avLst/>
          </a:prstGeom>
        </p:spPr>
        <p:txBody>
          <a:bodyPr vert="horz" lIns="91440" tIns="45720" rIns="91440" bIns="45720" rtlCol="0" anchor="ctr">
            <a:normAutofit/>
          </a:bodyPr>
          <a:lstStyle/>
          <a:p>
            <a:pPr>
              <a:lnSpc>
                <a:spcPct val="150000"/>
              </a:lnSpc>
              <a:spcAft>
                <a:spcPts val="600"/>
              </a:spcAft>
            </a:pPr>
            <a:r>
              <a:rPr lang="en-US" sz="2000" dirty="0">
                <a:latin typeface="Arial" panose="020B0604020202020204" pitchFamily="34" charset="0"/>
                <a:cs typeface="Arial" panose="020B0604020202020204" pitchFamily="34" charset="0"/>
              </a:rPr>
              <a:t>Lasswell's (1948) communication model: "Who says what, to whom, how, and with what effect?" — was initially published in a Rockefeller Foundation Communication Seminars report (November 1, 1940). (</a:t>
            </a:r>
            <a:r>
              <a:rPr lang="en-US" sz="2000" b="0" i="0" dirty="0">
                <a:solidFill>
                  <a:srgbClr val="222222"/>
                </a:solidFill>
                <a:effectLst/>
                <a:latin typeface="Arial" panose="020B0604020202020204" pitchFamily="34" charset="0"/>
              </a:rPr>
              <a:t>Rogers, 1994)</a:t>
            </a:r>
            <a:endParaRPr lang="en-US" sz="2000" dirty="0">
              <a:latin typeface="Arial" panose="020B0604020202020204" pitchFamily="34" charset="0"/>
              <a:cs typeface="Arial" panose="020B0604020202020204" pitchFamily="34" charset="0"/>
            </a:endParaRPr>
          </a:p>
        </p:txBody>
      </p:sp>
      <p:pic>
        <p:nvPicPr>
          <p:cNvPr id="4" name="Dalfan Cynnwys 3">
            <a:extLst>
              <a:ext uri="{FF2B5EF4-FFF2-40B4-BE49-F238E27FC236}">
                <a16:creationId xmlns:a16="http://schemas.microsoft.com/office/drawing/2014/main" id="{72FB27DB-9D57-2751-56A3-706FAAB8293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7784" y="2912913"/>
            <a:ext cx="11164824" cy="3126150"/>
          </a:xfrm>
          <a:prstGeom prst="rect">
            <a:avLst/>
          </a:prstGeom>
        </p:spPr>
      </p:pic>
    </p:spTree>
    <p:extLst>
      <p:ext uri="{BB962C8B-B14F-4D97-AF65-F5344CB8AC3E}">
        <p14:creationId xmlns:p14="http://schemas.microsoft.com/office/powerpoint/2010/main" val="12599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1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FA03AEE2-5F92-5B50-9D3C-F8AE5B90DC97}"/>
              </a:ext>
            </a:extLst>
          </p:cNvPr>
          <p:cNvSpPr>
            <a:spLocks noGrp="1"/>
          </p:cNvSpPr>
          <p:nvPr>
            <p:ph type="title"/>
          </p:nvPr>
        </p:nvSpPr>
        <p:spPr>
          <a:xfrm>
            <a:off x="589560" y="856180"/>
            <a:ext cx="4560584" cy="1128068"/>
          </a:xfrm>
        </p:spPr>
        <p:txBody>
          <a:bodyPr anchor="ctr">
            <a:normAutofit fontScale="90000"/>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Function of communication- </a:t>
            </a:r>
            <a:r>
              <a:rPr lang="en-GB" sz="4000" dirty="0" err="1">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Lasswell</a:t>
            </a:r>
            <a:endPar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grpSp>
        <p:nvGrpSpPr>
          <p:cNvPr id="33" name="Group 2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35" name="Rectangle 2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2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Rectangle 2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2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2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Llun 5">
            <a:extLst>
              <a:ext uri="{FF2B5EF4-FFF2-40B4-BE49-F238E27FC236}">
                <a16:creationId xmlns:a16="http://schemas.microsoft.com/office/drawing/2014/main" id="{75083294-6434-AC1D-F941-2BC95BA9D576}"/>
              </a:ext>
            </a:extLst>
          </p:cNvPr>
          <p:cNvPicPr>
            <a:picLocks noChangeAspect="1"/>
          </p:cNvPicPr>
          <p:nvPr/>
        </p:nvPicPr>
        <p:blipFill rotWithShape="1">
          <a:blip r:embed="rId2">
            <a:extLst>
              <a:ext uri="{28A0092B-C50C-407E-A947-70E740481C1C}">
                <a14:useLocalDpi xmlns:a14="http://schemas.microsoft.com/office/drawing/2010/main" val="0"/>
              </a:ext>
            </a:extLst>
          </a:blip>
          <a:srcRect l="7177" r="7053" b="-1"/>
          <a:stretch/>
        </p:blipFill>
        <p:spPr>
          <a:xfrm>
            <a:off x="5977788" y="799352"/>
            <a:ext cx="5425410" cy="5259296"/>
          </a:xfrm>
          <a:prstGeom prst="rect">
            <a:avLst/>
          </a:prstGeom>
        </p:spPr>
      </p:pic>
      <p:graphicFrame>
        <p:nvGraphicFramePr>
          <p:cNvPr id="4" name="Diagram 3">
            <a:extLst>
              <a:ext uri="{FF2B5EF4-FFF2-40B4-BE49-F238E27FC236}">
                <a16:creationId xmlns:a16="http://schemas.microsoft.com/office/drawing/2014/main" id="{E3C74D61-7DC8-2FEB-B14F-6FD0E7B06D03}"/>
              </a:ext>
            </a:extLst>
          </p:cNvPr>
          <p:cNvGraphicFramePr/>
          <p:nvPr>
            <p:extLst>
              <p:ext uri="{D42A27DB-BD31-4B8C-83A1-F6EECF244321}">
                <p14:modId xmlns:p14="http://schemas.microsoft.com/office/powerpoint/2010/main" val="1959716846"/>
              </p:ext>
            </p:extLst>
          </p:nvPr>
        </p:nvGraphicFramePr>
        <p:xfrm>
          <a:off x="590719" y="2330505"/>
          <a:ext cx="4559425" cy="3979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6306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FCA0A2FD-4E1B-0C2B-9620-017FAD9A2F88}"/>
              </a:ext>
            </a:extLst>
          </p:cNvPr>
          <p:cNvSpPr>
            <a:spLocks noGrp="1"/>
          </p:cNvSpPr>
          <p:nvPr>
            <p:ph type="title"/>
          </p:nvPr>
        </p:nvSpPr>
        <p:spPr/>
        <p:txBody>
          <a:bodyPr/>
          <a:lstStyle/>
          <a:p>
            <a:r>
              <a:rPr lang="cy-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Shannon- Weaver Model</a:t>
            </a:r>
            <a:br>
              <a:rPr lang="cy-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br>
            <a:endPar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pic>
        <p:nvPicPr>
          <p:cNvPr id="4" name="Dalfan Cynnwys 3">
            <a:extLst>
              <a:ext uri="{FF2B5EF4-FFF2-40B4-BE49-F238E27FC236}">
                <a16:creationId xmlns:a16="http://schemas.microsoft.com/office/drawing/2014/main" id="{8BCED378-4987-DC7C-5D62-EC223536F6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6846" y="4131014"/>
            <a:ext cx="10515600" cy="2516809"/>
          </a:xfrm>
          <a:prstGeom prst="rect">
            <a:avLst/>
          </a:prstGeom>
        </p:spPr>
      </p:pic>
      <p:graphicFrame>
        <p:nvGraphicFramePr>
          <p:cNvPr id="19" name="Blwch Testun 5">
            <a:extLst>
              <a:ext uri="{FF2B5EF4-FFF2-40B4-BE49-F238E27FC236}">
                <a16:creationId xmlns:a16="http://schemas.microsoft.com/office/drawing/2014/main" id="{58D7CD75-B2B0-CDB6-C258-9FD2487A81C1}"/>
              </a:ext>
            </a:extLst>
          </p:cNvPr>
          <p:cNvGraphicFramePr/>
          <p:nvPr>
            <p:extLst>
              <p:ext uri="{D42A27DB-BD31-4B8C-83A1-F6EECF244321}">
                <p14:modId xmlns:p14="http://schemas.microsoft.com/office/powerpoint/2010/main" val="3140848732"/>
              </p:ext>
            </p:extLst>
          </p:nvPr>
        </p:nvGraphicFramePr>
        <p:xfrm>
          <a:off x="606846" y="1467076"/>
          <a:ext cx="11302388" cy="22398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1384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 4">
            <a:extLst>
              <a:ext uri="{FF2B5EF4-FFF2-40B4-BE49-F238E27FC236}">
                <a16:creationId xmlns:a16="http://schemas.microsoft.com/office/drawing/2014/main" id="{2120651E-71CF-7EDF-C532-6BEE7A802536}"/>
              </a:ext>
            </a:extLst>
          </p:cNvPr>
          <p:cNvGraphicFramePr>
            <a:graphicFrameLocks noGrp="1"/>
          </p:cNvGraphicFramePr>
          <p:nvPr>
            <p:ph idx="1"/>
            <p:extLst>
              <p:ext uri="{D42A27DB-BD31-4B8C-83A1-F6EECF244321}">
                <p14:modId xmlns:p14="http://schemas.microsoft.com/office/powerpoint/2010/main" val="1833733055"/>
              </p:ext>
            </p:extLst>
          </p:nvPr>
        </p:nvGraphicFramePr>
        <p:xfrm>
          <a:off x="838200" y="1825624"/>
          <a:ext cx="10515600" cy="3463705"/>
        </p:xfrm>
        <a:graphic>
          <a:graphicData uri="http://schemas.openxmlformats.org/drawingml/2006/table">
            <a:tbl>
              <a:tblPr firstRow="1" bandRow="1">
                <a:tableStyleId>{0660B408-B3CF-4A94-85FC-2B1E0A45F4A2}</a:tableStyleId>
              </a:tblPr>
              <a:tblGrid>
                <a:gridCol w="3505200">
                  <a:extLst>
                    <a:ext uri="{9D8B030D-6E8A-4147-A177-3AD203B41FA5}">
                      <a16:colId xmlns:a16="http://schemas.microsoft.com/office/drawing/2014/main" val="3782994527"/>
                    </a:ext>
                  </a:extLst>
                </a:gridCol>
                <a:gridCol w="7010400">
                  <a:extLst>
                    <a:ext uri="{9D8B030D-6E8A-4147-A177-3AD203B41FA5}">
                      <a16:colId xmlns:a16="http://schemas.microsoft.com/office/drawing/2014/main" val="746323461"/>
                    </a:ext>
                  </a:extLst>
                </a:gridCol>
              </a:tblGrid>
              <a:tr h="958336">
                <a:tc gridSpan="2">
                  <a:txBody>
                    <a:bodyPr/>
                    <a:lstStyle/>
                    <a:p>
                      <a:pPr algn="ctr"/>
                      <a:endParaRPr lang="en-GB" sz="3200" b="0" dirty="0">
                        <a:effectLst/>
                      </a:endParaRPr>
                    </a:p>
                    <a:p>
                      <a:pPr algn="ctr"/>
                      <a:r>
                        <a:rPr lang="en-GB" sz="3200" b="1" dirty="0">
                          <a:solidFill>
                            <a:schemeClr val="tx1">
                              <a:lumMod val="85000"/>
                              <a:lumOff val="15000"/>
                            </a:schemeClr>
                          </a:solidFill>
                          <a:effectLst/>
                        </a:rPr>
                        <a:t>2</a:t>
                      </a:r>
                      <a:r>
                        <a:rPr lang="en-GB" sz="3200" b="1" baseline="30000" dirty="0">
                          <a:solidFill>
                            <a:schemeClr val="tx1">
                              <a:lumMod val="85000"/>
                              <a:lumOff val="15000"/>
                            </a:schemeClr>
                          </a:solidFill>
                          <a:effectLst/>
                        </a:rPr>
                        <a:t>nd </a:t>
                      </a:r>
                      <a:r>
                        <a:rPr lang="en-GB" sz="3200" b="1" dirty="0">
                          <a:solidFill>
                            <a:schemeClr val="tx1">
                              <a:lumMod val="85000"/>
                              <a:lumOff val="15000"/>
                            </a:schemeClr>
                          </a:solidFill>
                          <a:effectLst/>
                        </a:rPr>
                        <a:t>presenter </a:t>
                      </a:r>
                      <a:endParaRPr lang="en-GB" sz="3200" b="1" dirty="0">
                        <a:solidFill>
                          <a:schemeClr val="tx1">
                            <a:lumMod val="85000"/>
                            <a:lumOff val="15000"/>
                          </a:schemeClr>
                        </a:solidFill>
                      </a:endParaRPr>
                    </a:p>
                    <a:p>
                      <a:endParaRPr lang="en-GB" sz="3200" b="0" dirty="0">
                        <a:latin typeface="Arial" panose="020B0604020202020204" pitchFamily="34" charset="0"/>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1999819629"/>
                  </a:ext>
                </a:extLst>
              </a:tr>
              <a:tr h="950889">
                <a:tc>
                  <a:txBody>
                    <a:bodyPr/>
                    <a:lstStyle/>
                    <a:p>
                      <a:r>
                        <a:rPr lang="en-GB" sz="2400" b="0" kern="1200" dirty="0">
                          <a:solidFill>
                            <a:schemeClr val="dk1"/>
                          </a:solidFill>
                          <a:effectLst/>
                        </a:rPr>
                        <a:t>Student’s Full Name</a:t>
                      </a:r>
                      <a:endParaRPr lang="en-GB" sz="2400" b="0" dirty="0">
                        <a:latin typeface="Arial" panose="020B0604020202020204" pitchFamily="34" charset="0"/>
                        <a:cs typeface="Arial" panose="020B0604020202020204" pitchFamily="34" charset="0"/>
                      </a:endParaRPr>
                    </a:p>
                  </a:txBody>
                  <a:tcPr/>
                </a:tc>
                <a:tc>
                  <a:txBody>
                    <a:bodyPr/>
                    <a:lstStyle/>
                    <a:p>
                      <a:pPr marL="0" algn="l" defTabSz="914400" rtl="0" eaLnBrk="1" latinLnBrk="0" hangingPunct="1"/>
                      <a:r>
                        <a:rPr lang="en-GB" sz="2400" b="0" kern="1200" cap="none" spc="0" dirty="0">
                          <a:solidFill>
                            <a:schemeClr val="tx1"/>
                          </a:solidFill>
                        </a:rPr>
                        <a:t>Mohammed Adam</a:t>
                      </a:r>
                      <a:endParaRPr lang="en-GB" sz="2400" b="0" kern="1200" cap="none" spc="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5953571"/>
                  </a:ext>
                </a:extLst>
              </a:tr>
              <a:tr h="958336">
                <a:tc>
                  <a:txBody>
                    <a:bodyPr/>
                    <a:lstStyle/>
                    <a:p>
                      <a:r>
                        <a:rPr lang="en-GB" sz="2400" b="0" kern="1200" dirty="0">
                          <a:solidFill>
                            <a:schemeClr val="dk1"/>
                          </a:solidFill>
                          <a:effectLst/>
                        </a:rPr>
                        <a:t>Student’s ID Number: </a:t>
                      </a:r>
                      <a:endParaRPr lang="en-GB" sz="2400" b="0" dirty="0">
                        <a:latin typeface="Arial" panose="020B0604020202020204" pitchFamily="34" charset="0"/>
                        <a:cs typeface="Arial" panose="020B0604020202020204" pitchFamily="34" charset="0"/>
                      </a:endParaRPr>
                    </a:p>
                  </a:txBody>
                  <a:tcPr/>
                </a:tc>
                <a:tc>
                  <a:txBody>
                    <a:bodyPr/>
                    <a:lstStyle/>
                    <a:p>
                      <a:pPr marL="0" algn="l" defTabSz="914400" rtl="0" eaLnBrk="1" latinLnBrk="0" hangingPunct="1"/>
                      <a:r>
                        <a:rPr lang="en-GB" sz="2400" b="0" kern="1200" cap="none" spc="0" dirty="0">
                          <a:solidFill>
                            <a:schemeClr val="tx1"/>
                          </a:solidFill>
                        </a:rPr>
                        <a:t>2121738</a:t>
                      </a:r>
                      <a:endParaRPr lang="en-GB" sz="2400" b="0" kern="1200" cap="none" spc="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9903221"/>
                  </a:ext>
                </a:extLst>
              </a:tr>
            </a:tbl>
          </a:graphicData>
        </a:graphic>
      </p:graphicFrame>
    </p:spTree>
    <p:extLst>
      <p:ext uri="{BB962C8B-B14F-4D97-AF65-F5344CB8AC3E}">
        <p14:creationId xmlns:p14="http://schemas.microsoft.com/office/powerpoint/2010/main" val="3069577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61EADE38-4E28-D8CF-DB68-4EE43E249D95}"/>
              </a:ext>
            </a:extLst>
          </p:cNvPr>
          <p:cNvSpPr>
            <a:spLocks noGrp="1"/>
          </p:cNvSpPr>
          <p:nvPr>
            <p:ph type="title"/>
          </p:nvPr>
        </p:nvSpPr>
        <p:spPr>
          <a:xfrm>
            <a:off x="838200" y="365125"/>
            <a:ext cx="10515600" cy="1325563"/>
          </a:xfrm>
        </p:spPr>
        <p:txBody>
          <a:bodyPr>
            <a:normAutofit/>
          </a:bodyPr>
          <a:lstStyle/>
          <a:p>
            <a:r>
              <a:rPr lang="en-GB" sz="5400"/>
              <a:t>Introduction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E8090720-049D-524C-DDE1-3CF85777A8E1}"/>
              </a:ext>
            </a:extLst>
          </p:cNvPr>
          <p:cNvSpPr>
            <a:spLocks noGrp="1"/>
          </p:cNvSpPr>
          <p:nvPr>
            <p:ph idx="1"/>
          </p:nvPr>
        </p:nvSpPr>
        <p:spPr>
          <a:xfrm>
            <a:off x="838200" y="1929384"/>
            <a:ext cx="10515600" cy="4251960"/>
          </a:xfrm>
        </p:spPr>
        <p:txBody>
          <a:bodyPr>
            <a:normAutofit/>
          </a:bodyPr>
          <a:lstStyle/>
          <a:p>
            <a:pPr marL="0" indent="0" rtl="0" fontAlgn="base">
              <a:lnSpc>
                <a:spcPct val="150000"/>
              </a:lnSpc>
              <a:buNone/>
            </a:pPr>
            <a:r>
              <a:rPr lang="en-US" sz="2400" b="0" i="0" u="none" strike="noStrike" dirty="0">
                <a:effectLst/>
                <a:latin typeface="Arial" panose="020B0604020202020204" pitchFamily="34" charset="0"/>
                <a:cs typeface="Arial" panose="020B0604020202020204" pitchFamily="34" charset="0"/>
              </a:rPr>
              <a:t>Communication is a vital part of our life activity. Communication mainly takes place to convey to the audience any messages. Besides, this communication mainly required channels to communicate, which are the medium of exchanging any information. To decode the messages these channels are used (Wang and Wang, 2013).</a:t>
            </a:r>
            <a:endParaRPr lang="en-US" sz="2400" b="0" i="0" dirty="0">
              <a:effectLst/>
              <a:latin typeface="Arial" panose="020B0604020202020204" pitchFamily="34" charset="0"/>
              <a:cs typeface="Arial" panose="020B0604020202020204" pitchFamily="34" charset="0"/>
            </a:endParaRPr>
          </a:p>
          <a:p>
            <a:endParaRPr lang="en-GB"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5796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8008BC23-C094-0CB4-429F-5817AF5A6FF8}"/>
              </a:ext>
            </a:extLst>
          </p:cNvPr>
          <p:cNvSpPr>
            <a:spLocks noGrp="1"/>
          </p:cNvSpPr>
          <p:nvPr>
            <p:ph type="title"/>
          </p:nvPr>
        </p:nvSpPr>
        <p:spPr>
          <a:xfrm>
            <a:off x="630936" y="640080"/>
            <a:ext cx="4818888" cy="1481328"/>
          </a:xfrm>
        </p:spPr>
        <p:txBody>
          <a:bodyPr anchor="b">
            <a:normAutofit/>
          </a:bodyPr>
          <a:lstStyle/>
          <a:p>
            <a:r>
              <a:rPr lang="en-US" sz="2400" b="1" i="0" u="none" strike="noStrike" dirty="0">
                <a:solidFill>
                  <a:srgbClr val="2F5496"/>
                </a:solidFill>
                <a:effectLst/>
                <a:latin typeface="Times New Roman" panose="02020603050405020304" pitchFamily="18" charset="0"/>
              </a:rPr>
              <a:t>Process of Channels</a:t>
            </a:r>
            <a:r>
              <a:rPr lang="en-US" sz="2400" b="0" i="0" dirty="0">
                <a:solidFill>
                  <a:srgbClr val="000000"/>
                </a:solidFill>
                <a:effectLst/>
                <a:latin typeface="Times New Roman" panose="02020603050405020304" pitchFamily="18" charset="0"/>
              </a:rPr>
              <a:t>​</a:t>
            </a:r>
            <a:br>
              <a:rPr lang="en-US" sz="2400" b="0" i="0" dirty="0">
                <a:solidFill>
                  <a:srgbClr val="000000"/>
                </a:solidFill>
                <a:effectLst/>
                <a:latin typeface="Arial" panose="020B0604020202020204" pitchFamily="34" charset="0"/>
              </a:rPr>
            </a:br>
            <a:endParaRPr lang="en-GB" sz="5400" dirty="0"/>
          </a:p>
        </p:txBody>
      </p:sp>
      <p:sp>
        <p:nvSpPr>
          <p:cNvPr id="205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6BD92CD3-CC09-3924-F07A-19603002FCCC}"/>
              </a:ext>
            </a:extLst>
          </p:cNvPr>
          <p:cNvSpPr>
            <a:spLocks noGrp="1"/>
          </p:cNvSpPr>
          <p:nvPr>
            <p:ph idx="1"/>
          </p:nvPr>
        </p:nvSpPr>
        <p:spPr>
          <a:xfrm>
            <a:off x="143219" y="2660904"/>
            <a:ext cx="5794873" cy="4178808"/>
          </a:xfrm>
        </p:spPr>
        <p:txBody>
          <a:bodyPr anchor="t">
            <a:normAutofit/>
          </a:bodyPr>
          <a:lstStyle/>
          <a:p>
            <a:pPr>
              <a:lnSpc>
                <a:spcPct val="100000"/>
              </a:lnSpc>
            </a:pPr>
            <a:r>
              <a:rPr lang="en-US" sz="2200" b="0" i="0" u="none" strike="noStrike" dirty="0">
                <a:effectLst/>
                <a:latin typeface="Arial" panose="020B0604020202020204" pitchFamily="34" charset="0"/>
                <a:cs typeface="Arial" panose="020B0604020202020204" pitchFamily="34" charset="0"/>
              </a:rPr>
              <a:t>In order to send any information from the sender to the receiver, channels are used, and using these channels will help the receiver to understand the data that is sent and works like information. Receiving information will help to determine the skills of communication, knowledge, attributes, culture, and social system for the method and information itself (</a:t>
            </a:r>
            <a:r>
              <a:rPr lang="en-US" sz="2200" b="0" i="0" u="none" strike="noStrike" dirty="0" err="1">
                <a:effectLst/>
                <a:latin typeface="Arial" panose="020B0604020202020204" pitchFamily="34" charset="0"/>
                <a:cs typeface="Arial" panose="020B0604020202020204" pitchFamily="34" charset="0"/>
              </a:rPr>
              <a:t>Wa</a:t>
            </a:r>
            <a:r>
              <a:rPr lang="en-US" sz="2200" b="0" i="0" u="none" strike="noStrike" dirty="0">
                <a:effectLst/>
                <a:latin typeface="Arial" panose="020B0604020202020204" pitchFamily="34" charset="0"/>
                <a:cs typeface="Arial" panose="020B0604020202020204" pitchFamily="34" charset="0"/>
              </a:rPr>
              <a:t> ng and Wang, 2013). </a:t>
            </a:r>
            <a:endParaRPr lang="en-GB" sz="2200" dirty="0">
              <a:latin typeface="Arial" panose="020B0604020202020204" pitchFamily="34" charset="0"/>
              <a:cs typeface="Arial" panose="020B0604020202020204" pitchFamily="34" charset="0"/>
            </a:endParaRPr>
          </a:p>
        </p:txBody>
      </p:sp>
      <p:pic>
        <p:nvPicPr>
          <p:cNvPr id="2050" name="Picture 2" descr="Llun yn cynnwys person, ifanc&#10;&#10;Wedi cynhyrchu’r disgrifiad yn awtomatig">
            <a:extLst>
              <a:ext uri="{FF2B5EF4-FFF2-40B4-BE49-F238E27FC236}">
                <a16:creationId xmlns:a16="http://schemas.microsoft.com/office/drawing/2014/main" id="{E3CF53B4-2095-46A2-B898-28A555B35D7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76167" y="2660904"/>
            <a:ext cx="5458968" cy="3616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714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517E2F-7FB1-73BC-7A4A-FF81F6A0B626}"/>
              </a:ext>
            </a:extLst>
          </p:cNvPr>
          <p:cNvSpPr>
            <a:spLocks noGrp="1"/>
          </p:cNvSpPr>
          <p:nvPr>
            <p:ph idx="1"/>
          </p:nvPr>
        </p:nvSpPr>
        <p:spPr>
          <a:xfrm>
            <a:off x="231353" y="1340220"/>
            <a:ext cx="7965195" cy="4873625"/>
          </a:xfrm>
        </p:spPr>
        <p:txBody>
          <a:bodyPr>
            <a:noAutofit/>
          </a:bodyPr>
          <a:lstStyle/>
          <a:p>
            <a:pPr marL="0" marR="0">
              <a:lnSpc>
                <a:spcPct val="107000"/>
              </a:lnSpc>
              <a:spcBef>
                <a:spcPts val="200"/>
              </a:spcBef>
              <a:spcAft>
                <a:spcPts val="0"/>
              </a:spcAft>
            </a:pPr>
            <a:r>
              <a:rPr lang="en-US" sz="2200" b="1" dirty="0">
                <a:solidFill>
                  <a:srgbClr val="2F5496"/>
                </a:solidFill>
                <a:effectLst/>
                <a:latin typeface="Arial" panose="020B0604020202020204" pitchFamily="34" charset="0"/>
                <a:ea typeface="Times New Roman" panose="02020603050405020304" pitchFamily="18" charset="0"/>
                <a:cs typeface="Arial" panose="020B0604020202020204" pitchFamily="34" charset="0"/>
              </a:rPr>
              <a:t>Hearing</a:t>
            </a:r>
          </a:p>
          <a:p>
            <a:pPr marL="0" marR="0" indent="0" algn="just">
              <a:lnSpc>
                <a:spcPct val="107000"/>
              </a:lnSpc>
              <a:spcBef>
                <a:spcPts val="0"/>
              </a:spcBef>
              <a:spcAft>
                <a:spcPts val="800"/>
              </a:spcAft>
              <a:buNone/>
            </a:pPr>
            <a:r>
              <a:rPr lang="en-US" sz="2200" dirty="0">
                <a:solidFill>
                  <a:srgbClr val="202124"/>
                </a:solidFill>
                <a:effectLst/>
                <a:latin typeface="Arial" panose="020B0604020202020204" pitchFamily="34" charset="0"/>
                <a:ea typeface="Calibri" panose="020F0502020204030204" pitchFamily="34" charset="0"/>
                <a:cs typeface="Arial" panose="020B0604020202020204" pitchFamily="34" charset="0"/>
              </a:rPr>
              <a:t>Hearing is the process of listening to something with the power of perceiving any sound and function accordingly and using this sense to improve the communication level that is created from the tones, noises, or listening to the other tone of voice to understand the situation by hearing the level of seriousness of information. </a:t>
            </a:r>
            <a:endParaRPr lang="en-US" sz="22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200"/>
              </a:spcBef>
              <a:spcAft>
                <a:spcPts val="0"/>
              </a:spcAft>
            </a:pPr>
            <a:r>
              <a:rPr lang="en-US" sz="2200" b="1" dirty="0">
                <a:solidFill>
                  <a:srgbClr val="2F5496"/>
                </a:solidFill>
                <a:effectLst/>
                <a:latin typeface="Arial" panose="020B0604020202020204" pitchFamily="34" charset="0"/>
                <a:ea typeface="Times New Roman" panose="02020603050405020304" pitchFamily="18" charset="0"/>
                <a:cs typeface="Arial" panose="020B0604020202020204" pitchFamily="34" charset="0"/>
              </a:rPr>
              <a:t>Seeing</a:t>
            </a:r>
          </a:p>
          <a:p>
            <a:pPr marL="0" marR="0" indent="0" algn="just">
              <a:lnSpc>
                <a:spcPct val="107000"/>
              </a:lnSpc>
              <a:spcBef>
                <a:spcPts val="0"/>
              </a:spcBef>
              <a:spcAft>
                <a:spcPts val="800"/>
              </a:spcAft>
              <a:buNone/>
            </a:pPr>
            <a:r>
              <a:rPr lang="en-US" sz="2200" dirty="0">
                <a:solidFill>
                  <a:srgbClr val="202124"/>
                </a:solidFill>
                <a:effectLst/>
                <a:latin typeface="Arial" panose="020B0604020202020204" pitchFamily="34" charset="0"/>
                <a:ea typeface="Calibri" panose="020F0502020204030204" pitchFamily="34" charset="0"/>
                <a:cs typeface="Arial" panose="020B0604020202020204" pitchFamily="34" charset="0"/>
              </a:rPr>
              <a:t>Seeing any piece of information is like using the power of sight to see any object where the body actioning and functioning itself to determine the information presented and seeing any information can help to gather knowledge about the color, structure, and design of certain information to differentiate things.</a:t>
            </a:r>
            <a:endParaRPr lang="en-US" sz="2200" dirty="0">
              <a:effectLst/>
              <a:latin typeface="Arial" panose="020B0604020202020204" pitchFamily="34" charset="0"/>
              <a:ea typeface="Calibri" panose="020F0502020204030204" pitchFamily="34" charset="0"/>
              <a:cs typeface="Arial" panose="020B0604020202020204" pitchFamily="34" charset="0"/>
            </a:endParaRPr>
          </a:p>
          <a:p>
            <a:endParaRPr lang="en-US" sz="22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0841730-04FD-31A0-3192-3463CEA3FCA1}"/>
              </a:ext>
            </a:extLst>
          </p:cNvPr>
          <p:cNvPicPr>
            <a:picLocks noChangeAspect="1"/>
          </p:cNvPicPr>
          <p:nvPr/>
        </p:nvPicPr>
        <p:blipFill>
          <a:blip r:embed="rId2"/>
          <a:stretch>
            <a:fillRect/>
          </a:stretch>
        </p:blipFill>
        <p:spPr>
          <a:xfrm>
            <a:off x="8663681" y="891281"/>
            <a:ext cx="2552700" cy="1790700"/>
          </a:xfrm>
          <a:prstGeom prst="rect">
            <a:avLst/>
          </a:prstGeom>
        </p:spPr>
      </p:pic>
      <p:pic>
        <p:nvPicPr>
          <p:cNvPr id="6" name="Picture 5">
            <a:extLst>
              <a:ext uri="{FF2B5EF4-FFF2-40B4-BE49-F238E27FC236}">
                <a16:creationId xmlns:a16="http://schemas.microsoft.com/office/drawing/2014/main" id="{44F3ABEE-6796-F295-8F8D-817E01A9D618}"/>
              </a:ext>
            </a:extLst>
          </p:cNvPr>
          <p:cNvPicPr>
            <a:picLocks noChangeAspect="1"/>
          </p:cNvPicPr>
          <p:nvPr/>
        </p:nvPicPr>
        <p:blipFill>
          <a:blip r:embed="rId3"/>
          <a:stretch>
            <a:fillRect/>
          </a:stretch>
        </p:blipFill>
        <p:spPr>
          <a:xfrm>
            <a:off x="8450617" y="3813884"/>
            <a:ext cx="3247193" cy="2030544"/>
          </a:xfrm>
          <a:prstGeom prst="rect">
            <a:avLst/>
          </a:prstGeom>
        </p:spPr>
      </p:pic>
      <p:sp>
        <p:nvSpPr>
          <p:cNvPr id="2" name="Blwch Testun 1">
            <a:extLst>
              <a:ext uri="{FF2B5EF4-FFF2-40B4-BE49-F238E27FC236}">
                <a16:creationId xmlns:a16="http://schemas.microsoft.com/office/drawing/2014/main" id="{FCDE17B9-6304-C730-0C5A-BC5E8AD3C882}"/>
              </a:ext>
            </a:extLst>
          </p:cNvPr>
          <p:cNvSpPr txBox="1"/>
          <p:nvPr/>
        </p:nvSpPr>
        <p:spPr>
          <a:xfrm>
            <a:off x="799350" y="168006"/>
            <a:ext cx="6229412" cy="1446550"/>
          </a:xfrm>
          <a:prstGeom prst="rect">
            <a:avLst/>
          </a:prstGeom>
          <a:noFill/>
        </p:spPr>
        <p:txBody>
          <a:bodyPr wrap="square" rtlCol="0">
            <a:spAutoFit/>
          </a:bodyPr>
          <a:lstStyle/>
          <a:p>
            <a:r>
              <a:rPr lang="en-US" sz="4400" b="1" kern="0" dirty="0">
                <a:solidFill>
                  <a:srgbClr val="2F5496"/>
                </a:solidFill>
                <a:effectLst/>
                <a:latin typeface="Arial" panose="020B0604020202020204" pitchFamily="34" charset="0"/>
                <a:ea typeface="Times New Roman" panose="02020603050405020304" pitchFamily="18" charset="0"/>
                <a:cs typeface="Arial" panose="020B0604020202020204" pitchFamily="34" charset="0"/>
              </a:rPr>
              <a:t>Channels</a:t>
            </a:r>
          </a:p>
          <a:p>
            <a:endParaRPr lang="en-GB"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2008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7D6FFB-945A-6247-FFBA-3BF45CF13D79}"/>
              </a:ext>
            </a:extLst>
          </p:cNvPr>
          <p:cNvSpPr txBox="1"/>
          <p:nvPr/>
        </p:nvSpPr>
        <p:spPr>
          <a:xfrm>
            <a:off x="449406" y="1466724"/>
            <a:ext cx="8629095" cy="4582152"/>
          </a:xfrm>
          <a:prstGeom prst="rect">
            <a:avLst/>
          </a:prstGeom>
          <a:noFill/>
        </p:spPr>
        <p:txBody>
          <a:bodyPr wrap="square">
            <a:spAutoFit/>
          </a:bodyPr>
          <a:lstStyle/>
          <a:p>
            <a:pPr marL="0" marR="0">
              <a:lnSpc>
                <a:spcPct val="107000"/>
              </a:lnSpc>
              <a:spcBef>
                <a:spcPts val="200"/>
              </a:spcBef>
              <a:spcAft>
                <a:spcPts val="0"/>
              </a:spcAft>
            </a:pPr>
            <a:r>
              <a:rPr lang="en-US" sz="20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Smelling</a:t>
            </a:r>
            <a:endParaRPr lang="en-US" sz="20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07000"/>
              </a:lnSpc>
              <a:spcBef>
                <a:spcPts val="0"/>
              </a:spcBef>
              <a:spcAft>
                <a:spcPts val="800"/>
              </a:spcAft>
            </a:pPr>
            <a:r>
              <a:rPr lang="en-US" sz="1800" dirty="0">
                <a:solidFill>
                  <a:srgbClr val="202124"/>
                </a:solidFill>
                <a:effectLst/>
                <a:latin typeface="Times New Roman" panose="02020603050405020304" pitchFamily="18" charset="0"/>
                <a:ea typeface="Calibri" panose="020F0502020204030204" pitchFamily="34" charset="0"/>
                <a:cs typeface="Times New Roman" panose="02020603050405020304" pitchFamily="18" charset="0"/>
              </a:rPr>
              <a:t>Besides, smelling is something by which people can determine the odor or aroma of any things to determine the objective. Smelling helps to determine the freshness of liveliness of any things with this media people can make sure of absorbing any knowledge or information about any creating thing with the help of organs with the Olfactory communication process.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200"/>
              </a:spcBef>
              <a:spcAft>
                <a:spcPts val="0"/>
              </a:spcAft>
            </a:pPr>
            <a:r>
              <a:rPr lang="en-US" sz="20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Touching</a:t>
            </a:r>
            <a:endParaRPr lang="en-US" sz="20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07000"/>
              </a:lnSpc>
              <a:spcBef>
                <a:spcPts val="0"/>
              </a:spcBef>
              <a:spcAft>
                <a:spcPts val="800"/>
              </a:spcAft>
            </a:pPr>
            <a:r>
              <a:rPr lang="en-US" sz="1800" dirty="0">
                <a:solidFill>
                  <a:srgbClr val="202124"/>
                </a:solidFill>
                <a:effectLst/>
                <a:latin typeface="Times New Roman" panose="02020603050405020304" pitchFamily="18" charset="0"/>
                <a:ea typeface="Calibri" panose="020F0502020204030204" pitchFamily="34" charset="0"/>
                <a:cs typeface="Times New Roman" panose="02020603050405020304" pitchFamily="18" charset="0"/>
              </a:rPr>
              <a:t>With the help of touching any object that tried to provide information basically reflects information with the help of our brain. The brain helps us to know and clarify things and objects by touch. Where the brain gets the input through the skin from mechanoreceptors.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200"/>
              </a:spcBef>
              <a:spcAft>
                <a:spcPts val="0"/>
              </a:spcAft>
            </a:pPr>
            <a:r>
              <a:rPr lang="en-US" sz="20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Tasting</a:t>
            </a:r>
            <a:endParaRPr lang="en-US" sz="20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gn="just">
              <a:lnSpc>
                <a:spcPct val="107000"/>
              </a:lnSpc>
              <a:spcBef>
                <a:spcPts val="0"/>
              </a:spcBef>
              <a:spcAft>
                <a:spcPts val="800"/>
              </a:spcAft>
            </a:pPr>
            <a:r>
              <a:rPr lang="en-US" sz="1800" dirty="0">
                <a:solidFill>
                  <a:srgbClr val="202124"/>
                </a:solidFill>
                <a:effectLst/>
                <a:latin typeface="Times New Roman" panose="02020603050405020304" pitchFamily="18" charset="0"/>
                <a:ea typeface="Calibri" panose="020F0502020204030204" pitchFamily="34" charset="0"/>
                <a:cs typeface="Times New Roman" panose="02020603050405020304" pitchFamily="18" charset="0"/>
              </a:rPr>
              <a:t>Using the tools like tasting can determine the flavor of the product that included information to ensure consistency. Also tasting is needed to provide information when any new innovation of any product is developed</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(Graham, 2009)</a:t>
            </a:r>
            <a:r>
              <a:rPr lang="en-US" sz="1800" dirty="0">
                <a:solidFill>
                  <a:srgbClr val="202124"/>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6870136B-7B39-177F-0A27-F9239FACE7E2}"/>
              </a:ext>
            </a:extLst>
          </p:cNvPr>
          <p:cNvPicPr>
            <a:picLocks noChangeAspect="1"/>
          </p:cNvPicPr>
          <p:nvPr/>
        </p:nvPicPr>
        <p:blipFill>
          <a:blip r:embed="rId2"/>
          <a:stretch>
            <a:fillRect/>
          </a:stretch>
        </p:blipFill>
        <p:spPr>
          <a:xfrm>
            <a:off x="9188388" y="2330749"/>
            <a:ext cx="2554206" cy="2209258"/>
          </a:xfrm>
          <a:prstGeom prst="rect">
            <a:avLst/>
          </a:prstGeom>
        </p:spPr>
      </p:pic>
    </p:spTree>
    <p:extLst>
      <p:ext uri="{BB962C8B-B14F-4D97-AF65-F5344CB8AC3E}">
        <p14:creationId xmlns:p14="http://schemas.microsoft.com/office/powerpoint/2010/main" val="2369155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 4">
            <a:extLst>
              <a:ext uri="{FF2B5EF4-FFF2-40B4-BE49-F238E27FC236}">
                <a16:creationId xmlns:a16="http://schemas.microsoft.com/office/drawing/2014/main" id="{2120651E-71CF-7EDF-C532-6BEE7A802536}"/>
              </a:ext>
            </a:extLst>
          </p:cNvPr>
          <p:cNvGraphicFramePr>
            <a:graphicFrameLocks noGrp="1"/>
          </p:cNvGraphicFramePr>
          <p:nvPr>
            <p:ph idx="1"/>
            <p:extLst>
              <p:ext uri="{D42A27DB-BD31-4B8C-83A1-F6EECF244321}">
                <p14:modId xmlns:p14="http://schemas.microsoft.com/office/powerpoint/2010/main" val="1783809971"/>
              </p:ext>
            </p:extLst>
          </p:nvPr>
        </p:nvGraphicFramePr>
        <p:xfrm>
          <a:off x="838200" y="1825624"/>
          <a:ext cx="10515600" cy="3463705"/>
        </p:xfrm>
        <a:graphic>
          <a:graphicData uri="http://schemas.openxmlformats.org/drawingml/2006/table">
            <a:tbl>
              <a:tblPr firstRow="1" bandRow="1">
                <a:tableStyleId>{0660B408-B3CF-4A94-85FC-2B1E0A45F4A2}</a:tableStyleId>
              </a:tblPr>
              <a:tblGrid>
                <a:gridCol w="3505200">
                  <a:extLst>
                    <a:ext uri="{9D8B030D-6E8A-4147-A177-3AD203B41FA5}">
                      <a16:colId xmlns:a16="http://schemas.microsoft.com/office/drawing/2014/main" val="3782994527"/>
                    </a:ext>
                  </a:extLst>
                </a:gridCol>
                <a:gridCol w="7010400">
                  <a:extLst>
                    <a:ext uri="{9D8B030D-6E8A-4147-A177-3AD203B41FA5}">
                      <a16:colId xmlns:a16="http://schemas.microsoft.com/office/drawing/2014/main" val="746323461"/>
                    </a:ext>
                  </a:extLst>
                </a:gridCol>
              </a:tblGrid>
              <a:tr h="958336">
                <a:tc gridSpan="2">
                  <a:txBody>
                    <a:bodyPr/>
                    <a:lstStyle/>
                    <a:p>
                      <a:pPr marL="0" algn="ctr" defTabSz="914400" rtl="0" eaLnBrk="1" latinLnBrk="0" hangingPunct="1"/>
                      <a:endParaRPr lang="en-GB" sz="3200" b="1" kern="1200" dirty="0">
                        <a:solidFill>
                          <a:schemeClr val="tx1">
                            <a:lumMod val="85000"/>
                            <a:lumOff val="15000"/>
                          </a:schemeClr>
                        </a:solidFill>
                        <a:effectLst/>
                      </a:endParaRPr>
                    </a:p>
                    <a:p>
                      <a:pPr marL="0" algn="ctr" defTabSz="914400" rtl="0" eaLnBrk="1" latinLnBrk="0" hangingPunct="1"/>
                      <a:r>
                        <a:rPr lang="en-GB" sz="3200" b="1" kern="1200" dirty="0">
                          <a:solidFill>
                            <a:schemeClr val="tx1">
                              <a:lumMod val="85000"/>
                              <a:lumOff val="15000"/>
                            </a:schemeClr>
                          </a:solidFill>
                          <a:effectLst/>
                        </a:rPr>
                        <a:t>3rd presenter </a:t>
                      </a:r>
                    </a:p>
                    <a:p>
                      <a:pPr marL="0" algn="ctr" defTabSz="914400" rtl="0" eaLnBrk="1" latinLnBrk="0" hangingPunct="1"/>
                      <a:endParaRPr lang="en-GB" sz="3200" b="1" i="0" kern="1200" dirty="0">
                        <a:solidFill>
                          <a:schemeClr val="tx1">
                            <a:lumMod val="85000"/>
                            <a:lumOff val="15000"/>
                          </a:schemeClr>
                        </a:solidFill>
                        <a:effectLst/>
                        <a:latin typeface="Arial" panose="020B0604020202020204" pitchFamily="34" charset="0"/>
                        <a:ea typeface="+mn-ea"/>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1999819629"/>
                  </a:ext>
                </a:extLst>
              </a:tr>
              <a:tr h="950889">
                <a:tc>
                  <a:txBody>
                    <a:bodyPr/>
                    <a:lstStyle/>
                    <a:p>
                      <a:pPr marL="0" algn="l" defTabSz="914400" rtl="0" eaLnBrk="1" latinLnBrk="0" hangingPunct="1"/>
                      <a:r>
                        <a:rPr lang="en-GB" sz="2400" b="0" kern="1200" dirty="0">
                          <a:solidFill>
                            <a:schemeClr val="dk1"/>
                          </a:solidFill>
                          <a:effectLst/>
                        </a:rPr>
                        <a:t>Student’s Full Name</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kern="1200" dirty="0">
                          <a:solidFill>
                            <a:schemeClr val="dk1"/>
                          </a:solidFill>
                          <a:effectLst/>
                        </a:rPr>
                        <a:t>Evdokiya Stefanova</a:t>
                      </a:r>
                    </a:p>
                    <a:p>
                      <a:pPr marL="0" algn="l" defTabSz="914400" rtl="0" eaLnBrk="1" latinLnBrk="0" hangingPunct="1"/>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295953571"/>
                  </a:ext>
                </a:extLst>
              </a:tr>
              <a:tr h="958336">
                <a:tc>
                  <a:txBody>
                    <a:bodyPr/>
                    <a:lstStyle/>
                    <a:p>
                      <a:pPr marL="0" algn="l" defTabSz="914400" rtl="0" eaLnBrk="1" latinLnBrk="0" hangingPunct="1"/>
                      <a:r>
                        <a:rPr lang="en-GB" sz="2400" b="0" kern="1200" dirty="0">
                          <a:solidFill>
                            <a:schemeClr val="dk1"/>
                          </a:solidFill>
                          <a:effectLst/>
                        </a:rPr>
                        <a:t>Student’s ID Number: </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l" defTabSz="914400" rtl="0" eaLnBrk="1" latinLnBrk="0" hangingPunct="1"/>
                      <a:r>
                        <a:rPr lang="en-GB" sz="2400" b="0" kern="1200" dirty="0">
                          <a:solidFill>
                            <a:schemeClr val="dk1"/>
                          </a:solidFill>
                          <a:effectLst/>
                        </a:rPr>
                        <a:t>2018698</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59903221"/>
                  </a:ext>
                </a:extLst>
              </a:tr>
            </a:tbl>
          </a:graphicData>
        </a:graphic>
      </p:graphicFrame>
    </p:spTree>
    <p:extLst>
      <p:ext uri="{BB962C8B-B14F-4D97-AF65-F5344CB8AC3E}">
        <p14:creationId xmlns:p14="http://schemas.microsoft.com/office/powerpoint/2010/main" val="89299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44BFB-C7DC-AF68-F9FC-B7A2E67CFA92}"/>
              </a:ext>
            </a:extLst>
          </p:cNvPr>
          <p:cNvSpPr>
            <a:spLocks noGrp="1"/>
          </p:cNvSpPr>
          <p:nvPr>
            <p:ph type="ctrTitle"/>
          </p:nvPr>
        </p:nvSpPr>
        <p:spPr>
          <a:xfrm>
            <a:off x="106326" y="1148316"/>
            <a:ext cx="11632018" cy="712382"/>
          </a:xfrm>
        </p:spPr>
        <p:txBody>
          <a:bodyPr>
            <a:normAutofit fontScale="90000"/>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Barriers to effective communication</a:t>
            </a:r>
            <a:b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br>
            <a:endPar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111C3F65-7865-5675-6601-1D4290E9F434}"/>
              </a:ext>
            </a:extLst>
          </p:cNvPr>
          <p:cNvSpPr>
            <a:spLocks noGrp="1"/>
          </p:cNvSpPr>
          <p:nvPr>
            <p:ph type="subTitle" idx="1"/>
          </p:nvPr>
        </p:nvSpPr>
        <p:spPr>
          <a:xfrm>
            <a:off x="825796" y="1307805"/>
            <a:ext cx="4330996" cy="4529469"/>
          </a:xfrm>
        </p:spPr>
        <p:txBody>
          <a:bodyPr>
            <a:noAutofit/>
          </a:bodyPr>
          <a:lstStyle/>
          <a:p>
            <a:pPr algn="l"/>
            <a:endParaRPr lang="en-GB" dirty="0">
              <a:latin typeface="Arial" panose="020B0604020202020204" pitchFamily="34" charset="0"/>
              <a:cs typeface="Arial" panose="020B0604020202020204" pitchFamily="34" charset="0"/>
            </a:endParaRPr>
          </a:p>
          <a:p>
            <a:pPr algn="l"/>
            <a:endParaRPr lang="en-GB" dirty="0">
              <a:latin typeface="Arial" panose="020B0604020202020204" pitchFamily="34" charset="0"/>
              <a:cs typeface="Arial" panose="020B0604020202020204" pitchFamily="34" charset="0"/>
            </a:endParaRPr>
          </a:p>
          <a:p>
            <a:pPr algn="l"/>
            <a:r>
              <a:rPr lang="en-GB" dirty="0">
                <a:latin typeface="Arial" panose="020B0604020202020204" pitchFamily="34" charset="0"/>
                <a:cs typeface="Arial" panose="020B0604020202020204" pitchFamily="34" charset="0"/>
              </a:rPr>
              <a:t>Communication has many forms, and each of these forms has its individual obstacles. They can be majorly categorized in a few ways such as psychological ,physical, language and systematic barriers.</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26B4894-6768-EB3D-2200-3CD9B481AD92}"/>
              </a:ext>
            </a:extLst>
          </p:cNvPr>
          <p:cNvPicPr>
            <a:picLocks noChangeAspect="1"/>
          </p:cNvPicPr>
          <p:nvPr/>
        </p:nvPicPr>
        <p:blipFill>
          <a:blip r:embed="rId2"/>
          <a:stretch>
            <a:fillRect/>
          </a:stretch>
        </p:blipFill>
        <p:spPr>
          <a:xfrm>
            <a:off x="1108677" y="3097726"/>
            <a:ext cx="10516511" cy="1322947"/>
          </a:xfrm>
          <a:prstGeom prst="rect">
            <a:avLst/>
          </a:prstGeom>
        </p:spPr>
      </p:pic>
      <p:pic>
        <p:nvPicPr>
          <p:cNvPr id="6" name="Picture 5">
            <a:extLst>
              <a:ext uri="{FF2B5EF4-FFF2-40B4-BE49-F238E27FC236}">
                <a16:creationId xmlns:a16="http://schemas.microsoft.com/office/drawing/2014/main" id="{1053EF02-DD6F-C34D-D119-6934D925BF5A}"/>
              </a:ext>
            </a:extLst>
          </p:cNvPr>
          <p:cNvPicPr>
            <a:picLocks noChangeAspect="1"/>
          </p:cNvPicPr>
          <p:nvPr/>
        </p:nvPicPr>
        <p:blipFill>
          <a:blip r:embed="rId3"/>
          <a:stretch>
            <a:fillRect/>
          </a:stretch>
        </p:blipFill>
        <p:spPr>
          <a:xfrm>
            <a:off x="5659745" y="1860698"/>
            <a:ext cx="5462489" cy="3706689"/>
          </a:xfrm>
          <a:prstGeom prst="rect">
            <a:avLst/>
          </a:prstGeom>
        </p:spPr>
      </p:pic>
    </p:spTree>
    <p:extLst>
      <p:ext uri="{BB962C8B-B14F-4D97-AF65-F5344CB8AC3E}">
        <p14:creationId xmlns:p14="http://schemas.microsoft.com/office/powerpoint/2010/main" val="169362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2DF597-76E1-69EE-9A69-1CA13AB511DC}"/>
              </a:ext>
            </a:extLst>
          </p:cNvPr>
          <p:cNvSpPr>
            <a:spLocks noGrp="1"/>
          </p:cNvSpPr>
          <p:nvPr>
            <p:ph type="title"/>
          </p:nvPr>
        </p:nvSpPr>
        <p:spPr>
          <a:xfrm>
            <a:off x="841248" y="548640"/>
            <a:ext cx="3600860" cy="5431536"/>
          </a:xfrm>
        </p:spPr>
        <p:txBody>
          <a:bodyPr>
            <a:normAutofit/>
          </a:bodyPr>
          <a:lstStyle/>
          <a:p>
            <a:r>
              <a:rPr lang="en-GB" sz="4200">
                <a:latin typeface="Arial" panose="020B0604020202020204" pitchFamily="34" charset="0"/>
                <a:cs typeface="Arial" panose="020B0604020202020204" pitchFamily="34" charset="0"/>
              </a:rPr>
              <a:t>Psychological barriers</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42CD45C-F5D4-19A9-BB37-49BE8C8EA092}"/>
              </a:ext>
            </a:extLst>
          </p:cNvPr>
          <p:cNvSpPr>
            <a:spLocks noGrp="1"/>
          </p:cNvSpPr>
          <p:nvPr>
            <p:ph idx="1"/>
          </p:nvPr>
        </p:nvSpPr>
        <p:spPr>
          <a:xfrm>
            <a:off x="5126418" y="552091"/>
            <a:ext cx="6224335" cy="5431536"/>
          </a:xfrm>
        </p:spPr>
        <p:txBody>
          <a:bodyPr anchor="ctr">
            <a:normAutofit/>
          </a:bodyPr>
          <a:lstStyle/>
          <a:p>
            <a:pPr marL="0" indent="0">
              <a:lnSpc>
                <a:spcPct val="150000"/>
              </a:lnSpc>
              <a:buNone/>
            </a:pPr>
            <a:r>
              <a:rPr lang="en-GB" sz="2200" dirty="0">
                <a:latin typeface="Arial" panose="020B0604020202020204" pitchFamily="34" charset="0"/>
                <a:cs typeface="Arial" panose="020B0604020202020204" pitchFamily="34" charset="0"/>
              </a:rPr>
              <a:t>Filtering is a common psychological barrier in which the sender of the information is deliberately manipulating the message so it is better received by the listener, this can be a </a:t>
            </a:r>
            <a:r>
              <a:rPr lang="en-GB" sz="2200" dirty="0" err="1">
                <a:latin typeface="Arial" panose="020B0604020202020204" pitchFamily="34" charset="0"/>
                <a:cs typeface="Arial" panose="020B0604020202020204" pitchFamily="34" charset="0"/>
              </a:rPr>
              <a:t>self-defense</a:t>
            </a:r>
            <a:r>
              <a:rPr lang="en-GB" sz="2200" dirty="0">
                <a:latin typeface="Arial" panose="020B0604020202020204" pitchFamily="34" charset="0"/>
                <a:cs typeface="Arial" panose="020B0604020202020204" pitchFamily="34" charset="0"/>
              </a:rPr>
              <a:t> mechanism to avoid backlash, for example employees might be hesitant to bring up issues if their boss tends to react aggressively or dismisses their worries.</a:t>
            </a:r>
            <a:br>
              <a:rPr lang="en-GB" sz="2200" dirty="0">
                <a:latin typeface="Arial" panose="020B0604020202020204" pitchFamily="34" charset="0"/>
                <a:cs typeface="Arial" panose="020B0604020202020204" pitchFamily="34" charset="0"/>
              </a:rPr>
            </a:br>
            <a:br>
              <a:rPr lang="en-GB" sz="2200" dirty="0">
                <a:latin typeface="Arial" panose="020B0604020202020204" pitchFamily="34" charset="0"/>
                <a:cs typeface="Arial" panose="020B0604020202020204" pitchFamily="34" charset="0"/>
              </a:rPr>
            </a:br>
            <a:endParaRPr lang="en-GB"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08540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D064D8B9-348A-18A4-95ED-A3F882C10D75}"/>
              </a:ext>
            </a:extLst>
          </p:cNvPr>
          <p:cNvSpPr>
            <a:spLocks noGrp="1"/>
          </p:cNvSpPr>
          <p:nvPr>
            <p:ph type="title"/>
          </p:nvPr>
        </p:nvSpPr>
        <p:spPr>
          <a:xfrm>
            <a:off x="841248" y="548640"/>
            <a:ext cx="3600860" cy="5431536"/>
          </a:xfrm>
        </p:spPr>
        <p:txBody>
          <a:bodyPr>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Physical barriers</a:t>
            </a:r>
          </a:p>
        </p:txBody>
      </p:sp>
      <p:sp>
        <p:nvSpPr>
          <p:cNvPr id="27"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7FBAF802-FB10-E18B-C84C-DFA37DF9FFFC}"/>
              </a:ext>
            </a:extLst>
          </p:cNvPr>
          <p:cNvSpPr>
            <a:spLocks noGrp="1"/>
          </p:cNvSpPr>
          <p:nvPr>
            <p:ph idx="1"/>
          </p:nvPr>
        </p:nvSpPr>
        <p:spPr>
          <a:xfrm>
            <a:off x="5126418" y="552091"/>
            <a:ext cx="6224335" cy="5431536"/>
          </a:xfrm>
        </p:spPr>
        <p:txBody>
          <a:bodyPr anchor="ctr">
            <a:normAutofit/>
          </a:bodyPr>
          <a:lstStyle/>
          <a:p>
            <a:pPr marL="0" indent="0">
              <a:lnSpc>
                <a:spcPct val="150000"/>
              </a:lnSpc>
              <a:buNone/>
            </a:pPr>
            <a:r>
              <a:rPr lang="en-GB" sz="2200" dirty="0">
                <a:latin typeface="Arial" panose="020B0604020202020204" pitchFamily="34" charset="0"/>
                <a:cs typeface="Arial" panose="020B0604020202020204" pitchFamily="34" charset="0"/>
              </a:rPr>
              <a:t>Writing through e-mail or talking through a telephone can lead to misunderstandings as people cannot pick-up on the non verbal cues used in language, and lead to the wrong conclusions.</a:t>
            </a:r>
            <a:br>
              <a:rPr lang="en-GB" sz="2200" dirty="0">
                <a:latin typeface="Arial" panose="020B0604020202020204" pitchFamily="34" charset="0"/>
                <a:cs typeface="Arial" panose="020B0604020202020204" pitchFamily="34" charset="0"/>
              </a:rPr>
            </a:br>
            <a:r>
              <a:rPr lang="en-GB" sz="2200" dirty="0">
                <a:latin typeface="Arial" panose="020B0604020202020204" pitchFamily="34" charset="0"/>
                <a:cs typeface="Arial" panose="020B0604020202020204" pitchFamily="34" charset="0"/>
              </a:rPr>
              <a:t>‘These are </a:t>
            </a:r>
            <a:r>
              <a:rPr lang="en-GB" sz="2200" b="0" i="0" dirty="0">
                <a:effectLst/>
                <a:latin typeface="Arial" panose="020B0604020202020204" pitchFamily="34" charset="0"/>
                <a:cs typeface="Arial" panose="020B0604020202020204" pitchFamily="34" charset="0"/>
              </a:rPr>
              <a:t>social factors that can undermine </a:t>
            </a:r>
            <a:r>
              <a:rPr lang="en-GB" sz="2200" b="0" i="0" dirty="0" err="1">
                <a:effectLst/>
                <a:latin typeface="Arial" panose="020B0604020202020204" pitchFamily="34" charset="0"/>
                <a:cs typeface="Arial" panose="020B0604020202020204" pitchFamily="34" charset="0"/>
              </a:rPr>
              <a:t>veridicality</a:t>
            </a:r>
            <a:r>
              <a:rPr lang="en-GB" sz="2200" b="0" i="0" dirty="0">
                <a:effectLst/>
                <a:latin typeface="Arial" panose="020B0604020202020204" pitchFamily="34" charset="0"/>
                <a:cs typeface="Arial" panose="020B0604020202020204" pitchFamily="34" charset="0"/>
              </a:rPr>
              <a:t> when absent’ says </a:t>
            </a:r>
            <a:r>
              <a:rPr lang="en-GB" sz="2200" b="0" i="0" dirty="0" err="1">
                <a:effectLst/>
                <a:latin typeface="Arial" panose="020B0604020202020204" pitchFamily="34" charset="0"/>
                <a:cs typeface="Arial" panose="020B0604020202020204" pitchFamily="34" charset="0"/>
              </a:rPr>
              <a:t>Depaulo</a:t>
            </a:r>
            <a:r>
              <a:rPr lang="en-GB" sz="2200" b="0" i="0" dirty="0">
                <a:effectLst/>
                <a:latin typeface="Arial" panose="020B0604020202020204" pitchFamily="34" charset="0"/>
                <a:cs typeface="Arial" panose="020B0604020202020204" pitchFamily="34" charset="0"/>
              </a:rPr>
              <a:t> and Friedman (1998)</a:t>
            </a:r>
            <a:br>
              <a:rPr lang="en-GB" sz="2200" b="0" i="0" dirty="0">
                <a:effectLst/>
                <a:latin typeface="Arial" panose="020B0604020202020204" pitchFamily="34" charset="0"/>
                <a:cs typeface="Arial" panose="020B0604020202020204" pitchFamily="34" charset="0"/>
              </a:rPr>
            </a:br>
            <a:br>
              <a:rPr lang="en-GB" sz="2200" b="0" i="0" dirty="0">
                <a:effectLst/>
                <a:latin typeface="Arial" panose="020B0604020202020204" pitchFamily="34" charset="0"/>
                <a:cs typeface="Arial" panose="020B0604020202020204" pitchFamily="34" charset="0"/>
              </a:rPr>
            </a:br>
            <a:endParaRPr lang="en-GB" sz="2200" dirty="0"/>
          </a:p>
        </p:txBody>
      </p:sp>
    </p:spTree>
    <p:extLst>
      <p:ext uri="{BB962C8B-B14F-4D97-AF65-F5344CB8AC3E}">
        <p14:creationId xmlns:p14="http://schemas.microsoft.com/office/powerpoint/2010/main" val="3883484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538A38-89B8-8CB0-12BE-476DE7756F24}"/>
              </a:ext>
            </a:extLst>
          </p:cNvPr>
          <p:cNvSpPr>
            <a:spLocks noGrp="1"/>
          </p:cNvSpPr>
          <p:nvPr>
            <p:ph type="title"/>
          </p:nvPr>
        </p:nvSpPr>
        <p:spPr>
          <a:xfrm>
            <a:off x="572493" y="238539"/>
            <a:ext cx="11018520" cy="1434415"/>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Language barrier</a:t>
            </a:r>
          </a:p>
        </p:txBody>
      </p:sp>
      <p:sp>
        <p:nvSpPr>
          <p:cNvPr id="4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FCE33B-6F16-51D5-FD62-4C6D148DDA17}"/>
              </a:ext>
            </a:extLst>
          </p:cNvPr>
          <p:cNvSpPr>
            <a:spLocks noGrp="1"/>
          </p:cNvSpPr>
          <p:nvPr>
            <p:ph idx="1"/>
          </p:nvPr>
        </p:nvSpPr>
        <p:spPr>
          <a:xfrm>
            <a:off x="572493" y="1335685"/>
            <a:ext cx="6713552" cy="5613094"/>
          </a:xfrm>
        </p:spPr>
        <p:txBody>
          <a:bodyPr anchor="t">
            <a:noAutofit/>
          </a:bodyPr>
          <a:lstStyle/>
          <a:p>
            <a:pPr marL="0" indent="0">
              <a:buNone/>
            </a:pPr>
            <a:endParaRPr lang="en-GB" sz="2400" dirty="0">
              <a:latin typeface="Arial" panose="020B0604020202020204" pitchFamily="34" charset="0"/>
              <a:cs typeface="Arial" panose="020B0604020202020204" pitchFamily="34" charset="0"/>
            </a:endParaRPr>
          </a:p>
          <a:p>
            <a:pPr marL="0" indent="0">
              <a:lnSpc>
                <a:spcPct val="150000"/>
              </a:lnSpc>
              <a:buNone/>
            </a:pPr>
            <a:r>
              <a:rPr lang="en-US" sz="2400" dirty="0">
                <a:latin typeface="Arial" panose="020B0604020202020204" pitchFamily="34" charset="0"/>
                <a:cs typeface="Arial" panose="020B0604020202020204" pitchFamily="34" charset="0"/>
              </a:rPr>
              <a:t>Language barriers exist when persons do not communicate or have equal proficiency in a language.(</a:t>
            </a:r>
            <a:r>
              <a:rPr lang="en-US" sz="2400" b="0" i="0" dirty="0">
                <a:effectLst/>
                <a:latin typeface="Arial" panose="020B0604020202020204" pitchFamily="34" charset="0"/>
                <a:cs typeface="Arial" panose="020B0604020202020204" pitchFamily="34" charset="0"/>
              </a:rPr>
              <a:t>Rani, 2016).</a:t>
            </a:r>
            <a:endParaRPr lang="en-GB" sz="2400" dirty="0">
              <a:latin typeface="Arial" panose="020B0604020202020204" pitchFamily="34" charset="0"/>
              <a:cs typeface="Arial" panose="020B0604020202020204" pitchFamily="34" charset="0"/>
            </a:endParaRPr>
          </a:p>
          <a:p>
            <a:pPr marL="0" indent="0">
              <a:lnSpc>
                <a:spcPct val="150000"/>
              </a:lnSpc>
              <a:buNone/>
            </a:pPr>
            <a:r>
              <a:rPr lang="en-GB" sz="2400" dirty="0">
                <a:latin typeface="Arial" panose="020B0604020202020204" pitchFamily="34" charset="0"/>
                <a:cs typeface="Arial" panose="020B0604020202020204" pitchFamily="34" charset="0"/>
              </a:rPr>
              <a:t>As businesses cater to all types of people, they are bound to encounter people with varying language skills. For this reason it is important that language is inclusive, using easy to understand and follow phrasing, as well as providing local translation if necessary. </a:t>
            </a:r>
          </a:p>
          <a:p>
            <a:pPr marL="0" indent="0">
              <a:buNone/>
            </a:pP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pic>
        <p:nvPicPr>
          <p:cNvPr id="8" name="Llun 7" descr="Llun yn cynnwys testun, tegan, doli&#10;&#10;Wedi cynhyrchu’r disgrifiad yn awtomatig">
            <a:extLst>
              <a:ext uri="{FF2B5EF4-FFF2-40B4-BE49-F238E27FC236}">
                <a16:creationId xmlns:a16="http://schemas.microsoft.com/office/drawing/2014/main" id="{F35B14FC-EA3E-95E9-D80C-39AC264AC644}"/>
              </a:ext>
            </a:extLst>
          </p:cNvPr>
          <p:cNvPicPr>
            <a:picLocks noChangeAspect="1"/>
          </p:cNvPicPr>
          <p:nvPr/>
        </p:nvPicPr>
        <p:blipFill rotWithShape="1">
          <a:blip r:embed="rId2">
            <a:extLst>
              <a:ext uri="{28A0092B-C50C-407E-A947-70E740481C1C}">
                <a14:useLocalDpi xmlns:a14="http://schemas.microsoft.com/office/drawing/2010/main" val="0"/>
              </a:ext>
            </a:extLst>
          </a:blip>
          <a:srcRect l="27583" r="29846" b="-1"/>
          <a:stretch/>
        </p:blipFill>
        <p:spPr>
          <a:xfrm>
            <a:off x="7675658" y="2093976"/>
            <a:ext cx="3941064" cy="4096512"/>
          </a:xfrm>
          <a:prstGeom prst="rect">
            <a:avLst/>
          </a:prstGeom>
        </p:spPr>
      </p:pic>
    </p:spTree>
    <p:extLst>
      <p:ext uri="{BB962C8B-B14F-4D97-AF65-F5344CB8AC3E}">
        <p14:creationId xmlns:p14="http://schemas.microsoft.com/office/powerpoint/2010/main" val="1251461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AE637-A845-4CA6-8617-6871E1921D9C}"/>
              </a:ext>
            </a:extLst>
          </p:cNvPr>
          <p:cNvSpPr>
            <a:spLocks noGrp="1"/>
          </p:cNvSpPr>
          <p:nvPr>
            <p:ph type="title"/>
          </p:nvPr>
        </p:nvSpPr>
        <p:spPr>
          <a:xfrm>
            <a:off x="5297762" y="329184"/>
            <a:ext cx="6251110" cy="1783080"/>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Systematic barriers</a:t>
            </a:r>
          </a:p>
        </p:txBody>
      </p:sp>
      <p:pic>
        <p:nvPicPr>
          <p:cNvPr id="5" name="Picture 4" descr="Web of wires connecting pins">
            <a:extLst>
              <a:ext uri="{FF2B5EF4-FFF2-40B4-BE49-F238E27FC236}">
                <a16:creationId xmlns:a16="http://schemas.microsoft.com/office/drawing/2014/main" id="{90F755A9-7400-BB56-2A26-0B88EB56206B}"/>
              </a:ext>
            </a:extLst>
          </p:cNvPr>
          <p:cNvPicPr>
            <a:picLocks noChangeAspect="1"/>
          </p:cNvPicPr>
          <p:nvPr/>
        </p:nvPicPr>
        <p:blipFill rotWithShape="1">
          <a:blip r:embed="rId2"/>
          <a:srcRect l="20506" r="34162"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A53EDD8-D292-B3D1-38F5-A72E1ADC82DA}"/>
              </a:ext>
            </a:extLst>
          </p:cNvPr>
          <p:cNvSpPr>
            <a:spLocks noGrp="1"/>
          </p:cNvSpPr>
          <p:nvPr>
            <p:ph idx="1"/>
          </p:nvPr>
        </p:nvSpPr>
        <p:spPr>
          <a:xfrm>
            <a:off x="5297762" y="2706624"/>
            <a:ext cx="6251110" cy="3914734"/>
          </a:xfrm>
        </p:spPr>
        <p:txBody>
          <a:bodyPr>
            <a:noAutofit/>
          </a:bodyPr>
          <a:lstStyle/>
          <a:p>
            <a:pPr marL="0" indent="0">
              <a:lnSpc>
                <a:spcPct val="150000"/>
              </a:lnSpc>
              <a:buNone/>
            </a:pPr>
            <a:r>
              <a:rPr lang="en-GB" dirty="0">
                <a:latin typeface="Arial" panose="020B0604020202020204" pitchFamily="34" charset="0"/>
                <a:cs typeface="Arial" panose="020B0604020202020204" pitchFamily="34" charset="0"/>
              </a:rPr>
              <a:t>Systematic barriers are tricky because their effect on hindering communication is hard to examine properly. They are usually inefficient communication structures. </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7976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 4">
            <a:extLst>
              <a:ext uri="{FF2B5EF4-FFF2-40B4-BE49-F238E27FC236}">
                <a16:creationId xmlns:a16="http://schemas.microsoft.com/office/drawing/2014/main" id="{2120651E-71CF-7EDF-C532-6BEE7A802536}"/>
              </a:ext>
            </a:extLst>
          </p:cNvPr>
          <p:cNvGraphicFramePr>
            <a:graphicFrameLocks noGrp="1"/>
          </p:cNvGraphicFramePr>
          <p:nvPr>
            <p:ph idx="1"/>
            <p:extLst>
              <p:ext uri="{D42A27DB-BD31-4B8C-83A1-F6EECF244321}">
                <p14:modId xmlns:p14="http://schemas.microsoft.com/office/powerpoint/2010/main" val="2538287107"/>
              </p:ext>
            </p:extLst>
          </p:nvPr>
        </p:nvGraphicFramePr>
        <p:xfrm>
          <a:off x="838200" y="1825624"/>
          <a:ext cx="10515600" cy="3463705"/>
        </p:xfrm>
        <a:graphic>
          <a:graphicData uri="http://schemas.openxmlformats.org/drawingml/2006/table">
            <a:tbl>
              <a:tblPr firstRow="1" bandRow="1">
                <a:tableStyleId>{0660B408-B3CF-4A94-85FC-2B1E0A45F4A2}</a:tableStyleId>
              </a:tblPr>
              <a:tblGrid>
                <a:gridCol w="3505200">
                  <a:extLst>
                    <a:ext uri="{9D8B030D-6E8A-4147-A177-3AD203B41FA5}">
                      <a16:colId xmlns:a16="http://schemas.microsoft.com/office/drawing/2014/main" val="3782994527"/>
                    </a:ext>
                  </a:extLst>
                </a:gridCol>
                <a:gridCol w="7010400">
                  <a:extLst>
                    <a:ext uri="{9D8B030D-6E8A-4147-A177-3AD203B41FA5}">
                      <a16:colId xmlns:a16="http://schemas.microsoft.com/office/drawing/2014/main" val="746323461"/>
                    </a:ext>
                  </a:extLst>
                </a:gridCol>
              </a:tblGrid>
              <a:tr h="958336">
                <a:tc gridSpan="2">
                  <a:txBody>
                    <a:bodyPr/>
                    <a:lstStyle/>
                    <a:p>
                      <a:pPr marL="0" algn="ctr" defTabSz="914400" rtl="0" eaLnBrk="1" latinLnBrk="0" hangingPunct="1"/>
                      <a:endParaRPr lang="en-GB" sz="3200" b="1" kern="1200" dirty="0">
                        <a:solidFill>
                          <a:schemeClr val="tx1">
                            <a:lumMod val="85000"/>
                            <a:lumOff val="15000"/>
                          </a:schemeClr>
                        </a:solidFill>
                        <a:effectLst/>
                      </a:endParaRPr>
                    </a:p>
                    <a:p>
                      <a:pPr marL="0" algn="ctr" defTabSz="914400" rtl="0" eaLnBrk="1" latinLnBrk="0" hangingPunct="1"/>
                      <a:r>
                        <a:rPr lang="en-GB" sz="3200" b="1" kern="1200" dirty="0">
                          <a:solidFill>
                            <a:schemeClr val="tx1">
                              <a:lumMod val="85000"/>
                              <a:lumOff val="15000"/>
                            </a:schemeClr>
                          </a:solidFill>
                          <a:effectLst/>
                        </a:rPr>
                        <a:t>4th presenter </a:t>
                      </a:r>
                    </a:p>
                    <a:p>
                      <a:pPr marL="0" algn="ctr" defTabSz="914400" rtl="0" eaLnBrk="1" latinLnBrk="0" hangingPunct="1"/>
                      <a:endParaRPr lang="en-GB" sz="3200" b="1" i="0" kern="1200" dirty="0">
                        <a:solidFill>
                          <a:schemeClr val="tx1">
                            <a:lumMod val="85000"/>
                            <a:lumOff val="15000"/>
                          </a:schemeClr>
                        </a:solidFill>
                        <a:effectLst/>
                        <a:latin typeface="Arial" panose="020B0604020202020204" pitchFamily="34" charset="0"/>
                        <a:ea typeface="+mn-ea"/>
                        <a:cs typeface="Arial" panose="020B0604020202020204" pitchFamily="34" charset="0"/>
                      </a:endParaRPr>
                    </a:p>
                  </a:txBody>
                  <a:tcPr/>
                </a:tc>
                <a:tc hMerge="1">
                  <a:txBody>
                    <a:bodyPr/>
                    <a:lstStyle/>
                    <a:p>
                      <a:endParaRPr lang="en-GB" dirty="0"/>
                    </a:p>
                  </a:txBody>
                  <a:tcPr/>
                </a:tc>
                <a:extLst>
                  <a:ext uri="{0D108BD9-81ED-4DB2-BD59-A6C34878D82A}">
                    <a16:rowId xmlns:a16="http://schemas.microsoft.com/office/drawing/2014/main" val="1999819629"/>
                  </a:ext>
                </a:extLst>
              </a:tr>
              <a:tr h="950889">
                <a:tc>
                  <a:txBody>
                    <a:bodyPr/>
                    <a:lstStyle/>
                    <a:p>
                      <a:pPr marL="0" algn="l" defTabSz="914400" rtl="0" eaLnBrk="1" latinLnBrk="0" hangingPunct="1"/>
                      <a:r>
                        <a:rPr lang="en-GB" sz="2400" b="0" kern="1200" dirty="0">
                          <a:solidFill>
                            <a:schemeClr val="dk1"/>
                          </a:solidFill>
                          <a:effectLst/>
                        </a:rPr>
                        <a:t>Student’s Full Name</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kern="1200" dirty="0">
                          <a:solidFill>
                            <a:schemeClr val="dk1"/>
                          </a:solidFill>
                          <a:effectLst/>
                        </a:rPr>
                        <a:t>Mohammed Salim</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295953571"/>
                  </a:ext>
                </a:extLst>
              </a:tr>
              <a:tr h="958336">
                <a:tc>
                  <a:txBody>
                    <a:bodyPr/>
                    <a:lstStyle/>
                    <a:p>
                      <a:pPr marL="0" algn="l" defTabSz="914400" rtl="0" eaLnBrk="1" latinLnBrk="0" hangingPunct="1"/>
                      <a:r>
                        <a:rPr lang="en-GB" sz="2400" b="0" kern="1200" dirty="0">
                          <a:solidFill>
                            <a:schemeClr val="dk1"/>
                          </a:solidFill>
                          <a:effectLst/>
                        </a:rPr>
                        <a:t>Student’s ID Number: </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l" defTabSz="914400" rtl="0" eaLnBrk="1" latinLnBrk="0" hangingPunct="1"/>
                      <a:r>
                        <a:rPr lang="en-GB" sz="2400" b="0" kern="1200" dirty="0">
                          <a:solidFill>
                            <a:schemeClr val="dk1"/>
                          </a:solidFill>
                          <a:effectLst/>
                        </a:rPr>
                        <a:t>1807323</a:t>
                      </a:r>
                      <a:endParaRPr lang="en-GB" sz="2400" b="0" i="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59903221"/>
                  </a:ext>
                </a:extLst>
              </a:tr>
            </a:tbl>
          </a:graphicData>
        </a:graphic>
      </p:graphicFrame>
    </p:spTree>
    <p:extLst>
      <p:ext uri="{BB962C8B-B14F-4D97-AF65-F5344CB8AC3E}">
        <p14:creationId xmlns:p14="http://schemas.microsoft.com/office/powerpoint/2010/main" val="1069021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A01FFD60-A17A-5211-D7D8-5FD60645BCEF}"/>
              </a:ext>
            </a:extLst>
          </p:cNvPr>
          <p:cNvSpPr>
            <a:spLocks noGrp="1"/>
          </p:cNvSpPr>
          <p:nvPr>
            <p:ph type="title"/>
          </p:nvPr>
        </p:nvSpPr>
        <p:spPr>
          <a:xfrm>
            <a:off x="572493" y="238539"/>
            <a:ext cx="11018520" cy="1434415"/>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The Impacts Of Communication​</a:t>
            </a:r>
          </a:p>
        </p:txBody>
      </p:sp>
      <p:sp>
        <p:nvSpPr>
          <p:cNvPr id="1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D3EAEF04-DE79-1BED-E17C-B75899C66CBF}"/>
              </a:ext>
            </a:extLst>
          </p:cNvPr>
          <p:cNvSpPr>
            <a:spLocks noGrp="1"/>
          </p:cNvSpPr>
          <p:nvPr>
            <p:ph idx="1"/>
          </p:nvPr>
        </p:nvSpPr>
        <p:spPr>
          <a:xfrm>
            <a:off x="572493" y="2071316"/>
            <a:ext cx="6423218" cy="4529856"/>
          </a:xfrm>
        </p:spPr>
        <p:txBody>
          <a:bodyPr anchor="t">
            <a:normAutofit/>
          </a:bodyPr>
          <a:lstStyle/>
          <a:p>
            <a:pPr marL="0" indent="0" rtl="0" fontAlgn="base">
              <a:buNone/>
            </a:pPr>
            <a:endParaRPr lang="en-GB" sz="2200" b="0" i="0" dirty="0">
              <a:effectLst/>
              <a:latin typeface="Segoe UI" panose="020B0502040204020203" pitchFamily="34" charset="0"/>
            </a:endParaRPr>
          </a:p>
          <a:p>
            <a:pPr rtl="0" fontAlgn="base">
              <a:lnSpc>
                <a:spcPct val="150000"/>
              </a:lnSpc>
              <a:buFont typeface="Wingdings" panose="05000000000000000000" pitchFamily="2" charset="2"/>
              <a:buChar char="v"/>
            </a:pPr>
            <a:r>
              <a:rPr lang="en-US" sz="2400" b="0" i="0" u="none" strike="noStrike" dirty="0">
                <a:effectLst/>
                <a:latin typeface="Arial" panose="020B0604020202020204" pitchFamily="34" charset="0"/>
                <a:cs typeface="Arial" panose="020B0604020202020204" pitchFamily="34" charset="0"/>
              </a:rPr>
              <a:t>Making a pleasant work atmosphere where employees feel appreciated, respected, and supported.</a:t>
            </a:r>
          </a:p>
          <a:p>
            <a:pPr rtl="0" fontAlgn="base">
              <a:lnSpc>
                <a:spcPct val="150000"/>
              </a:lnSpc>
              <a:buFont typeface="Wingdings" panose="05000000000000000000" pitchFamily="2" charset="2"/>
              <a:buChar char="v"/>
            </a:pPr>
            <a:r>
              <a:rPr lang="en-GB" sz="2400" b="0" i="0" u="none" strike="noStrike" dirty="0">
                <a:effectLst/>
                <a:latin typeface="Arial" panose="020B0604020202020204" pitchFamily="34" charset="0"/>
                <a:cs typeface="Arial" panose="020B0604020202020204" pitchFamily="34" charset="0"/>
              </a:rPr>
              <a:t> </a:t>
            </a:r>
            <a:r>
              <a:rPr lang="en-US" sz="2400" b="0" i="0" u="none" strike="noStrike" dirty="0">
                <a:effectLst/>
                <a:latin typeface="Arial" panose="020B0604020202020204" pitchFamily="34" charset="0"/>
                <a:cs typeface="Arial" panose="020B0604020202020204" pitchFamily="34" charset="0"/>
              </a:rPr>
              <a:t>Communication helps foster two-way trust cultures. Employees must believe they can rely on their leaders, supervisors, and the system.</a:t>
            </a:r>
            <a:r>
              <a:rPr lang="en-GB" sz="2400" b="0" i="0" u="none" strike="noStrike" dirty="0">
                <a:effectLst/>
                <a:latin typeface="Arial" panose="020B0604020202020204" pitchFamily="34" charset="0"/>
                <a:cs typeface="Arial" panose="020B0604020202020204" pitchFamily="34" charset="0"/>
              </a:rPr>
              <a:t>.(West A.M. &amp; F.J. Dawson , 2012)</a:t>
            </a:r>
            <a:r>
              <a:rPr lang="en-US" sz="2200" b="0" i="0" dirty="0">
                <a:effectLst/>
                <a:latin typeface="Candara" panose="020E0502030303020204" pitchFamily="34" charset="0"/>
              </a:rPr>
              <a:t>​</a:t>
            </a:r>
            <a:endParaRPr lang="en-US" sz="2200" b="0" i="0" dirty="0">
              <a:effectLst/>
              <a:latin typeface="Segoe UI" panose="020B0502040204020203" pitchFamily="34" charset="0"/>
            </a:endParaRPr>
          </a:p>
          <a:p>
            <a:pPr rtl="0" fontAlgn="base"/>
            <a:endParaRPr lang="en-US" sz="2200" b="0" i="0" dirty="0">
              <a:effectLst/>
              <a:latin typeface="Segoe UI" panose="020B0502040204020203" pitchFamily="34" charset="0"/>
            </a:endParaRPr>
          </a:p>
          <a:p>
            <a:pPr marL="0" indent="0">
              <a:buNone/>
            </a:pPr>
            <a:endParaRPr lang="en-GB" sz="2200" dirty="0"/>
          </a:p>
        </p:txBody>
      </p:sp>
      <p:pic>
        <p:nvPicPr>
          <p:cNvPr id="5" name="Llun 4">
            <a:extLst>
              <a:ext uri="{FF2B5EF4-FFF2-40B4-BE49-F238E27FC236}">
                <a16:creationId xmlns:a16="http://schemas.microsoft.com/office/drawing/2014/main" id="{871D3A9B-2C31-4D92-C00F-13C13619C24D}"/>
              </a:ext>
            </a:extLst>
          </p:cNvPr>
          <p:cNvPicPr>
            <a:picLocks noChangeAspect="1"/>
          </p:cNvPicPr>
          <p:nvPr/>
        </p:nvPicPr>
        <p:blipFill rotWithShape="1">
          <a:blip r:embed="rId2">
            <a:extLst>
              <a:ext uri="{28A0092B-C50C-407E-A947-70E740481C1C}">
                <a14:useLocalDpi xmlns:a14="http://schemas.microsoft.com/office/drawing/2010/main" val="0"/>
              </a:ext>
            </a:extLst>
          </a:blip>
          <a:srcRect l="20454" r="19523" b="2"/>
          <a:stretch/>
        </p:blipFill>
        <p:spPr>
          <a:xfrm>
            <a:off x="6995711" y="2071316"/>
            <a:ext cx="4917819" cy="4096512"/>
          </a:xfrm>
          <a:prstGeom prst="rect">
            <a:avLst/>
          </a:prstGeom>
        </p:spPr>
      </p:pic>
    </p:spTree>
    <p:extLst>
      <p:ext uri="{BB962C8B-B14F-4D97-AF65-F5344CB8AC3E}">
        <p14:creationId xmlns:p14="http://schemas.microsoft.com/office/powerpoint/2010/main" val="3255913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5C844DFE-02AD-E2D7-B037-DAB75C847392}"/>
              </a:ext>
            </a:extLst>
          </p:cNvPr>
          <p:cNvSpPr>
            <a:spLocks noGrp="1"/>
          </p:cNvSpPr>
          <p:nvPr>
            <p:ph type="title"/>
          </p:nvPr>
        </p:nvSpPr>
        <p:spPr>
          <a:xfrm>
            <a:off x="572493" y="238539"/>
            <a:ext cx="11018520" cy="1434415"/>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Giving  Information</a:t>
            </a:r>
          </a:p>
        </p:txBody>
      </p:sp>
      <p:sp>
        <p:nvSpPr>
          <p:cNvPr id="1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725CE548-FFA9-615E-F65E-87FD41E231A3}"/>
              </a:ext>
            </a:extLst>
          </p:cNvPr>
          <p:cNvSpPr>
            <a:spLocks noGrp="1"/>
          </p:cNvSpPr>
          <p:nvPr>
            <p:ph idx="1"/>
          </p:nvPr>
        </p:nvSpPr>
        <p:spPr>
          <a:xfrm>
            <a:off x="572493" y="2071316"/>
            <a:ext cx="6713552" cy="4119172"/>
          </a:xfrm>
        </p:spPr>
        <p:txBody>
          <a:bodyPr anchor="t">
            <a:normAutofit/>
          </a:bodyPr>
          <a:lstStyle/>
          <a:p>
            <a:pPr marL="0" indent="0">
              <a:lnSpc>
                <a:spcPct val="150000"/>
              </a:lnSpc>
              <a:buNone/>
            </a:pPr>
            <a:r>
              <a:rPr lang="en-US" sz="2400" b="0" i="0" u="none" strike="noStrike" dirty="0">
                <a:effectLst/>
                <a:latin typeface="Arial" panose="020B0604020202020204" pitchFamily="34" charset="0"/>
                <a:cs typeface="Arial" panose="020B0604020202020204" pitchFamily="34" charset="0"/>
              </a:rPr>
              <a:t>Giving employees the knowledge they need to do their jobs properly, learning opportunities, feedback to boost their confidence, support, and safety in order to innovate and develop new and better methods of providing patient care.</a:t>
            </a:r>
            <a:r>
              <a:rPr lang="en-GB" sz="2400" b="0" i="0" u="none" strike="noStrike" dirty="0">
                <a:effectLst/>
                <a:latin typeface="Arial" panose="020B0604020202020204" pitchFamily="34" charset="0"/>
                <a:cs typeface="Arial" panose="020B0604020202020204" pitchFamily="34" charset="0"/>
              </a:rPr>
              <a:t>(West A.M. &amp; F.J. Dawson , 2012)</a:t>
            </a:r>
            <a:r>
              <a:rPr lang="en-US" sz="2400" b="0" i="0" dirty="0">
                <a:effectLst/>
                <a:latin typeface="Arial" panose="020B0604020202020204" pitchFamily="34" charset="0"/>
                <a:cs typeface="Arial" panose="020B0604020202020204" pitchFamily="34" charset="0"/>
              </a:rPr>
              <a:t>​</a:t>
            </a:r>
          </a:p>
          <a:p>
            <a:endParaRPr lang="en-GB" sz="2200" dirty="0"/>
          </a:p>
        </p:txBody>
      </p:sp>
      <p:pic>
        <p:nvPicPr>
          <p:cNvPr id="5" name="Llun 4">
            <a:extLst>
              <a:ext uri="{FF2B5EF4-FFF2-40B4-BE49-F238E27FC236}">
                <a16:creationId xmlns:a16="http://schemas.microsoft.com/office/drawing/2014/main" id="{CCCCE8C5-858F-9898-47CA-CDA4D78703E3}"/>
              </a:ext>
            </a:extLst>
          </p:cNvPr>
          <p:cNvPicPr>
            <a:picLocks noChangeAspect="1"/>
          </p:cNvPicPr>
          <p:nvPr/>
        </p:nvPicPr>
        <p:blipFill rotWithShape="1">
          <a:blip r:embed="rId2">
            <a:extLst>
              <a:ext uri="{28A0092B-C50C-407E-A947-70E740481C1C}">
                <a14:useLocalDpi xmlns:a14="http://schemas.microsoft.com/office/drawing/2010/main" val="0"/>
              </a:ext>
            </a:extLst>
          </a:blip>
          <a:srcRect l="6270" t="-5916" r="10495" b="5919"/>
          <a:stretch/>
        </p:blipFill>
        <p:spPr>
          <a:xfrm>
            <a:off x="7675658" y="2093976"/>
            <a:ext cx="4516342" cy="4096512"/>
          </a:xfrm>
          <a:prstGeom prst="rect">
            <a:avLst/>
          </a:prstGeom>
        </p:spPr>
      </p:pic>
    </p:spTree>
    <p:extLst>
      <p:ext uri="{BB962C8B-B14F-4D97-AF65-F5344CB8AC3E}">
        <p14:creationId xmlns:p14="http://schemas.microsoft.com/office/powerpoint/2010/main" val="9623128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F90B92DB-9741-BF35-182D-E57524F36E66}"/>
              </a:ext>
            </a:extLst>
          </p:cNvPr>
          <p:cNvSpPr>
            <a:spLocks noGrp="1"/>
          </p:cNvSpPr>
          <p:nvPr>
            <p:ph type="title"/>
          </p:nvPr>
        </p:nvSpPr>
        <p:spPr>
          <a:xfrm>
            <a:off x="572493" y="238539"/>
            <a:ext cx="11018520" cy="1434415"/>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Motivation and Effective Teamworking</a:t>
            </a:r>
          </a:p>
        </p:txBody>
      </p:sp>
      <p:sp>
        <p:nvSpPr>
          <p:cNvPr id="1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DC010F7B-224A-B73E-21D4-22D1DCE06223}"/>
              </a:ext>
            </a:extLst>
          </p:cNvPr>
          <p:cNvSpPr>
            <a:spLocks noGrp="1"/>
          </p:cNvSpPr>
          <p:nvPr>
            <p:ph idx="1"/>
          </p:nvPr>
        </p:nvSpPr>
        <p:spPr>
          <a:xfrm>
            <a:off x="572493" y="2071316"/>
            <a:ext cx="6713552" cy="4119172"/>
          </a:xfrm>
        </p:spPr>
        <p:txBody>
          <a:bodyPr anchor="t">
            <a:normAutofit/>
          </a:bodyPr>
          <a:lstStyle/>
          <a:p>
            <a:pPr marL="0" indent="0" rtl="0" fontAlgn="base">
              <a:buNone/>
            </a:pPr>
            <a:r>
              <a:rPr lang="en-US" sz="2400" b="0" i="0" u="none" strike="noStrike" dirty="0">
                <a:effectLst/>
                <a:latin typeface="Arial" panose="020B0604020202020204" pitchFamily="34" charset="0"/>
                <a:cs typeface="Arial" panose="020B0604020202020204" pitchFamily="34" charset="0"/>
              </a:rPr>
              <a:t>Engagement is increased when rituals and rites are widely used to </a:t>
            </a:r>
            <a:r>
              <a:rPr lang="en-US" sz="2400" b="0" i="0" u="none" strike="noStrike" dirty="0" err="1">
                <a:effectLst/>
                <a:latin typeface="Arial" panose="020B0604020202020204" pitchFamily="34" charset="0"/>
                <a:cs typeface="Arial" panose="020B0604020202020204" pitchFamily="34" charset="0"/>
              </a:rPr>
              <a:t>recognise</a:t>
            </a:r>
            <a:r>
              <a:rPr lang="en-US" sz="2400" b="0" i="0" u="none" strike="noStrike" dirty="0">
                <a:effectLst/>
                <a:latin typeface="Arial" panose="020B0604020202020204" pitchFamily="34" charset="0"/>
                <a:cs typeface="Arial" panose="020B0604020202020204" pitchFamily="34" charset="0"/>
              </a:rPr>
              <a:t> contributions and achievement, and when accomplishment and creativity are consistently celebrated (West A.M. &amp; F.J. Dawson , 2012) </a:t>
            </a:r>
            <a:endParaRPr lang="en-US" sz="2400" b="0" i="0" dirty="0">
              <a:effectLst/>
              <a:latin typeface="Arial" panose="020B0604020202020204" pitchFamily="34" charset="0"/>
              <a:cs typeface="Arial" panose="020B0604020202020204" pitchFamily="34" charset="0"/>
            </a:endParaRPr>
          </a:p>
          <a:p>
            <a:pPr marL="0" indent="0" fontAlgn="base">
              <a:buNone/>
            </a:pPr>
            <a:r>
              <a:rPr lang="en-GB" sz="2400" b="0" i="0" dirty="0">
                <a:effectLst/>
                <a:latin typeface="Arial" panose="020B0604020202020204" pitchFamily="34" charset="0"/>
                <a:cs typeface="Arial" panose="020B0604020202020204" pitchFamily="34" charset="0"/>
              </a:rPr>
              <a:t>​</a:t>
            </a:r>
            <a:r>
              <a:rPr lang="en-GB" sz="2400" b="0" i="0" u="none" strike="noStrike" dirty="0">
                <a:effectLst/>
                <a:latin typeface="Arial" panose="020B0604020202020204" pitchFamily="34" charset="0"/>
                <a:cs typeface="Arial" panose="020B0604020202020204" pitchFamily="34" charset="0"/>
              </a:rPr>
              <a:t>Communication impacts employees through positively affecting interpersonal relationships within the organisation and giving a positive outcome as employees feel listened to.  (</a:t>
            </a:r>
            <a:r>
              <a:rPr lang="en-GB" sz="2400" b="0" i="0" u="none" strike="noStrike" dirty="0" err="1">
                <a:effectLst/>
                <a:latin typeface="Arial" panose="020B0604020202020204" pitchFamily="34" charset="0"/>
                <a:cs typeface="Arial" panose="020B0604020202020204" pitchFamily="34" charset="0"/>
              </a:rPr>
              <a:t>D'Aprix</a:t>
            </a:r>
            <a:r>
              <a:rPr lang="en-GB" sz="2400" b="0" i="0" u="none" strike="noStrike" dirty="0">
                <a:effectLst/>
                <a:latin typeface="Arial" panose="020B0604020202020204" pitchFamily="34" charset="0"/>
                <a:cs typeface="Arial" panose="020B0604020202020204" pitchFamily="34" charset="0"/>
              </a:rPr>
              <a:t> 1996)</a:t>
            </a:r>
            <a:r>
              <a:rPr lang="en-US" sz="2400" b="0" i="0" dirty="0">
                <a:effectLst/>
                <a:latin typeface="Arial" panose="020B0604020202020204" pitchFamily="34" charset="0"/>
                <a:cs typeface="Arial" panose="020B0604020202020204" pitchFamily="34" charset="0"/>
              </a:rPr>
              <a:t>​</a:t>
            </a:r>
          </a:p>
          <a:p>
            <a:pPr rtl="0" fontAlgn="base"/>
            <a:endParaRPr lang="en-GB" sz="2200" b="0" i="0" dirty="0">
              <a:effectLst/>
              <a:latin typeface="Segoe UI" panose="020B0502040204020203" pitchFamily="34" charset="0"/>
            </a:endParaRPr>
          </a:p>
          <a:p>
            <a:endParaRPr lang="en-GB" sz="2200" dirty="0"/>
          </a:p>
        </p:txBody>
      </p:sp>
      <p:pic>
        <p:nvPicPr>
          <p:cNvPr id="5" name="Llun 4" descr="Businesswomen celebrating in office">
            <a:extLst>
              <a:ext uri="{FF2B5EF4-FFF2-40B4-BE49-F238E27FC236}">
                <a16:creationId xmlns:a16="http://schemas.microsoft.com/office/drawing/2014/main" id="{25AB638D-A124-0132-5FD4-302C3B195E22}"/>
              </a:ext>
            </a:extLst>
          </p:cNvPr>
          <p:cNvPicPr>
            <a:picLocks noChangeAspect="1"/>
          </p:cNvPicPr>
          <p:nvPr/>
        </p:nvPicPr>
        <p:blipFill rotWithShape="1">
          <a:blip r:embed="rId2">
            <a:extLst>
              <a:ext uri="{28A0092B-C50C-407E-A947-70E740481C1C}">
                <a14:useLocalDpi xmlns:a14="http://schemas.microsoft.com/office/drawing/2010/main" val="0"/>
              </a:ext>
            </a:extLst>
          </a:blip>
          <a:srcRect l="28159" r="11231"/>
          <a:stretch/>
        </p:blipFill>
        <p:spPr>
          <a:xfrm>
            <a:off x="7675658" y="2093976"/>
            <a:ext cx="3941064" cy="4096512"/>
          </a:xfrm>
          <a:prstGeom prst="rect">
            <a:avLst/>
          </a:prstGeom>
        </p:spPr>
      </p:pic>
    </p:spTree>
    <p:extLst>
      <p:ext uri="{BB962C8B-B14F-4D97-AF65-F5344CB8AC3E}">
        <p14:creationId xmlns:p14="http://schemas.microsoft.com/office/powerpoint/2010/main" val="37255582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81E41220-C6CD-3D34-CE02-BC96A37F2D95}"/>
              </a:ext>
            </a:extLst>
          </p:cNvPr>
          <p:cNvSpPr>
            <a:spLocks noGrp="1"/>
          </p:cNvSpPr>
          <p:nvPr>
            <p:ph type="title"/>
          </p:nvPr>
        </p:nvSpPr>
        <p:spPr>
          <a:xfrm>
            <a:off x="5297762" y="329184"/>
            <a:ext cx="6251110" cy="1783080"/>
          </a:xfrm>
        </p:spPr>
        <p:txBody>
          <a:bodyPr anchor="b">
            <a:normAutofit/>
          </a:bodyPr>
          <a:lstStyle/>
          <a:p>
            <a:r>
              <a:rPr lang="en-GB" sz="40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Benefits of  Communication </a:t>
            </a:r>
          </a:p>
        </p:txBody>
      </p:sp>
      <p:pic>
        <p:nvPicPr>
          <p:cNvPr id="5" name="Picture 4" descr="Top shot of a representation of networks with stick figures.">
            <a:extLst>
              <a:ext uri="{FF2B5EF4-FFF2-40B4-BE49-F238E27FC236}">
                <a16:creationId xmlns:a16="http://schemas.microsoft.com/office/drawing/2014/main" id="{B00A6028-1E53-54BD-63E4-368150591AA1}"/>
              </a:ext>
            </a:extLst>
          </p:cNvPr>
          <p:cNvPicPr>
            <a:picLocks noChangeAspect="1"/>
          </p:cNvPicPr>
          <p:nvPr/>
        </p:nvPicPr>
        <p:blipFill rotWithShape="1">
          <a:blip r:embed="rId2"/>
          <a:srcRect l="39336" r="15503"/>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Dalfan Cynnwys 2">
            <a:extLst>
              <a:ext uri="{FF2B5EF4-FFF2-40B4-BE49-F238E27FC236}">
                <a16:creationId xmlns:a16="http://schemas.microsoft.com/office/drawing/2014/main" id="{973E6489-D0B2-4FC4-758D-64BC76027770}"/>
              </a:ext>
            </a:extLst>
          </p:cNvPr>
          <p:cNvSpPr>
            <a:spLocks noGrp="1"/>
          </p:cNvSpPr>
          <p:nvPr>
            <p:ph idx="1"/>
          </p:nvPr>
        </p:nvSpPr>
        <p:spPr>
          <a:xfrm>
            <a:off x="5297762" y="2706624"/>
            <a:ext cx="6251110" cy="3483864"/>
          </a:xfrm>
        </p:spPr>
        <p:txBody>
          <a:bodyPr>
            <a:normAutofit fontScale="92500" lnSpcReduction="10000"/>
          </a:bodyPr>
          <a:lstStyle/>
          <a:p>
            <a:pPr marL="0" indent="0" rtl="0" fontAlgn="base">
              <a:lnSpc>
                <a:spcPct val="150000"/>
              </a:lnSpc>
              <a:buNone/>
            </a:pPr>
            <a:r>
              <a:rPr lang="en-GB" sz="2400" b="0" i="0" u="none" strike="noStrike" dirty="0">
                <a:effectLst/>
                <a:latin typeface="Arial" panose="020B0604020202020204" pitchFamily="34" charset="0"/>
                <a:cs typeface="Arial" panose="020B0604020202020204" pitchFamily="34" charset="0"/>
              </a:rPr>
              <a:t> Communication is beneficial in the flow of more formal communication among employees at the same level, such as human resources.</a:t>
            </a:r>
            <a:r>
              <a:rPr lang="en-US" sz="2400" b="0" i="0" dirty="0">
                <a:effectLst/>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en-GB" sz="2400" b="0" i="0" u="none" strike="noStrike" dirty="0">
                <a:effectLst/>
                <a:latin typeface="Arial" panose="020B0604020202020204" pitchFamily="34" charset="0"/>
                <a:cs typeface="Arial" panose="020B0604020202020204" pitchFamily="34" charset="0"/>
              </a:rPr>
              <a:t>Diagonal communication are helpful in providing a fast flow of communication that needs to be delivered quickly as it uses less structured pathways. (</a:t>
            </a:r>
            <a:r>
              <a:rPr lang="en-GB" sz="2400" b="0" i="0" u="none" strike="noStrike" dirty="0" err="1">
                <a:effectLst/>
                <a:latin typeface="Arial" panose="020B0604020202020204" pitchFamily="34" charset="0"/>
                <a:cs typeface="Arial" panose="020B0604020202020204" pitchFamily="34" charset="0"/>
              </a:rPr>
              <a:t>Plez</a:t>
            </a:r>
            <a:r>
              <a:rPr lang="en-GB" sz="2400" b="0" i="0" u="none" strike="noStrike" dirty="0">
                <a:effectLst/>
                <a:latin typeface="Arial" panose="020B0604020202020204" pitchFamily="34" charset="0"/>
                <a:cs typeface="Arial" panose="020B0604020202020204" pitchFamily="34" charset="0"/>
              </a:rPr>
              <a:t>, D. 1952)</a:t>
            </a:r>
            <a:r>
              <a:rPr lang="en-US" sz="2400" b="0" i="0" dirty="0">
                <a:effectLst/>
                <a:latin typeface="Arial" panose="020B0604020202020204" pitchFamily="34" charset="0"/>
                <a:cs typeface="Arial" panose="020B0604020202020204" pitchFamily="34" charset="0"/>
              </a:rPr>
              <a:t>​</a:t>
            </a:r>
          </a:p>
          <a:p>
            <a:endParaRPr lang="en-GB" sz="2200" dirty="0"/>
          </a:p>
        </p:txBody>
      </p:sp>
    </p:spTree>
    <p:extLst>
      <p:ext uri="{BB962C8B-B14F-4D97-AF65-F5344CB8AC3E}">
        <p14:creationId xmlns:p14="http://schemas.microsoft.com/office/powerpoint/2010/main" val="41567835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7518345"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itl 1">
            <a:extLst>
              <a:ext uri="{FF2B5EF4-FFF2-40B4-BE49-F238E27FC236}">
                <a16:creationId xmlns:a16="http://schemas.microsoft.com/office/drawing/2014/main" id="{411D6F94-73B3-275D-D5AF-5C11027B0795}"/>
              </a:ext>
            </a:extLst>
          </p:cNvPr>
          <p:cNvSpPr>
            <a:spLocks noGrp="1"/>
          </p:cNvSpPr>
          <p:nvPr>
            <p:ph type="title"/>
          </p:nvPr>
        </p:nvSpPr>
        <p:spPr>
          <a:xfrm>
            <a:off x="7774377" y="637125"/>
            <a:ext cx="3802276" cy="5256371"/>
          </a:xfrm>
        </p:spPr>
        <p:txBody>
          <a:bodyPr>
            <a:normAutofit/>
          </a:bodyPr>
          <a:lstStyle/>
          <a:p>
            <a:r>
              <a:rPr lang="en-GB" sz="4800">
                <a:solidFill>
                  <a:schemeClr val="bg1"/>
                </a:solidFill>
              </a:rPr>
              <a:t>Conclusions </a:t>
            </a:r>
          </a:p>
        </p:txBody>
      </p:sp>
      <p:graphicFrame>
        <p:nvGraphicFramePr>
          <p:cNvPr id="5" name="Dalfan Cynnwys 2">
            <a:extLst>
              <a:ext uri="{FF2B5EF4-FFF2-40B4-BE49-F238E27FC236}">
                <a16:creationId xmlns:a16="http://schemas.microsoft.com/office/drawing/2014/main" id="{57603CAC-1025-1767-3F9B-FEB46D5BAB58}"/>
              </a:ext>
            </a:extLst>
          </p:cNvPr>
          <p:cNvGraphicFramePr>
            <a:graphicFrameLocks noGrp="1"/>
          </p:cNvGraphicFramePr>
          <p:nvPr>
            <p:ph idx="1"/>
            <p:extLst>
              <p:ext uri="{D42A27DB-BD31-4B8C-83A1-F6EECF244321}">
                <p14:modId xmlns:p14="http://schemas.microsoft.com/office/powerpoint/2010/main" val="1474998071"/>
              </p:ext>
            </p:extLst>
          </p:nvPr>
        </p:nvGraphicFramePr>
        <p:xfrm>
          <a:off x="182880" y="303590"/>
          <a:ext cx="7058446"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731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itl 1">
            <a:extLst>
              <a:ext uri="{FF2B5EF4-FFF2-40B4-BE49-F238E27FC236}">
                <a16:creationId xmlns:a16="http://schemas.microsoft.com/office/drawing/2014/main" id="{5C072A24-B3BE-C118-6F40-D24DE2349299}"/>
              </a:ext>
            </a:extLst>
          </p:cNvPr>
          <p:cNvSpPr>
            <a:spLocks noGrp="1"/>
          </p:cNvSpPr>
          <p:nvPr>
            <p:ph type="title"/>
          </p:nvPr>
        </p:nvSpPr>
        <p:spPr/>
        <p:txBody>
          <a:bodyPr/>
          <a:lstStyle/>
          <a:p>
            <a:r>
              <a:rPr lang="en-GB" dirty="0"/>
              <a:t>References </a:t>
            </a:r>
          </a:p>
        </p:txBody>
      </p:sp>
      <p:sp>
        <p:nvSpPr>
          <p:cNvPr id="3" name="Dalfan Cynnwys 2">
            <a:extLst>
              <a:ext uri="{FF2B5EF4-FFF2-40B4-BE49-F238E27FC236}">
                <a16:creationId xmlns:a16="http://schemas.microsoft.com/office/drawing/2014/main" id="{1C0D8B05-1F4E-85D8-F9B4-2403460D2565}"/>
              </a:ext>
            </a:extLst>
          </p:cNvPr>
          <p:cNvSpPr>
            <a:spLocks noGrp="1"/>
          </p:cNvSpPr>
          <p:nvPr>
            <p:ph idx="1"/>
          </p:nvPr>
        </p:nvSpPr>
        <p:spPr>
          <a:xfrm>
            <a:off x="485660" y="1303931"/>
            <a:ext cx="10515600" cy="5188944"/>
          </a:xfrm>
        </p:spPr>
        <p:txBody>
          <a:bodyPr>
            <a:noAutofit/>
          </a:bodyPr>
          <a:lstStyle/>
          <a:p>
            <a:pPr marL="0" indent="0" fontAlgn="base">
              <a:lnSpc>
                <a:spcPct val="160000"/>
              </a:lnSpc>
              <a:buNone/>
            </a:pPr>
            <a:r>
              <a:rPr lang="en-US" sz="1800" dirty="0"/>
              <a:t>Al-</a:t>
            </a:r>
            <a:r>
              <a:rPr lang="en-US" sz="1800" dirty="0" err="1"/>
              <a:t>Fedaghi</a:t>
            </a:r>
            <a:r>
              <a:rPr lang="en-US" sz="1800" dirty="0"/>
              <a:t>, S. (2012) A conceptual foundation for the Shannon-Weaver model of communication. International journal of soft computing, 7(1), pp.12-19.</a:t>
            </a:r>
            <a:endParaRPr lang="en-US" sz="1800" b="0" i="0" dirty="0">
              <a:solidFill>
                <a:srgbClr val="1F2024"/>
              </a:solidFill>
              <a:effectLst/>
              <a:latin typeface="Inter"/>
            </a:endParaRPr>
          </a:p>
          <a:p>
            <a:pPr marL="0" indent="0" fontAlgn="base">
              <a:lnSpc>
                <a:spcPct val="160000"/>
              </a:lnSpc>
              <a:buNone/>
            </a:pPr>
            <a:r>
              <a:rPr lang="en-US" sz="1800" b="0" i="0" dirty="0">
                <a:solidFill>
                  <a:srgbClr val="1F2024"/>
                </a:solidFill>
                <a:effectLst/>
                <a:latin typeface="Inter"/>
              </a:rPr>
              <a:t>Dainton, M. &amp; </a:t>
            </a:r>
            <a:r>
              <a:rPr lang="en-US" sz="1800" b="0" i="0" dirty="0" err="1">
                <a:solidFill>
                  <a:srgbClr val="1F2024"/>
                </a:solidFill>
                <a:effectLst/>
                <a:latin typeface="Inter"/>
              </a:rPr>
              <a:t>Zelley</a:t>
            </a:r>
            <a:r>
              <a:rPr lang="en-US" sz="1800" b="0" i="0" dirty="0">
                <a:solidFill>
                  <a:srgbClr val="1F2024"/>
                </a:solidFill>
                <a:effectLst/>
                <a:latin typeface="Inter"/>
              </a:rPr>
              <a:t>, E.D. (2005) </a:t>
            </a:r>
            <a:r>
              <a:rPr lang="en-US" sz="1800" b="0" i="1" dirty="0">
                <a:solidFill>
                  <a:srgbClr val="1F2024"/>
                </a:solidFill>
                <a:effectLst/>
                <a:latin typeface="Inter"/>
              </a:rPr>
              <a:t>Applying communication theory for professional life: A practical introduction.</a:t>
            </a:r>
            <a:r>
              <a:rPr lang="en-US" sz="1800" b="0" i="0" dirty="0">
                <a:solidFill>
                  <a:srgbClr val="1F2024"/>
                </a:solidFill>
                <a:effectLst/>
                <a:latin typeface="Inter"/>
              </a:rPr>
              <a:t> Thousand Oaks, California: SAGE.</a:t>
            </a:r>
            <a:endParaRPr lang="en-GB" sz="1800" b="0" i="0" u="none" strike="noStrike" dirty="0">
              <a:solidFill>
                <a:srgbClr val="404040"/>
              </a:solidFill>
              <a:effectLst/>
              <a:latin typeface="Arial" panose="020B0604020202020204" pitchFamily="34" charset="0"/>
              <a:cs typeface="Arial" panose="020B0604020202020204" pitchFamily="34" charset="0"/>
            </a:endParaRPr>
          </a:p>
          <a:p>
            <a:pPr marL="0" indent="0" algn="l" rtl="0" fontAlgn="base">
              <a:lnSpc>
                <a:spcPct val="160000"/>
              </a:lnSpc>
              <a:buNone/>
            </a:pPr>
            <a:r>
              <a:rPr lang="en-GB" sz="1800" b="0" i="0" u="none" strike="noStrike" dirty="0" err="1">
                <a:solidFill>
                  <a:srgbClr val="404040"/>
                </a:solidFill>
                <a:effectLst/>
                <a:latin typeface="Arial" panose="020B0604020202020204" pitchFamily="34" charset="0"/>
                <a:cs typeface="Arial" panose="020B0604020202020204" pitchFamily="34" charset="0"/>
              </a:rPr>
              <a:t>D’Aprix</a:t>
            </a:r>
            <a:r>
              <a:rPr lang="en-GB" sz="1800" b="0" i="0" u="none" strike="noStrike" dirty="0">
                <a:solidFill>
                  <a:srgbClr val="404040"/>
                </a:solidFill>
                <a:effectLst/>
                <a:latin typeface="Arial" panose="020B0604020202020204" pitchFamily="34" charset="0"/>
                <a:cs typeface="Arial" panose="020B0604020202020204" pitchFamily="34" charset="0"/>
              </a:rPr>
              <a:t>, R. (1996). Communicating for Change – Connecting the Workplace with the Marketplace. San Francisco: Jossey- Bass Publishers, 1996</a:t>
            </a:r>
            <a:r>
              <a:rPr lang="en-US" sz="1800" b="0" i="0" dirty="0">
                <a:solidFill>
                  <a:srgbClr val="000000"/>
                </a:solidFill>
                <a:effectLst/>
                <a:latin typeface="Arial" panose="020B0604020202020204" pitchFamily="34" charset="0"/>
                <a:cs typeface="Arial" panose="020B0604020202020204" pitchFamily="34" charset="0"/>
              </a:rPr>
              <a:t>​.</a:t>
            </a:r>
          </a:p>
          <a:p>
            <a:pPr marL="0" indent="0" algn="l" rtl="0" fontAlgn="base">
              <a:lnSpc>
                <a:spcPct val="160000"/>
              </a:lnSpc>
              <a:buNone/>
            </a:pPr>
            <a:r>
              <a:rPr lang="en-GB" sz="1800" b="0" i="0" dirty="0" err="1">
                <a:solidFill>
                  <a:srgbClr val="333333"/>
                </a:solidFill>
                <a:effectLst/>
                <a:latin typeface="Arial" panose="020B0604020202020204" pitchFamily="34" charset="0"/>
                <a:cs typeface="Arial" panose="020B0604020202020204" pitchFamily="34" charset="0"/>
              </a:rPr>
              <a:t>Depaulo</a:t>
            </a:r>
            <a:r>
              <a:rPr lang="en-GB" sz="1800" b="0" i="0" dirty="0">
                <a:solidFill>
                  <a:srgbClr val="333333"/>
                </a:solidFill>
                <a:effectLst/>
                <a:latin typeface="Arial" panose="020B0604020202020204" pitchFamily="34" charset="0"/>
                <a:cs typeface="Arial" panose="020B0604020202020204" pitchFamily="34" charset="0"/>
              </a:rPr>
              <a:t>, B. M., &amp; Friedman, H. S. (1998). Nonverbal communication. In D. T. Gilbert, S. T. Fiske, &amp; G</a:t>
            </a:r>
            <a:endParaRPr lang="en-US" sz="1800" b="0" i="0" dirty="0">
              <a:solidFill>
                <a:srgbClr val="000000"/>
              </a:solidFill>
              <a:effectLst/>
              <a:latin typeface="Arial" panose="020B0604020202020204" pitchFamily="34" charset="0"/>
              <a:cs typeface="Arial" panose="020B0604020202020204" pitchFamily="34" charset="0"/>
            </a:endParaRPr>
          </a:p>
          <a:p>
            <a:pPr marL="0" indent="0" fontAlgn="base">
              <a:lnSpc>
                <a:spcPct val="160000"/>
              </a:lnSpc>
              <a:buNone/>
            </a:pPr>
            <a:r>
              <a:rPr lang="en-US" sz="1800" b="0" i="0" u="none" strike="noStrike" dirty="0">
                <a:solidFill>
                  <a:srgbClr val="000000"/>
                </a:solidFill>
                <a:effectLst/>
                <a:latin typeface="Times New Roman" panose="02020603050405020304" pitchFamily="18" charset="0"/>
              </a:rPr>
              <a:t>Graham, I., 2009. </a:t>
            </a:r>
            <a:r>
              <a:rPr lang="en-US" sz="1800" b="0" i="1" u="none" strike="noStrike" dirty="0">
                <a:solidFill>
                  <a:srgbClr val="000000"/>
                </a:solidFill>
                <a:effectLst/>
                <a:latin typeface="Calibri" panose="020F0502020204030204" pitchFamily="34" charset="0"/>
              </a:rPr>
              <a:t>Communication</a:t>
            </a:r>
            <a:r>
              <a:rPr lang="en-US" sz="1800" b="0" i="0" u="none" strike="noStrike" dirty="0">
                <a:solidFill>
                  <a:srgbClr val="000000"/>
                </a:solidFill>
                <a:effectLst/>
                <a:latin typeface="Calibri" panose="020F0502020204030204" pitchFamily="34" charset="0"/>
              </a:rPr>
              <a:t>. Mankato, Minn.: QEB Pub.</a:t>
            </a:r>
            <a:r>
              <a:rPr lang="en-US" sz="1800" b="0" i="0" dirty="0">
                <a:solidFill>
                  <a:srgbClr val="000000"/>
                </a:solidFill>
                <a:effectLst/>
                <a:latin typeface="Calibri" panose="020F0502020204030204" pitchFamily="34" charset="0"/>
              </a:rPr>
              <a:t>​</a:t>
            </a:r>
          </a:p>
          <a:p>
            <a:pPr marL="0" indent="0" fontAlgn="base">
              <a:lnSpc>
                <a:spcPct val="160000"/>
              </a:lnSpc>
              <a:buNone/>
            </a:pPr>
            <a:r>
              <a:rPr lang="en-GB" sz="1800" b="0" i="0" dirty="0" err="1">
                <a:solidFill>
                  <a:srgbClr val="333333"/>
                </a:solidFill>
                <a:effectLst/>
                <a:latin typeface="Arial" panose="020B0604020202020204" pitchFamily="34" charset="0"/>
                <a:cs typeface="Arial" panose="020B0604020202020204" pitchFamily="34" charset="0"/>
              </a:rPr>
              <a:t>Lindzey</a:t>
            </a:r>
            <a:r>
              <a:rPr lang="en-GB" sz="1800" b="0" i="0" dirty="0">
                <a:solidFill>
                  <a:srgbClr val="333333"/>
                </a:solidFill>
                <a:effectLst/>
                <a:latin typeface="Arial" panose="020B0604020202020204" pitchFamily="34" charset="0"/>
                <a:cs typeface="Arial" panose="020B0604020202020204" pitchFamily="34" charset="0"/>
              </a:rPr>
              <a:t> (Eds.), </a:t>
            </a:r>
            <a:r>
              <a:rPr lang="en-GB" sz="1800" b="0" i="1" dirty="0">
                <a:solidFill>
                  <a:srgbClr val="333333"/>
                </a:solidFill>
                <a:effectLst/>
                <a:latin typeface="Arial" panose="020B0604020202020204" pitchFamily="34" charset="0"/>
                <a:cs typeface="Arial" panose="020B0604020202020204" pitchFamily="34" charset="0"/>
              </a:rPr>
              <a:t>The handbook of social psychology</a:t>
            </a:r>
            <a:r>
              <a:rPr lang="en-GB" sz="1800" b="0" i="0" dirty="0">
                <a:solidFill>
                  <a:srgbClr val="333333"/>
                </a:solidFill>
                <a:effectLst/>
                <a:latin typeface="Arial" panose="020B0604020202020204" pitchFamily="34" charset="0"/>
                <a:cs typeface="Arial" panose="020B0604020202020204" pitchFamily="34" charset="0"/>
              </a:rPr>
              <a:t> (pp. 3–40). McGraw-Hill. Available at: </a:t>
            </a:r>
            <a:r>
              <a:rPr lang="en-GB" sz="1800" dirty="0">
                <a:latin typeface="Arial" panose="020B0604020202020204" pitchFamily="34" charset="0"/>
                <a:cs typeface="Arial" panose="020B0604020202020204" pitchFamily="34" charset="0"/>
                <a:hlinkClick r:id="rId2"/>
              </a:rPr>
              <a:t>The handbook of social psychology (Book, 1998) [WorldCat.org]</a:t>
            </a:r>
            <a:r>
              <a:rPr lang="en-GB" sz="1800" dirty="0">
                <a:latin typeface="Arial" panose="020B0604020202020204" pitchFamily="34" charset="0"/>
                <a:cs typeface="Arial" panose="020B0604020202020204" pitchFamily="34" charset="0"/>
              </a:rPr>
              <a:t> Accessed on: 12</a:t>
            </a:r>
            <a:r>
              <a:rPr lang="en-GB" sz="1800" baseline="30000" dirty="0">
                <a:latin typeface="Arial" panose="020B0604020202020204" pitchFamily="34" charset="0"/>
                <a:cs typeface="Arial" panose="020B0604020202020204" pitchFamily="34" charset="0"/>
              </a:rPr>
              <a:t>th</a:t>
            </a:r>
            <a:r>
              <a:rPr lang="en-GB" sz="1800" dirty="0">
                <a:latin typeface="Arial" panose="020B0604020202020204" pitchFamily="34" charset="0"/>
                <a:cs typeface="Arial" panose="020B0604020202020204" pitchFamily="34" charset="0"/>
              </a:rPr>
              <a:t> July 2022</a:t>
            </a:r>
          </a:p>
          <a:p>
            <a:pPr marL="0" indent="0" fontAlgn="base">
              <a:lnSpc>
                <a:spcPct val="160000"/>
              </a:lnSpc>
              <a:buNone/>
            </a:pPr>
            <a:endParaRPr lang="en-GB" sz="1800" b="0" i="0" u="none" strike="noStrike" dirty="0">
              <a:solidFill>
                <a:srgbClr val="404040"/>
              </a:solidFill>
              <a:effectLst/>
              <a:latin typeface="Arial" panose="020B0604020202020204" pitchFamily="34" charset="0"/>
              <a:cs typeface="Arial" panose="020B0604020202020204" pitchFamily="34" charset="0"/>
            </a:endParaRPr>
          </a:p>
          <a:p>
            <a:pPr marL="0" indent="0" algn="l" rtl="0" fontAlgn="base">
              <a:lnSpc>
                <a:spcPct val="160000"/>
              </a:lnSpc>
              <a:buNone/>
            </a:pPr>
            <a:endParaRPr lang="en-US" sz="1800" b="0" i="0" dirty="0">
              <a:solidFill>
                <a:srgbClr val="000000"/>
              </a:solidFill>
              <a:effectLst/>
              <a:latin typeface="Arial" panose="020B0604020202020204" pitchFamily="34" charset="0"/>
              <a:cs typeface="Arial" panose="020B0604020202020204" pitchFamily="34" charset="0"/>
            </a:endParaRPr>
          </a:p>
          <a:p>
            <a:pPr>
              <a:lnSpc>
                <a:spcPct val="160000"/>
              </a:lnSpc>
            </a:pP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65109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lfan Cynnwys 2">
            <a:extLst>
              <a:ext uri="{FF2B5EF4-FFF2-40B4-BE49-F238E27FC236}">
                <a16:creationId xmlns:a16="http://schemas.microsoft.com/office/drawing/2014/main" id="{C692AC61-E3FA-7CD4-B42F-9AE50C77A24E}"/>
              </a:ext>
            </a:extLst>
          </p:cNvPr>
          <p:cNvSpPr>
            <a:spLocks noGrp="1"/>
          </p:cNvSpPr>
          <p:nvPr>
            <p:ph idx="1"/>
          </p:nvPr>
        </p:nvSpPr>
        <p:spPr>
          <a:xfrm>
            <a:off x="838200" y="319489"/>
            <a:ext cx="10515600" cy="5857474"/>
          </a:xfrm>
        </p:spPr>
        <p:txBody>
          <a:bodyPr>
            <a:normAutofit/>
          </a:bodyPr>
          <a:lstStyle/>
          <a:p>
            <a:pPr marL="0" indent="0">
              <a:buNone/>
            </a:pPr>
            <a:endParaRPr lang="en-US" sz="1900" dirty="0">
              <a:solidFill>
                <a:srgbClr val="404040"/>
              </a:solidFill>
              <a:latin typeface="Arial" panose="020B0604020202020204" pitchFamily="34" charset="0"/>
              <a:cs typeface="Arial" panose="020B0604020202020204" pitchFamily="34" charset="0"/>
            </a:endParaRPr>
          </a:p>
          <a:p>
            <a:pPr marL="0" indent="0">
              <a:buNone/>
            </a:pPr>
            <a:endParaRPr lang="en-US" sz="1900" dirty="0">
              <a:solidFill>
                <a:srgbClr val="404040"/>
              </a:solidFill>
              <a:latin typeface="Arial" panose="020B0604020202020204" pitchFamily="34" charset="0"/>
              <a:cs typeface="Arial" panose="020B0604020202020204" pitchFamily="34" charset="0"/>
            </a:endParaRPr>
          </a:p>
          <a:p>
            <a:pPr marL="0" indent="0">
              <a:buNone/>
            </a:pPr>
            <a:r>
              <a:rPr lang="en-US" sz="1900" dirty="0">
                <a:solidFill>
                  <a:srgbClr val="404040"/>
                </a:solidFill>
                <a:latin typeface="Arial" panose="020B0604020202020204" pitchFamily="34" charset="0"/>
                <a:cs typeface="Arial" panose="020B0604020202020204" pitchFamily="34" charset="0"/>
              </a:rPr>
              <a:t>Rani, K.U., (2016) Communication barriers. Journal of </a:t>
            </a:r>
            <a:r>
              <a:rPr lang="en-US" sz="1900" dirty="0" err="1">
                <a:solidFill>
                  <a:srgbClr val="404040"/>
                </a:solidFill>
                <a:latin typeface="Arial" panose="020B0604020202020204" pitchFamily="34" charset="0"/>
                <a:cs typeface="Arial" panose="020B0604020202020204" pitchFamily="34" charset="0"/>
              </a:rPr>
              <a:t>english</a:t>
            </a:r>
            <a:r>
              <a:rPr lang="en-US" sz="1900" dirty="0">
                <a:solidFill>
                  <a:srgbClr val="404040"/>
                </a:solidFill>
                <a:latin typeface="Arial" panose="020B0604020202020204" pitchFamily="34" charset="0"/>
                <a:cs typeface="Arial" panose="020B0604020202020204" pitchFamily="34" charset="0"/>
              </a:rPr>
              <a:t> language and literature, 3(2), pp.74-76. </a:t>
            </a:r>
          </a:p>
          <a:p>
            <a:pPr marL="0" indent="0">
              <a:buNone/>
            </a:pPr>
            <a:r>
              <a:rPr lang="en-US" sz="1900" dirty="0">
                <a:solidFill>
                  <a:srgbClr val="404040"/>
                </a:solidFill>
                <a:latin typeface="Arial" panose="020B0604020202020204" pitchFamily="34" charset="0"/>
                <a:cs typeface="Arial" panose="020B0604020202020204" pitchFamily="34" charset="0"/>
              </a:rPr>
              <a:t>Rogers, E.M. (1994) History of communication study. New York: Free Press.</a:t>
            </a:r>
          </a:p>
          <a:p>
            <a:pPr marL="0" indent="0" algn="l" rtl="0" fontAlgn="base">
              <a:lnSpc>
                <a:spcPct val="160000"/>
              </a:lnSpc>
              <a:buNone/>
            </a:pPr>
            <a:r>
              <a:rPr lang="en-GB" sz="1900" dirty="0" err="1">
                <a:solidFill>
                  <a:srgbClr val="404040"/>
                </a:solidFill>
                <a:latin typeface="Arial" panose="020B0604020202020204" pitchFamily="34" charset="0"/>
                <a:cs typeface="Arial" panose="020B0604020202020204" pitchFamily="34" charset="0"/>
              </a:rPr>
              <a:t>Pelz</a:t>
            </a:r>
            <a:r>
              <a:rPr lang="en-GB" sz="1900" dirty="0">
                <a:solidFill>
                  <a:srgbClr val="404040"/>
                </a:solidFill>
                <a:latin typeface="Arial" panose="020B0604020202020204" pitchFamily="34" charset="0"/>
                <a:cs typeface="Arial" panose="020B0604020202020204" pitchFamily="34" charset="0"/>
              </a:rPr>
              <a:t>, Donald C. (1952). Influence: A Key to Effective Leadership in the First Line Supervisor.</a:t>
            </a:r>
          </a:p>
          <a:p>
            <a:pPr marL="0" indent="0" algn="l" rtl="0" fontAlgn="base">
              <a:lnSpc>
                <a:spcPct val="160000"/>
              </a:lnSpc>
              <a:buNone/>
            </a:pPr>
            <a:r>
              <a:rPr lang="en-GB" sz="1900" dirty="0">
                <a:solidFill>
                  <a:srgbClr val="404040"/>
                </a:solidFill>
                <a:latin typeface="Arial" panose="020B0604020202020204" pitchFamily="34" charset="0"/>
                <a:cs typeface="Arial" panose="020B0604020202020204" pitchFamily="34" charset="0"/>
              </a:rPr>
              <a:t> Personnel, 29, 209#17.</a:t>
            </a:r>
            <a:r>
              <a:rPr lang="en-US" sz="1900" dirty="0">
                <a:solidFill>
                  <a:srgbClr val="404040"/>
                </a:solidFill>
                <a:latin typeface="Arial" panose="020B0604020202020204" pitchFamily="34" charset="0"/>
                <a:cs typeface="Arial" panose="020B0604020202020204" pitchFamily="34" charset="0"/>
              </a:rPr>
              <a:t>​</a:t>
            </a:r>
          </a:p>
          <a:p>
            <a:pPr marL="0" indent="0" algn="l" rtl="0" fontAlgn="base">
              <a:lnSpc>
                <a:spcPct val="160000"/>
              </a:lnSpc>
              <a:buNone/>
            </a:pPr>
            <a:r>
              <a:rPr lang="en-GB" sz="1900" dirty="0">
                <a:solidFill>
                  <a:srgbClr val="404040"/>
                </a:solidFill>
                <a:latin typeface="Arial" panose="020B0604020202020204" pitchFamily="34" charset="0"/>
                <a:cs typeface="Arial" panose="020B0604020202020204" pitchFamily="34" charset="0"/>
              </a:rPr>
              <a:t>West Michael A. &amp; Dawson , F. (2012)  -  Employee engagement and NHS performance University of Sheffield, Lancaster University.</a:t>
            </a:r>
          </a:p>
          <a:p>
            <a:pPr marL="0" indent="0" fontAlgn="base">
              <a:lnSpc>
                <a:spcPct val="160000"/>
              </a:lnSpc>
              <a:buNone/>
            </a:pPr>
            <a:r>
              <a:rPr lang="en-US" sz="1900" dirty="0">
                <a:solidFill>
                  <a:srgbClr val="404040"/>
                </a:solidFill>
                <a:latin typeface="Arial" panose="020B0604020202020204" pitchFamily="34" charset="0"/>
                <a:cs typeface="Arial" panose="020B0604020202020204" pitchFamily="34" charset="0"/>
              </a:rPr>
              <a:t>Wang, J. and Wang, Q., 2013. Body area communications. Singapore: J. Wiley &amp; Sons Singapore.</a:t>
            </a:r>
          </a:p>
          <a:p>
            <a:pPr marL="0" indent="0" algn="l" rtl="0" fontAlgn="base">
              <a:lnSpc>
                <a:spcPct val="160000"/>
              </a:lnSpc>
              <a:buNone/>
            </a:pPr>
            <a:endParaRPr lang="en-GB" sz="2800" b="0" i="0" u="none" strike="noStrike" dirty="0">
              <a:solidFill>
                <a:srgbClr val="404040"/>
              </a:solidFill>
              <a:effectLst/>
              <a:latin typeface="Arial" panose="020B0604020202020204" pitchFamily="34" charset="0"/>
              <a:cs typeface="Arial" panose="020B0604020202020204" pitchFamily="34" charset="0"/>
            </a:endParaRPr>
          </a:p>
          <a:p>
            <a:pPr marL="0" indent="0" algn="just" rtl="0" fontAlgn="base">
              <a:buNone/>
            </a:pPr>
            <a:endParaRPr lang="en-US" b="0" i="0" dirty="0">
              <a:solidFill>
                <a:srgbClr val="000000"/>
              </a:solidFill>
              <a:effectLst/>
              <a:latin typeface="Segoe UI" panose="020B0502040204020203" pitchFamily="34" charset="0"/>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324381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alfan Cynnwys 2">
            <a:extLst>
              <a:ext uri="{FF2B5EF4-FFF2-40B4-BE49-F238E27FC236}">
                <a16:creationId xmlns:a16="http://schemas.microsoft.com/office/drawing/2014/main" id="{0B73279B-03E6-E31F-8F9D-4BB699CCAA7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4726368"/>
      </p:ext>
    </p:extLst>
  </p:cSld>
  <p:clrMapOvr>
    <a:masterClrMapping/>
  </p:clrMapOvr>
</p:sld>
</file>

<file path=ppt/theme/theme1.xml><?xml version="1.0" encoding="utf-8"?>
<a:theme xmlns:a="http://schemas.openxmlformats.org/drawingml/2006/main" name="Th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1589</Words>
  <Application>Microsoft Office PowerPoint</Application>
  <PresentationFormat>Widescreen</PresentationFormat>
  <Paragraphs>132</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Thema Office</vt:lpstr>
      <vt:lpstr>Effective Team Working and Communication (BMSW4002) DR: Muhammad Islam  2022 </vt:lpstr>
      <vt:lpstr>Content </vt:lpstr>
      <vt:lpstr>PowerPoint Presentation</vt:lpstr>
      <vt:lpstr>Introduction</vt:lpstr>
      <vt:lpstr>Classical Theories</vt:lpstr>
      <vt:lpstr>Lasswell’s Model</vt:lpstr>
      <vt:lpstr>Function of communication- Lasswell</vt:lpstr>
      <vt:lpstr>Shannon- Weaver Model </vt:lpstr>
      <vt:lpstr>PowerPoint Presentation</vt:lpstr>
      <vt:lpstr>Introduction </vt:lpstr>
      <vt:lpstr>Process of Channels​ </vt:lpstr>
      <vt:lpstr>PowerPoint Presentation</vt:lpstr>
      <vt:lpstr>PowerPoint Presentation</vt:lpstr>
      <vt:lpstr>PowerPoint Presentation</vt:lpstr>
      <vt:lpstr>Barriers to effective communication </vt:lpstr>
      <vt:lpstr>Psychological barriers</vt:lpstr>
      <vt:lpstr>Physical barriers</vt:lpstr>
      <vt:lpstr>Language barrier</vt:lpstr>
      <vt:lpstr>Systematic barriers</vt:lpstr>
      <vt:lpstr>PowerPoint Presentation</vt:lpstr>
      <vt:lpstr>The Impacts Of Communication​</vt:lpstr>
      <vt:lpstr>Giving  Information</vt:lpstr>
      <vt:lpstr>Motivation and Effective Teamworking</vt:lpstr>
      <vt:lpstr>Benefits of  Communication </vt:lpstr>
      <vt:lpstr>Conclusions </vt:lpstr>
      <vt:lpstr>References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Cyflwyniad PowerPoint</dc:title>
  <dc:creator>Samir Mhanna (2119514)</dc:creator>
  <cp:lastModifiedBy>Eva. S</cp:lastModifiedBy>
  <cp:revision>3</cp:revision>
  <dcterms:created xsi:type="dcterms:W3CDTF">2022-07-20T19:30:08Z</dcterms:created>
  <dcterms:modified xsi:type="dcterms:W3CDTF">2022-07-24T13:12:00Z</dcterms:modified>
</cp:coreProperties>
</file>