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slideLayouts/slideLayout18.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51" r:id="rId2"/>
    <p:sldMasterId id="2147483667" r:id="rId3"/>
  </p:sldMasterIdLst>
  <p:notesMasterIdLst>
    <p:notesMasterId r:id="rId21"/>
  </p:notesMasterIdLst>
  <p:handoutMasterIdLst>
    <p:handoutMasterId r:id="rId22"/>
  </p:handoutMasterIdLst>
  <p:sldIdLst>
    <p:sldId id="256" r:id="rId4"/>
    <p:sldId id="262" r:id="rId5"/>
    <p:sldId id="300" r:id="rId6"/>
    <p:sldId id="303" r:id="rId7"/>
    <p:sldId id="277" r:id="rId8"/>
    <p:sldId id="272" r:id="rId9"/>
    <p:sldId id="271" r:id="rId10"/>
    <p:sldId id="276" r:id="rId11"/>
    <p:sldId id="279" r:id="rId12"/>
    <p:sldId id="278" r:id="rId13"/>
    <p:sldId id="289" r:id="rId14"/>
    <p:sldId id="306" r:id="rId15"/>
    <p:sldId id="308" r:id="rId16"/>
    <p:sldId id="299" r:id="rId17"/>
    <p:sldId id="309" r:id="rId18"/>
    <p:sldId id="310" r:id="rId19"/>
    <p:sldId id="260"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2565" algn="l" defTabSz="914400" rtl="0" eaLnBrk="1" latinLnBrk="0" hangingPunct="1">
      <a:defRPr sz="1800" kern="1200">
        <a:solidFill>
          <a:schemeClr val="tx1"/>
        </a:solidFill>
        <a:latin typeface="+mn-lt"/>
        <a:ea typeface="+mn-ea"/>
        <a:cs typeface="+mn-cs"/>
      </a:defRPr>
    </a:lvl7pPr>
    <a:lvl8pPr marL="3199765" algn="l" defTabSz="914400" rtl="0" eaLnBrk="1" latinLnBrk="0" hangingPunct="1">
      <a:defRPr sz="1800" kern="1200">
        <a:solidFill>
          <a:schemeClr val="tx1"/>
        </a:solidFill>
        <a:latin typeface="+mn-lt"/>
        <a:ea typeface="+mn-ea"/>
        <a:cs typeface="+mn-cs"/>
      </a:defRPr>
    </a:lvl8pPr>
    <a:lvl9pPr marL="3656965"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256"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62" autoAdjust="0"/>
    <p:restoredTop sz="94061" autoAdjust="0"/>
  </p:normalViewPr>
  <p:slideViewPr>
    <p:cSldViewPr snapToGrid="0" showGuides="1">
      <p:cViewPr varScale="1">
        <p:scale>
          <a:sx n="65" d="100"/>
          <a:sy n="65" d="100"/>
        </p:scale>
        <p:origin x="912" y="60"/>
      </p:cViewPr>
      <p:guideLst>
        <p:guide orient="horz" pos="2256"/>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53" d="100"/>
          <a:sy n="53" d="100"/>
        </p:scale>
        <p:origin x="2922" y="84"/>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tableStyles" Target="tableStyles.xml"/><Relationship Id="rId3" Type="http://schemas.openxmlformats.org/officeDocument/2006/relationships/slideMaster" Target="slideMasters/slideMaster3.xml"/><Relationship Id="rId21" Type="http://schemas.openxmlformats.org/officeDocument/2006/relationships/notesMaster" Target="notesMasters/notesMaster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viewProps" Target="view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presProps" Target="presProps.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AB84AB01-33F2-4890-81BC-94568158DB71}" type="datetimeFigureOut">
              <a:rPr lang="en-US" smtClean="0"/>
              <a:t>2/15/26</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C82911A-3904-4D85-962F-6F98C8B8092A}" type="slidenum">
              <a:rPr lang="en-US" smtClean="0"/>
              <a:t>‹#›</a:t>
            </a:fld>
            <a:endParaRPr 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8C9446A-F5D9-492F-829B-FAE00C1E015F}" type="datetimeFigureOut">
              <a:rPr lang="en-US" smtClean="0"/>
              <a:t>2/15/26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4DB6C3-F8D2-4B35-8541-C892FE25BAB6}"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latin typeface="Arial" panose="020B0604020202020204" pitchFamily="34" charset="0"/>
                <a:cs typeface="Arial" panose="020B0604020202020204" pitchFamily="34" charset="0"/>
              </a:rPr>
              <a:t>Teamwork basically involves employees sharing their ideas as well as solving various problems together faster, even though the competence of each individual confirms that each employee does their work properly and at the right time. For instance, UK-based supermarket Sainsbury’s selecting the right staff and training them properly is very important to do the job properly, and the right things help to satisfy the customers as well as manage the store properly (Phillips and Oswald, 2017). This discussed presentation basically analyses how Sainsbury’s can employ well-qualified personnel and how training and development can significantly improve both individual employees and the effective performance of the </a:t>
            </a:r>
            <a:r>
              <a:rPr lang="en-US" dirty="0" err="1">
                <a:latin typeface="Arial" panose="020B0604020202020204" pitchFamily="34" charset="0"/>
                <a:cs typeface="Arial" panose="020B0604020202020204" pitchFamily="34" charset="0"/>
              </a:rPr>
              <a:t>organisation</a:t>
            </a:r>
            <a:r>
              <a:rPr lang="en-US" dirty="0">
                <a:latin typeface="Arial" panose="020B0604020202020204" pitchFamily="34" charset="0"/>
                <a:cs typeface="Arial" panose="020B0604020202020204" pitchFamily="34" charset="0"/>
              </a:rPr>
              <a:t>.</a:t>
            </a:r>
          </a:p>
          <a:p>
            <a:pPr algn="just"/>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4D4DB6C3-F8D2-4B35-8541-C892FE25BAB6}" type="slidenum">
              <a:rPr lang="en-US" smtClean="0"/>
              <a:t>3</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latin typeface="Arial" panose="020B0604020202020204" pitchFamily="34" charset="0"/>
                <a:cs typeface="Arial" panose="020B0604020202020204" pitchFamily="34" charset="0"/>
              </a:rPr>
              <a:t>Among the well-known supermarkets in Britain, Sainsbury’s is one of them. This second-largest retail chain was established in 1869.  Mainly, it offers apparel, foodstuffs, and domestic-purpose items. Also, recruits a massive workforce throughout the United Kingdom (McHugh, 2024). The company initially concentrates vigorously on some segments like client relations, shared goals, and sustainable business concerns. Besides, human resource management positively impacts recruiting personnel and supporting their capacity building. As a result, it assists in maintaining the quality-of-service delivery.</a:t>
            </a:r>
          </a:p>
          <a:p>
            <a:pPr algn="just"/>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4D4DB6C3-F8D2-4B35-8541-C892FE25BAB6}" type="slidenum">
              <a:rPr lang="en-US" smtClean="0"/>
              <a:t>4</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latin typeface="Arial" panose="020B0604020202020204" pitchFamily="34" charset="0"/>
                <a:cs typeface="Arial" panose="020B0604020202020204" pitchFamily="34" charset="0"/>
              </a:rPr>
              <a:t>The main job character chosen for the presentation is a customer service representative. This job role is crucial because employees in this field have several significant tasks to conclude, like-</a:t>
            </a:r>
          </a:p>
          <a:p>
            <a:pPr lvl="0" algn="just"/>
            <a:r>
              <a:rPr lang="en-US" dirty="0">
                <a:latin typeface="Arial" panose="020B0604020202020204" pitchFamily="34" charset="0"/>
                <a:cs typeface="Arial" panose="020B0604020202020204" pitchFamily="34" charset="0"/>
              </a:rPr>
              <a:t>Assist clients at the countertop as well as in physical stores.</a:t>
            </a:r>
          </a:p>
          <a:p>
            <a:pPr lvl="0" algn="just"/>
            <a:r>
              <a:rPr lang="en-US" dirty="0">
                <a:latin typeface="Arial" panose="020B0604020202020204" pitchFamily="34" charset="0"/>
                <a:cs typeface="Arial" panose="020B0604020202020204" pitchFamily="34" charset="0"/>
              </a:rPr>
              <a:t>Loading and positioning items at the time of stock arrival.</a:t>
            </a:r>
          </a:p>
          <a:p>
            <a:pPr lvl="0" algn="just"/>
            <a:r>
              <a:rPr lang="en-US" dirty="0">
                <a:latin typeface="Arial" panose="020B0604020202020204" pitchFamily="34" charset="0"/>
                <a:cs typeface="Arial" panose="020B0604020202020204" pitchFamily="34" charset="0"/>
              </a:rPr>
              <a:t>Provide relevant answers as per the queries of the customers. </a:t>
            </a:r>
          </a:p>
          <a:p>
            <a:pPr lvl="0" algn="just"/>
            <a:r>
              <a:rPr lang="en-US" dirty="0">
                <a:latin typeface="Arial" panose="020B0604020202020204" pitchFamily="34" charset="0"/>
                <a:cs typeface="Arial" panose="020B0604020202020204" pitchFamily="34" charset="0"/>
              </a:rPr>
              <a:t>Resolving client-related issues when arises (Vredenburg and Wee, 2016).</a:t>
            </a:r>
          </a:p>
          <a:p>
            <a:pPr lvl="0" algn="just"/>
            <a:r>
              <a:rPr lang="en-US" dirty="0">
                <a:latin typeface="Arial" panose="020B0604020202020204" pitchFamily="34" charset="0"/>
                <a:cs typeface="Arial" panose="020B0604020202020204" pitchFamily="34" charset="0"/>
              </a:rPr>
              <a:t>Exhibit professional </a:t>
            </a:r>
            <a:r>
              <a:rPr lang="en-US" dirty="0" err="1">
                <a:latin typeface="Arial" panose="020B0604020202020204" pitchFamily="34" charset="0"/>
                <a:cs typeface="Arial" panose="020B0604020202020204" pitchFamily="34" charset="0"/>
              </a:rPr>
              <a:t>demeanour</a:t>
            </a:r>
            <a:r>
              <a:rPr lang="en-US" dirty="0">
                <a:latin typeface="Arial" panose="020B0604020202020204" pitchFamily="34" charset="0"/>
                <a:cs typeface="Arial" panose="020B0604020202020204" pitchFamily="34" charset="0"/>
              </a:rPr>
              <a:t> for showcasing the brand value of Sainsbury’s to the clients.</a:t>
            </a:r>
          </a:p>
          <a:p>
            <a:pPr algn="just"/>
            <a:r>
              <a:rPr lang="en-US" dirty="0">
                <a:latin typeface="Arial" panose="020B0604020202020204" pitchFamily="34" charset="0"/>
                <a:cs typeface="Arial" panose="020B0604020202020204" pitchFamily="34" charset="0"/>
              </a:rPr>
              <a:t>Employing the eligible and qualified person for the selected position will basically confirm that all the operations of the store are done smoothly and also create a delightful customer satisfaction experience.</a:t>
            </a:r>
          </a:p>
          <a:p>
            <a:pPr algn="just"/>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4D4DB6C3-F8D2-4B35-8541-C892FE25BAB6}" type="slidenum">
              <a:rPr lang="en-US" smtClean="0"/>
              <a:t>5</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latin typeface="Arial" panose="020B0604020202020204" pitchFamily="34" charset="0"/>
                <a:cs typeface="Arial" panose="020B0604020202020204" pitchFamily="34" charset="0"/>
              </a:rPr>
              <a:t>Significant measures that are followed by Sainsbury’s, are mentioned below:</a:t>
            </a:r>
          </a:p>
          <a:p>
            <a:pPr lvl="0" algn="just"/>
            <a:r>
              <a:rPr lang="en-US" dirty="0">
                <a:latin typeface="Arial" panose="020B0604020202020204" pitchFamily="34" charset="0"/>
                <a:cs typeface="Arial" panose="020B0604020202020204" pitchFamily="34" charset="0"/>
              </a:rPr>
              <a:t>Determine Opening Position</a:t>
            </a:r>
          </a:p>
          <a:p>
            <a:pPr lvl="0" algn="just"/>
            <a:r>
              <a:rPr lang="en-US" dirty="0">
                <a:latin typeface="Arial" panose="020B0604020202020204" pitchFamily="34" charset="0"/>
                <a:cs typeface="Arial" panose="020B0604020202020204" pitchFamily="34" charset="0"/>
              </a:rPr>
              <a:t>Work Evaluation</a:t>
            </a:r>
          </a:p>
          <a:p>
            <a:pPr lvl="0" algn="just"/>
            <a:r>
              <a:rPr lang="en-US" dirty="0">
                <a:latin typeface="Arial" panose="020B0604020202020204" pitchFamily="34" charset="0"/>
                <a:cs typeface="Arial" panose="020B0604020202020204" pitchFamily="34" charset="0"/>
              </a:rPr>
              <a:t>Role Outline Requirements</a:t>
            </a:r>
          </a:p>
          <a:p>
            <a:pPr lvl="0" algn="just"/>
            <a:r>
              <a:rPr lang="en-US" dirty="0">
                <a:latin typeface="Arial" panose="020B0604020202020204" pitchFamily="34" charset="0"/>
                <a:cs typeface="Arial" panose="020B0604020202020204" pitchFamily="34" charset="0"/>
              </a:rPr>
              <a:t>Announcing the Vacancy</a:t>
            </a:r>
          </a:p>
          <a:p>
            <a:pPr lvl="0" algn="just"/>
            <a:r>
              <a:rPr lang="en-US" dirty="0">
                <a:latin typeface="Arial" panose="020B0604020202020204" pitchFamily="34" charset="0"/>
                <a:cs typeface="Arial" panose="020B0604020202020204" pitchFamily="34" charset="0"/>
              </a:rPr>
              <a:t>Candidate Assessment</a:t>
            </a:r>
          </a:p>
          <a:p>
            <a:pPr lvl="0" algn="just"/>
            <a:r>
              <a:rPr lang="en-US" dirty="0">
                <a:latin typeface="Arial" panose="020B0604020202020204" pitchFamily="34" charset="0"/>
                <a:cs typeface="Arial" panose="020B0604020202020204" pitchFamily="34" charset="0"/>
              </a:rPr>
              <a:t>Appraisal</a:t>
            </a:r>
          </a:p>
          <a:p>
            <a:pPr lvl="0" algn="just"/>
            <a:r>
              <a:rPr lang="en-US" dirty="0">
                <a:latin typeface="Arial" panose="020B0604020202020204" pitchFamily="34" charset="0"/>
                <a:cs typeface="Arial" panose="020B0604020202020204" pitchFamily="34" charset="0"/>
              </a:rPr>
              <a:t>Decision-making on Selection</a:t>
            </a:r>
          </a:p>
          <a:p>
            <a:pPr lvl="0" algn="just"/>
            <a:r>
              <a:rPr lang="en-US" dirty="0">
                <a:latin typeface="Arial" panose="020B0604020202020204" pitchFamily="34" charset="0"/>
                <a:cs typeface="Arial" panose="020B0604020202020204" pitchFamily="34" charset="0"/>
              </a:rPr>
              <a:t>Personnel Integration</a:t>
            </a:r>
          </a:p>
          <a:p>
            <a:pPr algn="just"/>
            <a:r>
              <a:rPr lang="en-US" dirty="0">
                <a:latin typeface="Arial" panose="020B0604020202020204" pitchFamily="34" charset="0"/>
                <a:cs typeface="Arial" panose="020B0604020202020204" pitchFamily="34" charset="0"/>
              </a:rPr>
              <a:t>The above-discussed approach mainly helps to mitigate the risks associated with employment and also ensures the recruitment of qualified and skilled workers (Givens, 2022). As well as improving their fitness for the job position.</a:t>
            </a:r>
          </a:p>
          <a:p>
            <a:pPr algn="just"/>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4D4DB6C3-F8D2-4B35-8541-C892FE25BAB6}" type="slidenum">
              <a:rPr lang="en-US" smtClean="0"/>
              <a:t>6</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latin typeface="Arial" panose="020B0604020202020204" pitchFamily="34" charset="0"/>
                <a:cs typeface="Arial" panose="020B0604020202020204" pitchFamily="34" charset="0"/>
              </a:rPr>
              <a:t>Employment research activities mainly involve gathering various information related to job responsibilities, terms and conditions and work-related environment regarding the role. In the context of Sainsbury’s, the job analysis for this position will comprise:</a:t>
            </a:r>
          </a:p>
          <a:p>
            <a:pPr lvl="0" algn="just"/>
            <a:r>
              <a:rPr lang="en-US" dirty="0">
                <a:latin typeface="Arial" panose="020B0604020202020204" pitchFamily="34" charset="0"/>
                <a:cs typeface="Arial" panose="020B0604020202020204" pitchFamily="34" charset="0"/>
              </a:rPr>
              <a:t>Mainly checking out through automated machines to taking payments.</a:t>
            </a:r>
          </a:p>
          <a:p>
            <a:pPr lvl="0" algn="just"/>
            <a:r>
              <a:rPr lang="en-US" dirty="0">
                <a:latin typeface="Arial" panose="020B0604020202020204" pitchFamily="34" charset="0"/>
                <a:cs typeface="Arial" panose="020B0604020202020204" pitchFamily="34" charset="0"/>
              </a:rPr>
              <a:t>Collecting physical currency and digital cash options appropriately (Allworth and Hesketh, 2018).</a:t>
            </a:r>
          </a:p>
          <a:p>
            <a:pPr lvl="0" algn="just"/>
            <a:r>
              <a:rPr lang="en-US" dirty="0">
                <a:latin typeface="Arial" panose="020B0604020202020204" pitchFamily="34" charset="0"/>
                <a:cs typeface="Arial" panose="020B0604020202020204" pitchFamily="34" charset="0"/>
              </a:rPr>
              <a:t>Assist clients while purchasing at the store.</a:t>
            </a:r>
          </a:p>
          <a:p>
            <a:pPr lvl="0" algn="just"/>
            <a:r>
              <a:rPr lang="en-US" dirty="0">
                <a:latin typeface="Arial" panose="020B0604020202020204" pitchFamily="34" charset="0"/>
                <a:cs typeface="Arial" panose="020B0604020202020204" pitchFamily="34" charset="0"/>
              </a:rPr>
              <a:t>Abiding by the health and safety-related rules at the workplace.</a:t>
            </a:r>
          </a:p>
          <a:p>
            <a:pPr lvl="0" algn="just"/>
            <a:r>
              <a:rPr lang="en-US" dirty="0">
                <a:latin typeface="Arial" panose="020B0604020202020204" pitchFamily="34" charset="0"/>
                <a:cs typeface="Arial" panose="020B0604020202020204" pitchFamily="34" charset="0"/>
              </a:rPr>
              <a:t>Being accessible at the time of various shifts.</a:t>
            </a:r>
          </a:p>
          <a:p>
            <a:pPr algn="just"/>
            <a:r>
              <a:rPr lang="en-US" dirty="0">
                <a:latin typeface="Arial" panose="020B0604020202020204" pitchFamily="34" charset="0"/>
                <a:cs typeface="Arial" panose="020B0604020202020204" pitchFamily="34" charset="0"/>
              </a:rPr>
              <a:t>Essentially, the job analysis involves the </a:t>
            </a:r>
            <a:r>
              <a:rPr lang="en-US" dirty="0" err="1">
                <a:latin typeface="Arial" panose="020B0604020202020204" pitchFamily="34" charset="0"/>
                <a:cs typeface="Arial" panose="020B0604020202020204" pitchFamily="34" charset="0"/>
              </a:rPr>
              <a:t>organisation's</a:t>
            </a:r>
            <a:r>
              <a:rPr lang="en-US" dirty="0">
                <a:latin typeface="Arial" panose="020B0604020202020204" pitchFamily="34" charset="0"/>
                <a:cs typeface="Arial" panose="020B0604020202020204" pitchFamily="34" charset="0"/>
              </a:rPr>
              <a:t> human resource management team providing assurance and support that the hiring requirements are truly aligned with store operations as well as day-to-day management.</a:t>
            </a:r>
          </a:p>
          <a:p>
            <a:pPr algn="just"/>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4D4DB6C3-F8D2-4B35-8541-C892FE25BAB6}" type="slidenum">
              <a:rPr lang="en-US" smtClean="0"/>
              <a:t>7</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latin typeface="Arial" panose="020B0604020202020204" pitchFamily="34" charset="0"/>
                <a:cs typeface="Arial" panose="020B0604020202020204" pitchFamily="34" charset="0"/>
              </a:rPr>
              <a:t>Title of the Job: Client Support Assistant</a:t>
            </a:r>
          </a:p>
          <a:p>
            <a:pPr algn="just"/>
            <a:r>
              <a:rPr lang="en-US" dirty="0">
                <a:latin typeface="Arial" panose="020B0604020202020204" pitchFamily="34" charset="0"/>
                <a:cs typeface="Arial" panose="020B0604020202020204" pitchFamily="34" charset="0"/>
              </a:rPr>
              <a:t>Job Placement: Sainsbury’s (United Kingdom)</a:t>
            </a:r>
          </a:p>
          <a:p>
            <a:pPr algn="just"/>
            <a:r>
              <a:rPr lang="en-US" dirty="0">
                <a:latin typeface="Arial" panose="020B0604020202020204" pitchFamily="34" charset="0"/>
                <a:cs typeface="Arial" panose="020B0604020202020204" pitchFamily="34" charset="0"/>
              </a:rPr>
              <a:t>Core functions of the task are:</a:t>
            </a:r>
          </a:p>
          <a:p>
            <a:pPr lvl="0" algn="just"/>
            <a:r>
              <a:rPr lang="en-US" dirty="0">
                <a:latin typeface="Arial" panose="020B0604020202020204" pitchFamily="34" charset="0"/>
                <a:cs typeface="Arial" panose="020B0604020202020204" pitchFamily="34" charset="0"/>
              </a:rPr>
              <a:t>Providing positive and Proficient client experience.</a:t>
            </a:r>
          </a:p>
          <a:p>
            <a:pPr lvl="0" algn="just"/>
            <a:r>
              <a:rPr lang="en-US" dirty="0">
                <a:latin typeface="Arial" panose="020B0604020202020204" pitchFamily="34" charset="0"/>
                <a:cs typeface="Arial" panose="020B0604020202020204" pitchFamily="34" charset="0"/>
              </a:rPr>
              <a:t>Processing dealings appropriately (Lounsbury et al., 2020).</a:t>
            </a:r>
          </a:p>
          <a:p>
            <a:pPr lvl="0" algn="just"/>
            <a:r>
              <a:rPr lang="en-US" dirty="0">
                <a:latin typeface="Arial" panose="020B0604020202020204" pitchFamily="34" charset="0"/>
                <a:cs typeface="Arial" panose="020B0604020202020204" pitchFamily="34" charset="0"/>
              </a:rPr>
              <a:t>Restocking stuff as needed.</a:t>
            </a:r>
          </a:p>
          <a:p>
            <a:pPr lvl="0" algn="just"/>
            <a:r>
              <a:rPr lang="en-US" dirty="0">
                <a:latin typeface="Arial" panose="020B0604020202020204" pitchFamily="34" charset="0"/>
                <a:cs typeface="Arial" panose="020B0604020202020204" pitchFamily="34" charset="0"/>
              </a:rPr>
              <a:t>Assisting other members of the team during peak times. </a:t>
            </a:r>
          </a:p>
          <a:p>
            <a:pPr lvl="0" algn="just"/>
            <a:r>
              <a:rPr lang="en-US" dirty="0">
                <a:latin typeface="Arial" panose="020B0604020202020204" pitchFamily="34" charset="0"/>
                <a:cs typeface="Arial" panose="020B0604020202020204" pitchFamily="34" charset="0"/>
              </a:rPr>
              <a:t>In addition to adhering to company policies.</a:t>
            </a:r>
          </a:p>
          <a:p>
            <a:pPr algn="just"/>
            <a:r>
              <a:rPr lang="en-US" dirty="0">
                <a:latin typeface="Arial" panose="020B0604020202020204" pitchFamily="34" charset="0"/>
                <a:cs typeface="Arial" panose="020B0604020202020204" pitchFamily="34" charset="0"/>
              </a:rPr>
              <a:t>The clearer the job description, the better the applicants will be able to understand the various requirements and expectations of the job and also help in making appropriate hiring decisions.</a:t>
            </a:r>
          </a:p>
        </p:txBody>
      </p:sp>
      <p:sp>
        <p:nvSpPr>
          <p:cNvPr id="4" name="Slide Number Placeholder 3"/>
          <p:cNvSpPr>
            <a:spLocks noGrp="1"/>
          </p:cNvSpPr>
          <p:nvPr>
            <p:ph type="sldNum" sz="quarter" idx="5"/>
          </p:nvPr>
        </p:nvSpPr>
        <p:spPr/>
        <p:txBody>
          <a:bodyPr/>
          <a:lstStyle/>
          <a:p>
            <a:fld id="{4D4DB6C3-F8D2-4B35-8541-C892FE25BAB6}" type="slidenum">
              <a:rPr lang="en-US" smtClean="0"/>
              <a:t>8</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latin typeface="Arial" panose="020B0604020202020204" pitchFamily="34" charset="0"/>
                <a:cs typeface="Arial" panose="020B0604020202020204" pitchFamily="34" charset="0"/>
              </a:rPr>
              <a:t>Crucial needs for the employee's profile contain several factors. For instance, effective interpersonal skills such as active listening, critical thinking and emotional intelligence. Foundational expertise like writing proficiency. As well as competence in teamwork, it is also required (</a:t>
            </a:r>
            <a:r>
              <a:rPr lang="en-US" dirty="0" err="1">
                <a:latin typeface="Arial" panose="020B0604020202020204" pitchFamily="34" charset="0"/>
                <a:cs typeface="Arial" panose="020B0604020202020204" pitchFamily="34" charset="0"/>
              </a:rPr>
              <a:t>Hebles</a:t>
            </a:r>
            <a:r>
              <a:rPr lang="en-US" dirty="0">
                <a:latin typeface="Arial" panose="020B0604020202020204" pitchFamily="34" charset="0"/>
                <a:cs typeface="Arial" panose="020B0604020202020204" pitchFamily="34" charset="0"/>
              </a:rPr>
              <a:t>, Yaniz-Álvarez-de-</a:t>
            </a:r>
            <a:r>
              <a:rPr lang="en-US" dirty="0" err="1">
                <a:latin typeface="Arial" panose="020B0604020202020204" pitchFamily="34" charset="0"/>
                <a:cs typeface="Arial" panose="020B0604020202020204" pitchFamily="34" charset="0"/>
              </a:rPr>
              <a:t>Eulate</a:t>
            </a:r>
            <a:r>
              <a:rPr lang="en-US" dirty="0">
                <a:latin typeface="Arial" panose="020B0604020202020204" pitchFamily="34" charset="0"/>
                <a:cs typeface="Arial" panose="020B0604020202020204" pitchFamily="34" charset="0"/>
              </a:rPr>
              <a:t> and Jara, 2019). Moreover, beneficial qualifications are necessary, such as prior work experience in a supermarket store, and the capability to confront and address complaints regarding clients. As well as an open-minded persona is also </a:t>
            </a:r>
            <a:r>
              <a:rPr lang="en-US" dirty="0" err="1">
                <a:latin typeface="Arial" panose="020B0604020202020204" pitchFamily="34" charset="0"/>
                <a:cs typeface="Arial" panose="020B0604020202020204" pitchFamily="34" charset="0"/>
              </a:rPr>
              <a:t>emphasised</a:t>
            </a:r>
            <a:r>
              <a:rPr lang="en-US" dirty="0">
                <a:latin typeface="Arial" panose="020B0604020202020204" pitchFamily="34" charset="0"/>
                <a:cs typeface="Arial" panose="020B0604020202020204" pitchFamily="34" charset="0"/>
              </a:rPr>
              <a:t> in that stage. In this case, the issue of individual specification provides an opportunity for </a:t>
            </a:r>
            <a:r>
              <a:rPr lang="en-US" dirty="0" err="1">
                <a:latin typeface="Arial" panose="020B0604020202020204" pitchFamily="34" charset="0"/>
                <a:cs typeface="Arial" panose="020B0604020202020204" pitchFamily="34" charset="0"/>
              </a:rPr>
              <a:t>organisations</a:t>
            </a:r>
            <a:r>
              <a:rPr lang="en-US" dirty="0">
                <a:latin typeface="Arial" panose="020B0604020202020204" pitchFamily="34" charset="0"/>
                <a:cs typeface="Arial" panose="020B0604020202020204" pitchFamily="34" charset="0"/>
              </a:rPr>
              <a:t> like Sainsbury’s to hire qualified candidates with skills as well as compatibility with various managerial priorities.</a:t>
            </a:r>
          </a:p>
          <a:p>
            <a:pPr algn="just"/>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4D4DB6C3-F8D2-4B35-8541-C892FE25BAB6}" type="slidenum">
              <a:rPr lang="en-US" smtClean="0"/>
              <a:t>9</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latin typeface="Arial" panose="020B0604020202020204" pitchFamily="34" charset="0"/>
                <a:cs typeface="Arial" panose="020B0604020202020204" pitchFamily="34" charset="0"/>
              </a:rPr>
              <a:t>The necessity for a learning and development phase post-integration for newly enlisted employees as a customer service assistant is crucial. The subjects that need to be developed are-</a:t>
            </a:r>
          </a:p>
          <a:p>
            <a:pPr lvl="0" algn="just"/>
            <a:r>
              <a:rPr lang="en-US" dirty="0">
                <a:latin typeface="Arial" panose="020B0604020202020204" pitchFamily="34" charset="0"/>
                <a:cs typeface="Arial" panose="020B0604020202020204" pitchFamily="34" charset="0"/>
              </a:rPr>
              <a:t>Client care, support and effective communication skills.</a:t>
            </a:r>
          </a:p>
          <a:p>
            <a:pPr lvl="0" algn="just"/>
            <a:r>
              <a:rPr lang="en-US" dirty="0">
                <a:latin typeface="Arial" panose="020B0604020202020204" pitchFamily="34" charset="0"/>
                <a:cs typeface="Arial" panose="020B0604020202020204" pitchFamily="34" charset="0"/>
              </a:rPr>
              <a:t>Proper implementation of digital payment procedures.</a:t>
            </a:r>
          </a:p>
          <a:p>
            <a:pPr lvl="0" algn="just"/>
            <a:r>
              <a:rPr lang="en-US" dirty="0">
                <a:latin typeface="Arial" panose="020B0604020202020204" pitchFamily="34" charset="0"/>
                <a:cs typeface="Arial" panose="020B0604020202020204" pitchFamily="34" charset="0"/>
              </a:rPr>
              <a:t>Conflict management and proper handling of complaints (Brink and Berndt, 2017).</a:t>
            </a:r>
          </a:p>
          <a:p>
            <a:pPr lvl="0" algn="just"/>
            <a:r>
              <a:rPr lang="en-US" dirty="0">
                <a:latin typeface="Arial" panose="020B0604020202020204" pitchFamily="34" charset="0"/>
                <a:cs typeface="Arial" panose="020B0604020202020204" pitchFamily="34" charset="0"/>
              </a:rPr>
              <a:t>Precautionary measures.</a:t>
            </a:r>
          </a:p>
          <a:p>
            <a:pPr lvl="0" algn="just"/>
            <a:r>
              <a:rPr lang="en-US" dirty="0" err="1">
                <a:latin typeface="Arial" panose="020B0604020202020204" pitchFamily="34" charset="0"/>
                <a:cs typeface="Arial" panose="020B0604020202020204" pitchFamily="34" charset="0"/>
              </a:rPr>
              <a:t>Prioritising</a:t>
            </a:r>
            <a:r>
              <a:rPr lang="en-US" dirty="0">
                <a:latin typeface="Arial" panose="020B0604020202020204" pitchFamily="34" charset="0"/>
                <a:cs typeface="Arial" panose="020B0604020202020204" pitchFamily="34" charset="0"/>
              </a:rPr>
              <a:t> the company's values.</a:t>
            </a:r>
          </a:p>
          <a:p>
            <a:pPr algn="just"/>
            <a:r>
              <a:rPr lang="en-US" dirty="0">
                <a:latin typeface="Arial" panose="020B0604020202020204" pitchFamily="34" charset="0"/>
                <a:cs typeface="Arial" panose="020B0604020202020204" pitchFamily="34" charset="0"/>
              </a:rPr>
              <a:t>Substantially, the above-mentioned requirements initially support the quality of provision of service, collective </a:t>
            </a:r>
            <a:r>
              <a:rPr lang="en-US" dirty="0" err="1">
                <a:latin typeface="Arial" panose="020B0604020202020204" pitchFamily="34" charset="0"/>
                <a:cs typeface="Arial" panose="020B0604020202020204" pitchFamily="34" charset="0"/>
              </a:rPr>
              <a:t>efficiacy</a:t>
            </a:r>
            <a:r>
              <a:rPr lang="en-US" dirty="0">
                <a:latin typeface="Arial" panose="020B0604020202020204" pitchFamily="34" charset="0"/>
                <a:cs typeface="Arial" panose="020B0604020202020204" pitchFamily="34" charset="0"/>
              </a:rPr>
              <a:t> and functional proficiency. So, professional development is vital for augmenting the execution and sustaining the personnel for the long run toward </a:t>
            </a:r>
            <a:r>
              <a:rPr lang="en-US" dirty="0" err="1">
                <a:latin typeface="Arial" panose="020B0604020202020204" pitchFamily="34" charset="0"/>
                <a:cs typeface="Arial" panose="020B0604020202020204" pitchFamily="34" charset="0"/>
              </a:rPr>
              <a:t>organisational</a:t>
            </a:r>
            <a:r>
              <a:rPr lang="en-US" dirty="0">
                <a:latin typeface="Arial" panose="020B0604020202020204" pitchFamily="34" charset="0"/>
                <a:cs typeface="Arial" panose="020B0604020202020204" pitchFamily="34" charset="0"/>
              </a:rPr>
              <a:t> commitment.</a:t>
            </a:r>
          </a:p>
          <a:p>
            <a:pPr algn="just"/>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4D4DB6C3-F8D2-4B35-8541-C892FE25BAB6}" type="slidenum">
              <a:rPr lang="en-US" smtClean="0"/>
              <a:t>10</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latin typeface="Arial" panose="020B0604020202020204" pitchFamily="34" charset="0"/>
                <a:cs typeface="Arial" panose="020B0604020202020204" pitchFamily="34" charset="0"/>
              </a:rPr>
              <a:t>Methodological </a:t>
            </a:r>
            <a:r>
              <a:rPr lang="en-US" dirty="0" err="1">
                <a:latin typeface="Arial" panose="020B0604020202020204" pitchFamily="34" charset="0"/>
                <a:cs typeface="Arial" panose="020B0604020202020204" pitchFamily="34" charset="0"/>
              </a:rPr>
              <a:t>behaviour</a:t>
            </a:r>
            <a:r>
              <a:rPr lang="en-US" dirty="0">
                <a:latin typeface="Arial" panose="020B0604020202020204" pitchFamily="34" charset="0"/>
                <a:cs typeface="Arial" panose="020B0604020202020204" pitchFamily="34" charset="0"/>
              </a:rPr>
              <a:t> theory proposes that people learn primarily through rewards and feedback at work, which can be applied to the organization like as Sainsbury’s. Establishing clear statements up to the point of training and providing opportunities for employees to practice using the system for different needs, and managers essentially telling employees exactly what they are doing well or poorly (Duchesne, </a:t>
            </a:r>
            <a:r>
              <a:rPr lang="en-US" dirty="0" err="1">
                <a:latin typeface="Arial" panose="020B0604020202020204" pitchFamily="34" charset="0"/>
                <a:cs typeface="Arial" panose="020B0604020202020204" pitchFamily="34" charset="0"/>
              </a:rPr>
              <a:t>McMaugh</a:t>
            </a:r>
            <a:r>
              <a:rPr lang="en-US" dirty="0">
                <a:latin typeface="Arial" panose="020B0604020202020204" pitchFamily="34" charset="0"/>
                <a:cs typeface="Arial" panose="020B0604020202020204" pitchFamily="34" charset="0"/>
              </a:rPr>
              <a:t> and Mackenzie, 2022). As well as rewarding them when they provide good service. Positive incentives encourage employees to maintain the </a:t>
            </a:r>
            <a:r>
              <a:rPr lang="en-US" dirty="0" err="1">
                <a:latin typeface="Arial" panose="020B0604020202020204" pitchFamily="34" charset="0"/>
                <a:cs typeface="Arial" panose="020B0604020202020204" pitchFamily="34" charset="0"/>
              </a:rPr>
              <a:t>behaviour</a:t>
            </a:r>
            <a:r>
              <a:rPr lang="en-US" dirty="0">
                <a:latin typeface="Arial" panose="020B0604020202020204" pitchFamily="34" charset="0"/>
                <a:cs typeface="Arial" panose="020B0604020202020204" pitchFamily="34" charset="0"/>
              </a:rPr>
              <a:t> of providing good service, especially in places like supermarkets, where regular work and sustaining the service quality are essential.</a:t>
            </a:r>
          </a:p>
          <a:p>
            <a:pPr algn="just"/>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4D4DB6C3-F8D2-4B35-8541-C892FE25BAB6}" type="slidenum">
              <a:rPr lang="en-US" smtClean="0"/>
              <a:t>11</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latin typeface="Arial" panose="020B0604020202020204" pitchFamily="34" charset="0"/>
                <a:cs typeface="Arial" panose="020B0604020202020204" pitchFamily="34" charset="0"/>
              </a:rPr>
              <a:t>Cognitive theory </a:t>
            </a:r>
            <a:r>
              <a:rPr lang="en-US" dirty="0" err="1">
                <a:latin typeface="Arial" panose="020B0604020202020204" pitchFamily="34" charset="0"/>
                <a:cs typeface="Arial" panose="020B0604020202020204" pitchFamily="34" charset="0"/>
              </a:rPr>
              <a:t>emphasises</a:t>
            </a:r>
            <a:r>
              <a:rPr lang="en-US" dirty="0">
                <a:latin typeface="Arial" panose="020B0604020202020204" pitchFamily="34" charset="0"/>
                <a:cs typeface="Arial" panose="020B0604020202020204" pitchFamily="34" charset="0"/>
              </a:rPr>
              <a:t> the process by which individuals interpret data and resolve concerns. The corporation cloud implements this through executing the measures such as-</a:t>
            </a:r>
          </a:p>
          <a:p>
            <a:pPr lvl="0" algn="just"/>
            <a:r>
              <a:rPr lang="en-US" dirty="0" err="1">
                <a:latin typeface="Arial" panose="020B0604020202020204" pitchFamily="34" charset="0"/>
                <a:cs typeface="Arial" panose="020B0604020202020204" pitchFamily="34" charset="0"/>
              </a:rPr>
              <a:t>Utilising</a:t>
            </a:r>
            <a:r>
              <a:rPr lang="en-US" dirty="0">
                <a:latin typeface="Arial" panose="020B0604020202020204" pitchFamily="34" charset="0"/>
                <a:cs typeface="Arial" panose="020B0604020202020204" pitchFamily="34" charset="0"/>
              </a:rPr>
              <a:t> Virtual learning courses.</a:t>
            </a:r>
          </a:p>
          <a:p>
            <a:pPr lvl="0" algn="just"/>
            <a:r>
              <a:rPr lang="en-US" dirty="0">
                <a:latin typeface="Arial" panose="020B0604020202020204" pitchFamily="34" charset="0"/>
                <a:cs typeface="Arial" panose="020B0604020202020204" pitchFamily="34" charset="0"/>
              </a:rPr>
              <a:t>Determining processes explicitly.</a:t>
            </a:r>
          </a:p>
          <a:p>
            <a:pPr lvl="0" algn="just"/>
            <a:r>
              <a:rPr lang="en-US" dirty="0">
                <a:latin typeface="Arial" panose="020B0604020202020204" pitchFamily="34" charset="0"/>
                <a:cs typeface="Arial" panose="020B0604020202020204" pitchFamily="34" charset="0"/>
              </a:rPr>
              <a:t>Employing scenario-based, conceptual-oriented context to assist worker apprehending the actual client issues (Reuter, 2021).</a:t>
            </a:r>
          </a:p>
          <a:p>
            <a:pPr algn="just"/>
            <a:r>
              <a:rPr lang="en-US" dirty="0">
                <a:latin typeface="Arial" panose="020B0604020202020204" pitchFamily="34" charset="0"/>
                <a:cs typeface="Arial" panose="020B0604020202020204" pitchFamily="34" charset="0"/>
              </a:rPr>
              <a:t>The approach discussed is not just about understanding or </a:t>
            </a:r>
            <a:r>
              <a:rPr lang="en-US" dirty="0" err="1">
                <a:latin typeface="Arial" panose="020B0604020202020204" pitchFamily="34" charset="0"/>
                <a:cs typeface="Arial" panose="020B0604020202020204" pitchFamily="34" charset="0"/>
              </a:rPr>
              <a:t>memorising</a:t>
            </a:r>
            <a:r>
              <a:rPr lang="en-US" dirty="0">
                <a:latin typeface="Arial" panose="020B0604020202020204" pitchFamily="34" charset="0"/>
                <a:cs typeface="Arial" panose="020B0604020202020204" pitchFamily="34" charset="0"/>
              </a:rPr>
              <a:t> activities, but rather the ability to deeply understand one's core support. In particular, the store process provides the functional ability to learn different methods and make effective decisions on customer queries.</a:t>
            </a:r>
          </a:p>
          <a:p>
            <a:pPr algn="just"/>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4D4DB6C3-F8D2-4B35-8541-C892FE25BAB6}" type="slidenum">
              <a:rPr lang="en-US" smtClean="0"/>
              <a:t>12</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latin typeface="Arial" panose="020B0604020202020204" pitchFamily="34" charset="0"/>
                <a:cs typeface="Arial" panose="020B0604020202020204" pitchFamily="34" charset="0"/>
              </a:rPr>
              <a:t>Human-centric theories </a:t>
            </a:r>
            <a:r>
              <a:rPr lang="en-US" dirty="0" err="1">
                <a:latin typeface="Arial" panose="020B0604020202020204" pitchFamily="34" charset="0"/>
                <a:cs typeface="Arial" panose="020B0604020202020204" pitchFamily="34" charset="0"/>
              </a:rPr>
              <a:t>prioritise</a:t>
            </a:r>
            <a:r>
              <a:rPr lang="en-US" dirty="0">
                <a:latin typeface="Arial" panose="020B0604020202020204" pitchFamily="34" charset="0"/>
                <a:cs typeface="Arial" panose="020B0604020202020204" pitchFamily="34" charset="0"/>
              </a:rPr>
              <a:t> confidence, personal development, and the education acquired from experience. In this case, people can achieve the most common learning through their experience and contemplation. From the perspective of Sainsbury’s, applied in a way, for instance, usually the newly hired employees work with the experienced and established people of the </a:t>
            </a:r>
            <a:r>
              <a:rPr lang="en-US" dirty="0" err="1">
                <a:latin typeface="Arial" panose="020B0604020202020204" pitchFamily="34" charset="0"/>
                <a:cs typeface="Arial" panose="020B0604020202020204" pitchFamily="34" charset="0"/>
              </a:rPr>
              <a:t>organisation</a:t>
            </a:r>
            <a:r>
              <a:rPr lang="en-US" dirty="0">
                <a:latin typeface="Arial" panose="020B0604020202020204" pitchFamily="34" charset="0"/>
                <a:cs typeface="Arial" panose="020B0604020202020204" pitchFamily="34" charset="0"/>
              </a:rPr>
              <a:t> to learn and acquire some knowledge. Employees mainly think about the customers' situation and understand what has gone well and what areas can be improved.  Also, the supervisors of the employees who are assigned discuss the activities and </a:t>
            </a:r>
            <a:r>
              <a:rPr lang="en-US" dirty="0" err="1">
                <a:latin typeface="Arial" panose="020B0604020202020204" pitchFamily="34" charset="0"/>
                <a:cs typeface="Arial" panose="020B0604020202020204" pitchFamily="34" charset="0"/>
              </a:rPr>
              <a:t>organisational</a:t>
            </a:r>
            <a:r>
              <a:rPr lang="en-US" dirty="0">
                <a:latin typeface="Arial" panose="020B0604020202020204" pitchFamily="34" charset="0"/>
                <a:cs typeface="Arial" panose="020B0604020202020204" pitchFamily="34" charset="0"/>
              </a:rPr>
              <a:t> progress with the employees so that various problems and opinions are shared to improve efficiency (Perkins and Robinson, 2025). That structure augments encouragement, involvement, and sustainable accomplishment, also.</a:t>
            </a:r>
          </a:p>
          <a:p>
            <a:pPr algn="just"/>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4D4DB6C3-F8D2-4B35-8541-C892FE25BAB6}" type="slidenum">
              <a:rPr lang="en-US" smtClean="0"/>
              <a:t>13</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latin typeface="Arial" panose="020B0604020202020204" pitchFamily="34" charset="0"/>
                <a:cs typeface="Arial" panose="020B0604020202020204" pitchFamily="34" charset="0"/>
              </a:rPr>
              <a:t>An efficient employment and training schemes assist Sainsbury’s in several aspects.</a:t>
            </a:r>
          </a:p>
          <a:p>
            <a:pPr lvl="0" algn="just"/>
            <a:r>
              <a:rPr lang="en-US" dirty="0">
                <a:latin typeface="Arial" panose="020B0604020202020204" pitchFamily="34" charset="0"/>
                <a:cs typeface="Arial" panose="020B0604020202020204" pitchFamily="34" charset="0"/>
              </a:rPr>
              <a:t>Fostering employee retention.</a:t>
            </a:r>
          </a:p>
          <a:p>
            <a:pPr lvl="0" algn="just"/>
            <a:r>
              <a:rPr lang="en-US" dirty="0">
                <a:latin typeface="Arial" panose="020B0604020202020204" pitchFamily="34" charset="0"/>
                <a:cs typeface="Arial" panose="020B0604020202020204" pitchFamily="34" charset="0"/>
              </a:rPr>
              <a:t>Augmenting collaboration.</a:t>
            </a:r>
          </a:p>
          <a:p>
            <a:pPr lvl="0" algn="just"/>
            <a:r>
              <a:rPr lang="en-US" dirty="0">
                <a:latin typeface="Arial" panose="020B0604020202020204" pitchFamily="34" charset="0"/>
                <a:cs typeface="Arial" panose="020B0604020202020204" pitchFamily="34" charset="0"/>
              </a:rPr>
              <a:t>Sustain the excellence of the service.</a:t>
            </a:r>
          </a:p>
          <a:p>
            <a:pPr lvl="0" algn="just"/>
            <a:r>
              <a:rPr lang="en-US" dirty="0">
                <a:latin typeface="Arial" panose="020B0604020202020204" pitchFamily="34" charset="0"/>
                <a:cs typeface="Arial" panose="020B0604020202020204" pitchFamily="34" charset="0"/>
              </a:rPr>
              <a:t>Strengthen client relationships (Khan, 2022).</a:t>
            </a:r>
          </a:p>
          <a:p>
            <a:pPr lvl="0" algn="just"/>
            <a:r>
              <a:rPr lang="en-US" dirty="0">
                <a:latin typeface="Arial" panose="020B0604020202020204" pitchFamily="34" charset="0"/>
                <a:cs typeface="Arial" panose="020B0604020202020204" pitchFamily="34" charset="0"/>
              </a:rPr>
              <a:t>Grooming emerging supervisors.</a:t>
            </a:r>
          </a:p>
          <a:p>
            <a:pPr algn="just"/>
            <a:r>
              <a:rPr lang="en-US" dirty="0">
                <a:latin typeface="Arial" panose="020B0604020202020204" pitchFamily="34" charset="0"/>
                <a:cs typeface="Arial" panose="020B0604020202020204" pitchFamily="34" charset="0"/>
              </a:rPr>
              <a:t>Positive teamwork attitude and personal accountability in the field of work mainly help to increase the efficiency of the </a:t>
            </a:r>
            <a:r>
              <a:rPr lang="en-US" dirty="0" err="1">
                <a:latin typeface="Arial" panose="020B0604020202020204" pitchFamily="34" charset="0"/>
                <a:cs typeface="Arial" panose="020B0604020202020204" pitchFamily="34" charset="0"/>
              </a:rPr>
              <a:t>organisation</a:t>
            </a:r>
            <a:r>
              <a:rPr lang="en-US" dirty="0">
                <a:latin typeface="Arial" panose="020B0604020202020204" pitchFamily="34" charset="0"/>
                <a:cs typeface="Arial" panose="020B0604020202020204" pitchFamily="34" charset="0"/>
              </a:rPr>
              <a:t>. As well as assist in keeping the institutional structure in a strong position.</a:t>
            </a:r>
          </a:p>
          <a:p>
            <a:pPr algn="just"/>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4D4DB6C3-F8D2-4B35-8541-C892FE25BAB6}" type="slidenum">
              <a:rPr lang="en-US" smtClean="0"/>
              <a:t>14</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latin typeface="Arial" panose="020B0604020202020204" pitchFamily="34" charset="0"/>
                <a:cs typeface="Arial" panose="020B0604020202020204" pitchFamily="34" charset="0"/>
              </a:rPr>
              <a:t>The discussed representation illustrates the situation in a Sainsbury’s </a:t>
            </a:r>
            <a:r>
              <a:rPr lang="en-US" dirty="0" err="1">
                <a:latin typeface="Arial" panose="020B0604020202020204" pitchFamily="34" charset="0"/>
                <a:cs typeface="Arial" panose="020B0604020202020204" pitchFamily="34" charset="0"/>
              </a:rPr>
              <a:t>organisation</a:t>
            </a:r>
            <a:r>
              <a:rPr lang="en-US" dirty="0">
                <a:latin typeface="Arial" panose="020B0604020202020204" pitchFamily="34" charset="0"/>
                <a:cs typeface="Arial" panose="020B0604020202020204" pitchFamily="34" charset="0"/>
              </a:rPr>
              <a:t> where a qualified and accurate customer service assistant can be hired by using various structural factors in the recruitment process, including job analysis, description and person requirement specification. Fundamentally identifying the various needs of training and learning, several theories, such as </a:t>
            </a:r>
            <a:r>
              <a:rPr lang="en-US" dirty="0" err="1">
                <a:latin typeface="Arial" panose="020B0604020202020204" pitchFamily="34" charset="0"/>
                <a:cs typeface="Arial" panose="020B0604020202020204" pitchFamily="34" charset="0"/>
              </a:rPr>
              <a:t>behavioural</a:t>
            </a:r>
            <a:r>
              <a:rPr lang="en-US" dirty="0">
                <a:latin typeface="Arial" panose="020B0604020202020204" pitchFamily="34" charset="0"/>
                <a:cs typeface="Arial" panose="020B0604020202020204" pitchFamily="34" charset="0"/>
              </a:rPr>
              <a:t> and experiential-related prototypes, are discussed and </a:t>
            </a:r>
            <a:r>
              <a:rPr lang="en-US" dirty="0" err="1">
                <a:latin typeface="Arial" panose="020B0604020202020204" pitchFamily="34" charset="0"/>
                <a:cs typeface="Arial" panose="020B0604020202020204" pitchFamily="34" charset="0"/>
              </a:rPr>
              <a:t>analysed</a:t>
            </a:r>
            <a:r>
              <a:rPr lang="en-US" dirty="0">
                <a:latin typeface="Arial" panose="020B0604020202020204" pitchFamily="34" charset="0"/>
                <a:cs typeface="Arial" panose="020B0604020202020204" pitchFamily="34" charset="0"/>
              </a:rPr>
              <a:t> to determine how they can play a role in employee development (Mazurowski, 2024). Demonstrating that maintaining standards in hiring and training strategies, where Sainsbury’s is able to ensure consistency in operating well-run and motivated employees and customer service within British provisions.</a:t>
            </a:r>
          </a:p>
          <a:p>
            <a:pPr algn="just"/>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4D4DB6C3-F8D2-4B35-8541-C892FE25BAB6}" type="slidenum">
              <a:rPr lang="en-US" smtClean="0"/>
              <a:t>15</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800" dirty="0">
                <a:latin typeface="Arial" panose="020B0604020202020204" pitchFamily="34" charset="0"/>
                <a:cs typeface="Arial" panose="020B0604020202020204" pitchFamily="34" charset="0"/>
              </a:rPr>
              <a:t>Allworth, E. and Hesketh, B. (2018). Job Requirements Biodata as a Predictor of Performance in Customer Service Roles. </a:t>
            </a:r>
            <a:r>
              <a:rPr lang="en-US" sz="800" i="1" dirty="0">
                <a:latin typeface="Arial" panose="020B0604020202020204" pitchFamily="34" charset="0"/>
                <a:cs typeface="Arial" panose="020B0604020202020204" pitchFamily="34" charset="0"/>
              </a:rPr>
              <a:t>International Journal of Selection and Assessment</a:t>
            </a:r>
            <a:r>
              <a:rPr lang="en-US" sz="800" dirty="0">
                <a:latin typeface="Arial" panose="020B0604020202020204" pitchFamily="34" charset="0"/>
                <a:cs typeface="Arial" panose="020B0604020202020204" pitchFamily="34" charset="0"/>
              </a:rPr>
              <a:t>, 8(3), pp.137–147.</a:t>
            </a:r>
          </a:p>
          <a:p>
            <a:pPr algn="just"/>
            <a:r>
              <a:rPr lang="en-US" sz="800" dirty="0">
                <a:latin typeface="Arial" panose="020B0604020202020204" pitchFamily="34" charset="0"/>
                <a:cs typeface="Arial" panose="020B0604020202020204" pitchFamily="34" charset="0"/>
              </a:rPr>
              <a:t>Brink, A. and Berndt, A. (2017). </a:t>
            </a:r>
            <a:r>
              <a:rPr lang="en-US" sz="800" i="1" dirty="0">
                <a:latin typeface="Arial" panose="020B0604020202020204" pitchFamily="34" charset="0"/>
                <a:cs typeface="Arial" panose="020B0604020202020204" pitchFamily="34" charset="0"/>
              </a:rPr>
              <a:t>Customer relationship management &amp; customer service</a:t>
            </a:r>
            <a:r>
              <a:rPr lang="en-US" sz="800" dirty="0">
                <a:latin typeface="Arial" panose="020B0604020202020204" pitchFamily="34" charset="0"/>
                <a:cs typeface="Arial" panose="020B0604020202020204" pitchFamily="34" charset="0"/>
              </a:rPr>
              <a:t>. Landsdowne, South Africa: Juta.</a:t>
            </a:r>
          </a:p>
          <a:p>
            <a:pPr algn="just"/>
            <a:r>
              <a:rPr lang="en-US" sz="800" dirty="0">
                <a:latin typeface="Arial" panose="020B0604020202020204" pitchFamily="34" charset="0"/>
                <a:cs typeface="Arial" panose="020B0604020202020204" pitchFamily="34" charset="0"/>
              </a:rPr>
              <a:t>Duchesne, S., </a:t>
            </a:r>
            <a:r>
              <a:rPr lang="en-US" sz="800" dirty="0" err="1">
                <a:latin typeface="Arial" panose="020B0604020202020204" pitchFamily="34" charset="0"/>
                <a:cs typeface="Arial" panose="020B0604020202020204" pitchFamily="34" charset="0"/>
              </a:rPr>
              <a:t>McMaugh</a:t>
            </a:r>
            <a:r>
              <a:rPr lang="en-US" sz="800" dirty="0">
                <a:latin typeface="Arial" panose="020B0604020202020204" pitchFamily="34" charset="0"/>
                <a:cs typeface="Arial" panose="020B0604020202020204" pitchFamily="34" charset="0"/>
              </a:rPr>
              <a:t>, A. and Mackenzie, E. (2022). </a:t>
            </a:r>
            <a:r>
              <a:rPr lang="en-US" sz="800" i="1" dirty="0">
                <a:latin typeface="Arial" panose="020B0604020202020204" pitchFamily="34" charset="0"/>
                <a:cs typeface="Arial" panose="020B0604020202020204" pitchFamily="34" charset="0"/>
              </a:rPr>
              <a:t>Educational psychology: For learning and teaching</a:t>
            </a:r>
            <a:r>
              <a:rPr lang="en-US" sz="800" dirty="0">
                <a:latin typeface="Arial" panose="020B0604020202020204" pitchFamily="34" charset="0"/>
                <a:cs typeface="Arial" panose="020B0604020202020204" pitchFamily="34" charset="0"/>
              </a:rPr>
              <a:t>. 7th ed. South Melbourne, Vic.: Cengage Learning.</a:t>
            </a:r>
          </a:p>
          <a:p>
            <a:pPr algn="just"/>
            <a:r>
              <a:rPr lang="en-US" sz="800" dirty="0">
                <a:latin typeface="Arial" panose="020B0604020202020204" pitchFamily="34" charset="0"/>
                <a:cs typeface="Arial" panose="020B0604020202020204" pitchFamily="34" charset="0"/>
              </a:rPr>
              <a:t>Givens, B. (2022). </a:t>
            </a:r>
            <a:r>
              <a:rPr lang="en-US" sz="800" i="1" dirty="0">
                <a:latin typeface="Arial" panose="020B0604020202020204" pitchFamily="34" charset="0"/>
                <a:cs typeface="Arial" panose="020B0604020202020204" pitchFamily="34" charset="0"/>
              </a:rPr>
              <a:t>Hiring and Keeping The Right Employee</a:t>
            </a:r>
            <a:r>
              <a:rPr lang="en-US" sz="800" dirty="0">
                <a:latin typeface="Arial" panose="020B0604020202020204" pitchFamily="34" charset="0"/>
                <a:cs typeface="Arial" panose="020B0604020202020204" pitchFamily="34" charset="0"/>
              </a:rPr>
              <a:t>. Editora </a:t>
            </a:r>
            <a:r>
              <a:rPr lang="en-US" sz="800" dirty="0" err="1">
                <a:latin typeface="Arial" panose="020B0604020202020204" pitchFamily="34" charset="0"/>
                <a:cs typeface="Arial" panose="020B0604020202020204" pitchFamily="34" charset="0"/>
              </a:rPr>
              <a:t>Bibliomundi</a:t>
            </a:r>
            <a:r>
              <a:rPr lang="en-US" sz="800" dirty="0">
                <a:latin typeface="Arial" panose="020B0604020202020204" pitchFamily="34" charset="0"/>
                <a:cs typeface="Arial" panose="020B0604020202020204" pitchFamily="34" charset="0"/>
              </a:rPr>
              <a:t>.</a:t>
            </a:r>
          </a:p>
          <a:p>
            <a:pPr algn="just"/>
            <a:r>
              <a:rPr lang="en-US" sz="800" dirty="0" err="1">
                <a:latin typeface="Arial" panose="020B0604020202020204" pitchFamily="34" charset="0"/>
                <a:cs typeface="Arial" panose="020B0604020202020204" pitchFamily="34" charset="0"/>
              </a:rPr>
              <a:t>Hebles</a:t>
            </a:r>
            <a:r>
              <a:rPr lang="en-US" sz="800" dirty="0">
                <a:latin typeface="Arial" panose="020B0604020202020204" pitchFamily="34" charset="0"/>
                <a:cs typeface="Arial" panose="020B0604020202020204" pitchFamily="34" charset="0"/>
              </a:rPr>
              <a:t>, M., Yaniz-Álvarez-de-</a:t>
            </a:r>
            <a:r>
              <a:rPr lang="en-US" sz="800" dirty="0" err="1">
                <a:latin typeface="Arial" panose="020B0604020202020204" pitchFamily="34" charset="0"/>
                <a:cs typeface="Arial" panose="020B0604020202020204" pitchFamily="34" charset="0"/>
              </a:rPr>
              <a:t>Eulate</a:t>
            </a:r>
            <a:r>
              <a:rPr lang="en-US" sz="800" dirty="0">
                <a:latin typeface="Arial" panose="020B0604020202020204" pitchFamily="34" charset="0"/>
                <a:cs typeface="Arial" panose="020B0604020202020204" pitchFamily="34" charset="0"/>
              </a:rPr>
              <a:t>, C. and Jara, M. (2019). Impact of cooperative learning on teamwork competence. </a:t>
            </a:r>
            <a:r>
              <a:rPr lang="en-US" sz="800" i="1" dirty="0">
                <a:latin typeface="Arial" panose="020B0604020202020204" pitchFamily="34" charset="0"/>
                <a:cs typeface="Arial" panose="020B0604020202020204" pitchFamily="34" charset="0"/>
              </a:rPr>
              <a:t>Academia Revista Latinoamericana de Administración</a:t>
            </a:r>
            <a:r>
              <a:rPr lang="en-US" sz="800" dirty="0">
                <a:latin typeface="Arial" panose="020B0604020202020204" pitchFamily="34" charset="0"/>
                <a:cs typeface="Arial" panose="020B0604020202020204" pitchFamily="34" charset="0"/>
              </a:rPr>
              <a:t>, 32(1), pp.93–106.</a:t>
            </a:r>
          </a:p>
          <a:p>
            <a:pPr algn="just"/>
            <a:r>
              <a:rPr lang="en-US" sz="800" dirty="0">
                <a:latin typeface="Arial" panose="020B0604020202020204" pitchFamily="34" charset="0"/>
                <a:cs typeface="Arial" panose="020B0604020202020204" pitchFamily="34" charset="0"/>
              </a:rPr>
              <a:t>Khan, W. (2022). Improving Client Relations through Transparent Communication and Strategic Planning: How Effective Communication and Strategic Foresight Helped Build Strong Client Relationships. </a:t>
            </a:r>
            <a:r>
              <a:rPr lang="en-US" sz="800" i="1" dirty="0">
                <a:latin typeface="Arial" panose="020B0604020202020204" pitchFamily="34" charset="0"/>
                <a:cs typeface="Arial" panose="020B0604020202020204" pitchFamily="34" charset="0"/>
              </a:rPr>
              <a:t>International Journal of Science and Research (IJSR)</a:t>
            </a:r>
            <a:r>
              <a:rPr lang="en-US" sz="800" dirty="0">
                <a:latin typeface="Arial" panose="020B0604020202020204" pitchFamily="34" charset="0"/>
                <a:cs typeface="Arial" panose="020B0604020202020204" pitchFamily="34" charset="0"/>
              </a:rPr>
              <a:t>, 11(10), pp.1424–1433.</a:t>
            </a:r>
          </a:p>
          <a:p>
            <a:pPr algn="just"/>
            <a:r>
              <a:rPr lang="en-US" sz="800" dirty="0">
                <a:latin typeface="Arial" panose="020B0604020202020204" pitchFamily="34" charset="0"/>
                <a:cs typeface="Arial" panose="020B0604020202020204" pitchFamily="34" charset="0"/>
              </a:rPr>
              <a:t>Lounsbury, J.W., Foster, N., Carmody, P.C., Young Kim, J., Gibson, L.W. and Drost, A.W. (2020). Key personality traits and career satisfaction of customer service workers. </a:t>
            </a:r>
            <a:r>
              <a:rPr lang="en-US" sz="800" i="1" dirty="0">
                <a:latin typeface="Arial" panose="020B0604020202020204" pitchFamily="34" charset="0"/>
                <a:cs typeface="Arial" panose="020B0604020202020204" pitchFamily="34" charset="0"/>
              </a:rPr>
              <a:t>Managing Service Quality: An International Journal</a:t>
            </a:r>
            <a:r>
              <a:rPr lang="en-US" sz="800" dirty="0">
                <a:latin typeface="Arial" panose="020B0604020202020204" pitchFamily="34" charset="0"/>
                <a:cs typeface="Arial" panose="020B0604020202020204" pitchFamily="34" charset="0"/>
              </a:rPr>
              <a:t>, 22(5), pp.517–536.</a:t>
            </a:r>
          </a:p>
          <a:p>
            <a:pPr algn="just"/>
            <a:r>
              <a:rPr lang="en-US" sz="800" dirty="0">
                <a:latin typeface="Arial" panose="020B0604020202020204" pitchFamily="34" charset="0"/>
                <a:cs typeface="Arial" panose="020B0604020202020204" pitchFamily="34" charset="0"/>
              </a:rPr>
              <a:t>Mazurowski, T. (2024). </a:t>
            </a:r>
            <a:r>
              <a:rPr lang="en-US" sz="800" i="1" dirty="0">
                <a:latin typeface="Arial" panose="020B0604020202020204" pitchFamily="34" charset="0"/>
                <a:cs typeface="Arial" panose="020B0604020202020204" pitchFamily="34" charset="0"/>
              </a:rPr>
              <a:t>Enhancing Employee Motivation Through Training and Development</a:t>
            </a:r>
            <a:r>
              <a:rPr lang="en-US" sz="800" dirty="0">
                <a:latin typeface="Arial" panose="020B0604020202020204" pitchFamily="34" charset="0"/>
                <a:cs typeface="Arial" panose="020B0604020202020204" pitchFamily="34" charset="0"/>
              </a:rPr>
              <a:t>. IGI Global.</a:t>
            </a:r>
          </a:p>
          <a:p>
            <a:pPr algn="just"/>
            <a:r>
              <a:rPr lang="en-US" sz="800" dirty="0">
                <a:latin typeface="Arial" panose="020B0604020202020204" pitchFamily="34" charset="0"/>
                <a:cs typeface="Arial" panose="020B0604020202020204" pitchFamily="34" charset="0"/>
              </a:rPr>
              <a:t>McHugh, R. (2024). </a:t>
            </a:r>
            <a:r>
              <a:rPr lang="en-US" sz="800" i="1" dirty="0">
                <a:latin typeface="Arial" panose="020B0604020202020204" pitchFamily="34" charset="0"/>
                <a:cs typeface="Arial" panose="020B0604020202020204" pitchFamily="34" charset="0"/>
              </a:rPr>
              <a:t>Top 10 Supermarket Retail Chains In The UK</a:t>
            </a:r>
            <a:r>
              <a:rPr lang="en-US" sz="800" dirty="0">
                <a:latin typeface="Arial" panose="020B0604020202020204" pitchFamily="34" charset="0"/>
                <a:cs typeface="Arial" panose="020B0604020202020204" pitchFamily="34" charset="0"/>
              </a:rPr>
              <a:t>. [online] ESM Magazine. Available at: https://www.esmmagazine.com/retail/top-10-supermarket-chains-in-the-uk-231802.</a:t>
            </a:r>
          </a:p>
          <a:p>
            <a:pPr algn="just"/>
            <a:r>
              <a:rPr lang="en-US" sz="800" dirty="0">
                <a:latin typeface="Arial" panose="020B0604020202020204" pitchFamily="34" charset="0"/>
                <a:cs typeface="Arial" panose="020B0604020202020204" pitchFamily="34" charset="0"/>
              </a:rPr>
              <a:t>Perkins, G. and Robinson, S. (2025). </a:t>
            </a:r>
            <a:r>
              <a:rPr lang="en-US" sz="800" i="1" dirty="0">
                <a:latin typeface="Arial" panose="020B0604020202020204" pitchFamily="34" charset="0"/>
                <a:cs typeface="Arial" panose="020B0604020202020204" pitchFamily="34" charset="0"/>
              </a:rPr>
              <a:t>Strategic Learning and Development Practice</a:t>
            </a:r>
            <a:r>
              <a:rPr lang="en-US" sz="800" dirty="0">
                <a:latin typeface="Arial" panose="020B0604020202020204" pitchFamily="34" charset="0"/>
                <a:cs typeface="Arial" panose="020B0604020202020204" pitchFamily="34" charset="0"/>
              </a:rPr>
              <a:t>. Kogan Page Publishers.</a:t>
            </a:r>
          </a:p>
          <a:p>
            <a:pPr algn="just"/>
            <a:r>
              <a:rPr lang="en-US" sz="800" dirty="0">
                <a:latin typeface="Arial" panose="020B0604020202020204" pitchFamily="34" charset="0"/>
                <a:cs typeface="Arial" panose="020B0604020202020204" pitchFamily="34" charset="0"/>
              </a:rPr>
              <a:t>Phillips, J.J. and Oswald, S.L. (2017). </a:t>
            </a:r>
            <a:r>
              <a:rPr lang="en-US" sz="800" i="1" dirty="0">
                <a:latin typeface="Arial" panose="020B0604020202020204" pitchFamily="34" charset="0"/>
                <a:cs typeface="Arial" panose="020B0604020202020204" pitchFamily="34" charset="0"/>
              </a:rPr>
              <a:t>Recruiting, Training, and Retaining New Employees</a:t>
            </a:r>
            <a:r>
              <a:rPr lang="en-US" sz="800" dirty="0">
                <a:latin typeface="Arial" panose="020B0604020202020204" pitchFamily="34" charset="0"/>
                <a:cs typeface="Arial" panose="020B0604020202020204" pitchFamily="34" charset="0"/>
              </a:rPr>
              <a:t>. Jossey-Bass.</a:t>
            </a:r>
          </a:p>
          <a:p>
            <a:pPr algn="just"/>
            <a:r>
              <a:rPr lang="en-US" sz="800" dirty="0">
                <a:latin typeface="Arial" panose="020B0604020202020204" pitchFamily="34" charset="0"/>
                <a:cs typeface="Arial" panose="020B0604020202020204" pitchFamily="34" charset="0"/>
              </a:rPr>
              <a:t>Reuter, S. (2021). </a:t>
            </a:r>
            <a:r>
              <a:rPr lang="en-US" sz="800" i="1" dirty="0">
                <a:latin typeface="Arial" panose="020B0604020202020204" pitchFamily="34" charset="0"/>
                <a:cs typeface="Arial" panose="020B0604020202020204" pitchFamily="34" charset="0"/>
              </a:rPr>
              <a:t>Teaching and learning theories. Behaviorism, cognitivism, and constructivism</a:t>
            </a:r>
            <a:r>
              <a:rPr lang="en-US" sz="800" dirty="0">
                <a:latin typeface="Arial" panose="020B0604020202020204" pitchFamily="34" charset="0"/>
                <a:cs typeface="Arial" panose="020B0604020202020204" pitchFamily="34" charset="0"/>
              </a:rPr>
              <a:t>. GRIN Verlag.</a:t>
            </a:r>
          </a:p>
          <a:p>
            <a:pPr algn="just"/>
            <a:r>
              <a:rPr lang="en-US" sz="800" dirty="0">
                <a:latin typeface="Arial" panose="020B0604020202020204" pitchFamily="34" charset="0"/>
                <a:cs typeface="Arial" panose="020B0604020202020204" pitchFamily="34" charset="0"/>
              </a:rPr>
              <a:t>Vredenburg, H. and Wee, C.-H. (2016). The role of customer service in determining customer satisfaction. </a:t>
            </a:r>
            <a:r>
              <a:rPr lang="en-US" sz="800" i="1" dirty="0">
                <a:latin typeface="Arial" panose="020B0604020202020204" pitchFamily="34" charset="0"/>
                <a:cs typeface="Arial" panose="020B0604020202020204" pitchFamily="34" charset="0"/>
              </a:rPr>
              <a:t>Journal of the Academy of Marketing Science</a:t>
            </a:r>
            <a:r>
              <a:rPr lang="en-US" sz="800" dirty="0">
                <a:latin typeface="Arial" panose="020B0604020202020204" pitchFamily="34" charset="0"/>
                <a:cs typeface="Arial" panose="020B0604020202020204" pitchFamily="34" charset="0"/>
              </a:rPr>
              <a:t>, 14(2), pp.17–26.</a:t>
            </a:r>
          </a:p>
          <a:p>
            <a:pPr algn="just"/>
            <a:r>
              <a:rPr lang="en-US" sz="800" dirty="0">
                <a:latin typeface="Arial" panose="020B0604020202020204" pitchFamily="34" charset="0"/>
                <a:cs typeface="Arial" panose="020B0604020202020204" pitchFamily="34" charset="0"/>
              </a:rPr>
              <a:t> </a:t>
            </a:r>
          </a:p>
          <a:p>
            <a:pPr algn="just"/>
            <a:endParaRPr lang="en-US" sz="8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4D4DB6C3-F8D2-4B35-8541-C892FE25BAB6}" type="slidenum">
              <a:rPr lang="en-US" smtClean="0"/>
              <a:t>16</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userDrawn="1">
  <p:cSld name="Cover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End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ontents slide layout">
    <p:spTree>
      <p:nvGrpSpPr>
        <p:cNvPr id="1" name=""/>
        <p:cNvGrpSpPr/>
        <p:nvPr/>
      </p:nvGrpSpPr>
      <p:grpSpPr>
        <a:xfrm>
          <a:off x="0" y="0"/>
          <a:ext cx="0" cy="0"/>
          <a:chOff x="0" y="0"/>
          <a:chExt cx="0" cy="0"/>
        </a:xfrm>
      </p:grpSpPr>
      <p:sp>
        <p:nvSpPr>
          <p:cNvPr id="12" name="Freeform: Shape 11"/>
          <p:cNvSpPr/>
          <p:nvPr/>
        </p:nvSpPr>
        <p:spPr>
          <a:xfrm rot="1200000">
            <a:off x="-311854" y="-189268"/>
            <a:ext cx="714157" cy="2226584"/>
          </a:xfrm>
          <a:custGeom>
            <a:avLst/>
            <a:gdLst>
              <a:gd name="connsiteX0" fmla="*/ 622717 w 714157"/>
              <a:gd name="connsiteY0" fmla="*/ 33281 h 2226584"/>
              <a:gd name="connsiteX1" fmla="*/ 714157 w 714157"/>
              <a:gd name="connsiteY1" fmla="*/ 0 h 2226584"/>
              <a:gd name="connsiteX2" fmla="*/ 714157 w 714157"/>
              <a:gd name="connsiteY2" fmla="*/ 2226584 h 2226584"/>
              <a:gd name="connsiteX3" fmla="*/ 622717 w 714157"/>
              <a:gd name="connsiteY3" fmla="*/ 1975355 h 2226584"/>
              <a:gd name="connsiteX4" fmla="*/ 329492 w 714157"/>
              <a:gd name="connsiteY4" fmla="*/ 140006 h 2226584"/>
              <a:gd name="connsiteX5" fmla="*/ 329492 w 714157"/>
              <a:gd name="connsiteY5" fmla="*/ 1169726 h 2226584"/>
              <a:gd name="connsiteX6" fmla="*/ 238052 w 714157"/>
              <a:gd name="connsiteY6" fmla="*/ 918496 h 2226584"/>
              <a:gd name="connsiteX7" fmla="*/ 238052 w 714157"/>
              <a:gd name="connsiteY7" fmla="*/ 173288 h 2226584"/>
              <a:gd name="connsiteX8" fmla="*/ 567544 w 714157"/>
              <a:gd name="connsiteY8" fmla="*/ 53362 h 2226584"/>
              <a:gd name="connsiteX9" fmla="*/ 567544 w 714157"/>
              <a:gd name="connsiteY9" fmla="*/ 1823768 h 2226584"/>
              <a:gd name="connsiteX10" fmla="*/ 384664 w 714157"/>
              <a:gd name="connsiteY10" fmla="*/ 1321310 h 2226584"/>
              <a:gd name="connsiteX11" fmla="*/ 384664 w 714157"/>
              <a:gd name="connsiteY11" fmla="*/ 119925 h 2226584"/>
              <a:gd name="connsiteX12" fmla="*/ 0 w 714157"/>
              <a:gd name="connsiteY12" fmla="*/ 259931 h 2226584"/>
              <a:gd name="connsiteX13" fmla="*/ 182880 w 714157"/>
              <a:gd name="connsiteY13" fmla="*/ 193369 h 2226584"/>
              <a:gd name="connsiteX14" fmla="*/ 182880 w 714157"/>
              <a:gd name="connsiteY14" fmla="*/ 766913 h 2226584"/>
              <a:gd name="connsiteX15" fmla="*/ 0 w 714157"/>
              <a:gd name="connsiteY15" fmla="*/ 264454 h 2226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14157" h="2226584">
                <a:moveTo>
                  <a:pt x="622717" y="33281"/>
                </a:moveTo>
                <a:lnTo>
                  <a:pt x="714157" y="0"/>
                </a:lnTo>
                <a:lnTo>
                  <a:pt x="714157" y="2226584"/>
                </a:lnTo>
                <a:lnTo>
                  <a:pt x="622717" y="1975355"/>
                </a:lnTo>
                <a:close/>
                <a:moveTo>
                  <a:pt x="329492" y="140006"/>
                </a:moveTo>
                <a:lnTo>
                  <a:pt x="329492" y="1169726"/>
                </a:lnTo>
                <a:lnTo>
                  <a:pt x="238052" y="918496"/>
                </a:lnTo>
                <a:lnTo>
                  <a:pt x="238052" y="173288"/>
                </a:lnTo>
                <a:close/>
                <a:moveTo>
                  <a:pt x="567544" y="53362"/>
                </a:moveTo>
                <a:lnTo>
                  <a:pt x="567544" y="1823768"/>
                </a:lnTo>
                <a:lnTo>
                  <a:pt x="384664" y="1321310"/>
                </a:lnTo>
                <a:lnTo>
                  <a:pt x="384664" y="119925"/>
                </a:lnTo>
                <a:close/>
                <a:moveTo>
                  <a:pt x="0" y="259931"/>
                </a:moveTo>
                <a:lnTo>
                  <a:pt x="182880" y="193369"/>
                </a:lnTo>
                <a:lnTo>
                  <a:pt x="182880" y="766913"/>
                </a:lnTo>
                <a:lnTo>
                  <a:pt x="0" y="264454"/>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Placeholder 9"/>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anose="020B0604020202020204" pitchFamily="34" charset="0"/>
              </a:defRPr>
            </a:lvl1pPr>
          </a:lstStyle>
          <a:p>
            <a:pPr lvl="0"/>
            <a:r>
              <a:rPr lang="en-US" altLang="ko-KR" dirty="0"/>
              <a:t>BASIC LAYOUT</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Contents slide layout">
    <p:spTree>
      <p:nvGrpSpPr>
        <p:cNvPr id="1" name=""/>
        <p:cNvGrpSpPr/>
        <p:nvPr/>
      </p:nvGrpSpPr>
      <p:grpSpPr>
        <a:xfrm>
          <a:off x="0" y="0"/>
          <a:ext cx="0" cy="0"/>
          <a:chOff x="0" y="0"/>
          <a:chExt cx="0" cy="0"/>
        </a:xfrm>
      </p:grpSpPr>
      <p:sp>
        <p:nvSpPr>
          <p:cNvPr id="2" name="Text Placeholder 9"/>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anose="020B0604020202020204" pitchFamily="34" charset="0"/>
              </a:defRPr>
            </a:lvl1pPr>
          </a:lstStyle>
          <a:p>
            <a:pPr lvl="0"/>
            <a:r>
              <a:rPr lang="en-US" altLang="ko-KR" dirty="0"/>
              <a:t>BASIC LAYOUT</a:t>
            </a:r>
          </a:p>
        </p:txBody>
      </p:sp>
      <p:grpSp>
        <p:nvGrpSpPr>
          <p:cNvPr id="3" name="Group 2"/>
          <p:cNvGrpSpPr/>
          <p:nvPr userDrawn="1"/>
        </p:nvGrpSpPr>
        <p:grpSpPr>
          <a:xfrm>
            <a:off x="0" y="5030641"/>
            <a:ext cx="11784650" cy="1581249"/>
            <a:chOff x="0" y="5030641"/>
            <a:chExt cx="11784650" cy="1581249"/>
          </a:xfrm>
        </p:grpSpPr>
        <p:grpSp>
          <p:nvGrpSpPr>
            <p:cNvPr id="4" name="Group 3"/>
            <p:cNvGrpSpPr/>
            <p:nvPr/>
          </p:nvGrpSpPr>
          <p:grpSpPr>
            <a:xfrm>
              <a:off x="10972494" y="5030641"/>
              <a:ext cx="812156" cy="1343445"/>
              <a:chOff x="10042059" y="85076"/>
              <a:chExt cx="1867634" cy="3089387"/>
            </a:xfrm>
          </p:grpSpPr>
          <p:sp>
            <p:nvSpPr>
              <p:cNvPr id="9" name="Freeform: Shape 8"/>
              <p:cNvSpPr/>
              <p:nvPr/>
            </p:nvSpPr>
            <p:spPr>
              <a:xfrm rot="16200000" flipH="1">
                <a:off x="9851011" y="276124"/>
                <a:ext cx="2249729" cy="1867634"/>
              </a:xfrm>
              <a:custGeom>
                <a:avLst/>
                <a:gdLst>
                  <a:gd name="connsiteX0" fmla="*/ 2234976 w 2254431"/>
                  <a:gd name="connsiteY0" fmla="*/ 1132618 h 1867634"/>
                  <a:gd name="connsiteX1" fmla="*/ 2236496 w 2254431"/>
                  <a:gd name="connsiteY1" fmla="*/ 1135418 h 1867634"/>
                  <a:gd name="connsiteX2" fmla="*/ 2234976 w 2254431"/>
                  <a:gd name="connsiteY2" fmla="*/ 1140552 h 1867634"/>
                  <a:gd name="connsiteX3" fmla="*/ 2234976 w 2254431"/>
                  <a:gd name="connsiteY3" fmla="*/ 710150 h 1867634"/>
                  <a:gd name="connsiteX4" fmla="*/ 2240336 w 2254431"/>
                  <a:gd name="connsiteY4" fmla="*/ 727150 h 1867634"/>
                  <a:gd name="connsiteX5" fmla="*/ 2234976 w 2254431"/>
                  <a:gd name="connsiteY5" fmla="*/ 737448 h 1867634"/>
                  <a:gd name="connsiteX6" fmla="*/ 1734909 w 2254431"/>
                  <a:gd name="connsiteY6" fmla="*/ 1232300 h 1867634"/>
                  <a:gd name="connsiteX7" fmla="*/ 1781182 w 2254431"/>
                  <a:gd name="connsiteY7" fmla="*/ 1232300 h 1867634"/>
                  <a:gd name="connsiteX8" fmla="*/ 1734909 w 2254431"/>
                  <a:gd name="connsiteY8" fmla="*/ 1237163 h 1867634"/>
                  <a:gd name="connsiteX9" fmla="*/ 1734908 w 2254431"/>
                  <a:gd name="connsiteY9" fmla="*/ 633988 h 1867634"/>
                  <a:gd name="connsiteX10" fmla="*/ 2124749 w 2254431"/>
                  <a:gd name="connsiteY10" fmla="*/ 668096 h 1867634"/>
                  <a:gd name="connsiteX11" fmla="*/ 1734908 w 2254431"/>
                  <a:gd name="connsiteY11" fmla="*/ 668096 h 1867634"/>
                  <a:gd name="connsiteX12" fmla="*/ 0 w 2254431"/>
                  <a:gd name="connsiteY12" fmla="*/ 933818 h 1867634"/>
                  <a:gd name="connsiteX13" fmla="*/ 273507 w 2254431"/>
                  <a:gd name="connsiteY13" fmla="*/ 1594126 h 1867634"/>
                  <a:gd name="connsiteX14" fmla="*/ 1594123 w 2254431"/>
                  <a:gd name="connsiteY14" fmla="*/ 1594126 h 1867634"/>
                  <a:gd name="connsiteX15" fmla="*/ 1818102 w 2254431"/>
                  <a:gd name="connsiteY15" fmla="*/ 1370146 h 1867634"/>
                  <a:gd name="connsiteX16" fmla="*/ 2067929 w 2254431"/>
                  <a:gd name="connsiteY16" fmla="*/ 1370150 h 1867634"/>
                  <a:gd name="connsiteX17" fmla="*/ 2249729 w 2254431"/>
                  <a:gd name="connsiteY17" fmla="*/ 1188348 h 1867634"/>
                  <a:gd name="connsiteX18" fmla="*/ 2249729 w 2254431"/>
                  <a:gd name="connsiteY18" fmla="*/ 938520 h 1867634"/>
                  <a:gd name="connsiteX19" fmla="*/ 2254431 w 2254431"/>
                  <a:gd name="connsiteY19" fmla="*/ 933818 h 1867634"/>
                  <a:gd name="connsiteX20" fmla="*/ 2249729 w 2254431"/>
                  <a:gd name="connsiteY20" fmla="*/ 929116 h 1867634"/>
                  <a:gd name="connsiteX21" fmla="*/ 2249729 w 2254431"/>
                  <a:gd name="connsiteY21" fmla="*/ 679292 h 1867634"/>
                  <a:gd name="connsiteX22" fmla="*/ 2067926 w 2254431"/>
                  <a:gd name="connsiteY22" fmla="*/ 497490 h 1867634"/>
                  <a:gd name="connsiteX23" fmla="*/ 1818099 w 2254431"/>
                  <a:gd name="connsiteY23" fmla="*/ 497490 h 1867634"/>
                  <a:gd name="connsiteX24" fmla="*/ 1594123 w 2254431"/>
                  <a:gd name="connsiteY24" fmla="*/ 273510 h 1867634"/>
                  <a:gd name="connsiteX25" fmla="*/ 273507 w 2254431"/>
                  <a:gd name="connsiteY25" fmla="*/ 273510 h 1867634"/>
                  <a:gd name="connsiteX26" fmla="*/ 0 w 2254431"/>
                  <a:gd name="connsiteY26" fmla="*/ 933818 h 1867634"/>
                  <a:gd name="connsiteX0-1" fmla="*/ 2234976 w 2254431"/>
                  <a:gd name="connsiteY0-2" fmla="*/ 1132618 h 1867634"/>
                  <a:gd name="connsiteX1-3" fmla="*/ 2236496 w 2254431"/>
                  <a:gd name="connsiteY1-4" fmla="*/ 1135418 h 1867634"/>
                  <a:gd name="connsiteX2-5" fmla="*/ 2234976 w 2254431"/>
                  <a:gd name="connsiteY2-6" fmla="*/ 1140552 h 1867634"/>
                  <a:gd name="connsiteX3-7" fmla="*/ 2234976 w 2254431"/>
                  <a:gd name="connsiteY3-8" fmla="*/ 1132618 h 1867634"/>
                  <a:gd name="connsiteX4-9" fmla="*/ 2234976 w 2254431"/>
                  <a:gd name="connsiteY4-10" fmla="*/ 710150 h 1867634"/>
                  <a:gd name="connsiteX5-11" fmla="*/ 2240336 w 2254431"/>
                  <a:gd name="connsiteY5-12" fmla="*/ 727150 h 1867634"/>
                  <a:gd name="connsiteX6-13" fmla="*/ 2234976 w 2254431"/>
                  <a:gd name="connsiteY6-14" fmla="*/ 737448 h 1867634"/>
                  <a:gd name="connsiteX7-15" fmla="*/ 2234976 w 2254431"/>
                  <a:gd name="connsiteY7-16" fmla="*/ 710150 h 1867634"/>
                  <a:gd name="connsiteX8-17" fmla="*/ 1734909 w 2254431"/>
                  <a:gd name="connsiteY8-18" fmla="*/ 1232300 h 1867634"/>
                  <a:gd name="connsiteX9-19" fmla="*/ 1781182 w 2254431"/>
                  <a:gd name="connsiteY9-20" fmla="*/ 1232300 h 1867634"/>
                  <a:gd name="connsiteX10-21" fmla="*/ 1734909 w 2254431"/>
                  <a:gd name="connsiteY10-22" fmla="*/ 1237163 h 1867634"/>
                  <a:gd name="connsiteX11-23" fmla="*/ 1734909 w 2254431"/>
                  <a:gd name="connsiteY11-24" fmla="*/ 1232300 h 1867634"/>
                  <a:gd name="connsiteX12-25" fmla="*/ 1734908 w 2254431"/>
                  <a:gd name="connsiteY12-26" fmla="*/ 668096 h 1867634"/>
                  <a:gd name="connsiteX13-27" fmla="*/ 2124749 w 2254431"/>
                  <a:gd name="connsiteY13-28" fmla="*/ 668096 h 1867634"/>
                  <a:gd name="connsiteX14-29" fmla="*/ 1734908 w 2254431"/>
                  <a:gd name="connsiteY14-30" fmla="*/ 668096 h 1867634"/>
                  <a:gd name="connsiteX15-31" fmla="*/ 0 w 2254431"/>
                  <a:gd name="connsiteY15-32" fmla="*/ 933818 h 1867634"/>
                  <a:gd name="connsiteX16-33" fmla="*/ 273507 w 2254431"/>
                  <a:gd name="connsiteY16-34" fmla="*/ 1594126 h 1867634"/>
                  <a:gd name="connsiteX17-35" fmla="*/ 1594123 w 2254431"/>
                  <a:gd name="connsiteY17-36" fmla="*/ 1594126 h 1867634"/>
                  <a:gd name="connsiteX18-37" fmla="*/ 1818102 w 2254431"/>
                  <a:gd name="connsiteY18-38" fmla="*/ 1370146 h 1867634"/>
                  <a:gd name="connsiteX19-39" fmla="*/ 2067929 w 2254431"/>
                  <a:gd name="connsiteY19-40" fmla="*/ 1370150 h 1867634"/>
                  <a:gd name="connsiteX20-41" fmla="*/ 2249729 w 2254431"/>
                  <a:gd name="connsiteY20-42" fmla="*/ 1188348 h 1867634"/>
                  <a:gd name="connsiteX21-43" fmla="*/ 2249729 w 2254431"/>
                  <a:gd name="connsiteY21-44" fmla="*/ 938520 h 1867634"/>
                  <a:gd name="connsiteX22-45" fmla="*/ 2254431 w 2254431"/>
                  <a:gd name="connsiteY22-46" fmla="*/ 933818 h 1867634"/>
                  <a:gd name="connsiteX23-47" fmla="*/ 2249729 w 2254431"/>
                  <a:gd name="connsiteY23-48" fmla="*/ 929116 h 1867634"/>
                  <a:gd name="connsiteX24-49" fmla="*/ 2249729 w 2254431"/>
                  <a:gd name="connsiteY24-50" fmla="*/ 679292 h 1867634"/>
                  <a:gd name="connsiteX25-51" fmla="*/ 2067926 w 2254431"/>
                  <a:gd name="connsiteY25-52" fmla="*/ 497490 h 1867634"/>
                  <a:gd name="connsiteX26-53" fmla="*/ 1818099 w 2254431"/>
                  <a:gd name="connsiteY26-54" fmla="*/ 497490 h 1867634"/>
                  <a:gd name="connsiteX27" fmla="*/ 1594123 w 2254431"/>
                  <a:gd name="connsiteY27" fmla="*/ 273510 h 1867634"/>
                  <a:gd name="connsiteX28" fmla="*/ 273507 w 2254431"/>
                  <a:gd name="connsiteY28" fmla="*/ 273510 h 1867634"/>
                  <a:gd name="connsiteX29" fmla="*/ 0 w 2254431"/>
                  <a:gd name="connsiteY29" fmla="*/ 933818 h 1867634"/>
                  <a:gd name="connsiteX0-55" fmla="*/ 2234976 w 2254431"/>
                  <a:gd name="connsiteY0-56" fmla="*/ 1132618 h 1867634"/>
                  <a:gd name="connsiteX1-57" fmla="*/ 2236496 w 2254431"/>
                  <a:gd name="connsiteY1-58" fmla="*/ 1135418 h 1867634"/>
                  <a:gd name="connsiteX2-59" fmla="*/ 2234976 w 2254431"/>
                  <a:gd name="connsiteY2-60" fmla="*/ 1140552 h 1867634"/>
                  <a:gd name="connsiteX3-61" fmla="*/ 2234976 w 2254431"/>
                  <a:gd name="connsiteY3-62" fmla="*/ 1132618 h 1867634"/>
                  <a:gd name="connsiteX4-63" fmla="*/ 2234976 w 2254431"/>
                  <a:gd name="connsiteY4-64" fmla="*/ 710150 h 1867634"/>
                  <a:gd name="connsiteX5-65" fmla="*/ 2240336 w 2254431"/>
                  <a:gd name="connsiteY5-66" fmla="*/ 727150 h 1867634"/>
                  <a:gd name="connsiteX6-67" fmla="*/ 2234976 w 2254431"/>
                  <a:gd name="connsiteY6-68" fmla="*/ 737448 h 1867634"/>
                  <a:gd name="connsiteX7-69" fmla="*/ 2234976 w 2254431"/>
                  <a:gd name="connsiteY7-70" fmla="*/ 710150 h 1867634"/>
                  <a:gd name="connsiteX8-71" fmla="*/ 1734909 w 2254431"/>
                  <a:gd name="connsiteY8-72" fmla="*/ 1232300 h 1867634"/>
                  <a:gd name="connsiteX9-73" fmla="*/ 1781182 w 2254431"/>
                  <a:gd name="connsiteY9-74" fmla="*/ 1232300 h 1867634"/>
                  <a:gd name="connsiteX10-75" fmla="*/ 1734909 w 2254431"/>
                  <a:gd name="connsiteY10-76" fmla="*/ 1237163 h 1867634"/>
                  <a:gd name="connsiteX11-77" fmla="*/ 1734909 w 2254431"/>
                  <a:gd name="connsiteY11-78" fmla="*/ 1232300 h 1867634"/>
                  <a:gd name="connsiteX12-79" fmla="*/ 0 w 2254431"/>
                  <a:gd name="connsiteY12-80" fmla="*/ 933818 h 1867634"/>
                  <a:gd name="connsiteX13-81" fmla="*/ 273507 w 2254431"/>
                  <a:gd name="connsiteY13-82" fmla="*/ 1594126 h 1867634"/>
                  <a:gd name="connsiteX14-83" fmla="*/ 1594123 w 2254431"/>
                  <a:gd name="connsiteY14-84" fmla="*/ 1594126 h 1867634"/>
                  <a:gd name="connsiteX15-85" fmla="*/ 1818102 w 2254431"/>
                  <a:gd name="connsiteY15-86" fmla="*/ 1370146 h 1867634"/>
                  <a:gd name="connsiteX16-87" fmla="*/ 2067929 w 2254431"/>
                  <a:gd name="connsiteY16-88" fmla="*/ 1370150 h 1867634"/>
                  <a:gd name="connsiteX17-89" fmla="*/ 2249729 w 2254431"/>
                  <a:gd name="connsiteY17-90" fmla="*/ 1188348 h 1867634"/>
                  <a:gd name="connsiteX18-91" fmla="*/ 2249729 w 2254431"/>
                  <a:gd name="connsiteY18-92" fmla="*/ 938520 h 1867634"/>
                  <a:gd name="connsiteX19-93" fmla="*/ 2254431 w 2254431"/>
                  <a:gd name="connsiteY19-94" fmla="*/ 933818 h 1867634"/>
                  <a:gd name="connsiteX20-95" fmla="*/ 2249729 w 2254431"/>
                  <a:gd name="connsiteY20-96" fmla="*/ 929116 h 1867634"/>
                  <a:gd name="connsiteX21-97" fmla="*/ 2249729 w 2254431"/>
                  <a:gd name="connsiteY21-98" fmla="*/ 679292 h 1867634"/>
                  <a:gd name="connsiteX22-99" fmla="*/ 2067926 w 2254431"/>
                  <a:gd name="connsiteY22-100" fmla="*/ 497490 h 1867634"/>
                  <a:gd name="connsiteX23-101" fmla="*/ 1818099 w 2254431"/>
                  <a:gd name="connsiteY23-102" fmla="*/ 497490 h 1867634"/>
                  <a:gd name="connsiteX24-103" fmla="*/ 1594123 w 2254431"/>
                  <a:gd name="connsiteY24-104" fmla="*/ 273510 h 1867634"/>
                  <a:gd name="connsiteX25-105" fmla="*/ 273507 w 2254431"/>
                  <a:gd name="connsiteY25-106" fmla="*/ 273510 h 1867634"/>
                  <a:gd name="connsiteX26-107" fmla="*/ 0 w 2254431"/>
                  <a:gd name="connsiteY26-108" fmla="*/ 933818 h 1867634"/>
                  <a:gd name="connsiteX0-109" fmla="*/ 2234976 w 2254431"/>
                  <a:gd name="connsiteY0-110" fmla="*/ 1132618 h 1867634"/>
                  <a:gd name="connsiteX1-111" fmla="*/ 2236496 w 2254431"/>
                  <a:gd name="connsiteY1-112" fmla="*/ 1135418 h 1867634"/>
                  <a:gd name="connsiteX2-113" fmla="*/ 2234976 w 2254431"/>
                  <a:gd name="connsiteY2-114" fmla="*/ 1140552 h 1867634"/>
                  <a:gd name="connsiteX3-115" fmla="*/ 2234976 w 2254431"/>
                  <a:gd name="connsiteY3-116" fmla="*/ 1132618 h 1867634"/>
                  <a:gd name="connsiteX4-117" fmla="*/ 2234976 w 2254431"/>
                  <a:gd name="connsiteY4-118" fmla="*/ 710150 h 1867634"/>
                  <a:gd name="connsiteX5-119" fmla="*/ 2240336 w 2254431"/>
                  <a:gd name="connsiteY5-120" fmla="*/ 727150 h 1867634"/>
                  <a:gd name="connsiteX6-121" fmla="*/ 2234976 w 2254431"/>
                  <a:gd name="connsiteY6-122" fmla="*/ 737448 h 1867634"/>
                  <a:gd name="connsiteX7-123" fmla="*/ 2234976 w 2254431"/>
                  <a:gd name="connsiteY7-124" fmla="*/ 710150 h 1867634"/>
                  <a:gd name="connsiteX8-125" fmla="*/ 1734909 w 2254431"/>
                  <a:gd name="connsiteY8-126" fmla="*/ 1237163 h 1867634"/>
                  <a:gd name="connsiteX9-127" fmla="*/ 1781182 w 2254431"/>
                  <a:gd name="connsiteY9-128" fmla="*/ 1232300 h 1867634"/>
                  <a:gd name="connsiteX10-129" fmla="*/ 1734909 w 2254431"/>
                  <a:gd name="connsiteY10-130" fmla="*/ 1237163 h 1867634"/>
                  <a:gd name="connsiteX11-131" fmla="*/ 0 w 2254431"/>
                  <a:gd name="connsiteY11-132" fmla="*/ 933818 h 1867634"/>
                  <a:gd name="connsiteX12-133" fmla="*/ 273507 w 2254431"/>
                  <a:gd name="connsiteY12-134" fmla="*/ 1594126 h 1867634"/>
                  <a:gd name="connsiteX13-135" fmla="*/ 1594123 w 2254431"/>
                  <a:gd name="connsiteY13-136" fmla="*/ 1594126 h 1867634"/>
                  <a:gd name="connsiteX14-137" fmla="*/ 1818102 w 2254431"/>
                  <a:gd name="connsiteY14-138" fmla="*/ 1370146 h 1867634"/>
                  <a:gd name="connsiteX15-139" fmla="*/ 2067929 w 2254431"/>
                  <a:gd name="connsiteY15-140" fmla="*/ 1370150 h 1867634"/>
                  <a:gd name="connsiteX16-141" fmla="*/ 2249729 w 2254431"/>
                  <a:gd name="connsiteY16-142" fmla="*/ 1188348 h 1867634"/>
                  <a:gd name="connsiteX17-143" fmla="*/ 2249729 w 2254431"/>
                  <a:gd name="connsiteY17-144" fmla="*/ 938520 h 1867634"/>
                  <a:gd name="connsiteX18-145" fmla="*/ 2254431 w 2254431"/>
                  <a:gd name="connsiteY18-146" fmla="*/ 933818 h 1867634"/>
                  <a:gd name="connsiteX19-147" fmla="*/ 2249729 w 2254431"/>
                  <a:gd name="connsiteY19-148" fmla="*/ 929116 h 1867634"/>
                  <a:gd name="connsiteX20-149" fmla="*/ 2249729 w 2254431"/>
                  <a:gd name="connsiteY20-150" fmla="*/ 679292 h 1867634"/>
                  <a:gd name="connsiteX21-151" fmla="*/ 2067926 w 2254431"/>
                  <a:gd name="connsiteY21-152" fmla="*/ 497490 h 1867634"/>
                  <a:gd name="connsiteX22-153" fmla="*/ 1818099 w 2254431"/>
                  <a:gd name="connsiteY22-154" fmla="*/ 497490 h 1867634"/>
                  <a:gd name="connsiteX23-155" fmla="*/ 1594123 w 2254431"/>
                  <a:gd name="connsiteY23-156" fmla="*/ 273510 h 1867634"/>
                  <a:gd name="connsiteX24-157" fmla="*/ 273507 w 2254431"/>
                  <a:gd name="connsiteY24-158" fmla="*/ 273510 h 1867634"/>
                  <a:gd name="connsiteX25-159" fmla="*/ 0 w 2254431"/>
                  <a:gd name="connsiteY25-160" fmla="*/ 933818 h 1867634"/>
                  <a:gd name="connsiteX0-161" fmla="*/ 2234976 w 2254431"/>
                  <a:gd name="connsiteY0-162" fmla="*/ 1132618 h 1867634"/>
                  <a:gd name="connsiteX1-163" fmla="*/ 2236496 w 2254431"/>
                  <a:gd name="connsiteY1-164" fmla="*/ 1135418 h 1867634"/>
                  <a:gd name="connsiteX2-165" fmla="*/ 2234976 w 2254431"/>
                  <a:gd name="connsiteY2-166" fmla="*/ 1140552 h 1867634"/>
                  <a:gd name="connsiteX3-167" fmla="*/ 2234976 w 2254431"/>
                  <a:gd name="connsiteY3-168" fmla="*/ 1132618 h 1867634"/>
                  <a:gd name="connsiteX4-169" fmla="*/ 2234976 w 2254431"/>
                  <a:gd name="connsiteY4-170" fmla="*/ 710150 h 1867634"/>
                  <a:gd name="connsiteX5-171" fmla="*/ 2240336 w 2254431"/>
                  <a:gd name="connsiteY5-172" fmla="*/ 727150 h 1867634"/>
                  <a:gd name="connsiteX6-173" fmla="*/ 2234976 w 2254431"/>
                  <a:gd name="connsiteY6-174" fmla="*/ 737448 h 1867634"/>
                  <a:gd name="connsiteX7-175" fmla="*/ 2234976 w 2254431"/>
                  <a:gd name="connsiteY7-176" fmla="*/ 710150 h 1867634"/>
                  <a:gd name="connsiteX8-177" fmla="*/ 0 w 2254431"/>
                  <a:gd name="connsiteY8-178" fmla="*/ 933818 h 1867634"/>
                  <a:gd name="connsiteX9-179" fmla="*/ 273507 w 2254431"/>
                  <a:gd name="connsiteY9-180" fmla="*/ 1594126 h 1867634"/>
                  <a:gd name="connsiteX10-181" fmla="*/ 1594123 w 2254431"/>
                  <a:gd name="connsiteY10-182" fmla="*/ 1594126 h 1867634"/>
                  <a:gd name="connsiteX11-183" fmla="*/ 1818102 w 2254431"/>
                  <a:gd name="connsiteY11-184" fmla="*/ 1370146 h 1867634"/>
                  <a:gd name="connsiteX12-185" fmla="*/ 2067929 w 2254431"/>
                  <a:gd name="connsiteY12-186" fmla="*/ 1370150 h 1867634"/>
                  <a:gd name="connsiteX13-187" fmla="*/ 2249729 w 2254431"/>
                  <a:gd name="connsiteY13-188" fmla="*/ 1188348 h 1867634"/>
                  <a:gd name="connsiteX14-189" fmla="*/ 2249729 w 2254431"/>
                  <a:gd name="connsiteY14-190" fmla="*/ 938520 h 1867634"/>
                  <a:gd name="connsiteX15-191" fmla="*/ 2254431 w 2254431"/>
                  <a:gd name="connsiteY15-192" fmla="*/ 933818 h 1867634"/>
                  <a:gd name="connsiteX16-193" fmla="*/ 2249729 w 2254431"/>
                  <a:gd name="connsiteY16-194" fmla="*/ 929116 h 1867634"/>
                  <a:gd name="connsiteX17-195" fmla="*/ 2249729 w 2254431"/>
                  <a:gd name="connsiteY17-196" fmla="*/ 679292 h 1867634"/>
                  <a:gd name="connsiteX18-197" fmla="*/ 2067926 w 2254431"/>
                  <a:gd name="connsiteY18-198" fmla="*/ 497490 h 1867634"/>
                  <a:gd name="connsiteX19-199" fmla="*/ 1818099 w 2254431"/>
                  <a:gd name="connsiteY19-200" fmla="*/ 497490 h 1867634"/>
                  <a:gd name="connsiteX20-201" fmla="*/ 1594123 w 2254431"/>
                  <a:gd name="connsiteY20-202" fmla="*/ 273510 h 1867634"/>
                  <a:gd name="connsiteX21-203" fmla="*/ 273507 w 2254431"/>
                  <a:gd name="connsiteY21-204" fmla="*/ 273510 h 1867634"/>
                  <a:gd name="connsiteX22-205" fmla="*/ 0 w 2254431"/>
                  <a:gd name="connsiteY22-206" fmla="*/ 933818 h 1867634"/>
                  <a:gd name="connsiteX0-207" fmla="*/ 2234976 w 2254431"/>
                  <a:gd name="connsiteY0-208" fmla="*/ 1140552 h 1867634"/>
                  <a:gd name="connsiteX1-209" fmla="*/ 2236496 w 2254431"/>
                  <a:gd name="connsiteY1-210" fmla="*/ 1135418 h 1867634"/>
                  <a:gd name="connsiteX2-211" fmla="*/ 2234976 w 2254431"/>
                  <a:gd name="connsiteY2-212" fmla="*/ 1140552 h 1867634"/>
                  <a:gd name="connsiteX3-213" fmla="*/ 2234976 w 2254431"/>
                  <a:gd name="connsiteY3-214" fmla="*/ 710150 h 1867634"/>
                  <a:gd name="connsiteX4-215" fmla="*/ 2240336 w 2254431"/>
                  <a:gd name="connsiteY4-216" fmla="*/ 727150 h 1867634"/>
                  <a:gd name="connsiteX5-217" fmla="*/ 2234976 w 2254431"/>
                  <a:gd name="connsiteY5-218" fmla="*/ 737448 h 1867634"/>
                  <a:gd name="connsiteX6-219" fmla="*/ 2234976 w 2254431"/>
                  <a:gd name="connsiteY6-220" fmla="*/ 710150 h 1867634"/>
                  <a:gd name="connsiteX7-221" fmla="*/ 0 w 2254431"/>
                  <a:gd name="connsiteY7-222" fmla="*/ 933818 h 1867634"/>
                  <a:gd name="connsiteX8-223" fmla="*/ 273507 w 2254431"/>
                  <a:gd name="connsiteY8-224" fmla="*/ 1594126 h 1867634"/>
                  <a:gd name="connsiteX9-225" fmla="*/ 1594123 w 2254431"/>
                  <a:gd name="connsiteY9-226" fmla="*/ 1594126 h 1867634"/>
                  <a:gd name="connsiteX10-227" fmla="*/ 1818102 w 2254431"/>
                  <a:gd name="connsiteY10-228" fmla="*/ 1370146 h 1867634"/>
                  <a:gd name="connsiteX11-229" fmla="*/ 2067929 w 2254431"/>
                  <a:gd name="connsiteY11-230" fmla="*/ 1370150 h 1867634"/>
                  <a:gd name="connsiteX12-231" fmla="*/ 2249729 w 2254431"/>
                  <a:gd name="connsiteY12-232" fmla="*/ 1188348 h 1867634"/>
                  <a:gd name="connsiteX13-233" fmla="*/ 2249729 w 2254431"/>
                  <a:gd name="connsiteY13-234" fmla="*/ 938520 h 1867634"/>
                  <a:gd name="connsiteX14-235" fmla="*/ 2254431 w 2254431"/>
                  <a:gd name="connsiteY14-236" fmla="*/ 933818 h 1867634"/>
                  <a:gd name="connsiteX15-237" fmla="*/ 2249729 w 2254431"/>
                  <a:gd name="connsiteY15-238" fmla="*/ 929116 h 1867634"/>
                  <a:gd name="connsiteX16-239" fmla="*/ 2249729 w 2254431"/>
                  <a:gd name="connsiteY16-240" fmla="*/ 679292 h 1867634"/>
                  <a:gd name="connsiteX17-241" fmla="*/ 2067926 w 2254431"/>
                  <a:gd name="connsiteY17-242" fmla="*/ 497490 h 1867634"/>
                  <a:gd name="connsiteX18-243" fmla="*/ 1818099 w 2254431"/>
                  <a:gd name="connsiteY18-244" fmla="*/ 497490 h 1867634"/>
                  <a:gd name="connsiteX19-245" fmla="*/ 1594123 w 2254431"/>
                  <a:gd name="connsiteY19-246" fmla="*/ 273510 h 1867634"/>
                  <a:gd name="connsiteX20-247" fmla="*/ 273507 w 2254431"/>
                  <a:gd name="connsiteY20-248" fmla="*/ 273510 h 1867634"/>
                  <a:gd name="connsiteX21-249" fmla="*/ 0 w 2254431"/>
                  <a:gd name="connsiteY21-250" fmla="*/ 933818 h 1867634"/>
                  <a:gd name="connsiteX0-251" fmla="*/ 2234976 w 2254431"/>
                  <a:gd name="connsiteY0-252" fmla="*/ 710150 h 1867634"/>
                  <a:gd name="connsiteX1-253" fmla="*/ 2240336 w 2254431"/>
                  <a:gd name="connsiteY1-254" fmla="*/ 727150 h 1867634"/>
                  <a:gd name="connsiteX2-255" fmla="*/ 2234976 w 2254431"/>
                  <a:gd name="connsiteY2-256" fmla="*/ 737448 h 1867634"/>
                  <a:gd name="connsiteX3-257" fmla="*/ 2234976 w 2254431"/>
                  <a:gd name="connsiteY3-258" fmla="*/ 710150 h 1867634"/>
                  <a:gd name="connsiteX4-259" fmla="*/ 0 w 2254431"/>
                  <a:gd name="connsiteY4-260" fmla="*/ 933818 h 1867634"/>
                  <a:gd name="connsiteX5-261" fmla="*/ 273507 w 2254431"/>
                  <a:gd name="connsiteY5-262" fmla="*/ 1594126 h 1867634"/>
                  <a:gd name="connsiteX6-263" fmla="*/ 1594123 w 2254431"/>
                  <a:gd name="connsiteY6-264" fmla="*/ 1594126 h 1867634"/>
                  <a:gd name="connsiteX7-265" fmla="*/ 1818102 w 2254431"/>
                  <a:gd name="connsiteY7-266" fmla="*/ 1370146 h 1867634"/>
                  <a:gd name="connsiteX8-267" fmla="*/ 2067929 w 2254431"/>
                  <a:gd name="connsiteY8-268" fmla="*/ 1370150 h 1867634"/>
                  <a:gd name="connsiteX9-269" fmla="*/ 2249729 w 2254431"/>
                  <a:gd name="connsiteY9-270" fmla="*/ 1188348 h 1867634"/>
                  <a:gd name="connsiteX10-271" fmla="*/ 2249729 w 2254431"/>
                  <a:gd name="connsiteY10-272" fmla="*/ 938520 h 1867634"/>
                  <a:gd name="connsiteX11-273" fmla="*/ 2254431 w 2254431"/>
                  <a:gd name="connsiteY11-274" fmla="*/ 933818 h 1867634"/>
                  <a:gd name="connsiteX12-275" fmla="*/ 2249729 w 2254431"/>
                  <a:gd name="connsiteY12-276" fmla="*/ 929116 h 1867634"/>
                  <a:gd name="connsiteX13-277" fmla="*/ 2249729 w 2254431"/>
                  <a:gd name="connsiteY13-278" fmla="*/ 679292 h 1867634"/>
                  <a:gd name="connsiteX14-279" fmla="*/ 2067926 w 2254431"/>
                  <a:gd name="connsiteY14-280" fmla="*/ 497490 h 1867634"/>
                  <a:gd name="connsiteX15-281" fmla="*/ 1818099 w 2254431"/>
                  <a:gd name="connsiteY15-282" fmla="*/ 497490 h 1867634"/>
                  <a:gd name="connsiteX16-283" fmla="*/ 1594123 w 2254431"/>
                  <a:gd name="connsiteY16-284" fmla="*/ 273510 h 1867634"/>
                  <a:gd name="connsiteX17-285" fmla="*/ 273507 w 2254431"/>
                  <a:gd name="connsiteY17-286" fmla="*/ 273510 h 1867634"/>
                  <a:gd name="connsiteX18-287" fmla="*/ 0 w 2254431"/>
                  <a:gd name="connsiteY18-288" fmla="*/ 933818 h 1867634"/>
                  <a:gd name="connsiteX0-289" fmla="*/ 2234976 w 2254431"/>
                  <a:gd name="connsiteY0-290" fmla="*/ 737448 h 1867634"/>
                  <a:gd name="connsiteX1-291" fmla="*/ 2240336 w 2254431"/>
                  <a:gd name="connsiteY1-292" fmla="*/ 727150 h 1867634"/>
                  <a:gd name="connsiteX2-293" fmla="*/ 2234976 w 2254431"/>
                  <a:gd name="connsiteY2-294" fmla="*/ 737448 h 1867634"/>
                  <a:gd name="connsiteX3-295" fmla="*/ 0 w 2254431"/>
                  <a:gd name="connsiteY3-296" fmla="*/ 933818 h 1867634"/>
                  <a:gd name="connsiteX4-297" fmla="*/ 273507 w 2254431"/>
                  <a:gd name="connsiteY4-298" fmla="*/ 1594126 h 1867634"/>
                  <a:gd name="connsiteX5-299" fmla="*/ 1594123 w 2254431"/>
                  <a:gd name="connsiteY5-300" fmla="*/ 1594126 h 1867634"/>
                  <a:gd name="connsiteX6-301" fmla="*/ 1818102 w 2254431"/>
                  <a:gd name="connsiteY6-302" fmla="*/ 1370146 h 1867634"/>
                  <a:gd name="connsiteX7-303" fmla="*/ 2067929 w 2254431"/>
                  <a:gd name="connsiteY7-304" fmla="*/ 1370150 h 1867634"/>
                  <a:gd name="connsiteX8-305" fmla="*/ 2249729 w 2254431"/>
                  <a:gd name="connsiteY8-306" fmla="*/ 1188348 h 1867634"/>
                  <a:gd name="connsiteX9-307" fmla="*/ 2249729 w 2254431"/>
                  <a:gd name="connsiteY9-308" fmla="*/ 938520 h 1867634"/>
                  <a:gd name="connsiteX10-309" fmla="*/ 2254431 w 2254431"/>
                  <a:gd name="connsiteY10-310" fmla="*/ 933818 h 1867634"/>
                  <a:gd name="connsiteX11-311" fmla="*/ 2249729 w 2254431"/>
                  <a:gd name="connsiteY11-312" fmla="*/ 929116 h 1867634"/>
                  <a:gd name="connsiteX12-313" fmla="*/ 2249729 w 2254431"/>
                  <a:gd name="connsiteY12-314" fmla="*/ 679292 h 1867634"/>
                  <a:gd name="connsiteX13-315" fmla="*/ 2067926 w 2254431"/>
                  <a:gd name="connsiteY13-316" fmla="*/ 497490 h 1867634"/>
                  <a:gd name="connsiteX14-317" fmla="*/ 1818099 w 2254431"/>
                  <a:gd name="connsiteY14-318" fmla="*/ 497490 h 1867634"/>
                  <a:gd name="connsiteX15-319" fmla="*/ 1594123 w 2254431"/>
                  <a:gd name="connsiteY15-320" fmla="*/ 273510 h 1867634"/>
                  <a:gd name="connsiteX16-321" fmla="*/ 273507 w 2254431"/>
                  <a:gd name="connsiteY16-322" fmla="*/ 273510 h 1867634"/>
                  <a:gd name="connsiteX17-323" fmla="*/ 0 w 2254431"/>
                  <a:gd name="connsiteY17-324" fmla="*/ 933818 h 1867634"/>
                  <a:gd name="connsiteX0-325" fmla="*/ 0 w 2254431"/>
                  <a:gd name="connsiteY0-326" fmla="*/ 933818 h 1867634"/>
                  <a:gd name="connsiteX1-327" fmla="*/ 273507 w 2254431"/>
                  <a:gd name="connsiteY1-328" fmla="*/ 1594126 h 1867634"/>
                  <a:gd name="connsiteX2-329" fmla="*/ 1594123 w 2254431"/>
                  <a:gd name="connsiteY2-330" fmla="*/ 1594126 h 1867634"/>
                  <a:gd name="connsiteX3-331" fmla="*/ 1818102 w 2254431"/>
                  <a:gd name="connsiteY3-332" fmla="*/ 1370146 h 1867634"/>
                  <a:gd name="connsiteX4-333" fmla="*/ 2067929 w 2254431"/>
                  <a:gd name="connsiteY4-334" fmla="*/ 1370150 h 1867634"/>
                  <a:gd name="connsiteX5-335" fmla="*/ 2249729 w 2254431"/>
                  <a:gd name="connsiteY5-336" fmla="*/ 1188348 h 1867634"/>
                  <a:gd name="connsiteX6-337" fmla="*/ 2249729 w 2254431"/>
                  <a:gd name="connsiteY6-338" fmla="*/ 938520 h 1867634"/>
                  <a:gd name="connsiteX7-339" fmla="*/ 2254431 w 2254431"/>
                  <a:gd name="connsiteY7-340" fmla="*/ 933818 h 1867634"/>
                  <a:gd name="connsiteX8-341" fmla="*/ 2249729 w 2254431"/>
                  <a:gd name="connsiteY8-342" fmla="*/ 929116 h 1867634"/>
                  <a:gd name="connsiteX9-343" fmla="*/ 2249729 w 2254431"/>
                  <a:gd name="connsiteY9-344" fmla="*/ 679292 h 1867634"/>
                  <a:gd name="connsiteX10-345" fmla="*/ 2067926 w 2254431"/>
                  <a:gd name="connsiteY10-346" fmla="*/ 497490 h 1867634"/>
                  <a:gd name="connsiteX11-347" fmla="*/ 1818099 w 2254431"/>
                  <a:gd name="connsiteY11-348" fmla="*/ 497490 h 1867634"/>
                  <a:gd name="connsiteX12-349" fmla="*/ 1594123 w 2254431"/>
                  <a:gd name="connsiteY12-350" fmla="*/ 273510 h 1867634"/>
                  <a:gd name="connsiteX13-351" fmla="*/ 273507 w 2254431"/>
                  <a:gd name="connsiteY13-352" fmla="*/ 273510 h 1867634"/>
                  <a:gd name="connsiteX14-353" fmla="*/ 0 w 2254431"/>
                  <a:gd name="connsiteY14-354" fmla="*/ 933818 h 1867634"/>
                  <a:gd name="connsiteX0-355" fmla="*/ 0 w 2249729"/>
                  <a:gd name="connsiteY0-356" fmla="*/ 933818 h 1867634"/>
                  <a:gd name="connsiteX1-357" fmla="*/ 273507 w 2249729"/>
                  <a:gd name="connsiteY1-358" fmla="*/ 1594126 h 1867634"/>
                  <a:gd name="connsiteX2-359" fmla="*/ 1594123 w 2249729"/>
                  <a:gd name="connsiteY2-360" fmla="*/ 1594126 h 1867634"/>
                  <a:gd name="connsiteX3-361" fmla="*/ 1818102 w 2249729"/>
                  <a:gd name="connsiteY3-362" fmla="*/ 1370146 h 1867634"/>
                  <a:gd name="connsiteX4-363" fmla="*/ 2067929 w 2249729"/>
                  <a:gd name="connsiteY4-364" fmla="*/ 1370150 h 1867634"/>
                  <a:gd name="connsiteX5-365" fmla="*/ 2249729 w 2249729"/>
                  <a:gd name="connsiteY5-366" fmla="*/ 1188348 h 1867634"/>
                  <a:gd name="connsiteX6-367" fmla="*/ 2249729 w 2249729"/>
                  <a:gd name="connsiteY6-368" fmla="*/ 938520 h 1867634"/>
                  <a:gd name="connsiteX7-369" fmla="*/ 2249729 w 2249729"/>
                  <a:gd name="connsiteY7-370" fmla="*/ 929116 h 1867634"/>
                  <a:gd name="connsiteX8-371" fmla="*/ 2249729 w 2249729"/>
                  <a:gd name="connsiteY8-372" fmla="*/ 679292 h 1867634"/>
                  <a:gd name="connsiteX9-373" fmla="*/ 2067926 w 2249729"/>
                  <a:gd name="connsiteY9-374" fmla="*/ 497490 h 1867634"/>
                  <a:gd name="connsiteX10-375" fmla="*/ 1818099 w 2249729"/>
                  <a:gd name="connsiteY10-376" fmla="*/ 497490 h 1867634"/>
                  <a:gd name="connsiteX11-377" fmla="*/ 1594123 w 2249729"/>
                  <a:gd name="connsiteY11-378" fmla="*/ 273510 h 1867634"/>
                  <a:gd name="connsiteX12-379" fmla="*/ 273507 w 2249729"/>
                  <a:gd name="connsiteY12-380" fmla="*/ 273510 h 1867634"/>
                  <a:gd name="connsiteX13-381" fmla="*/ 0 w 2249729"/>
                  <a:gd name="connsiteY13-382" fmla="*/ 933818 h 1867634"/>
                  <a:gd name="connsiteX0-383" fmla="*/ 0 w 2249729"/>
                  <a:gd name="connsiteY0-384" fmla="*/ 933818 h 1867634"/>
                  <a:gd name="connsiteX1-385" fmla="*/ 273507 w 2249729"/>
                  <a:gd name="connsiteY1-386" fmla="*/ 1594126 h 1867634"/>
                  <a:gd name="connsiteX2-387" fmla="*/ 1594123 w 2249729"/>
                  <a:gd name="connsiteY2-388" fmla="*/ 1594126 h 1867634"/>
                  <a:gd name="connsiteX3-389" fmla="*/ 1818102 w 2249729"/>
                  <a:gd name="connsiteY3-390" fmla="*/ 1370146 h 1867634"/>
                  <a:gd name="connsiteX4-391" fmla="*/ 2067929 w 2249729"/>
                  <a:gd name="connsiteY4-392" fmla="*/ 1370150 h 1867634"/>
                  <a:gd name="connsiteX5-393" fmla="*/ 2249729 w 2249729"/>
                  <a:gd name="connsiteY5-394" fmla="*/ 1188348 h 1867634"/>
                  <a:gd name="connsiteX6-395" fmla="*/ 2249729 w 2249729"/>
                  <a:gd name="connsiteY6-396" fmla="*/ 929116 h 1867634"/>
                  <a:gd name="connsiteX7-397" fmla="*/ 2249729 w 2249729"/>
                  <a:gd name="connsiteY7-398" fmla="*/ 679292 h 1867634"/>
                  <a:gd name="connsiteX8-399" fmla="*/ 2067926 w 2249729"/>
                  <a:gd name="connsiteY8-400" fmla="*/ 497490 h 1867634"/>
                  <a:gd name="connsiteX9-401" fmla="*/ 1818099 w 2249729"/>
                  <a:gd name="connsiteY9-402" fmla="*/ 497490 h 1867634"/>
                  <a:gd name="connsiteX10-403" fmla="*/ 1594123 w 2249729"/>
                  <a:gd name="connsiteY10-404" fmla="*/ 273510 h 1867634"/>
                  <a:gd name="connsiteX11-405" fmla="*/ 273507 w 2249729"/>
                  <a:gd name="connsiteY11-406" fmla="*/ 273510 h 1867634"/>
                  <a:gd name="connsiteX12-407" fmla="*/ 0 w 2249729"/>
                  <a:gd name="connsiteY12-408" fmla="*/ 933818 h 1867634"/>
                  <a:gd name="connsiteX0-409" fmla="*/ 0 w 2249729"/>
                  <a:gd name="connsiteY0-410" fmla="*/ 933818 h 1867634"/>
                  <a:gd name="connsiteX1-411" fmla="*/ 273507 w 2249729"/>
                  <a:gd name="connsiteY1-412" fmla="*/ 1594126 h 1867634"/>
                  <a:gd name="connsiteX2-413" fmla="*/ 1594123 w 2249729"/>
                  <a:gd name="connsiteY2-414" fmla="*/ 1594126 h 1867634"/>
                  <a:gd name="connsiteX3-415" fmla="*/ 1818102 w 2249729"/>
                  <a:gd name="connsiteY3-416" fmla="*/ 1370146 h 1867634"/>
                  <a:gd name="connsiteX4-417" fmla="*/ 2067929 w 2249729"/>
                  <a:gd name="connsiteY4-418" fmla="*/ 1370150 h 1867634"/>
                  <a:gd name="connsiteX5-419" fmla="*/ 2249729 w 2249729"/>
                  <a:gd name="connsiteY5-420" fmla="*/ 1188348 h 1867634"/>
                  <a:gd name="connsiteX6-421" fmla="*/ 2249729 w 2249729"/>
                  <a:gd name="connsiteY6-422" fmla="*/ 679292 h 1867634"/>
                  <a:gd name="connsiteX7-423" fmla="*/ 2067926 w 2249729"/>
                  <a:gd name="connsiteY7-424" fmla="*/ 497490 h 1867634"/>
                  <a:gd name="connsiteX8-425" fmla="*/ 1818099 w 2249729"/>
                  <a:gd name="connsiteY8-426" fmla="*/ 497490 h 1867634"/>
                  <a:gd name="connsiteX9-427" fmla="*/ 1594123 w 2249729"/>
                  <a:gd name="connsiteY9-428" fmla="*/ 273510 h 1867634"/>
                  <a:gd name="connsiteX10-429" fmla="*/ 273507 w 2249729"/>
                  <a:gd name="connsiteY10-430" fmla="*/ 273510 h 1867634"/>
                  <a:gd name="connsiteX11-431" fmla="*/ 0 w 2249729"/>
                  <a:gd name="connsiteY11-432" fmla="*/ 933818 h 1867634"/>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 ang="0">
                    <a:pos x="connsiteX9-19" y="connsiteY9-20"/>
                  </a:cxn>
                  <a:cxn ang="0">
                    <a:pos x="connsiteX10-21" y="connsiteY10-22"/>
                  </a:cxn>
                  <a:cxn ang="0">
                    <a:pos x="connsiteX11-23" y="connsiteY11-24"/>
                  </a:cxn>
                </a:cxnLst>
                <a:rect l="l" t="t" r="r" b="b"/>
                <a:pathLst>
                  <a:path w="2249729" h="1867634">
                    <a:moveTo>
                      <a:pt x="0" y="933818"/>
                    </a:moveTo>
                    <a:cubicBezTo>
                      <a:pt x="0" y="1172804"/>
                      <a:pt x="91169" y="1411786"/>
                      <a:pt x="273507" y="1594126"/>
                    </a:cubicBezTo>
                    <a:cubicBezTo>
                      <a:pt x="638186" y="1958804"/>
                      <a:pt x="1229447" y="1958804"/>
                      <a:pt x="1594123" y="1594126"/>
                    </a:cubicBezTo>
                    <a:lnTo>
                      <a:pt x="1818102" y="1370146"/>
                    </a:lnTo>
                    <a:lnTo>
                      <a:pt x="2067929" y="1370150"/>
                    </a:lnTo>
                    <a:cubicBezTo>
                      <a:pt x="2168336" y="1370146"/>
                      <a:pt x="2249729" y="1288752"/>
                      <a:pt x="2249729" y="1188348"/>
                    </a:cubicBezTo>
                    <a:lnTo>
                      <a:pt x="2249729" y="679292"/>
                    </a:lnTo>
                    <a:cubicBezTo>
                      <a:pt x="2249729" y="578884"/>
                      <a:pt x="2168334" y="497490"/>
                      <a:pt x="2067926" y="497490"/>
                    </a:cubicBezTo>
                    <a:lnTo>
                      <a:pt x="1818099" y="497490"/>
                    </a:lnTo>
                    <a:lnTo>
                      <a:pt x="1594123" y="273510"/>
                    </a:lnTo>
                    <a:cubicBezTo>
                      <a:pt x="1229444" y="-91169"/>
                      <a:pt x="638186" y="-91169"/>
                      <a:pt x="273507" y="273510"/>
                    </a:cubicBezTo>
                    <a:cubicBezTo>
                      <a:pt x="91169" y="455848"/>
                      <a:pt x="0" y="694834"/>
                      <a:pt x="0" y="933818"/>
                    </a:cubicBezTo>
                    <a:close/>
                  </a:path>
                </a:pathLst>
              </a:custGeom>
              <a:solidFill>
                <a:schemeClr val="bg1"/>
              </a:solidFill>
              <a:ln w="444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dirty="0">
                  <a:solidFill>
                    <a:schemeClr val="tx1"/>
                  </a:solidFill>
                </a:endParaRPr>
              </a:p>
            </p:txBody>
          </p:sp>
          <p:sp>
            <p:nvSpPr>
              <p:cNvPr id="10" name="Freeform: Shape 9"/>
              <p:cNvSpPr/>
              <p:nvPr/>
            </p:nvSpPr>
            <p:spPr>
              <a:xfrm>
                <a:off x="10573107" y="2486534"/>
                <a:ext cx="805533" cy="687929"/>
              </a:xfrm>
              <a:custGeom>
                <a:avLst/>
                <a:gdLst>
                  <a:gd name="connsiteX0" fmla="*/ 184600 w 805532"/>
                  <a:gd name="connsiteY0" fmla="*/ 520107 h 687929"/>
                  <a:gd name="connsiteX1" fmla="*/ 620929 w 805532"/>
                  <a:gd name="connsiteY1" fmla="*/ 520110 h 687929"/>
                  <a:gd name="connsiteX2" fmla="*/ 704838 w 805532"/>
                  <a:gd name="connsiteY2" fmla="*/ 604019 h 687929"/>
                  <a:gd name="connsiteX3" fmla="*/ 620926 w 805532"/>
                  <a:gd name="connsiteY3" fmla="*/ 687929 h 687929"/>
                  <a:gd name="connsiteX4" fmla="*/ 184600 w 805532"/>
                  <a:gd name="connsiteY4" fmla="*/ 687926 h 687929"/>
                  <a:gd name="connsiteX5" fmla="*/ 100691 w 805532"/>
                  <a:gd name="connsiteY5" fmla="*/ 604019 h 687929"/>
                  <a:gd name="connsiteX6" fmla="*/ 184600 w 805532"/>
                  <a:gd name="connsiteY6" fmla="*/ 520107 h 687929"/>
                  <a:gd name="connsiteX7" fmla="*/ 117472 w 805532"/>
                  <a:gd name="connsiteY7" fmla="*/ 260053 h 687929"/>
                  <a:gd name="connsiteX8" fmla="*/ 688057 w 805532"/>
                  <a:gd name="connsiteY8" fmla="*/ 260053 h 687929"/>
                  <a:gd name="connsiteX9" fmla="*/ 771967 w 805532"/>
                  <a:gd name="connsiteY9" fmla="*/ 343963 h 687929"/>
                  <a:gd name="connsiteX10" fmla="*/ 688057 w 805532"/>
                  <a:gd name="connsiteY10" fmla="*/ 427875 h 687929"/>
                  <a:gd name="connsiteX11" fmla="*/ 117472 w 805532"/>
                  <a:gd name="connsiteY11" fmla="*/ 427872 h 687929"/>
                  <a:gd name="connsiteX12" fmla="*/ 33563 w 805532"/>
                  <a:gd name="connsiteY12" fmla="*/ 343963 h 687929"/>
                  <a:gd name="connsiteX13" fmla="*/ 117472 w 805532"/>
                  <a:gd name="connsiteY13" fmla="*/ 260053 h 687929"/>
                  <a:gd name="connsiteX14" fmla="*/ 83910 w 805532"/>
                  <a:gd name="connsiteY14" fmla="*/ 0 h 687929"/>
                  <a:gd name="connsiteX15" fmla="*/ 721623 w 805532"/>
                  <a:gd name="connsiteY15" fmla="*/ 0 h 687929"/>
                  <a:gd name="connsiteX16" fmla="*/ 805532 w 805532"/>
                  <a:gd name="connsiteY16" fmla="*/ 83910 h 687929"/>
                  <a:gd name="connsiteX17" fmla="*/ 805529 w 805532"/>
                  <a:gd name="connsiteY17" fmla="*/ 83910 h 687929"/>
                  <a:gd name="connsiteX18" fmla="*/ 721620 w 805532"/>
                  <a:gd name="connsiteY18" fmla="*/ 167819 h 687929"/>
                  <a:gd name="connsiteX19" fmla="*/ 83910 w 805532"/>
                  <a:gd name="connsiteY19" fmla="*/ 167819 h 687929"/>
                  <a:gd name="connsiteX20" fmla="*/ 0 w 805532"/>
                  <a:gd name="connsiteY20" fmla="*/ 83910 h 687929"/>
                  <a:gd name="connsiteX21" fmla="*/ 83910 w 805532"/>
                  <a:gd name="connsiteY21" fmla="*/ 0 h 687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805532" h="687929">
                    <a:moveTo>
                      <a:pt x="184600" y="520107"/>
                    </a:moveTo>
                    <a:lnTo>
                      <a:pt x="620929" y="520110"/>
                    </a:lnTo>
                    <a:cubicBezTo>
                      <a:pt x="667269" y="520110"/>
                      <a:pt x="704838" y="557676"/>
                      <a:pt x="704838" y="604019"/>
                    </a:cubicBezTo>
                    <a:cubicBezTo>
                      <a:pt x="704838" y="650360"/>
                      <a:pt x="667269" y="687929"/>
                      <a:pt x="620926" y="687929"/>
                    </a:cubicBezTo>
                    <a:lnTo>
                      <a:pt x="184600" y="687926"/>
                    </a:lnTo>
                    <a:cubicBezTo>
                      <a:pt x="138257" y="687926"/>
                      <a:pt x="100691" y="650360"/>
                      <a:pt x="100691" y="604019"/>
                    </a:cubicBezTo>
                    <a:cubicBezTo>
                      <a:pt x="100691" y="557676"/>
                      <a:pt x="138257" y="520107"/>
                      <a:pt x="184600" y="520107"/>
                    </a:cubicBezTo>
                    <a:close/>
                    <a:moveTo>
                      <a:pt x="117472" y="260053"/>
                    </a:moveTo>
                    <a:lnTo>
                      <a:pt x="688057" y="260053"/>
                    </a:lnTo>
                    <a:cubicBezTo>
                      <a:pt x="734401" y="260053"/>
                      <a:pt x="771967" y="297622"/>
                      <a:pt x="771967" y="343963"/>
                    </a:cubicBezTo>
                    <a:cubicBezTo>
                      <a:pt x="771967" y="390306"/>
                      <a:pt x="734398" y="427875"/>
                      <a:pt x="688057" y="427875"/>
                    </a:cubicBezTo>
                    <a:lnTo>
                      <a:pt x="117472" y="427872"/>
                    </a:lnTo>
                    <a:cubicBezTo>
                      <a:pt x="71132" y="427872"/>
                      <a:pt x="33566" y="390306"/>
                      <a:pt x="33563" y="343963"/>
                    </a:cubicBezTo>
                    <a:cubicBezTo>
                      <a:pt x="33566" y="297622"/>
                      <a:pt x="71132" y="260053"/>
                      <a:pt x="117472" y="260053"/>
                    </a:cubicBezTo>
                    <a:close/>
                    <a:moveTo>
                      <a:pt x="83910" y="0"/>
                    </a:moveTo>
                    <a:lnTo>
                      <a:pt x="721623" y="0"/>
                    </a:lnTo>
                    <a:cubicBezTo>
                      <a:pt x="767963" y="0"/>
                      <a:pt x="805532" y="37569"/>
                      <a:pt x="805532" y="83910"/>
                    </a:cubicBezTo>
                    <a:lnTo>
                      <a:pt x="805529" y="83910"/>
                    </a:lnTo>
                    <a:cubicBezTo>
                      <a:pt x="805529" y="130253"/>
                      <a:pt x="767963" y="167819"/>
                      <a:pt x="721620" y="167819"/>
                    </a:cubicBezTo>
                    <a:lnTo>
                      <a:pt x="83910" y="167819"/>
                    </a:lnTo>
                    <a:cubicBezTo>
                      <a:pt x="37569" y="167819"/>
                      <a:pt x="0" y="130253"/>
                      <a:pt x="0" y="83910"/>
                    </a:cubicBezTo>
                    <a:cubicBezTo>
                      <a:pt x="0" y="37566"/>
                      <a:pt x="37569" y="0"/>
                      <a:pt x="83910"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p:cNvSpPr/>
              <p:nvPr/>
            </p:nvSpPr>
            <p:spPr>
              <a:xfrm>
                <a:off x="10608146" y="1032479"/>
                <a:ext cx="761035" cy="1312187"/>
              </a:xfrm>
              <a:custGeom>
                <a:avLst/>
                <a:gdLst>
                  <a:gd name="connsiteX0" fmla="*/ 1028878 w 3847556"/>
                  <a:gd name="connsiteY0" fmla="*/ 0 h 6633998"/>
                  <a:gd name="connsiteX1" fmla="*/ 1293726 w 3847556"/>
                  <a:gd name="connsiteY1" fmla="*/ 264865 h 6633998"/>
                  <a:gd name="connsiteX2" fmla="*/ 1293726 w 3847556"/>
                  <a:gd name="connsiteY2" fmla="*/ 664770 h 6633998"/>
                  <a:gd name="connsiteX3" fmla="*/ 1656529 w 3847556"/>
                  <a:gd name="connsiteY3" fmla="*/ 664770 h 6633998"/>
                  <a:gd name="connsiteX4" fmla="*/ 1656545 w 3847556"/>
                  <a:gd name="connsiteY4" fmla="*/ 264865 h 6633998"/>
                  <a:gd name="connsiteX5" fmla="*/ 1921394 w 3847556"/>
                  <a:gd name="connsiteY5" fmla="*/ 0 h 6633998"/>
                  <a:gd name="connsiteX6" fmla="*/ 2186253 w 3847556"/>
                  <a:gd name="connsiteY6" fmla="*/ 264865 h 6633998"/>
                  <a:gd name="connsiteX7" fmla="*/ 2186253 w 3847556"/>
                  <a:gd name="connsiteY7" fmla="*/ 664770 h 6633998"/>
                  <a:gd name="connsiteX8" fmla="*/ 2549056 w 3847556"/>
                  <a:gd name="connsiteY8" fmla="*/ 664770 h 6633998"/>
                  <a:gd name="connsiteX9" fmla="*/ 2549056 w 3847556"/>
                  <a:gd name="connsiteY9" fmla="*/ 264865 h 6633998"/>
                  <a:gd name="connsiteX10" fmla="*/ 2813921 w 3847556"/>
                  <a:gd name="connsiteY10" fmla="*/ 0 h 6633998"/>
                  <a:gd name="connsiteX11" fmla="*/ 3078781 w 3847556"/>
                  <a:gd name="connsiteY11" fmla="*/ 264865 h 6633998"/>
                  <a:gd name="connsiteX12" fmla="*/ 3078764 w 3847556"/>
                  <a:gd name="connsiteY12" fmla="*/ 664770 h 6633998"/>
                  <a:gd name="connsiteX13" fmla="*/ 3512447 w 3847556"/>
                  <a:gd name="connsiteY13" fmla="*/ 664770 h 6633998"/>
                  <a:gd name="connsiteX14" fmla="*/ 3520693 w 3847556"/>
                  <a:gd name="connsiteY14" fmla="*/ 668198 h 6633998"/>
                  <a:gd name="connsiteX15" fmla="*/ 3610357 w 3847556"/>
                  <a:gd name="connsiteY15" fmla="*/ 641623 h 6633998"/>
                  <a:gd name="connsiteX16" fmla="*/ 3846084 w 3847556"/>
                  <a:gd name="connsiteY16" fmla="*/ 932715 h 6633998"/>
                  <a:gd name="connsiteX17" fmla="*/ 3273917 w 3847556"/>
                  <a:gd name="connsiteY17" fmla="*/ 6376417 h 6633998"/>
                  <a:gd name="connsiteX18" fmla="*/ 2982826 w 3847556"/>
                  <a:gd name="connsiteY18" fmla="*/ 6612116 h 6633998"/>
                  <a:gd name="connsiteX19" fmla="*/ 2747105 w 3847556"/>
                  <a:gd name="connsiteY19" fmla="*/ 6321024 h 6633998"/>
                  <a:gd name="connsiteX20" fmla="*/ 3304490 w 3847556"/>
                  <a:gd name="connsiteY20" fmla="*/ 1017914 h 6633998"/>
                  <a:gd name="connsiteX21" fmla="*/ 3078764 w 3847556"/>
                  <a:gd name="connsiteY21" fmla="*/ 1017930 h 6633998"/>
                  <a:gd name="connsiteX22" fmla="*/ 3078764 w 3847556"/>
                  <a:gd name="connsiteY22" fmla="*/ 1417857 h 6633998"/>
                  <a:gd name="connsiteX23" fmla="*/ 2813921 w 3847556"/>
                  <a:gd name="connsiteY23" fmla="*/ 1682700 h 6633998"/>
                  <a:gd name="connsiteX24" fmla="*/ 2549056 w 3847556"/>
                  <a:gd name="connsiteY24" fmla="*/ 1417841 h 6633998"/>
                  <a:gd name="connsiteX25" fmla="*/ 2549056 w 3847556"/>
                  <a:gd name="connsiteY25" fmla="*/ 1017930 h 6633998"/>
                  <a:gd name="connsiteX26" fmla="*/ 2186253 w 3847556"/>
                  <a:gd name="connsiteY26" fmla="*/ 1017930 h 6633998"/>
                  <a:gd name="connsiteX27" fmla="*/ 2186237 w 3847556"/>
                  <a:gd name="connsiteY27" fmla="*/ 1417841 h 6633998"/>
                  <a:gd name="connsiteX28" fmla="*/ 1921394 w 3847556"/>
                  <a:gd name="connsiteY28" fmla="*/ 1682700 h 6633998"/>
                  <a:gd name="connsiteX29" fmla="*/ 1656529 w 3847556"/>
                  <a:gd name="connsiteY29" fmla="*/ 1417841 h 6633998"/>
                  <a:gd name="connsiteX30" fmla="*/ 1656529 w 3847556"/>
                  <a:gd name="connsiteY30" fmla="*/ 1017930 h 6633998"/>
                  <a:gd name="connsiteX31" fmla="*/ 1293726 w 3847556"/>
                  <a:gd name="connsiteY31" fmla="*/ 1017930 h 6633998"/>
                  <a:gd name="connsiteX32" fmla="*/ 1293726 w 3847556"/>
                  <a:gd name="connsiteY32" fmla="*/ 1417841 h 6633998"/>
                  <a:gd name="connsiteX33" fmla="*/ 1216149 w 3847556"/>
                  <a:gd name="connsiteY33" fmla="*/ 1605128 h 6633998"/>
                  <a:gd name="connsiteX34" fmla="*/ 1028872 w 3847556"/>
                  <a:gd name="connsiteY34" fmla="*/ 1682700 h 6633998"/>
                  <a:gd name="connsiteX35" fmla="*/ 841580 w 3847556"/>
                  <a:gd name="connsiteY35" fmla="*/ 1605122 h 6633998"/>
                  <a:gd name="connsiteX36" fmla="*/ 764018 w 3847556"/>
                  <a:gd name="connsiteY36" fmla="*/ 1417841 h 6633998"/>
                  <a:gd name="connsiteX37" fmla="*/ 764018 w 3847556"/>
                  <a:gd name="connsiteY37" fmla="*/ 1017914 h 6633998"/>
                  <a:gd name="connsiteX38" fmla="*/ 539645 w 3847556"/>
                  <a:gd name="connsiteY38" fmla="*/ 1017930 h 6633998"/>
                  <a:gd name="connsiteX39" fmla="*/ 1005791 w 3847556"/>
                  <a:gd name="connsiteY39" fmla="*/ 6346040 h 6633998"/>
                  <a:gd name="connsiteX40" fmla="*/ 765023 w 3847556"/>
                  <a:gd name="connsiteY40" fmla="*/ 6632976 h 6633998"/>
                  <a:gd name="connsiteX41" fmla="*/ 478087 w 3847556"/>
                  <a:gd name="connsiteY41" fmla="*/ 6392208 h 6633998"/>
                  <a:gd name="connsiteX42" fmla="*/ 1023 w 3847556"/>
                  <a:gd name="connsiteY42" fmla="*/ 939358 h 6633998"/>
                  <a:gd name="connsiteX43" fmla="*/ 241807 w 3847556"/>
                  <a:gd name="connsiteY43" fmla="*/ 652422 h 6633998"/>
                  <a:gd name="connsiteX44" fmla="*/ 311187 w 3847556"/>
                  <a:gd name="connsiteY44" fmla="*/ 674309 h 6633998"/>
                  <a:gd name="connsiteX45" fmla="*/ 334193 w 3847556"/>
                  <a:gd name="connsiteY45" fmla="*/ 664770 h 6633998"/>
                  <a:gd name="connsiteX46" fmla="*/ 764018 w 3847556"/>
                  <a:gd name="connsiteY46" fmla="*/ 664770 h 6633998"/>
                  <a:gd name="connsiteX47" fmla="*/ 764018 w 3847556"/>
                  <a:gd name="connsiteY47" fmla="*/ 264865 h 6633998"/>
                  <a:gd name="connsiteX48" fmla="*/ 1028878 w 3847556"/>
                  <a:gd name="connsiteY48" fmla="*/ 0 h 6633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3847556" h="6633998">
                    <a:moveTo>
                      <a:pt x="1028878" y="0"/>
                    </a:moveTo>
                    <a:cubicBezTo>
                      <a:pt x="1175157" y="0"/>
                      <a:pt x="1293726" y="118591"/>
                      <a:pt x="1293726" y="264865"/>
                    </a:cubicBezTo>
                    <a:lnTo>
                      <a:pt x="1293726" y="664770"/>
                    </a:lnTo>
                    <a:lnTo>
                      <a:pt x="1656529" y="664770"/>
                    </a:lnTo>
                    <a:lnTo>
                      <a:pt x="1656545" y="264865"/>
                    </a:lnTo>
                    <a:cubicBezTo>
                      <a:pt x="1656529" y="118591"/>
                      <a:pt x="1775115" y="17"/>
                      <a:pt x="1921394" y="0"/>
                    </a:cubicBezTo>
                    <a:cubicBezTo>
                      <a:pt x="2067668" y="17"/>
                      <a:pt x="2186237" y="118591"/>
                      <a:pt x="2186253" y="264865"/>
                    </a:cubicBezTo>
                    <a:lnTo>
                      <a:pt x="2186253" y="664770"/>
                    </a:lnTo>
                    <a:lnTo>
                      <a:pt x="2549056" y="664770"/>
                    </a:lnTo>
                    <a:lnTo>
                      <a:pt x="2549056" y="264865"/>
                    </a:lnTo>
                    <a:cubicBezTo>
                      <a:pt x="2549056" y="118575"/>
                      <a:pt x="2667642" y="0"/>
                      <a:pt x="2813921" y="0"/>
                    </a:cubicBezTo>
                    <a:cubicBezTo>
                      <a:pt x="2960211" y="0"/>
                      <a:pt x="3078781" y="118591"/>
                      <a:pt x="3078781" y="264865"/>
                    </a:cubicBezTo>
                    <a:lnTo>
                      <a:pt x="3078764" y="664770"/>
                    </a:lnTo>
                    <a:lnTo>
                      <a:pt x="3512447" y="664770"/>
                    </a:lnTo>
                    <a:lnTo>
                      <a:pt x="3520693" y="668198"/>
                    </a:lnTo>
                    <a:cubicBezTo>
                      <a:pt x="3545659" y="640863"/>
                      <a:pt x="3577628" y="638174"/>
                      <a:pt x="3610357" y="641623"/>
                    </a:cubicBezTo>
                    <a:cubicBezTo>
                      <a:pt x="3755838" y="656915"/>
                      <a:pt x="3861375" y="787234"/>
                      <a:pt x="3846084" y="932715"/>
                    </a:cubicBezTo>
                    <a:cubicBezTo>
                      <a:pt x="3655380" y="2747282"/>
                      <a:pt x="3464643" y="4561839"/>
                      <a:pt x="3273917" y="6376417"/>
                    </a:cubicBezTo>
                    <a:cubicBezTo>
                      <a:pt x="3258626" y="6521887"/>
                      <a:pt x="3128312" y="6627419"/>
                      <a:pt x="2982826" y="6612116"/>
                    </a:cubicBezTo>
                    <a:cubicBezTo>
                      <a:pt x="2837361" y="6596835"/>
                      <a:pt x="2731824" y="6466505"/>
                      <a:pt x="2747105" y="6321024"/>
                    </a:cubicBezTo>
                    <a:lnTo>
                      <a:pt x="3304490" y="1017914"/>
                    </a:lnTo>
                    <a:lnTo>
                      <a:pt x="3078764" y="1017930"/>
                    </a:lnTo>
                    <a:cubicBezTo>
                      <a:pt x="3078764" y="1151232"/>
                      <a:pt x="3078764" y="1284539"/>
                      <a:pt x="3078764" y="1417857"/>
                    </a:cubicBezTo>
                    <a:cubicBezTo>
                      <a:pt x="3078764" y="1564114"/>
                      <a:pt x="2960195" y="1682700"/>
                      <a:pt x="2813921" y="1682700"/>
                    </a:cubicBezTo>
                    <a:cubicBezTo>
                      <a:pt x="2667631" y="1682700"/>
                      <a:pt x="2549056" y="1564131"/>
                      <a:pt x="2549056" y="1417841"/>
                    </a:cubicBezTo>
                    <a:lnTo>
                      <a:pt x="2549056" y="1017930"/>
                    </a:lnTo>
                    <a:lnTo>
                      <a:pt x="2186253" y="1017930"/>
                    </a:lnTo>
                    <a:cubicBezTo>
                      <a:pt x="2186237" y="1151221"/>
                      <a:pt x="2186237" y="1284555"/>
                      <a:pt x="2186237" y="1417841"/>
                    </a:cubicBezTo>
                    <a:cubicBezTo>
                      <a:pt x="2186237" y="1564131"/>
                      <a:pt x="2067651" y="1682700"/>
                      <a:pt x="1921394" y="1682700"/>
                    </a:cubicBezTo>
                    <a:cubicBezTo>
                      <a:pt x="1775115" y="1682700"/>
                      <a:pt x="1656529" y="1564131"/>
                      <a:pt x="1656529" y="1417841"/>
                    </a:cubicBezTo>
                    <a:lnTo>
                      <a:pt x="1656529" y="1017930"/>
                    </a:lnTo>
                    <a:lnTo>
                      <a:pt x="1293726" y="1017930"/>
                    </a:lnTo>
                    <a:cubicBezTo>
                      <a:pt x="1293710" y="1151221"/>
                      <a:pt x="1293726" y="1284539"/>
                      <a:pt x="1293726" y="1417841"/>
                    </a:cubicBezTo>
                    <a:cubicBezTo>
                      <a:pt x="1293726" y="1490986"/>
                      <a:pt x="1264077" y="1557199"/>
                      <a:pt x="1216149" y="1605128"/>
                    </a:cubicBezTo>
                    <a:lnTo>
                      <a:pt x="1028872" y="1682700"/>
                    </a:lnTo>
                    <a:lnTo>
                      <a:pt x="841580" y="1605122"/>
                    </a:lnTo>
                    <a:cubicBezTo>
                      <a:pt x="793651" y="1557199"/>
                      <a:pt x="764007" y="1490986"/>
                      <a:pt x="764018" y="1417841"/>
                    </a:cubicBezTo>
                    <a:lnTo>
                      <a:pt x="764018" y="1017914"/>
                    </a:lnTo>
                    <a:lnTo>
                      <a:pt x="539645" y="1017930"/>
                    </a:lnTo>
                    <a:cubicBezTo>
                      <a:pt x="695040" y="2793967"/>
                      <a:pt x="850418" y="4570003"/>
                      <a:pt x="1005791" y="6346040"/>
                    </a:cubicBezTo>
                    <a:cubicBezTo>
                      <a:pt x="1018529" y="6491754"/>
                      <a:pt x="910743" y="6620221"/>
                      <a:pt x="765023" y="6632976"/>
                    </a:cubicBezTo>
                    <a:cubicBezTo>
                      <a:pt x="619293" y="6645714"/>
                      <a:pt x="490842" y="6537928"/>
                      <a:pt x="478087" y="6392208"/>
                    </a:cubicBezTo>
                    <a:lnTo>
                      <a:pt x="1023" y="939358"/>
                    </a:lnTo>
                    <a:cubicBezTo>
                      <a:pt x="-11716" y="793639"/>
                      <a:pt x="96076" y="665177"/>
                      <a:pt x="241807" y="652422"/>
                    </a:cubicBezTo>
                    <a:lnTo>
                      <a:pt x="311187" y="674309"/>
                    </a:lnTo>
                    <a:cubicBezTo>
                      <a:pt x="317983" y="665335"/>
                      <a:pt x="326028" y="664770"/>
                      <a:pt x="334193" y="664770"/>
                    </a:cubicBezTo>
                    <a:lnTo>
                      <a:pt x="764018" y="664770"/>
                    </a:lnTo>
                    <a:lnTo>
                      <a:pt x="764018" y="264865"/>
                    </a:lnTo>
                    <a:cubicBezTo>
                      <a:pt x="764018" y="118591"/>
                      <a:pt x="882588" y="0"/>
                      <a:pt x="1028878"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5" name="Group 4"/>
            <p:cNvGrpSpPr/>
            <p:nvPr/>
          </p:nvGrpSpPr>
          <p:grpSpPr>
            <a:xfrm>
              <a:off x="0" y="6374086"/>
              <a:ext cx="11401431" cy="237804"/>
              <a:chOff x="0" y="6374086"/>
              <a:chExt cx="11401431" cy="237804"/>
            </a:xfrm>
          </p:grpSpPr>
          <p:sp>
            <p:nvSpPr>
              <p:cNvPr id="6" name="Rectangle 5"/>
              <p:cNvSpPr/>
              <p:nvPr/>
            </p:nvSpPr>
            <p:spPr>
              <a:xfrm>
                <a:off x="0" y="6566170"/>
                <a:ext cx="11311128" cy="4572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11355711" y="6374086"/>
                <a:ext cx="45720" cy="15544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Block Arc 7"/>
              <p:cNvSpPr/>
              <p:nvPr/>
            </p:nvSpPr>
            <p:spPr>
              <a:xfrm>
                <a:off x="11229678" y="6440137"/>
                <a:ext cx="171753" cy="171753"/>
              </a:xfrm>
              <a:prstGeom prst="blockArc">
                <a:avLst>
                  <a:gd name="adj1" fmla="val 21339429"/>
                  <a:gd name="adj2" fmla="val 6091498"/>
                  <a:gd name="adj3" fmla="val 27090"/>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gr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ontents slide layout">
    <p:spTree>
      <p:nvGrpSpPr>
        <p:cNvPr id="1" name=""/>
        <p:cNvGrpSpPr/>
        <p:nvPr/>
      </p:nvGrpSpPr>
      <p:grpSpPr>
        <a:xfrm>
          <a:off x="0" y="0"/>
          <a:ext cx="0" cy="0"/>
          <a:chOff x="0" y="0"/>
          <a:chExt cx="0" cy="0"/>
        </a:xfrm>
      </p:grpSpPr>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Agenda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2_Style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Style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a:off x="0" y="0"/>
            <a:ext cx="12192000" cy="6858000"/>
          </a:xfrm>
          <a:prstGeom prst="rect">
            <a:avLst/>
          </a:prstGeom>
          <a:solidFill>
            <a:schemeClr val="bg1">
              <a:alpha val="1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4_Style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Freeform: Shape 1"/>
          <p:cNvSpPr/>
          <p:nvPr userDrawn="1"/>
        </p:nvSpPr>
        <p:spPr>
          <a:xfrm>
            <a:off x="0" y="0"/>
            <a:ext cx="9569302" cy="6858000"/>
          </a:xfrm>
          <a:custGeom>
            <a:avLst/>
            <a:gdLst>
              <a:gd name="connsiteX0" fmla="*/ 0 w 9703610"/>
              <a:gd name="connsiteY0" fmla="*/ 0 h 6858000"/>
              <a:gd name="connsiteX1" fmla="*/ 5546070 w 9703610"/>
              <a:gd name="connsiteY1" fmla="*/ 0 h 6858000"/>
              <a:gd name="connsiteX2" fmla="*/ 9703610 w 9703610"/>
              <a:gd name="connsiteY2" fmla="*/ 6858000 h 6858000"/>
              <a:gd name="connsiteX3" fmla="*/ 0 w 970361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9703610" h="6858000">
                <a:moveTo>
                  <a:pt x="0" y="0"/>
                </a:moveTo>
                <a:lnTo>
                  <a:pt x="5546070" y="0"/>
                </a:lnTo>
                <a:lnTo>
                  <a:pt x="9703610" y="6858000"/>
                </a:lnTo>
                <a:lnTo>
                  <a:pt x="0" y="6858000"/>
                </a:lnTo>
                <a:close/>
              </a:path>
            </a:pathLst>
          </a:custGeom>
          <a:solidFill>
            <a:schemeClr val="accent1">
              <a:alpha val="1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3_Style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Picture Placeholder 2"/>
          <p:cNvSpPr>
            <a:spLocks noGrp="1"/>
          </p:cNvSpPr>
          <p:nvPr>
            <p:ph type="pic" idx="12" hasCustomPrompt="1"/>
          </p:nvPr>
        </p:nvSpPr>
        <p:spPr>
          <a:xfrm>
            <a:off x="9178591" y="1010532"/>
            <a:ext cx="2286000" cy="2743200"/>
          </a:xfrm>
          <a:prstGeom prst="rect">
            <a:avLst/>
          </a:prstGeom>
          <a:solidFill>
            <a:schemeClr val="bg1">
              <a:lumMod val="95000"/>
            </a:schemeClr>
          </a:solidFill>
        </p:spPr>
        <p:txBody>
          <a:bodyPr anchor="ctr"/>
          <a:lstStyle>
            <a:lvl1pPr marL="0" indent="0" algn="ctr">
              <a:buNone/>
              <a:defRPr sz="1200">
                <a:latin typeface="+mn-lt"/>
                <a:cs typeface="Arial" panose="020B0604020202020204"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 </a:t>
            </a:r>
            <a:endParaRPr lang="ko-KR" altLang="en-US" dirty="0"/>
          </a:p>
        </p:txBody>
      </p:sp>
      <p:sp>
        <p:nvSpPr>
          <p:cNvPr id="3" name="Picture Placeholder 2"/>
          <p:cNvSpPr>
            <a:spLocks noGrp="1"/>
          </p:cNvSpPr>
          <p:nvPr>
            <p:ph type="pic" idx="13" hasCustomPrompt="1"/>
          </p:nvPr>
        </p:nvSpPr>
        <p:spPr>
          <a:xfrm>
            <a:off x="6186490" y="1010532"/>
            <a:ext cx="2286000" cy="2743200"/>
          </a:xfrm>
          <a:prstGeom prst="rect">
            <a:avLst/>
          </a:prstGeom>
          <a:solidFill>
            <a:schemeClr val="bg1">
              <a:lumMod val="95000"/>
            </a:schemeClr>
          </a:solidFill>
        </p:spPr>
        <p:txBody>
          <a:bodyPr anchor="ctr"/>
          <a:lstStyle>
            <a:lvl1pPr marL="0" indent="0" algn="ctr">
              <a:buNone/>
              <a:defRPr sz="1200">
                <a:latin typeface="+mn-lt"/>
                <a:cs typeface="Arial" panose="020B0604020202020204"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 </a:t>
            </a:r>
            <a:endParaRPr lang="ko-KR" alt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Image Layout">
    <p:spTree>
      <p:nvGrpSpPr>
        <p:cNvPr id="1" name=""/>
        <p:cNvGrpSpPr/>
        <p:nvPr/>
      </p:nvGrpSpPr>
      <p:grpSpPr>
        <a:xfrm>
          <a:off x="0" y="0"/>
          <a:ext cx="0" cy="0"/>
          <a:chOff x="0" y="0"/>
          <a:chExt cx="0" cy="0"/>
        </a:xfrm>
      </p:grpSpPr>
      <p:grpSp>
        <p:nvGrpSpPr>
          <p:cNvPr id="3" name="Group 2"/>
          <p:cNvGrpSpPr/>
          <p:nvPr userDrawn="1"/>
        </p:nvGrpSpPr>
        <p:grpSpPr>
          <a:xfrm>
            <a:off x="739019" y="1801308"/>
            <a:ext cx="2251389" cy="4202048"/>
            <a:chOff x="3501573" y="3178068"/>
            <a:chExt cx="1340594" cy="2737840"/>
          </a:xfrm>
        </p:grpSpPr>
        <p:sp>
          <p:nvSpPr>
            <p:cNvPr id="4" name="Freeform: Shape 3"/>
            <p:cNvSpPr/>
            <p:nvPr/>
          </p:nvSpPr>
          <p:spPr>
            <a:xfrm>
              <a:off x="3504728" y="3612346"/>
              <a:ext cx="62939" cy="220286"/>
            </a:xfrm>
            <a:custGeom>
              <a:avLst/>
              <a:gdLst>
                <a:gd name="connsiteX0" fmla="*/ 12859 w 19050"/>
                <a:gd name="connsiteY0" fmla="*/ 68104 h 66675"/>
                <a:gd name="connsiteX1" fmla="*/ 12859 w 19050"/>
                <a:gd name="connsiteY1" fmla="*/ 68104 h 66675"/>
                <a:gd name="connsiteX2" fmla="*/ 7144 w 19050"/>
                <a:gd name="connsiteY2" fmla="*/ 62389 h 66675"/>
                <a:gd name="connsiteX3" fmla="*/ 7144 w 19050"/>
                <a:gd name="connsiteY3" fmla="*/ 12859 h 66675"/>
                <a:gd name="connsiteX4" fmla="*/ 12859 w 19050"/>
                <a:gd name="connsiteY4" fmla="*/ 7144 h 66675"/>
                <a:gd name="connsiteX5" fmla="*/ 12859 w 19050"/>
                <a:gd name="connsiteY5" fmla="*/ 7144 h 66675"/>
                <a:gd name="connsiteX6" fmla="*/ 18574 w 19050"/>
                <a:gd name="connsiteY6" fmla="*/ 12859 h 66675"/>
                <a:gd name="connsiteX7" fmla="*/ 18574 w 19050"/>
                <a:gd name="connsiteY7" fmla="*/ 62389 h 66675"/>
                <a:gd name="connsiteX8" fmla="*/ 12859 w 19050"/>
                <a:gd name="connsiteY8" fmla="*/ 68104 h 66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050" h="66675">
                  <a:moveTo>
                    <a:pt x="12859" y="68104"/>
                  </a:moveTo>
                  <a:lnTo>
                    <a:pt x="12859" y="68104"/>
                  </a:lnTo>
                  <a:cubicBezTo>
                    <a:pt x="10001" y="68104"/>
                    <a:pt x="7144" y="65246"/>
                    <a:pt x="7144" y="62389"/>
                  </a:cubicBezTo>
                  <a:lnTo>
                    <a:pt x="7144" y="12859"/>
                  </a:lnTo>
                  <a:cubicBezTo>
                    <a:pt x="7144" y="10001"/>
                    <a:pt x="10001" y="7144"/>
                    <a:pt x="12859" y="7144"/>
                  </a:cubicBezTo>
                  <a:lnTo>
                    <a:pt x="12859" y="7144"/>
                  </a:lnTo>
                  <a:cubicBezTo>
                    <a:pt x="15716" y="7144"/>
                    <a:pt x="18574" y="10001"/>
                    <a:pt x="18574" y="12859"/>
                  </a:cubicBezTo>
                  <a:lnTo>
                    <a:pt x="18574" y="62389"/>
                  </a:lnTo>
                  <a:cubicBezTo>
                    <a:pt x="18574" y="65246"/>
                    <a:pt x="15716" y="68104"/>
                    <a:pt x="12859" y="68104"/>
                  </a:cubicBezTo>
                  <a:close/>
                </a:path>
              </a:pathLst>
            </a:custGeom>
            <a:solidFill>
              <a:srgbClr val="808080"/>
            </a:solidFill>
            <a:ln w="9525" cap="flat">
              <a:noFill/>
              <a:prstDash val="solid"/>
              <a:miter/>
            </a:ln>
          </p:spPr>
          <p:txBody>
            <a:bodyPr rtlCol="0" anchor="ctr"/>
            <a:lstStyle/>
            <a:p>
              <a:endParaRPr lang="en-US"/>
            </a:p>
          </p:txBody>
        </p:sp>
        <p:sp>
          <p:nvSpPr>
            <p:cNvPr id="5" name="Freeform: Shape 4"/>
            <p:cNvSpPr/>
            <p:nvPr/>
          </p:nvSpPr>
          <p:spPr>
            <a:xfrm>
              <a:off x="3501573" y="3832632"/>
              <a:ext cx="62939" cy="220286"/>
            </a:xfrm>
            <a:custGeom>
              <a:avLst/>
              <a:gdLst>
                <a:gd name="connsiteX0" fmla="*/ 12859 w 19050"/>
                <a:gd name="connsiteY0" fmla="*/ 68104 h 66675"/>
                <a:gd name="connsiteX1" fmla="*/ 12859 w 19050"/>
                <a:gd name="connsiteY1" fmla="*/ 68104 h 66675"/>
                <a:gd name="connsiteX2" fmla="*/ 7144 w 19050"/>
                <a:gd name="connsiteY2" fmla="*/ 62389 h 66675"/>
                <a:gd name="connsiteX3" fmla="*/ 7144 w 19050"/>
                <a:gd name="connsiteY3" fmla="*/ 12859 h 66675"/>
                <a:gd name="connsiteX4" fmla="*/ 12859 w 19050"/>
                <a:gd name="connsiteY4" fmla="*/ 7144 h 66675"/>
                <a:gd name="connsiteX5" fmla="*/ 12859 w 19050"/>
                <a:gd name="connsiteY5" fmla="*/ 7144 h 66675"/>
                <a:gd name="connsiteX6" fmla="*/ 18574 w 19050"/>
                <a:gd name="connsiteY6" fmla="*/ 12859 h 66675"/>
                <a:gd name="connsiteX7" fmla="*/ 18574 w 19050"/>
                <a:gd name="connsiteY7" fmla="*/ 62389 h 66675"/>
                <a:gd name="connsiteX8" fmla="*/ 12859 w 19050"/>
                <a:gd name="connsiteY8" fmla="*/ 68104 h 66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050" h="66675">
                  <a:moveTo>
                    <a:pt x="12859" y="68104"/>
                  </a:moveTo>
                  <a:lnTo>
                    <a:pt x="12859" y="68104"/>
                  </a:lnTo>
                  <a:cubicBezTo>
                    <a:pt x="10001" y="68104"/>
                    <a:pt x="7144" y="65246"/>
                    <a:pt x="7144" y="62389"/>
                  </a:cubicBezTo>
                  <a:lnTo>
                    <a:pt x="7144" y="12859"/>
                  </a:lnTo>
                  <a:cubicBezTo>
                    <a:pt x="7144" y="10001"/>
                    <a:pt x="10001" y="7144"/>
                    <a:pt x="12859" y="7144"/>
                  </a:cubicBezTo>
                  <a:lnTo>
                    <a:pt x="12859" y="7144"/>
                  </a:lnTo>
                  <a:cubicBezTo>
                    <a:pt x="15716" y="7144"/>
                    <a:pt x="18574" y="10001"/>
                    <a:pt x="18574" y="12859"/>
                  </a:cubicBezTo>
                  <a:lnTo>
                    <a:pt x="18574" y="62389"/>
                  </a:lnTo>
                  <a:cubicBezTo>
                    <a:pt x="18574" y="65246"/>
                    <a:pt x="15716" y="68104"/>
                    <a:pt x="12859" y="68104"/>
                  </a:cubicBezTo>
                  <a:close/>
                </a:path>
              </a:pathLst>
            </a:custGeom>
            <a:solidFill>
              <a:srgbClr val="808080"/>
            </a:solidFill>
            <a:ln w="9525" cap="flat">
              <a:noFill/>
              <a:prstDash val="solid"/>
              <a:miter/>
            </a:ln>
          </p:spPr>
          <p:txBody>
            <a:bodyPr rtlCol="0" anchor="ctr"/>
            <a:lstStyle/>
            <a:p>
              <a:endParaRPr lang="en-US"/>
            </a:p>
          </p:txBody>
        </p:sp>
        <p:sp>
          <p:nvSpPr>
            <p:cNvPr id="6" name="Freeform: Shape 5"/>
            <p:cNvSpPr/>
            <p:nvPr/>
          </p:nvSpPr>
          <p:spPr>
            <a:xfrm>
              <a:off x="4776089" y="3829487"/>
              <a:ext cx="62939" cy="220286"/>
            </a:xfrm>
            <a:custGeom>
              <a:avLst/>
              <a:gdLst>
                <a:gd name="connsiteX0" fmla="*/ 12859 w 19050"/>
                <a:gd name="connsiteY0" fmla="*/ 68104 h 66675"/>
                <a:gd name="connsiteX1" fmla="*/ 12859 w 19050"/>
                <a:gd name="connsiteY1" fmla="*/ 68104 h 66675"/>
                <a:gd name="connsiteX2" fmla="*/ 7144 w 19050"/>
                <a:gd name="connsiteY2" fmla="*/ 62389 h 66675"/>
                <a:gd name="connsiteX3" fmla="*/ 7144 w 19050"/>
                <a:gd name="connsiteY3" fmla="*/ 12859 h 66675"/>
                <a:gd name="connsiteX4" fmla="*/ 12859 w 19050"/>
                <a:gd name="connsiteY4" fmla="*/ 7144 h 66675"/>
                <a:gd name="connsiteX5" fmla="*/ 12859 w 19050"/>
                <a:gd name="connsiteY5" fmla="*/ 7144 h 66675"/>
                <a:gd name="connsiteX6" fmla="*/ 18574 w 19050"/>
                <a:gd name="connsiteY6" fmla="*/ 12859 h 66675"/>
                <a:gd name="connsiteX7" fmla="*/ 18574 w 19050"/>
                <a:gd name="connsiteY7" fmla="*/ 62389 h 66675"/>
                <a:gd name="connsiteX8" fmla="*/ 12859 w 19050"/>
                <a:gd name="connsiteY8" fmla="*/ 68104 h 66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050" h="66675">
                  <a:moveTo>
                    <a:pt x="12859" y="68104"/>
                  </a:moveTo>
                  <a:lnTo>
                    <a:pt x="12859" y="68104"/>
                  </a:lnTo>
                  <a:cubicBezTo>
                    <a:pt x="10001" y="68104"/>
                    <a:pt x="7144" y="65246"/>
                    <a:pt x="7144" y="62389"/>
                  </a:cubicBezTo>
                  <a:lnTo>
                    <a:pt x="7144" y="12859"/>
                  </a:lnTo>
                  <a:cubicBezTo>
                    <a:pt x="7144" y="10001"/>
                    <a:pt x="10001" y="7144"/>
                    <a:pt x="12859" y="7144"/>
                  </a:cubicBezTo>
                  <a:lnTo>
                    <a:pt x="12859" y="7144"/>
                  </a:lnTo>
                  <a:cubicBezTo>
                    <a:pt x="15716" y="7144"/>
                    <a:pt x="18574" y="10001"/>
                    <a:pt x="18574" y="12859"/>
                  </a:cubicBezTo>
                  <a:lnTo>
                    <a:pt x="18574" y="62389"/>
                  </a:lnTo>
                  <a:cubicBezTo>
                    <a:pt x="19526" y="65246"/>
                    <a:pt x="16669" y="68104"/>
                    <a:pt x="12859" y="68104"/>
                  </a:cubicBezTo>
                  <a:close/>
                </a:path>
              </a:pathLst>
            </a:custGeom>
            <a:solidFill>
              <a:srgbClr val="808080"/>
            </a:solidFill>
            <a:ln w="9525" cap="flat">
              <a:noFill/>
              <a:prstDash val="solid"/>
              <a:miter/>
            </a:ln>
          </p:spPr>
          <p:txBody>
            <a:bodyPr rtlCol="0" anchor="ctr"/>
            <a:lstStyle/>
            <a:p>
              <a:endParaRPr lang="en-US"/>
            </a:p>
          </p:txBody>
        </p:sp>
        <p:sp>
          <p:nvSpPr>
            <p:cNvPr id="7" name="Freeform: Shape 6"/>
            <p:cNvSpPr/>
            <p:nvPr/>
          </p:nvSpPr>
          <p:spPr>
            <a:xfrm>
              <a:off x="3520451" y="3178068"/>
              <a:ext cx="1321716" cy="2737840"/>
            </a:xfrm>
            <a:custGeom>
              <a:avLst/>
              <a:gdLst>
                <a:gd name="connsiteX0" fmla="*/ 350044 w 400050"/>
                <a:gd name="connsiteY0" fmla="*/ 7144 h 828675"/>
                <a:gd name="connsiteX1" fmla="*/ 53816 w 400050"/>
                <a:gd name="connsiteY1" fmla="*/ 7144 h 828675"/>
                <a:gd name="connsiteX2" fmla="*/ 7144 w 400050"/>
                <a:gd name="connsiteY2" fmla="*/ 53816 h 828675"/>
                <a:gd name="connsiteX3" fmla="*/ 7144 w 400050"/>
                <a:gd name="connsiteY3" fmla="*/ 781526 h 828675"/>
                <a:gd name="connsiteX4" fmla="*/ 53816 w 400050"/>
                <a:gd name="connsiteY4" fmla="*/ 828199 h 828675"/>
                <a:gd name="connsiteX5" fmla="*/ 350044 w 400050"/>
                <a:gd name="connsiteY5" fmla="*/ 828199 h 828675"/>
                <a:gd name="connsiteX6" fmla="*/ 396716 w 400050"/>
                <a:gd name="connsiteY6" fmla="*/ 781526 h 828675"/>
                <a:gd name="connsiteX7" fmla="*/ 396716 w 400050"/>
                <a:gd name="connsiteY7" fmla="*/ 53816 h 828675"/>
                <a:gd name="connsiteX8" fmla="*/ 350044 w 400050"/>
                <a:gd name="connsiteY8" fmla="*/ 7144 h 828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0050" h="828675">
                  <a:moveTo>
                    <a:pt x="350044" y="7144"/>
                  </a:moveTo>
                  <a:lnTo>
                    <a:pt x="53816" y="7144"/>
                  </a:lnTo>
                  <a:cubicBezTo>
                    <a:pt x="28099" y="7144"/>
                    <a:pt x="7144" y="28099"/>
                    <a:pt x="7144" y="53816"/>
                  </a:cubicBezTo>
                  <a:lnTo>
                    <a:pt x="7144" y="781526"/>
                  </a:lnTo>
                  <a:cubicBezTo>
                    <a:pt x="7144" y="807244"/>
                    <a:pt x="28099" y="828199"/>
                    <a:pt x="53816" y="828199"/>
                  </a:cubicBezTo>
                  <a:lnTo>
                    <a:pt x="350044" y="828199"/>
                  </a:lnTo>
                  <a:cubicBezTo>
                    <a:pt x="375761" y="828199"/>
                    <a:pt x="396716" y="807244"/>
                    <a:pt x="396716" y="781526"/>
                  </a:cubicBezTo>
                  <a:lnTo>
                    <a:pt x="396716" y="53816"/>
                  </a:lnTo>
                  <a:cubicBezTo>
                    <a:pt x="396716" y="28099"/>
                    <a:pt x="375761" y="7144"/>
                    <a:pt x="350044" y="7144"/>
                  </a:cubicBezTo>
                  <a:close/>
                </a:path>
              </a:pathLst>
            </a:custGeom>
            <a:solidFill>
              <a:srgbClr val="808080"/>
            </a:solidFill>
            <a:ln w="9525" cap="flat">
              <a:noFill/>
              <a:prstDash val="solid"/>
              <a:miter/>
            </a:ln>
          </p:spPr>
          <p:txBody>
            <a:bodyPr rtlCol="0" anchor="ctr"/>
            <a:lstStyle/>
            <a:p>
              <a:endParaRPr lang="en-US"/>
            </a:p>
          </p:txBody>
        </p:sp>
        <p:sp>
          <p:nvSpPr>
            <p:cNvPr id="8" name="Freeform: Shape 7"/>
            <p:cNvSpPr/>
            <p:nvPr/>
          </p:nvSpPr>
          <p:spPr>
            <a:xfrm>
              <a:off x="3529897" y="3190652"/>
              <a:ext cx="1290246" cy="2706371"/>
            </a:xfrm>
            <a:custGeom>
              <a:avLst/>
              <a:gdLst>
                <a:gd name="connsiteX0" fmla="*/ 345281 w 390525"/>
                <a:gd name="connsiteY0" fmla="*/ 7144 h 819150"/>
                <a:gd name="connsiteX1" fmla="*/ 52864 w 390525"/>
                <a:gd name="connsiteY1" fmla="*/ 7144 h 819150"/>
                <a:gd name="connsiteX2" fmla="*/ 7144 w 390525"/>
                <a:gd name="connsiteY2" fmla="*/ 52864 h 819150"/>
                <a:gd name="connsiteX3" fmla="*/ 7144 w 390525"/>
                <a:gd name="connsiteY3" fmla="*/ 772954 h 819150"/>
                <a:gd name="connsiteX4" fmla="*/ 52864 w 390525"/>
                <a:gd name="connsiteY4" fmla="*/ 818674 h 819150"/>
                <a:gd name="connsiteX5" fmla="*/ 345281 w 390525"/>
                <a:gd name="connsiteY5" fmla="*/ 818674 h 819150"/>
                <a:gd name="connsiteX6" fmla="*/ 391001 w 390525"/>
                <a:gd name="connsiteY6" fmla="*/ 772954 h 819150"/>
                <a:gd name="connsiteX7" fmla="*/ 391001 w 390525"/>
                <a:gd name="connsiteY7" fmla="*/ 52864 h 819150"/>
                <a:gd name="connsiteX8" fmla="*/ 345281 w 390525"/>
                <a:gd name="connsiteY8" fmla="*/ 7144 h 819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525" h="819150">
                  <a:moveTo>
                    <a:pt x="345281" y="7144"/>
                  </a:moveTo>
                  <a:lnTo>
                    <a:pt x="52864" y="7144"/>
                  </a:lnTo>
                  <a:cubicBezTo>
                    <a:pt x="27146" y="7144"/>
                    <a:pt x="7144" y="27146"/>
                    <a:pt x="7144" y="52864"/>
                  </a:cubicBezTo>
                  <a:lnTo>
                    <a:pt x="7144" y="772954"/>
                  </a:lnTo>
                  <a:cubicBezTo>
                    <a:pt x="7144" y="798671"/>
                    <a:pt x="27146" y="818674"/>
                    <a:pt x="52864" y="818674"/>
                  </a:cubicBezTo>
                  <a:lnTo>
                    <a:pt x="345281" y="818674"/>
                  </a:lnTo>
                  <a:cubicBezTo>
                    <a:pt x="370999" y="818674"/>
                    <a:pt x="391001" y="798671"/>
                    <a:pt x="391001" y="772954"/>
                  </a:cubicBezTo>
                  <a:lnTo>
                    <a:pt x="391001" y="52864"/>
                  </a:lnTo>
                  <a:cubicBezTo>
                    <a:pt x="391001" y="28099"/>
                    <a:pt x="370046" y="7144"/>
                    <a:pt x="345281" y="7144"/>
                  </a:cubicBezTo>
                  <a:close/>
                </a:path>
              </a:pathLst>
            </a:custGeom>
            <a:solidFill>
              <a:srgbClr val="1A1A1A"/>
            </a:solidFill>
            <a:ln w="9525" cap="flat">
              <a:noFill/>
              <a:prstDash val="solid"/>
              <a:miter/>
            </a:ln>
          </p:spPr>
          <p:txBody>
            <a:bodyPr rtlCol="0" anchor="ctr"/>
            <a:lstStyle/>
            <a:p>
              <a:endParaRPr lang="en-US"/>
            </a:p>
          </p:txBody>
        </p:sp>
        <p:sp>
          <p:nvSpPr>
            <p:cNvPr id="9" name="Freeform: Shape 8"/>
            <p:cNvSpPr/>
            <p:nvPr/>
          </p:nvSpPr>
          <p:spPr>
            <a:xfrm>
              <a:off x="3627447" y="3596610"/>
              <a:ext cx="1101430" cy="1951104"/>
            </a:xfrm>
            <a:custGeom>
              <a:avLst/>
              <a:gdLst>
                <a:gd name="connsiteX0" fmla="*/ 7144 w 333375"/>
                <a:gd name="connsiteY0" fmla="*/ 7144 h 590550"/>
                <a:gd name="connsiteX1" fmla="*/ 331946 w 333375"/>
                <a:gd name="connsiteY1" fmla="*/ 7144 h 590550"/>
                <a:gd name="connsiteX2" fmla="*/ 331946 w 333375"/>
                <a:gd name="connsiteY2" fmla="*/ 586264 h 590550"/>
                <a:gd name="connsiteX3" fmla="*/ 7144 w 333375"/>
                <a:gd name="connsiteY3" fmla="*/ 586264 h 590550"/>
              </a:gdLst>
              <a:ahLst/>
              <a:cxnLst>
                <a:cxn ang="0">
                  <a:pos x="connsiteX0" y="connsiteY0"/>
                </a:cxn>
                <a:cxn ang="0">
                  <a:pos x="connsiteX1" y="connsiteY1"/>
                </a:cxn>
                <a:cxn ang="0">
                  <a:pos x="connsiteX2" y="connsiteY2"/>
                </a:cxn>
                <a:cxn ang="0">
                  <a:pos x="connsiteX3" y="connsiteY3"/>
                </a:cxn>
              </a:cxnLst>
              <a:rect l="l" t="t" r="r" b="b"/>
              <a:pathLst>
                <a:path w="333375" h="590550">
                  <a:moveTo>
                    <a:pt x="7144" y="7144"/>
                  </a:moveTo>
                  <a:lnTo>
                    <a:pt x="331946" y="7144"/>
                  </a:lnTo>
                  <a:lnTo>
                    <a:pt x="331946" y="586264"/>
                  </a:lnTo>
                  <a:lnTo>
                    <a:pt x="7144" y="586264"/>
                  </a:lnTo>
                  <a:close/>
                </a:path>
              </a:pathLst>
            </a:custGeom>
            <a:solidFill>
              <a:schemeClr val="bg1">
                <a:lumMod val="95000"/>
              </a:schemeClr>
            </a:solidFill>
            <a:ln w="9525" cap="flat">
              <a:noFill/>
              <a:prstDash val="solid"/>
              <a:miter/>
            </a:ln>
          </p:spPr>
          <p:txBody>
            <a:bodyPr rtlCol="0" anchor="ctr"/>
            <a:lstStyle/>
            <a:p>
              <a:endParaRPr lang="en-US" dirty="0"/>
            </a:p>
          </p:txBody>
        </p:sp>
        <p:grpSp>
          <p:nvGrpSpPr>
            <p:cNvPr id="10" name="Group 9"/>
            <p:cNvGrpSpPr/>
            <p:nvPr/>
          </p:nvGrpSpPr>
          <p:grpSpPr>
            <a:xfrm>
              <a:off x="4088508" y="5635852"/>
              <a:ext cx="173080" cy="173080"/>
              <a:chOff x="6768665" y="6038214"/>
              <a:chExt cx="147968" cy="147968"/>
            </a:xfrm>
          </p:grpSpPr>
          <p:sp>
            <p:nvSpPr>
              <p:cNvPr id="14" name="Oval 13"/>
              <p:cNvSpPr/>
              <p:nvPr/>
            </p:nvSpPr>
            <p:spPr>
              <a:xfrm>
                <a:off x="6768665" y="6038214"/>
                <a:ext cx="147968" cy="147968"/>
              </a:xfrm>
              <a:prstGeom prst="ellipse">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p:cNvSpPr/>
              <p:nvPr/>
            </p:nvSpPr>
            <p:spPr>
              <a:xfrm>
                <a:off x="6802088" y="6071634"/>
                <a:ext cx="81180" cy="81180"/>
              </a:xfrm>
              <a:prstGeom prst="ellipse">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1" name="Freeform: Shape 10"/>
            <p:cNvSpPr/>
            <p:nvPr/>
          </p:nvSpPr>
          <p:spPr>
            <a:xfrm>
              <a:off x="3821102" y="3628406"/>
              <a:ext cx="906450" cy="1887518"/>
            </a:xfrm>
            <a:custGeom>
              <a:avLst/>
              <a:gdLst>
                <a:gd name="connsiteX0" fmla="*/ 614149 w 1119116"/>
                <a:gd name="connsiteY0" fmla="*/ 0 h 2330356"/>
                <a:gd name="connsiteX1" fmla="*/ 1115704 w 1119116"/>
                <a:gd name="connsiteY1" fmla="*/ 6824 h 2330356"/>
                <a:gd name="connsiteX2" fmla="*/ 1119116 w 1119116"/>
                <a:gd name="connsiteY2" fmla="*/ 2330356 h 2330356"/>
                <a:gd name="connsiteX3" fmla="*/ 0 w 1119116"/>
                <a:gd name="connsiteY3" fmla="*/ 2330356 h 2330356"/>
                <a:gd name="connsiteX4" fmla="*/ 614149 w 1119116"/>
                <a:gd name="connsiteY4" fmla="*/ 0 h 2330356"/>
                <a:gd name="connsiteX0-1" fmla="*/ 614149 w 1119116"/>
                <a:gd name="connsiteY0-2" fmla="*/ 0 h 2330356"/>
                <a:gd name="connsiteX1-3" fmla="*/ 1115704 w 1119116"/>
                <a:gd name="connsiteY1-4" fmla="*/ 3412 h 2330356"/>
                <a:gd name="connsiteX2-5" fmla="*/ 1119116 w 1119116"/>
                <a:gd name="connsiteY2-6" fmla="*/ 2330356 h 2330356"/>
                <a:gd name="connsiteX3-7" fmla="*/ 0 w 1119116"/>
                <a:gd name="connsiteY3-8" fmla="*/ 2330356 h 2330356"/>
                <a:gd name="connsiteX4-9" fmla="*/ 614149 w 1119116"/>
                <a:gd name="connsiteY4-10" fmla="*/ 0 h 23303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119116" h="2330356">
                  <a:moveTo>
                    <a:pt x="614149" y="0"/>
                  </a:moveTo>
                  <a:lnTo>
                    <a:pt x="1115704" y="3412"/>
                  </a:lnTo>
                  <a:cubicBezTo>
                    <a:pt x="1116841" y="777923"/>
                    <a:pt x="1117979" y="1555845"/>
                    <a:pt x="1119116" y="2330356"/>
                  </a:cubicBezTo>
                  <a:lnTo>
                    <a:pt x="0" y="2330356"/>
                  </a:lnTo>
                  <a:lnTo>
                    <a:pt x="614149" y="0"/>
                  </a:lnTo>
                  <a:close/>
                </a:path>
              </a:pathLst>
            </a:custGeom>
            <a:solidFill>
              <a:srgbClr val="999999">
                <a:alpha val="10000"/>
              </a:srgbClr>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p>
              <a:endParaRPr lang="en-US">
                <a:solidFill>
                  <a:schemeClr val="tx1"/>
                </a:solidFill>
              </a:endParaRPr>
            </a:p>
          </p:txBody>
        </p:sp>
        <p:sp>
          <p:nvSpPr>
            <p:cNvPr id="12" name="Rectangle: Rounded Corners 11"/>
            <p:cNvSpPr/>
            <p:nvPr/>
          </p:nvSpPr>
          <p:spPr>
            <a:xfrm>
              <a:off x="4058661" y="3449093"/>
              <a:ext cx="254255" cy="58393"/>
            </a:xfrm>
            <a:prstGeom prst="roundRect">
              <a:avLst>
                <a:gd name="adj" fmla="val 50000"/>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p:cNvSpPr/>
            <p:nvPr/>
          </p:nvSpPr>
          <p:spPr>
            <a:xfrm>
              <a:off x="3922825" y="3449093"/>
              <a:ext cx="58393" cy="58393"/>
            </a:xfrm>
            <a:prstGeom prst="ellipse">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Picture Placeholder 2"/>
          <p:cNvSpPr>
            <a:spLocks noGrp="1"/>
          </p:cNvSpPr>
          <p:nvPr>
            <p:ph type="pic" idx="13" hasCustomPrompt="1"/>
          </p:nvPr>
        </p:nvSpPr>
        <p:spPr>
          <a:xfrm>
            <a:off x="989494" y="2484310"/>
            <a:ext cx="1808430" cy="2953939"/>
          </a:xfrm>
          <a:prstGeom prst="rect">
            <a:avLst/>
          </a:prstGeom>
          <a:solidFill>
            <a:schemeClr val="bg1">
              <a:lumMod val="95000"/>
            </a:schemeClr>
          </a:solidFill>
        </p:spPr>
        <p:txBody>
          <a:bodyPr anchor="ctr"/>
          <a:lstStyle>
            <a:lvl1pPr marL="0" indent="0" algn="ctr">
              <a:buNone/>
              <a:defRPr sz="1200">
                <a:latin typeface="+mn-lt"/>
                <a:cs typeface="Arial" panose="020B0604020202020204"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 </a:t>
            </a:r>
            <a:endParaRPr lang="ko-KR" altLang="en-US" dirty="0"/>
          </a:p>
        </p:txBody>
      </p:sp>
      <p:sp>
        <p:nvSpPr>
          <p:cNvPr id="17" name="Freeform: Shape 16"/>
          <p:cNvSpPr/>
          <p:nvPr userDrawn="1"/>
        </p:nvSpPr>
        <p:spPr>
          <a:xfrm rot="1200000">
            <a:off x="-311854" y="-189268"/>
            <a:ext cx="714157" cy="2226584"/>
          </a:xfrm>
          <a:custGeom>
            <a:avLst/>
            <a:gdLst>
              <a:gd name="connsiteX0" fmla="*/ 622717 w 714157"/>
              <a:gd name="connsiteY0" fmla="*/ 33281 h 2226584"/>
              <a:gd name="connsiteX1" fmla="*/ 714157 w 714157"/>
              <a:gd name="connsiteY1" fmla="*/ 0 h 2226584"/>
              <a:gd name="connsiteX2" fmla="*/ 714157 w 714157"/>
              <a:gd name="connsiteY2" fmla="*/ 2226584 h 2226584"/>
              <a:gd name="connsiteX3" fmla="*/ 622717 w 714157"/>
              <a:gd name="connsiteY3" fmla="*/ 1975355 h 2226584"/>
              <a:gd name="connsiteX4" fmla="*/ 329492 w 714157"/>
              <a:gd name="connsiteY4" fmla="*/ 140006 h 2226584"/>
              <a:gd name="connsiteX5" fmla="*/ 329492 w 714157"/>
              <a:gd name="connsiteY5" fmla="*/ 1169726 h 2226584"/>
              <a:gd name="connsiteX6" fmla="*/ 238052 w 714157"/>
              <a:gd name="connsiteY6" fmla="*/ 918496 h 2226584"/>
              <a:gd name="connsiteX7" fmla="*/ 238052 w 714157"/>
              <a:gd name="connsiteY7" fmla="*/ 173288 h 2226584"/>
              <a:gd name="connsiteX8" fmla="*/ 567544 w 714157"/>
              <a:gd name="connsiteY8" fmla="*/ 53362 h 2226584"/>
              <a:gd name="connsiteX9" fmla="*/ 567544 w 714157"/>
              <a:gd name="connsiteY9" fmla="*/ 1823768 h 2226584"/>
              <a:gd name="connsiteX10" fmla="*/ 384664 w 714157"/>
              <a:gd name="connsiteY10" fmla="*/ 1321310 h 2226584"/>
              <a:gd name="connsiteX11" fmla="*/ 384664 w 714157"/>
              <a:gd name="connsiteY11" fmla="*/ 119925 h 2226584"/>
              <a:gd name="connsiteX12" fmla="*/ 0 w 714157"/>
              <a:gd name="connsiteY12" fmla="*/ 259931 h 2226584"/>
              <a:gd name="connsiteX13" fmla="*/ 182880 w 714157"/>
              <a:gd name="connsiteY13" fmla="*/ 193369 h 2226584"/>
              <a:gd name="connsiteX14" fmla="*/ 182880 w 714157"/>
              <a:gd name="connsiteY14" fmla="*/ 766913 h 2226584"/>
              <a:gd name="connsiteX15" fmla="*/ 0 w 714157"/>
              <a:gd name="connsiteY15" fmla="*/ 264454 h 2226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14157" h="2226584">
                <a:moveTo>
                  <a:pt x="622717" y="33281"/>
                </a:moveTo>
                <a:lnTo>
                  <a:pt x="714157" y="0"/>
                </a:lnTo>
                <a:lnTo>
                  <a:pt x="714157" y="2226584"/>
                </a:lnTo>
                <a:lnTo>
                  <a:pt x="622717" y="1975355"/>
                </a:lnTo>
                <a:close/>
                <a:moveTo>
                  <a:pt x="329492" y="140006"/>
                </a:moveTo>
                <a:lnTo>
                  <a:pt x="329492" y="1169726"/>
                </a:lnTo>
                <a:lnTo>
                  <a:pt x="238052" y="918496"/>
                </a:lnTo>
                <a:lnTo>
                  <a:pt x="238052" y="173288"/>
                </a:lnTo>
                <a:close/>
                <a:moveTo>
                  <a:pt x="567544" y="53362"/>
                </a:moveTo>
                <a:lnTo>
                  <a:pt x="567544" y="1823768"/>
                </a:lnTo>
                <a:lnTo>
                  <a:pt x="384664" y="1321310"/>
                </a:lnTo>
                <a:lnTo>
                  <a:pt x="384664" y="119925"/>
                </a:lnTo>
                <a:close/>
                <a:moveTo>
                  <a:pt x="0" y="259931"/>
                </a:moveTo>
                <a:lnTo>
                  <a:pt x="182880" y="193369"/>
                </a:lnTo>
                <a:lnTo>
                  <a:pt x="182880" y="766913"/>
                </a:lnTo>
                <a:lnTo>
                  <a:pt x="0" y="264454"/>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 Placeholder 9"/>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anose="020B0604020202020204" pitchFamily="34" charset="0"/>
              </a:defRPr>
            </a:lvl1pPr>
          </a:lstStyle>
          <a:p>
            <a:pPr lvl="0"/>
            <a:r>
              <a:rPr lang="en-US" altLang="ko-KR" dirty="0"/>
              <a:t>BASIC LAYOUT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Image Layout">
    <p:spTree>
      <p:nvGrpSpPr>
        <p:cNvPr id="1" name=""/>
        <p:cNvGrpSpPr/>
        <p:nvPr/>
      </p:nvGrpSpPr>
      <p:grpSpPr>
        <a:xfrm>
          <a:off x="0" y="0"/>
          <a:ext cx="0" cy="0"/>
          <a:chOff x="0" y="0"/>
          <a:chExt cx="0" cy="0"/>
        </a:xfrm>
      </p:grpSpPr>
      <p:sp>
        <p:nvSpPr>
          <p:cNvPr id="17" name="Freeform: Shape 16"/>
          <p:cNvSpPr/>
          <p:nvPr userDrawn="1"/>
        </p:nvSpPr>
        <p:spPr>
          <a:xfrm rot="1200000">
            <a:off x="-311854" y="-189268"/>
            <a:ext cx="714157" cy="2226584"/>
          </a:xfrm>
          <a:custGeom>
            <a:avLst/>
            <a:gdLst>
              <a:gd name="connsiteX0" fmla="*/ 622717 w 714157"/>
              <a:gd name="connsiteY0" fmla="*/ 33281 h 2226584"/>
              <a:gd name="connsiteX1" fmla="*/ 714157 w 714157"/>
              <a:gd name="connsiteY1" fmla="*/ 0 h 2226584"/>
              <a:gd name="connsiteX2" fmla="*/ 714157 w 714157"/>
              <a:gd name="connsiteY2" fmla="*/ 2226584 h 2226584"/>
              <a:gd name="connsiteX3" fmla="*/ 622717 w 714157"/>
              <a:gd name="connsiteY3" fmla="*/ 1975355 h 2226584"/>
              <a:gd name="connsiteX4" fmla="*/ 329492 w 714157"/>
              <a:gd name="connsiteY4" fmla="*/ 140006 h 2226584"/>
              <a:gd name="connsiteX5" fmla="*/ 329492 w 714157"/>
              <a:gd name="connsiteY5" fmla="*/ 1169726 h 2226584"/>
              <a:gd name="connsiteX6" fmla="*/ 238052 w 714157"/>
              <a:gd name="connsiteY6" fmla="*/ 918496 h 2226584"/>
              <a:gd name="connsiteX7" fmla="*/ 238052 w 714157"/>
              <a:gd name="connsiteY7" fmla="*/ 173288 h 2226584"/>
              <a:gd name="connsiteX8" fmla="*/ 567544 w 714157"/>
              <a:gd name="connsiteY8" fmla="*/ 53362 h 2226584"/>
              <a:gd name="connsiteX9" fmla="*/ 567544 w 714157"/>
              <a:gd name="connsiteY9" fmla="*/ 1823768 h 2226584"/>
              <a:gd name="connsiteX10" fmla="*/ 384664 w 714157"/>
              <a:gd name="connsiteY10" fmla="*/ 1321310 h 2226584"/>
              <a:gd name="connsiteX11" fmla="*/ 384664 w 714157"/>
              <a:gd name="connsiteY11" fmla="*/ 119925 h 2226584"/>
              <a:gd name="connsiteX12" fmla="*/ 0 w 714157"/>
              <a:gd name="connsiteY12" fmla="*/ 259931 h 2226584"/>
              <a:gd name="connsiteX13" fmla="*/ 182880 w 714157"/>
              <a:gd name="connsiteY13" fmla="*/ 193369 h 2226584"/>
              <a:gd name="connsiteX14" fmla="*/ 182880 w 714157"/>
              <a:gd name="connsiteY14" fmla="*/ 766913 h 2226584"/>
              <a:gd name="connsiteX15" fmla="*/ 0 w 714157"/>
              <a:gd name="connsiteY15" fmla="*/ 264454 h 2226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14157" h="2226584">
                <a:moveTo>
                  <a:pt x="622717" y="33281"/>
                </a:moveTo>
                <a:lnTo>
                  <a:pt x="714157" y="0"/>
                </a:lnTo>
                <a:lnTo>
                  <a:pt x="714157" y="2226584"/>
                </a:lnTo>
                <a:lnTo>
                  <a:pt x="622717" y="1975355"/>
                </a:lnTo>
                <a:close/>
                <a:moveTo>
                  <a:pt x="329492" y="140006"/>
                </a:moveTo>
                <a:lnTo>
                  <a:pt x="329492" y="1169726"/>
                </a:lnTo>
                <a:lnTo>
                  <a:pt x="238052" y="918496"/>
                </a:lnTo>
                <a:lnTo>
                  <a:pt x="238052" y="173288"/>
                </a:lnTo>
                <a:close/>
                <a:moveTo>
                  <a:pt x="567544" y="53362"/>
                </a:moveTo>
                <a:lnTo>
                  <a:pt x="567544" y="1823768"/>
                </a:lnTo>
                <a:lnTo>
                  <a:pt x="384664" y="1321310"/>
                </a:lnTo>
                <a:lnTo>
                  <a:pt x="384664" y="119925"/>
                </a:lnTo>
                <a:close/>
                <a:moveTo>
                  <a:pt x="0" y="259931"/>
                </a:moveTo>
                <a:lnTo>
                  <a:pt x="182880" y="193369"/>
                </a:lnTo>
                <a:lnTo>
                  <a:pt x="182880" y="766913"/>
                </a:lnTo>
                <a:lnTo>
                  <a:pt x="0" y="264454"/>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 Placeholder 9"/>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anose="020B0604020202020204" pitchFamily="34" charset="0"/>
              </a:defRPr>
            </a:lvl1pPr>
          </a:lstStyle>
          <a:p>
            <a:pPr lvl="0"/>
            <a:r>
              <a:rPr lang="en-US" altLang="ko-KR" dirty="0"/>
              <a:t>BASIC LAYOUT</a:t>
            </a:r>
          </a:p>
        </p:txBody>
      </p:sp>
      <p:grpSp>
        <p:nvGrpSpPr>
          <p:cNvPr id="22" name="Group 21"/>
          <p:cNvGrpSpPr/>
          <p:nvPr userDrawn="1"/>
        </p:nvGrpSpPr>
        <p:grpSpPr>
          <a:xfrm>
            <a:off x="758507" y="2603862"/>
            <a:ext cx="5920691" cy="3565483"/>
            <a:chOff x="4098364" y="1571764"/>
            <a:chExt cx="7301609" cy="4397082"/>
          </a:xfrm>
        </p:grpSpPr>
        <p:grpSp>
          <p:nvGrpSpPr>
            <p:cNvPr id="23" name="Graphic 55"/>
            <p:cNvGrpSpPr/>
            <p:nvPr/>
          </p:nvGrpSpPr>
          <p:grpSpPr>
            <a:xfrm>
              <a:off x="4910815" y="1571764"/>
              <a:ext cx="5616422" cy="3644404"/>
              <a:chOff x="5769768" y="3217068"/>
              <a:chExt cx="651510" cy="422754"/>
            </a:xfrm>
          </p:grpSpPr>
          <p:sp>
            <p:nvSpPr>
              <p:cNvPr id="48" name="Freeform: Shape 47"/>
              <p:cNvSpPr/>
              <p:nvPr/>
            </p:nvSpPr>
            <p:spPr>
              <a:xfrm>
                <a:off x="5769768" y="3217068"/>
                <a:ext cx="647700" cy="419100"/>
              </a:xfrm>
              <a:custGeom>
                <a:avLst/>
                <a:gdLst>
                  <a:gd name="connsiteX0" fmla="*/ 639604 w 647700"/>
                  <a:gd name="connsiteY0" fmla="*/ 417671 h 419100"/>
                  <a:gd name="connsiteX1" fmla="*/ 14764 w 647700"/>
                  <a:gd name="connsiteY1" fmla="*/ 417671 h 419100"/>
                  <a:gd name="connsiteX2" fmla="*/ 7144 w 647700"/>
                  <a:gd name="connsiteY2" fmla="*/ 410051 h 419100"/>
                  <a:gd name="connsiteX3" fmla="*/ 7144 w 647700"/>
                  <a:gd name="connsiteY3" fmla="*/ 38576 h 419100"/>
                  <a:gd name="connsiteX4" fmla="*/ 37624 w 647700"/>
                  <a:gd name="connsiteY4" fmla="*/ 7144 h 419100"/>
                  <a:gd name="connsiteX5" fmla="*/ 616744 w 647700"/>
                  <a:gd name="connsiteY5" fmla="*/ 7144 h 419100"/>
                  <a:gd name="connsiteX6" fmla="*/ 647224 w 647700"/>
                  <a:gd name="connsiteY6" fmla="*/ 37624 h 419100"/>
                  <a:gd name="connsiteX7" fmla="*/ 647224 w 647700"/>
                  <a:gd name="connsiteY7" fmla="*/ 409099 h 419100"/>
                  <a:gd name="connsiteX8" fmla="*/ 639604 w 647700"/>
                  <a:gd name="connsiteY8" fmla="*/ 417671 h 41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7700" h="419100">
                    <a:moveTo>
                      <a:pt x="639604" y="417671"/>
                    </a:moveTo>
                    <a:lnTo>
                      <a:pt x="14764" y="417671"/>
                    </a:lnTo>
                    <a:cubicBezTo>
                      <a:pt x="10954" y="417671"/>
                      <a:pt x="7144" y="413861"/>
                      <a:pt x="7144" y="410051"/>
                    </a:cubicBezTo>
                    <a:lnTo>
                      <a:pt x="7144" y="38576"/>
                    </a:lnTo>
                    <a:cubicBezTo>
                      <a:pt x="7144" y="20479"/>
                      <a:pt x="20479" y="7144"/>
                      <a:pt x="37624" y="7144"/>
                    </a:cubicBezTo>
                    <a:lnTo>
                      <a:pt x="616744" y="7144"/>
                    </a:lnTo>
                    <a:cubicBezTo>
                      <a:pt x="633889" y="7144"/>
                      <a:pt x="647224" y="20479"/>
                      <a:pt x="647224" y="37624"/>
                    </a:cubicBezTo>
                    <a:lnTo>
                      <a:pt x="647224" y="409099"/>
                    </a:lnTo>
                    <a:cubicBezTo>
                      <a:pt x="647224" y="413861"/>
                      <a:pt x="643414" y="417671"/>
                      <a:pt x="639604" y="417671"/>
                    </a:cubicBezTo>
                    <a:close/>
                  </a:path>
                </a:pathLst>
              </a:custGeom>
              <a:solidFill>
                <a:srgbClr val="808080"/>
              </a:solidFill>
              <a:ln w="9525" cap="flat">
                <a:noFill/>
                <a:prstDash val="solid"/>
                <a:miter/>
              </a:ln>
            </p:spPr>
            <p:txBody>
              <a:bodyPr rtlCol="0" anchor="ctr"/>
              <a:lstStyle/>
              <a:p>
                <a:endParaRPr lang="en-US"/>
              </a:p>
            </p:txBody>
          </p:sp>
          <p:sp>
            <p:nvSpPr>
              <p:cNvPr id="49" name="Freeform: Shape 48"/>
              <p:cNvSpPr/>
              <p:nvPr/>
            </p:nvSpPr>
            <p:spPr>
              <a:xfrm>
                <a:off x="5773578" y="3220722"/>
                <a:ext cx="647700" cy="419100"/>
              </a:xfrm>
              <a:custGeom>
                <a:avLst/>
                <a:gdLst>
                  <a:gd name="connsiteX0" fmla="*/ 631984 w 647700"/>
                  <a:gd name="connsiteY0" fmla="*/ 412909 h 419100"/>
                  <a:gd name="connsiteX1" fmla="*/ 14764 w 647700"/>
                  <a:gd name="connsiteY1" fmla="*/ 412909 h 419100"/>
                  <a:gd name="connsiteX2" fmla="*/ 7144 w 647700"/>
                  <a:gd name="connsiteY2" fmla="*/ 405289 h 419100"/>
                  <a:gd name="connsiteX3" fmla="*/ 7144 w 647700"/>
                  <a:gd name="connsiteY3" fmla="*/ 34766 h 419100"/>
                  <a:gd name="connsiteX4" fmla="*/ 34766 w 647700"/>
                  <a:gd name="connsiteY4" fmla="*/ 7144 h 419100"/>
                  <a:gd name="connsiteX5" fmla="*/ 612934 w 647700"/>
                  <a:gd name="connsiteY5" fmla="*/ 7144 h 419100"/>
                  <a:gd name="connsiteX6" fmla="*/ 640556 w 647700"/>
                  <a:gd name="connsiteY6" fmla="*/ 34766 h 419100"/>
                  <a:gd name="connsiteX7" fmla="*/ 640556 w 647700"/>
                  <a:gd name="connsiteY7" fmla="*/ 405289 h 419100"/>
                  <a:gd name="connsiteX8" fmla="*/ 631984 w 647700"/>
                  <a:gd name="connsiteY8" fmla="*/ 412909 h 41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7700" h="419100">
                    <a:moveTo>
                      <a:pt x="631984" y="412909"/>
                    </a:moveTo>
                    <a:lnTo>
                      <a:pt x="14764" y="412909"/>
                    </a:lnTo>
                    <a:cubicBezTo>
                      <a:pt x="10954" y="412909"/>
                      <a:pt x="7144" y="409099"/>
                      <a:pt x="7144" y="405289"/>
                    </a:cubicBezTo>
                    <a:lnTo>
                      <a:pt x="7144" y="34766"/>
                    </a:lnTo>
                    <a:cubicBezTo>
                      <a:pt x="7144" y="19526"/>
                      <a:pt x="19526" y="7144"/>
                      <a:pt x="34766" y="7144"/>
                    </a:cubicBezTo>
                    <a:lnTo>
                      <a:pt x="612934" y="7144"/>
                    </a:lnTo>
                    <a:cubicBezTo>
                      <a:pt x="628174" y="7144"/>
                      <a:pt x="640556" y="19526"/>
                      <a:pt x="640556" y="34766"/>
                    </a:cubicBezTo>
                    <a:lnTo>
                      <a:pt x="640556" y="405289"/>
                    </a:lnTo>
                    <a:cubicBezTo>
                      <a:pt x="639604" y="410051"/>
                      <a:pt x="635794" y="412909"/>
                      <a:pt x="631984" y="412909"/>
                    </a:cubicBezTo>
                    <a:close/>
                  </a:path>
                </a:pathLst>
              </a:custGeom>
              <a:solidFill>
                <a:srgbClr val="333333"/>
              </a:solidFill>
              <a:ln w="9525" cap="flat">
                <a:noFill/>
                <a:prstDash val="solid"/>
                <a:miter/>
              </a:ln>
            </p:spPr>
            <p:txBody>
              <a:bodyPr rtlCol="0" anchor="ctr"/>
              <a:lstStyle/>
              <a:p>
                <a:endParaRPr lang="en-US"/>
              </a:p>
            </p:txBody>
          </p:sp>
        </p:grpSp>
        <p:sp>
          <p:nvSpPr>
            <p:cNvPr id="24" name="Freeform: Shape 23"/>
            <p:cNvSpPr/>
            <p:nvPr/>
          </p:nvSpPr>
          <p:spPr>
            <a:xfrm>
              <a:off x="5130280" y="1781416"/>
              <a:ext cx="5163280" cy="3278273"/>
            </a:xfrm>
            <a:custGeom>
              <a:avLst/>
              <a:gdLst>
                <a:gd name="connsiteX0" fmla="*/ 7144 w 600075"/>
                <a:gd name="connsiteY0" fmla="*/ 7144 h 381000"/>
                <a:gd name="connsiteX1" fmla="*/ 597694 w 600075"/>
                <a:gd name="connsiteY1" fmla="*/ 7144 h 381000"/>
                <a:gd name="connsiteX2" fmla="*/ 597694 w 600075"/>
                <a:gd name="connsiteY2" fmla="*/ 376714 h 381000"/>
                <a:gd name="connsiteX3" fmla="*/ 7144 w 600075"/>
                <a:gd name="connsiteY3" fmla="*/ 376714 h 381000"/>
              </a:gdLst>
              <a:ahLst/>
              <a:cxnLst>
                <a:cxn ang="0">
                  <a:pos x="connsiteX0" y="connsiteY0"/>
                </a:cxn>
                <a:cxn ang="0">
                  <a:pos x="connsiteX1" y="connsiteY1"/>
                </a:cxn>
                <a:cxn ang="0">
                  <a:pos x="connsiteX2" y="connsiteY2"/>
                </a:cxn>
                <a:cxn ang="0">
                  <a:pos x="connsiteX3" y="connsiteY3"/>
                </a:cxn>
              </a:cxnLst>
              <a:rect l="l" t="t" r="r" b="b"/>
              <a:pathLst>
                <a:path w="600075" h="381000">
                  <a:moveTo>
                    <a:pt x="7144" y="7144"/>
                  </a:moveTo>
                  <a:lnTo>
                    <a:pt x="597694" y="7144"/>
                  </a:lnTo>
                  <a:lnTo>
                    <a:pt x="597694" y="376714"/>
                  </a:lnTo>
                  <a:lnTo>
                    <a:pt x="7144" y="376714"/>
                  </a:lnTo>
                  <a:close/>
                </a:path>
              </a:pathLst>
            </a:custGeom>
            <a:solidFill>
              <a:srgbClr val="F2F2F2"/>
            </a:solidFill>
            <a:ln w="9525" cap="flat">
              <a:noFill/>
              <a:prstDash val="solid"/>
              <a:miter/>
            </a:ln>
          </p:spPr>
          <p:txBody>
            <a:bodyPr rtlCol="0" anchor="ctr"/>
            <a:lstStyle/>
            <a:p>
              <a:endParaRPr lang="en-US"/>
            </a:p>
          </p:txBody>
        </p:sp>
        <p:sp>
          <p:nvSpPr>
            <p:cNvPr id="25" name="Freeform: Shape 24"/>
            <p:cNvSpPr/>
            <p:nvPr/>
          </p:nvSpPr>
          <p:spPr>
            <a:xfrm>
              <a:off x="5210103" y="5108863"/>
              <a:ext cx="4999367" cy="245870"/>
            </a:xfrm>
            <a:custGeom>
              <a:avLst/>
              <a:gdLst>
                <a:gd name="connsiteX0" fmla="*/ 553174 w 581025"/>
                <a:gd name="connsiteY0" fmla="*/ 7144 h 28575"/>
                <a:gd name="connsiteX1" fmla="*/ 574129 w 581025"/>
                <a:gd name="connsiteY1" fmla="*/ 23336 h 28575"/>
                <a:gd name="connsiteX2" fmla="*/ 574129 w 581025"/>
                <a:gd name="connsiteY2" fmla="*/ 30004 h 28575"/>
                <a:gd name="connsiteX3" fmla="*/ 19774 w 581025"/>
                <a:gd name="connsiteY3" fmla="*/ 30004 h 28575"/>
                <a:gd name="connsiteX4" fmla="*/ 8344 w 581025"/>
                <a:gd name="connsiteY4" fmla="*/ 26194 h 28575"/>
                <a:gd name="connsiteX5" fmla="*/ 35014 w 581025"/>
                <a:gd name="connsiteY5" fmla="*/ 7144 h 28575"/>
                <a:gd name="connsiteX6" fmla="*/ 553174 w 581025"/>
                <a:gd name="connsiteY6" fmla="*/ 7144 h 28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1025" h="28575">
                  <a:moveTo>
                    <a:pt x="553174" y="7144"/>
                  </a:moveTo>
                  <a:cubicBezTo>
                    <a:pt x="553174" y="7144"/>
                    <a:pt x="566509" y="16669"/>
                    <a:pt x="574129" y="23336"/>
                  </a:cubicBezTo>
                  <a:cubicBezTo>
                    <a:pt x="581749" y="30004"/>
                    <a:pt x="574129" y="30004"/>
                    <a:pt x="574129" y="30004"/>
                  </a:cubicBezTo>
                  <a:cubicBezTo>
                    <a:pt x="574129" y="30004"/>
                    <a:pt x="37871" y="30004"/>
                    <a:pt x="19774" y="30004"/>
                  </a:cubicBezTo>
                  <a:cubicBezTo>
                    <a:pt x="1676" y="30004"/>
                    <a:pt x="8344" y="26194"/>
                    <a:pt x="8344" y="26194"/>
                  </a:cubicBezTo>
                  <a:lnTo>
                    <a:pt x="35014" y="7144"/>
                  </a:lnTo>
                  <a:lnTo>
                    <a:pt x="553174" y="7144"/>
                  </a:lnTo>
                  <a:close/>
                </a:path>
              </a:pathLst>
            </a:custGeom>
            <a:solidFill>
              <a:srgbClr val="323334"/>
            </a:solidFill>
            <a:ln w="9525" cap="flat">
              <a:noFill/>
              <a:prstDash val="solid"/>
              <a:miter/>
            </a:ln>
          </p:spPr>
          <p:txBody>
            <a:bodyPr rtlCol="0" anchor="ctr"/>
            <a:lstStyle/>
            <a:p>
              <a:endParaRPr lang="en-US"/>
            </a:p>
          </p:txBody>
        </p:sp>
        <p:sp>
          <p:nvSpPr>
            <p:cNvPr id="26" name="Freeform: Shape 25"/>
            <p:cNvSpPr/>
            <p:nvPr/>
          </p:nvSpPr>
          <p:spPr>
            <a:xfrm>
              <a:off x="5403495" y="5242756"/>
              <a:ext cx="4589582" cy="81957"/>
            </a:xfrm>
            <a:custGeom>
              <a:avLst/>
              <a:gdLst>
                <a:gd name="connsiteX0" fmla="*/ 538318 w 533400"/>
                <a:gd name="connsiteY0" fmla="*/ 3965 h 0"/>
                <a:gd name="connsiteX1" fmla="*/ 3965 w 533400"/>
                <a:gd name="connsiteY1" fmla="*/ 3965 h 0"/>
              </a:gdLst>
              <a:ahLst/>
              <a:cxnLst>
                <a:cxn ang="0">
                  <a:pos x="connsiteX0" y="connsiteY0"/>
                </a:cxn>
                <a:cxn ang="0">
                  <a:pos x="connsiteX1" y="connsiteY1"/>
                </a:cxn>
              </a:cxnLst>
              <a:rect l="l" t="t" r="r" b="b"/>
              <a:pathLst>
                <a:path w="533400">
                  <a:moveTo>
                    <a:pt x="538318" y="3965"/>
                  </a:moveTo>
                  <a:lnTo>
                    <a:pt x="3965" y="3965"/>
                  </a:lnTo>
                </a:path>
              </a:pathLst>
            </a:custGeom>
            <a:ln w="5287" cap="rnd">
              <a:solidFill>
                <a:srgbClr val="FFFFFF"/>
              </a:solidFill>
              <a:prstDash val="solid"/>
              <a:miter/>
            </a:ln>
          </p:spPr>
          <p:txBody>
            <a:bodyPr rtlCol="0" anchor="ctr"/>
            <a:lstStyle/>
            <a:p>
              <a:endParaRPr lang="en-US"/>
            </a:p>
          </p:txBody>
        </p:sp>
        <p:sp>
          <p:nvSpPr>
            <p:cNvPr id="27" name="Freeform: Shape 26"/>
            <p:cNvSpPr/>
            <p:nvPr/>
          </p:nvSpPr>
          <p:spPr>
            <a:xfrm>
              <a:off x="5469061" y="5201782"/>
              <a:ext cx="4507626" cy="81957"/>
            </a:xfrm>
            <a:custGeom>
              <a:avLst/>
              <a:gdLst>
                <a:gd name="connsiteX0" fmla="*/ 3965 w 523875"/>
                <a:gd name="connsiteY0" fmla="*/ 3965 h 0"/>
                <a:gd name="connsiteX1" fmla="*/ 524031 w 523875"/>
                <a:gd name="connsiteY1" fmla="*/ 3965 h 0"/>
              </a:gdLst>
              <a:ahLst/>
              <a:cxnLst>
                <a:cxn ang="0">
                  <a:pos x="connsiteX0" y="connsiteY0"/>
                </a:cxn>
                <a:cxn ang="0">
                  <a:pos x="connsiteX1" y="connsiteY1"/>
                </a:cxn>
              </a:cxnLst>
              <a:rect l="l" t="t" r="r" b="b"/>
              <a:pathLst>
                <a:path w="523875">
                  <a:moveTo>
                    <a:pt x="3965" y="3965"/>
                  </a:moveTo>
                  <a:lnTo>
                    <a:pt x="524031" y="3965"/>
                  </a:lnTo>
                </a:path>
              </a:pathLst>
            </a:custGeom>
            <a:ln w="5287" cap="rnd">
              <a:solidFill>
                <a:srgbClr val="FFFFFF"/>
              </a:solidFill>
              <a:prstDash val="solid"/>
              <a:miter/>
            </a:ln>
          </p:spPr>
          <p:txBody>
            <a:bodyPr rtlCol="0" anchor="ctr"/>
            <a:lstStyle/>
            <a:p>
              <a:endParaRPr lang="en-US"/>
            </a:p>
          </p:txBody>
        </p:sp>
        <p:sp>
          <p:nvSpPr>
            <p:cNvPr id="28" name="Freeform: Shape 27"/>
            <p:cNvSpPr/>
            <p:nvPr/>
          </p:nvSpPr>
          <p:spPr>
            <a:xfrm>
              <a:off x="5354321" y="5291930"/>
              <a:ext cx="4753496" cy="81957"/>
            </a:xfrm>
            <a:custGeom>
              <a:avLst/>
              <a:gdLst>
                <a:gd name="connsiteX0" fmla="*/ 550701 w 552450"/>
                <a:gd name="connsiteY0" fmla="*/ 3965 h 0"/>
                <a:gd name="connsiteX1" fmla="*/ 3965 w 552450"/>
                <a:gd name="connsiteY1" fmla="*/ 3965 h 0"/>
              </a:gdLst>
              <a:ahLst/>
              <a:cxnLst>
                <a:cxn ang="0">
                  <a:pos x="connsiteX0" y="connsiteY0"/>
                </a:cxn>
                <a:cxn ang="0">
                  <a:pos x="connsiteX1" y="connsiteY1"/>
                </a:cxn>
              </a:cxnLst>
              <a:rect l="l" t="t" r="r" b="b"/>
              <a:pathLst>
                <a:path w="552450">
                  <a:moveTo>
                    <a:pt x="550701" y="3965"/>
                  </a:moveTo>
                  <a:lnTo>
                    <a:pt x="3965" y="3965"/>
                  </a:lnTo>
                </a:path>
              </a:pathLst>
            </a:custGeom>
            <a:ln w="5287" cap="rnd">
              <a:solidFill>
                <a:srgbClr val="FFFFFF"/>
              </a:solidFill>
              <a:prstDash val="solid"/>
              <a:miter/>
            </a:ln>
          </p:spPr>
          <p:txBody>
            <a:bodyPr rtlCol="0" anchor="ctr"/>
            <a:lstStyle/>
            <a:p>
              <a:endParaRPr lang="en-US"/>
            </a:p>
          </p:txBody>
        </p:sp>
        <p:sp>
          <p:nvSpPr>
            <p:cNvPr id="29" name="Freeform: Shape 28"/>
            <p:cNvSpPr/>
            <p:nvPr/>
          </p:nvSpPr>
          <p:spPr>
            <a:xfrm>
              <a:off x="5424729" y="5180579"/>
              <a:ext cx="4343712" cy="81957"/>
            </a:xfrm>
            <a:custGeom>
              <a:avLst/>
              <a:gdLst>
                <a:gd name="connsiteX0" fmla="*/ 1586 w 504825"/>
                <a:gd name="connsiteY0" fmla="*/ 1586 h 0"/>
                <a:gd name="connsiteX1" fmla="*/ 511173 w 504825"/>
                <a:gd name="connsiteY1" fmla="*/ 1586 h 0"/>
              </a:gdLst>
              <a:ahLst/>
              <a:cxnLst>
                <a:cxn ang="0">
                  <a:pos x="connsiteX0" y="connsiteY0"/>
                </a:cxn>
                <a:cxn ang="0">
                  <a:pos x="connsiteX1" y="connsiteY1"/>
                </a:cxn>
              </a:cxnLst>
              <a:rect l="l" t="t" r="r" b="b"/>
              <a:pathLst>
                <a:path w="504825">
                  <a:moveTo>
                    <a:pt x="1586" y="1586"/>
                  </a:moveTo>
                  <a:lnTo>
                    <a:pt x="511173" y="1586"/>
                  </a:lnTo>
                </a:path>
              </a:pathLst>
            </a:custGeom>
            <a:ln w="2115" cap="rnd">
              <a:solidFill>
                <a:srgbClr val="FFFFFF"/>
              </a:solidFill>
              <a:prstDash val="solid"/>
              <a:miter/>
            </a:ln>
          </p:spPr>
          <p:txBody>
            <a:bodyPr rtlCol="0" anchor="ctr"/>
            <a:lstStyle/>
            <a:p>
              <a:endParaRPr lang="en-US"/>
            </a:p>
          </p:txBody>
        </p:sp>
        <p:sp>
          <p:nvSpPr>
            <p:cNvPr id="30" name="Freeform: Shape 29"/>
            <p:cNvSpPr/>
            <p:nvPr/>
          </p:nvSpPr>
          <p:spPr>
            <a:xfrm>
              <a:off x="5269602" y="5117063"/>
              <a:ext cx="4917410" cy="245870"/>
            </a:xfrm>
            <a:custGeom>
              <a:avLst/>
              <a:gdLst>
                <a:gd name="connsiteX0" fmla="*/ 32861 w 571500"/>
                <a:gd name="connsiteY0" fmla="*/ 7144 h 28575"/>
                <a:gd name="connsiteX1" fmla="*/ 7144 w 571500"/>
                <a:gd name="connsiteY1" fmla="*/ 26194 h 28575"/>
                <a:gd name="connsiteX2" fmla="*/ 566261 w 571500"/>
                <a:gd name="connsiteY2" fmla="*/ 26194 h 28575"/>
                <a:gd name="connsiteX3" fmla="*/ 541496 w 571500"/>
                <a:gd name="connsiteY3" fmla="*/ 7144 h 28575"/>
              </a:gdLst>
              <a:ahLst/>
              <a:cxnLst>
                <a:cxn ang="0">
                  <a:pos x="connsiteX0" y="connsiteY0"/>
                </a:cxn>
                <a:cxn ang="0">
                  <a:pos x="connsiteX1" y="connsiteY1"/>
                </a:cxn>
                <a:cxn ang="0">
                  <a:pos x="connsiteX2" y="connsiteY2"/>
                </a:cxn>
                <a:cxn ang="0">
                  <a:pos x="connsiteX3" y="connsiteY3"/>
                </a:cxn>
              </a:cxnLst>
              <a:rect l="l" t="t" r="r" b="b"/>
              <a:pathLst>
                <a:path w="571500" h="28575">
                  <a:moveTo>
                    <a:pt x="32861" y="7144"/>
                  </a:moveTo>
                  <a:lnTo>
                    <a:pt x="7144" y="26194"/>
                  </a:lnTo>
                  <a:lnTo>
                    <a:pt x="566261" y="26194"/>
                  </a:lnTo>
                  <a:lnTo>
                    <a:pt x="541496" y="7144"/>
                  </a:lnTo>
                  <a:close/>
                </a:path>
              </a:pathLst>
            </a:custGeom>
            <a:solidFill>
              <a:srgbClr val="323334">
                <a:alpha val="56000"/>
              </a:srgbClr>
            </a:solidFill>
            <a:ln w="9525" cap="flat">
              <a:noFill/>
              <a:prstDash val="solid"/>
              <a:miter/>
            </a:ln>
          </p:spPr>
          <p:txBody>
            <a:bodyPr rtlCol="0" anchor="ctr"/>
            <a:lstStyle/>
            <a:p>
              <a:endParaRPr lang="en-US"/>
            </a:p>
          </p:txBody>
        </p:sp>
        <p:sp>
          <p:nvSpPr>
            <p:cNvPr id="31" name="Freeform: Shape 30"/>
            <p:cNvSpPr/>
            <p:nvPr/>
          </p:nvSpPr>
          <p:spPr>
            <a:xfrm>
              <a:off x="4105815" y="5559062"/>
              <a:ext cx="7294158" cy="409784"/>
            </a:xfrm>
            <a:custGeom>
              <a:avLst/>
              <a:gdLst>
                <a:gd name="connsiteX0" fmla="*/ 842486 w 847725"/>
                <a:gd name="connsiteY0" fmla="*/ 30069 h 47625"/>
                <a:gd name="connsiteX1" fmla="*/ 830104 w 847725"/>
                <a:gd name="connsiteY1" fmla="*/ 44357 h 47625"/>
                <a:gd name="connsiteX2" fmla="*/ 41434 w 847725"/>
                <a:gd name="connsiteY2" fmla="*/ 44357 h 47625"/>
                <a:gd name="connsiteX3" fmla="*/ 20479 w 847725"/>
                <a:gd name="connsiteY3" fmla="*/ 43404 h 47625"/>
                <a:gd name="connsiteX4" fmla="*/ 7144 w 847725"/>
                <a:gd name="connsiteY4" fmla="*/ 29117 h 47625"/>
                <a:gd name="connsiteX5" fmla="*/ 7144 w 847725"/>
                <a:gd name="connsiteY5" fmla="*/ 9114 h 47625"/>
                <a:gd name="connsiteX6" fmla="*/ 9049 w 847725"/>
                <a:gd name="connsiteY6" fmla="*/ 9114 h 47625"/>
                <a:gd name="connsiteX7" fmla="*/ 27146 w 847725"/>
                <a:gd name="connsiteY7" fmla="*/ 9114 h 47625"/>
                <a:gd name="connsiteX8" fmla="*/ 752951 w 847725"/>
                <a:gd name="connsiteY8" fmla="*/ 7209 h 47625"/>
                <a:gd name="connsiteX9" fmla="*/ 842486 w 847725"/>
                <a:gd name="connsiteY9" fmla="*/ 7209 h 47625"/>
                <a:gd name="connsiteX10" fmla="*/ 842486 w 847725"/>
                <a:gd name="connsiteY10" fmla="*/ 7209 h 47625"/>
                <a:gd name="connsiteX11" fmla="*/ 842486 w 847725"/>
                <a:gd name="connsiteY11" fmla="*/ 30069 h 47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47725" h="47625">
                  <a:moveTo>
                    <a:pt x="842486" y="30069"/>
                  </a:moveTo>
                  <a:cubicBezTo>
                    <a:pt x="842486" y="44357"/>
                    <a:pt x="830104" y="44357"/>
                    <a:pt x="830104" y="44357"/>
                  </a:cubicBezTo>
                  <a:cubicBezTo>
                    <a:pt x="830104" y="44357"/>
                    <a:pt x="71914" y="44357"/>
                    <a:pt x="41434" y="44357"/>
                  </a:cubicBezTo>
                  <a:cubicBezTo>
                    <a:pt x="31909" y="44357"/>
                    <a:pt x="25241" y="44357"/>
                    <a:pt x="20479" y="43404"/>
                  </a:cubicBezTo>
                  <a:cubicBezTo>
                    <a:pt x="12859" y="42452"/>
                    <a:pt x="7144" y="36737"/>
                    <a:pt x="7144" y="29117"/>
                  </a:cubicBezTo>
                  <a:lnTo>
                    <a:pt x="7144" y="9114"/>
                  </a:lnTo>
                  <a:lnTo>
                    <a:pt x="9049" y="9114"/>
                  </a:lnTo>
                  <a:lnTo>
                    <a:pt x="27146" y="9114"/>
                  </a:lnTo>
                  <a:lnTo>
                    <a:pt x="752951" y="7209"/>
                  </a:lnTo>
                  <a:lnTo>
                    <a:pt x="842486" y="7209"/>
                  </a:lnTo>
                  <a:lnTo>
                    <a:pt x="842486" y="7209"/>
                  </a:lnTo>
                  <a:cubicBezTo>
                    <a:pt x="841534" y="6257"/>
                    <a:pt x="842486" y="15782"/>
                    <a:pt x="842486" y="30069"/>
                  </a:cubicBezTo>
                  <a:close/>
                </a:path>
              </a:pathLst>
            </a:custGeom>
            <a:solidFill>
              <a:srgbClr val="666666"/>
            </a:solidFill>
            <a:ln w="9525" cap="flat">
              <a:noFill/>
              <a:prstDash val="solid"/>
              <a:miter/>
            </a:ln>
          </p:spPr>
          <p:txBody>
            <a:bodyPr rtlCol="0" anchor="ctr"/>
            <a:lstStyle/>
            <a:p>
              <a:endParaRPr lang="en-US"/>
            </a:p>
          </p:txBody>
        </p:sp>
        <p:sp>
          <p:nvSpPr>
            <p:cNvPr id="32" name="Freeform: Shape 31"/>
            <p:cNvSpPr/>
            <p:nvPr/>
          </p:nvSpPr>
          <p:spPr>
            <a:xfrm>
              <a:off x="4098364" y="5051498"/>
              <a:ext cx="7294158" cy="655655"/>
            </a:xfrm>
            <a:custGeom>
              <a:avLst/>
              <a:gdLst>
                <a:gd name="connsiteX0" fmla="*/ 827161 w 847725"/>
                <a:gd name="connsiteY0" fmla="*/ 70009 h 76200"/>
                <a:gd name="connsiteX1" fmla="*/ 753818 w 847725"/>
                <a:gd name="connsiteY1" fmla="*/ 70009 h 76200"/>
                <a:gd name="connsiteX2" fmla="*/ 24203 w 847725"/>
                <a:gd name="connsiteY2" fmla="*/ 70009 h 76200"/>
                <a:gd name="connsiteX3" fmla="*/ 17535 w 847725"/>
                <a:gd name="connsiteY3" fmla="*/ 70009 h 76200"/>
                <a:gd name="connsiteX4" fmla="*/ 8010 w 847725"/>
                <a:gd name="connsiteY4" fmla="*/ 67151 h 76200"/>
                <a:gd name="connsiteX5" fmla="*/ 13725 w 847725"/>
                <a:gd name="connsiteY5" fmla="*/ 58579 h 76200"/>
                <a:gd name="connsiteX6" fmla="*/ 97545 w 847725"/>
                <a:gd name="connsiteY6" fmla="*/ 9049 h 76200"/>
                <a:gd name="connsiteX7" fmla="*/ 101355 w 847725"/>
                <a:gd name="connsiteY7" fmla="*/ 7144 h 76200"/>
                <a:gd name="connsiteX8" fmla="*/ 739531 w 847725"/>
                <a:gd name="connsiteY8" fmla="*/ 7144 h 76200"/>
                <a:gd name="connsiteX9" fmla="*/ 742388 w 847725"/>
                <a:gd name="connsiteY9" fmla="*/ 8096 h 76200"/>
                <a:gd name="connsiteX10" fmla="*/ 746198 w 847725"/>
                <a:gd name="connsiteY10" fmla="*/ 9049 h 76200"/>
                <a:gd name="connsiteX11" fmla="*/ 747150 w 847725"/>
                <a:gd name="connsiteY11" fmla="*/ 9049 h 76200"/>
                <a:gd name="connsiteX12" fmla="*/ 757628 w 847725"/>
                <a:gd name="connsiteY12" fmla="*/ 14764 h 76200"/>
                <a:gd name="connsiteX13" fmla="*/ 840496 w 847725"/>
                <a:gd name="connsiteY13" fmla="*/ 62389 h 76200"/>
                <a:gd name="connsiteX14" fmla="*/ 842400 w 847725"/>
                <a:gd name="connsiteY14" fmla="*/ 65246 h 76200"/>
                <a:gd name="connsiteX15" fmla="*/ 827161 w 847725"/>
                <a:gd name="connsiteY15" fmla="*/ 70009 h 76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47725" h="76200">
                  <a:moveTo>
                    <a:pt x="827161" y="70009"/>
                  </a:moveTo>
                  <a:cubicBezTo>
                    <a:pt x="823350" y="70009"/>
                    <a:pt x="795728" y="70009"/>
                    <a:pt x="753818" y="70009"/>
                  </a:cubicBezTo>
                  <a:cubicBezTo>
                    <a:pt x="566175" y="70009"/>
                    <a:pt x="85163" y="70009"/>
                    <a:pt x="24203" y="70009"/>
                  </a:cubicBezTo>
                  <a:cubicBezTo>
                    <a:pt x="20393" y="70009"/>
                    <a:pt x="17535" y="70009"/>
                    <a:pt x="17535" y="70009"/>
                  </a:cubicBezTo>
                  <a:cubicBezTo>
                    <a:pt x="17535" y="70009"/>
                    <a:pt x="10868" y="70009"/>
                    <a:pt x="8010" y="67151"/>
                  </a:cubicBezTo>
                  <a:cubicBezTo>
                    <a:pt x="6105" y="65246"/>
                    <a:pt x="7058" y="63341"/>
                    <a:pt x="13725" y="58579"/>
                  </a:cubicBezTo>
                  <a:cubicBezTo>
                    <a:pt x="27060" y="49054"/>
                    <a:pt x="82305" y="17621"/>
                    <a:pt x="97545" y="9049"/>
                  </a:cubicBezTo>
                  <a:cubicBezTo>
                    <a:pt x="100403" y="8096"/>
                    <a:pt x="101355" y="7144"/>
                    <a:pt x="101355" y="7144"/>
                  </a:cubicBezTo>
                  <a:lnTo>
                    <a:pt x="739531" y="7144"/>
                  </a:lnTo>
                  <a:cubicBezTo>
                    <a:pt x="739531" y="7144"/>
                    <a:pt x="740483" y="7144"/>
                    <a:pt x="742388" y="8096"/>
                  </a:cubicBezTo>
                  <a:cubicBezTo>
                    <a:pt x="743340" y="8096"/>
                    <a:pt x="744293" y="9049"/>
                    <a:pt x="746198" y="9049"/>
                  </a:cubicBezTo>
                  <a:cubicBezTo>
                    <a:pt x="746198" y="9049"/>
                    <a:pt x="746198" y="9049"/>
                    <a:pt x="747150" y="9049"/>
                  </a:cubicBezTo>
                  <a:cubicBezTo>
                    <a:pt x="750008" y="10001"/>
                    <a:pt x="753818" y="11906"/>
                    <a:pt x="757628" y="14764"/>
                  </a:cubicBezTo>
                  <a:cubicBezTo>
                    <a:pt x="770963" y="23336"/>
                    <a:pt x="840496" y="62389"/>
                    <a:pt x="840496" y="62389"/>
                  </a:cubicBezTo>
                  <a:cubicBezTo>
                    <a:pt x="840496" y="62389"/>
                    <a:pt x="842400" y="63341"/>
                    <a:pt x="842400" y="65246"/>
                  </a:cubicBezTo>
                  <a:cubicBezTo>
                    <a:pt x="844306" y="67151"/>
                    <a:pt x="842400" y="70009"/>
                    <a:pt x="827161" y="70009"/>
                  </a:cubicBezTo>
                  <a:close/>
                </a:path>
              </a:pathLst>
            </a:custGeom>
            <a:solidFill>
              <a:srgbClr val="9DA4AA"/>
            </a:solidFill>
            <a:ln w="9525" cap="flat">
              <a:noFill/>
              <a:prstDash val="solid"/>
              <a:miter/>
            </a:ln>
          </p:spPr>
          <p:txBody>
            <a:bodyPr rtlCol="0" anchor="ctr"/>
            <a:lstStyle/>
            <a:p>
              <a:endParaRPr lang="en-US"/>
            </a:p>
          </p:txBody>
        </p:sp>
        <p:sp>
          <p:nvSpPr>
            <p:cNvPr id="33" name="Freeform: Shape 32"/>
            <p:cNvSpPr/>
            <p:nvPr/>
          </p:nvSpPr>
          <p:spPr>
            <a:xfrm>
              <a:off x="6803481" y="5354734"/>
              <a:ext cx="1868616" cy="245870"/>
            </a:xfrm>
            <a:custGeom>
              <a:avLst/>
              <a:gdLst>
                <a:gd name="connsiteX0" fmla="*/ 23187 w 209550"/>
                <a:gd name="connsiteY0" fmla="*/ 7144 h 28575"/>
                <a:gd name="connsiteX1" fmla="*/ 12710 w 209550"/>
                <a:gd name="connsiteY1" fmla="*/ 12859 h 28575"/>
                <a:gd name="connsiteX2" fmla="*/ 7947 w 209550"/>
                <a:gd name="connsiteY2" fmla="*/ 19526 h 28575"/>
                <a:gd name="connsiteX3" fmla="*/ 21282 w 209550"/>
                <a:gd name="connsiteY3" fmla="*/ 25241 h 28575"/>
                <a:gd name="connsiteX4" fmla="*/ 111770 w 209550"/>
                <a:gd name="connsiteY4" fmla="*/ 25241 h 28575"/>
                <a:gd name="connsiteX5" fmla="*/ 111770 w 209550"/>
                <a:gd name="connsiteY5" fmla="*/ 25241 h 28575"/>
                <a:gd name="connsiteX6" fmla="*/ 195590 w 209550"/>
                <a:gd name="connsiteY6" fmla="*/ 25241 h 28575"/>
                <a:gd name="connsiteX7" fmla="*/ 208925 w 209550"/>
                <a:gd name="connsiteY7" fmla="*/ 19526 h 28575"/>
                <a:gd name="connsiteX8" fmla="*/ 204162 w 209550"/>
                <a:gd name="connsiteY8" fmla="*/ 12859 h 28575"/>
                <a:gd name="connsiteX9" fmla="*/ 193685 w 209550"/>
                <a:gd name="connsiteY9" fmla="*/ 7144 h 28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9550" h="28575">
                  <a:moveTo>
                    <a:pt x="23187" y="7144"/>
                  </a:moveTo>
                  <a:cubicBezTo>
                    <a:pt x="19377" y="7144"/>
                    <a:pt x="15567" y="9049"/>
                    <a:pt x="12710" y="12859"/>
                  </a:cubicBezTo>
                  <a:lnTo>
                    <a:pt x="7947" y="19526"/>
                  </a:lnTo>
                  <a:cubicBezTo>
                    <a:pt x="7947" y="19526"/>
                    <a:pt x="2232" y="26194"/>
                    <a:pt x="21282" y="25241"/>
                  </a:cubicBezTo>
                  <a:cubicBezTo>
                    <a:pt x="30807" y="25241"/>
                    <a:pt x="72717" y="25241"/>
                    <a:pt x="111770" y="25241"/>
                  </a:cubicBezTo>
                  <a:lnTo>
                    <a:pt x="111770" y="25241"/>
                  </a:lnTo>
                  <a:cubicBezTo>
                    <a:pt x="148917" y="25241"/>
                    <a:pt x="187017" y="25241"/>
                    <a:pt x="195590" y="25241"/>
                  </a:cubicBezTo>
                  <a:cubicBezTo>
                    <a:pt x="213687" y="26194"/>
                    <a:pt x="208925" y="19526"/>
                    <a:pt x="208925" y="19526"/>
                  </a:cubicBezTo>
                  <a:lnTo>
                    <a:pt x="204162" y="12859"/>
                  </a:lnTo>
                  <a:cubicBezTo>
                    <a:pt x="202257" y="9049"/>
                    <a:pt x="198447" y="7144"/>
                    <a:pt x="193685" y="7144"/>
                  </a:cubicBezTo>
                </a:path>
              </a:pathLst>
            </a:custGeom>
            <a:solidFill>
              <a:srgbClr val="70757B"/>
            </a:solidFill>
            <a:ln w="9525" cap="flat">
              <a:noFill/>
              <a:prstDash val="solid"/>
              <a:miter/>
            </a:ln>
          </p:spPr>
          <p:txBody>
            <a:bodyPr rtlCol="0" anchor="ctr"/>
            <a:lstStyle/>
            <a:p>
              <a:endParaRPr lang="en-US"/>
            </a:p>
          </p:txBody>
        </p:sp>
        <p:sp>
          <p:nvSpPr>
            <p:cNvPr id="34" name="Freeform: Shape 33"/>
            <p:cNvSpPr/>
            <p:nvPr/>
          </p:nvSpPr>
          <p:spPr>
            <a:xfrm>
              <a:off x="5179454" y="5125255"/>
              <a:ext cx="4917410" cy="245870"/>
            </a:xfrm>
            <a:custGeom>
              <a:avLst/>
              <a:gdLst>
                <a:gd name="connsiteX0" fmla="*/ 566261 w 571500"/>
                <a:gd name="connsiteY0" fmla="*/ 30004 h 28575"/>
                <a:gd name="connsiteX1" fmla="*/ 7144 w 571500"/>
                <a:gd name="connsiteY1" fmla="*/ 30004 h 28575"/>
                <a:gd name="connsiteX2" fmla="*/ 28099 w 571500"/>
                <a:gd name="connsiteY2" fmla="*/ 7144 h 28575"/>
                <a:gd name="connsiteX3" fmla="*/ 543401 w 571500"/>
                <a:gd name="connsiteY3" fmla="*/ 7144 h 28575"/>
              </a:gdLst>
              <a:ahLst/>
              <a:cxnLst>
                <a:cxn ang="0">
                  <a:pos x="connsiteX0" y="connsiteY0"/>
                </a:cxn>
                <a:cxn ang="0">
                  <a:pos x="connsiteX1" y="connsiteY1"/>
                </a:cxn>
                <a:cxn ang="0">
                  <a:pos x="connsiteX2" y="connsiteY2"/>
                </a:cxn>
                <a:cxn ang="0">
                  <a:pos x="connsiteX3" y="connsiteY3"/>
                </a:cxn>
              </a:cxnLst>
              <a:rect l="l" t="t" r="r" b="b"/>
              <a:pathLst>
                <a:path w="571500" h="28575">
                  <a:moveTo>
                    <a:pt x="566261" y="30004"/>
                  </a:moveTo>
                  <a:lnTo>
                    <a:pt x="7144" y="30004"/>
                  </a:lnTo>
                  <a:lnTo>
                    <a:pt x="28099" y="7144"/>
                  </a:lnTo>
                  <a:lnTo>
                    <a:pt x="543401" y="7144"/>
                  </a:lnTo>
                  <a:close/>
                </a:path>
              </a:pathLst>
            </a:custGeom>
            <a:solidFill>
              <a:srgbClr val="575A5A"/>
            </a:solidFill>
            <a:ln w="9525" cap="flat">
              <a:noFill/>
              <a:prstDash val="solid"/>
              <a:miter/>
            </a:ln>
          </p:spPr>
          <p:txBody>
            <a:bodyPr rtlCol="0" anchor="ctr"/>
            <a:lstStyle/>
            <a:p>
              <a:endParaRPr lang="en-US"/>
            </a:p>
          </p:txBody>
        </p:sp>
        <p:sp>
          <p:nvSpPr>
            <p:cNvPr id="35" name="Freeform: Shape 34"/>
            <p:cNvSpPr/>
            <p:nvPr/>
          </p:nvSpPr>
          <p:spPr>
            <a:xfrm>
              <a:off x="5146671" y="5125255"/>
              <a:ext cx="4917410" cy="245870"/>
            </a:xfrm>
            <a:custGeom>
              <a:avLst/>
              <a:gdLst>
                <a:gd name="connsiteX0" fmla="*/ 571024 w 571500"/>
                <a:gd name="connsiteY0" fmla="*/ 30004 h 28575"/>
                <a:gd name="connsiteX1" fmla="*/ 7144 w 571500"/>
                <a:gd name="connsiteY1" fmla="*/ 30004 h 28575"/>
                <a:gd name="connsiteX2" fmla="*/ 28099 w 571500"/>
                <a:gd name="connsiteY2" fmla="*/ 7144 h 28575"/>
                <a:gd name="connsiteX3" fmla="*/ 548164 w 571500"/>
                <a:gd name="connsiteY3" fmla="*/ 7144 h 28575"/>
              </a:gdLst>
              <a:ahLst/>
              <a:cxnLst>
                <a:cxn ang="0">
                  <a:pos x="connsiteX0" y="connsiteY0"/>
                </a:cxn>
                <a:cxn ang="0">
                  <a:pos x="connsiteX1" y="connsiteY1"/>
                </a:cxn>
                <a:cxn ang="0">
                  <a:pos x="connsiteX2" y="connsiteY2"/>
                </a:cxn>
                <a:cxn ang="0">
                  <a:pos x="connsiteX3" y="connsiteY3"/>
                </a:cxn>
              </a:cxnLst>
              <a:rect l="l" t="t" r="r" b="b"/>
              <a:pathLst>
                <a:path w="571500" h="28575">
                  <a:moveTo>
                    <a:pt x="571024" y="30004"/>
                  </a:moveTo>
                  <a:lnTo>
                    <a:pt x="7144" y="30004"/>
                  </a:lnTo>
                  <a:lnTo>
                    <a:pt x="28099" y="7144"/>
                  </a:lnTo>
                  <a:lnTo>
                    <a:pt x="548164" y="7144"/>
                  </a:lnTo>
                  <a:close/>
                </a:path>
              </a:pathLst>
            </a:custGeom>
            <a:solidFill>
              <a:srgbClr val="575A5A"/>
            </a:solidFill>
            <a:ln w="9525" cap="flat">
              <a:noFill/>
              <a:prstDash val="solid"/>
              <a:miter/>
            </a:ln>
          </p:spPr>
          <p:txBody>
            <a:bodyPr rtlCol="0" anchor="ctr"/>
            <a:lstStyle/>
            <a:p>
              <a:endParaRPr lang="en-US"/>
            </a:p>
          </p:txBody>
        </p:sp>
        <p:sp>
          <p:nvSpPr>
            <p:cNvPr id="36" name="Freeform: Shape 35"/>
            <p:cNvSpPr/>
            <p:nvPr/>
          </p:nvSpPr>
          <p:spPr>
            <a:xfrm>
              <a:off x="7022398" y="1844838"/>
              <a:ext cx="3271162" cy="3198464"/>
            </a:xfrm>
            <a:custGeom>
              <a:avLst/>
              <a:gdLst>
                <a:gd name="connsiteX0" fmla="*/ 2567127 w 4009217"/>
                <a:gd name="connsiteY0" fmla="*/ 30683 h 4295590"/>
                <a:gd name="connsiteX1" fmla="*/ 3798529 w 4009217"/>
                <a:gd name="connsiteY1" fmla="*/ 30683 h 4295590"/>
                <a:gd name="connsiteX2" fmla="*/ 4007172 w 4009217"/>
                <a:gd name="connsiteY2" fmla="*/ 272054 h 4295590"/>
                <a:gd name="connsiteX3" fmla="*/ 3998990 w 4009217"/>
                <a:gd name="connsiteY3" fmla="*/ 4268999 h 4295590"/>
                <a:gd name="connsiteX4" fmla="*/ 30683 w 4009217"/>
                <a:gd name="connsiteY4" fmla="*/ 4268999 h 4295590"/>
                <a:gd name="connsiteX0-1" fmla="*/ 2536444 w 3976489"/>
                <a:gd name="connsiteY0-2" fmla="*/ 0 h 4238316"/>
                <a:gd name="connsiteX1-3" fmla="*/ 3976489 w 3976489"/>
                <a:gd name="connsiteY1-4" fmla="*/ 241371 h 4238316"/>
                <a:gd name="connsiteX2-5" fmla="*/ 3968307 w 3976489"/>
                <a:gd name="connsiteY2-6" fmla="*/ 4238316 h 4238316"/>
                <a:gd name="connsiteX3-7" fmla="*/ 0 w 3976489"/>
                <a:gd name="connsiteY3-8" fmla="*/ 4238316 h 4238316"/>
                <a:gd name="connsiteX0-9" fmla="*/ 2536444 w 3976489"/>
                <a:gd name="connsiteY0-10" fmla="*/ 0 h 4238316"/>
                <a:gd name="connsiteX1-11" fmla="*/ 3976489 w 3976489"/>
                <a:gd name="connsiteY1-12" fmla="*/ 213683 h 4238316"/>
                <a:gd name="connsiteX2-13" fmla="*/ 3968307 w 3976489"/>
                <a:gd name="connsiteY2-14" fmla="*/ 4238316 h 4238316"/>
                <a:gd name="connsiteX3-15" fmla="*/ 0 w 3976489"/>
                <a:gd name="connsiteY3-16" fmla="*/ 4238316 h 4238316"/>
                <a:gd name="connsiteX0-17" fmla="*/ 2473335 w 3976489"/>
                <a:gd name="connsiteY0-18" fmla="*/ 0 h 4035268"/>
                <a:gd name="connsiteX1-19" fmla="*/ 3976489 w 3976489"/>
                <a:gd name="connsiteY1-20" fmla="*/ 10635 h 4035268"/>
                <a:gd name="connsiteX2-21" fmla="*/ 3968307 w 3976489"/>
                <a:gd name="connsiteY2-22" fmla="*/ 4035268 h 4035268"/>
                <a:gd name="connsiteX3-23" fmla="*/ 0 w 3976489"/>
                <a:gd name="connsiteY3-24" fmla="*/ 4035268 h 4035268"/>
              </a:gdLst>
              <a:ahLst/>
              <a:cxnLst>
                <a:cxn ang="0">
                  <a:pos x="connsiteX0-1" y="connsiteY0-2"/>
                </a:cxn>
                <a:cxn ang="0">
                  <a:pos x="connsiteX1-3" y="connsiteY1-4"/>
                </a:cxn>
                <a:cxn ang="0">
                  <a:pos x="connsiteX2-5" y="connsiteY2-6"/>
                </a:cxn>
                <a:cxn ang="0">
                  <a:pos x="connsiteX3-7" y="connsiteY3-8"/>
                </a:cxn>
              </a:cxnLst>
              <a:rect l="l" t="t" r="r" b="b"/>
              <a:pathLst>
                <a:path w="3976489" h="4035268">
                  <a:moveTo>
                    <a:pt x="2473335" y="0"/>
                  </a:moveTo>
                  <a:lnTo>
                    <a:pt x="3976489" y="10635"/>
                  </a:lnTo>
                  <a:cubicBezTo>
                    <a:pt x="3973762" y="1342950"/>
                    <a:pt x="3971034" y="2702953"/>
                    <a:pt x="3968307" y="4035268"/>
                  </a:cubicBezTo>
                  <a:lnTo>
                    <a:pt x="0" y="4035268"/>
                  </a:lnTo>
                </a:path>
              </a:pathLst>
            </a:custGeom>
            <a:solidFill>
              <a:srgbClr val="999999">
                <a:alpha val="10000"/>
              </a:srgbClr>
            </a:solidFill>
            <a:ln w="9525" cap="flat">
              <a:noFill/>
              <a:prstDash val="solid"/>
              <a:miter/>
            </a:ln>
          </p:spPr>
          <p:txBody>
            <a:bodyPr rtlCol="0" anchor="ctr"/>
            <a:lstStyle/>
            <a:p>
              <a:endParaRPr lang="en-US" dirty="0"/>
            </a:p>
          </p:txBody>
        </p:sp>
        <p:grpSp>
          <p:nvGrpSpPr>
            <p:cNvPr id="37" name="Group 36"/>
            <p:cNvGrpSpPr/>
            <p:nvPr/>
          </p:nvGrpSpPr>
          <p:grpSpPr>
            <a:xfrm>
              <a:off x="5370712" y="5206368"/>
              <a:ext cx="4572000" cy="149296"/>
              <a:chOff x="5370712" y="5206368"/>
              <a:chExt cx="4572000" cy="149296"/>
            </a:xfrm>
          </p:grpSpPr>
          <p:sp>
            <p:nvSpPr>
              <p:cNvPr id="44" name="Rectangle 43"/>
              <p:cNvSpPr/>
              <p:nvPr/>
            </p:nvSpPr>
            <p:spPr>
              <a:xfrm>
                <a:off x="5370712" y="5337376"/>
                <a:ext cx="4572000" cy="182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p:cNvSpPr/>
              <p:nvPr/>
            </p:nvSpPr>
            <p:spPr>
              <a:xfrm>
                <a:off x="5416432" y="5293706"/>
                <a:ext cx="4480560" cy="182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p:cNvSpPr/>
              <p:nvPr/>
            </p:nvSpPr>
            <p:spPr>
              <a:xfrm>
                <a:off x="5462152" y="5250037"/>
                <a:ext cx="4389120" cy="182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p:cNvSpPr/>
              <p:nvPr/>
            </p:nvSpPr>
            <p:spPr>
              <a:xfrm>
                <a:off x="5507872" y="5206368"/>
                <a:ext cx="4297680" cy="182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8" name="Group 37"/>
            <p:cNvGrpSpPr/>
            <p:nvPr/>
          </p:nvGrpSpPr>
          <p:grpSpPr>
            <a:xfrm>
              <a:off x="7661590" y="1698465"/>
              <a:ext cx="114873" cy="114873"/>
              <a:chOff x="7627525" y="1132589"/>
              <a:chExt cx="234846" cy="234846"/>
            </a:xfrm>
          </p:grpSpPr>
          <p:sp>
            <p:nvSpPr>
              <p:cNvPr id="41" name="Oval 40"/>
              <p:cNvSpPr/>
              <p:nvPr/>
            </p:nvSpPr>
            <p:spPr>
              <a:xfrm>
                <a:off x="7627525" y="1132589"/>
                <a:ext cx="234846" cy="234846"/>
              </a:xfrm>
              <a:prstGeom prst="ellipse">
                <a:avLst/>
              </a:prstGeom>
              <a:solidFill>
                <a:schemeClr val="bg1">
                  <a:lumMod val="5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Oval 41"/>
              <p:cNvSpPr/>
              <p:nvPr/>
            </p:nvSpPr>
            <p:spPr>
              <a:xfrm>
                <a:off x="7656971" y="1162035"/>
                <a:ext cx="175955" cy="175955"/>
              </a:xfrm>
              <a:prstGeom prst="ellipse">
                <a:avLst/>
              </a:prstGeom>
              <a:solidFill>
                <a:schemeClr val="bg1">
                  <a:lumMod val="5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Oval 42"/>
              <p:cNvSpPr/>
              <p:nvPr/>
            </p:nvSpPr>
            <p:spPr>
              <a:xfrm>
                <a:off x="7683825" y="1188889"/>
                <a:ext cx="122247" cy="122247"/>
              </a:xfrm>
              <a:prstGeom prst="ellipse">
                <a:avLst/>
              </a:prstGeom>
              <a:solidFill>
                <a:schemeClr val="bg1">
                  <a:lumMod val="5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9" name="Rectangle: Rounded Corners 38"/>
            <p:cNvSpPr/>
            <p:nvPr/>
          </p:nvSpPr>
          <p:spPr>
            <a:xfrm>
              <a:off x="7370377" y="5752599"/>
              <a:ext cx="748642" cy="88504"/>
            </a:xfrm>
            <a:prstGeom prst="roundRect">
              <a:avLst>
                <a:gd name="adj" fmla="val 50000"/>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Oval 39"/>
            <p:cNvSpPr/>
            <p:nvPr/>
          </p:nvSpPr>
          <p:spPr>
            <a:xfrm>
              <a:off x="7133919" y="5752598"/>
              <a:ext cx="101303" cy="101303"/>
            </a:xfrm>
            <a:prstGeom prst="ellipse">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Picture Placeholder 2"/>
          <p:cNvSpPr>
            <a:spLocks noGrp="1"/>
          </p:cNvSpPr>
          <p:nvPr>
            <p:ph type="pic" idx="13" hasCustomPrompt="1"/>
          </p:nvPr>
        </p:nvSpPr>
        <p:spPr>
          <a:xfrm>
            <a:off x="1619684" y="2798339"/>
            <a:ext cx="4140889" cy="2612234"/>
          </a:xfrm>
          <a:prstGeom prst="rect">
            <a:avLst/>
          </a:prstGeom>
          <a:solidFill>
            <a:schemeClr val="bg1">
              <a:lumMod val="95000"/>
            </a:schemeClr>
          </a:solidFill>
        </p:spPr>
        <p:txBody>
          <a:bodyPr anchor="ctr"/>
          <a:lstStyle>
            <a:lvl1pPr marL="0" indent="0" algn="ctr">
              <a:buNone/>
              <a:defRPr sz="1200">
                <a:latin typeface="+mn-lt"/>
                <a:cs typeface="Arial" panose="020B0604020202020204"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 and Send to Back </a:t>
            </a:r>
            <a:endParaRPr lang="ko-KR" alt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2_Image Layout">
    <p:spTree>
      <p:nvGrpSpPr>
        <p:cNvPr id="1" name=""/>
        <p:cNvGrpSpPr/>
        <p:nvPr/>
      </p:nvGrpSpPr>
      <p:grpSpPr>
        <a:xfrm>
          <a:off x="0" y="0"/>
          <a:ext cx="0" cy="0"/>
          <a:chOff x="0" y="0"/>
          <a:chExt cx="0" cy="0"/>
        </a:xfrm>
      </p:grpSpPr>
      <p:sp>
        <p:nvSpPr>
          <p:cNvPr id="50" name="Picture Placeholder 20"/>
          <p:cNvSpPr>
            <a:spLocks noGrp="1"/>
          </p:cNvSpPr>
          <p:nvPr>
            <p:ph type="pic" idx="11" hasCustomPrompt="1"/>
          </p:nvPr>
        </p:nvSpPr>
        <p:spPr>
          <a:xfrm>
            <a:off x="6587381" y="3577044"/>
            <a:ext cx="3100540" cy="3100540"/>
          </a:xfrm>
          <a:custGeom>
            <a:avLst/>
            <a:gdLst>
              <a:gd name="connsiteX0" fmla="*/ 1550270 w 3100540"/>
              <a:gd name="connsiteY0" fmla="*/ 0 h 3100540"/>
              <a:gd name="connsiteX1" fmla="*/ 1677815 w 3100540"/>
              <a:gd name="connsiteY1" fmla="*/ 52831 h 3100540"/>
              <a:gd name="connsiteX2" fmla="*/ 3047709 w 3100540"/>
              <a:gd name="connsiteY2" fmla="*/ 1422726 h 3100540"/>
              <a:gd name="connsiteX3" fmla="*/ 3047709 w 3100540"/>
              <a:gd name="connsiteY3" fmla="*/ 1677816 h 3100540"/>
              <a:gd name="connsiteX4" fmla="*/ 1677816 w 3100540"/>
              <a:gd name="connsiteY4" fmla="*/ 3047710 h 3100540"/>
              <a:gd name="connsiteX5" fmla="*/ 1422726 w 3100540"/>
              <a:gd name="connsiteY5" fmla="*/ 3047710 h 3100540"/>
              <a:gd name="connsiteX6" fmla="*/ 52831 w 3100540"/>
              <a:gd name="connsiteY6" fmla="*/ 1677815 h 3100540"/>
              <a:gd name="connsiteX7" fmla="*/ 52831 w 3100540"/>
              <a:gd name="connsiteY7" fmla="*/ 1422724 h 3100540"/>
              <a:gd name="connsiteX8" fmla="*/ 1422724 w 3100540"/>
              <a:gd name="connsiteY8" fmla="*/ 52831 h 3100540"/>
              <a:gd name="connsiteX9" fmla="*/ 1550270 w 3100540"/>
              <a:gd name="connsiteY9" fmla="*/ 0 h 3100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00540" h="3100540">
                <a:moveTo>
                  <a:pt x="1550270" y="0"/>
                </a:moveTo>
                <a:cubicBezTo>
                  <a:pt x="1596432" y="0"/>
                  <a:pt x="1642594" y="17610"/>
                  <a:pt x="1677815" y="52831"/>
                </a:cubicBezTo>
                <a:lnTo>
                  <a:pt x="3047709" y="1422726"/>
                </a:lnTo>
                <a:cubicBezTo>
                  <a:pt x="3118151" y="1493167"/>
                  <a:pt x="3118151" y="1607375"/>
                  <a:pt x="3047709" y="1677816"/>
                </a:cubicBezTo>
                <a:lnTo>
                  <a:pt x="1677816" y="3047710"/>
                </a:lnTo>
                <a:cubicBezTo>
                  <a:pt x="1607375" y="3118151"/>
                  <a:pt x="1493167" y="3118151"/>
                  <a:pt x="1422726" y="3047710"/>
                </a:cubicBezTo>
                <a:lnTo>
                  <a:pt x="52831" y="1677815"/>
                </a:lnTo>
                <a:cubicBezTo>
                  <a:pt x="-17610" y="1607373"/>
                  <a:pt x="-17610" y="1493166"/>
                  <a:pt x="52831" y="1422724"/>
                </a:cubicBezTo>
                <a:lnTo>
                  <a:pt x="1422724" y="52831"/>
                </a:lnTo>
                <a:cubicBezTo>
                  <a:pt x="1457945" y="17610"/>
                  <a:pt x="1504107" y="0"/>
                  <a:pt x="1550270" y="0"/>
                </a:cubicBezTo>
                <a:close/>
              </a:path>
            </a:pathLst>
          </a:custGeom>
          <a:solidFill>
            <a:schemeClr val="bg1">
              <a:lumMod val="95000"/>
            </a:schemeClr>
          </a:solidFill>
          <a:ln w="50800">
            <a:noFill/>
          </a:ln>
        </p:spPr>
        <p:txBody>
          <a:bodyPr wrap="square" anchor="ctr">
            <a:noAutofit/>
          </a:bodyPr>
          <a:lstStyle>
            <a:lvl1pPr marL="0" indent="0" algn="ctr">
              <a:buNone/>
              <a:defRPr sz="1200" baseline="0">
                <a:latin typeface="Arial" panose="020B0604020202020204" pitchFamily="34" charset="0"/>
                <a:cs typeface="Arial" panose="020B0604020202020204"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a:t>
            </a:r>
            <a:endParaRPr lang="ko-KR" altLang="en-US" dirty="0"/>
          </a:p>
        </p:txBody>
      </p:sp>
      <p:sp>
        <p:nvSpPr>
          <p:cNvPr id="51" name="Picture Placeholder 18"/>
          <p:cNvSpPr>
            <a:spLocks noGrp="1"/>
          </p:cNvSpPr>
          <p:nvPr>
            <p:ph type="pic" idx="12" hasCustomPrompt="1"/>
          </p:nvPr>
        </p:nvSpPr>
        <p:spPr>
          <a:xfrm>
            <a:off x="6587381" y="204021"/>
            <a:ext cx="3100540" cy="3100540"/>
          </a:xfrm>
          <a:custGeom>
            <a:avLst/>
            <a:gdLst>
              <a:gd name="connsiteX0" fmla="*/ 1550269 w 3100540"/>
              <a:gd name="connsiteY0" fmla="*/ 0 h 3100540"/>
              <a:gd name="connsiteX1" fmla="*/ 1677815 w 3100540"/>
              <a:gd name="connsiteY1" fmla="*/ 52831 h 3100540"/>
              <a:gd name="connsiteX2" fmla="*/ 3047709 w 3100540"/>
              <a:gd name="connsiteY2" fmla="*/ 1422726 h 3100540"/>
              <a:gd name="connsiteX3" fmla="*/ 3047709 w 3100540"/>
              <a:gd name="connsiteY3" fmla="*/ 1677816 h 3100540"/>
              <a:gd name="connsiteX4" fmla="*/ 1677816 w 3100540"/>
              <a:gd name="connsiteY4" fmla="*/ 3047709 h 3100540"/>
              <a:gd name="connsiteX5" fmla="*/ 1422726 w 3100540"/>
              <a:gd name="connsiteY5" fmla="*/ 3047709 h 3100540"/>
              <a:gd name="connsiteX6" fmla="*/ 52831 w 3100540"/>
              <a:gd name="connsiteY6" fmla="*/ 1677814 h 3100540"/>
              <a:gd name="connsiteX7" fmla="*/ 52831 w 3100540"/>
              <a:gd name="connsiteY7" fmla="*/ 1422724 h 3100540"/>
              <a:gd name="connsiteX8" fmla="*/ 1422724 w 3100540"/>
              <a:gd name="connsiteY8" fmla="*/ 52831 h 3100540"/>
              <a:gd name="connsiteX9" fmla="*/ 1550269 w 3100540"/>
              <a:gd name="connsiteY9" fmla="*/ 0 h 3100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00540" h="3100540">
                <a:moveTo>
                  <a:pt x="1550269" y="0"/>
                </a:moveTo>
                <a:cubicBezTo>
                  <a:pt x="1596432" y="0"/>
                  <a:pt x="1642594" y="17610"/>
                  <a:pt x="1677815" y="52831"/>
                </a:cubicBezTo>
                <a:lnTo>
                  <a:pt x="3047709" y="1422726"/>
                </a:lnTo>
                <a:cubicBezTo>
                  <a:pt x="3118151" y="1493167"/>
                  <a:pt x="3118151" y="1607375"/>
                  <a:pt x="3047709" y="1677816"/>
                </a:cubicBezTo>
                <a:lnTo>
                  <a:pt x="1677816" y="3047709"/>
                </a:lnTo>
                <a:cubicBezTo>
                  <a:pt x="1607375" y="3118151"/>
                  <a:pt x="1493167" y="3118151"/>
                  <a:pt x="1422726" y="3047709"/>
                </a:cubicBezTo>
                <a:lnTo>
                  <a:pt x="52831" y="1677814"/>
                </a:lnTo>
                <a:cubicBezTo>
                  <a:pt x="-17610" y="1607373"/>
                  <a:pt x="-17610" y="1493166"/>
                  <a:pt x="52831" y="1422724"/>
                </a:cubicBezTo>
                <a:lnTo>
                  <a:pt x="1422724" y="52831"/>
                </a:lnTo>
                <a:cubicBezTo>
                  <a:pt x="1457945" y="17610"/>
                  <a:pt x="1504107" y="0"/>
                  <a:pt x="1550269" y="0"/>
                </a:cubicBezTo>
                <a:close/>
              </a:path>
            </a:pathLst>
          </a:custGeom>
          <a:solidFill>
            <a:schemeClr val="bg1">
              <a:lumMod val="95000"/>
            </a:schemeClr>
          </a:solidFill>
          <a:ln w="50800">
            <a:noFill/>
          </a:ln>
        </p:spPr>
        <p:txBody>
          <a:bodyPr wrap="square" anchor="ctr">
            <a:noAutofit/>
          </a:bodyPr>
          <a:lstStyle>
            <a:lvl1pPr marL="0" indent="0" algn="ctr">
              <a:buNone/>
              <a:defRPr sz="1200" baseline="0">
                <a:latin typeface="Arial" panose="020B0604020202020204" pitchFamily="34" charset="0"/>
                <a:cs typeface="Arial" panose="020B0604020202020204"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a:t>
            </a:r>
            <a:endParaRPr lang="ko-KR" altLang="en-US" dirty="0"/>
          </a:p>
        </p:txBody>
      </p:sp>
      <p:sp>
        <p:nvSpPr>
          <p:cNvPr id="52" name="Picture Placeholder 19"/>
          <p:cNvSpPr>
            <a:spLocks noGrp="1"/>
          </p:cNvSpPr>
          <p:nvPr>
            <p:ph type="pic" idx="13" hasCustomPrompt="1"/>
          </p:nvPr>
        </p:nvSpPr>
        <p:spPr>
          <a:xfrm>
            <a:off x="8420748" y="1890533"/>
            <a:ext cx="3100541" cy="3100540"/>
          </a:xfrm>
          <a:custGeom>
            <a:avLst/>
            <a:gdLst>
              <a:gd name="connsiteX0" fmla="*/ 1550270 w 3100541"/>
              <a:gd name="connsiteY0" fmla="*/ 0 h 3100540"/>
              <a:gd name="connsiteX1" fmla="*/ 1677815 w 3100541"/>
              <a:gd name="connsiteY1" fmla="*/ 52831 h 3100540"/>
              <a:gd name="connsiteX2" fmla="*/ 3047710 w 3100541"/>
              <a:gd name="connsiteY2" fmla="*/ 1422726 h 3100540"/>
              <a:gd name="connsiteX3" fmla="*/ 3047710 w 3100541"/>
              <a:gd name="connsiteY3" fmla="*/ 1677816 h 3100540"/>
              <a:gd name="connsiteX4" fmla="*/ 1677817 w 3100541"/>
              <a:gd name="connsiteY4" fmla="*/ 3047710 h 3100540"/>
              <a:gd name="connsiteX5" fmla="*/ 1422727 w 3100541"/>
              <a:gd name="connsiteY5" fmla="*/ 3047710 h 3100540"/>
              <a:gd name="connsiteX6" fmla="*/ 52832 w 3100541"/>
              <a:gd name="connsiteY6" fmla="*/ 1677815 h 3100540"/>
              <a:gd name="connsiteX7" fmla="*/ 52832 w 3100541"/>
              <a:gd name="connsiteY7" fmla="*/ 1422724 h 3100540"/>
              <a:gd name="connsiteX8" fmla="*/ 1422725 w 3100541"/>
              <a:gd name="connsiteY8" fmla="*/ 52831 h 3100540"/>
              <a:gd name="connsiteX9" fmla="*/ 1550270 w 3100541"/>
              <a:gd name="connsiteY9" fmla="*/ 0 h 3100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00541" h="3100540">
                <a:moveTo>
                  <a:pt x="1550270" y="0"/>
                </a:moveTo>
                <a:cubicBezTo>
                  <a:pt x="1596432" y="0"/>
                  <a:pt x="1642594" y="17610"/>
                  <a:pt x="1677815" y="52831"/>
                </a:cubicBezTo>
                <a:lnTo>
                  <a:pt x="3047710" y="1422726"/>
                </a:lnTo>
                <a:cubicBezTo>
                  <a:pt x="3118152" y="1493167"/>
                  <a:pt x="3118152" y="1607375"/>
                  <a:pt x="3047710" y="1677816"/>
                </a:cubicBezTo>
                <a:lnTo>
                  <a:pt x="1677817" y="3047710"/>
                </a:lnTo>
                <a:cubicBezTo>
                  <a:pt x="1607376" y="3118151"/>
                  <a:pt x="1493168" y="3118151"/>
                  <a:pt x="1422727" y="3047710"/>
                </a:cubicBezTo>
                <a:lnTo>
                  <a:pt x="52832" y="1677815"/>
                </a:lnTo>
                <a:cubicBezTo>
                  <a:pt x="-17610" y="1607373"/>
                  <a:pt x="-17610" y="1493166"/>
                  <a:pt x="52832" y="1422724"/>
                </a:cubicBezTo>
                <a:lnTo>
                  <a:pt x="1422725" y="52831"/>
                </a:lnTo>
                <a:cubicBezTo>
                  <a:pt x="1457946" y="17610"/>
                  <a:pt x="1504108" y="0"/>
                  <a:pt x="1550270" y="0"/>
                </a:cubicBezTo>
                <a:close/>
              </a:path>
            </a:pathLst>
          </a:custGeom>
          <a:solidFill>
            <a:schemeClr val="bg1">
              <a:lumMod val="95000"/>
            </a:schemeClr>
          </a:solidFill>
          <a:ln w="50800">
            <a:noFill/>
          </a:ln>
        </p:spPr>
        <p:txBody>
          <a:bodyPr wrap="square" anchor="ctr">
            <a:noAutofit/>
          </a:bodyPr>
          <a:lstStyle>
            <a:lvl1pPr marL="0" indent="0" algn="ctr">
              <a:buNone/>
              <a:defRPr sz="1200" baseline="0">
                <a:latin typeface="Arial" panose="020B0604020202020204" pitchFamily="34" charset="0"/>
                <a:cs typeface="Arial" panose="020B0604020202020204"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a:t>
            </a:r>
            <a:endParaRPr lang="ko-KR" alt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3_Image Layout">
    <p:spTree>
      <p:nvGrpSpPr>
        <p:cNvPr id="1" name=""/>
        <p:cNvGrpSpPr/>
        <p:nvPr/>
      </p:nvGrpSpPr>
      <p:grpSpPr>
        <a:xfrm>
          <a:off x="0" y="0"/>
          <a:ext cx="0" cy="0"/>
          <a:chOff x="0" y="0"/>
          <a:chExt cx="0" cy="0"/>
        </a:xfrm>
      </p:grpSpPr>
      <p:sp>
        <p:nvSpPr>
          <p:cNvPr id="51" name="Picture Placeholder 18"/>
          <p:cNvSpPr>
            <a:spLocks noGrp="1"/>
          </p:cNvSpPr>
          <p:nvPr>
            <p:ph type="pic" idx="12" hasCustomPrompt="1"/>
          </p:nvPr>
        </p:nvSpPr>
        <p:spPr>
          <a:xfrm>
            <a:off x="6480636" y="1431517"/>
            <a:ext cx="3994966" cy="3994966"/>
          </a:xfrm>
          <a:custGeom>
            <a:avLst/>
            <a:gdLst>
              <a:gd name="connsiteX0" fmla="*/ 1550269 w 3100540"/>
              <a:gd name="connsiteY0" fmla="*/ 0 h 3100540"/>
              <a:gd name="connsiteX1" fmla="*/ 1677815 w 3100540"/>
              <a:gd name="connsiteY1" fmla="*/ 52831 h 3100540"/>
              <a:gd name="connsiteX2" fmla="*/ 3047709 w 3100540"/>
              <a:gd name="connsiteY2" fmla="*/ 1422726 h 3100540"/>
              <a:gd name="connsiteX3" fmla="*/ 3047709 w 3100540"/>
              <a:gd name="connsiteY3" fmla="*/ 1677816 h 3100540"/>
              <a:gd name="connsiteX4" fmla="*/ 1677816 w 3100540"/>
              <a:gd name="connsiteY4" fmla="*/ 3047709 h 3100540"/>
              <a:gd name="connsiteX5" fmla="*/ 1422726 w 3100540"/>
              <a:gd name="connsiteY5" fmla="*/ 3047709 h 3100540"/>
              <a:gd name="connsiteX6" fmla="*/ 52831 w 3100540"/>
              <a:gd name="connsiteY6" fmla="*/ 1677814 h 3100540"/>
              <a:gd name="connsiteX7" fmla="*/ 52831 w 3100540"/>
              <a:gd name="connsiteY7" fmla="*/ 1422724 h 3100540"/>
              <a:gd name="connsiteX8" fmla="*/ 1422724 w 3100540"/>
              <a:gd name="connsiteY8" fmla="*/ 52831 h 3100540"/>
              <a:gd name="connsiteX9" fmla="*/ 1550269 w 3100540"/>
              <a:gd name="connsiteY9" fmla="*/ 0 h 3100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00540" h="3100540">
                <a:moveTo>
                  <a:pt x="1550269" y="0"/>
                </a:moveTo>
                <a:cubicBezTo>
                  <a:pt x="1596432" y="0"/>
                  <a:pt x="1642594" y="17610"/>
                  <a:pt x="1677815" y="52831"/>
                </a:cubicBezTo>
                <a:lnTo>
                  <a:pt x="3047709" y="1422726"/>
                </a:lnTo>
                <a:cubicBezTo>
                  <a:pt x="3118151" y="1493167"/>
                  <a:pt x="3118151" y="1607375"/>
                  <a:pt x="3047709" y="1677816"/>
                </a:cubicBezTo>
                <a:lnTo>
                  <a:pt x="1677816" y="3047709"/>
                </a:lnTo>
                <a:cubicBezTo>
                  <a:pt x="1607375" y="3118151"/>
                  <a:pt x="1493167" y="3118151"/>
                  <a:pt x="1422726" y="3047709"/>
                </a:cubicBezTo>
                <a:lnTo>
                  <a:pt x="52831" y="1677814"/>
                </a:lnTo>
                <a:cubicBezTo>
                  <a:pt x="-17610" y="1607373"/>
                  <a:pt x="-17610" y="1493166"/>
                  <a:pt x="52831" y="1422724"/>
                </a:cubicBezTo>
                <a:lnTo>
                  <a:pt x="1422724" y="52831"/>
                </a:lnTo>
                <a:cubicBezTo>
                  <a:pt x="1457945" y="17610"/>
                  <a:pt x="1504107" y="0"/>
                  <a:pt x="1550269" y="0"/>
                </a:cubicBezTo>
                <a:close/>
              </a:path>
            </a:pathLst>
          </a:custGeom>
          <a:solidFill>
            <a:schemeClr val="bg1">
              <a:lumMod val="95000"/>
            </a:schemeClr>
          </a:solidFill>
          <a:ln w="50800">
            <a:noFill/>
          </a:ln>
        </p:spPr>
        <p:txBody>
          <a:bodyPr wrap="square" anchor="ctr">
            <a:noAutofit/>
          </a:bodyPr>
          <a:lstStyle>
            <a:lvl1pPr marL="0" indent="0" algn="ctr">
              <a:buNone/>
              <a:defRPr sz="1200" baseline="0">
                <a:latin typeface="Arial" panose="020B0604020202020204" pitchFamily="34" charset="0"/>
                <a:cs typeface="Arial" panose="020B0604020202020204"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a:t>
            </a:r>
            <a:endParaRPr lang="ko-KR" alt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4_Image Layout">
    <p:spTree>
      <p:nvGrpSpPr>
        <p:cNvPr id="1" name=""/>
        <p:cNvGrpSpPr/>
        <p:nvPr/>
      </p:nvGrpSpPr>
      <p:grpSpPr>
        <a:xfrm>
          <a:off x="0" y="0"/>
          <a:ext cx="0" cy="0"/>
          <a:chOff x="0" y="0"/>
          <a:chExt cx="0" cy="0"/>
        </a:xfrm>
      </p:grpSpPr>
      <p:sp>
        <p:nvSpPr>
          <p:cNvPr id="51" name="Picture Placeholder 18"/>
          <p:cNvSpPr>
            <a:spLocks noGrp="1"/>
          </p:cNvSpPr>
          <p:nvPr>
            <p:ph type="pic" idx="12" hasCustomPrompt="1"/>
          </p:nvPr>
        </p:nvSpPr>
        <p:spPr>
          <a:xfrm>
            <a:off x="0" y="0"/>
            <a:ext cx="12192000" cy="6858000"/>
          </a:xfrm>
          <a:prstGeom prst="rect">
            <a:avLst/>
          </a:prstGeom>
          <a:solidFill>
            <a:schemeClr val="bg1">
              <a:lumMod val="95000"/>
            </a:schemeClr>
          </a:solidFill>
          <a:ln w="50800">
            <a:noFill/>
          </a:ln>
        </p:spPr>
        <p:txBody>
          <a:bodyPr wrap="square" anchor="ctr">
            <a:noAutofit/>
          </a:bodyPr>
          <a:lstStyle>
            <a:lvl1pPr marL="0" indent="0" algn="ctr">
              <a:buNone/>
              <a:defRPr sz="1200" baseline="0">
                <a:latin typeface="Arial" panose="020B0604020202020204" pitchFamily="34" charset="0"/>
                <a:cs typeface="Arial" panose="020B0604020202020204"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 and Send to Back</a:t>
            </a:r>
            <a:endParaRPr lang="ko-KR" alt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0_Image Layout">
    <p:spTree>
      <p:nvGrpSpPr>
        <p:cNvPr id="1" name=""/>
        <p:cNvGrpSpPr/>
        <p:nvPr/>
      </p:nvGrpSpPr>
      <p:grpSpPr>
        <a:xfrm>
          <a:off x="0" y="0"/>
          <a:ext cx="0" cy="0"/>
          <a:chOff x="0" y="0"/>
          <a:chExt cx="0" cy="0"/>
        </a:xfrm>
      </p:grpSpPr>
      <p:sp>
        <p:nvSpPr>
          <p:cNvPr id="30" name="그림 개체 틀 29"/>
          <p:cNvSpPr>
            <a:spLocks noGrp="1"/>
          </p:cNvSpPr>
          <p:nvPr>
            <p:ph type="pic" idx="16" hasCustomPrompt="1"/>
          </p:nvPr>
        </p:nvSpPr>
        <p:spPr>
          <a:xfrm>
            <a:off x="2" y="0"/>
            <a:ext cx="6569477" cy="6858000"/>
          </a:xfrm>
          <a:custGeom>
            <a:avLst/>
            <a:gdLst>
              <a:gd name="connsiteX0" fmla="*/ 4117221 w 6569477"/>
              <a:gd name="connsiteY0" fmla="*/ 6784486 h 6858000"/>
              <a:gd name="connsiteX1" fmla="*/ 4065123 w 6569477"/>
              <a:gd name="connsiteY1" fmla="*/ 6846362 h 6858000"/>
              <a:gd name="connsiteX2" fmla="*/ 4054153 w 6569477"/>
              <a:gd name="connsiteY2" fmla="*/ 6858000 h 6858000"/>
              <a:gd name="connsiteX3" fmla="*/ 4025354 w 6569477"/>
              <a:gd name="connsiteY3" fmla="*/ 6858000 h 6858000"/>
              <a:gd name="connsiteX4" fmla="*/ 4042817 w 6569477"/>
              <a:gd name="connsiteY4" fmla="*/ 6837081 h 6858000"/>
              <a:gd name="connsiteX5" fmla="*/ 4117221 w 6569477"/>
              <a:gd name="connsiteY5" fmla="*/ 6784486 h 6858000"/>
              <a:gd name="connsiteX6" fmla="*/ 4098863 w 6569477"/>
              <a:gd name="connsiteY6" fmla="*/ 6687079 h 6858000"/>
              <a:gd name="connsiteX7" fmla="*/ 4016483 w 6569477"/>
              <a:gd name="connsiteY7" fmla="*/ 6816306 h 6858000"/>
              <a:gd name="connsiteX8" fmla="*/ 3967818 w 6569477"/>
              <a:gd name="connsiteY8" fmla="*/ 6856958 h 6858000"/>
              <a:gd name="connsiteX9" fmla="*/ 3966685 w 6569477"/>
              <a:gd name="connsiteY9" fmla="*/ 6858000 h 6858000"/>
              <a:gd name="connsiteX10" fmla="*/ 3929841 w 6569477"/>
              <a:gd name="connsiteY10" fmla="*/ 6858000 h 6858000"/>
              <a:gd name="connsiteX11" fmla="*/ 4004165 w 6569477"/>
              <a:gd name="connsiteY11" fmla="*/ 6784103 h 6858000"/>
              <a:gd name="connsiteX12" fmla="*/ 4098863 w 6569477"/>
              <a:gd name="connsiteY12" fmla="*/ 6687079 h 6858000"/>
              <a:gd name="connsiteX13" fmla="*/ 5739924 w 6569477"/>
              <a:gd name="connsiteY13" fmla="*/ 6488019 h 6858000"/>
              <a:gd name="connsiteX14" fmla="*/ 5746811 w 6569477"/>
              <a:gd name="connsiteY14" fmla="*/ 6494900 h 6858000"/>
              <a:gd name="connsiteX15" fmla="*/ 5746479 w 6569477"/>
              <a:gd name="connsiteY15" fmla="*/ 6496223 h 6858000"/>
              <a:gd name="connsiteX16" fmla="*/ 5739923 w 6569477"/>
              <a:gd name="connsiteY16" fmla="*/ 6501783 h 6858000"/>
              <a:gd name="connsiteX17" fmla="*/ 5739923 w 6569477"/>
              <a:gd name="connsiteY17" fmla="*/ 6494900 h 6858000"/>
              <a:gd name="connsiteX18" fmla="*/ 4189806 w 6569477"/>
              <a:gd name="connsiteY18" fmla="*/ 6433624 h 6858000"/>
              <a:gd name="connsiteX19" fmla="*/ 4188863 w 6569477"/>
              <a:gd name="connsiteY19" fmla="*/ 6437396 h 6858000"/>
              <a:gd name="connsiteX20" fmla="*/ 4181480 w 6569477"/>
              <a:gd name="connsiteY20" fmla="*/ 6441614 h 6858000"/>
              <a:gd name="connsiteX21" fmla="*/ 4190270 w 6569477"/>
              <a:gd name="connsiteY21" fmla="*/ 6433178 h 6858000"/>
              <a:gd name="connsiteX22" fmla="*/ 4189806 w 6569477"/>
              <a:gd name="connsiteY22" fmla="*/ 6433624 h 6858000"/>
              <a:gd name="connsiteX23" fmla="*/ 4189918 w 6569477"/>
              <a:gd name="connsiteY23" fmla="*/ 6433179 h 6858000"/>
              <a:gd name="connsiteX24" fmla="*/ 4080254 w 6569477"/>
              <a:gd name="connsiteY24" fmla="*/ 6424489 h 6858000"/>
              <a:gd name="connsiteX25" fmla="*/ 4080253 w 6569477"/>
              <a:gd name="connsiteY25" fmla="*/ 6424742 h 6858000"/>
              <a:gd name="connsiteX26" fmla="*/ 4071818 w 6569477"/>
              <a:gd name="connsiteY26" fmla="*/ 6433178 h 6858000"/>
              <a:gd name="connsiteX27" fmla="*/ 4239510 w 6569477"/>
              <a:gd name="connsiteY27" fmla="*/ 6367480 h 6858000"/>
              <a:gd name="connsiteX28" fmla="*/ 4236315 w 6569477"/>
              <a:gd name="connsiteY28" fmla="*/ 6373075 h 6858000"/>
              <a:gd name="connsiteX29" fmla="*/ 4232912 w 6569477"/>
              <a:gd name="connsiteY29" fmla="*/ 6373925 h 6858000"/>
              <a:gd name="connsiteX30" fmla="*/ 4238687 w 6569477"/>
              <a:gd name="connsiteY30" fmla="*/ 6368327 h 6858000"/>
              <a:gd name="connsiteX31" fmla="*/ 4265838 w 6569477"/>
              <a:gd name="connsiteY31" fmla="*/ 6340386 h 6858000"/>
              <a:gd name="connsiteX32" fmla="*/ 4239510 w 6569477"/>
              <a:gd name="connsiteY32" fmla="*/ 6367480 h 6858000"/>
              <a:gd name="connsiteX33" fmla="*/ 4240531 w 6569477"/>
              <a:gd name="connsiteY33" fmla="*/ 6365693 h 6858000"/>
              <a:gd name="connsiteX34" fmla="*/ 4248968 w 6569477"/>
              <a:gd name="connsiteY34" fmla="*/ 6357257 h 6858000"/>
              <a:gd name="connsiteX35" fmla="*/ 4265838 w 6569477"/>
              <a:gd name="connsiteY35" fmla="*/ 6340386 h 6858000"/>
              <a:gd name="connsiteX36" fmla="*/ 4291147 w 6569477"/>
              <a:gd name="connsiteY36" fmla="*/ 6272900 h 6858000"/>
              <a:gd name="connsiteX37" fmla="*/ 4299581 w 6569477"/>
              <a:gd name="connsiteY37" fmla="*/ 6272900 h 6858000"/>
              <a:gd name="connsiteX38" fmla="*/ 4308018 w 6569477"/>
              <a:gd name="connsiteY38" fmla="*/ 6272900 h 6858000"/>
              <a:gd name="connsiteX39" fmla="*/ 4291147 w 6569477"/>
              <a:gd name="connsiteY39" fmla="*/ 6289772 h 6858000"/>
              <a:gd name="connsiteX40" fmla="*/ 4274273 w 6569477"/>
              <a:gd name="connsiteY40" fmla="*/ 6306643 h 6858000"/>
              <a:gd name="connsiteX41" fmla="*/ 4257404 w 6569477"/>
              <a:gd name="connsiteY41" fmla="*/ 6323512 h 6858000"/>
              <a:gd name="connsiteX42" fmla="*/ 4257404 w 6569477"/>
              <a:gd name="connsiteY42" fmla="*/ 6331950 h 6858000"/>
              <a:gd name="connsiteX43" fmla="*/ 4215224 w 6569477"/>
              <a:gd name="connsiteY43" fmla="*/ 6374128 h 6858000"/>
              <a:gd name="connsiteX44" fmla="*/ 4215223 w 6569477"/>
              <a:gd name="connsiteY44" fmla="*/ 6382562 h 6858000"/>
              <a:gd name="connsiteX45" fmla="*/ 4223663 w 6569477"/>
              <a:gd name="connsiteY45" fmla="*/ 6382564 h 6858000"/>
              <a:gd name="connsiteX46" fmla="*/ 4232099 w 6569477"/>
              <a:gd name="connsiteY46" fmla="*/ 6374128 h 6858000"/>
              <a:gd name="connsiteX47" fmla="*/ 4232912 w 6569477"/>
              <a:gd name="connsiteY47" fmla="*/ 6373925 h 6858000"/>
              <a:gd name="connsiteX48" fmla="*/ 4215378 w 6569477"/>
              <a:gd name="connsiteY48" fmla="*/ 6390919 h 6858000"/>
              <a:gd name="connsiteX49" fmla="*/ 4215224 w 6569477"/>
              <a:gd name="connsiteY49" fmla="*/ 6391000 h 6858000"/>
              <a:gd name="connsiteX50" fmla="*/ 4215199 w 6569477"/>
              <a:gd name="connsiteY50" fmla="*/ 6391088 h 6858000"/>
              <a:gd name="connsiteX51" fmla="*/ 4213115 w 6569477"/>
              <a:gd name="connsiteY51" fmla="*/ 6393108 h 6858000"/>
              <a:gd name="connsiteX52" fmla="*/ 4198356 w 6569477"/>
              <a:gd name="connsiteY52" fmla="*/ 6382564 h 6858000"/>
              <a:gd name="connsiteX53" fmla="*/ 4113994 w 6569477"/>
              <a:gd name="connsiteY53" fmla="*/ 6475357 h 6858000"/>
              <a:gd name="connsiteX54" fmla="*/ 4122431 w 6569477"/>
              <a:gd name="connsiteY54" fmla="*/ 6475355 h 6858000"/>
              <a:gd name="connsiteX55" fmla="*/ 4097125 w 6569477"/>
              <a:gd name="connsiteY55" fmla="*/ 6500664 h 6858000"/>
              <a:gd name="connsiteX56" fmla="*/ 4088687 w 6569477"/>
              <a:gd name="connsiteY56" fmla="*/ 6500664 h 6858000"/>
              <a:gd name="connsiteX57" fmla="*/ 4088688 w 6569477"/>
              <a:gd name="connsiteY57" fmla="*/ 6509098 h 6858000"/>
              <a:gd name="connsiteX58" fmla="*/ 4080256 w 6569477"/>
              <a:gd name="connsiteY58" fmla="*/ 6509098 h 6858000"/>
              <a:gd name="connsiteX59" fmla="*/ 4063383 w 6569477"/>
              <a:gd name="connsiteY59" fmla="*/ 6525971 h 6858000"/>
              <a:gd name="connsiteX60" fmla="*/ 4054946 w 6569477"/>
              <a:gd name="connsiteY60" fmla="*/ 6542841 h 6858000"/>
              <a:gd name="connsiteX61" fmla="*/ 4046513 w 6569477"/>
              <a:gd name="connsiteY61" fmla="*/ 6551277 h 6858000"/>
              <a:gd name="connsiteX62" fmla="*/ 4021201 w 6569477"/>
              <a:gd name="connsiteY62" fmla="*/ 6576584 h 6858000"/>
              <a:gd name="connsiteX63" fmla="*/ 4021203 w 6569477"/>
              <a:gd name="connsiteY63" fmla="*/ 6585021 h 6858000"/>
              <a:gd name="connsiteX64" fmla="*/ 4012768 w 6569477"/>
              <a:gd name="connsiteY64" fmla="*/ 6593455 h 6858000"/>
              <a:gd name="connsiteX65" fmla="*/ 3936845 w 6569477"/>
              <a:gd name="connsiteY65" fmla="*/ 6660941 h 6858000"/>
              <a:gd name="connsiteX66" fmla="*/ 3928411 w 6569477"/>
              <a:gd name="connsiteY66" fmla="*/ 6652505 h 6858000"/>
              <a:gd name="connsiteX67" fmla="*/ 3936844 w 6569477"/>
              <a:gd name="connsiteY67" fmla="*/ 6644069 h 6858000"/>
              <a:gd name="connsiteX68" fmla="*/ 3945281 w 6569477"/>
              <a:gd name="connsiteY68" fmla="*/ 6635634 h 6858000"/>
              <a:gd name="connsiteX69" fmla="*/ 3936845 w 6569477"/>
              <a:gd name="connsiteY69" fmla="*/ 6635634 h 6858000"/>
              <a:gd name="connsiteX70" fmla="*/ 3928411 w 6569477"/>
              <a:gd name="connsiteY70" fmla="*/ 6644072 h 6858000"/>
              <a:gd name="connsiteX71" fmla="*/ 3919975 w 6569477"/>
              <a:gd name="connsiteY71" fmla="*/ 6652505 h 6858000"/>
              <a:gd name="connsiteX72" fmla="*/ 3919975 w 6569477"/>
              <a:gd name="connsiteY72" fmla="*/ 6660941 h 6858000"/>
              <a:gd name="connsiteX73" fmla="*/ 3919974 w 6569477"/>
              <a:gd name="connsiteY73" fmla="*/ 6669377 h 6858000"/>
              <a:gd name="connsiteX74" fmla="*/ 3844054 w 6569477"/>
              <a:gd name="connsiteY74" fmla="*/ 6728426 h 6858000"/>
              <a:gd name="connsiteX75" fmla="*/ 3844051 w 6569477"/>
              <a:gd name="connsiteY75" fmla="*/ 6736860 h 6858000"/>
              <a:gd name="connsiteX76" fmla="*/ 3675339 w 6569477"/>
              <a:gd name="connsiteY76" fmla="*/ 6854962 h 6858000"/>
              <a:gd name="connsiteX77" fmla="*/ 3671147 w 6569477"/>
              <a:gd name="connsiteY77" fmla="*/ 6858000 h 6858000"/>
              <a:gd name="connsiteX78" fmla="*/ 3532438 w 6569477"/>
              <a:gd name="connsiteY78" fmla="*/ 6858000 h 6858000"/>
              <a:gd name="connsiteX79" fmla="*/ 3566728 w 6569477"/>
              <a:gd name="connsiteY79" fmla="*/ 6830708 h 6858000"/>
              <a:gd name="connsiteX80" fmla="*/ 3624722 w 6569477"/>
              <a:gd name="connsiteY80" fmla="*/ 6795912 h 6858000"/>
              <a:gd name="connsiteX81" fmla="*/ 3633161 w 6569477"/>
              <a:gd name="connsiteY81" fmla="*/ 6787476 h 6858000"/>
              <a:gd name="connsiteX82" fmla="*/ 3633160 w 6569477"/>
              <a:gd name="connsiteY82" fmla="*/ 6779041 h 6858000"/>
              <a:gd name="connsiteX83" fmla="*/ 3641596 w 6569477"/>
              <a:gd name="connsiteY83" fmla="*/ 6779041 h 6858000"/>
              <a:gd name="connsiteX84" fmla="*/ 3641596 w 6569477"/>
              <a:gd name="connsiteY84" fmla="*/ 6787476 h 6858000"/>
              <a:gd name="connsiteX85" fmla="*/ 3683775 w 6569477"/>
              <a:gd name="connsiteY85" fmla="*/ 6770605 h 6858000"/>
              <a:gd name="connsiteX86" fmla="*/ 3683775 w 6569477"/>
              <a:gd name="connsiteY86" fmla="*/ 6762169 h 6858000"/>
              <a:gd name="connsiteX87" fmla="*/ 3675339 w 6569477"/>
              <a:gd name="connsiteY87" fmla="*/ 6787476 h 6858000"/>
              <a:gd name="connsiteX88" fmla="*/ 3742824 w 6569477"/>
              <a:gd name="connsiteY88" fmla="*/ 6736862 h 6858000"/>
              <a:gd name="connsiteX89" fmla="*/ 3785001 w 6569477"/>
              <a:gd name="connsiteY89" fmla="*/ 6703120 h 6858000"/>
              <a:gd name="connsiteX90" fmla="*/ 3827182 w 6569477"/>
              <a:gd name="connsiteY90" fmla="*/ 6669377 h 6858000"/>
              <a:gd name="connsiteX91" fmla="*/ 3903102 w 6569477"/>
              <a:gd name="connsiteY91" fmla="*/ 6601891 h 6858000"/>
              <a:gd name="connsiteX92" fmla="*/ 3928411 w 6569477"/>
              <a:gd name="connsiteY92" fmla="*/ 6585021 h 6858000"/>
              <a:gd name="connsiteX93" fmla="*/ 3945281 w 6569477"/>
              <a:gd name="connsiteY93" fmla="*/ 6568148 h 6858000"/>
              <a:gd name="connsiteX94" fmla="*/ 3962152 w 6569477"/>
              <a:gd name="connsiteY94" fmla="*/ 6559714 h 6858000"/>
              <a:gd name="connsiteX95" fmla="*/ 3987461 w 6569477"/>
              <a:gd name="connsiteY95" fmla="*/ 6534407 h 6858000"/>
              <a:gd name="connsiteX96" fmla="*/ 4012768 w 6569477"/>
              <a:gd name="connsiteY96" fmla="*/ 6517534 h 6858000"/>
              <a:gd name="connsiteX97" fmla="*/ 4029637 w 6569477"/>
              <a:gd name="connsiteY97" fmla="*/ 6492227 h 6858000"/>
              <a:gd name="connsiteX98" fmla="*/ 4038075 w 6569477"/>
              <a:gd name="connsiteY98" fmla="*/ 6492227 h 6858000"/>
              <a:gd name="connsiteX99" fmla="*/ 4291147 w 6569477"/>
              <a:gd name="connsiteY99" fmla="*/ 6272900 h 6858000"/>
              <a:gd name="connsiteX100" fmla="*/ 4561089 w 6569477"/>
              <a:gd name="connsiteY100" fmla="*/ 6171673 h 6858000"/>
              <a:gd name="connsiteX101" fmla="*/ 4556321 w 6569477"/>
              <a:gd name="connsiteY101" fmla="*/ 6179312 h 6858000"/>
              <a:gd name="connsiteX102" fmla="*/ 4554763 w 6569477"/>
              <a:gd name="connsiteY102" fmla="*/ 6179053 h 6858000"/>
              <a:gd name="connsiteX103" fmla="*/ 4561089 w 6569477"/>
              <a:gd name="connsiteY103" fmla="*/ 6171673 h 6858000"/>
              <a:gd name="connsiteX104" fmla="*/ 4671175 w 6569477"/>
              <a:gd name="connsiteY104" fmla="*/ 5979022 h 6858000"/>
              <a:gd name="connsiteX105" fmla="*/ 4669173 w 6569477"/>
              <a:gd name="connsiteY105" fmla="*/ 5981473 h 6858000"/>
              <a:gd name="connsiteX106" fmla="*/ 4645447 w 6569477"/>
              <a:gd name="connsiteY106" fmla="*/ 5994524 h 6858000"/>
              <a:gd name="connsiteX107" fmla="*/ 4644391 w 6569477"/>
              <a:gd name="connsiteY107" fmla="*/ 6000718 h 6858000"/>
              <a:gd name="connsiteX108" fmla="*/ 4645606 w 6569477"/>
              <a:gd name="connsiteY108" fmla="*/ 6000505 h 6858000"/>
              <a:gd name="connsiteX109" fmla="*/ 4646686 w 6569477"/>
              <a:gd name="connsiteY109" fmla="*/ 5998475 h 6858000"/>
              <a:gd name="connsiteX110" fmla="*/ 4647927 w 6569477"/>
              <a:gd name="connsiteY110" fmla="*/ 6000099 h 6858000"/>
              <a:gd name="connsiteX111" fmla="*/ 4649663 w 6569477"/>
              <a:gd name="connsiteY111" fmla="*/ 5999795 h 6858000"/>
              <a:gd name="connsiteX112" fmla="*/ 4654936 w 6569477"/>
              <a:gd name="connsiteY112" fmla="*/ 6000454 h 6858000"/>
              <a:gd name="connsiteX113" fmla="*/ 4654647 w 6569477"/>
              <a:gd name="connsiteY113" fmla="*/ 6003455 h 6858000"/>
              <a:gd name="connsiteX114" fmla="*/ 4658944 w 6569477"/>
              <a:gd name="connsiteY114" fmla="*/ 5998240 h 6858000"/>
              <a:gd name="connsiteX115" fmla="*/ 5823292 w 6569477"/>
              <a:gd name="connsiteY115" fmla="*/ 5722907 h 6858000"/>
              <a:gd name="connsiteX116" fmla="*/ 5800797 w 6569477"/>
              <a:gd name="connsiteY116" fmla="*/ 5768179 h 6858000"/>
              <a:gd name="connsiteX117" fmla="*/ 5806978 w 6569477"/>
              <a:gd name="connsiteY117" fmla="*/ 5758327 h 6858000"/>
              <a:gd name="connsiteX118" fmla="*/ 5818310 w 6569477"/>
              <a:gd name="connsiteY118" fmla="*/ 5744909 h 6858000"/>
              <a:gd name="connsiteX119" fmla="*/ 5822096 w 6569477"/>
              <a:gd name="connsiteY119" fmla="*/ 5732580 h 6858000"/>
              <a:gd name="connsiteX120" fmla="*/ 5907073 w 6569477"/>
              <a:gd name="connsiteY120" fmla="*/ 5708785 h 6858000"/>
              <a:gd name="connsiteX121" fmla="*/ 5869741 w 6569477"/>
              <a:gd name="connsiteY121" fmla="*/ 5783136 h 6858000"/>
              <a:gd name="connsiteX122" fmla="*/ 5842500 w 6569477"/>
              <a:gd name="connsiteY122" fmla="*/ 5863847 h 6858000"/>
              <a:gd name="connsiteX123" fmla="*/ 5690433 w 6569477"/>
              <a:gd name="connsiteY123" fmla="*/ 6081162 h 6858000"/>
              <a:gd name="connsiteX124" fmla="*/ 5663883 w 6569477"/>
              <a:gd name="connsiteY124" fmla="*/ 6103351 h 6858000"/>
              <a:gd name="connsiteX125" fmla="*/ 5636415 w 6569477"/>
              <a:gd name="connsiteY125" fmla="*/ 6152111 h 6858000"/>
              <a:gd name="connsiteX126" fmla="*/ 5637318 w 6569477"/>
              <a:gd name="connsiteY126" fmla="*/ 6151784 h 6858000"/>
              <a:gd name="connsiteX127" fmla="*/ 5618612 w 6569477"/>
              <a:gd name="connsiteY127" fmla="*/ 6190081 h 6858000"/>
              <a:gd name="connsiteX128" fmla="*/ 5611094 w 6569477"/>
              <a:gd name="connsiteY128" fmla="*/ 6205514 h 6858000"/>
              <a:gd name="connsiteX129" fmla="*/ 5619596 w 6569477"/>
              <a:gd name="connsiteY129" fmla="*/ 6194628 h 6858000"/>
              <a:gd name="connsiteX130" fmla="*/ 5636991 w 6569477"/>
              <a:gd name="connsiteY130" fmla="*/ 6166061 h 6858000"/>
              <a:gd name="connsiteX131" fmla="*/ 5657339 w 6569477"/>
              <a:gd name="connsiteY131" fmla="*/ 6161951 h 6858000"/>
              <a:gd name="connsiteX132" fmla="*/ 5638432 w 6569477"/>
              <a:gd name="connsiteY132" fmla="*/ 6208150 h 6858000"/>
              <a:gd name="connsiteX133" fmla="*/ 5718245 w 6569477"/>
              <a:gd name="connsiteY133" fmla="*/ 6079013 h 6858000"/>
              <a:gd name="connsiteX134" fmla="*/ 5802168 w 6569477"/>
              <a:gd name="connsiteY134" fmla="*/ 5970237 h 6858000"/>
              <a:gd name="connsiteX135" fmla="*/ 5917053 w 6569477"/>
              <a:gd name="connsiteY135" fmla="*/ 5735129 h 6858000"/>
              <a:gd name="connsiteX136" fmla="*/ 5902116 w 6569477"/>
              <a:gd name="connsiteY136" fmla="*/ 5731083 h 6858000"/>
              <a:gd name="connsiteX137" fmla="*/ 5917201 w 6569477"/>
              <a:gd name="connsiteY137" fmla="*/ 5634092 h 6858000"/>
              <a:gd name="connsiteX138" fmla="*/ 5891750 w 6569477"/>
              <a:gd name="connsiteY138" fmla="*/ 5667883 h 6858000"/>
              <a:gd name="connsiteX139" fmla="*/ 5781231 w 6569477"/>
              <a:gd name="connsiteY139" fmla="*/ 5830035 h 6858000"/>
              <a:gd name="connsiteX140" fmla="*/ 5766290 w 6569477"/>
              <a:gd name="connsiteY140" fmla="*/ 5839137 h 6858000"/>
              <a:gd name="connsiteX141" fmla="*/ 5764238 w 6569477"/>
              <a:gd name="connsiteY141" fmla="*/ 5841451 h 6858000"/>
              <a:gd name="connsiteX142" fmla="*/ 5588834 w 6569477"/>
              <a:gd name="connsiteY142" fmla="*/ 6142779 h 6858000"/>
              <a:gd name="connsiteX143" fmla="*/ 5549933 w 6569477"/>
              <a:gd name="connsiteY143" fmla="*/ 6201116 h 6858000"/>
              <a:gd name="connsiteX144" fmla="*/ 5547357 w 6569477"/>
              <a:gd name="connsiteY144" fmla="*/ 6207173 h 6858000"/>
              <a:gd name="connsiteX145" fmla="*/ 5529789 w 6569477"/>
              <a:gd name="connsiteY145" fmla="*/ 6231324 h 6858000"/>
              <a:gd name="connsiteX146" fmla="*/ 5464244 w 6569477"/>
              <a:gd name="connsiteY146" fmla="*/ 6329615 h 6858000"/>
              <a:gd name="connsiteX147" fmla="*/ 5402037 w 6569477"/>
              <a:gd name="connsiteY147" fmla="*/ 6435651 h 6858000"/>
              <a:gd name="connsiteX148" fmla="*/ 5408957 w 6569477"/>
              <a:gd name="connsiteY148" fmla="*/ 6435651 h 6858000"/>
              <a:gd name="connsiteX149" fmla="*/ 5422798 w 6569477"/>
              <a:gd name="connsiteY149" fmla="*/ 6428728 h 6858000"/>
              <a:gd name="connsiteX150" fmla="*/ 5421385 w 6569477"/>
              <a:gd name="connsiteY150" fmla="*/ 6432963 h 6858000"/>
              <a:gd name="connsiteX151" fmla="*/ 5408956 w 6569477"/>
              <a:gd name="connsiteY151" fmla="*/ 6449499 h 6858000"/>
              <a:gd name="connsiteX152" fmla="*/ 5415877 w 6569477"/>
              <a:gd name="connsiteY152" fmla="*/ 6449499 h 6858000"/>
              <a:gd name="connsiteX153" fmla="*/ 5421385 w 6569477"/>
              <a:gd name="connsiteY153" fmla="*/ 6432963 h 6858000"/>
              <a:gd name="connsiteX154" fmla="*/ 5487674 w 6569477"/>
              <a:gd name="connsiteY154" fmla="*/ 6344780 h 6858000"/>
              <a:gd name="connsiteX155" fmla="*/ 5495039 w 6569477"/>
              <a:gd name="connsiteY155" fmla="*/ 6334691 h 6858000"/>
              <a:gd name="connsiteX156" fmla="*/ 5485269 w 6569477"/>
              <a:gd name="connsiteY156" fmla="*/ 6342855 h 6858000"/>
              <a:gd name="connsiteX157" fmla="*/ 5480829 w 6569477"/>
              <a:gd name="connsiteY157" fmla="*/ 6337541 h 6858000"/>
              <a:gd name="connsiteX158" fmla="*/ 5525918 w 6569477"/>
              <a:gd name="connsiteY158" fmla="*/ 6272793 h 6858000"/>
              <a:gd name="connsiteX159" fmla="*/ 5577186 w 6569477"/>
              <a:gd name="connsiteY159" fmla="*/ 6193853 h 6858000"/>
              <a:gd name="connsiteX160" fmla="*/ 5598425 w 6569477"/>
              <a:gd name="connsiteY160" fmla="*/ 6176103 h 6858000"/>
              <a:gd name="connsiteX161" fmla="*/ 5613302 w 6569477"/>
              <a:gd name="connsiteY161" fmla="*/ 6163670 h 6858000"/>
              <a:gd name="connsiteX162" fmla="*/ 5616665 w 6569477"/>
              <a:gd name="connsiteY162" fmla="*/ 6159249 h 6858000"/>
              <a:gd name="connsiteX163" fmla="*/ 5619814 w 6569477"/>
              <a:gd name="connsiteY163" fmla="*/ 6158111 h 6858000"/>
              <a:gd name="connsiteX164" fmla="*/ 5641844 w 6569477"/>
              <a:gd name="connsiteY164" fmla="*/ 6122335 h 6858000"/>
              <a:gd name="connsiteX165" fmla="*/ 5694784 w 6569477"/>
              <a:gd name="connsiteY165" fmla="*/ 6032412 h 6858000"/>
              <a:gd name="connsiteX166" fmla="*/ 5727512 w 6569477"/>
              <a:gd name="connsiteY166" fmla="*/ 5996037 h 6858000"/>
              <a:gd name="connsiteX167" fmla="*/ 5723942 w 6569477"/>
              <a:gd name="connsiteY167" fmla="*/ 5980974 h 6858000"/>
              <a:gd name="connsiteX168" fmla="*/ 5822911 w 6569477"/>
              <a:gd name="connsiteY168" fmla="*/ 5808034 h 6858000"/>
              <a:gd name="connsiteX169" fmla="*/ 5877583 w 6569477"/>
              <a:gd name="connsiteY169" fmla="*/ 5711587 h 6858000"/>
              <a:gd name="connsiteX170" fmla="*/ 6242698 w 6569477"/>
              <a:gd name="connsiteY170" fmla="*/ 5517691 h 6858000"/>
              <a:gd name="connsiteX171" fmla="*/ 6208261 w 6569477"/>
              <a:gd name="connsiteY171" fmla="*/ 5662208 h 6858000"/>
              <a:gd name="connsiteX172" fmla="*/ 6146276 w 6569477"/>
              <a:gd name="connsiteY172" fmla="*/ 5765433 h 6858000"/>
              <a:gd name="connsiteX173" fmla="*/ 6153163 w 6569477"/>
              <a:gd name="connsiteY173" fmla="*/ 5772316 h 6858000"/>
              <a:gd name="connsiteX174" fmla="*/ 6139388 w 6569477"/>
              <a:gd name="connsiteY174" fmla="*/ 5792960 h 6858000"/>
              <a:gd name="connsiteX175" fmla="*/ 6132502 w 6569477"/>
              <a:gd name="connsiteY175" fmla="*/ 5799841 h 6858000"/>
              <a:gd name="connsiteX176" fmla="*/ 6139387 w 6569477"/>
              <a:gd name="connsiteY176" fmla="*/ 5799843 h 6858000"/>
              <a:gd name="connsiteX177" fmla="*/ 6098063 w 6569477"/>
              <a:gd name="connsiteY177" fmla="*/ 5903069 h 6858000"/>
              <a:gd name="connsiteX178" fmla="*/ 6098064 w 6569477"/>
              <a:gd name="connsiteY178" fmla="*/ 5909950 h 6858000"/>
              <a:gd name="connsiteX179" fmla="*/ 6098065 w 6569477"/>
              <a:gd name="connsiteY179" fmla="*/ 5916833 h 6858000"/>
              <a:gd name="connsiteX180" fmla="*/ 6098065 w 6569477"/>
              <a:gd name="connsiteY180" fmla="*/ 5923714 h 6858000"/>
              <a:gd name="connsiteX181" fmla="*/ 6091178 w 6569477"/>
              <a:gd name="connsiteY181" fmla="*/ 5923714 h 6858000"/>
              <a:gd name="connsiteX182" fmla="*/ 6098065 w 6569477"/>
              <a:gd name="connsiteY182" fmla="*/ 5930597 h 6858000"/>
              <a:gd name="connsiteX183" fmla="*/ 6084290 w 6569477"/>
              <a:gd name="connsiteY183" fmla="*/ 5985651 h 6858000"/>
              <a:gd name="connsiteX184" fmla="*/ 6118727 w 6569477"/>
              <a:gd name="connsiteY184" fmla="*/ 5965005 h 6858000"/>
              <a:gd name="connsiteX185" fmla="*/ 6115283 w 6569477"/>
              <a:gd name="connsiteY185" fmla="*/ 5978768 h 6858000"/>
              <a:gd name="connsiteX186" fmla="*/ 6113562 w 6569477"/>
              <a:gd name="connsiteY186" fmla="*/ 5985649 h 6858000"/>
              <a:gd name="connsiteX187" fmla="*/ 6111840 w 6569477"/>
              <a:gd name="connsiteY187" fmla="*/ 5985651 h 6858000"/>
              <a:gd name="connsiteX188" fmla="*/ 6111840 w 6569477"/>
              <a:gd name="connsiteY188" fmla="*/ 5992530 h 6858000"/>
              <a:gd name="connsiteX189" fmla="*/ 6113562 w 6569477"/>
              <a:gd name="connsiteY189" fmla="*/ 5985649 h 6858000"/>
              <a:gd name="connsiteX190" fmla="*/ 6118727 w 6569477"/>
              <a:gd name="connsiteY190" fmla="*/ 5985649 h 6858000"/>
              <a:gd name="connsiteX191" fmla="*/ 6118727 w 6569477"/>
              <a:gd name="connsiteY191" fmla="*/ 5992532 h 6858000"/>
              <a:gd name="connsiteX192" fmla="*/ 6118727 w 6569477"/>
              <a:gd name="connsiteY192" fmla="*/ 5999413 h 6858000"/>
              <a:gd name="connsiteX193" fmla="*/ 6098065 w 6569477"/>
              <a:gd name="connsiteY193" fmla="*/ 6033823 h 6858000"/>
              <a:gd name="connsiteX194" fmla="*/ 6091178 w 6569477"/>
              <a:gd name="connsiteY194" fmla="*/ 6040704 h 6858000"/>
              <a:gd name="connsiteX195" fmla="*/ 6084290 w 6569477"/>
              <a:gd name="connsiteY195" fmla="*/ 6054467 h 6858000"/>
              <a:gd name="connsiteX196" fmla="*/ 6077403 w 6569477"/>
              <a:gd name="connsiteY196" fmla="*/ 6061350 h 6858000"/>
              <a:gd name="connsiteX197" fmla="*/ 6084290 w 6569477"/>
              <a:gd name="connsiteY197" fmla="*/ 6047585 h 6858000"/>
              <a:gd name="connsiteX198" fmla="*/ 6091178 w 6569477"/>
              <a:gd name="connsiteY198" fmla="*/ 6033821 h 6858000"/>
              <a:gd name="connsiteX199" fmla="*/ 6056740 w 6569477"/>
              <a:gd name="connsiteY199" fmla="*/ 6068231 h 6858000"/>
              <a:gd name="connsiteX200" fmla="*/ 6036078 w 6569477"/>
              <a:gd name="connsiteY200" fmla="*/ 6047587 h 6858000"/>
              <a:gd name="connsiteX201" fmla="*/ 5884558 w 6569477"/>
              <a:gd name="connsiteY201" fmla="*/ 6329737 h 6858000"/>
              <a:gd name="connsiteX202" fmla="*/ 5877670 w 6569477"/>
              <a:gd name="connsiteY202" fmla="*/ 6343502 h 6858000"/>
              <a:gd name="connsiteX203" fmla="*/ 5870783 w 6569477"/>
              <a:gd name="connsiteY203" fmla="*/ 6350383 h 6858000"/>
              <a:gd name="connsiteX204" fmla="*/ 5801910 w 6569477"/>
              <a:gd name="connsiteY204" fmla="*/ 6460490 h 6858000"/>
              <a:gd name="connsiteX205" fmla="*/ 5719261 w 6569477"/>
              <a:gd name="connsiteY205" fmla="*/ 6598128 h 6858000"/>
              <a:gd name="connsiteX206" fmla="*/ 5615952 w 6569477"/>
              <a:gd name="connsiteY206" fmla="*/ 6728880 h 6858000"/>
              <a:gd name="connsiteX207" fmla="*/ 5540191 w 6569477"/>
              <a:gd name="connsiteY207" fmla="*/ 6825223 h 6858000"/>
              <a:gd name="connsiteX208" fmla="*/ 5514417 w 6569477"/>
              <a:gd name="connsiteY208" fmla="*/ 6858000 h 6858000"/>
              <a:gd name="connsiteX209" fmla="*/ 5432172 w 6569477"/>
              <a:gd name="connsiteY209" fmla="*/ 6858000 h 6858000"/>
              <a:gd name="connsiteX210" fmla="*/ 5485092 w 6569477"/>
              <a:gd name="connsiteY210" fmla="*/ 6818343 h 6858000"/>
              <a:gd name="connsiteX211" fmla="*/ 5498867 w 6569477"/>
              <a:gd name="connsiteY211" fmla="*/ 6832106 h 6858000"/>
              <a:gd name="connsiteX212" fmla="*/ 5547078 w 6569477"/>
              <a:gd name="connsiteY212" fmla="*/ 6777051 h 6858000"/>
              <a:gd name="connsiteX213" fmla="*/ 5540191 w 6569477"/>
              <a:gd name="connsiteY213" fmla="*/ 6777052 h 6858000"/>
              <a:gd name="connsiteX214" fmla="*/ 5533303 w 6569477"/>
              <a:gd name="connsiteY214" fmla="*/ 6783935 h 6858000"/>
              <a:gd name="connsiteX215" fmla="*/ 5533304 w 6569477"/>
              <a:gd name="connsiteY215" fmla="*/ 6777052 h 6858000"/>
              <a:gd name="connsiteX216" fmla="*/ 5512641 w 6569477"/>
              <a:gd name="connsiteY216" fmla="*/ 6783935 h 6858000"/>
              <a:gd name="connsiteX217" fmla="*/ 5547078 w 6569477"/>
              <a:gd name="connsiteY217" fmla="*/ 6742645 h 6858000"/>
              <a:gd name="connsiteX218" fmla="*/ 5547077 w 6569477"/>
              <a:gd name="connsiteY218" fmla="*/ 6735761 h 6858000"/>
              <a:gd name="connsiteX219" fmla="*/ 5553964 w 6569477"/>
              <a:gd name="connsiteY219" fmla="*/ 6735759 h 6858000"/>
              <a:gd name="connsiteX220" fmla="*/ 5560853 w 6569477"/>
              <a:gd name="connsiteY220" fmla="*/ 6721997 h 6858000"/>
              <a:gd name="connsiteX221" fmla="*/ 5567740 w 6569477"/>
              <a:gd name="connsiteY221" fmla="*/ 6721999 h 6858000"/>
              <a:gd name="connsiteX222" fmla="*/ 5615951 w 6569477"/>
              <a:gd name="connsiteY222" fmla="*/ 6639417 h 6858000"/>
              <a:gd name="connsiteX223" fmla="*/ 5677937 w 6569477"/>
              <a:gd name="connsiteY223" fmla="*/ 6591244 h 6858000"/>
              <a:gd name="connsiteX224" fmla="*/ 5684824 w 6569477"/>
              <a:gd name="connsiteY224" fmla="*/ 6584361 h 6858000"/>
              <a:gd name="connsiteX225" fmla="*/ 5698599 w 6569477"/>
              <a:gd name="connsiteY225" fmla="*/ 6570599 h 6858000"/>
              <a:gd name="connsiteX226" fmla="*/ 5698600 w 6569477"/>
              <a:gd name="connsiteY226" fmla="*/ 6577480 h 6858000"/>
              <a:gd name="connsiteX227" fmla="*/ 5691712 w 6569477"/>
              <a:gd name="connsiteY227" fmla="*/ 6584363 h 6858000"/>
              <a:gd name="connsiteX228" fmla="*/ 5691711 w 6569477"/>
              <a:gd name="connsiteY228" fmla="*/ 6591244 h 6858000"/>
              <a:gd name="connsiteX229" fmla="*/ 5719261 w 6569477"/>
              <a:gd name="connsiteY229" fmla="*/ 6543072 h 6858000"/>
              <a:gd name="connsiteX230" fmla="*/ 5712373 w 6569477"/>
              <a:gd name="connsiteY230" fmla="*/ 6549953 h 6858000"/>
              <a:gd name="connsiteX231" fmla="*/ 5712373 w 6569477"/>
              <a:gd name="connsiteY231" fmla="*/ 6543070 h 6858000"/>
              <a:gd name="connsiteX232" fmla="*/ 5712374 w 6569477"/>
              <a:gd name="connsiteY232" fmla="*/ 6536189 h 6858000"/>
              <a:gd name="connsiteX233" fmla="*/ 5698599 w 6569477"/>
              <a:gd name="connsiteY233" fmla="*/ 6543072 h 6858000"/>
              <a:gd name="connsiteX234" fmla="*/ 5733036 w 6569477"/>
              <a:gd name="connsiteY234" fmla="*/ 6508664 h 6858000"/>
              <a:gd name="connsiteX235" fmla="*/ 5739923 w 6569477"/>
              <a:gd name="connsiteY235" fmla="*/ 6501783 h 6858000"/>
              <a:gd name="connsiteX236" fmla="*/ 5745949 w 6569477"/>
              <a:gd name="connsiteY236" fmla="*/ 6498341 h 6858000"/>
              <a:gd name="connsiteX237" fmla="*/ 5746479 w 6569477"/>
              <a:gd name="connsiteY237" fmla="*/ 6496223 h 6858000"/>
              <a:gd name="connsiteX238" fmla="*/ 5774791 w 6569477"/>
              <a:gd name="connsiteY238" fmla="*/ 6472212 h 6858000"/>
              <a:gd name="connsiteX239" fmla="*/ 5863896 w 6569477"/>
              <a:gd name="connsiteY239" fmla="*/ 6343502 h 6858000"/>
              <a:gd name="connsiteX240" fmla="*/ 5870782 w 6569477"/>
              <a:gd name="connsiteY240" fmla="*/ 6336621 h 6858000"/>
              <a:gd name="connsiteX241" fmla="*/ 5877670 w 6569477"/>
              <a:gd name="connsiteY241" fmla="*/ 6322854 h 6858000"/>
              <a:gd name="connsiteX242" fmla="*/ 5877670 w 6569477"/>
              <a:gd name="connsiteY242" fmla="*/ 6329736 h 6858000"/>
              <a:gd name="connsiteX243" fmla="*/ 5896073 w 6569477"/>
              <a:gd name="connsiteY243" fmla="*/ 6274575 h 6858000"/>
              <a:gd name="connsiteX244" fmla="*/ 5897128 w 6569477"/>
              <a:gd name="connsiteY244" fmla="*/ 6268192 h 6858000"/>
              <a:gd name="connsiteX245" fmla="*/ 5897471 w 6569477"/>
              <a:gd name="connsiteY245" fmla="*/ 6267801 h 6858000"/>
              <a:gd name="connsiteX246" fmla="*/ 5898331 w 6569477"/>
              <a:gd name="connsiteY246" fmla="*/ 6260920 h 6858000"/>
              <a:gd name="connsiteX247" fmla="*/ 5897128 w 6569477"/>
              <a:gd name="connsiteY247" fmla="*/ 6268192 h 6858000"/>
              <a:gd name="connsiteX248" fmla="*/ 5891445 w 6569477"/>
              <a:gd name="connsiteY248" fmla="*/ 6274682 h 6858000"/>
              <a:gd name="connsiteX249" fmla="*/ 5884558 w 6569477"/>
              <a:gd name="connsiteY249" fmla="*/ 6274684 h 6858000"/>
              <a:gd name="connsiteX250" fmla="*/ 5891444 w 6569477"/>
              <a:gd name="connsiteY250" fmla="*/ 6260922 h 6858000"/>
              <a:gd name="connsiteX251" fmla="*/ 5891445 w 6569477"/>
              <a:gd name="connsiteY251" fmla="*/ 6258416 h 6858000"/>
              <a:gd name="connsiteX252" fmla="*/ 5894028 w 6569477"/>
              <a:gd name="connsiteY252" fmla="*/ 6254899 h 6858000"/>
              <a:gd name="connsiteX253" fmla="*/ 5898332 w 6569477"/>
              <a:gd name="connsiteY253" fmla="*/ 6247155 h 6858000"/>
              <a:gd name="connsiteX254" fmla="*/ 5891444 w 6569477"/>
              <a:gd name="connsiteY254" fmla="*/ 6254039 h 6858000"/>
              <a:gd name="connsiteX255" fmla="*/ 5891445 w 6569477"/>
              <a:gd name="connsiteY255" fmla="*/ 6258416 h 6858000"/>
              <a:gd name="connsiteX256" fmla="*/ 5884558 w 6569477"/>
              <a:gd name="connsiteY256" fmla="*/ 6267801 h 6858000"/>
              <a:gd name="connsiteX257" fmla="*/ 6022303 w 6569477"/>
              <a:gd name="connsiteY257" fmla="*/ 5992532 h 6858000"/>
              <a:gd name="connsiteX258" fmla="*/ 6049854 w 6569477"/>
              <a:gd name="connsiteY258" fmla="*/ 5958122 h 6858000"/>
              <a:gd name="connsiteX259" fmla="*/ 6042968 w 6569477"/>
              <a:gd name="connsiteY259" fmla="*/ 5944358 h 6858000"/>
              <a:gd name="connsiteX260" fmla="*/ 6049853 w 6569477"/>
              <a:gd name="connsiteY260" fmla="*/ 5937477 h 6858000"/>
              <a:gd name="connsiteX261" fmla="*/ 6056739 w 6569477"/>
              <a:gd name="connsiteY261" fmla="*/ 5923714 h 6858000"/>
              <a:gd name="connsiteX262" fmla="*/ 6110010 w 6569477"/>
              <a:gd name="connsiteY262" fmla="*/ 5829842 h 6858000"/>
              <a:gd name="connsiteX263" fmla="*/ 6122376 w 6569477"/>
              <a:gd name="connsiteY263" fmla="*/ 5811522 h 6858000"/>
              <a:gd name="connsiteX264" fmla="*/ 6124752 w 6569477"/>
              <a:gd name="connsiteY264" fmla="*/ 5810165 h 6858000"/>
              <a:gd name="connsiteX265" fmla="*/ 6125614 w 6569477"/>
              <a:gd name="connsiteY265" fmla="*/ 5806724 h 6858000"/>
              <a:gd name="connsiteX266" fmla="*/ 6122376 w 6569477"/>
              <a:gd name="connsiteY266" fmla="*/ 5811522 h 6858000"/>
              <a:gd name="connsiteX267" fmla="*/ 6118726 w 6569477"/>
              <a:gd name="connsiteY267" fmla="*/ 5813605 h 6858000"/>
              <a:gd name="connsiteX268" fmla="*/ 6111839 w 6569477"/>
              <a:gd name="connsiteY268" fmla="*/ 5806722 h 6858000"/>
              <a:gd name="connsiteX269" fmla="*/ 6118725 w 6569477"/>
              <a:gd name="connsiteY269" fmla="*/ 5799843 h 6858000"/>
              <a:gd name="connsiteX270" fmla="*/ 6118726 w 6569477"/>
              <a:gd name="connsiteY270" fmla="*/ 5792960 h 6858000"/>
              <a:gd name="connsiteX271" fmla="*/ 6180713 w 6569477"/>
              <a:gd name="connsiteY271" fmla="*/ 5682851 h 6858000"/>
              <a:gd name="connsiteX272" fmla="*/ 6242698 w 6569477"/>
              <a:gd name="connsiteY272" fmla="*/ 5517691 h 6858000"/>
              <a:gd name="connsiteX273" fmla="*/ 6031724 w 6569477"/>
              <a:gd name="connsiteY273" fmla="*/ 5503741 h 6858000"/>
              <a:gd name="connsiteX274" fmla="*/ 6030787 w 6569477"/>
              <a:gd name="connsiteY274" fmla="*/ 5503894 h 6858000"/>
              <a:gd name="connsiteX275" fmla="*/ 6006746 w 6569477"/>
              <a:gd name="connsiteY275" fmla="*/ 5510028 h 6858000"/>
              <a:gd name="connsiteX276" fmla="*/ 5958107 w 6569477"/>
              <a:gd name="connsiteY276" fmla="*/ 5613697 h 6858000"/>
              <a:gd name="connsiteX277" fmla="*/ 5918354 w 6569477"/>
              <a:gd name="connsiteY277" fmla="*/ 5687414 h 6858000"/>
              <a:gd name="connsiteX278" fmla="*/ 5923128 w 6569477"/>
              <a:gd name="connsiteY278" fmla="*/ 5688762 h 6858000"/>
              <a:gd name="connsiteX279" fmla="*/ 5945484 w 6569477"/>
              <a:gd name="connsiteY279" fmla="*/ 5701131 h 6858000"/>
              <a:gd name="connsiteX280" fmla="*/ 6002207 w 6569477"/>
              <a:gd name="connsiteY280" fmla="*/ 5562534 h 6858000"/>
              <a:gd name="connsiteX281" fmla="*/ 4900498 w 6569477"/>
              <a:gd name="connsiteY281" fmla="*/ 5370762 h 6858000"/>
              <a:gd name="connsiteX282" fmla="*/ 4900627 w 6569477"/>
              <a:gd name="connsiteY282" fmla="*/ 5371339 h 6858000"/>
              <a:gd name="connsiteX283" fmla="*/ 4890083 w 6569477"/>
              <a:gd name="connsiteY283" fmla="*/ 5387153 h 6858000"/>
              <a:gd name="connsiteX284" fmla="*/ 6059700 w 6569477"/>
              <a:gd name="connsiteY284" fmla="*/ 5339561 h 6858000"/>
              <a:gd name="connsiteX285" fmla="*/ 6048904 w 6569477"/>
              <a:gd name="connsiteY285" fmla="*/ 5362569 h 6858000"/>
              <a:gd name="connsiteX286" fmla="*/ 5960539 w 6569477"/>
              <a:gd name="connsiteY286" fmla="*/ 5532008 h 6858000"/>
              <a:gd name="connsiteX287" fmla="*/ 5934065 w 6569477"/>
              <a:gd name="connsiteY287" fmla="*/ 5610445 h 6858000"/>
              <a:gd name="connsiteX288" fmla="*/ 5937012 w 6569477"/>
              <a:gd name="connsiteY288" fmla="*/ 5610037 h 6858000"/>
              <a:gd name="connsiteX289" fmla="*/ 5948427 w 6569477"/>
              <a:gd name="connsiteY289" fmla="*/ 5612905 h 6858000"/>
              <a:gd name="connsiteX290" fmla="*/ 6012835 w 6569477"/>
              <a:gd name="connsiteY290" fmla="*/ 5441778 h 6858000"/>
              <a:gd name="connsiteX291" fmla="*/ 6060534 w 6569477"/>
              <a:gd name="connsiteY291" fmla="*/ 5347774 h 6858000"/>
              <a:gd name="connsiteX292" fmla="*/ 5092541 w 6569477"/>
              <a:gd name="connsiteY292" fmla="*/ 5302798 h 6858000"/>
              <a:gd name="connsiteX293" fmla="*/ 5084105 w 6569477"/>
              <a:gd name="connsiteY293" fmla="*/ 5311234 h 6858000"/>
              <a:gd name="connsiteX294" fmla="*/ 5092541 w 6569477"/>
              <a:gd name="connsiteY294" fmla="*/ 5302798 h 6858000"/>
              <a:gd name="connsiteX295" fmla="*/ 4274497 w 6569477"/>
              <a:gd name="connsiteY295" fmla="*/ 5281926 h 6858000"/>
              <a:gd name="connsiteX296" fmla="*/ 4273967 w 6569477"/>
              <a:gd name="connsiteY296" fmla="*/ 5284044 h 6858000"/>
              <a:gd name="connsiteX297" fmla="*/ 4267941 w 6569477"/>
              <a:gd name="connsiteY297" fmla="*/ 5287486 h 6858000"/>
              <a:gd name="connsiteX298" fmla="*/ 6147025 w 6569477"/>
              <a:gd name="connsiteY298" fmla="*/ 5207320 h 6858000"/>
              <a:gd name="connsiteX299" fmla="*/ 6127664 w 6569477"/>
              <a:gd name="connsiteY299" fmla="*/ 5251775 h 6858000"/>
              <a:gd name="connsiteX300" fmla="*/ 6127242 w 6569477"/>
              <a:gd name="connsiteY300" fmla="*/ 5251844 h 6858000"/>
              <a:gd name="connsiteX301" fmla="*/ 6127919 w 6569477"/>
              <a:gd name="connsiteY301" fmla="*/ 5262990 h 6858000"/>
              <a:gd name="connsiteX302" fmla="*/ 6131360 w 6569477"/>
              <a:gd name="connsiteY302" fmla="*/ 5253356 h 6858000"/>
              <a:gd name="connsiteX303" fmla="*/ 5028123 w 6569477"/>
              <a:gd name="connsiteY303" fmla="*/ 5195433 h 6858000"/>
              <a:gd name="connsiteX304" fmla="*/ 5025054 w 6569477"/>
              <a:gd name="connsiteY304" fmla="*/ 5201570 h 6858000"/>
              <a:gd name="connsiteX305" fmla="*/ 5025055 w 6569477"/>
              <a:gd name="connsiteY305" fmla="*/ 5210004 h 6858000"/>
              <a:gd name="connsiteX306" fmla="*/ 5016618 w 6569477"/>
              <a:gd name="connsiteY306" fmla="*/ 5218441 h 6858000"/>
              <a:gd name="connsiteX307" fmla="*/ 5016619 w 6569477"/>
              <a:gd name="connsiteY307" fmla="*/ 5201568 h 6858000"/>
              <a:gd name="connsiteX308" fmla="*/ 5038512 w 6569477"/>
              <a:gd name="connsiteY308" fmla="*/ 5179677 h 6858000"/>
              <a:gd name="connsiteX309" fmla="*/ 5030458 w 6569477"/>
              <a:gd name="connsiteY309" fmla="*/ 5194189 h 6858000"/>
              <a:gd name="connsiteX310" fmla="*/ 5028123 w 6569477"/>
              <a:gd name="connsiteY310" fmla="*/ 5195433 h 6858000"/>
              <a:gd name="connsiteX311" fmla="*/ 5033492 w 6569477"/>
              <a:gd name="connsiteY311" fmla="*/ 5184698 h 6858000"/>
              <a:gd name="connsiteX312" fmla="*/ 5051826 w 6569477"/>
              <a:gd name="connsiteY312" fmla="*/ 5150955 h 6858000"/>
              <a:gd name="connsiteX313" fmla="*/ 5058797 w 6569477"/>
              <a:gd name="connsiteY313" fmla="*/ 5150956 h 6858000"/>
              <a:gd name="connsiteX314" fmla="*/ 5041926 w 6569477"/>
              <a:gd name="connsiteY314" fmla="*/ 5176263 h 6858000"/>
              <a:gd name="connsiteX315" fmla="*/ 5038512 w 6569477"/>
              <a:gd name="connsiteY315" fmla="*/ 5179677 h 6858000"/>
              <a:gd name="connsiteX316" fmla="*/ 5045089 w 6569477"/>
              <a:gd name="connsiteY316" fmla="*/ 5167825 h 6858000"/>
              <a:gd name="connsiteX317" fmla="*/ 5057164 w 6569477"/>
              <a:gd name="connsiteY317" fmla="*/ 5137575 h 6858000"/>
              <a:gd name="connsiteX318" fmla="*/ 5051826 w 6569477"/>
              <a:gd name="connsiteY318" fmla="*/ 5150955 h 6858000"/>
              <a:gd name="connsiteX319" fmla="*/ 5050362 w 6569477"/>
              <a:gd name="connsiteY319" fmla="*/ 5150956 h 6858000"/>
              <a:gd name="connsiteX320" fmla="*/ 4431848 w 6569477"/>
              <a:gd name="connsiteY320" fmla="*/ 5083476 h 6858000"/>
              <a:gd name="connsiteX321" fmla="*/ 4414009 w 6569477"/>
              <a:gd name="connsiteY321" fmla="*/ 5091602 h 6858000"/>
              <a:gd name="connsiteX322" fmla="*/ 4405686 w 6569477"/>
              <a:gd name="connsiteY322" fmla="*/ 5115441 h 6858000"/>
              <a:gd name="connsiteX323" fmla="*/ 4405685 w 6569477"/>
              <a:gd name="connsiteY323" fmla="*/ 5108559 h 6858000"/>
              <a:gd name="connsiteX324" fmla="*/ 4398800 w 6569477"/>
              <a:gd name="connsiteY324" fmla="*/ 5122323 h 6858000"/>
              <a:gd name="connsiteX325" fmla="*/ 4391913 w 6569477"/>
              <a:gd name="connsiteY325" fmla="*/ 5129203 h 6858000"/>
              <a:gd name="connsiteX326" fmla="*/ 4302808 w 6569477"/>
              <a:gd name="connsiteY326" fmla="*/ 5257916 h 6858000"/>
              <a:gd name="connsiteX327" fmla="*/ 4274497 w 6569477"/>
              <a:gd name="connsiteY327" fmla="*/ 5281926 h 6858000"/>
              <a:gd name="connsiteX328" fmla="*/ 4274828 w 6569477"/>
              <a:gd name="connsiteY328" fmla="*/ 5280603 h 6858000"/>
              <a:gd name="connsiteX329" fmla="*/ 4267941 w 6569477"/>
              <a:gd name="connsiteY329" fmla="*/ 5273721 h 6858000"/>
              <a:gd name="connsiteX330" fmla="*/ 4267941 w 6569477"/>
              <a:gd name="connsiteY330" fmla="*/ 5280603 h 6858000"/>
              <a:gd name="connsiteX331" fmla="*/ 4267941 w 6569477"/>
              <a:gd name="connsiteY331" fmla="*/ 5287486 h 6858000"/>
              <a:gd name="connsiteX332" fmla="*/ 4261052 w 6569477"/>
              <a:gd name="connsiteY332" fmla="*/ 5294367 h 6858000"/>
              <a:gd name="connsiteX333" fmla="*/ 4226617 w 6569477"/>
              <a:gd name="connsiteY333" fmla="*/ 5328775 h 6858000"/>
              <a:gd name="connsiteX334" fmla="*/ 4240390 w 6569477"/>
              <a:gd name="connsiteY334" fmla="*/ 5321894 h 6858000"/>
              <a:gd name="connsiteX335" fmla="*/ 4240389 w 6569477"/>
              <a:gd name="connsiteY335" fmla="*/ 5328775 h 6858000"/>
              <a:gd name="connsiteX336" fmla="*/ 4240390 w 6569477"/>
              <a:gd name="connsiteY336" fmla="*/ 5335658 h 6858000"/>
              <a:gd name="connsiteX337" fmla="*/ 4247279 w 6569477"/>
              <a:gd name="connsiteY337" fmla="*/ 5328773 h 6858000"/>
              <a:gd name="connsiteX338" fmla="*/ 4219728 w 6569477"/>
              <a:gd name="connsiteY338" fmla="*/ 5376947 h 6858000"/>
              <a:gd name="connsiteX339" fmla="*/ 4219727 w 6569477"/>
              <a:gd name="connsiteY339" fmla="*/ 5370066 h 6858000"/>
              <a:gd name="connsiteX340" fmla="*/ 4226616 w 6569477"/>
              <a:gd name="connsiteY340" fmla="*/ 5363185 h 6858000"/>
              <a:gd name="connsiteX341" fmla="*/ 4226617 w 6569477"/>
              <a:gd name="connsiteY341" fmla="*/ 5356304 h 6858000"/>
              <a:gd name="connsiteX342" fmla="*/ 4212842 w 6569477"/>
              <a:gd name="connsiteY342" fmla="*/ 5370066 h 6858000"/>
              <a:gd name="connsiteX343" fmla="*/ 4205955 w 6569477"/>
              <a:gd name="connsiteY343" fmla="*/ 5376946 h 6858000"/>
              <a:gd name="connsiteX344" fmla="*/ 4143968 w 6569477"/>
              <a:gd name="connsiteY344" fmla="*/ 5425119 h 6858000"/>
              <a:gd name="connsiteX345" fmla="*/ 4114698 w 6569477"/>
              <a:gd name="connsiteY345" fmla="*/ 5468991 h 6858000"/>
              <a:gd name="connsiteX346" fmla="*/ 4106774 w 6569477"/>
              <a:gd name="connsiteY346" fmla="*/ 5485182 h 6858000"/>
              <a:gd name="connsiteX347" fmla="*/ 4105934 w 6569477"/>
              <a:gd name="connsiteY347" fmla="*/ 5519940 h 6858000"/>
              <a:gd name="connsiteX348" fmla="*/ 4076469 w 6569477"/>
              <a:gd name="connsiteY348" fmla="*/ 5566880 h 6858000"/>
              <a:gd name="connsiteX349" fmla="*/ 4038190 w 6569477"/>
              <a:gd name="connsiteY349" fmla="*/ 5604898 h 6858000"/>
              <a:gd name="connsiteX350" fmla="*/ 4036241 w 6569477"/>
              <a:gd name="connsiteY350" fmla="*/ 5607124 h 6858000"/>
              <a:gd name="connsiteX351" fmla="*/ 4050421 w 6569477"/>
              <a:gd name="connsiteY351" fmla="*/ 5633545 h 6858000"/>
              <a:gd name="connsiteX352" fmla="*/ 4143968 w 6569477"/>
              <a:gd name="connsiteY352" fmla="*/ 5514583 h 6858000"/>
              <a:gd name="connsiteX353" fmla="*/ 4247279 w 6569477"/>
              <a:gd name="connsiteY353" fmla="*/ 5383830 h 6858000"/>
              <a:gd name="connsiteX354" fmla="*/ 4329927 w 6569477"/>
              <a:gd name="connsiteY354" fmla="*/ 5246195 h 6858000"/>
              <a:gd name="connsiteX355" fmla="*/ 4398800 w 6569477"/>
              <a:gd name="connsiteY355" fmla="*/ 5136086 h 6858000"/>
              <a:gd name="connsiteX356" fmla="*/ 4405686 w 6569477"/>
              <a:gd name="connsiteY356" fmla="*/ 5129203 h 6858000"/>
              <a:gd name="connsiteX357" fmla="*/ 4412575 w 6569477"/>
              <a:gd name="connsiteY357" fmla="*/ 5115438 h 6858000"/>
              <a:gd name="connsiteX358" fmla="*/ 4424641 w 6569477"/>
              <a:gd name="connsiteY358" fmla="*/ 5024444 h 6858000"/>
              <a:gd name="connsiteX359" fmla="*/ 4412574 w 6569477"/>
              <a:gd name="connsiteY359" fmla="*/ 5053506 h 6858000"/>
              <a:gd name="connsiteX360" fmla="*/ 4419461 w 6569477"/>
              <a:gd name="connsiteY360" fmla="*/ 5044121 h 6858000"/>
              <a:gd name="connsiteX361" fmla="*/ 4419461 w 6569477"/>
              <a:gd name="connsiteY361" fmla="*/ 5046624 h 6858000"/>
              <a:gd name="connsiteX362" fmla="*/ 4412574 w 6569477"/>
              <a:gd name="connsiteY362" fmla="*/ 5060387 h 6858000"/>
              <a:gd name="connsiteX363" fmla="*/ 4416932 w 6569477"/>
              <a:gd name="connsiteY363" fmla="*/ 5060387 h 6858000"/>
              <a:gd name="connsiteX364" fmla="*/ 4420817 w 6569477"/>
              <a:gd name="connsiteY364" fmla="*/ 5042274 h 6858000"/>
              <a:gd name="connsiteX365" fmla="*/ 4419461 w 6569477"/>
              <a:gd name="connsiteY365" fmla="*/ 5044121 h 6858000"/>
              <a:gd name="connsiteX366" fmla="*/ 4419462 w 6569477"/>
              <a:gd name="connsiteY366" fmla="*/ 5039742 h 6858000"/>
              <a:gd name="connsiteX367" fmla="*/ 4421877 w 6569477"/>
              <a:gd name="connsiteY367" fmla="*/ 5037328 h 6858000"/>
              <a:gd name="connsiteX368" fmla="*/ 6184910 w 6569477"/>
              <a:gd name="connsiteY368" fmla="*/ 5000207 h 6858000"/>
              <a:gd name="connsiteX369" fmla="*/ 6182308 w 6569477"/>
              <a:gd name="connsiteY369" fmla="*/ 5002382 h 6858000"/>
              <a:gd name="connsiteX370" fmla="*/ 6184369 w 6569477"/>
              <a:gd name="connsiteY370" fmla="*/ 5004325 h 6858000"/>
              <a:gd name="connsiteX371" fmla="*/ 6185038 w 6569477"/>
              <a:gd name="connsiteY371" fmla="*/ 5003800 h 6858000"/>
              <a:gd name="connsiteX372" fmla="*/ 4530169 w 6569477"/>
              <a:gd name="connsiteY372" fmla="*/ 4904952 h 6858000"/>
              <a:gd name="connsiteX373" fmla="*/ 4471060 w 6569477"/>
              <a:gd name="connsiteY373" fmla="*/ 5018446 h 6858000"/>
              <a:gd name="connsiteX374" fmla="*/ 4496083 w 6569477"/>
              <a:gd name="connsiteY374" fmla="*/ 4976946 h 6858000"/>
              <a:gd name="connsiteX375" fmla="*/ 5279291 w 6569477"/>
              <a:gd name="connsiteY375" fmla="*/ 4811201 h 6858000"/>
              <a:gd name="connsiteX376" fmla="*/ 5278126 w 6569477"/>
              <a:gd name="connsiteY376" fmla="*/ 4830398 h 6858000"/>
              <a:gd name="connsiteX377" fmla="*/ 5278126 w 6569477"/>
              <a:gd name="connsiteY377" fmla="*/ 4821965 h 6858000"/>
              <a:gd name="connsiteX378" fmla="*/ 5278125 w 6569477"/>
              <a:gd name="connsiteY378" fmla="*/ 4813529 h 6858000"/>
              <a:gd name="connsiteX379" fmla="*/ 4639857 w 6569477"/>
              <a:gd name="connsiteY379" fmla="*/ 4771353 h 6858000"/>
              <a:gd name="connsiteX380" fmla="*/ 4641578 w 6569477"/>
              <a:gd name="connsiteY380" fmla="*/ 4771353 h 6858000"/>
              <a:gd name="connsiteX381" fmla="*/ 4639859 w 6569477"/>
              <a:gd name="connsiteY381" fmla="*/ 4778235 h 6858000"/>
              <a:gd name="connsiteX382" fmla="*/ 4639857 w 6569477"/>
              <a:gd name="connsiteY382" fmla="*/ 4771353 h 6858000"/>
              <a:gd name="connsiteX383" fmla="*/ 6300040 w 6569477"/>
              <a:gd name="connsiteY383" fmla="*/ 4758666 h 6858000"/>
              <a:gd name="connsiteX384" fmla="*/ 6294570 w 6569477"/>
              <a:gd name="connsiteY384" fmla="*/ 4787455 h 6858000"/>
              <a:gd name="connsiteX385" fmla="*/ 6297038 w 6569477"/>
              <a:gd name="connsiteY385" fmla="*/ 4785392 h 6858000"/>
              <a:gd name="connsiteX386" fmla="*/ 6301896 w 6569477"/>
              <a:gd name="connsiteY386" fmla="*/ 4759338 h 6858000"/>
              <a:gd name="connsiteX387" fmla="*/ 4624114 w 6569477"/>
              <a:gd name="connsiteY387" fmla="*/ 4714333 h 6858000"/>
              <a:gd name="connsiteX388" fmla="*/ 4608083 w 6569477"/>
              <a:gd name="connsiteY388" fmla="*/ 4755346 h 6858000"/>
              <a:gd name="connsiteX389" fmla="*/ 4566989 w 6569477"/>
              <a:gd name="connsiteY389" fmla="*/ 4834251 h 6858000"/>
              <a:gd name="connsiteX390" fmla="*/ 4579591 w 6569477"/>
              <a:gd name="connsiteY390" fmla="*/ 4838449 h 6858000"/>
              <a:gd name="connsiteX391" fmla="*/ 4584759 w 6569477"/>
              <a:gd name="connsiteY391" fmla="*/ 4853934 h 6858000"/>
              <a:gd name="connsiteX392" fmla="*/ 4619195 w 6569477"/>
              <a:gd name="connsiteY392" fmla="*/ 4819526 h 6858000"/>
              <a:gd name="connsiteX393" fmla="*/ 4612310 w 6569477"/>
              <a:gd name="connsiteY393" fmla="*/ 4833285 h 6858000"/>
              <a:gd name="connsiteX394" fmla="*/ 4605419 w 6569477"/>
              <a:gd name="connsiteY394" fmla="*/ 4847052 h 6858000"/>
              <a:gd name="connsiteX395" fmla="*/ 4612308 w 6569477"/>
              <a:gd name="connsiteY395" fmla="*/ 4840169 h 6858000"/>
              <a:gd name="connsiteX396" fmla="*/ 4619195 w 6569477"/>
              <a:gd name="connsiteY396" fmla="*/ 4826408 h 6858000"/>
              <a:gd name="connsiteX397" fmla="*/ 4626081 w 6569477"/>
              <a:gd name="connsiteY397" fmla="*/ 4819526 h 6858000"/>
              <a:gd name="connsiteX398" fmla="*/ 4646742 w 6569477"/>
              <a:gd name="connsiteY398" fmla="*/ 4785116 h 6858000"/>
              <a:gd name="connsiteX399" fmla="*/ 4646742 w 6569477"/>
              <a:gd name="connsiteY399" fmla="*/ 4778236 h 6858000"/>
              <a:gd name="connsiteX400" fmla="*/ 4646742 w 6569477"/>
              <a:gd name="connsiteY400" fmla="*/ 4771353 h 6858000"/>
              <a:gd name="connsiteX401" fmla="*/ 4641578 w 6569477"/>
              <a:gd name="connsiteY401" fmla="*/ 4771353 h 6858000"/>
              <a:gd name="connsiteX402" fmla="*/ 4643300 w 6569477"/>
              <a:gd name="connsiteY402" fmla="*/ 4764470 h 6858000"/>
              <a:gd name="connsiteX403" fmla="*/ 4646744 w 6569477"/>
              <a:gd name="connsiteY403" fmla="*/ 4750706 h 6858000"/>
              <a:gd name="connsiteX404" fmla="*/ 4612308 w 6569477"/>
              <a:gd name="connsiteY404" fmla="*/ 4771353 h 6858000"/>
              <a:gd name="connsiteX405" fmla="*/ 4626081 w 6569477"/>
              <a:gd name="connsiteY405" fmla="*/ 4716301 h 6858000"/>
              <a:gd name="connsiteX406" fmla="*/ 4626083 w 6569477"/>
              <a:gd name="connsiteY406" fmla="*/ 4709296 h 6858000"/>
              <a:gd name="connsiteX407" fmla="*/ 4626036 w 6569477"/>
              <a:gd name="connsiteY407" fmla="*/ 4709417 h 6858000"/>
              <a:gd name="connsiteX408" fmla="*/ 4626083 w 6569477"/>
              <a:gd name="connsiteY408" fmla="*/ 4709417 h 6858000"/>
              <a:gd name="connsiteX409" fmla="*/ 4669890 w 6569477"/>
              <a:gd name="connsiteY409" fmla="*/ 4597214 h 6858000"/>
              <a:gd name="connsiteX410" fmla="*/ 4652597 w 6569477"/>
              <a:gd name="connsiteY410" fmla="*/ 4641464 h 6858000"/>
              <a:gd name="connsiteX411" fmla="*/ 4662239 w 6569477"/>
              <a:gd name="connsiteY411" fmla="*/ 4624254 h 6858000"/>
              <a:gd name="connsiteX412" fmla="*/ 4670635 w 6569477"/>
              <a:gd name="connsiteY412" fmla="*/ 4600705 h 6858000"/>
              <a:gd name="connsiteX413" fmla="*/ 6312651 w 6569477"/>
              <a:gd name="connsiteY413" fmla="*/ 4449732 h 6858000"/>
              <a:gd name="connsiteX414" fmla="*/ 6267859 w 6569477"/>
              <a:gd name="connsiteY414" fmla="*/ 4610691 h 6858000"/>
              <a:gd name="connsiteX415" fmla="*/ 6182372 w 6569477"/>
              <a:gd name="connsiteY415" fmla="*/ 4871073 h 6858000"/>
              <a:gd name="connsiteX416" fmla="*/ 5921253 w 6569477"/>
              <a:gd name="connsiteY416" fmla="*/ 5525765 h 6858000"/>
              <a:gd name="connsiteX417" fmla="*/ 5877945 w 6569477"/>
              <a:gd name="connsiteY417" fmla="*/ 5612921 h 6858000"/>
              <a:gd name="connsiteX418" fmla="*/ 5913709 w 6569477"/>
              <a:gd name="connsiteY418" fmla="*/ 5556906 h 6858000"/>
              <a:gd name="connsiteX419" fmla="*/ 6019724 w 6569477"/>
              <a:gd name="connsiteY419" fmla="*/ 5360027 h 6858000"/>
              <a:gd name="connsiteX420" fmla="*/ 6039225 w 6569477"/>
              <a:gd name="connsiteY420" fmla="*/ 5361777 h 6858000"/>
              <a:gd name="connsiteX421" fmla="*/ 6048547 w 6569477"/>
              <a:gd name="connsiteY421" fmla="*/ 5341824 h 6858000"/>
              <a:gd name="connsiteX422" fmla="*/ 6046345 w 6569477"/>
              <a:gd name="connsiteY422" fmla="*/ 5341588 h 6858000"/>
              <a:gd name="connsiteX423" fmla="*/ 6084294 w 6569477"/>
              <a:gd name="connsiteY423" fmla="*/ 5246712 h 6858000"/>
              <a:gd name="connsiteX424" fmla="*/ 6089991 w 6569477"/>
              <a:gd name="connsiteY424" fmla="*/ 5252078 h 6858000"/>
              <a:gd name="connsiteX425" fmla="*/ 6098822 w 6569477"/>
              <a:gd name="connsiteY425" fmla="*/ 5228225 h 6858000"/>
              <a:gd name="connsiteX426" fmla="*/ 6103633 w 6569477"/>
              <a:gd name="connsiteY426" fmla="*/ 5190650 h 6858000"/>
              <a:gd name="connsiteX427" fmla="*/ 6151332 w 6569477"/>
              <a:gd name="connsiteY427" fmla="*/ 5096646 h 6858000"/>
              <a:gd name="connsiteX428" fmla="*/ 6137143 w 6569477"/>
              <a:gd name="connsiteY428" fmla="*/ 5090460 h 6858000"/>
              <a:gd name="connsiteX429" fmla="*/ 6155791 w 6569477"/>
              <a:gd name="connsiteY429" fmla="*/ 5046678 h 6858000"/>
              <a:gd name="connsiteX430" fmla="*/ 6163274 w 6569477"/>
              <a:gd name="connsiteY430" fmla="*/ 5026869 h 6858000"/>
              <a:gd name="connsiteX431" fmla="*/ 6160038 w 6569477"/>
              <a:gd name="connsiteY431" fmla="*/ 5031146 h 6858000"/>
              <a:gd name="connsiteX432" fmla="*/ 6158362 w 6569477"/>
              <a:gd name="connsiteY432" fmla="*/ 5022395 h 6858000"/>
              <a:gd name="connsiteX433" fmla="*/ 6191781 w 6569477"/>
              <a:gd name="connsiteY433" fmla="*/ 4868143 h 6858000"/>
              <a:gd name="connsiteX434" fmla="*/ 6200750 w 6569477"/>
              <a:gd name="connsiteY434" fmla="*/ 4932832 h 6858000"/>
              <a:gd name="connsiteX435" fmla="*/ 6218420 w 6569477"/>
              <a:gd name="connsiteY435" fmla="*/ 4900018 h 6858000"/>
              <a:gd name="connsiteX436" fmla="*/ 6222771 w 6569477"/>
              <a:gd name="connsiteY436" fmla="*/ 4851267 h 6858000"/>
              <a:gd name="connsiteX437" fmla="*/ 6309018 w 6569477"/>
              <a:gd name="connsiteY437" fmla="*/ 4490449 h 6858000"/>
              <a:gd name="connsiteX438" fmla="*/ 6312390 w 6569477"/>
              <a:gd name="connsiteY438" fmla="*/ 4452667 h 6858000"/>
              <a:gd name="connsiteX439" fmla="*/ 4770714 w 6569477"/>
              <a:gd name="connsiteY439" fmla="*/ 4303393 h 6858000"/>
              <a:gd name="connsiteX440" fmla="*/ 4768098 w 6569477"/>
              <a:gd name="connsiteY440" fmla="*/ 4309185 h 6858000"/>
              <a:gd name="connsiteX441" fmla="*/ 4730786 w 6569477"/>
              <a:gd name="connsiteY441" fmla="*/ 4441413 h 6858000"/>
              <a:gd name="connsiteX442" fmla="*/ 4697881 w 6569477"/>
              <a:gd name="connsiteY442" fmla="*/ 4525604 h 6858000"/>
              <a:gd name="connsiteX443" fmla="*/ 4705286 w 6569477"/>
              <a:gd name="connsiteY443" fmla="*/ 4517587 h 6858000"/>
              <a:gd name="connsiteX444" fmla="*/ 4736280 w 6569477"/>
              <a:gd name="connsiteY444" fmla="*/ 4447908 h 6858000"/>
              <a:gd name="connsiteX445" fmla="*/ 4770714 w 6569477"/>
              <a:gd name="connsiteY445" fmla="*/ 4303393 h 6858000"/>
              <a:gd name="connsiteX446" fmla="*/ 5516941 w 6569477"/>
              <a:gd name="connsiteY446" fmla="*/ 4034216 h 6858000"/>
              <a:gd name="connsiteX447" fmla="*/ 5516585 w 6569477"/>
              <a:gd name="connsiteY447" fmla="*/ 4035638 h 6858000"/>
              <a:gd name="connsiteX448" fmla="*/ 5517415 w 6569477"/>
              <a:gd name="connsiteY448" fmla="*/ 4034843 h 6858000"/>
              <a:gd name="connsiteX449" fmla="*/ 4464361 w 6569477"/>
              <a:gd name="connsiteY449" fmla="*/ 3887629 h 6858000"/>
              <a:gd name="connsiteX450" fmla="*/ 4447219 w 6569477"/>
              <a:gd name="connsiteY450" fmla="*/ 3951032 h 6858000"/>
              <a:gd name="connsiteX451" fmla="*/ 4449788 w 6569477"/>
              <a:gd name="connsiteY451" fmla="*/ 3945610 h 6858000"/>
              <a:gd name="connsiteX452" fmla="*/ 4458042 w 6569477"/>
              <a:gd name="connsiteY452" fmla="*/ 3931642 h 6858000"/>
              <a:gd name="connsiteX453" fmla="*/ 5497455 w 6569477"/>
              <a:gd name="connsiteY453" fmla="*/ 3860297 h 6858000"/>
              <a:gd name="connsiteX454" fmla="*/ 5497454 w 6569477"/>
              <a:gd name="connsiteY454" fmla="*/ 3868735 h 6858000"/>
              <a:gd name="connsiteX455" fmla="*/ 5496941 w 6569477"/>
              <a:gd name="connsiteY455" fmla="*/ 3868220 h 6858000"/>
              <a:gd name="connsiteX456" fmla="*/ 5489018 w 6569477"/>
              <a:gd name="connsiteY456" fmla="*/ 3851862 h 6858000"/>
              <a:gd name="connsiteX457" fmla="*/ 5489416 w 6569477"/>
              <a:gd name="connsiteY457" fmla="*/ 3851862 h 6858000"/>
              <a:gd name="connsiteX458" fmla="*/ 5489019 w 6569477"/>
              <a:gd name="connsiteY458" fmla="*/ 3860299 h 6858000"/>
              <a:gd name="connsiteX459" fmla="*/ 5911079 w 6569477"/>
              <a:gd name="connsiteY459" fmla="*/ 3772494 h 6858000"/>
              <a:gd name="connsiteX460" fmla="*/ 5910807 w 6569477"/>
              <a:gd name="connsiteY460" fmla="*/ 3775940 h 6858000"/>
              <a:gd name="connsiteX461" fmla="*/ 5911685 w 6569477"/>
              <a:gd name="connsiteY461" fmla="*/ 3774713 h 6858000"/>
              <a:gd name="connsiteX462" fmla="*/ 6449798 w 6569477"/>
              <a:gd name="connsiteY462" fmla="*/ 3769517 h 6858000"/>
              <a:gd name="connsiteX463" fmla="*/ 6435579 w 6569477"/>
              <a:gd name="connsiteY463" fmla="*/ 3779144 h 6858000"/>
              <a:gd name="connsiteX464" fmla="*/ 6426392 w 6569477"/>
              <a:gd name="connsiteY464" fmla="*/ 3784213 h 6858000"/>
              <a:gd name="connsiteX465" fmla="*/ 6421513 w 6569477"/>
              <a:gd name="connsiteY465" fmla="*/ 3924977 h 6858000"/>
              <a:gd name="connsiteX466" fmla="*/ 6405797 w 6569477"/>
              <a:gd name="connsiteY466" fmla="*/ 4066691 h 6858000"/>
              <a:gd name="connsiteX467" fmla="*/ 6410326 w 6569477"/>
              <a:gd name="connsiteY467" fmla="*/ 4126067 h 6858000"/>
              <a:gd name="connsiteX468" fmla="*/ 6395881 w 6569477"/>
              <a:gd name="connsiteY468" fmla="*/ 4232882 h 6858000"/>
              <a:gd name="connsiteX469" fmla="*/ 6391736 w 6569477"/>
              <a:gd name="connsiteY469" fmla="*/ 4265027 h 6858000"/>
              <a:gd name="connsiteX470" fmla="*/ 6399816 w 6569477"/>
              <a:gd name="connsiteY470" fmla="*/ 4239321 h 6858000"/>
              <a:gd name="connsiteX471" fmla="*/ 6405907 w 6569477"/>
              <a:gd name="connsiteY471" fmla="*/ 4171069 h 6858000"/>
              <a:gd name="connsiteX472" fmla="*/ 6428796 w 6569477"/>
              <a:gd name="connsiteY472" fmla="*/ 4079755 h 6858000"/>
              <a:gd name="connsiteX473" fmla="*/ 6419916 w 6569477"/>
              <a:gd name="connsiteY473" fmla="*/ 4069130 h 6858000"/>
              <a:gd name="connsiteX474" fmla="*/ 6433836 w 6569477"/>
              <a:gd name="connsiteY474" fmla="*/ 3913127 h 6858000"/>
              <a:gd name="connsiteX475" fmla="*/ 6455766 w 6569477"/>
              <a:gd name="connsiteY475" fmla="*/ 3777500 h 6858000"/>
              <a:gd name="connsiteX476" fmla="*/ 6449798 w 6569477"/>
              <a:gd name="connsiteY476" fmla="*/ 3769517 h 6858000"/>
              <a:gd name="connsiteX477" fmla="*/ 6431269 w 6569477"/>
              <a:gd name="connsiteY477" fmla="*/ 3677444 h 6858000"/>
              <a:gd name="connsiteX478" fmla="*/ 6429099 w 6569477"/>
              <a:gd name="connsiteY478" fmla="*/ 3684082 h 6858000"/>
              <a:gd name="connsiteX479" fmla="*/ 6428712 w 6569477"/>
              <a:gd name="connsiteY479" fmla="*/ 3698653 h 6858000"/>
              <a:gd name="connsiteX480" fmla="*/ 6430840 w 6569477"/>
              <a:gd name="connsiteY480" fmla="*/ 3685964 h 6858000"/>
              <a:gd name="connsiteX481" fmla="*/ 6441196 w 6569477"/>
              <a:gd name="connsiteY481" fmla="*/ 3504743 h 6858000"/>
              <a:gd name="connsiteX482" fmla="*/ 6440326 w 6569477"/>
              <a:gd name="connsiteY482" fmla="*/ 3514494 h 6858000"/>
              <a:gd name="connsiteX483" fmla="*/ 6440393 w 6569477"/>
              <a:gd name="connsiteY483" fmla="*/ 3514771 h 6858000"/>
              <a:gd name="connsiteX484" fmla="*/ 6438704 w 6569477"/>
              <a:gd name="connsiteY484" fmla="*/ 3535807 h 6858000"/>
              <a:gd name="connsiteX485" fmla="*/ 6440401 w 6569477"/>
              <a:gd name="connsiteY485" fmla="*/ 3531965 h 6858000"/>
              <a:gd name="connsiteX486" fmla="*/ 6441548 w 6569477"/>
              <a:gd name="connsiteY486" fmla="*/ 3519646 h 6858000"/>
              <a:gd name="connsiteX487" fmla="*/ 6440393 w 6569477"/>
              <a:gd name="connsiteY487" fmla="*/ 3514771 h 6858000"/>
              <a:gd name="connsiteX488" fmla="*/ 6458019 w 6569477"/>
              <a:gd name="connsiteY488" fmla="*/ 3495196 h 6858000"/>
              <a:gd name="connsiteX489" fmla="*/ 6453910 w 6569477"/>
              <a:gd name="connsiteY489" fmla="*/ 3495641 h 6858000"/>
              <a:gd name="connsiteX490" fmla="*/ 6451579 w 6569477"/>
              <a:gd name="connsiteY490" fmla="*/ 3538789 h 6858000"/>
              <a:gd name="connsiteX491" fmla="*/ 6438544 w 6569477"/>
              <a:gd name="connsiteY491" fmla="*/ 3621912 h 6858000"/>
              <a:gd name="connsiteX492" fmla="*/ 6434839 w 6569477"/>
              <a:gd name="connsiteY492" fmla="*/ 3651648 h 6858000"/>
              <a:gd name="connsiteX493" fmla="*/ 6440156 w 6569477"/>
              <a:gd name="connsiteY493" fmla="*/ 3649560 h 6858000"/>
              <a:gd name="connsiteX494" fmla="*/ 6448445 w 6569477"/>
              <a:gd name="connsiteY494" fmla="*/ 3639248 h 6858000"/>
              <a:gd name="connsiteX495" fmla="*/ 6452125 w 6569477"/>
              <a:gd name="connsiteY495" fmla="*/ 3653091 h 6858000"/>
              <a:gd name="connsiteX496" fmla="*/ 6452316 w 6569477"/>
              <a:gd name="connsiteY496" fmla="*/ 3654200 h 6858000"/>
              <a:gd name="connsiteX497" fmla="*/ 6453358 w 6569477"/>
              <a:gd name="connsiteY497" fmla="*/ 3623160 h 6858000"/>
              <a:gd name="connsiteX498" fmla="*/ 6456256 w 6569477"/>
              <a:gd name="connsiteY498" fmla="*/ 3501181 h 6858000"/>
              <a:gd name="connsiteX499" fmla="*/ 6458019 w 6569477"/>
              <a:gd name="connsiteY499" fmla="*/ 3495196 h 6858000"/>
              <a:gd name="connsiteX500" fmla="*/ 5472148 w 6569477"/>
              <a:gd name="connsiteY500" fmla="*/ 3455387 h 6858000"/>
              <a:gd name="connsiteX501" fmla="*/ 5480584 w 6569477"/>
              <a:gd name="connsiteY501" fmla="*/ 3463821 h 6858000"/>
              <a:gd name="connsiteX502" fmla="*/ 5472148 w 6569477"/>
              <a:gd name="connsiteY502" fmla="*/ 3463821 h 6858000"/>
              <a:gd name="connsiteX503" fmla="*/ 5489019 w 6569477"/>
              <a:gd name="connsiteY503" fmla="*/ 3362594 h 6858000"/>
              <a:gd name="connsiteX504" fmla="*/ 5497455 w 6569477"/>
              <a:gd name="connsiteY504" fmla="*/ 3514435 h 6858000"/>
              <a:gd name="connsiteX505" fmla="*/ 5522761 w 6569477"/>
              <a:gd name="connsiteY505" fmla="*/ 3581921 h 6858000"/>
              <a:gd name="connsiteX506" fmla="*/ 5531197 w 6569477"/>
              <a:gd name="connsiteY506" fmla="*/ 3666278 h 6858000"/>
              <a:gd name="connsiteX507" fmla="*/ 5514328 w 6569477"/>
              <a:gd name="connsiteY507" fmla="*/ 3809685 h 6858000"/>
              <a:gd name="connsiteX508" fmla="*/ 5505888 w 6569477"/>
              <a:gd name="connsiteY508" fmla="*/ 3801249 h 6858000"/>
              <a:gd name="connsiteX509" fmla="*/ 5505890 w 6569477"/>
              <a:gd name="connsiteY509" fmla="*/ 3809685 h 6858000"/>
              <a:gd name="connsiteX510" fmla="*/ 5497454 w 6569477"/>
              <a:gd name="connsiteY510" fmla="*/ 3843426 h 6858000"/>
              <a:gd name="connsiteX511" fmla="*/ 5497455 w 6569477"/>
              <a:gd name="connsiteY511" fmla="*/ 3851862 h 6858000"/>
              <a:gd name="connsiteX512" fmla="*/ 5489416 w 6569477"/>
              <a:gd name="connsiteY512" fmla="*/ 3851862 h 6858000"/>
              <a:gd name="connsiteX513" fmla="*/ 5490073 w 6569477"/>
              <a:gd name="connsiteY513" fmla="*/ 3838023 h 6858000"/>
              <a:gd name="connsiteX514" fmla="*/ 5480584 w 6569477"/>
              <a:gd name="connsiteY514" fmla="*/ 3801246 h 6858000"/>
              <a:gd name="connsiteX515" fmla="*/ 5489019 w 6569477"/>
              <a:gd name="connsiteY515" fmla="*/ 3792812 h 6858000"/>
              <a:gd name="connsiteX516" fmla="*/ 5489019 w 6569477"/>
              <a:gd name="connsiteY516" fmla="*/ 3784378 h 6858000"/>
              <a:gd name="connsiteX517" fmla="*/ 5497455 w 6569477"/>
              <a:gd name="connsiteY517" fmla="*/ 3775942 h 6858000"/>
              <a:gd name="connsiteX518" fmla="*/ 5497455 w 6569477"/>
              <a:gd name="connsiteY518" fmla="*/ 3767506 h 6858000"/>
              <a:gd name="connsiteX519" fmla="*/ 5489019 w 6569477"/>
              <a:gd name="connsiteY519" fmla="*/ 3767506 h 6858000"/>
              <a:gd name="connsiteX520" fmla="*/ 5480584 w 6569477"/>
              <a:gd name="connsiteY520" fmla="*/ 3700021 h 6858000"/>
              <a:gd name="connsiteX521" fmla="*/ 5489019 w 6569477"/>
              <a:gd name="connsiteY521" fmla="*/ 3700021 h 6858000"/>
              <a:gd name="connsiteX522" fmla="*/ 5489018 w 6569477"/>
              <a:gd name="connsiteY522" fmla="*/ 3683147 h 6858000"/>
              <a:gd name="connsiteX523" fmla="*/ 5489019 w 6569477"/>
              <a:gd name="connsiteY523" fmla="*/ 3674714 h 6858000"/>
              <a:gd name="connsiteX524" fmla="*/ 5497455 w 6569477"/>
              <a:gd name="connsiteY524" fmla="*/ 3590358 h 6858000"/>
              <a:gd name="connsiteX525" fmla="*/ 5489019 w 6569477"/>
              <a:gd name="connsiteY525" fmla="*/ 3590355 h 6858000"/>
              <a:gd name="connsiteX526" fmla="*/ 5497454 w 6569477"/>
              <a:gd name="connsiteY526" fmla="*/ 3581921 h 6858000"/>
              <a:gd name="connsiteX527" fmla="*/ 5489016 w 6569477"/>
              <a:gd name="connsiteY527" fmla="*/ 3573485 h 6858000"/>
              <a:gd name="connsiteX528" fmla="*/ 5489019 w 6569477"/>
              <a:gd name="connsiteY528" fmla="*/ 3522871 h 6858000"/>
              <a:gd name="connsiteX529" fmla="*/ 5480583 w 6569477"/>
              <a:gd name="connsiteY529" fmla="*/ 3497564 h 6858000"/>
              <a:gd name="connsiteX530" fmla="*/ 5489019 w 6569477"/>
              <a:gd name="connsiteY530" fmla="*/ 3489128 h 6858000"/>
              <a:gd name="connsiteX531" fmla="*/ 5472148 w 6569477"/>
              <a:gd name="connsiteY531" fmla="*/ 3480692 h 6858000"/>
              <a:gd name="connsiteX532" fmla="*/ 5480583 w 6569477"/>
              <a:gd name="connsiteY532" fmla="*/ 3480694 h 6858000"/>
              <a:gd name="connsiteX533" fmla="*/ 5480584 w 6569477"/>
              <a:gd name="connsiteY533" fmla="*/ 3472258 h 6858000"/>
              <a:gd name="connsiteX534" fmla="*/ 5480584 w 6569477"/>
              <a:gd name="connsiteY534" fmla="*/ 3463821 h 6858000"/>
              <a:gd name="connsiteX535" fmla="*/ 5480583 w 6569477"/>
              <a:gd name="connsiteY535" fmla="*/ 3455387 h 6858000"/>
              <a:gd name="connsiteX536" fmla="*/ 5480584 w 6569477"/>
              <a:gd name="connsiteY536" fmla="*/ 3446949 h 6858000"/>
              <a:gd name="connsiteX537" fmla="*/ 5489018 w 6569477"/>
              <a:gd name="connsiteY537" fmla="*/ 3430080 h 6858000"/>
              <a:gd name="connsiteX538" fmla="*/ 5480583 w 6569477"/>
              <a:gd name="connsiteY538" fmla="*/ 3413208 h 6858000"/>
              <a:gd name="connsiteX539" fmla="*/ 5489019 w 6569477"/>
              <a:gd name="connsiteY539" fmla="*/ 3362594 h 6858000"/>
              <a:gd name="connsiteX540" fmla="*/ 6476672 w 6569477"/>
              <a:gd name="connsiteY540" fmla="*/ 3330681 h 6858000"/>
              <a:gd name="connsiteX541" fmla="*/ 6474216 w 6569477"/>
              <a:gd name="connsiteY541" fmla="*/ 3344735 h 6858000"/>
              <a:gd name="connsiteX542" fmla="*/ 6474237 w 6569477"/>
              <a:gd name="connsiteY542" fmla="*/ 3389156 h 6858000"/>
              <a:gd name="connsiteX543" fmla="*/ 6473057 w 6569477"/>
              <a:gd name="connsiteY543" fmla="*/ 3436128 h 6858000"/>
              <a:gd name="connsiteX544" fmla="*/ 6474117 w 6569477"/>
              <a:gd name="connsiteY544" fmla="*/ 3429860 h 6858000"/>
              <a:gd name="connsiteX545" fmla="*/ 6484385 w 6569477"/>
              <a:gd name="connsiteY545" fmla="*/ 3401681 h 6858000"/>
              <a:gd name="connsiteX546" fmla="*/ 6476754 w 6569477"/>
              <a:gd name="connsiteY546" fmla="*/ 3334041 h 6858000"/>
              <a:gd name="connsiteX547" fmla="*/ 4591997 w 6569477"/>
              <a:gd name="connsiteY547" fmla="*/ 3197452 h 6858000"/>
              <a:gd name="connsiteX548" fmla="*/ 4573874 w 6569477"/>
              <a:gd name="connsiteY548" fmla="*/ 3239660 h 6858000"/>
              <a:gd name="connsiteX549" fmla="*/ 4466612 w 6569477"/>
              <a:gd name="connsiteY549" fmla="*/ 4099989 h 6858000"/>
              <a:gd name="connsiteX550" fmla="*/ 4461265 w 6569477"/>
              <a:gd name="connsiteY550" fmla="*/ 4132980 h 6858000"/>
              <a:gd name="connsiteX551" fmla="*/ 4451817 w 6569477"/>
              <a:gd name="connsiteY551" fmla="*/ 4150441 h 6858000"/>
              <a:gd name="connsiteX552" fmla="*/ 4445021 w 6569477"/>
              <a:gd name="connsiteY552" fmla="*/ 4150252 h 6858000"/>
              <a:gd name="connsiteX553" fmla="*/ 4440617 w 6569477"/>
              <a:gd name="connsiteY553" fmla="*/ 4171396 h 6858000"/>
              <a:gd name="connsiteX554" fmla="*/ 4419203 w 6569477"/>
              <a:gd name="connsiteY554" fmla="*/ 4256889 h 6858000"/>
              <a:gd name="connsiteX555" fmla="*/ 4407405 w 6569477"/>
              <a:gd name="connsiteY555" fmla="*/ 4258040 h 6858000"/>
              <a:gd name="connsiteX556" fmla="*/ 4396892 w 6569477"/>
              <a:gd name="connsiteY556" fmla="*/ 4321021 h 6858000"/>
              <a:gd name="connsiteX557" fmla="*/ 4369578 w 6569477"/>
              <a:gd name="connsiteY557" fmla="*/ 4407090 h 6858000"/>
              <a:gd name="connsiteX558" fmla="*/ 4333800 w 6569477"/>
              <a:gd name="connsiteY558" fmla="*/ 4479686 h 6858000"/>
              <a:gd name="connsiteX559" fmla="*/ 4325334 w 6569477"/>
              <a:gd name="connsiteY559" fmla="*/ 4466213 h 6858000"/>
              <a:gd name="connsiteX560" fmla="*/ 4280710 w 6569477"/>
              <a:gd name="connsiteY560" fmla="*/ 4594480 h 6858000"/>
              <a:gd name="connsiteX561" fmla="*/ 4225440 w 6569477"/>
              <a:gd name="connsiteY561" fmla="*/ 4735700 h 6858000"/>
              <a:gd name="connsiteX562" fmla="*/ 4207997 w 6569477"/>
              <a:gd name="connsiteY562" fmla="*/ 4727870 h 6858000"/>
              <a:gd name="connsiteX563" fmla="*/ 4197352 w 6569477"/>
              <a:gd name="connsiteY563" fmla="*/ 4740823 h 6858000"/>
              <a:gd name="connsiteX564" fmla="*/ 4196197 w 6569477"/>
              <a:gd name="connsiteY564" fmla="*/ 4729021 h 6858000"/>
              <a:gd name="connsiteX565" fmla="*/ 4197864 w 6569477"/>
              <a:gd name="connsiteY565" fmla="*/ 4721710 h 6858000"/>
              <a:gd name="connsiteX566" fmla="*/ 4198377 w 6569477"/>
              <a:gd name="connsiteY566" fmla="*/ 4702596 h 6858000"/>
              <a:gd name="connsiteX567" fmla="*/ 4205687 w 6569477"/>
              <a:gd name="connsiteY567" fmla="*/ 4704265 h 6858000"/>
              <a:gd name="connsiteX568" fmla="*/ 4211842 w 6569477"/>
              <a:gd name="connsiteY568" fmla="*/ 4694134 h 6858000"/>
              <a:gd name="connsiteX569" fmla="*/ 4212998 w 6569477"/>
              <a:gd name="connsiteY569" fmla="*/ 4705936 h 6858000"/>
              <a:gd name="connsiteX570" fmla="*/ 4211331 w 6569477"/>
              <a:gd name="connsiteY570" fmla="*/ 4713247 h 6858000"/>
              <a:gd name="connsiteX571" fmla="*/ 4241466 w 6569477"/>
              <a:gd name="connsiteY571" fmla="*/ 4631670 h 6858000"/>
              <a:gd name="connsiteX572" fmla="*/ 4288913 w 6569477"/>
              <a:gd name="connsiteY572" fmla="*/ 4507894 h 6858000"/>
              <a:gd name="connsiteX573" fmla="*/ 4316357 w 6569477"/>
              <a:gd name="connsiteY573" fmla="*/ 4471856 h 6858000"/>
              <a:gd name="connsiteX574" fmla="*/ 4320714 w 6569477"/>
              <a:gd name="connsiteY574" fmla="*/ 4419005 h 6858000"/>
              <a:gd name="connsiteX575" fmla="*/ 4355338 w 6569477"/>
              <a:gd name="connsiteY575" fmla="*/ 4334607 h 6858000"/>
              <a:gd name="connsiteX576" fmla="*/ 4378161 w 6569477"/>
              <a:gd name="connsiteY576" fmla="*/ 4251360 h 6858000"/>
              <a:gd name="connsiteX577" fmla="*/ 4394450 w 6569477"/>
              <a:gd name="connsiteY577" fmla="*/ 4247389 h 6858000"/>
              <a:gd name="connsiteX578" fmla="*/ 4413578 w 6569477"/>
              <a:gd name="connsiteY578" fmla="*/ 4184571 h 6858000"/>
              <a:gd name="connsiteX579" fmla="*/ 4421652 w 6569477"/>
              <a:gd name="connsiteY579" fmla="*/ 4146369 h 6858000"/>
              <a:gd name="connsiteX580" fmla="*/ 4419667 w 6569477"/>
              <a:gd name="connsiteY580" fmla="*/ 4145669 h 6858000"/>
              <a:gd name="connsiteX581" fmla="*/ 4417525 w 6569477"/>
              <a:gd name="connsiteY581" fmla="*/ 4118952 h 6858000"/>
              <a:gd name="connsiteX582" fmla="*/ 4441264 w 6569477"/>
              <a:gd name="connsiteY582" fmla="*/ 4013294 h 6858000"/>
              <a:gd name="connsiteX583" fmla="*/ 4436422 w 6569477"/>
              <a:gd name="connsiteY583" fmla="*/ 4018999 h 6858000"/>
              <a:gd name="connsiteX584" fmla="*/ 4431567 w 6569477"/>
              <a:gd name="connsiteY584" fmla="*/ 4022637 h 6858000"/>
              <a:gd name="connsiteX585" fmla="*/ 4428326 w 6569477"/>
              <a:gd name="connsiteY585" fmla="*/ 4020913 h 6858000"/>
              <a:gd name="connsiteX586" fmla="*/ 4391474 w 6569477"/>
              <a:gd name="connsiteY586" fmla="*/ 4157215 h 6858000"/>
              <a:gd name="connsiteX587" fmla="*/ 3740297 w 6569477"/>
              <a:gd name="connsiteY587" fmla="*/ 5325287 h 6858000"/>
              <a:gd name="connsiteX588" fmla="*/ 3673269 w 6569477"/>
              <a:gd name="connsiteY588" fmla="*/ 5399037 h 6858000"/>
              <a:gd name="connsiteX589" fmla="*/ 3669727 w 6569477"/>
              <a:gd name="connsiteY589" fmla="*/ 5403831 h 6858000"/>
              <a:gd name="connsiteX590" fmla="*/ 3640004 w 6569477"/>
              <a:gd name="connsiteY590" fmla="*/ 5455366 h 6858000"/>
              <a:gd name="connsiteX591" fmla="*/ 3518669 w 6569477"/>
              <a:gd name="connsiteY591" fmla="*/ 5580675 h 6858000"/>
              <a:gd name="connsiteX592" fmla="*/ 3333378 w 6569477"/>
              <a:gd name="connsiteY592" fmla="*/ 5787546 h 6858000"/>
              <a:gd name="connsiteX593" fmla="*/ 2632692 w 6569477"/>
              <a:gd name="connsiteY593" fmla="*/ 6357958 h 6858000"/>
              <a:gd name="connsiteX594" fmla="*/ 2932959 w 6569477"/>
              <a:gd name="connsiteY594" fmla="*/ 6170259 h 6858000"/>
              <a:gd name="connsiteX595" fmla="*/ 3209727 w 6569477"/>
              <a:gd name="connsiteY595" fmla="*/ 5975694 h 6858000"/>
              <a:gd name="connsiteX596" fmla="*/ 3479318 w 6569477"/>
              <a:gd name="connsiteY596" fmla="*/ 5724393 h 6858000"/>
              <a:gd name="connsiteX597" fmla="*/ 3630789 w 6569477"/>
              <a:gd name="connsiteY597" fmla="*/ 5574052 h 6858000"/>
              <a:gd name="connsiteX598" fmla="*/ 3641784 w 6569477"/>
              <a:gd name="connsiteY598" fmla="*/ 5558498 h 6858000"/>
              <a:gd name="connsiteX599" fmla="*/ 3648847 w 6569477"/>
              <a:gd name="connsiteY599" fmla="*/ 5558267 h 6858000"/>
              <a:gd name="connsiteX600" fmla="*/ 3723992 w 6569477"/>
              <a:gd name="connsiteY600" fmla="*/ 5473810 h 6858000"/>
              <a:gd name="connsiteX601" fmla="*/ 3661585 w 6569477"/>
              <a:gd name="connsiteY601" fmla="*/ 5560315 h 6858000"/>
              <a:gd name="connsiteX602" fmla="*/ 3668289 w 6569477"/>
              <a:gd name="connsiteY602" fmla="*/ 5568400 h 6858000"/>
              <a:gd name="connsiteX603" fmla="*/ 3671349 w 6569477"/>
              <a:gd name="connsiteY603" fmla="*/ 5565159 h 6858000"/>
              <a:gd name="connsiteX604" fmla="*/ 3704743 w 6569477"/>
              <a:gd name="connsiteY604" fmla="*/ 5518593 h 6858000"/>
              <a:gd name="connsiteX605" fmla="*/ 3742448 w 6569477"/>
              <a:gd name="connsiteY605" fmla="*/ 5493487 h 6858000"/>
              <a:gd name="connsiteX606" fmla="*/ 3763817 w 6569477"/>
              <a:gd name="connsiteY606" fmla="*/ 5444954 h 6858000"/>
              <a:gd name="connsiteX607" fmla="*/ 3824093 w 6569477"/>
              <a:gd name="connsiteY607" fmla="*/ 5376481 h 6858000"/>
              <a:gd name="connsiteX608" fmla="*/ 3872840 w 6569477"/>
              <a:gd name="connsiteY608" fmla="*/ 5305243 h 6858000"/>
              <a:gd name="connsiteX609" fmla="*/ 3889533 w 6569477"/>
              <a:gd name="connsiteY609" fmla="*/ 5306806 h 6858000"/>
              <a:gd name="connsiteX610" fmla="*/ 4015119 w 6569477"/>
              <a:gd name="connsiteY610" fmla="*/ 5097899 h 6858000"/>
              <a:gd name="connsiteX611" fmla="*/ 3994464 w 6569477"/>
              <a:gd name="connsiteY611" fmla="*/ 5102704 h 6858000"/>
              <a:gd name="connsiteX612" fmla="*/ 4092802 w 6569477"/>
              <a:gd name="connsiteY612" fmla="*/ 4987260 h 6858000"/>
              <a:gd name="connsiteX613" fmla="*/ 4080850 w 6569477"/>
              <a:gd name="connsiteY613" fmla="*/ 5021436 h 6858000"/>
              <a:gd name="connsiteX614" fmla="*/ 4078382 w 6569477"/>
              <a:gd name="connsiteY614" fmla="*/ 5029071 h 6858000"/>
              <a:gd name="connsiteX615" fmla="*/ 4076190 w 6569477"/>
              <a:gd name="connsiteY615" fmla="*/ 5029922 h 6858000"/>
              <a:gd name="connsiteX616" fmla="*/ 4076596 w 6569477"/>
              <a:gd name="connsiteY616" fmla="*/ 5034592 h 6858000"/>
              <a:gd name="connsiteX617" fmla="*/ 4078382 w 6569477"/>
              <a:gd name="connsiteY617" fmla="*/ 5029071 h 6858000"/>
              <a:gd name="connsiteX618" fmla="*/ 4080559 w 6569477"/>
              <a:gd name="connsiteY618" fmla="*/ 5028225 h 6858000"/>
              <a:gd name="connsiteX619" fmla="*/ 4085722 w 6569477"/>
              <a:gd name="connsiteY619" fmla="*/ 5027024 h 6858000"/>
              <a:gd name="connsiteX620" fmla="*/ 4077797 w 6569477"/>
              <a:gd name="connsiteY620" fmla="*/ 5039757 h 6858000"/>
              <a:gd name="connsiteX621" fmla="*/ 4079000 w 6569477"/>
              <a:gd name="connsiteY621" fmla="*/ 5044924 h 6858000"/>
              <a:gd name="connsiteX622" fmla="*/ 4073836 w 6569477"/>
              <a:gd name="connsiteY622" fmla="*/ 5046125 h 6858000"/>
              <a:gd name="connsiteX623" fmla="*/ 3990632 w 6569477"/>
              <a:gd name="connsiteY623" fmla="*/ 5179830 h 6858000"/>
              <a:gd name="connsiteX624" fmla="*/ 3909830 w 6569477"/>
              <a:gd name="connsiteY624" fmla="*/ 5323866 h 6858000"/>
              <a:gd name="connsiteX625" fmla="*/ 3898301 w 6569477"/>
              <a:gd name="connsiteY625" fmla="*/ 5321102 h 6858000"/>
              <a:gd name="connsiteX626" fmla="*/ 3867806 w 6569477"/>
              <a:gd name="connsiteY626" fmla="*/ 5377204 h 6858000"/>
              <a:gd name="connsiteX627" fmla="*/ 3813895 w 6569477"/>
              <a:gd name="connsiteY627" fmla="*/ 5449641 h 6858000"/>
              <a:gd name="connsiteX628" fmla="*/ 3756379 w 6569477"/>
              <a:gd name="connsiteY628" fmla="*/ 5506583 h 6858000"/>
              <a:gd name="connsiteX629" fmla="*/ 3752775 w 6569477"/>
              <a:gd name="connsiteY629" fmla="*/ 5491084 h 6858000"/>
              <a:gd name="connsiteX630" fmla="*/ 3709265 w 6569477"/>
              <a:gd name="connsiteY630" fmla="*/ 5546809 h 6858000"/>
              <a:gd name="connsiteX631" fmla="*/ 3669885 w 6569477"/>
              <a:gd name="connsiteY631" fmla="*/ 5596303 h 6858000"/>
              <a:gd name="connsiteX632" fmla="*/ 3646499 w 6569477"/>
              <a:gd name="connsiteY632" fmla="*/ 5639958 h 6858000"/>
              <a:gd name="connsiteX633" fmla="*/ 3613620 w 6569477"/>
              <a:gd name="connsiteY633" fmla="*/ 5675270 h 6858000"/>
              <a:gd name="connsiteX634" fmla="*/ 3413507 w 6569477"/>
              <a:gd name="connsiteY634" fmla="*/ 5872624 h 6858000"/>
              <a:gd name="connsiteX635" fmla="*/ 3322805 w 6569477"/>
              <a:gd name="connsiteY635" fmla="*/ 5952776 h 6858000"/>
              <a:gd name="connsiteX636" fmla="*/ 3320558 w 6569477"/>
              <a:gd name="connsiteY636" fmla="*/ 5955085 h 6858000"/>
              <a:gd name="connsiteX637" fmla="*/ 3314757 w 6569477"/>
              <a:gd name="connsiteY637" fmla="*/ 5959888 h 6858000"/>
              <a:gd name="connsiteX638" fmla="*/ 3307300 w 6569477"/>
              <a:gd name="connsiteY638" fmla="*/ 5966478 h 6858000"/>
              <a:gd name="connsiteX639" fmla="*/ 3303928 w 6569477"/>
              <a:gd name="connsiteY639" fmla="*/ 5968852 h 6858000"/>
              <a:gd name="connsiteX640" fmla="*/ 3201349 w 6569477"/>
              <a:gd name="connsiteY640" fmla="*/ 6053762 h 6858000"/>
              <a:gd name="connsiteX641" fmla="*/ 3207992 w 6569477"/>
              <a:gd name="connsiteY641" fmla="*/ 6056670 h 6858000"/>
              <a:gd name="connsiteX642" fmla="*/ 3225724 w 6569477"/>
              <a:gd name="connsiteY642" fmla="*/ 6055701 h 6858000"/>
              <a:gd name="connsiteX643" fmla="*/ 3234055 w 6569477"/>
              <a:gd name="connsiteY643" fmla="*/ 6055584 h 6858000"/>
              <a:gd name="connsiteX644" fmla="*/ 3383085 w 6569477"/>
              <a:gd name="connsiteY644" fmla="*/ 5947757 h 6858000"/>
              <a:gd name="connsiteX645" fmla="*/ 3692178 w 6569477"/>
              <a:gd name="connsiteY645" fmla="*/ 5663100 h 6858000"/>
              <a:gd name="connsiteX646" fmla="*/ 3726668 w 6569477"/>
              <a:gd name="connsiteY646" fmla="*/ 5628774 h 6858000"/>
              <a:gd name="connsiteX647" fmla="*/ 3751517 w 6569477"/>
              <a:gd name="connsiteY647" fmla="*/ 5601329 h 6858000"/>
              <a:gd name="connsiteX648" fmla="*/ 3758066 w 6569477"/>
              <a:gd name="connsiteY648" fmla="*/ 5598201 h 6858000"/>
              <a:gd name="connsiteX649" fmla="*/ 4021526 w 6569477"/>
              <a:gd name="connsiteY649" fmla="*/ 5278330 h 6858000"/>
              <a:gd name="connsiteX650" fmla="*/ 4018741 w 6569477"/>
              <a:gd name="connsiteY650" fmla="*/ 5279415 h 6858000"/>
              <a:gd name="connsiteX651" fmla="*/ 4005846 w 6569477"/>
              <a:gd name="connsiteY651" fmla="*/ 5290131 h 6858000"/>
              <a:gd name="connsiteX652" fmla="*/ 4006936 w 6569477"/>
              <a:gd name="connsiteY652" fmla="*/ 5278323 h 6858000"/>
              <a:gd name="connsiteX653" fmla="*/ 4009950 w 6569477"/>
              <a:gd name="connsiteY653" fmla="*/ 5271457 h 6858000"/>
              <a:gd name="connsiteX654" fmla="*/ 4014054 w 6569477"/>
              <a:gd name="connsiteY654" fmla="*/ 5252781 h 6858000"/>
              <a:gd name="connsiteX655" fmla="*/ 4020918 w 6569477"/>
              <a:gd name="connsiteY655" fmla="*/ 5255799 h 6858000"/>
              <a:gd name="connsiteX656" fmla="*/ 4028873 w 6569477"/>
              <a:gd name="connsiteY656" fmla="*/ 5247008 h 6858000"/>
              <a:gd name="connsiteX657" fmla="*/ 4027784 w 6569477"/>
              <a:gd name="connsiteY657" fmla="*/ 5258816 h 6858000"/>
              <a:gd name="connsiteX658" fmla="*/ 4024769 w 6569477"/>
              <a:gd name="connsiteY658" fmla="*/ 5265682 h 6858000"/>
              <a:gd name="connsiteX659" fmla="*/ 4069734 w 6569477"/>
              <a:gd name="connsiteY659" fmla="*/ 5191244 h 6858000"/>
              <a:gd name="connsiteX660" fmla="*/ 4139652 w 6569477"/>
              <a:gd name="connsiteY660" fmla="*/ 5078624 h 6858000"/>
              <a:gd name="connsiteX661" fmla="*/ 4173395 w 6569477"/>
              <a:gd name="connsiteY661" fmla="*/ 5048402 h 6858000"/>
              <a:gd name="connsiteX662" fmla="*/ 4187632 w 6569477"/>
              <a:gd name="connsiteY662" fmla="*/ 4997320 h 6858000"/>
              <a:gd name="connsiteX663" fmla="*/ 4237537 w 6569477"/>
              <a:gd name="connsiteY663" fmla="*/ 4920957 h 6858000"/>
              <a:gd name="connsiteX664" fmla="*/ 4275637 w 6569477"/>
              <a:gd name="connsiteY664" fmla="*/ 4843501 h 6858000"/>
              <a:gd name="connsiteX665" fmla="*/ 4292382 w 6569477"/>
              <a:gd name="connsiteY665" fmla="*/ 4842669 h 6858000"/>
              <a:gd name="connsiteX666" fmla="*/ 4386922 w 6569477"/>
              <a:gd name="connsiteY666" fmla="*/ 4618000 h 6858000"/>
              <a:gd name="connsiteX667" fmla="*/ 4367162 w 6569477"/>
              <a:gd name="connsiteY667" fmla="*/ 4625699 h 6858000"/>
              <a:gd name="connsiteX668" fmla="*/ 4425731 w 6569477"/>
              <a:gd name="connsiteY668" fmla="*/ 4531642 h 6858000"/>
              <a:gd name="connsiteX669" fmla="*/ 4440463 w 6569477"/>
              <a:gd name="connsiteY669" fmla="*/ 4509053 h 6858000"/>
              <a:gd name="connsiteX670" fmla="*/ 4496479 w 6569477"/>
              <a:gd name="connsiteY670" fmla="*/ 4324901 h 6858000"/>
              <a:gd name="connsiteX671" fmla="*/ 4558379 w 6569477"/>
              <a:gd name="connsiteY671" fmla="*/ 4048002 h 6858000"/>
              <a:gd name="connsiteX672" fmla="*/ 4558015 w 6569477"/>
              <a:gd name="connsiteY672" fmla="*/ 3905566 h 6858000"/>
              <a:gd name="connsiteX673" fmla="*/ 4557679 w 6569477"/>
              <a:gd name="connsiteY673" fmla="*/ 3800467 h 6858000"/>
              <a:gd name="connsiteX674" fmla="*/ 4604555 w 6569477"/>
              <a:gd name="connsiteY674" fmla="*/ 3232475 h 6858000"/>
              <a:gd name="connsiteX675" fmla="*/ 4591997 w 6569477"/>
              <a:gd name="connsiteY675" fmla="*/ 3197452 h 6858000"/>
              <a:gd name="connsiteX676" fmla="*/ 6452746 w 6569477"/>
              <a:gd name="connsiteY676" fmla="*/ 3122946 h 6858000"/>
              <a:gd name="connsiteX677" fmla="*/ 6453162 w 6569477"/>
              <a:gd name="connsiteY677" fmla="*/ 3130579 h 6858000"/>
              <a:gd name="connsiteX678" fmla="*/ 6456587 w 6569477"/>
              <a:gd name="connsiteY678" fmla="*/ 3167050 h 6858000"/>
              <a:gd name="connsiteX679" fmla="*/ 6461451 w 6569477"/>
              <a:gd name="connsiteY679" fmla="*/ 3181937 h 6858000"/>
              <a:gd name="connsiteX680" fmla="*/ 6467043 w 6569477"/>
              <a:gd name="connsiteY680" fmla="*/ 3130919 h 6858000"/>
              <a:gd name="connsiteX681" fmla="*/ 6466334 w 6569477"/>
              <a:gd name="connsiteY681" fmla="*/ 3130706 h 6858000"/>
              <a:gd name="connsiteX682" fmla="*/ 6458257 w 6569477"/>
              <a:gd name="connsiteY682" fmla="*/ 3143801 h 6858000"/>
              <a:gd name="connsiteX683" fmla="*/ 6455200 w 6569477"/>
              <a:gd name="connsiteY683" fmla="*/ 3129015 h 6858000"/>
              <a:gd name="connsiteX684" fmla="*/ 5899755 w 6569477"/>
              <a:gd name="connsiteY684" fmla="*/ 3090904 h 6858000"/>
              <a:gd name="connsiteX685" fmla="*/ 5899749 w 6569477"/>
              <a:gd name="connsiteY685" fmla="*/ 3090971 h 6858000"/>
              <a:gd name="connsiteX686" fmla="*/ 5913876 w 6569477"/>
              <a:gd name="connsiteY686" fmla="*/ 3255517 h 6858000"/>
              <a:gd name="connsiteX687" fmla="*/ 5902787 w 6569477"/>
              <a:gd name="connsiteY687" fmla="*/ 3259712 h 6858000"/>
              <a:gd name="connsiteX688" fmla="*/ 5909097 w 6569477"/>
              <a:gd name="connsiteY688" fmla="*/ 3323253 h 6858000"/>
              <a:gd name="connsiteX689" fmla="*/ 5905223 w 6569477"/>
              <a:gd name="connsiteY689" fmla="*/ 3413467 h 6858000"/>
              <a:gd name="connsiteX690" fmla="*/ 5889655 w 6569477"/>
              <a:gd name="connsiteY690" fmla="*/ 3492889 h 6858000"/>
              <a:gd name="connsiteX691" fmla="*/ 5877964 w 6569477"/>
              <a:gd name="connsiteY691" fmla="*/ 3482098 h 6858000"/>
              <a:gd name="connsiteX692" fmla="*/ 5873297 w 6569477"/>
              <a:gd name="connsiteY692" fmla="*/ 3552644 h 6858000"/>
              <a:gd name="connsiteX693" fmla="*/ 5868721 w 6569477"/>
              <a:gd name="connsiteY693" fmla="*/ 3613366 h 6858000"/>
              <a:gd name="connsiteX694" fmla="*/ 5868626 w 6569477"/>
              <a:gd name="connsiteY694" fmla="*/ 3615664 h 6858000"/>
              <a:gd name="connsiteX695" fmla="*/ 5902370 w 6569477"/>
              <a:gd name="connsiteY695" fmla="*/ 3649406 h 6858000"/>
              <a:gd name="connsiteX696" fmla="*/ 5893933 w 6569477"/>
              <a:gd name="connsiteY696" fmla="*/ 3759069 h 6858000"/>
              <a:gd name="connsiteX697" fmla="*/ 5910807 w 6569477"/>
              <a:gd name="connsiteY697" fmla="*/ 3708454 h 6858000"/>
              <a:gd name="connsiteX698" fmla="*/ 5913969 w 6569477"/>
              <a:gd name="connsiteY698" fmla="*/ 3735871 h 6858000"/>
              <a:gd name="connsiteX699" fmla="*/ 5913771 w 6569477"/>
              <a:gd name="connsiteY699" fmla="*/ 3738386 h 6858000"/>
              <a:gd name="connsiteX700" fmla="*/ 5919568 w 6569477"/>
              <a:gd name="connsiteY700" fmla="*/ 3702380 h 6858000"/>
              <a:gd name="connsiteX701" fmla="*/ 5920803 w 6569477"/>
              <a:gd name="connsiteY701" fmla="*/ 3653480 h 6858000"/>
              <a:gd name="connsiteX702" fmla="*/ 5935379 w 6569477"/>
              <a:gd name="connsiteY702" fmla="*/ 3617663 h 6858000"/>
              <a:gd name="connsiteX703" fmla="*/ 5927180 w 6569477"/>
              <a:gd name="connsiteY703" fmla="*/ 3573144 h 6858000"/>
              <a:gd name="connsiteX704" fmla="*/ 5936885 w 6569477"/>
              <a:gd name="connsiteY704" fmla="*/ 3495878 h 6858000"/>
              <a:gd name="connsiteX705" fmla="*/ 5937123 w 6569477"/>
              <a:gd name="connsiteY705" fmla="*/ 3422193 h 6858000"/>
              <a:gd name="connsiteX706" fmla="*/ 5949659 w 6569477"/>
              <a:gd name="connsiteY706" fmla="*/ 3415287 h 6858000"/>
              <a:gd name="connsiteX707" fmla="*/ 5948577 w 6569477"/>
              <a:gd name="connsiteY707" fmla="*/ 3308820 h 6858000"/>
              <a:gd name="connsiteX708" fmla="*/ 5940173 w 6569477"/>
              <a:gd name="connsiteY708" fmla="*/ 3227623 h 6858000"/>
              <a:gd name="connsiteX709" fmla="*/ 5936112 w 6569477"/>
              <a:gd name="connsiteY709" fmla="*/ 3227623 h 6858000"/>
              <a:gd name="connsiteX710" fmla="*/ 5934113 w 6569477"/>
              <a:gd name="connsiteY710" fmla="*/ 3216005 h 6858000"/>
              <a:gd name="connsiteX711" fmla="*/ 5933300 w 6569477"/>
              <a:gd name="connsiteY711" fmla="*/ 3217735 h 6858000"/>
              <a:gd name="connsiteX712" fmla="*/ 5925816 w 6569477"/>
              <a:gd name="connsiteY712" fmla="*/ 3220835 h 6858000"/>
              <a:gd name="connsiteX713" fmla="*/ 5922789 w 6569477"/>
              <a:gd name="connsiteY713" fmla="*/ 3182917 h 6858000"/>
              <a:gd name="connsiteX714" fmla="*/ 5925668 w 6569477"/>
              <a:gd name="connsiteY714" fmla="*/ 3166923 h 6858000"/>
              <a:gd name="connsiteX715" fmla="*/ 5922799 w 6569477"/>
              <a:gd name="connsiteY715" fmla="*/ 3150253 h 6858000"/>
              <a:gd name="connsiteX716" fmla="*/ 6470079 w 6569477"/>
              <a:gd name="connsiteY716" fmla="*/ 2971783 h 6858000"/>
              <a:gd name="connsiteX717" fmla="*/ 6459848 w 6569477"/>
              <a:gd name="connsiteY717" fmla="*/ 2985189 h 6858000"/>
              <a:gd name="connsiteX718" fmla="*/ 6446665 w 6569477"/>
              <a:gd name="connsiteY718" fmla="*/ 2989730 h 6858000"/>
              <a:gd name="connsiteX719" fmla="*/ 6447438 w 6569477"/>
              <a:gd name="connsiteY719" fmla="*/ 2994236 h 6858000"/>
              <a:gd name="connsiteX720" fmla="*/ 6440386 w 6569477"/>
              <a:gd name="connsiteY720" fmla="*/ 3018174 h 6858000"/>
              <a:gd name="connsiteX721" fmla="*/ 6450805 w 6569477"/>
              <a:gd name="connsiteY721" fmla="*/ 3087293 h 6858000"/>
              <a:gd name="connsiteX722" fmla="*/ 6451373 w 6569477"/>
              <a:gd name="connsiteY722" fmla="*/ 3097752 h 6858000"/>
              <a:gd name="connsiteX723" fmla="*/ 6456557 w 6569477"/>
              <a:gd name="connsiteY723" fmla="*/ 3096583 h 6858000"/>
              <a:gd name="connsiteX724" fmla="*/ 6467490 w 6569477"/>
              <a:gd name="connsiteY724" fmla="*/ 3085383 h 6858000"/>
              <a:gd name="connsiteX725" fmla="*/ 6469775 w 6569477"/>
              <a:gd name="connsiteY725" fmla="*/ 3085600 h 6858000"/>
              <a:gd name="connsiteX726" fmla="*/ 6473655 w 6569477"/>
              <a:gd name="connsiteY726" fmla="*/ 3017169 h 6858000"/>
              <a:gd name="connsiteX727" fmla="*/ 6473968 w 6569477"/>
              <a:gd name="connsiteY727" fmla="*/ 2994029 h 6858000"/>
              <a:gd name="connsiteX728" fmla="*/ 5796128 w 6569477"/>
              <a:gd name="connsiteY728" fmla="*/ 2808658 h 6858000"/>
              <a:gd name="connsiteX729" fmla="*/ 5796854 w 6569477"/>
              <a:gd name="connsiteY729" fmla="*/ 2813211 h 6858000"/>
              <a:gd name="connsiteX730" fmla="*/ 5790016 w 6569477"/>
              <a:gd name="connsiteY730" fmla="*/ 2888065 h 6858000"/>
              <a:gd name="connsiteX731" fmla="*/ 5804143 w 6569477"/>
              <a:gd name="connsiteY731" fmla="*/ 3052612 h 6858000"/>
              <a:gd name="connsiteX732" fmla="*/ 5793054 w 6569477"/>
              <a:gd name="connsiteY732" fmla="*/ 3056806 h 6858000"/>
              <a:gd name="connsiteX733" fmla="*/ 5799363 w 6569477"/>
              <a:gd name="connsiteY733" fmla="*/ 3120348 h 6858000"/>
              <a:gd name="connsiteX734" fmla="*/ 5795489 w 6569477"/>
              <a:gd name="connsiteY734" fmla="*/ 3210561 h 6858000"/>
              <a:gd name="connsiteX735" fmla="*/ 5779922 w 6569477"/>
              <a:gd name="connsiteY735" fmla="*/ 3289984 h 6858000"/>
              <a:gd name="connsiteX736" fmla="*/ 5768230 w 6569477"/>
              <a:gd name="connsiteY736" fmla="*/ 3279192 h 6858000"/>
              <a:gd name="connsiteX737" fmla="*/ 5758672 w 6569477"/>
              <a:gd name="connsiteY737" fmla="*/ 3414663 h 6858000"/>
              <a:gd name="connsiteX738" fmla="*/ 5755841 w 6569477"/>
              <a:gd name="connsiteY738" fmla="*/ 3484197 h 6858000"/>
              <a:gd name="connsiteX739" fmla="*/ 5751250 w 6569477"/>
              <a:gd name="connsiteY739" fmla="*/ 3511578 h 6858000"/>
              <a:gd name="connsiteX740" fmla="*/ 5753689 w 6569477"/>
              <a:gd name="connsiteY740" fmla="*/ 3558722 h 6858000"/>
              <a:gd name="connsiteX741" fmla="*/ 5750526 w 6569477"/>
              <a:gd name="connsiteY741" fmla="*/ 3632535 h 6858000"/>
              <a:gd name="connsiteX742" fmla="*/ 5834884 w 6569477"/>
              <a:gd name="connsiteY742" fmla="*/ 3413208 h 6858000"/>
              <a:gd name="connsiteX743" fmla="*/ 5868624 w 6569477"/>
              <a:gd name="connsiteY743" fmla="*/ 3387901 h 6858000"/>
              <a:gd name="connsiteX744" fmla="*/ 5866517 w 6569477"/>
              <a:gd name="connsiteY744" fmla="*/ 3410045 h 6858000"/>
              <a:gd name="connsiteX745" fmla="*/ 5867131 w 6569477"/>
              <a:gd name="connsiteY745" fmla="*/ 3410229 h 6858000"/>
              <a:gd name="connsiteX746" fmla="*/ 5872246 w 6569477"/>
              <a:gd name="connsiteY746" fmla="*/ 3386637 h 6858000"/>
              <a:gd name="connsiteX747" fmla="*/ 5872535 w 6569477"/>
              <a:gd name="connsiteY747" fmla="*/ 3347224 h 6858000"/>
              <a:gd name="connsiteX748" fmla="*/ 5872815 w 6569477"/>
              <a:gd name="connsiteY748" fmla="*/ 3260906 h 6858000"/>
              <a:gd name="connsiteX749" fmla="*/ 5887499 w 6569477"/>
              <a:gd name="connsiteY749" fmla="*/ 3252816 h 6858000"/>
              <a:gd name="connsiteX750" fmla="*/ 5880163 w 6569477"/>
              <a:gd name="connsiteY750" fmla="*/ 3070525 h 6858000"/>
              <a:gd name="connsiteX751" fmla="*/ 5878087 w 6569477"/>
              <a:gd name="connsiteY751" fmla="*/ 3050101 h 6858000"/>
              <a:gd name="connsiteX752" fmla="*/ 5870867 w 6569477"/>
              <a:gd name="connsiteY752" fmla="*/ 3036635 h 6858000"/>
              <a:gd name="connsiteX753" fmla="*/ 5865140 w 6569477"/>
              <a:gd name="connsiteY753" fmla="*/ 3025482 h 6858000"/>
              <a:gd name="connsiteX754" fmla="*/ 5864600 w 6569477"/>
              <a:gd name="connsiteY754" fmla="*/ 3026174 h 6858000"/>
              <a:gd name="connsiteX755" fmla="*/ 5859570 w 6569477"/>
              <a:gd name="connsiteY755" fmla="*/ 3025027 h 6858000"/>
              <a:gd name="connsiteX756" fmla="*/ 5858588 w 6569477"/>
              <a:gd name="connsiteY756" fmla="*/ 3012722 h 6858000"/>
              <a:gd name="connsiteX757" fmla="*/ 5843319 w 6569477"/>
              <a:gd name="connsiteY757" fmla="*/ 2982990 h 6858000"/>
              <a:gd name="connsiteX758" fmla="*/ 5834884 w 6569477"/>
              <a:gd name="connsiteY758" fmla="*/ 3016734 h 6858000"/>
              <a:gd name="connsiteX759" fmla="*/ 5818012 w 6569477"/>
              <a:gd name="connsiteY759" fmla="*/ 2864891 h 6858000"/>
              <a:gd name="connsiteX760" fmla="*/ 5804304 w 6569477"/>
              <a:gd name="connsiteY760" fmla="*/ 2829962 h 6858000"/>
              <a:gd name="connsiteX761" fmla="*/ 6508420 w 6569477"/>
              <a:gd name="connsiteY761" fmla="*/ 2779156 h 6858000"/>
              <a:gd name="connsiteX762" fmla="*/ 6507136 w 6569477"/>
              <a:gd name="connsiteY762" fmla="*/ 2780799 h 6858000"/>
              <a:gd name="connsiteX763" fmla="*/ 6500134 w 6569477"/>
              <a:gd name="connsiteY763" fmla="*/ 2779246 h 6858000"/>
              <a:gd name="connsiteX764" fmla="*/ 6502399 w 6569477"/>
              <a:gd name="connsiteY764" fmla="*/ 2890359 h 6858000"/>
              <a:gd name="connsiteX765" fmla="*/ 6505686 w 6569477"/>
              <a:gd name="connsiteY765" fmla="*/ 2887611 h 6858000"/>
              <a:gd name="connsiteX766" fmla="*/ 6511866 w 6569477"/>
              <a:gd name="connsiteY766" fmla="*/ 2873422 h 6858000"/>
              <a:gd name="connsiteX767" fmla="*/ 6513497 w 6569477"/>
              <a:gd name="connsiteY767" fmla="*/ 2877577 h 6858000"/>
              <a:gd name="connsiteX768" fmla="*/ 6514565 w 6569477"/>
              <a:gd name="connsiteY768" fmla="*/ 2898237 h 6858000"/>
              <a:gd name="connsiteX769" fmla="*/ 6519875 w 6569477"/>
              <a:gd name="connsiteY769" fmla="*/ 2893798 h 6858000"/>
              <a:gd name="connsiteX770" fmla="*/ 6513497 w 6569477"/>
              <a:gd name="connsiteY770" fmla="*/ 2877577 h 6858000"/>
              <a:gd name="connsiteX771" fmla="*/ 5404661 w 6569477"/>
              <a:gd name="connsiteY771" fmla="*/ 2763661 h 6858000"/>
              <a:gd name="connsiteX772" fmla="*/ 5413098 w 6569477"/>
              <a:gd name="connsiteY772" fmla="*/ 2788968 h 6858000"/>
              <a:gd name="connsiteX773" fmla="*/ 5413098 w 6569477"/>
              <a:gd name="connsiteY773" fmla="*/ 2797406 h 6858000"/>
              <a:gd name="connsiteX774" fmla="*/ 5413098 w 6569477"/>
              <a:gd name="connsiteY774" fmla="*/ 2805841 h 6858000"/>
              <a:gd name="connsiteX775" fmla="*/ 5413098 w 6569477"/>
              <a:gd name="connsiteY775" fmla="*/ 2814276 h 6858000"/>
              <a:gd name="connsiteX776" fmla="*/ 5404662 w 6569477"/>
              <a:gd name="connsiteY776" fmla="*/ 2797406 h 6858000"/>
              <a:gd name="connsiteX777" fmla="*/ 6368014 w 6569477"/>
              <a:gd name="connsiteY777" fmla="*/ 2752114 h 6858000"/>
              <a:gd name="connsiteX778" fmla="*/ 6354550 w 6569477"/>
              <a:gd name="connsiteY778" fmla="*/ 2796770 h 6858000"/>
              <a:gd name="connsiteX779" fmla="*/ 6353593 w 6569477"/>
              <a:gd name="connsiteY779" fmla="*/ 2805446 h 6858000"/>
              <a:gd name="connsiteX780" fmla="*/ 6374570 w 6569477"/>
              <a:gd name="connsiteY780" fmla="*/ 2874671 h 6858000"/>
              <a:gd name="connsiteX781" fmla="*/ 6409578 w 6569477"/>
              <a:gd name="connsiteY781" fmla="*/ 3143175 h 6858000"/>
              <a:gd name="connsiteX782" fmla="*/ 6414888 w 6569477"/>
              <a:gd name="connsiteY782" fmla="*/ 3138739 h 6858000"/>
              <a:gd name="connsiteX783" fmla="*/ 6421068 w 6569477"/>
              <a:gd name="connsiteY783" fmla="*/ 3124551 h 6858000"/>
              <a:gd name="connsiteX784" fmla="*/ 6422700 w 6569477"/>
              <a:gd name="connsiteY784" fmla="*/ 3128706 h 6858000"/>
              <a:gd name="connsiteX785" fmla="*/ 6423768 w 6569477"/>
              <a:gd name="connsiteY785" fmla="*/ 3149362 h 6858000"/>
              <a:gd name="connsiteX786" fmla="*/ 6429077 w 6569477"/>
              <a:gd name="connsiteY786" fmla="*/ 3144926 h 6858000"/>
              <a:gd name="connsiteX787" fmla="*/ 6422700 w 6569477"/>
              <a:gd name="connsiteY787" fmla="*/ 3128706 h 6858000"/>
              <a:gd name="connsiteX788" fmla="*/ 6417015 w 6569477"/>
              <a:gd name="connsiteY788" fmla="*/ 3018534 h 6858000"/>
              <a:gd name="connsiteX789" fmla="*/ 6414015 w 6569477"/>
              <a:gd name="connsiteY789" fmla="*/ 2972866 h 6858000"/>
              <a:gd name="connsiteX790" fmla="*/ 6406544 w 6569477"/>
              <a:gd name="connsiteY790" fmla="*/ 2951752 h 6858000"/>
              <a:gd name="connsiteX791" fmla="*/ 6389030 w 6569477"/>
              <a:gd name="connsiteY791" fmla="*/ 2804652 h 6858000"/>
              <a:gd name="connsiteX792" fmla="*/ 6368014 w 6569477"/>
              <a:gd name="connsiteY792" fmla="*/ 2752114 h 6858000"/>
              <a:gd name="connsiteX793" fmla="*/ 6478241 w 6569477"/>
              <a:gd name="connsiteY793" fmla="*/ 2723750 h 6858000"/>
              <a:gd name="connsiteX794" fmla="*/ 6481412 w 6569477"/>
              <a:gd name="connsiteY794" fmla="*/ 2772854 h 6858000"/>
              <a:gd name="connsiteX795" fmla="*/ 6481359 w 6569477"/>
              <a:gd name="connsiteY795" fmla="*/ 2778262 h 6858000"/>
              <a:gd name="connsiteX796" fmla="*/ 6492255 w 6569477"/>
              <a:gd name="connsiteY796" fmla="*/ 2843453 h 6858000"/>
              <a:gd name="connsiteX797" fmla="*/ 6492103 w 6569477"/>
              <a:gd name="connsiteY797" fmla="*/ 2836567 h 6858000"/>
              <a:gd name="connsiteX798" fmla="*/ 6487688 w 6569477"/>
              <a:gd name="connsiteY798" fmla="*/ 2751180 h 6858000"/>
              <a:gd name="connsiteX799" fmla="*/ 6471948 w 6569477"/>
              <a:gd name="connsiteY799" fmla="*/ 2602764 h 6858000"/>
              <a:gd name="connsiteX800" fmla="*/ 6470476 w 6569477"/>
              <a:gd name="connsiteY800" fmla="*/ 2603507 h 6858000"/>
              <a:gd name="connsiteX801" fmla="*/ 6474714 w 6569477"/>
              <a:gd name="connsiteY801" fmla="*/ 2669154 h 6858000"/>
              <a:gd name="connsiteX802" fmla="*/ 6474578 w 6569477"/>
              <a:gd name="connsiteY802" fmla="*/ 2659237 h 6858000"/>
              <a:gd name="connsiteX803" fmla="*/ 6476460 w 6569477"/>
              <a:gd name="connsiteY803" fmla="*/ 2609956 h 6858000"/>
              <a:gd name="connsiteX804" fmla="*/ 6471948 w 6569477"/>
              <a:gd name="connsiteY804" fmla="*/ 2602764 h 6858000"/>
              <a:gd name="connsiteX805" fmla="*/ 6458450 w 6569477"/>
              <a:gd name="connsiteY805" fmla="*/ 2239645 h 6858000"/>
              <a:gd name="connsiteX806" fmla="*/ 6450161 w 6569477"/>
              <a:gd name="connsiteY806" fmla="*/ 2257976 h 6858000"/>
              <a:gd name="connsiteX807" fmla="*/ 6433952 w 6569477"/>
              <a:gd name="connsiteY807" fmla="*/ 2243260 h 6858000"/>
              <a:gd name="connsiteX808" fmla="*/ 6419984 w 6569477"/>
              <a:gd name="connsiteY808" fmla="*/ 2274915 h 6858000"/>
              <a:gd name="connsiteX809" fmla="*/ 6412070 w 6569477"/>
              <a:gd name="connsiteY809" fmla="*/ 2253880 h 6858000"/>
              <a:gd name="connsiteX810" fmla="*/ 6438066 w 6569477"/>
              <a:gd name="connsiteY810" fmla="*/ 2377354 h 6858000"/>
              <a:gd name="connsiteX811" fmla="*/ 6458698 w 6569477"/>
              <a:gd name="connsiteY811" fmla="*/ 2510576 h 6858000"/>
              <a:gd name="connsiteX812" fmla="*/ 6465170 w 6569477"/>
              <a:gd name="connsiteY812" fmla="*/ 2512554 h 6858000"/>
              <a:gd name="connsiteX813" fmla="*/ 6466949 w 6569477"/>
              <a:gd name="connsiteY813" fmla="*/ 2477172 h 6858000"/>
              <a:gd name="connsiteX814" fmla="*/ 6512779 w 6569477"/>
              <a:gd name="connsiteY814" fmla="*/ 2527655 h 6858000"/>
              <a:gd name="connsiteX815" fmla="*/ 6482025 w 6569477"/>
              <a:gd name="connsiteY815" fmla="*/ 2340112 h 6858000"/>
              <a:gd name="connsiteX816" fmla="*/ 6479231 w 6569477"/>
              <a:gd name="connsiteY816" fmla="*/ 2346442 h 6858000"/>
              <a:gd name="connsiteX817" fmla="*/ 6476437 w 6569477"/>
              <a:gd name="connsiteY817" fmla="*/ 2352774 h 6858000"/>
              <a:gd name="connsiteX818" fmla="*/ 6472897 w 6569477"/>
              <a:gd name="connsiteY818" fmla="*/ 2343650 h 6858000"/>
              <a:gd name="connsiteX819" fmla="*/ 6472151 w 6569477"/>
              <a:gd name="connsiteY819" fmla="*/ 2328192 h 6858000"/>
              <a:gd name="connsiteX820" fmla="*/ 6469356 w 6569477"/>
              <a:gd name="connsiteY820" fmla="*/ 2334523 h 6858000"/>
              <a:gd name="connsiteX821" fmla="*/ 6467117 w 6569477"/>
              <a:gd name="connsiteY821" fmla="*/ 2288151 h 6858000"/>
              <a:gd name="connsiteX822" fmla="*/ 6460782 w 6569477"/>
              <a:gd name="connsiteY822" fmla="*/ 2285355 h 6858000"/>
              <a:gd name="connsiteX823" fmla="*/ 6457242 w 6569477"/>
              <a:gd name="connsiteY823" fmla="*/ 2276229 h 6858000"/>
              <a:gd name="connsiteX824" fmla="*/ 6460035 w 6569477"/>
              <a:gd name="connsiteY824" fmla="*/ 2269898 h 6858000"/>
              <a:gd name="connsiteX825" fmla="*/ 6462830 w 6569477"/>
              <a:gd name="connsiteY825" fmla="*/ 2263567 h 6858000"/>
              <a:gd name="connsiteX826" fmla="*/ 6466369 w 6569477"/>
              <a:gd name="connsiteY826" fmla="*/ 2272693 h 6858000"/>
              <a:gd name="connsiteX827" fmla="*/ 6469164 w 6569477"/>
              <a:gd name="connsiteY827" fmla="*/ 2266362 h 6858000"/>
              <a:gd name="connsiteX828" fmla="*/ 6461975 w 6569477"/>
              <a:gd name="connsiteY828" fmla="*/ 2240852 h 6858000"/>
              <a:gd name="connsiteX829" fmla="*/ 6458450 w 6569477"/>
              <a:gd name="connsiteY829" fmla="*/ 2239645 h 6858000"/>
              <a:gd name="connsiteX830" fmla="*/ 6119324 w 6569477"/>
              <a:gd name="connsiteY830" fmla="*/ 1470230 h 6858000"/>
              <a:gd name="connsiteX831" fmla="*/ 6182372 w 6569477"/>
              <a:gd name="connsiteY831" fmla="*/ 1708395 h 6858000"/>
              <a:gd name="connsiteX832" fmla="*/ 6213896 w 6569477"/>
              <a:gd name="connsiteY832" fmla="*/ 1718901 h 6858000"/>
              <a:gd name="connsiteX833" fmla="*/ 6230856 w 6569477"/>
              <a:gd name="connsiteY833" fmla="*/ 1709003 h 6858000"/>
              <a:gd name="connsiteX834" fmla="*/ 6226890 w 6569477"/>
              <a:gd name="connsiteY834" fmla="*/ 1691895 h 6858000"/>
              <a:gd name="connsiteX835" fmla="*/ 6185731 w 6569477"/>
              <a:gd name="connsiteY835" fmla="*/ 1576670 h 6858000"/>
              <a:gd name="connsiteX836" fmla="*/ 6173508 w 6569477"/>
              <a:gd name="connsiteY836" fmla="*/ 1521886 h 6858000"/>
              <a:gd name="connsiteX837" fmla="*/ 6172469 w 6569477"/>
              <a:gd name="connsiteY837" fmla="*/ 1515742 h 6858000"/>
              <a:gd name="connsiteX838" fmla="*/ 6170551 w 6569477"/>
              <a:gd name="connsiteY838" fmla="*/ 1514447 h 6858000"/>
              <a:gd name="connsiteX839" fmla="*/ 6119324 w 6569477"/>
              <a:gd name="connsiteY839" fmla="*/ 1470230 h 6858000"/>
              <a:gd name="connsiteX840" fmla="*/ 6220785 w 6569477"/>
              <a:gd name="connsiteY840" fmla="*/ 1467284 h 6858000"/>
              <a:gd name="connsiteX841" fmla="*/ 6224419 w 6569477"/>
              <a:gd name="connsiteY841" fmla="*/ 1484860 h 6858000"/>
              <a:gd name="connsiteX842" fmla="*/ 6221902 w 6569477"/>
              <a:gd name="connsiteY842" fmla="*/ 1506545 h 6858000"/>
              <a:gd name="connsiteX843" fmla="*/ 6228674 w 6569477"/>
              <a:gd name="connsiteY843" fmla="*/ 1507988 h 6858000"/>
              <a:gd name="connsiteX844" fmla="*/ 6234004 w 6569477"/>
              <a:gd name="connsiteY844" fmla="*/ 1516199 h 6858000"/>
              <a:gd name="connsiteX845" fmla="*/ 6229680 w 6569477"/>
              <a:gd name="connsiteY845" fmla="*/ 1536503 h 6858000"/>
              <a:gd name="connsiteX846" fmla="*/ 6224350 w 6569477"/>
              <a:gd name="connsiteY846" fmla="*/ 1528292 h 6858000"/>
              <a:gd name="connsiteX847" fmla="*/ 6223684 w 6569477"/>
              <a:gd name="connsiteY847" fmla="*/ 1527266 h 6858000"/>
              <a:gd name="connsiteX848" fmla="*/ 6220817 w 6569477"/>
              <a:gd name="connsiteY848" fmla="*/ 1522851 h 6858000"/>
              <a:gd name="connsiteX849" fmla="*/ 6221874 w 6569477"/>
              <a:gd name="connsiteY849" fmla="*/ 1531073 h 6858000"/>
              <a:gd name="connsiteX850" fmla="*/ 6242353 w 6569477"/>
              <a:gd name="connsiteY850" fmla="*/ 1609953 h 6858000"/>
              <a:gd name="connsiteX851" fmla="*/ 6223042 w 6569477"/>
              <a:gd name="connsiteY851" fmla="*/ 1634143 h 6858000"/>
              <a:gd name="connsiteX852" fmla="*/ 6239473 w 6569477"/>
              <a:gd name="connsiteY852" fmla="*/ 1705560 h 6858000"/>
              <a:gd name="connsiteX853" fmla="*/ 6250673 w 6569477"/>
              <a:gd name="connsiteY853" fmla="*/ 1702375 h 6858000"/>
              <a:gd name="connsiteX854" fmla="*/ 6297961 w 6569477"/>
              <a:gd name="connsiteY854" fmla="*/ 1764435 h 6858000"/>
              <a:gd name="connsiteX855" fmla="*/ 6373267 w 6569477"/>
              <a:gd name="connsiteY855" fmla="*/ 2069581 h 6858000"/>
              <a:gd name="connsiteX856" fmla="*/ 6384393 w 6569477"/>
              <a:gd name="connsiteY856" fmla="*/ 2122429 h 6858000"/>
              <a:gd name="connsiteX857" fmla="*/ 6393144 w 6569477"/>
              <a:gd name="connsiteY857" fmla="*/ 2124321 h 6858000"/>
              <a:gd name="connsiteX858" fmla="*/ 6418298 w 6569477"/>
              <a:gd name="connsiteY858" fmla="*/ 2175842 h 6858000"/>
              <a:gd name="connsiteX859" fmla="*/ 6419599 w 6569477"/>
              <a:gd name="connsiteY859" fmla="*/ 2138595 h 6858000"/>
              <a:gd name="connsiteX860" fmla="*/ 6401898 w 6569477"/>
              <a:gd name="connsiteY860" fmla="*/ 2092964 h 6858000"/>
              <a:gd name="connsiteX861" fmla="*/ 6319338 w 6569477"/>
              <a:gd name="connsiteY861" fmla="*/ 1731284 h 6858000"/>
              <a:gd name="connsiteX862" fmla="*/ 6294555 w 6569477"/>
              <a:gd name="connsiteY862" fmla="*/ 1667400 h 6858000"/>
              <a:gd name="connsiteX863" fmla="*/ 6274614 w 6569477"/>
              <a:gd name="connsiteY863" fmla="*/ 1575398 h 6858000"/>
              <a:gd name="connsiteX864" fmla="*/ 6261945 w 6569477"/>
              <a:gd name="connsiteY864" fmla="*/ 1569807 h 6858000"/>
              <a:gd name="connsiteX865" fmla="*/ 6227264 w 6569477"/>
              <a:gd name="connsiteY865" fmla="*/ 1485482 h 6858000"/>
              <a:gd name="connsiteX866" fmla="*/ 6163232 w 6569477"/>
              <a:gd name="connsiteY866" fmla="*/ 1291657 h 6858000"/>
              <a:gd name="connsiteX867" fmla="*/ 6169423 w 6569477"/>
              <a:gd name="connsiteY867" fmla="*/ 1308672 h 6858000"/>
              <a:gd name="connsiteX868" fmla="*/ 6164862 w 6569477"/>
              <a:gd name="connsiteY868" fmla="*/ 1292485 h 6858000"/>
              <a:gd name="connsiteX869" fmla="*/ 4999747 w 6569477"/>
              <a:gd name="connsiteY869" fmla="*/ 1084964 h 6858000"/>
              <a:gd name="connsiteX870" fmla="*/ 5004170 w 6569477"/>
              <a:gd name="connsiteY870" fmla="*/ 1092826 h 6858000"/>
              <a:gd name="connsiteX871" fmla="*/ 5000801 w 6569477"/>
              <a:gd name="connsiteY871" fmla="*/ 1092344 h 6858000"/>
              <a:gd name="connsiteX872" fmla="*/ 4999747 w 6569477"/>
              <a:gd name="connsiteY872" fmla="*/ 1084964 h 6858000"/>
              <a:gd name="connsiteX873" fmla="*/ 4933923 w 6569477"/>
              <a:gd name="connsiteY873" fmla="*/ 1003153 h 6858000"/>
              <a:gd name="connsiteX874" fmla="*/ 4947450 w 6569477"/>
              <a:gd name="connsiteY874" fmla="*/ 1028780 h 6858000"/>
              <a:gd name="connsiteX875" fmla="*/ 4940697 w 6569477"/>
              <a:gd name="connsiteY875" fmla="*/ 1009043 h 6858000"/>
              <a:gd name="connsiteX876" fmla="*/ 4932262 w 6569477"/>
              <a:gd name="connsiteY876" fmla="*/ 644497 h 6858000"/>
              <a:gd name="connsiteX877" fmla="*/ 4940697 w 6569477"/>
              <a:gd name="connsiteY877" fmla="*/ 654745 h 6858000"/>
              <a:gd name="connsiteX878" fmla="*/ 4932262 w 6569477"/>
              <a:gd name="connsiteY878" fmla="*/ 646309 h 6858000"/>
              <a:gd name="connsiteX879" fmla="*/ 5581482 w 6569477"/>
              <a:gd name="connsiteY879" fmla="*/ 244629 h 6858000"/>
              <a:gd name="connsiteX880" fmla="*/ 5577991 w 6569477"/>
              <a:gd name="connsiteY880" fmla="*/ 250629 h 6858000"/>
              <a:gd name="connsiteX881" fmla="*/ 5577495 w 6569477"/>
              <a:gd name="connsiteY881" fmla="*/ 252297 h 6858000"/>
              <a:gd name="connsiteX882" fmla="*/ 5647778 w 6569477"/>
              <a:gd name="connsiteY882" fmla="*/ 373537 h 6858000"/>
              <a:gd name="connsiteX883" fmla="*/ 5709512 w 6569477"/>
              <a:gd name="connsiteY883" fmla="*/ 510569 h 6858000"/>
              <a:gd name="connsiteX884" fmla="*/ 5951197 w 6569477"/>
              <a:gd name="connsiteY884" fmla="*/ 1025425 h 6858000"/>
              <a:gd name="connsiteX885" fmla="*/ 5942878 w 6569477"/>
              <a:gd name="connsiteY885" fmla="*/ 913784 h 6858000"/>
              <a:gd name="connsiteX886" fmla="*/ 5930115 w 6569477"/>
              <a:gd name="connsiteY886" fmla="*/ 859785 h 6858000"/>
              <a:gd name="connsiteX887" fmla="*/ 5902782 w 6569477"/>
              <a:gd name="connsiteY887" fmla="*/ 807112 h 6858000"/>
              <a:gd name="connsiteX888" fmla="*/ 5831966 w 6569477"/>
              <a:gd name="connsiteY888" fmla="*/ 645218 h 6858000"/>
              <a:gd name="connsiteX889" fmla="*/ 5794655 w 6569477"/>
              <a:gd name="connsiteY889" fmla="*/ 587744 h 6858000"/>
              <a:gd name="connsiteX890" fmla="*/ 5756339 w 6569477"/>
              <a:gd name="connsiteY890" fmla="*/ 501756 h 6858000"/>
              <a:gd name="connsiteX891" fmla="*/ 5742795 w 6569477"/>
              <a:gd name="connsiteY891" fmla="*/ 498872 h 6858000"/>
              <a:gd name="connsiteX892" fmla="*/ 5657513 w 6569477"/>
              <a:gd name="connsiteY892" fmla="*/ 367504 h 6858000"/>
              <a:gd name="connsiteX893" fmla="*/ 5591104 w 6569477"/>
              <a:gd name="connsiteY893" fmla="*/ 247231 h 6858000"/>
              <a:gd name="connsiteX894" fmla="*/ 5581482 w 6569477"/>
              <a:gd name="connsiteY894" fmla="*/ 244629 h 6858000"/>
              <a:gd name="connsiteX895" fmla="*/ 4684964 w 6569477"/>
              <a:gd name="connsiteY895" fmla="*/ 0 h 6858000"/>
              <a:gd name="connsiteX896" fmla="*/ 5380578 w 6569477"/>
              <a:gd name="connsiteY896" fmla="*/ 0 h 6858000"/>
              <a:gd name="connsiteX897" fmla="*/ 5478611 w 6569477"/>
              <a:gd name="connsiteY897" fmla="*/ 117479 h 6858000"/>
              <a:gd name="connsiteX898" fmla="*/ 5500013 w 6569477"/>
              <a:gd name="connsiteY898" fmla="*/ 146283 h 6858000"/>
              <a:gd name="connsiteX899" fmla="*/ 5500055 w 6569477"/>
              <a:gd name="connsiteY899" fmla="*/ 142937 h 6858000"/>
              <a:gd name="connsiteX900" fmla="*/ 5534919 w 6569477"/>
              <a:gd name="connsiteY900" fmla="*/ 178662 h 6858000"/>
              <a:gd name="connsiteX901" fmla="*/ 5448194 w 6569477"/>
              <a:gd name="connsiteY901" fmla="*/ 54062 h 6858000"/>
              <a:gd name="connsiteX902" fmla="*/ 5412460 w 6569477"/>
              <a:gd name="connsiteY902" fmla="*/ 0 h 6858000"/>
              <a:gd name="connsiteX903" fmla="*/ 5476134 w 6569477"/>
              <a:gd name="connsiteY903" fmla="*/ 0 h 6858000"/>
              <a:gd name="connsiteX904" fmla="*/ 5485373 w 6569477"/>
              <a:gd name="connsiteY904" fmla="*/ 12455 h 6858000"/>
              <a:gd name="connsiteX905" fmla="*/ 5571665 w 6569477"/>
              <a:gd name="connsiteY905" fmla="*/ 130771 h 6858000"/>
              <a:gd name="connsiteX906" fmla="*/ 5619902 w 6569477"/>
              <a:gd name="connsiteY906" fmla="*/ 208686 h 6858000"/>
              <a:gd name="connsiteX907" fmla="*/ 5662149 w 6569477"/>
              <a:gd name="connsiteY907" fmla="*/ 253738 h 6858000"/>
              <a:gd name="connsiteX908" fmla="*/ 5686327 w 6569477"/>
              <a:gd name="connsiteY908" fmla="*/ 295355 h 6858000"/>
              <a:gd name="connsiteX909" fmla="*/ 5686913 w 6569477"/>
              <a:gd name="connsiteY909" fmla="*/ 295939 h 6858000"/>
              <a:gd name="connsiteX910" fmla="*/ 5696157 w 6569477"/>
              <a:gd name="connsiteY910" fmla="*/ 311903 h 6858000"/>
              <a:gd name="connsiteX911" fmla="*/ 5731531 w 6569477"/>
              <a:gd name="connsiteY911" fmla="*/ 366614 h 6858000"/>
              <a:gd name="connsiteX912" fmla="*/ 5812509 w 6569477"/>
              <a:gd name="connsiteY912" fmla="*/ 478933 h 6858000"/>
              <a:gd name="connsiteX913" fmla="*/ 5815302 w 6569477"/>
              <a:gd name="connsiteY913" fmla="*/ 472602 h 6858000"/>
              <a:gd name="connsiteX914" fmla="*/ 5814555 w 6569477"/>
              <a:gd name="connsiteY914" fmla="*/ 457145 h 6858000"/>
              <a:gd name="connsiteX915" fmla="*/ 5817860 w 6569477"/>
              <a:gd name="connsiteY915" fmla="*/ 460147 h 6858000"/>
              <a:gd name="connsiteX916" fmla="*/ 5827972 w 6569477"/>
              <a:gd name="connsiteY916" fmla="*/ 478193 h 6858000"/>
              <a:gd name="connsiteX917" fmla="*/ 5830766 w 6569477"/>
              <a:gd name="connsiteY917" fmla="*/ 471862 h 6858000"/>
              <a:gd name="connsiteX918" fmla="*/ 5817860 w 6569477"/>
              <a:gd name="connsiteY918" fmla="*/ 460147 h 6858000"/>
              <a:gd name="connsiteX919" fmla="*/ 5763946 w 6569477"/>
              <a:gd name="connsiteY919" fmla="*/ 363899 h 6858000"/>
              <a:gd name="connsiteX920" fmla="*/ 5712077 w 6569477"/>
              <a:gd name="connsiteY920" fmla="*/ 260643 h 6858000"/>
              <a:gd name="connsiteX921" fmla="*/ 5647795 w 6569477"/>
              <a:gd name="connsiteY921" fmla="*/ 149075 h 6858000"/>
              <a:gd name="connsiteX922" fmla="*/ 5750084 w 6569477"/>
              <a:gd name="connsiteY922" fmla="*/ 277415 h 6858000"/>
              <a:gd name="connsiteX923" fmla="*/ 5737415 w 6569477"/>
              <a:gd name="connsiteY923" fmla="*/ 271824 h 6858000"/>
              <a:gd name="connsiteX924" fmla="*/ 5780454 w 6569477"/>
              <a:gd name="connsiteY924" fmla="*/ 328637 h 6858000"/>
              <a:gd name="connsiteX925" fmla="*/ 5784739 w 6569477"/>
              <a:gd name="connsiteY925" fmla="*/ 353221 h 6858000"/>
              <a:gd name="connsiteX926" fmla="*/ 5865230 w 6569477"/>
              <a:gd name="connsiteY926" fmla="*/ 479507 h 6858000"/>
              <a:gd name="connsiteX927" fmla="*/ 5891313 w 6569477"/>
              <a:gd name="connsiteY927" fmla="*/ 506145 h 6858000"/>
              <a:gd name="connsiteX928" fmla="*/ 6056025 w 6569477"/>
              <a:gd name="connsiteY928" fmla="*/ 836005 h 6858000"/>
              <a:gd name="connsiteX929" fmla="*/ 6104098 w 6569477"/>
              <a:gd name="connsiteY929" fmla="*/ 932857 h 6858000"/>
              <a:gd name="connsiteX930" fmla="*/ 6138008 w 6569477"/>
              <a:gd name="connsiteY930" fmla="*/ 993205 h 6858000"/>
              <a:gd name="connsiteX931" fmla="*/ 6123293 w 6569477"/>
              <a:gd name="connsiteY931" fmla="*/ 1009405 h 6858000"/>
              <a:gd name="connsiteX932" fmla="*/ 6012986 w 6569477"/>
              <a:gd name="connsiteY932" fmla="*/ 779192 h 6858000"/>
              <a:gd name="connsiteX933" fmla="*/ 6006652 w 6569477"/>
              <a:gd name="connsiteY933" fmla="*/ 776396 h 6858000"/>
              <a:gd name="connsiteX934" fmla="*/ 6010193 w 6569477"/>
              <a:gd name="connsiteY934" fmla="*/ 785523 h 6858000"/>
              <a:gd name="connsiteX935" fmla="*/ 6014480 w 6569477"/>
              <a:gd name="connsiteY935" fmla="*/ 810107 h 6858000"/>
              <a:gd name="connsiteX936" fmla="*/ 6004788 w 6569477"/>
              <a:gd name="connsiteY936" fmla="*/ 798404 h 6858000"/>
              <a:gd name="connsiteX937" fmla="*/ 6001064 w 6569477"/>
              <a:gd name="connsiteY937" fmla="*/ 789058 h 6858000"/>
              <a:gd name="connsiteX938" fmla="*/ 6004605 w 6569477"/>
              <a:gd name="connsiteY938" fmla="*/ 798185 h 6858000"/>
              <a:gd name="connsiteX939" fmla="*/ 6004788 w 6569477"/>
              <a:gd name="connsiteY939" fmla="*/ 798404 h 6858000"/>
              <a:gd name="connsiteX940" fmla="*/ 6051771 w 6569477"/>
              <a:gd name="connsiteY940" fmla="*/ 916385 h 6858000"/>
              <a:gd name="connsiteX941" fmla="*/ 6109323 w 6569477"/>
              <a:gd name="connsiteY941" fmla="*/ 1041059 h 6858000"/>
              <a:gd name="connsiteX942" fmla="*/ 6218330 w 6569477"/>
              <a:gd name="connsiteY942" fmla="*/ 1308516 h 6858000"/>
              <a:gd name="connsiteX943" fmla="*/ 6248699 w 6569477"/>
              <a:gd name="connsiteY943" fmla="*/ 1359737 h 6858000"/>
              <a:gd name="connsiteX944" fmla="*/ 6317460 w 6569477"/>
              <a:gd name="connsiteY944" fmla="*/ 1564049 h 6858000"/>
              <a:gd name="connsiteX945" fmla="*/ 6327364 w 6569477"/>
              <a:gd name="connsiteY945" fmla="*/ 1565758 h 6858000"/>
              <a:gd name="connsiteX946" fmla="*/ 6405224 w 6569477"/>
              <a:gd name="connsiteY946" fmla="*/ 1840478 h 6858000"/>
              <a:gd name="connsiteX947" fmla="*/ 6402944 w 6569477"/>
              <a:gd name="connsiteY947" fmla="*/ 1841928 h 6858000"/>
              <a:gd name="connsiteX948" fmla="*/ 6401876 w 6569477"/>
              <a:gd name="connsiteY948" fmla="*/ 1835782 h 6858000"/>
              <a:gd name="connsiteX949" fmla="*/ 6399693 w 6569477"/>
              <a:gd name="connsiteY949" fmla="*/ 1834088 h 6858000"/>
              <a:gd name="connsiteX950" fmla="*/ 6398335 w 6569477"/>
              <a:gd name="connsiteY950" fmla="*/ 1826656 h 6858000"/>
              <a:gd name="connsiteX951" fmla="*/ 6399057 w 6569477"/>
              <a:gd name="connsiteY951" fmla="*/ 1833594 h 6858000"/>
              <a:gd name="connsiteX952" fmla="*/ 6399693 w 6569477"/>
              <a:gd name="connsiteY952" fmla="*/ 1834088 h 6858000"/>
              <a:gd name="connsiteX953" fmla="*/ 6403601 w 6569477"/>
              <a:gd name="connsiteY953" fmla="*/ 1855454 h 6858000"/>
              <a:gd name="connsiteX954" fmla="*/ 6404114 w 6569477"/>
              <a:gd name="connsiteY954" fmla="*/ 1882153 h 6858000"/>
              <a:gd name="connsiteX955" fmla="*/ 6473067 w 6569477"/>
              <a:gd name="connsiteY955" fmla="*/ 2154626 h 6858000"/>
              <a:gd name="connsiteX956" fmla="*/ 6483134 w 6569477"/>
              <a:gd name="connsiteY956" fmla="*/ 2234707 h 6858000"/>
              <a:gd name="connsiteX957" fmla="*/ 6520415 w 6569477"/>
              <a:gd name="connsiteY957" fmla="*/ 2493203 h 6858000"/>
              <a:gd name="connsiteX958" fmla="*/ 6531980 w 6569477"/>
              <a:gd name="connsiteY958" fmla="*/ 2633394 h 6858000"/>
              <a:gd name="connsiteX959" fmla="*/ 6527593 w 6569477"/>
              <a:gd name="connsiteY959" fmla="*/ 2646575 h 6858000"/>
              <a:gd name="connsiteX960" fmla="*/ 6529126 w 6569477"/>
              <a:gd name="connsiteY960" fmla="*/ 2655889 h 6858000"/>
              <a:gd name="connsiteX961" fmla="*/ 6530629 w 6569477"/>
              <a:gd name="connsiteY961" fmla="*/ 2656552 h 6858000"/>
              <a:gd name="connsiteX962" fmla="*/ 6531421 w 6569477"/>
              <a:gd name="connsiteY962" fmla="*/ 2656903 h 6858000"/>
              <a:gd name="connsiteX963" fmla="*/ 6534962 w 6569477"/>
              <a:gd name="connsiteY963" fmla="*/ 2666028 h 6858000"/>
              <a:gd name="connsiteX964" fmla="*/ 6531926 w 6569477"/>
              <a:gd name="connsiteY964" fmla="*/ 2672908 h 6858000"/>
              <a:gd name="connsiteX965" fmla="*/ 6533706 w 6569477"/>
              <a:gd name="connsiteY965" fmla="*/ 2683731 h 6858000"/>
              <a:gd name="connsiteX966" fmla="*/ 6528462 w 6569477"/>
              <a:gd name="connsiteY966" fmla="*/ 2680756 h 6858000"/>
              <a:gd name="connsiteX967" fmla="*/ 6526580 w 6569477"/>
              <a:gd name="connsiteY967" fmla="*/ 2685022 h 6858000"/>
              <a:gd name="connsiteX968" fmla="*/ 6526136 w 6569477"/>
              <a:gd name="connsiteY968" fmla="*/ 2683881 h 6858000"/>
              <a:gd name="connsiteX969" fmla="*/ 6524812 w 6569477"/>
              <a:gd name="connsiteY969" fmla="*/ 2680466 h 6858000"/>
              <a:gd name="connsiteX970" fmla="*/ 6524804 w 6569477"/>
              <a:gd name="connsiteY970" fmla="*/ 2684545 h 6858000"/>
              <a:gd name="connsiteX971" fmla="*/ 6538236 w 6569477"/>
              <a:gd name="connsiteY971" fmla="*/ 2743109 h 6858000"/>
              <a:gd name="connsiteX972" fmla="*/ 6531185 w 6569477"/>
              <a:gd name="connsiteY972" fmla="*/ 2767044 h 6858000"/>
              <a:gd name="connsiteX973" fmla="*/ 6547385 w 6569477"/>
              <a:gd name="connsiteY973" fmla="*/ 2915923 h 6858000"/>
              <a:gd name="connsiteX974" fmla="*/ 6558964 w 6569477"/>
              <a:gd name="connsiteY974" fmla="*/ 2951360 h 6858000"/>
              <a:gd name="connsiteX975" fmla="*/ 6560463 w 6569477"/>
              <a:gd name="connsiteY975" fmla="*/ 3320054 h 6858000"/>
              <a:gd name="connsiteX976" fmla="*/ 6560643 w 6569477"/>
              <a:gd name="connsiteY976" fmla="*/ 3428182 h 6858000"/>
              <a:gd name="connsiteX977" fmla="*/ 6564303 w 6569477"/>
              <a:gd name="connsiteY977" fmla="*/ 3497307 h 6858000"/>
              <a:gd name="connsiteX978" fmla="*/ 6543934 w 6569477"/>
              <a:gd name="connsiteY978" fmla="*/ 3505308 h 6858000"/>
              <a:gd name="connsiteX979" fmla="*/ 6547053 w 6569477"/>
              <a:gd name="connsiteY979" fmla="*/ 3250053 h 6858000"/>
              <a:gd name="connsiteX980" fmla="*/ 6542614 w 6569477"/>
              <a:gd name="connsiteY980" fmla="*/ 3244740 h 6858000"/>
              <a:gd name="connsiteX981" fmla="*/ 6541744 w 6569477"/>
              <a:gd name="connsiteY981" fmla="*/ 3254490 h 6858000"/>
              <a:gd name="connsiteX982" fmla="*/ 6534694 w 6569477"/>
              <a:gd name="connsiteY982" fmla="*/ 3278429 h 6858000"/>
              <a:gd name="connsiteX983" fmla="*/ 6531190 w 6569477"/>
              <a:gd name="connsiteY983" fmla="*/ 3263643 h 6858000"/>
              <a:gd name="connsiteX984" fmla="*/ 6531994 w 6569477"/>
              <a:gd name="connsiteY984" fmla="*/ 3253615 h 6858000"/>
              <a:gd name="connsiteX985" fmla="*/ 6531124 w 6569477"/>
              <a:gd name="connsiteY985" fmla="*/ 3263366 h 6858000"/>
              <a:gd name="connsiteX986" fmla="*/ 6531190 w 6569477"/>
              <a:gd name="connsiteY986" fmla="*/ 3263643 h 6858000"/>
              <a:gd name="connsiteX987" fmla="*/ 6521033 w 6569477"/>
              <a:gd name="connsiteY987" fmla="*/ 3390229 h 6858000"/>
              <a:gd name="connsiteX988" fmla="*/ 6517384 w 6569477"/>
              <a:gd name="connsiteY988" fmla="*/ 3527497 h 6858000"/>
              <a:gd name="connsiteX989" fmla="*/ 6496595 w 6569477"/>
              <a:gd name="connsiteY989" fmla="*/ 3815563 h 6858000"/>
              <a:gd name="connsiteX990" fmla="*/ 6501124 w 6569477"/>
              <a:gd name="connsiteY990" fmla="*/ 3874940 h 6858000"/>
              <a:gd name="connsiteX991" fmla="*/ 6472234 w 6569477"/>
              <a:gd name="connsiteY991" fmla="*/ 4088567 h 6858000"/>
              <a:gd name="connsiteX992" fmla="*/ 6480357 w 6569477"/>
              <a:gd name="connsiteY992" fmla="*/ 4094487 h 6858000"/>
              <a:gd name="connsiteX993" fmla="*/ 6428427 w 6569477"/>
              <a:gd name="connsiteY993" fmla="*/ 4375267 h 6858000"/>
              <a:gd name="connsiteX994" fmla="*/ 6425741 w 6569477"/>
              <a:gd name="connsiteY994" fmla="*/ 4375556 h 6858000"/>
              <a:gd name="connsiteX995" fmla="*/ 6427506 w 6569477"/>
              <a:gd name="connsiteY995" fmla="*/ 4369573 h 6858000"/>
              <a:gd name="connsiteX996" fmla="*/ 6426300 w 6569477"/>
              <a:gd name="connsiteY996" fmla="*/ 4367087 h 6858000"/>
              <a:gd name="connsiteX997" fmla="*/ 6428376 w 6569477"/>
              <a:gd name="connsiteY997" fmla="*/ 4359822 h 6858000"/>
              <a:gd name="connsiteX998" fmla="*/ 6425949 w 6569477"/>
              <a:gd name="connsiteY998" fmla="*/ 4366362 h 6858000"/>
              <a:gd name="connsiteX999" fmla="*/ 6426300 w 6569477"/>
              <a:gd name="connsiteY999" fmla="*/ 4367087 h 6858000"/>
              <a:gd name="connsiteX1000" fmla="*/ 6420336 w 6569477"/>
              <a:gd name="connsiteY1000" fmla="*/ 4387972 h 6858000"/>
              <a:gd name="connsiteX1001" fmla="*/ 6408966 w 6569477"/>
              <a:gd name="connsiteY1001" fmla="*/ 4412135 h 6858000"/>
              <a:gd name="connsiteX1002" fmla="*/ 6350047 w 6569477"/>
              <a:gd name="connsiteY1002" fmla="*/ 4686953 h 6858000"/>
              <a:gd name="connsiteX1003" fmla="*/ 6323588 w 6569477"/>
              <a:gd name="connsiteY1003" fmla="*/ 4763203 h 6858000"/>
              <a:gd name="connsiteX1004" fmla="*/ 6242470 w 6569477"/>
              <a:gd name="connsiteY1004" fmla="*/ 5011457 h 6858000"/>
              <a:gd name="connsiteX1005" fmla="*/ 6206632 w 6569477"/>
              <a:gd name="connsiteY1005" fmla="*/ 5110210 h 6858000"/>
              <a:gd name="connsiteX1006" fmla="*/ 6191507 w 6569477"/>
              <a:gd name="connsiteY1006" fmla="*/ 5140673 h 6858000"/>
              <a:gd name="connsiteX1007" fmla="*/ 6172300 w 6569477"/>
              <a:gd name="connsiteY1007" fmla="*/ 5199455 h 6858000"/>
              <a:gd name="connsiteX1008" fmla="*/ 6156345 w 6569477"/>
              <a:gd name="connsiteY1008" fmla="*/ 5277115 h 6858000"/>
              <a:gd name="connsiteX1009" fmla="*/ 6059140 w 6569477"/>
              <a:gd name="connsiteY1009" fmla="*/ 5529842 h 6858000"/>
              <a:gd name="connsiteX1010" fmla="*/ 6065922 w 6569477"/>
              <a:gd name="connsiteY1010" fmla="*/ 5528472 h 6858000"/>
              <a:gd name="connsiteX1011" fmla="*/ 6078119 w 6569477"/>
              <a:gd name="connsiteY1011" fmla="*/ 5518945 h 6858000"/>
              <a:gd name="connsiteX1012" fmla="*/ 6077573 w 6569477"/>
              <a:gd name="connsiteY1012" fmla="*/ 5523376 h 6858000"/>
              <a:gd name="connsiteX1013" fmla="*/ 6068664 w 6569477"/>
              <a:gd name="connsiteY1013" fmla="*/ 5542046 h 6858000"/>
              <a:gd name="connsiteX1014" fmla="*/ 6075448 w 6569477"/>
              <a:gd name="connsiteY1014" fmla="*/ 5540675 h 6858000"/>
              <a:gd name="connsiteX1015" fmla="*/ 6077573 w 6569477"/>
              <a:gd name="connsiteY1015" fmla="*/ 5523376 h 6858000"/>
              <a:gd name="connsiteX1016" fmla="*/ 6125089 w 6569477"/>
              <a:gd name="connsiteY1016" fmla="*/ 5423814 h 6858000"/>
              <a:gd name="connsiteX1017" fmla="*/ 6179507 w 6569477"/>
              <a:gd name="connsiteY1017" fmla="*/ 5321879 h 6858000"/>
              <a:gd name="connsiteX1018" fmla="*/ 6233557 w 6569477"/>
              <a:gd name="connsiteY1018" fmla="*/ 5205010 h 6858000"/>
              <a:gd name="connsiteX1019" fmla="*/ 6187733 w 6569477"/>
              <a:gd name="connsiteY1019" fmla="*/ 5362599 h 6858000"/>
              <a:gd name="connsiteX1020" fmla="*/ 6184992 w 6569477"/>
              <a:gd name="connsiteY1020" fmla="*/ 5349026 h 6858000"/>
              <a:gd name="connsiteX1021" fmla="*/ 6163414 w 6569477"/>
              <a:gd name="connsiteY1021" fmla="*/ 5416956 h 6858000"/>
              <a:gd name="connsiteX1022" fmla="*/ 6145805 w 6569477"/>
              <a:gd name="connsiteY1022" fmla="*/ 5434638 h 6858000"/>
              <a:gd name="connsiteX1023" fmla="*/ 6089085 w 6569477"/>
              <a:gd name="connsiteY1023" fmla="*/ 5573237 h 6858000"/>
              <a:gd name="connsiteX1024" fmla="*/ 6082373 w 6569477"/>
              <a:gd name="connsiteY1024" fmla="*/ 5609909 h 6858000"/>
              <a:gd name="connsiteX1025" fmla="*/ 5907955 w 6569477"/>
              <a:gd name="connsiteY1025" fmla="*/ 5934742 h 6858000"/>
              <a:gd name="connsiteX1026" fmla="*/ 5856575 w 6569477"/>
              <a:gd name="connsiteY1026" fmla="*/ 6029882 h 6858000"/>
              <a:gd name="connsiteX1027" fmla="*/ 5826843 w 6569477"/>
              <a:gd name="connsiteY1027" fmla="*/ 6092393 h 6858000"/>
              <a:gd name="connsiteX1028" fmla="*/ 5805124 w 6569477"/>
              <a:gd name="connsiteY1028" fmla="*/ 6089719 h 6858000"/>
              <a:gd name="connsiteX1029" fmla="*/ 5929533 w 6569477"/>
              <a:gd name="connsiteY1029" fmla="*/ 5866812 h 6858000"/>
              <a:gd name="connsiteX1030" fmla="*/ 5928163 w 6569477"/>
              <a:gd name="connsiteY1030" fmla="*/ 5860025 h 6858000"/>
              <a:gd name="connsiteX1031" fmla="*/ 5922749 w 6569477"/>
              <a:gd name="connsiteY1031" fmla="*/ 5868182 h 6858000"/>
              <a:gd name="connsiteX1032" fmla="*/ 5905143 w 6569477"/>
              <a:gd name="connsiteY1032" fmla="*/ 5885866 h 6858000"/>
              <a:gd name="connsiteX1033" fmla="*/ 5909110 w 6569477"/>
              <a:gd name="connsiteY1033" fmla="*/ 5871199 h 6858000"/>
              <a:gd name="connsiteX1034" fmla="*/ 5914596 w 6569477"/>
              <a:gd name="connsiteY1034" fmla="*/ 5862765 h 6858000"/>
              <a:gd name="connsiteX1035" fmla="*/ 5909184 w 6569477"/>
              <a:gd name="connsiteY1035" fmla="*/ 5870922 h 6858000"/>
              <a:gd name="connsiteX1036" fmla="*/ 5909110 w 6569477"/>
              <a:gd name="connsiteY1036" fmla="*/ 5871199 h 6858000"/>
              <a:gd name="connsiteX1037" fmla="*/ 5839843 w 6569477"/>
              <a:gd name="connsiteY1037" fmla="*/ 5977637 h 6858000"/>
              <a:gd name="connsiteX1038" fmla="*/ 5771208 w 6569477"/>
              <a:gd name="connsiteY1038" fmla="*/ 6096571 h 6858000"/>
              <a:gd name="connsiteX1039" fmla="*/ 5615626 w 6569477"/>
              <a:gd name="connsiteY1039" fmla="*/ 6339899 h 6858000"/>
              <a:gd name="connsiteX1040" fmla="*/ 5591306 w 6569477"/>
              <a:gd name="connsiteY1040" fmla="*/ 6394255 h 6858000"/>
              <a:gd name="connsiteX1041" fmla="*/ 5464086 w 6569477"/>
              <a:gd name="connsiteY1041" fmla="*/ 6568285 h 6858000"/>
              <a:gd name="connsiteX1042" fmla="*/ 5468405 w 6569477"/>
              <a:gd name="connsiteY1042" fmla="*/ 6577359 h 6858000"/>
              <a:gd name="connsiteX1043" fmla="*/ 5288922 w 6569477"/>
              <a:gd name="connsiteY1043" fmla="*/ 6799441 h 6858000"/>
              <a:gd name="connsiteX1044" fmla="*/ 5286422 w 6569477"/>
              <a:gd name="connsiteY1044" fmla="*/ 6798415 h 6858000"/>
              <a:gd name="connsiteX1045" fmla="*/ 5290826 w 6569477"/>
              <a:gd name="connsiteY1045" fmla="*/ 6793995 h 6858000"/>
              <a:gd name="connsiteX1046" fmla="*/ 5290950 w 6569477"/>
              <a:gd name="connsiteY1046" fmla="*/ 6791235 h 6858000"/>
              <a:gd name="connsiteX1047" fmla="*/ 5296238 w 6569477"/>
              <a:gd name="connsiteY1047" fmla="*/ 6785838 h 6858000"/>
              <a:gd name="connsiteX1048" fmla="*/ 5290987 w 6569477"/>
              <a:gd name="connsiteY1048" fmla="*/ 6790431 h 6858000"/>
              <a:gd name="connsiteX1049" fmla="*/ 5290950 w 6569477"/>
              <a:gd name="connsiteY1049" fmla="*/ 6791235 h 6858000"/>
              <a:gd name="connsiteX1050" fmla="*/ 5275753 w 6569477"/>
              <a:gd name="connsiteY1050" fmla="*/ 6806752 h 6858000"/>
              <a:gd name="connsiteX1051" fmla="*/ 5254239 w 6569477"/>
              <a:gd name="connsiteY1051" fmla="*/ 6822575 h 6858000"/>
              <a:gd name="connsiteX1052" fmla="*/ 5225321 w 6569477"/>
              <a:gd name="connsiteY1052" fmla="*/ 6858000 h 6858000"/>
              <a:gd name="connsiteX1053" fmla="*/ 5157501 w 6569477"/>
              <a:gd name="connsiteY1053" fmla="*/ 6858000 h 6858000"/>
              <a:gd name="connsiteX1054" fmla="*/ 5208211 w 6569477"/>
              <a:gd name="connsiteY1054" fmla="*/ 6795673 h 6858000"/>
              <a:gd name="connsiteX1055" fmla="*/ 5328568 w 6569477"/>
              <a:gd name="connsiteY1055" fmla="*/ 6666293 h 6858000"/>
              <a:gd name="connsiteX1056" fmla="*/ 5366453 w 6569477"/>
              <a:gd name="connsiteY1056" fmla="*/ 6609197 h 6858000"/>
              <a:gd name="connsiteX1057" fmla="*/ 5430099 w 6569477"/>
              <a:gd name="connsiteY1057" fmla="*/ 6539833 h 6858000"/>
              <a:gd name="connsiteX1058" fmla="*/ 5427358 w 6569477"/>
              <a:gd name="connsiteY1058" fmla="*/ 6526259 h 6858000"/>
              <a:gd name="connsiteX1059" fmla="*/ 5513952 w 6569477"/>
              <a:gd name="connsiteY1059" fmla="*/ 6395753 h 6858000"/>
              <a:gd name="connsiteX1060" fmla="*/ 5597877 w 6569477"/>
              <a:gd name="connsiteY1060" fmla="*/ 6286977 h 6858000"/>
              <a:gd name="connsiteX1061" fmla="*/ 5589542 w 6569477"/>
              <a:gd name="connsiteY1061" fmla="*/ 6276299 h 6858000"/>
              <a:gd name="connsiteX1062" fmla="*/ 5579347 w 6569477"/>
              <a:gd name="connsiteY1062" fmla="*/ 6278801 h 6858000"/>
              <a:gd name="connsiteX1063" fmla="*/ 5572013 w 6569477"/>
              <a:gd name="connsiteY1063" fmla="*/ 6278854 h 6858000"/>
              <a:gd name="connsiteX1064" fmla="*/ 5561199 w 6569477"/>
              <a:gd name="connsiteY1064" fmla="*/ 6297181 h 6858000"/>
              <a:gd name="connsiteX1065" fmla="*/ 5561199 w 6569477"/>
              <a:gd name="connsiteY1065" fmla="*/ 6283333 h 6858000"/>
              <a:gd name="connsiteX1066" fmla="*/ 5526598 w 6569477"/>
              <a:gd name="connsiteY1066" fmla="*/ 6345645 h 6858000"/>
              <a:gd name="connsiteX1067" fmla="*/ 5505837 w 6569477"/>
              <a:gd name="connsiteY1067" fmla="*/ 6359491 h 6858000"/>
              <a:gd name="connsiteX1068" fmla="*/ 5422797 w 6569477"/>
              <a:gd name="connsiteY1068" fmla="*/ 6484116 h 6858000"/>
              <a:gd name="connsiteX1069" fmla="*/ 5408957 w 6569477"/>
              <a:gd name="connsiteY1069" fmla="*/ 6518733 h 6858000"/>
              <a:gd name="connsiteX1070" fmla="*/ 5173676 w 6569477"/>
              <a:gd name="connsiteY1070" fmla="*/ 6802601 h 6858000"/>
              <a:gd name="connsiteX1071" fmla="*/ 5153132 w 6569477"/>
              <a:gd name="connsiteY1071" fmla="*/ 6832134 h 6858000"/>
              <a:gd name="connsiteX1072" fmla="*/ 5136638 w 6569477"/>
              <a:gd name="connsiteY1072" fmla="*/ 6858000 h 6858000"/>
              <a:gd name="connsiteX1073" fmla="*/ 5106051 w 6569477"/>
              <a:gd name="connsiteY1073" fmla="*/ 6858000 h 6858000"/>
              <a:gd name="connsiteX1074" fmla="*/ 5127832 w 6569477"/>
              <a:gd name="connsiteY1074" fmla="*/ 6832026 h 6858000"/>
              <a:gd name="connsiteX1075" fmla="*/ 5208277 w 6569477"/>
              <a:gd name="connsiteY1075" fmla="*/ 6740288 h 6858000"/>
              <a:gd name="connsiteX1076" fmla="*/ 5208277 w 6569477"/>
              <a:gd name="connsiteY1076" fmla="*/ 6733364 h 6858000"/>
              <a:gd name="connsiteX1077" fmla="*/ 5201357 w 6569477"/>
              <a:gd name="connsiteY1077" fmla="*/ 6740288 h 6858000"/>
              <a:gd name="connsiteX1078" fmla="*/ 5180596 w 6569477"/>
              <a:gd name="connsiteY1078" fmla="*/ 6754136 h 6858000"/>
              <a:gd name="connsiteX1079" fmla="*/ 5187389 w 6569477"/>
              <a:gd name="connsiteY1079" fmla="*/ 6740544 h 6858000"/>
              <a:gd name="connsiteX1080" fmla="*/ 5194437 w 6569477"/>
              <a:gd name="connsiteY1080" fmla="*/ 6733364 h 6858000"/>
              <a:gd name="connsiteX1081" fmla="*/ 5187516 w 6569477"/>
              <a:gd name="connsiteY1081" fmla="*/ 6740288 h 6858000"/>
              <a:gd name="connsiteX1082" fmla="*/ 5187389 w 6569477"/>
              <a:gd name="connsiteY1082" fmla="*/ 6740544 h 6858000"/>
              <a:gd name="connsiteX1083" fmla="*/ 5098421 w 6569477"/>
              <a:gd name="connsiteY1083" fmla="*/ 6831161 h 6858000"/>
              <a:gd name="connsiteX1084" fmla="*/ 5074751 w 6569477"/>
              <a:gd name="connsiteY1084" fmla="*/ 6858000 h 6858000"/>
              <a:gd name="connsiteX1085" fmla="*/ 4627783 w 6569477"/>
              <a:gd name="connsiteY1085" fmla="*/ 6858000 h 6858000"/>
              <a:gd name="connsiteX1086" fmla="*/ 4759894 w 6569477"/>
              <a:gd name="connsiteY1086" fmla="*/ 6716663 h 6858000"/>
              <a:gd name="connsiteX1087" fmla="*/ 5986727 w 6569477"/>
              <a:gd name="connsiteY1087" fmla="*/ 3868735 h 6858000"/>
              <a:gd name="connsiteX1088" fmla="*/ 6003597 w 6569477"/>
              <a:gd name="connsiteY1088" fmla="*/ 3548178 h 6858000"/>
              <a:gd name="connsiteX1089" fmla="*/ 6012034 w 6569477"/>
              <a:gd name="connsiteY1089" fmla="*/ 3539742 h 6858000"/>
              <a:gd name="connsiteX1090" fmla="*/ 6012033 w 6569477"/>
              <a:gd name="connsiteY1090" fmla="*/ 3514433 h 6858000"/>
              <a:gd name="connsiteX1091" fmla="*/ 6003597 w 6569477"/>
              <a:gd name="connsiteY1091" fmla="*/ 3506001 h 6858000"/>
              <a:gd name="connsiteX1092" fmla="*/ 6003597 w 6569477"/>
              <a:gd name="connsiteY1092" fmla="*/ 3269799 h 6858000"/>
              <a:gd name="connsiteX1093" fmla="*/ 5952984 w 6569477"/>
              <a:gd name="connsiteY1093" fmla="*/ 2721484 h 6858000"/>
              <a:gd name="connsiteX1094" fmla="*/ 5404662 w 6569477"/>
              <a:gd name="connsiteY1094" fmla="*/ 1051221 h 6858000"/>
              <a:gd name="connsiteX1095" fmla="*/ 4873211 w 6569477"/>
              <a:gd name="connsiteY1095" fmla="*/ 224525 h 6858000"/>
              <a:gd name="connsiteX1096" fmla="*/ 4890083 w 6569477"/>
              <a:gd name="connsiteY1096" fmla="*/ 232961 h 6858000"/>
              <a:gd name="connsiteX1097" fmla="*/ 4797289 w 6569477"/>
              <a:gd name="connsiteY1097" fmla="*/ 114861 h 6858000"/>
              <a:gd name="connsiteX1098" fmla="*/ 4738239 w 6569477"/>
              <a:gd name="connsiteY1098" fmla="*/ 55811 h 6858000"/>
              <a:gd name="connsiteX1099" fmla="*/ 0 w 6569477"/>
              <a:gd name="connsiteY1099" fmla="*/ 0 h 6858000"/>
              <a:gd name="connsiteX1100" fmla="*/ 4229922 w 6569477"/>
              <a:gd name="connsiteY1100" fmla="*/ 0 h 6858000"/>
              <a:gd name="connsiteX1101" fmla="*/ 4372273 w 6569477"/>
              <a:gd name="connsiteY1101" fmla="*/ 157015 h 6858000"/>
              <a:gd name="connsiteX1102" fmla="*/ 4543809 w 6569477"/>
              <a:gd name="connsiteY1102" fmla="*/ 370769 h 6858000"/>
              <a:gd name="connsiteX1103" fmla="*/ 4849592 w 6569477"/>
              <a:gd name="connsiteY1103" fmla="*/ 843375 h 6858000"/>
              <a:gd name="connsiteX1104" fmla="*/ 4914877 w 6569477"/>
              <a:gd name="connsiteY1104" fmla="*/ 967066 h 6858000"/>
              <a:gd name="connsiteX1105" fmla="*/ 4925933 w 6569477"/>
              <a:gd name="connsiteY1105" fmla="*/ 979122 h 6858000"/>
              <a:gd name="connsiteX1106" fmla="*/ 4982878 w 6569477"/>
              <a:gd name="connsiteY1106" fmla="*/ 1068093 h 6858000"/>
              <a:gd name="connsiteX1107" fmla="*/ 4982876 w 6569477"/>
              <a:gd name="connsiteY1107" fmla="*/ 1076527 h 6858000"/>
              <a:gd name="connsiteX1108" fmla="*/ 4982876 w 6569477"/>
              <a:gd name="connsiteY1108" fmla="*/ 1084962 h 6858000"/>
              <a:gd name="connsiteX1109" fmla="*/ 4991312 w 6569477"/>
              <a:gd name="connsiteY1109" fmla="*/ 1084964 h 6858000"/>
              <a:gd name="connsiteX1110" fmla="*/ 5008183 w 6569477"/>
              <a:gd name="connsiteY1110" fmla="*/ 1127139 h 6858000"/>
              <a:gd name="connsiteX1111" fmla="*/ 5008183 w 6569477"/>
              <a:gd name="connsiteY1111" fmla="*/ 1135577 h 6858000"/>
              <a:gd name="connsiteX1112" fmla="*/ 5016618 w 6569477"/>
              <a:gd name="connsiteY1112" fmla="*/ 1144015 h 6858000"/>
              <a:gd name="connsiteX1113" fmla="*/ 5016619 w 6569477"/>
              <a:gd name="connsiteY1113" fmla="*/ 1135576 h 6858000"/>
              <a:gd name="connsiteX1114" fmla="*/ 5075670 w 6569477"/>
              <a:gd name="connsiteY1114" fmla="*/ 1228369 h 6858000"/>
              <a:gd name="connsiteX1115" fmla="*/ 5067232 w 6569477"/>
              <a:gd name="connsiteY1115" fmla="*/ 1228371 h 6858000"/>
              <a:gd name="connsiteX1116" fmla="*/ 5067232 w 6569477"/>
              <a:gd name="connsiteY1116" fmla="*/ 1236805 h 6858000"/>
              <a:gd name="connsiteX1117" fmla="*/ 5075669 w 6569477"/>
              <a:gd name="connsiteY1117" fmla="*/ 1245241 h 6858000"/>
              <a:gd name="connsiteX1118" fmla="*/ 5084105 w 6569477"/>
              <a:gd name="connsiteY1118" fmla="*/ 1245241 h 6858000"/>
              <a:gd name="connsiteX1119" fmla="*/ 5084107 w 6569477"/>
              <a:gd name="connsiteY1119" fmla="*/ 1253677 h 6858000"/>
              <a:gd name="connsiteX1120" fmla="*/ 5100976 w 6569477"/>
              <a:gd name="connsiteY1120" fmla="*/ 1304291 h 6858000"/>
              <a:gd name="connsiteX1121" fmla="*/ 5117847 w 6569477"/>
              <a:gd name="connsiteY1121" fmla="*/ 1312726 h 6858000"/>
              <a:gd name="connsiteX1122" fmla="*/ 5126282 w 6569477"/>
              <a:gd name="connsiteY1122" fmla="*/ 1329598 h 6858000"/>
              <a:gd name="connsiteX1123" fmla="*/ 5117847 w 6569477"/>
              <a:gd name="connsiteY1123" fmla="*/ 1338033 h 6858000"/>
              <a:gd name="connsiteX1124" fmla="*/ 5126283 w 6569477"/>
              <a:gd name="connsiteY1124" fmla="*/ 1346469 h 6858000"/>
              <a:gd name="connsiteX1125" fmla="*/ 5134719 w 6569477"/>
              <a:gd name="connsiteY1125" fmla="*/ 1354905 h 6858000"/>
              <a:gd name="connsiteX1126" fmla="*/ 5176898 w 6569477"/>
              <a:gd name="connsiteY1126" fmla="*/ 1430824 h 6858000"/>
              <a:gd name="connsiteX1127" fmla="*/ 5168461 w 6569477"/>
              <a:gd name="connsiteY1127" fmla="*/ 1397082 h 6858000"/>
              <a:gd name="connsiteX1128" fmla="*/ 5143155 w 6569477"/>
              <a:gd name="connsiteY1128" fmla="*/ 1363341 h 6858000"/>
              <a:gd name="connsiteX1129" fmla="*/ 5143154 w 6569477"/>
              <a:gd name="connsiteY1129" fmla="*/ 1354903 h 6858000"/>
              <a:gd name="connsiteX1130" fmla="*/ 5143155 w 6569477"/>
              <a:gd name="connsiteY1130" fmla="*/ 1346469 h 6858000"/>
              <a:gd name="connsiteX1131" fmla="*/ 5134719 w 6569477"/>
              <a:gd name="connsiteY1131" fmla="*/ 1329598 h 6858000"/>
              <a:gd name="connsiteX1132" fmla="*/ 5092539 w 6569477"/>
              <a:gd name="connsiteY1132" fmla="*/ 1262112 h 6858000"/>
              <a:gd name="connsiteX1133" fmla="*/ 5092540 w 6569477"/>
              <a:gd name="connsiteY1133" fmla="*/ 1245241 h 6858000"/>
              <a:gd name="connsiteX1134" fmla="*/ 5092539 w 6569477"/>
              <a:gd name="connsiteY1134" fmla="*/ 1236803 h 6858000"/>
              <a:gd name="connsiteX1135" fmla="*/ 5092539 w 6569477"/>
              <a:gd name="connsiteY1135" fmla="*/ 1219933 h 6858000"/>
              <a:gd name="connsiteX1136" fmla="*/ 5084107 w 6569477"/>
              <a:gd name="connsiteY1136" fmla="*/ 1219935 h 6858000"/>
              <a:gd name="connsiteX1137" fmla="*/ 5075668 w 6569477"/>
              <a:gd name="connsiteY1137" fmla="*/ 1219935 h 6858000"/>
              <a:gd name="connsiteX1138" fmla="*/ 5050362 w 6569477"/>
              <a:gd name="connsiteY1138" fmla="*/ 1186189 h 6858000"/>
              <a:gd name="connsiteX1139" fmla="*/ 5025055 w 6569477"/>
              <a:gd name="connsiteY1139" fmla="*/ 1135578 h 6858000"/>
              <a:gd name="connsiteX1140" fmla="*/ 5025054 w 6569477"/>
              <a:gd name="connsiteY1140" fmla="*/ 1127141 h 6858000"/>
              <a:gd name="connsiteX1141" fmla="*/ 5025055 w 6569477"/>
              <a:gd name="connsiteY1141" fmla="*/ 1118707 h 6858000"/>
              <a:gd name="connsiteX1142" fmla="*/ 5009238 w 6569477"/>
              <a:gd name="connsiteY1142" fmla="*/ 1101833 h 6858000"/>
              <a:gd name="connsiteX1143" fmla="*/ 5004170 w 6569477"/>
              <a:gd name="connsiteY1143" fmla="*/ 1092826 h 6858000"/>
              <a:gd name="connsiteX1144" fmla="*/ 5008183 w 6569477"/>
              <a:gd name="connsiteY1144" fmla="*/ 1093400 h 6858000"/>
              <a:gd name="connsiteX1145" fmla="*/ 5008182 w 6569477"/>
              <a:gd name="connsiteY1145" fmla="*/ 1084964 h 6858000"/>
              <a:gd name="connsiteX1146" fmla="*/ 4999746 w 6569477"/>
              <a:gd name="connsiteY1146" fmla="*/ 1076527 h 6858000"/>
              <a:gd name="connsiteX1147" fmla="*/ 4991312 w 6569477"/>
              <a:gd name="connsiteY1147" fmla="*/ 1068091 h 6858000"/>
              <a:gd name="connsiteX1148" fmla="*/ 4982876 w 6569477"/>
              <a:gd name="connsiteY1148" fmla="*/ 1042786 h 6858000"/>
              <a:gd name="connsiteX1149" fmla="*/ 4966004 w 6569477"/>
              <a:gd name="connsiteY1149" fmla="*/ 1025912 h 6858000"/>
              <a:gd name="connsiteX1150" fmla="*/ 4982876 w 6569477"/>
              <a:gd name="connsiteY1150" fmla="*/ 1034349 h 6858000"/>
              <a:gd name="connsiteX1151" fmla="*/ 4957571 w 6569477"/>
              <a:gd name="connsiteY1151" fmla="*/ 1009043 h 6858000"/>
              <a:gd name="connsiteX1152" fmla="*/ 4932262 w 6569477"/>
              <a:gd name="connsiteY1152" fmla="*/ 966864 h 6858000"/>
              <a:gd name="connsiteX1153" fmla="*/ 4957569 w 6569477"/>
              <a:gd name="connsiteY1153" fmla="*/ 966864 h 6858000"/>
              <a:gd name="connsiteX1154" fmla="*/ 4923825 w 6569477"/>
              <a:gd name="connsiteY1154" fmla="*/ 933123 h 6858000"/>
              <a:gd name="connsiteX1155" fmla="*/ 4932261 w 6569477"/>
              <a:gd name="connsiteY1155" fmla="*/ 933122 h 6858000"/>
              <a:gd name="connsiteX1156" fmla="*/ 4932262 w 6569477"/>
              <a:gd name="connsiteY1156" fmla="*/ 924686 h 6858000"/>
              <a:gd name="connsiteX1157" fmla="*/ 4923825 w 6569477"/>
              <a:gd name="connsiteY1157" fmla="*/ 916250 h 6858000"/>
              <a:gd name="connsiteX1158" fmla="*/ 4898518 w 6569477"/>
              <a:gd name="connsiteY1158" fmla="*/ 890943 h 6858000"/>
              <a:gd name="connsiteX1159" fmla="*/ 4890083 w 6569477"/>
              <a:gd name="connsiteY1159" fmla="*/ 874073 h 6858000"/>
              <a:gd name="connsiteX1160" fmla="*/ 4881646 w 6569477"/>
              <a:gd name="connsiteY1160" fmla="*/ 865638 h 6858000"/>
              <a:gd name="connsiteX1161" fmla="*/ 4881647 w 6569477"/>
              <a:gd name="connsiteY1161" fmla="*/ 874073 h 6858000"/>
              <a:gd name="connsiteX1162" fmla="*/ 4881647 w 6569477"/>
              <a:gd name="connsiteY1162" fmla="*/ 882507 h 6858000"/>
              <a:gd name="connsiteX1163" fmla="*/ 4839470 w 6569477"/>
              <a:gd name="connsiteY1163" fmla="*/ 815023 h 6858000"/>
              <a:gd name="connsiteX1164" fmla="*/ 4864776 w 6569477"/>
              <a:gd name="connsiteY1164" fmla="*/ 823459 h 6858000"/>
              <a:gd name="connsiteX1165" fmla="*/ 4814160 w 6569477"/>
              <a:gd name="connsiteY1165" fmla="*/ 772843 h 6858000"/>
              <a:gd name="connsiteX1166" fmla="*/ 4771982 w 6569477"/>
              <a:gd name="connsiteY1166" fmla="*/ 705360 h 6858000"/>
              <a:gd name="connsiteX1167" fmla="*/ 4780419 w 6569477"/>
              <a:gd name="connsiteY1167" fmla="*/ 713795 h 6858000"/>
              <a:gd name="connsiteX1168" fmla="*/ 4788853 w 6569477"/>
              <a:gd name="connsiteY1168" fmla="*/ 713795 h 6858000"/>
              <a:gd name="connsiteX1169" fmla="*/ 4797292 w 6569477"/>
              <a:gd name="connsiteY1169" fmla="*/ 713795 h 6858000"/>
              <a:gd name="connsiteX1170" fmla="*/ 4788854 w 6569477"/>
              <a:gd name="connsiteY1170" fmla="*/ 696923 h 6858000"/>
              <a:gd name="connsiteX1171" fmla="*/ 4797290 w 6569477"/>
              <a:gd name="connsiteY1171" fmla="*/ 696923 h 6858000"/>
              <a:gd name="connsiteX1172" fmla="*/ 4805728 w 6569477"/>
              <a:gd name="connsiteY1172" fmla="*/ 705359 h 6858000"/>
              <a:gd name="connsiteX1173" fmla="*/ 4805726 w 6569477"/>
              <a:gd name="connsiteY1173" fmla="*/ 713795 h 6858000"/>
              <a:gd name="connsiteX1174" fmla="*/ 4814160 w 6569477"/>
              <a:gd name="connsiteY1174" fmla="*/ 722229 h 6858000"/>
              <a:gd name="connsiteX1175" fmla="*/ 4822596 w 6569477"/>
              <a:gd name="connsiteY1175" fmla="*/ 730666 h 6858000"/>
              <a:gd name="connsiteX1176" fmla="*/ 4991311 w 6569477"/>
              <a:gd name="connsiteY1176" fmla="*/ 1000607 h 6858000"/>
              <a:gd name="connsiteX1177" fmla="*/ 4991312 w 6569477"/>
              <a:gd name="connsiteY1177" fmla="*/ 1009043 h 6858000"/>
              <a:gd name="connsiteX1178" fmla="*/ 4999746 w 6569477"/>
              <a:gd name="connsiteY1178" fmla="*/ 1017476 h 6858000"/>
              <a:gd name="connsiteX1179" fmla="*/ 5033490 w 6569477"/>
              <a:gd name="connsiteY1179" fmla="*/ 1068093 h 6858000"/>
              <a:gd name="connsiteX1180" fmla="*/ 5041925 w 6569477"/>
              <a:gd name="connsiteY1180" fmla="*/ 1093401 h 6858000"/>
              <a:gd name="connsiteX1181" fmla="*/ 5050362 w 6569477"/>
              <a:gd name="connsiteY1181" fmla="*/ 1101835 h 6858000"/>
              <a:gd name="connsiteX1182" fmla="*/ 5092540 w 6569477"/>
              <a:gd name="connsiteY1182" fmla="*/ 1160885 h 6858000"/>
              <a:gd name="connsiteX1183" fmla="*/ 5100975 w 6569477"/>
              <a:gd name="connsiteY1183" fmla="*/ 1169321 h 6858000"/>
              <a:gd name="connsiteX1184" fmla="*/ 5100976 w 6569477"/>
              <a:gd name="connsiteY1184" fmla="*/ 1194627 h 6858000"/>
              <a:gd name="connsiteX1185" fmla="*/ 5143155 w 6569477"/>
              <a:gd name="connsiteY1185" fmla="*/ 1253676 h 6858000"/>
              <a:gd name="connsiteX1186" fmla="*/ 5151590 w 6569477"/>
              <a:gd name="connsiteY1186" fmla="*/ 1262112 h 6858000"/>
              <a:gd name="connsiteX1187" fmla="*/ 5151590 w 6569477"/>
              <a:gd name="connsiteY1187" fmla="*/ 1270548 h 6858000"/>
              <a:gd name="connsiteX1188" fmla="*/ 5261254 w 6569477"/>
              <a:gd name="connsiteY1188" fmla="*/ 1506748 h 6858000"/>
              <a:gd name="connsiteX1189" fmla="*/ 5278126 w 6569477"/>
              <a:gd name="connsiteY1189" fmla="*/ 1532055 h 6858000"/>
              <a:gd name="connsiteX1190" fmla="*/ 5278128 w 6569477"/>
              <a:gd name="connsiteY1190" fmla="*/ 1557362 h 6858000"/>
              <a:gd name="connsiteX1191" fmla="*/ 5294998 w 6569477"/>
              <a:gd name="connsiteY1191" fmla="*/ 1557362 h 6858000"/>
              <a:gd name="connsiteX1192" fmla="*/ 5303433 w 6569477"/>
              <a:gd name="connsiteY1192" fmla="*/ 1574233 h 6858000"/>
              <a:gd name="connsiteX1193" fmla="*/ 5345614 w 6569477"/>
              <a:gd name="connsiteY1193" fmla="*/ 1692332 h 6858000"/>
              <a:gd name="connsiteX1194" fmla="*/ 5345612 w 6569477"/>
              <a:gd name="connsiteY1194" fmla="*/ 1700767 h 6858000"/>
              <a:gd name="connsiteX1195" fmla="*/ 5345612 w 6569477"/>
              <a:gd name="connsiteY1195" fmla="*/ 1717637 h 6858000"/>
              <a:gd name="connsiteX1196" fmla="*/ 5354048 w 6569477"/>
              <a:gd name="connsiteY1196" fmla="*/ 1717639 h 6858000"/>
              <a:gd name="connsiteX1197" fmla="*/ 5413098 w 6569477"/>
              <a:gd name="connsiteY1197" fmla="*/ 1844173 h 6858000"/>
              <a:gd name="connsiteX1198" fmla="*/ 5480584 w 6569477"/>
              <a:gd name="connsiteY1198" fmla="*/ 2012887 h 6858000"/>
              <a:gd name="connsiteX1199" fmla="*/ 5514328 w 6569477"/>
              <a:gd name="connsiteY1199" fmla="*/ 2105680 h 6858000"/>
              <a:gd name="connsiteX1200" fmla="*/ 5514328 w 6569477"/>
              <a:gd name="connsiteY1200" fmla="*/ 2114117 h 6858000"/>
              <a:gd name="connsiteX1201" fmla="*/ 5514327 w 6569477"/>
              <a:gd name="connsiteY1201" fmla="*/ 2122551 h 6858000"/>
              <a:gd name="connsiteX1202" fmla="*/ 5514328 w 6569477"/>
              <a:gd name="connsiteY1202" fmla="*/ 2130987 h 6858000"/>
              <a:gd name="connsiteX1203" fmla="*/ 5522762 w 6569477"/>
              <a:gd name="connsiteY1203" fmla="*/ 2130987 h 6858000"/>
              <a:gd name="connsiteX1204" fmla="*/ 5539633 w 6569477"/>
              <a:gd name="connsiteY1204" fmla="*/ 2139424 h 6858000"/>
              <a:gd name="connsiteX1205" fmla="*/ 5556503 w 6569477"/>
              <a:gd name="connsiteY1205" fmla="*/ 2198472 h 6858000"/>
              <a:gd name="connsiteX1206" fmla="*/ 5573376 w 6569477"/>
              <a:gd name="connsiteY1206" fmla="*/ 2215344 h 6858000"/>
              <a:gd name="connsiteX1207" fmla="*/ 5531197 w 6569477"/>
              <a:gd name="connsiteY1207" fmla="*/ 2114117 h 6858000"/>
              <a:gd name="connsiteX1208" fmla="*/ 5531198 w 6569477"/>
              <a:gd name="connsiteY1208" fmla="*/ 2097245 h 6858000"/>
              <a:gd name="connsiteX1209" fmla="*/ 5522762 w 6569477"/>
              <a:gd name="connsiteY1209" fmla="*/ 2088808 h 6858000"/>
              <a:gd name="connsiteX1210" fmla="*/ 5480583 w 6569477"/>
              <a:gd name="connsiteY1210" fmla="*/ 1953837 h 6858000"/>
              <a:gd name="connsiteX1211" fmla="*/ 5362484 w 6569477"/>
              <a:gd name="connsiteY1211" fmla="*/ 1641717 h 6858000"/>
              <a:gd name="connsiteX1212" fmla="*/ 5235948 w 6569477"/>
              <a:gd name="connsiteY1212" fmla="*/ 1346470 h 6858000"/>
              <a:gd name="connsiteX1213" fmla="*/ 5210643 w 6569477"/>
              <a:gd name="connsiteY1213" fmla="*/ 1304291 h 6858000"/>
              <a:gd name="connsiteX1214" fmla="*/ 5109412 w 6569477"/>
              <a:gd name="connsiteY1214" fmla="*/ 1093400 h 6858000"/>
              <a:gd name="connsiteX1215" fmla="*/ 5067234 w 6569477"/>
              <a:gd name="connsiteY1215" fmla="*/ 1025914 h 6858000"/>
              <a:gd name="connsiteX1216" fmla="*/ 4974440 w 6569477"/>
              <a:gd name="connsiteY1216" fmla="*/ 882507 h 6858000"/>
              <a:gd name="connsiteX1217" fmla="*/ 4814162 w 6569477"/>
              <a:gd name="connsiteY1217" fmla="*/ 637873 h 6858000"/>
              <a:gd name="connsiteX1218" fmla="*/ 4771983 w 6569477"/>
              <a:gd name="connsiteY1218" fmla="*/ 595695 h 6858000"/>
              <a:gd name="connsiteX1219" fmla="*/ 4729804 w 6569477"/>
              <a:gd name="connsiteY1219" fmla="*/ 519774 h 6858000"/>
              <a:gd name="connsiteX1220" fmla="*/ 4712933 w 6569477"/>
              <a:gd name="connsiteY1220" fmla="*/ 511338 h 6858000"/>
              <a:gd name="connsiteX1221" fmla="*/ 4628576 w 6569477"/>
              <a:gd name="connsiteY1221" fmla="*/ 393238 h 6858000"/>
              <a:gd name="connsiteX1222" fmla="*/ 4594833 w 6569477"/>
              <a:gd name="connsiteY1222" fmla="*/ 376368 h 6858000"/>
              <a:gd name="connsiteX1223" fmla="*/ 4577960 w 6569477"/>
              <a:gd name="connsiteY1223" fmla="*/ 342623 h 6858000"/>
              <a:gd name="connsiteX1224" fmla="*/ 4324890 w 6569477"/>
              <a:gd name="connsiteY1224" fmla="*/ 72683 h 6858000"/>
              <a:gd name="connsiteX1225" fmla="*/ 4273221 w 6569477"/>
              <a:gd name="connsiteY1225" fmla="*/ 16797 h 6858000"/>
              <a:gd name="connsiteX1226" fmla="*/ 4257562 w 6569477"/>
              <a:gd name="connsiteY1226" fmla="*/ 0 h 6858000"/>
              <a:gd name="connsiteX1227" fmla="*/ 4303981 w 6569477"/>
              <a:gd name="connsiteY1227" fmla="*/ 0 h 6858000"/>
              <a:gd name="connsiteX1228" fmla="*/ 4319485 w 6569477"/>
              <a:gd name="connsiteY1228" fmla="*/ 14161 h 6858000"/>
              <a:gd name="connsiteX1229" fmla="*/ 4341761 w 6569477"/>
              <a:gd name="connsiteY1229" fmla="*/ 38940 h 6858000"/>
              <a:gd name="connsiteX1230" fmla="*/ 4333323 w 6569477"/>
              <a:gd name="connsiteY1230" fmla="*/ 38940 h 6858000"/>
              <a:gd name="connsiteX1231" fmla="*/ 4341761 w 6569477"/>
              <a:gd name="connsiteY1231" fmla="*/ 47377 h 6858000"/>
              <a:gd name="connsiteX1232" fmla="*/ 4316454 w 6569477"/>
              <a:gd name="connsiteY1232" fmla="*/ 38940 h 6858000"/>
              <a:gd name="connsiteX1233" fmla="*/ 4358630 w 6569477"/>
              <a:gd name="connsiteY1233" fmla="*/ 64247 h 6858000"/>
              <a:gd name="connsiteX1234" fmla="*/ 4367067 w 6569477"/>
              <a:gd name="connsiteY1234" fmla="*/ 81121 h 6858000"/>
              <a:gd name="connsiteX1235" fmla="*/ 4375504 w 6569477"/>
              <a:gd name="connsiteY1235" fmla="*/ 89556 h 6858000"/>
              <a:gd name="connsiteX1236" fmla="*/ 4383940 w 6569477"/>
              <a:gd name="connsiteY1236" fmla="*/ 81120 h 6858000"/>
              <a:gd name="connsiteX1237" fmla="*/ 4434553 w 6569477"/>
              <a:gd name="connsiteY1237" fmla="*/ 131733 h 6858000"/>
              <a:gd name="connsiteX1238" fmla="*/ 4442990 w 6569477"/>
              <a:gd name="connsiteY1238" fmla="*/ 140168 h 6858000"/>
              <a:gd name="connsiteX1239" fmla="*/ 4451426 w 6569477"/>
              <a:gd name="connsiteY1239" fmla="*/ 140168 h 6858000"/>
              <a:gd name="connsiteX1240" fmla="*/ 4611704 w 6569477"/>
              <a:gd name="connsiteY1240" fmla="*/ 300447 h 6858000"/>
              <a:gd name="connsiteX1241" fmla="*/ 4620140 w 6569477"/>
              <a:gd name="connsiteY1241" fmla="*/ 325755 h 6858000"/>
              <a:gd name="connsiteX1242" fmla="*/ 4637011 w 6569477"/>
              <a:gd name="connsiteY1242" fmla="*/ 334188 h 6858000"/>
              <a:gd name="connsiteX1243" fmla="*/ 4755110 w 6569477"/>
              <a:gd name="connsiteY1243" fmla="*/ 477595 h 6858000"/>
              <a:gd name="connsiteX1244" fmla="*/ 4873211 w 6569477"/>
              <a:gd name="connsiteY1244" fmla="*/ 629438 h 6858000"/>
              <a:gd name="connsiteX1245" fmla="*/ 4881646 w 6569477"/>
              <a:gd name="connsiteY1245" fmla="*/ 654745 h 6858000"/>
              <a:gd name="connsiteX1246" fmla="*/ 4890082 w 6569477"/>
              <a:gd name="connsiteY1246" fmla="*/ 646309 h 6858000"/>
              <a:gd name="connsiteX1247" fmla="*/ 4949133 w 6569477"/>
              <a:gd name="connsiteY1247" fmla="*/ 739102 h 6858000"/>
              <a:gd name="connsiteX1248" fmla="*/ 4991312 w 6569477"/>
              <a:gd name="connsiteY1248" fmla="*/ 798150 h 6858000"/>
              <a:gd name="connsiteX1249" fmla="*/ 5058797 w 6569477"/>
              <a:gd name="connsiteY1249" fmla="*/ 899380 h 6858000"/>
              <a:gd name="connsiteX1250" fmla="*/ 5143155 w 6569477"/>
              <a:gd name="connsiteY1250" fmla="*/ 1034350 h 6858000"/>
              <a:gd name="connsiteX1251" fmla="*/ 5143154 w 6569477"/>
              <a:gd name="connsiteY1251" fmla="*/ 1051222 h 6858000"/>
              <a:gd name="connsiteX1252" fmla="*/ 5227512 w 6569477"/>
              <a:gd name="connsiteY1252" fmla="*/ 1203064 h 6858000"/>
              <a:gd name="connsiteX1253" fmla="*/ 5244383 w 6569477"/>
              <a:gd name="connsiteY1253" fmla="*/ 1219935 h 6858000"/>
              <a:gd name="connsiteX1254" fmla="*/ 5278126 w 6569477"/>
              <a:gd name="connsiteY1254" fmla="*/ 1295855 h 6858000"/>
              <a:gd name="connsiteX1255" fmla="*/ 5311869 w 6569477"/>
              <a:gd name="connsiteY1255" fmla="*/ 1338033 h 6858000"/>
              <a:gd name="connsiteX1256" fmla="*/ 5379354 w 6569477"/>
              <a:gd name="connsiteY1256" fmla="*/ 1523620 h 6858000"/>
              <a:gd name="connsiteX1257" fmla="*/ 5480584 w 6569477"/>
              <a:gd name="connsiteY1257" fmla="*/ 1768253 h 6858000"/>
              <a:gd name="connsiteX1258" fmla="*/ 5514328 w 6569477"/>
              <a:gd name="connsiteY1258" fmla="*/ 1835738 h 6858000"/>
              <a:gd name="connsiteX1259" fmla="*/ 5505890 w 6569477"/>
              <a:gd name="connsiteY1259" fmla="*/ 1827301 h 6858000"/>
              <a:gd name="connsiteX1260" fmla="*/ 5539634 w 6569477"/>
              <a:gd name="connsiteY1260" fmla="*/ 1920094 h 6858000"/>
              <a:gd name="connsiteX1261" fmla="*/ 5539634 w 6569477"/>
              <a:gd name="connsiteY1261" fmla="*/ 1945401 h 6858000"/>
              <a:gd name="connsiteX1262" fmla="*/ 5623989 w 6569477"/>
              <a:gd name="connsiteY1262" fmla="*/ 2215343 h 6858000"/>
              <a:gd name="connsiteX1263" fmla="*/ 5615554 w 6569477"/>
              <a:gd name="connsiteY1263" fmla="*/ 2215342 h 6858000"/>
              <a:gd name="connsiteX1264" fmla="*/ 5615555 w 6569477"/>
              <a:gd name="connsiteY1264" fmla="*/ 2223779 h 6858000"/>
              <a:gd name="connsiteX1265" fmla="*/ 5623988 w 6569477"/>
              <a:gd name="connsiteY1265" fmla="*/ 2232216 h 6858000"/>
              <a:gd name="connsiteX1266" fmla="*/ 5649298 w 6569477"/>
              <a:gd name="connsiteY1266" fmla="*/ 2325008 h 6858000"/>
              <a:gd name="connsiteX1267" fmla="*/ 5649298 w 6569477"/>
              <a:gd name="connsiteY1267" fmla="*/ 2333444 h 6858000"/>
              <a:gd name="connsiteX1268" fmla="*/ 5649298 w 6569477"/>
              <a:gd name="connsiteY1268" fmla="*/ 2341878 h 6858000"/>
              <a:gd name="connsiteX1269" fmla="*/ 5657733 w 6569477"/>
              <a:gd name="connsiteY1269" fmla="*/ 2341879 h 6858000"/>
              <a:gd name="connsiteX1270" fmla="*/ 5657733 w 6569477"/>
              <a:gd name="connsiteY1270" fmla="*/ 2333443 h 6858000"/>
              <a:gd name="connsiteX1271" fmla="*/ 5666169 w 6569477"/>
              <a:gd name="connsiteY1271" fmla="*/ 2367185 h 6858000"/>
              <a:gd name="connsiteX1272" fmla="*/ 5683040 w 6569477"/>
              <a:gd name="connsiteY1272" fmla="*/ 2367183 h 6858000"/>
              <a:gd name="connsiteX1273" fmla="*/ 5674605 w 6569477"/>
              <a:gd name="connsiteY1273" fmla="*/ 2341878 h 6858000"/>
              <a:gd name="connsiteX1274" fmla="*/ 5683040 w 6569477"/>
              <a:gd name="connsiteY1274" fmla="*/ 2341879 h 6858000"/>
              <a:gd name="connsiteX1275" fmla="*/ 5649298 w 6569477"/>
              <a:gd name="connsiteY1275" fmla="*/ 2274394 h 6858000"/>
              <a:gd name="connsiteX1276" fmla="*/ 5649298 w 6569477"/>
              <a:gd name="connsiteY1276" fmla="*/ 2257524 h 6858000"/>
              <a:gd name="connsiteX1277" fmla="*/ 5649298 w 6569477"/>
              <a:gd name="connsiteY1277" fmla="*/ 2249087 h 6858000"/>
              <a:gd name="connsiteX1278" fmla="*/ 5649297 w 6569477"/>
              <a:gd name="connsiteY1278" fmla="*/ 2240649 h 6858000"/>
              <a:gd name="connsiteX1279" fmla="*/ 5640860 w 6569477"/>
              <a:gd name="connsiteY1279" fmla="*/ 2240651 h 6858000"/>
              <a:gd name="connsiteX1280" fmla="*/ 5640862 w 6569477"/>
              <a:gd name="connsiteY1280" fmla="*/ 2223779 h 6858000"/>
              <a:gd name="connsiteX1281" fmla="*/ 5657734 w 6569477"/>
              <a:gd name="connsiteY1281" fmla="*/ 2232217 h 6858000"/>
              <a:gd name="connsiteX1282" fmla="*/ 5649298 w 6569477"/>
              <a:gd name="connsiteY1282" fmla="*/ 2206908 h 6858000"/>
              <a:gd name="connsiteX1283" fmla="*/ 5649298 w 6569477"/>
              <a:gd name="connsiteY1283" fmla="*/ 2198470 h 6858000"/>
              <a:gd name="connsiteX1284" fmla="*/ 5649297 w 6569477"/>
              <a:gd name="connsiteY1284" fmla="*/ 2190035 h 6858000"/>
              <a:gd name="connsiteX1285" fmla="*/ 5649298 w 6569477"/>
              <a:gd name="connsiteY1285" fmla="*/ 2181601 h 6858000"/>
              <a:gd name="connsiteX1286" fmla="*/ 5640859 w 6569477"/>
              <a:gd name="connsiteY1286" fmla="*/ 2147859 h 6858000"/>
              <a:gd name="connsiteX1287" fmla="*/ 5632426 w 6569477"/>
              <a:gd name="connsiteY1287" fmla="*/ 2139423 h 6858000"/>
              <a:gd name="connsiteX1288" fmla="*/ 5607121 w 6569477"/>
              <a:gd name="connsiteY1288" fmla="*/ 2055067 h 6858000"/>
              <a:gd name="connsiteX1289" fmla="*/ 5607118 w 6569477"/>
              <a:gd name="connsiteY1289" fmla="*/ 2038194 h 6858000"/>
              <a:gd name="connsiteX1290" fmla="*/ 5598684 w 6569477"/>
              <a:gd name="connsiteY1290" fmla="*/ 2038192 h 6858000"/>
              <a:gd name="connsiteX1291" fmla="*/ 5573377 w 6569477"/>
              <a:gd name="connsiteY1291" fmla="*/ 1962273 h 6858000"/>
              <a:gd name="connsiteX1292" fmla="*/ 5564941 w 6569477"/>
              <a:gd name="connsiteY1292" fmla="*/ 1962273 h 6858000"/>
              <a:gd name="connsiteX1293" fmla="*/ 5564941 w 6569477"/>
              <a:gd name="connsiteY1293" fmla="*/ 1953837 h 6858000"/>
              <a:gd name="connsiteX1294" fmla="*/ 5573376 w 6569477"/>
              <a:gd name="connsiteY1294" fmla="*/ 1953838 h 6858000"/>
              <a:gd name="connsiteX1295" fmla="*/ 5573377 w 6569477"/>
              <a:gd name="connsiteY1295" fmla="*/ 1945401 h 6858000"/>
              <a:gd name="connsiteX1296" fmla="*/ 5564941 w 6569477"/>
              <a:gd name="connsiteY1296" fmla="*/ 1936967 h 6858000"/>
              <a:gd name="connsiteX1297" fmla="*/ 5489019 w 6569477"/>
              <a:gd name="connsiteY1297" fmla="*/ 1700769 h 6858000"/>
              <a:gd name="connsiteX1298" fmla="*/ 5472148 w 6569477"/>
              <a:gd name="connsiteY1298" fmla="*/ 1633282 h 6858000"/>
              <a:gd name="connsiteX1299" fmla="*/ 5446841 w 6569477"/>
              <a:gd name="connsiteY1299" fmla="*/ 1591103 h 6858000"/>
              <a:gd name="connsiteX1300" fmla="*/ 5413098 w 6569477"/>
              <a:gd name="connsiteY1300" fmla="*/ 1523619 h 6858000"/>
              <a:gd name="connsiteX1301" fmla="*/ 5176900 w 6569477"/>
              <a:gd name="connsiteY1301" fmla="*/ 1034350 h 6858000"/>
              <a:gd name="connsiteX1302" fmla="*/ 5185333 w 6569477"/>
              <a:gd name="connsiteY1302" fmla="*/ 1017477 h 6858000"/>
              <a:gd name="connsiteX1303" fmla="*/ 5185335 w 6569477"/>
              <a:gd name="connsiteY1303" fmla="*/ 1025912 h 6858000"/>
              <a:gd name="connsiteX1304" fmla="*/ 5193769 w 6569477"/>
              <a:gd name="connsiteY1304" fmla="*/ 1025914 h 6858000"/>
              <a:gd name="connsiteX1305" fmla="*/ 5185332 w 6569477"/>
              <a:gd name="connsiteY1305" fmla="*/ 1009044 h 6858000"/>
              <a:gd name="connsiteX1306" fmla="*/ 5185332 w 6569477"/>
              <a:gd name="connsiteY1306" fmla="*/ 983737 h 6858000"/>
              <a:gd name="connsiteX1307" fmla="*/ 5151590 w 6569477"/>
              <a:gd name="connsiteY1307" fmla="*/ 958427 h 6858000"/>
              <a:gd name="connsiteX1308" fmla="*/ 5151589 w 6569477"/>
              <a:gd name="connsiteY1308" fmla="*/ 949995 h 6858000"/>
              <a:gd name="connsiteX1309" fmla="*/ 5143155 w 6569477"/>
              <a:gd name="connsiteY1309" fmla="*/ 941557 h 6858000"/>
              <a:gd name="connsiteX1310" fmla="*/ 5143155 w 6569477"/>
              <a:gd name="connsiteY1310" fmla="*/ 933122 h 6858000"/>
              <a:gd name="connsiteX1311" fmla="*/ 5134718 w 6569477"/>
              <a:gd name="connsiteY1311" fmla="*/ 933123 h 6858000"/>
              <a:gd name="connsiteX1312" fmla="*/ 5126283 w 6569477"/>
              <a:gd name="connsiteY1312" fmla="*/ 916250 h 6858000"/>
              <a:gd name="connsiteX1313" fmla="*/ 5109414 w 6569477"/>
              <a:gd name="connsiteY1313" fmla="*/ 874074 h 6858000"/>
              <a:gd name="connsiteX1314" fmla="*/ 5117847 w 6569477"/>
              <a:gd name="connsiteY1314" fmla="*/ 874073 h 6858000"/>
              <a:gd name="connsiteX1315" fmla="*/ 5126285 w 6569477"/>
              <a:gd name="connsiteY1315" fmla="*/ 882507 h 6858000"/>
              <a:gd name="connsiteX1316" fmla="*/ 5117848 w 6569477"/>
              <a:gd name="connsiteY1316" fmla="*/ 865636 h 6858000"/>
              <a:gd name="connsiteX1317" fmla="*/ 5109412 w 6569477"/>
              <a:gd name="connsiteY1317" fmla="*/ 857200 h 6858000"/>
              <a:gd name="connsiteX1318" fmla="*/ 5084104 w 6569477"/>
              <a:gd name="connsiteY1318" fmla="*/ 823460 h 6858000"/>
              <a:gd name="connsiteX1319" fmla="*/ 5084105 w 6569477"/>
              <a:gd name="connsiteY1319" fmla="*/ 815023 h 6858000"/>
              <a:gd name="connsiteX1320" fmla="*/ 5075670 w 6569477"/>
              <a:gd name="connsiteY1320" fmla="*/ 798150 h 6858000"/>
              <a:gd name="connsiteX1321" fmla="*/ 5067233 w 6569477"/>
              <a:gd name="connsiteY1321" fmla="*/ 798150 h 6858000"/>
              <a:gd name="connsiteX1322" fmla="*/ 5067232 w 6569477"/>
              <a:gd name="connsiteY1322" fmla="*/ 806587 h 6858000"/>
              <a:gd name="connsiteX1323" fmla="*/ 5058798 w 6569477"/>
              <a:gd name="connsiteY1323" fmla="*/ 781279 h 6858000"/>
              <a:gd name="connsiteX1324" fmla="*/ 5041925 w 6569477"/>
              <a:gd name="connsiteY1324" fmla="*/ 781279 h 6858000"/>
              <a:gd name="connsiteX1325" fmla="*/ 5041926 w 6569477"/>
              <a:gd name="connsiteY1325" fmla="*/ 764409 h 6858000"/>
              <a:gd name="connsiteX1326" fmla="*/ 5033489 w 6569477"/>
              <a:gd name="connsiteY1326" fmla="*/ 755973 h 6858000"/>
              <a:gd name="connsiteX1327" fmla="*/ 5033489 w 6569477"/>
              <a:gd name="connsiteY1327" fmla="*/ 747536 h 6858000"/>
              <a:gd name="connsiteX1328" fmla="*/ 5025055 w 6569477"/>
              <a:gd name="connsiteY1328" fmla="*/ 747536 h 6858000"/>
              <a:gd name="connsiteX1329" fmla="*/ 5025055 w 6569477"/>
              <a:gd name="connsiteY1329" fmla="*/ 755973 h 6858000"/>
              <a:gd name="connsiteX1330" fmla="*/ 4957570 w 6569477"/>
              <a:gd name="connsiteY1330" fmla="*/ 663182 h 6858000"/>
              <a:gd name="connsiteX1331" fmla="*/ 4949133 w 6569477"/>
              <a:gd name="connsiteY1331" fmla="*/ 646309 h 6858000"/>
              <a:gd name="connsiteX1332" fmla="*/ 4932264 w 6569477"/>
              <a:gd name="connsiteY1332" fmla="*/ 637873 h 6858000"/>
              <a:gd name="connsiteX1333" fmla="*/ 4932262 w 6569477"/>
              <a:gd name="connsiteY1333" fmla="*/ 644497 h 6858000"/>
              <a:gd name="connsiteX1334" fmla="*/ 4910645 w 6569477"/>
              <a:gd name="connsiteY1334" fmla="*/ 618234 h 6858000"/>
              <a:gd name="connsiteX1335" fmla="*/ 4839468 w 6569477"/>
              <a:gd name="connsiteY1335" fmla="*/ 519774 h 6858000"/>
              <a:gd name="connsiteX1336" fmla="*/ 4797289 w 6569477"/>
              <a:gd name="connsiteY1336" fmla="*/ 494466 h 6858000"/>
              <a:gd name="connsiteX1337" fmla="*/ 4797289 w 6569477"/>
              <a:gd name="connsiteY1337" fmla="*/ 469162 h 6858000"/>
              <a:gd name="connsiteX1338" fmla="*/ 4755109 w 6569477"/>
              <a:gd name="connsiteY1338" fmla="*/ 418545 h 6858000"/>
              <a:gd name="connsiteX1339" fmla="*/ 4721368 w 6569477"/>
              <a:gd name="connsiteY1339" fmla="*/ 401675 h 6858000"/>
              <a:gd name="connsiteX1340" fmla="*/ 4696060 w 6569477"/>
              <a:gd name="connsiteY1340" fmla="*/ 359495 h 6858000"/>
              <a:gd name="connsiteX1341" fmla="*/ 4704496 w 6569477"/>
              <a:gd name="connsiteY1341" fmla="*/ 359495 h 6858000"/>
              <a:gd name="connsiteX1342" fmla="*/ 4721369 w 6569477"/>
              <a:gd name="connsiteY1342" fmla="*/ 367932 h 6858000"/>
              <a:gd name="connsiteX1343" fmla="*/ 4712933 w 6569477"/>
              <a:gd name="connsiteY1343" fmla="*/ 351061 h 6858000"/>
              <a:gd name="connsiteX1344" fmla="*/ 4704497 w 6569477"/>
              <a:gd name="connsiteY1344" fmla="*/ 342625 h 6858000"/>
              <a:gd name="connsiteX1345" fmla="*/ 4729804 w 6569477"/>
              <a:gd name="connsiteY1345" fmla="*/ 359495 h 6858000"/>
              <a:gd name="connsiteX1346" fmla="*/ 4696060 w 6569477"/>
              <a:gd name="connsiteY1346" fmla="*/ 325754 h 6858000"/>
              <a:gd name="connsiteX1347" fmla="*/ 4687626 w 6569477"/>
              <a:gd name="connsiteY1347" fmla="*/ 317318 h 6858000"/>
              <a:gd name="connsiteX1348" fmla="*/ 4662317 w 6569477"/>
              <a:gd name="connsiteY1348" fmla="*/ 300447 h 6858000"/>
              <a:gd name="connsiteX1349" fmla="*/ 4670754 w 6569477"/>
              <a:gd name="connsiteY1349" fmla="*/ 317320 h 6858000"/>
              <a:gd name="connsiteX1350" fmla="*/ 4670753 w 6569477"/>
              <a:gd name="connsiteY1350" fmla="*/ 325755 h 6858000"/>
              <a:gd name="connsiteX1351" fmla="*/ 4645447 w 6569477"/>
              <a:gd name="connsiteY1351" fmla="*/ 300448 h 6858000"/>
              <a:gd name="connsiteX1352" fmla="*/ 4653882 w 6569477"/>
              <a:gd name="connsiteY1352" fmla="*/ 334188 h 6858000"/>
              <a:gd name="connsiteX1353" fmla="*/ 4620140 w 6569477"/>
              <a:gd name="connsiteY1353" fmla="*/ 275141 h 6858000"/>
              <a:gd name="connsiteX1354" fmla="*/ 4628578 w 6569477"/>
              <a:gd name="connsiteY1354" fmla="*/ 283575 h 6858000"/>
              <a:gd name="connsiteX1355" fmla="*/ 4645446 w 6569477"/>
              <a:gd name="connsiteY1355" fmla="*/ 283575 h 6858000"/>
              <a:gd name="connsiteX1356" fmla="*/ 4628576 w 6569477"/>
              <a:gd name="connsiteY1356" fmla="*/ 266706 h 6858000"/>
              <a:gd name="connsiteX1357" fmla="*/ 4628576 w 6569477"/>
              <a:gd name="connsiteY1357" fmla="*/ 258268 h 6858000"/>
              <a:gd name="connsiteX1358" fmla="*/ 4628578 w 6569477"/>
              <a:gd name="connsiteY1358" fmla="*/ 249831 h 6858000"/>
              <a:gd name="connsiteX1359" fmla="*/ 4637010 w 6569477"/>
              <a:gd name="connsiteY1359" fmla="*/ 249831 h 6858000"/>
              <a:gd name="connsiteX1360" fmla="*/ 4620140 w 6569477"/>
              <a:gd name="connsiteY1360" fmla="*/ 241397 h 6858000"/>
              <a:gd name="connsiteX1361" fmla="*/ 4611704 w 6569477"/>
              <a:gd name="connsiteY1361" fmla="*/ 232961 h 6858000"/>
              <a:gd name="connsiteX1362" fmla="*/ 4594835 w 6569477"/>
              <a:gd name="connsiteY1362" fmla="*/ 199218 h 6858000"/>
              <a:gd name="connsiteX1363" fmla="*/ 4603267 w 6569477"/>
              <a:gd name="connsiteY1363" fmla="*/ 207654 h 6858000"/>
              <a:gd name="connsiteX1364" fmla="*/ 4620140 w 6569477"/>
              <a:gd name="connsiteY1364" fmla="*/ 216090 h 6858000"/>
              <a:gd name="connsiteX1365" fmla="*/ 4603267 w 6569477"/>
              <a:gd name="connsiteY1365" fmla="*/ 190783 h 6858000"/>
              <a:gd name="connsiteX1366" fmla="*/ 4594832 w 6569477"/>
              <a:gd name="connsiteY1366" fmla="*/ 182347 h 6858000"/>
              <a:gd name="connsiteX1367" fmla="*/ 4586397 w 6569477"/>
              <a:gd name="connsiteY1367" fmla="*/ 173911 h 6858000"/>
              <a:gd name="connsiteX1368" fmla="*/ 4569526 w 6569477"/>
              <a:gd name="connsiteY1368" fmla="*/ 173913 h 6858000"/>
              <a:gd name="connsiteX1369" fmla="*/ 4577960 w 6569477"/>
              <a:gd name="connsiteY1369" fmla="*/ 190784 h 6858000"/>
              <a:gd name="connsiteX1370" fmla="*/ 4586396 w 6569477"/>
              <a:gd name="connsiteY1370" fmla="*/ 190783 h 6858000"/>
              <a:gd name="connsiteX1371" fmla="*/ 4594835 w 6569477"/>
              <a:gd name="connsiteY1371" fmla="*/ 199218 h 6858000"/>
              <a:gd name="connsiteX1372" fmla="*/ 4603267 w 6569477"/>
              <a:gd name="connsiteY1372" fmla="*/ 232961 h 6858000"/>
              <a:gd name="connsiteX1373" fmla="*/ 4594833 w 6569477"/>
              <a:gd name="connsiteY1373" fmla="*/ 224525 h 6858000"/>
              <a:gd name="connsiteX1374" fmla="*/ 4594835 w 6569477"/>
              <a:gd name="connsiteY1374" fmla="*/ 232961 h 6858000"/>
              <a:gd name="connsiteX1375" fmla="*/ 4594833 w 6569477"/>
              <a:gd name="connsiteY1375" fmla="*/ 241395 h 6858000"/>
              <a:gd name="connsiteX1376" fmla="*/ 4603266 w 6569477"/>
              <a:gd name="connsiteY1376" fmla="*/ 241396 h 6858000"/>
              <a:gd name="connsiteX1377" fmla="*/ 4611704 w 6569477"/>
              <a:gd name="connsiteY1377" fmla="*/ 249833 h 6858000"/>
              <a:gd name="connsiteX1378" fmla="*/ 4603267 w 6569477"/>
              <a:gd name="connsiteY1378" fmla="*/ 249831 h 6858000"/>
              <a:gd name="connsiteX1379" fmla="*/ 4611704 w 6569477"/>
              <a:gd name="connsiteY1379" fmla="*/ 258268 h 6858000"/>
              <a:gd name="connsiteX1380" fmla="*/ 4611703 w 6569477"/>
              <a:gd name="connsiteY1380" fmla="*/ 266704 h 6858000"/>
              <a:gd name="connsiteX1381" fmla="*/ 4552654 w 6569477"/>
              <a:gd name="connsiteY1381" fmla="*/ 207654 h 6858000"/>
              <a:gd name="connsiteX1382" fmla="*/ 4561090 w 6569477"/>
              <a:gd name="connsiteY1382" fmla="*/ 207654 h 6858000"/>
              <a:gd name="connsiteX1383" fmla="*/ 4569525 w 6569477"/>
              <a:gd name="connsiteY1383" fmla="*/ 207654 h 6858000"/>
              <a:gd name="connsiteX1384" fmla="*/ 4561090 w 6569477"/>
              <a:gd name="connsiteY1384" fmla="*/ 199218 h 6858000"/>
              <a:gd name="connsiteX1385" fmla="*/ 4552654 w 6569477"/>
              <a:gd name="connsiteY1385" fmla="*/ 199219 h 6858000"/>
              <a:gd name="connsiteX1386" fmla="*/ 4544217 w 6569477"/>
              <a:gd name="connsiteY1386" fmla="*/ 190783 h 6858000"/>
              <a:gd name="connsiteX1387" fmla="*/ 4527347 w 6569477"/>
              <a:gd name="connsiteY1387" fmla="*/ 157040 h 6858000"/>
              <a:gd name="connsiteX1388" fmla="*/ 4527346 w 6569477"/>
              <a:gd name="connsiteY1388" fmla="*/ 148604 h 6858000"/>
              <a:gd name="connsiteX1389" fmla="*/ 4518910 w 6569477"/>
              <a:gd name="connsiteY1389" fmla="*/ 140168 h 6858000"/>
              <a:gd name="connsiteX1390" fmla="*/ 4510474 w 6569477"/>
              <a:gd name="connsiteY1390" fmla="*/ 140168 h 6858000"/>
              <a:gd name="connsiteX1391" fmla="*/ 4510474 w 6569477"/>
              <a:gd name="connsiteY1391" fmla="*/ 148604 h 6858000"/>
              <a:gd name="connsiteX1392" fmla="*/ 4476732 w 6569477"/>
              <a:gd name="connsiteY1392" fmla="*/ 106427 h 6858000"/>
              <a:gd name="connsiteX1393" fmla="*/ 4468297 w 6569477"/>
              <a:gd name="connsiteY1393" fmla="*/ 97990 h 6858000"/>
              <a:gd name="connsiteX1394" fmla="*/ 4459861 w 6569477"/>
              <a:gd name="connsiteY1394" fmla="*/ 97990 h 6858000"/>
              <a:gd name="connsiteX1395" fmla="*/ 4459861 w 6569477"/>
              <a:gd name="connsiteY1395" fmla="*/ 106428 h 6858000"/>
              <a:gd name="connsiteX1396" fmla="*/ 4426117 w 6569477"/>
              <a:gd name="connsiteY1396" fmla="*/ 89554 h 6858000"/>
              <a:gd name="connsiteX1397" fmla="*/ 4388156 w 6569477"/>
              <a:gd name="connsiteY1397" fmla="*/ 29450 h 6858000"/>
              <a:gd name="connsiteX1398" fmla="*/ 4360109 w 6569477"/>
              <a:gd name="connsiteY1398" fmla="*/ 0 h 6858000"/>
              <a:gd name="connsiteX1399" fmla="*/ 4638592 w 6569477"/>
              <a:gd name="connsiteY1399" fmla="*/ 0 h 6858000"/>
              <a:gd name="connsiteX1400" fmla="*/ 4699158 w 6569477"/>
              <a:gd name="connsiteY1400" fmla="*/ 62995 h 6858000"/>
              <a:gd name="connsiteX1401" fmla="*/ 5404662 w 6569477"/>
              <a:gd name="connsiteY1401" fmla="*/ 1051221 h 6858000"/>
              <a:gd name="connsiteX1402" fmla="*/ 5938418 w 6569477"/>
              <a:gd name="connsiteY1402" fmla="*/ 2935851 h 6858000"/>
              <a:gd name="connsiteX1403" fmla="*/ 5947253 w 6569477"/>
              <a:gd name="connsiteY1403" fmla="*/ 3112842 h 6858000"/>
              <a:gd name="connsiteX1404" fmla="*/ 5951125 w 6569477"/>
              <a:gd name="connsiteY1404" fmla="*/ 3133338 h 6858000"/>
              <a:gd name="connsiteX1405" fmla="*/ 5950868 w 6569477"/>
              <a:gd name="connsiteY1405" fmla="*/ 3126941 h 6858000"/>
              <a:gd name="connsiteX1406" fmla="*/ 5953938 w 6569477"/>
              <a:gd name="connsiteY1406" fmla="*/ 3123616 h 6858000"/>
              <a:gd name="connsiteX1407" fmla="*/ 5954453 w 6569477"/>
              <a:gd name="connsiteY1407" fmla="*/ 3136408 h 6858000"/>
              <a:gd name="connsiteX1408" fmla="*/ 5957779 w 6569477"/>
              <a:gd name="connsiteY1408" fmla="*/ 3139480 h 6858000"/>
              <a:gd name="connsiteX1409" fmla="*/ 5954710 w 6569477"/>
              <a:gd name="connsiteY1409" fmla="*/ 3142804 h 6858000"/>
              <a:gd name="connsiteX1410" fmla="*/ 5960116 w 6569477"/>
              <a:gd name="connsiteY1410" fmla="*/ 3277128 h 6858000"/>
              <a:gd name="connsiteX1411" fmla="*/ 5972174 w 6569477"/>
              <a:gd name="connsiteY1411" fmla="*/ 3417593 h 6858000"/>
              <a:gd name="connsiteX1412" fmla="*/ 5962709 w 6569477"/>
              <a:gd name="connsiteY1412" fmla="*/ 3421173 h 6858000"/>
              <a:gd name="connsiteX1413" fmla="*/ 5968094 w 6569477"/>
              <a:gd name="connsiteY1413" fmla="*/ 3475415 h 6858000"/>
              <a:gd name="connsiteX1414" fmla="*/ 5964787 w 6569477"/>
              <a:gd name="connsiteY1414" fmla="*/ 3552426 h 6858000"/>
              <a:gd name="connsiteX1415" fmla="*/ 5951498 w 6569477"/>
              <a:gd name="connsiteY1415" fmla="*/ 3620225 h 6858000"/>
              <a:gd name="connsiteX1416" fmla="*/ 5941518 w 6569477"/>
              <a:gd name="connsiteY1416" fmla="*/ 3611013 h 6858000"/>
              <a:gd name="connsiteX1417" fmla="*/ 5933358 w 6569477"/>
              <a:gd name="connsiteY1417" fmla="*/ 3726657 h 6858000"/>
              <a:gd name="connsiteX1418" fmla="*/ 5932401 w 6569477"/>
              <a:gd name="connsiteY1418" fmla="*/ 3750159 h 6858000"/>
              <a:gd name="connsiteX1419" fmla="*/ 5936112 w 6569477"/>
              <a:gd name="connsiteY1419" fmla="*/ 3742197 h 6858000"/>
              <a:gd name="connsiteX1420" fmla="*/ 5931041 w 6569477"/>
              <a:gd name="connsiteY1420" fmla="*/ 3783572 h 6858000"/>
              <a:gd name="connsiteX1421" fmla="*/ 5930942 w 6569477"/>
              <a:gd name="connsiteY1421" fmla="*/ 3786013 h 6858000"/>
              <a:gd name="connsiteX1422" fmla="*/ 5930199 w 6569477"/>
              <a:gd name="connsiteY1422" fmla="*/ 3790443 h 6858000"/>
              <a:gd name="connsiteX1423" fmla="*/ 5909750 w 6569477"/>
              <a:gd name="connsiteY1423" fmla="*/ 3957308 h 6858000"/>
              <a:gd name="connsiteX1424" fmla="*/ 5877062 w 6569477"/>
              <a:gd name="connsiteY1424" fmla="*/ 4172416 h 6858000"/>
              <a:gd name="connsiteX1425" fmla="*/ 5868625 w 6569477"/>
              <a:gd name="connsiteY1425" fmla="*/ 4214595 h 6858000"/>
              <a:gd name="connsiteX1426" fmla="*/ 5609277 w 6569477"/>
              <a:gd name="connsiteY1426" fmla="*/ 5137233 h 6858000"/>
              <a:gd name="connsiteX1427" fmla="*/ 5491924 w 6569477"/>
              <a:gd name="connsiteY1427" fmla="*/ 5411666 h 6858000"/>
              <a:gd name="connsiteX1428" fmla="*/ 5491547 w 6569477"/>
              <a:gd name="connsiteY1428" fmla="*/ 5414872 h 6858000"/>
              <a:gd name="connsiteX1429" fmla="*/ 5487221 w 6569477"/>
              <a:gd name="connsiteY1429" fmla="*/ 5422780 h 6858000"/>
              <a:gd name="connsiteX1430" fmla="*/ 5489486 w 6569477"/>
              <a:gd name="connsiteY1430" fmla="*/ 5427576 h 6858000"/>
              <a:gd name="connsiteX1431" fmla="*/ 5484693 w 6569477"/>
              <a:gd name="connsiteY1431" fmla="*/ 5429840 h 6858000"/>
              <a:gd name="connsiteX1432" fmla="*/ 5431604 w 6569477"/>
              <a:gd name="connsiteY1432" fmla="*/ 5578103 h 6858000"/>
              <a:gd name="connsiteX1433" fmla="*/ 5383045 w 6569477"/>
              <a:gd name="connsiteY1433" fmla="*/ 5735954 h 6858000"/>
              <a:gd name="connsiteX1434" fmla="*/ 5371193 w 6569477"/>
              <a:gd name="connsiteY1434" fmla="*/ 5735689 h 6858000"/>
              <a:gd name="connsiteX1435" fmla="*/ 5353234 w 6569477"/>
              <a:gd name="connsiteY1435" fmla="*/ 5796964 h 6858000"/>
              <a:gd name="connsiteX1436" fmla="*/ 5315838 w 6569477"/>
              <a:gd name="connsiteY1436" fmla="*/ 5879154 h 6858000"/>
              <a:gd name="connsiteX1437" fmla="*/ 5271646 w 6569477"/>
              <a:gd name="connsiteY1437" fmla="*/ 5946958 h 6858000"/>
              <a:gd name="connsiteX1438" fmla="*/ 5264849 w 6569477"/>
              <a:gd name="connsiteY1438" fmla="*/ 5932571 h 6858000"/>
              <a:gd name="connsiteX1439" fmla="*/ 5205226 w 6569477"/>
              <a:gd name="connsiteY1439" fmla="*/ 6054591 h 6858000"/>
              <a:gd name="connsiteX1440" fmla="*/ 5133488 w 6569477"/>
              <a:gd name="connsiteY1440" fmla="*/ 6188200 h 6858000"/>
              <a:gd name="connsiteX1441" fmla="*/ 5117105 w 6569477"/>
              <a:gd name="connsiteY1441" fmla="*/ 6178342 h 6858000"/>
              <a:gd name="connsiteX1442" fmla="*/ 5104989 w 6569477"/>
              <a:gd name="connsiteY1442" fmla="*/ 6189932 h 6858000"/>
              <a:gd name="connsiteX1443" fmla="*/ 5105252 w 6569477"/>
              <a:gd name="connsiteY1443" fmla="*/ 6178076 h 6858000"/>
              <a:gd name="connsiteX1444" fmla="*/ 5107780 w 6569477"/>
              <a:gd name="connsiteY1444" fmla="*/ 6171017 h 6858000"/>
              <a:gd name="connsiteX1445" fmla="*/ 5110570 w 6569477"/>
              <a:gd name="connsiteY1445" fmla="*/ 6152101 h 6858000"/>
              <a:gd name="connsiteX1446" fmla="*/ 5117630 w 6569477"/>
              <a:gd name="connsiteY1446" fmla="*/ 6154631 h 6858000"/>
              <a:gd name="connsiteX1447" fmla="*/ 5124951 w 6569477"/>
              <a:gd name="connsiteY1447" fmla="*/ 6145306 h 6858000"/>
              <a:gd name="connsiteX1448" fmla="*/ 5124689 w 6569477"/>
              <a:gd name="connsiteY1448" fmla="*/ 6157162 h 6858000"/>
              <a:gd name="connsiteX1449" fmla="*/ 5122160 w 6569477"/>
              <a:gd name="connsiteY1449" fmla="*/ 6164222 h 6858000"/>
              <a:gd name="connsiteX1450" fmla="*/ 5161821 w 6569477"/>
              <a:gd name="connsiteY1450" fmla="*/ 6086827 h 6858000"/>
              <a:gd name="connsiteX1451" fmla="*/ 5223710 w 6569477"/>
              <a:gd name="connsiteY1451" fmla="*/ 5969604 h 6858000"/>
              <a:gd name="connsiteX1452" fmla="*/ 5255262 w 6569477"/>
              <a:gd name="connsiteY1452" fmla="*/ 5937100 h 6858000"/>
              <a:gd name="connsiteX1453" fmla="*/ 5265899 w 6569477"/>
              <a:gd name="connsiteY1453" fmla="*/ 5885149 h 6858000"/>
              <a:gd name="connsiteX1454" fmla="*/ 5310355 w 6569477"/>
              <a:gd name="connsiteY1454" fmla="*/ 5805490 h 6858000"/>
              <a:gd name="connsiteX1455" fmla="*/ 5342957 w 6569477"/>
              <a:gd name="connsiteY1455" fmla="*/ 5725565 h 6858000"/>
              <a:gd name="connsiteX1456" fmla="*/ 5359603 w 6569477"/>
              <a:gd name="connsiteY1456" fmla="*/ 5723566 h 6858000"/>
              <a:gd name="connsiteX1457" fmla="*/ 5405162 w 6569477"/>
              <a:gd name="connsiteY1457" fmla="*/ 5607458 h 6858000"/>
              <a:gd name="connsiteX1458" fmla="*/ 5419834 w 6569477"/>
              <a:gd name="connsiteY1458" fmla="*/ 5556614 h 6858000"/>
              <a:gd name="connsiteX1459" fmla="*/ 5343783 w 6569477"/>
              <a:gd name="connsiteY1459" fmla="*/ 5707015 h 6858000"/>
              <a:gd name="connsiteX1460" fmla="*/ 4588841 w 6569477"/>
              <a:gd name="connsiteY1460" fmla="*/ 6742552 h 6858000"/>
              <a:gd name="connsiteX1461" fmla="*/ 4469515 w 6569477"/>
              <a:gd name="connsiteY1461" fmla="*/ 6858000 h 6858000"/>
              <a:gd name="connsiteX1462" fmla="*/ 4102414 w 6569477"/>
              <a:gd name="connsiteY1462" fmla="*/ 6858000 h 6858000"/>
              <a:gd name="connsiteX1463" fmla="*/ 4156175 w 6569477"/>
              <a:gd name="connsiteY1463" fmla="*/ 6787476 h 6858000"/>
              <a:gd name="connsiteX1464" fmla="*/ 4333324 w 6569477"/>
              <a:gd name="connsiteY1464" fmla="*/ 6525971 h 6858000"/>
              <a:gd name="connsiteX1465" fmla="*/ 4350197 w 6569477"/>
              <a:gd name="connsiteY1465" fmla="*/ 6551277 h 6858000"/>
              <a:gd name="connsiteX1466" fmla="*/ 4451424 w 6569477"/>
              <a:gd name="connsiteY1466" fmla="*/ 6365693 h 6858000"/>
              <a:gd name="connsiteX1467" fmla="*/ 4527346 w 6569477"/>
              <a:gd name="connsiteY1467" fmla="*/ 6225714 h 6858000"/>
              <a:gd name="connsiteX1468" fmla="*/ 4556321 w 6569477"/>
              <a:gd name="connsiteY1468" fmla="*/ 6179312 h 6858000"/>
              <a:gd name="connsiteX1469" fmla="*/ 4561089 w 6569477"/>
              <a:gd name="connsiteY1469" fmla="*/ 6180105 h 6858000"/>
              <a:gd name="connsiteX1470" fmla="*/ 4577961 w 6569477"/>
              <a:gd name="connsiteY1470" fmla="*/ 6171673 h 6858000"/>
              <a:gd name="connsiteX1471" fmla="*/ 4586396 w 6569477"/>
              <a:gd name="connsiteY1471" fmla="*/ 6171671 h 6858000"/>
              <a:gd name="connsiteX1472" fmla="*/ 4603267 w 6569477"/>
              <a:gd name="connsiteY1472" fmla="*/ 6129493 h 6858000"/>
              <a:gd name="connsiteX1473" fmla="*/ 4620139 w 6569477"/>
              <a:gd name="connsiteY1473" fmla="*/ 6112623 h 6858000"/>
              <a:gd name="connsiteX1474" fmla="*/ 4620140 w 6569477"/>
              <a:gd name="connsiteY1474" fmla="*/ 6104185 h 6858000"/>
              <a:gd name="connsiteX1475" fmla="*/ 4611704 w 6569477"/>
              <a:gd name="connsiteY1475" fmla="*/ 6104186 h 6858000"/>
              <a:gd name="connsiteX1476" fmla="*/ 4645446 w 6569477"/>
              <a:gd name="connsiteY1476" fmla="*/ 6049356 h 6858000"/>
              <a:gd name="connsiteX1477" fmla="*/ 4658579 w 6569477"/>
              <a:gd name="connsiteY1477" fmla="*/ 6024607 h 6858000"/>
              <a:gd name="connsiteX1478" fmla="*/ 4657191 w 6569477"/>
              <a:gd name="connsiteY1478" fmla="*/ 6022823 h 6858000"/>
              <a:gd name="connsiteX1479" fmla="*/ 4637720 w 6569477"/>
              <a:gd name="connsiteY1479" fmla="*/ 6031225 h 6858000"/>
              <a:gd name="connsiteX1480" fmla="*/ 4625218 w 6569477"/>
              <a:gd name="connsiteY1480" fmla="*/ 6042395 h 6858000"/>
              <a:gd name="connsiteX1481" fmla="*/ 4625358 w 6569477"/>
              <a:gd name="connsiteY1481" fmla="*/ 6039920 h 6858000"/>
              <a:gd name="connsiteX1482" fmla="*/ 4603267 w 6569477"/>
              <a:gd name="connsiteY1482" fmla="*/ 6062007 h 6858000"/>
              <a:gd name="connsiteX1483" fmla="*/ 4620139 w 6569477"/>
              <a:gd name="connsiteY1483" fmla="*/ 6036700 h 6858000"/>
              <a:gd name="connsiteX1484" fmla="*/ 4502039 w 6569477"/>
              <a:gd name="connsiteY1484" fmla="*/ 6188543 h 6858000"/>
              <a:gd name="connsiteX1485" fmla="*/ 4383940 w 6569477"/>
              <a:gd name="connsiteY1485" fmla="*/ 6357257 h 6858000"/>
              <a:gd name="connsiteX1486" fmla="*/ 4367067 w 6569477"/>
              <a:gd name="connsiteY1486" fmla="*/ 6357256 h 6858000"/>
              <a:gd name="connsiteX1487" fmla="*/ 4240530 w 6569477"/>
              <a:gd name="connsiteY1487" fmla="*/ 6492227 h 6858000"/>
              <a:gd name="connsiteX1488" fmla="*/ 4189918 w 6569477"/>
              <a:gd name="connsiteY1488" fmla="*/ 6542842 h 6858000"/>
              <a:gd name="connsiteX1489" fmla="*/ 4173045 w 6569477"/>
              <a:gd name="connsiteY1489" fmla="*/ 6568148 h 6858000"/>
              <a:gd name="connsiteX1490" fmla="*/ 4130868 w 6569477"/>
              <a:gd name="connsiteY1490" fmla="*/ 6601891 h 6858000"/>
              <a:gd name="connsiteX1491" fmla="*/ 4054944 w 6569477"/>
              <a:gd name="connsiteY1491" fmla="*/ 6686246 h 6858000"/>
              <a:gd name="connsiteX1492" fmla="*/ 3979024 w 6569477"/>
              <a:gd name="connsiteY1492" fmla="*/ 6762169 h 6858000"/>
              <a:gd name="connsiteX1493" fmla="*/ 3916151 w 6569477"/>
              <a:gd name="connsiteY1493" fmla="*/ 6823459 h 6858000"/>
              <a:gd name="connsiteX1494" fmla="*/ 3874750 w 6569477"/>
              <a:gd name="connsiteY1494" fmla="*/ 6858000 h 6858000"/>
              <a:gd name="connsiteX1495" fmla="*/ 3809992 w 6569477"/>
              <a:gd name="connsiteY1495" fmla="*/ 6858000 h 6858000"/>
              <a:gd name="connsiteX1496" fmla="*/ 3835617 w 6569477"/>
              <a:gd name="connsiteY1496" fmla="*/ 6838089 h 6858000"/>
              <a:gd name="connsiteX1497" fmla="*/ 4139304 w 6569477"/>
              <a:gd name="connsiteY1497" fmla="*/ 6576584 h 6858000"/>
              <a:gd name="connsiteX1498" fmla="*/ 4046510 w 6569477"/>
              <a:gd name="connsiteY1498" fmla="*/ 6652505 h 6858000"/>
              <a:gd name="connsiteX1499" fmla="*/ 4021202 w 6569477"/>
              <a:gd name="connsiteY1499" fmla="*/ 6660941 h 6858000"/>
              <a:gd name="connsiteX1500" fmla="*/ 3810311 w 6569477"/>
              <a:gd name="connsiteY1500" fmla="*/ 6829655 h 6858000"/>
              <a:gd name="connsiteX1501" fmla="*/ 3774445 w 6569477"/>
              <a:gd name="connsiteY1501" fmla="*/ 6858000 h 6858000"/>
              <a:gd name="connsiteX1502" fmla="*/ 3720522 w 6569477"/>
              <a:gd name="connsiteY1502" fmla="*/ 6858000 h 6858000"/>
              <a:gd name="connsiteX1503" fmla="*/ 3734388 w 6569477"/>
              <a:gd name="connsiteY1503" fmla="*/ 6846525 h 6858000"/>
              <a:gd name="connsiteX1504" fmla="*/ 3768132 w 6569477"/>
              <a:gd name="connsiteY1504" fmla="*/ 6821217 h 6858000"/>
              <a:gd name="connsiteX1505" fmla="*/ 3869358 w 6569477"/>
              <a:gd name="connsiteY1505" fmla="*/ 6745298 h 6858000"/>
              <a:gd name="connsiteX1506" fmla="*/ 3911538 w 6569477"/>
              <a:gd name="connsiteY1506" fmla="*/ 6711555 h 6858000"/>
              <a:gd name="connsiteX1507" fmla="*/ 3919975 w 6569477"/>
              <a:gd name="connsiteY1507" fmla="*/ 6711555 h 6858000"/>
              <a:gd name="connsiteX1508" fmla="*/ 3928411 w 6569477"/>
              <a:gd name="connsiteY1508" fmla="*/ 6703118 h 6858000"/>
              <a:gd name="connsiteX1509" fmla="*/ 3928411 w 6569477"/>
              <a:gd name="connsiteY1509" fmla="*/ 6694684 h 6858000"/>
              <a:gd name="connsiteX1510" fmla="*/ 3936845 w 6569477"/>
              <a:gd name="connsiteY1510" fmla="*/ 6694684 h 6858000"/>
              <a:gd name="connsiteX1511" fmla="*/ 4097124 w 6569477"/>
              <a:gd name="connsiteY1511" fmla="*/ 6551277 h 6858000"/>
              <a:gd name="connsiteX1512" fmla="*/ 4113995 w 6569477"/>
              <a:gd name="connsiteY1512" fmla="*/ 6542841 h 6858000"/>
              <a:gd name="connsiteX1513" fmla="*/ 4122431 w 6569477"/>
              <a:gd name="connsiteY1513" fmla="*/ 6542841 h 6858000"/>
              <a:gd name="connsiteX1514" fmla="*/ 4130869 w 6569477"/>
              <a:gd name="connsiteY1514" fmla="*/ 6534407 h 6858000"/>
              <a:gd name="connsiteX1515" fmla="*/ 4130868 w 6569477"/>
              <a:gd name="connsiteY1515" fmla="*/ 6525971 h 6858000"/>
              <a:gd name="connsiteX1516" fmla="*/ 4189919 w 6569477"/>
              <a:gd name="connsiteY1516" fmla="*/ 6458484 h 6858000"/>
              <a:gd name="connsiteX1517" fmla="*/ 4198354 w 6569477"/>
              <a:gd name="connsiteY1517" fmla="*/ 6450050 h 6858000"/>
              <a:gd name="connsiteX1518" fmla="*/ 4206790 w 6569477"/>
              <a:gd name="connsiteY1518" fmla="*/ 6433178 h 6858000"/>
              <a:gd name="connsiteX1519" fmla="*/ 4190270 w 6569477"/>
              <a:gd name="connsiteY1519" fmla="*/ 6433178 h 6858000"/>
              <a:gd name="connsiteX1520" fmla="*/ 4207843 w 6569477"/>
              <a:gd name="connsiteY1520" fmla="*/ 6416307 h 6858000"/>
              <a:gd name="connsiteX1521" fmla="*/ 4215199 w 6569477"/>
              <a:gd name="connsiteY1521" fmla="*/ 6391088 h 6858000"/>
              <a:gd name="connsiteX1522" fmla="*/ 4215378 w 6569477"/>
              <a:gd name="connsiteY1522" fmla="*/ 6390919 h 6858000"/>
              <a:gd name="connsiteX1523" fmla="*/ 4244751 w 6569477"/>
              <a:gd name="connsiteY1523" fmla="*/ 6375183 h 6858000"/>
              <a:gd name="connsiteX1524" fmla="*/ 4274275 w 6569477"/>
              <a:gd name="connsiteY1524" fmla="*/ 6340386 h 6858000"/>
              <a:gd name="connsiteX1525" fmla="*/ 4282710 w 6569477"/>
              <a:gd name="connsiteY1525" fmla="*/ 6340386 h 6858000"/>
              <a:gd name="connsiteX1526" fmla="*/ 4282712 w 6569477"/>
              <a:gd name="connsiteY1526" fmla="*/ 6331950 h 6858000"/>
              <a:gd name="connsiteX1527" fmla="*/ 4282711 w 6569477"/>
              <a:gd name="connsiteY1527" fmla="*/ 6323514 h 6858000"/>
              <a:gd name="connsiteX1528" fmla="*/ 4308018 w 6569477"/>
              <a:gd name="connsiteY1528" fmla="*/ 6315078 h 6858000"/>
              <a:gd name="connsiteX1529" fmla="*/ 4299581 w 6569477"/>
              <a:gd name="connsiteY1529" fmla="*/ 6323514 h 6858000"/>
              <a:gd name="connsiteX1530" fmla="*/ 4291147 w 6569477"/>
              <a:gd name="connsiteY1530" fmla="*/ 6340386 h 6858000"/>
              <a:gd name="connsiteX1531" fmla="*/ 4308019 w 6569477"/>
              <a:gd name="connsiteY1531" fmla="*/ 6331950 h 6858000"/>
              <a:gd name="connsiteX1532" fmla="*/ 4316453 w 6569477"/>
              <a:gd name="connsiteY1532" fmla="*/ 6331950 h 6858000"/>
              <a:gd name="connsiteX1533" fmla="*/ 4282711 w 6569477"/>
              <a:gd name="connsiteY1533" fmla="*/ 6374128 h 6858000"/>
              <a:gd name="connsiteX1534" fmla="*/ 4544217 w 6569477"/>
              <a:gd name="connsiteY1534" fmla="*/ 6104187 h 6858000"/>
              <a:gd name="connsiteX1535" fmla="*/ 4569526 w 6569477"/>
              <a:gd name="connsiteY1535" fmla="*/ 6070442 h 6858000"/>
              <a:gd name="connsiteX1536" fmla="*/ 4577961 w 6569477"/>
              <a:gd name="connsiteY1536" fmla="*/ 6062009 h 6858000"/>
              <a:gd name="connsiteX1537" fmla="*/ 4683408 w 6569477"/>
              <a:gd name="connsiteY1537" fmla="*/ 5931256 h 6858000"/>
              <a:gd name="connsiteX1538" fmla="*/ 4748312 w 6569477"/>
              <a:gd name="connsiteY1538" fmla="*/ 5835198 h 6858000"/>
              <a:gd name="connsiteX1539" fmla="*/ 4751363 w 6569477"/>
              <a:gd name="connsiteY1539" fmla="*/ 5826231 h 6858000"/>
              <a:gd name="connsiteX1540" fmla="*/ 4767931 w 6569477"/>
              <a:gd name="connsiteY1540" fmla="*/ 5806085 h 6858000"/>
              <a:gd name="connsiteX1541" fmla="*/ 4768003 w 6569477"/>
              <a:gd name="connsiteY1541" fmla="*/ 5806053 h 6858000"/>
              <a:gd name="connsiteX1542" fmla="*/ 4788853 w 6569477"/>
              <a:gd name="connsiteY1542" fmla="*/ 5775196 h 6858000"/>
              <a:gd name="connsiteX1543" fmla="*/ 4792070 w 6569477"/>
              <a:gd name="connsiteY1543" fmla="*/ 5772856 h 6858000"/>
              <a:gd name="connsiteX1544" fmla="*/ 4793063 w 6569477"/>
              <a:gd name="connsiteY1544" fmla="*/ 5765638 h 6858000"/>
              <a:gd name="connsiteX1545" fmla="*/ 4796398 w 6569477"/>
              <a:gd name="connsiteY1545" fmla="*/ 5743259 h 6858000"/>
              <a:gd name="connsiteX1546" fmla="*/ 4843536 w 6569477"/>
              <a:gd name="connsiteY1546" fmla="*/ 5665159 h 6858000"/>
              <a:gd name="connsiteX1547" fmla="*/ 4878837 w 6569477"/>
              <a:gd name="connsiteY1547" fmla="*/ 5586387 h 6858000"/>
              <a:gd name="connsiteX1548" fmla="*/ 4895541 w 6569477"/>
              <a:gd name="connsiteY1548" fmla="*/ 5584956 h 6858000"/>
              <a:gd name="connsiteX1549" fmla="*/ 4981973 w 6569477"/>
              <a:gd name="connsiteY1549" fmla="*/ 5357045 h 6858000"/>
              <a:gd name="connsiteX1550" fmla="*/ 4962502 w 6569477"/>
              <a:gd name="connsiteY1550" fmla="*/ 5365447 h 6858000"/>
              <a:gd name="connsiteX1551" fmla="*/ 5038742 w 6569477"/>
              <a:gd name="connsiteY1551" fmla="*/ 5234354 h 6858000"/>
              <a:gd name="connsiteX1552" fmla="*/ 5031211 w 6569477"/>
              <a:gd name="connsiteY1552" fmla="*/ 5283813 h 6858000"/>
              <a:gd name="connsiteX1553" fmla="*/ 5033979 w 6569477"/>
              <a:gd name="connsiteY1553" fmla="*/ 5276843 h 6858000"/>
              <a:gd name="connsiteX1554" fmla="*/ 5038846 w 6569477"/>
              <a:gd name="connsiteY1554" fmla="*/ 5274743 h 6858000"/>
              <a:gd name="connsiteX1555" fmla="*/ 5033312 w 6569477"/>
              <a:gd name="connsiteY1555" fmla="*/ 5288683 h 6858000"/>
              <a:gd name="connsiteX1556" fmla="*/ 5035413 w 6569477"/>
              <a:gd name="connsiteY1556" fmla="*/ 5293552 h 6858000"/>
              <a:gd name="connsiteX1557" fmla="*/ 5030545 w 6569477"/>
              <a:gd name="connsiteY1557" fmla="*/ 5295653 h 6858000"/>
              <a:gd name="connsiteX1558" fmla="*/ 4972446 w 6569477"/>
              <a:gd name="connsiteY1558" fmla="*/ 5442024 h 6858000"/>
              <a:gd name="connsiteX1559" fmla="*/ 4918549 w 6569477"/>
              <a:gd name="connsiteY1559" fmla="*/ 5598134 h 6858000"/>
              <a:gd name="connsiteX1560" fmla="*/ 4906713 w 6569477"/>
              <a:gd name="connsiteY1560" fmla="*/ 5597465 h 6858000"/>
              <a:gd name="connsiteX1561" fmla="*/ 4886681 w 6569477"/>
              <a:gd name="connsiteY1561" fmla="*/ 5658095 h 6858000"/>
              <a:gd name="connsiteX1562" fmla="*/ 4846511 w 6569477"/>
              <a:gd name="connsiteY1562" fmla="*/ 5738966 h 6858000"/>
              <a:gd name="connsiteX1563" fmla="*/ 4800039 w 6569477"/>
              <a:gd name="connsiteY1563" fmla="*/ 5805228 h 6858000"/>
              <a:gd name="connsiteX1564" fmla="*/ 4796888 w 6569477"/>
              <a:gd name="connsiteY1564" fmla="*/ 5797923 h 6858000"/>
              <a:gd name="connsiteX1565" fmla="*/ 4793961 w 6569477"/>
              <a:gd name="connsiteY1565" fmla="*/ 5791139 h 6858000"/>
              <a:gd name="connsiteX1566" fmla="*/ 4788854 w 6569477"/>
              <a:gd name="connsiteY1566" fmla="*/ 5800502 h 6858000"/>
              <a:gd name="connsiteX1567" fmla="*/ 4788524 w 6569477"/>
              <a:gd name="connsiteY1567" fmla="*/ 5800530 h 6858000"/>
              <a:gd name="connsiteX1568" fmla="*/ 4772434 w 6569477"/>
              <a:gd name="connsiteY1568" fmla="*/ 5831127 h 6858000"/>
              <a:gd name="connsiteX1569" fmla="*/ 4771983 w 6569477"/>
              <a:gd name="connsiteY1569" fmla="*/ 5834245 h 6858000"/>
              <a:gd name="connsiteX1570" fmla="*/ 4770615 w 6569477"/>
              <a:gd name="connsiteY1570" fmla="*/ 5834587 h 6858000"/>
              <a:gd name="connsiteX1571" fmla="*/ 4763546 w 6569477"/>
              <a:gd name="connsiteY1571" fmla="*/ 5848027 h 6858000"/>
              <a:gd name="connsiteX1572" fmla="*/ 4763547 w 6569477"/>
              <a:gd name="connsiteY1572" fmla="*/ 5851116 h 6858000"/>
              <a:gd name="connsiteX1573" fmla="*/ 4729804 w 6569477"/>
              <a:gd name="connsiteY1573" fmla="*/ 5927037 h 6858000"/>
              <a:gd name="connsiteX1574" fmla="*/ 4738240 w 6569477"/>
              <a:gd name="connsiteY1574" fmla="*/ 5910164 h 6858000"/>
              <a:gd name="connsiteX1575" fmla="*/ 4738240 w 6569477"/>
              <a:gd name="connsiteY1575" fmla="*/ 5927039 h 6858000"/>
              <a:gd name="connsiteX1576" fmla="*/ 4755110 w 6569477"/>
              <a:gd name="connsiteY1576" fmla="*/ 5918603 h 6858000"/>
              <a:gd name="connsiteX1577" fmla="*/ 4755112 w 6569477"/>
              <a:gd name="connsiteY1577" fmla="*/ 5927039 h 6858000"/>
              <a:gd name="connsiteX1578" fmla="*/ 4746676 w 6569477"/>
              <a:gd name="connsiteY1578" fmla="*/ 5935473 h 6858000"/>
              <a:gd name="connsiteX1579" fmla="*/ 4746678 w 6569477"/>
              <a:gd name="connsiteY1579" fmla="*/ 5943907 h 6858000"/>
              <a:gd name="connsiteX1580" fmla="*/ 4721368 w 6569477"/>
              <a:gd name="connsiteY1580" fmla="*/ 5994521 h 6858000"/>
              <a:gd name="connsiteX1581" fmla="*/ 4721369 w 6569477"/>
              <a:gd name="connsiteY1581" fmla="*/ 6002959 h 6858000"/>
              <a:gd name="connsiteX1582" fmla="*/ 4729804 w 6569477"/>
              <a:gd name="connsiteY1582" fmla="*/ 5994523 h 6858000"/>
              <a:gd name="connsiteX1583" fmla="*/ 4738240 w 6569477"/>
              <a:gd name="connsiteY1583" fmla="*/ 5994523 h 6858000"/>
              <a:gd name="connsiteX1584" fmla="*/ 4653883 w 6569477"/>
              <a:gd name="connsiteY1584" fmla="*/ 6146366 h 6858000"/>
              <a:gd name="connsiteX1585" fmla="*/ 4561090 w 6569477"/>
              <a:gd name="connsiteY1585" fmla="*/ 6289771 h 6858000"/>
              <a:gd name="connsiteX1586" fmla="*/ 4561089 w 6569477"/>
              <a:gd name="connsiteY1586" fmla="*/ 6298205 h 6858000"/>
              <a:gd name="connsiteX1587" fmla="*/ 4552654 w 6569477"/>
              <a:gd name="connsiteY1587" fmla="*/ 6298207 h 6858000"/>
              <a:gd name="connsiteX1588" fmla="*/ 4552653 w 6569477"/>
              <a:gd name="connsiteY1588" fmla="*/ 6306643 h 6858000"/>
              <a:gd name="connsiteX1589" fmla="*/ 4544217 w 6569477"/>
              <a:gd name="connsiteY1589" fmla="*/ 6315080 h 6858000"/>
              <a:gd name="connsiteX1590" fmla="*/ 4527347 w 6569477"/>
              <a:gd name="connsiteY1590" fmla="*/ 6340384 h 6858000"/>
              <a:gd name="connsiteX1591" fmla="*/ 4527349 w 6569477"/>
              <a:gd name="connsiteY1591" fmla="*/ 6357257 h 6858000"/>
              <a:gd name="connsiteX1592" fmla="*/ 4544216 w 6569477"/>
              <a:gd name="connsiteY1592" fmla="*/ 6323514 h 6858000"/>
              <a:gd name="connsiteX1593" fmla="*/ 4552655 w 6569477"/>
              <a:gd name="connsiteY1593" fmla="*/ 6323514 h 6858000"/>
              <a:gd name="connsiteX1594" fmla="*/ 4552653 w 6569477"/>
              <a:gd name="connsiteY1594" fmla="*/ 6331950 h 6858000"/>
              <a:gd name="connsiteX1595" fmla="*/ 4561089 w 6569477"/>
              <a:gd name="connsiteY1595" fmla="*/ 6323512 h 6858000"/>
              <a:gd name="connsiteX1596" fmla="*/ 4561090 w 6569477"/>
              <a:gd name="connsiteY1596" fmla="*/ 6315079 h 6858000"/>
              <a:gd name="connsiteX1597" fmla="*/ 4569526 w 6569477"/>
              <a:gd name="connsiteY1597" fmla="*/ 6306641 h 6858000"/>
              <a:gd name="connsiteX1598" fmla="*/ 4586397 w 6569477"/>
              <a:gd name="connsiteY1598" fmla="*/ 6281336 h 6858000"/>
              <a:gd name="connsiteX1599" fmla="*/ 4586397 w 6569477"/>
              <a:gd name="connsiteY1599" fmla="*/ 6264464 h 6858000"/>
              <a:gd name="connsiteX1600" fmla="*/ 4603267 w 6569477"/>
              <a:gd name="connsiteY1600" fmla="*/ 6264464 h 6858000"/>
              <a:gd name="connsiteX1601" fmla="*/ 4628576 w 6569477"/>
              <a:gd name="connsiteY1601" fmla="*/ 6205416 h 6858000"/>
              <a:gd name="connsiteX1602" fmla="*/ 4696061 w 6569477"/>
              <a:gd name="connsiteY1602" fmla="*/ 6104186 h 6858000"/>
              <a:gd name="connsiteX1603" fmla="*/ 4687626 w 6569477"/>
              <a:gd name="connsiteY1603" fmla="*/ 6104185 h 6858000"/>
              <a:gd name="connsiteX1604" fmla="*/ 4704496 w 6569477"/>
              <a:gd name="connsiteY1604" fmla="*/ 6087316 h 6858000"/>
              <a:gd name="connsiteX1605" fmla="*/ 4704497 w 6569477"/>
              <a:gd name="connsiteY1605" fmla="*/ 6070444 h 6858000"/>
              <a:gd name="connsiteX1606" fmla="*/ 4712933 w 6569477"/>
              <a:gd name="connsiteY1606" fmla="*/ 6070444 h 6858000"/>
              <a:gd name="connsiteX1607" fmla="*/ 4729804 w 6569477"/>
              <a:gd name="connsiteY1607" fmla="*/ 6053573 h 6858000"/>
              <a:gd name="connsiteX1608" fmla="*/ 4770138 w 6569477"/>
              <a:gd name="connsiteY1608" fmla="*/ 5956299 h 6858000"/>
              <a:gd name="connsiteX1609" fmla="*/ 4783304 w 6569477"/>
              <a:gd name="connsiteY1609" fmla="*/ 5941648 h 6858000"/>
              <a:gd name="connsiteX1610" fmla="*/ 4783581 w 6569477"/>
              <a:gd name="connsiteY1610" fmla="*/ 5941799 h 6858000"/>
              <a:gd name="connsiteX1611" fmla="*/ 4788853 w 6569477"/>
              <a:gd name="connsiteY1611" fmla="*/ 5935473 h 6858000"/>
              <a:gd name="connsiteX1612" fmla="*/ 4783304 w 6569477"/>
              <a:gd name="connsiteY1612" fmla="*/ 5941648 h 6858000"/>
              <a:gd name="connsiteX1613" fmla="*/ 4771983 w 6569477"/>
              <a:gd name="connsiteY1613" fmla="*/ 5935471 h 6858000"/>
              <a:gd name="connsiteX1614" fmla="*/ 4873212 w 6569477"/>
              <a:gd name="connsiteY1614" fmla="*/ 5749889 h 6858000"/>
              <a:gd name="connsiteX1615" fmla="*/ 4949133 w 6569477"/>
              <a:gd name="connsiteY1615" fmla="*/ 5598046 h 6858000"/>
              <a:gd name="connsiteX1616" fmla="*/ 4957571 w 6569477"/>
              <a:gd name="connsiteY1616" fmla="*/ 5598047 h 6858000"/>
              <a:gd name="connsiteX1617" fmla="*/ 5008183 w 6569477"/>
              <a:gd name="connsiteY1617" fmla="*/ 5496818 h 6858000"/>
              <a:gd name="connsiteX1618" fmla="*/ 5008182 w 6569477"/>
              <a:gd name="connsiteY1618" fmla="*/ 5522123 h 6858000"/>
              <a:gd name="connsiteX1619" fmla="*/ 4999747 w 6569477"/>
              <a:gd name="connsiteY1619" fmla="*/ 5488384 h 6858000"/>
              <a:gd name="connsiteX1620" fmla="*/ 5067232 w 6569477"/>
              <a:gd name="connsiteY1620" fmla="*/ 5378718 h 6858000"/>
              <a:gd name="connsiteX1621" fmla="*/ 5075669 w 6569477"/>
              <a:gd name="connsiteY1621" fmla="*/ 5370283 h 6858000"/>
              <a:gd name="connsiteX1622" fmla="*/ 5075669 w 6569477"/>
              <a:gd name="connsiteY1622" fmla="*/ 5361848 h 6858000"/>
              <a:gd name="connsiteX1623" fmla="*/ 5067234 w 6569477"/>
              <a:gd name="connsiteY1623" fmla="*/ 5361848 h 6858000"/>
              <a:gd name="connsiteX1624" fmla="*/ 5075669 w 6569477"/>
              <a:gd name="connsiteY1624" fmla="*/ 5344976 h 6858000"/>
              <a:gd name="connsiteX1625" fmla="*/ 5075671 w 6569477"/>
              <a:gd name="connsiteY1625" fmla="*/ 5353411 h 6858000"/>
              <a:gd name="connsiteX1626" fmla="*/ 5084105 w 6569477"/>
              <a:gd name="connsiteY1626" fmla="*/ 5353411 h 6858000"/>
              <a:gd name="connsiteX1627" fmla="*/ 5084105 w 6569477"/>
              <a:gd name="connsiteY1627" fmla="*/ 5336541 h 6858000"/>
              <a:gd name="connsiteX1628" fmla="*/ 5092541 w 6569477"/>
              <a:gd name="connsiteY1628" fmla="*/ 5328103 h 6858000"/>
              <a:gd name="connsiteX1629" fmla="*/ 5092541 w 6569477"/>
              <a:gd name="connsiteY1629" fmla="*/ 5302798 h 6858000"/>
              <a:gd name="connsiteX1630" fmla="*/ 5100978 w 6569477"/>
              <a:gd name="connsiteY1630" fmla="*/ 5285927 h 6858000"/>
              <a:gd name="connsiteX1631" fmla="*/ 5092541 w 6569477"/>
              <a:gd name="connsiteY1631" fmla="*/ 5294363 h 6858000"/>
              <a:gd name="connsiteX1632" fmla="*/ 5084105 w 6569477"/>
              <a:gd name="connsiteY1632" fmla="*/ 5302796 h 6858000"/>
              <a:gd name="connsiteX1633" fmla="*/ 5084105 w 6569477"/>
              <a:gd name="connsiteY1633" fmla="*/ 5285927 h 6858000"/>
              <a:gd name="connsiteX1634" fmla="*/ 5109412 w 6569477"/>
              <a:gd name="connsiteY1634" fmla="*/ 5235313 h 6858000"/>
              <a:gd name="connsiteX1635" fmla="*/ 5151589 w 6569477"/>
              <a:gd name="connsiteY1635" fmla="*/ 5142520 h 6858000"/>
              <a:gd name="connsiteX1636" fmla="*/ 5160025 w 6569477"/>
              <a:gd name="connsiteY1636" fmla="*/ 5134084 h 6858000"/>
              <a:gd name="connsiteX1637" fmla="*/ 5160025 w 6569477"/>
              <a:gd name="connsiteY1637" fmla="*/ 5125649 h 6858000"/>
              <a:gd name="connsiteX1638" fmla="*/ 5176898 w 6569477"/>
              <a:gd name="connsiteY1638" fmla="*/ 5083470 h 6858000"/>
              <a:gd name="connsiteX1639" fmla="*/ 5185333 w 6569477"/>
              <a:gd name="connsiteY1639" fmla="*/ 5049729 h 6858000"/>
              <a:gd name="connsiteX1640" fmla="*/ 5219076 w 6569477"/>
              <a:gd name="connsiteY1640" fmla="*/ 4990679 h 6858000"/>
              <a:gd name="connsiteX1641" fmla="*/ 5227514 w 6569477"/>
              <a:gd name="connsiteY1641" fmla="*/ 4990679 h 6858000"/>
              <a:gd name="connsiteX1642" fmla="*/ 5227511 w 6569477"/>
              <a:gd name="connsiteY1642" fmla="*/ 4973806 h 6858000"/>
              <a:gd name="connsiteX1643" fmla="*/ 5227512 w 6569477"/>
              <a:gd name="connsiteY1643" fmla="*/ 4965372 h 6858000"/>
              <a:gd name="connsiteX1644" fmla="*/ 5219077 w 6569477"/>
              <a:gd name="connsiteY1644" fmla="*/ 4973806 h 6858000"/>
              <a:gd name="connsiteX1645" fmla="*/ 5244383 w 6569477"/>
              <a:gd name="connsiteY1645" fmla="*/ 4914756 h 6858000"/>
              <a:gd name="connsiteX1646" fmla="*/ 5252819 w 6569477"/>
              <a:gd name="connsiteY1646" fmla="*/ 4906320 h 6858000"/>
              <a:gd name="connsiteX1647" fmla="*/ 5252821 w 6569477"/>
              <a:gd name="connsiteY1647" fmla="*/ 4897886 h 6858000"/>
              <a:gd name="connsiteX1648" fmla="*/ 5269691 w 6569477"/>
              <a:gd name="connsiteY1648" fmla="*/ 4838836 h 6858000"/>
              <a:gd name="connsiteX1649" fmla="*/ 5269691 w 6569477"/>
              <a:gd name="connsiteY1649" fmla="*/ 4847272 h 6858000"/>
              <a:gd name="connsiteX1650" fmla="*/ 5269693 w 6569477"/>
              <a:gd name="connsiteY1650" fmla="*/ 4872579 h 6858000"/>
              <a:gd name="connsiteX1651" fmla="*/ 5278126 w 6569477"/>
              <a:gd name="connsiteY1651" fmla="*/ 4855707 h 6858000"/>
              <a:gd name="connsiteX1652" fmla="*/ 5286562 w 6569477"/>
              <a:gd name="connsiteY1652" fmla="*/ 4847272 h 6858000"/>
              <a:gd name="connsiteX1653" fmla="*/ 5278125 w 6569477"/>
              <a:gd name="connsiteY1653" fmla="*/ 4881015 h 6858000"/>
              <a:gd name="connsiteX1654" fmla="*/ 5294998 w 6569477"/>
              <a:gd name="connsiteY1654" fmla="*/ 4889450 h 6858000"/>
              <a:gd name="connsiteX1655" fmla="*/ 5320304 w 6569477"/>
              <a:gd name="connsiteY1655" fmla="*/ 4830400 h 6858000"/>
              <a:gd name="connsiteX1656" fmla="*/ 5328741 w 6569477"/>
              <a:gd name="connsiteY1656" fmla="*/ 4821963 h 6858000"/>
              <a:gd name="connsiteX1657" fmla="*/ 5328741 w 6569477"/>
              <a:gd name="connsiteY1657" fmla="*/ 4813530 h 6858000"/>
              <a:gd name="connsiteX1658" fmla="*/ 5328741 w 6569477"/>
              <a:gd name="connsiteY1658" fmla="*/ 4805093 h 6858000"/>
              <a:gd name="connsiteX1659" fmla="*/ 5320305 w 6569477"/>
              <a:gd name="connsiteY1659" fmla="*/ 4813527 h 6858000"/>
              <a:gd name="connsiteX1660" fmla="*/ 5320305 w 6569477"/>
              <a:gd name="connsiteY1660" fmla="*/ 4788222 h 6858000"/>
              <a:gd name="connsiteX1661" fmla="*/ 5311868 w 6569477"/>
              <a:gd name="connsiteY1661" fmla="*/ 4779784 h 6858000"/>
              <a:gd name="connsiteX1662" fmla="*/ 5294998 w 6569477"/>
              <a:gd name="connsiteY1662" fmla="*/ 4821963 h 6858000"/>
              <a:gd name="connsiteX1663" fmla="*/ 5294998 w 6569477"/>
              <a:gd name="connsiteY1663" fmla="*/ 4813529 h 6858000"/>
              <a:gd name="connsiteX1664" fmla="*/ 5286562 w 6569477"/>
              <a:gd name="connsiteY1664" fmla="*/ 4796658 h 6858000"/>
              <a:gd name="connsiteX1665" fmla="*/ 5279291 w 6569477"/>
              <a:gd name="connsiteY1665" fmla="*/ 4811201 h 6858000"/>
              <a:gd name="connsiteX1666" fmla="*/ 5280235 w 6569477"/>
              <a:gd name="connsiteY1666" fmla="*/ 4795603 h 6858000"/>
              <a:gd name="connsiteX1667" fmla="*/ 5294997 w 6569477"/>
              <a:gd name="connsiteY1667" fmla="*/ 4754479 h 6858000"/>
              <a:gd name="connsiteX1668" fmla="*/ 5269690 w 6569477"/>
              <a:gd name="connsiteY1668" fmla="*/ 4729170 h 6858000"/>
              <a:gd name="connsiteX1669" fmla="*/ 5278128 w 6569477"/>
              <a:gd name="connsiteY1669" fmla="*/ 4737607 h 6858000"/>
              <a:gd name="connsiteX1670" fmla="*/ 5286561 w 6569477"/>
              <a:gd name="connsiteY1670" fmla="*/ 4737608 h 6858000"/>
              <a:gd name="connsiteX1671" fmla="*/ 5294998 w 6569477"/>
              <a:gd name="connsiteY1671" fmla="*/ 4737608 h 6858000"/>
              <a:gd name="connsiteX1672" fmla="*/ 5294999 w 6569477"/>
              <a:gd name="connsiteY1672" fmla="*/ 4720736 h 6858000"/>
              <a:gd name="connsiteX1673" fmla="*/ 5295000 w 6569477"/>
              <a:gd name="connsiteY1673" fmla="*/ 4712301 h 6858000"/>
              <a:gd name="connsiteX1674" fmla="*/ 5311869 w 6569477"/>
              <a:gd name="connsiteY1674" fmla="*/ 4695429 h 6858000"/>
              <a:gd name="connsiteX1675" fmla="*/ 5311869 w 6569477"/>
              <a:gd name="connsiteY1675" fmla="*/ 4712299 h 6858000"/>
              <a:gd name="connsiteX1676" fmla="*/ 5320307 w 6569477"/>
              <a:gd name="connsiteY1676" fmla="*/ 4712301 h 6858000"/>
              <a:gd name="connsiteX1677" fmla="*/ 5328740 w 6569477"/>
              <a:gd name="connsiteY1677" fmla="*/ 4695429 h 6858000"/>
              <a:gd name="connsiteX1678" fmla="*/ 5328740 w 6569477"/>
              <a:gd name="connsiteY1678" fmla="*/ 4678557 h 6858000"/>
              <a:gd name="connsiteX1679" fmla="*/ 5311871 w 6569477"/>
              <a:gd name="connsiteY1679" fmla="*/ 4661688 h 6858000"/>
              <a:gd name="connsiteX1680" fmla="*/ 5303433 w 6569477"/>
              <a:gd name="connsiteY1680" fmla="*/ 4653252 h 6858000"/>
              <a:gd name="connsiteX1681" fmla="*/ 5294998 w 6569477"/>
              <a:gd name="connsiteY1681" fmla="*/ 4661688 h 6858000"/>
              <a:gd name="connsiteX1682" fmla="*/ 5303432 w 6569477"/>
              <a:gd name="connsiteY1682" fmla="*/ 4619508 h 6858000"/>
              <a:gd name="connsiteX1683" fmla="*/ 5303432 w 6569477"/>
              <a:gd name="connsiteY1683" fmla="*/ 4644816 h 6858000"/>
              <a:gd name="connsiteX1684" fmla="*/ 5320305 w 6569477"/>
              <a:gd name="connsiteY1684" fmla="*/ 4611072 h 6858000"/>
              <a:gd name="connsiteX1685" fmla="*/ 5328743 w 6569477"/>
              <a:gd name="connsiteY1685" fmla="*/ 4611070 h 6858000"/>
              <a:gd name="connsiteX1686" fmla="*/ 5328741 w 6569477"/>
              <a:gd name="connsiteY1686" fmla="*/ 4602637 h 6858000"/>
              <a:gd name="connsiteX1687" fmla="*/ 5328741 w 6569477"/>
              <a:gd name="connsiteY1687" fmla="*/ 4594202 h 6858000"/>
              <a:gd name="connsiteX1688" fmla="*/ 5320304 w 6569477"/>
              <a:gd name="connsiteY1688" fmla="*/ 4594202 h 6858000"/>
              <a:gd name="connsiteX1689" fmla="*/ 5337175 w 6569477"/>
              <a:gd name="connsiteY1689" fmla="*/ 4577331 h 6858000"/>
              <a:gd name="connsiteX1690" fmla="*/ 5337175 w 6569477"/>
              <a:gd name="connsiteY1690" fmla="*/ 4526717 h 6858000"/>
              <a:gd name="connsiteX1691" fmla="*/ 5337176 w 6569477"/>
              <a:gd name="connsiteY1691" fmla="*/ 4543586 h 6858000"/>
              <a:gd name="connsiteX1692" fmla="*/ 5354048 w 6569477"/>
              <a:gd name="connsiteY1692" fmla="*/ 4492974 h 6858000"/>
              <a:gd name="connsiteX1693" fmla="*/ 5362484 w 6569477"/>
              <a:gd name="connsiteY1693" fmla="*/ 4501408 h 6858000"/>
              <a:gd name="connsiteX1694" fmla="*/ 5362484 w 6569477"/>
              <a:gd name="connsiteY1694" fmla="*/ 4492972 h 6858000"/>
              <a:gd name="connsiteX1695" fmla="*/ 5370918 w 6569477"/>
              <a:gd name="connsiteY1695" fmla="*/ 4492974 h 6858000"/>
              <a:gd name="connsiteX1696" fmla="*/ 5379355 w 6569477"/>
              <a:gd name="connsiteY1696" fmla="*/ 4501407 h 6858000"/>
              <a:gd name="connsiteX1697" fmla="*/ 5362484 w 6569477"/>
              <a:gd name="connsiteY1697" fmla="*/ 4577331 h 6858000"/>
              <a:gd name="connsiteX1698" fmla="*/ 5354048 w 6569477"/>
              <a:gd name="connsiteY1698" fmla="*/ 4577331 h 6858000"/>
              <a:gd name="connsiteX1699" fmla="*/ 5345612 w 6569477"/>
              <a:gd name="connsiteY1699" fmla="*/ 4611072 h 6858000"/>
              <a:gd name="connsiteX1700" fmla="*/ 5362483 w 6569477"/>
              <a:gd name="connsiteY1700" fmla="*/ 4585763 h 6858000"/>
              <a:gd name="connsiteX1701" fmla="*/ 5354047 w 6569477"/>
              <a:gd name="connsiteY1701" fmla="*/ 4627944 h 6858000"/>
              <a:gd name="connsiteX1702" fmla="*/ 5345611 w 6569477"/>
              <a:gd name="connsiteY1702" fmla="*/ 4636382 h 6858000"/>
              <a:gd name="connsiteX1703" fmla="*/ 5345612 w 6569477"/>
              <a:gd name="connsiteY1703" fmla="*/ 4644813 h 6858000"/>
              <a:gd name="connsiteX1704" fmla="*/ 5354047 w 6569477"/>
              <a:gd name="connsiteY1704" fmla="*/ 4653250 h 6858000"/>
              <a:gd name="connsiteX1705" fmla="*/ 5362483 w 6569477"/>
              <a:gd name="connsiteY1705" fmla="*/ 4644815 h 6858000"/>
              <a:gd name="connsiteX1706" fmla="*/ 5370919 w 6569477"/>
              <a:gd name="connsiteY1706" fmla="*/ 4627945 h 6858000"/>
              <a:gd name="connsiteX1707" fmla="*/ 5370919 w 6569477"/>
              <a:gd name="connsiteY1707" fmla="*/ 4619508 h 6858000"/>
              <a:gd name="connsiteX1708" fmla="*/ 5362483 w 6569477"/>
              <a:gd name="connsiteY1708" fmla="*/ 4619508 h 6858000"/>
              <a:gd name="connsiteX1709" fmla="*/ 5387791 w 6569477"/>
              <a:gd name="connsiteY1709" fmla="*/ 4501408 h 6858000"/>
              <a:gd name="connsiteX1710" fmla="*/ 5396225 w 6569477"/>
              <a:gd name="connsiteY1710" fmla="*/ 4492972 h 6858000"/>
              <a:gd name="connsiteX1711" fmla="*/ 5396224 w 6569477"/>
              <a:gd name="connsiteY1711" fmla="*/ 4484538 h 6858000"/>
              <a:gd name="connsiteX1712" fmla="*/ 5396225 w 6569477"/>
              <a:gd name="connsiteY1712" fmla="*/ 4476102 h 6858000"/>
              <a:gd name="connsiteX1713" fmla="*/ 5413098 w 6569477"/>
              <a:gd name="connsiteY1713" fmla="*/ 4425488 h 6858000"/>
              <a:gd name="connsiteX1714" fmla="*/ 5404662 w 6569477"/>
              <a:gd name="connsiteY1714" fmla="*/ 4425486 h 6858000"/>
              <a:gd name="connsiteX1715" fmla="*/ 5413098 w 6569477"/>
              <a:gd name="connsiteY1715" fmla="*/ 4417053 h 6858000"/>
              <a:gd name="connsiteX1716" fmla="*/ 5421533 w 6569477"/>
              <a:gd name="connsiteY1716" fmla="*/ 4400179 h 6858000"/>
              <a:gd name="connsiteX1717" fmla="*/ 5413097 w 6569477"/>
              <a:gd name="connsiteY1717" fmla="*/ 4391743 h 6858000"/>
              <a:gd name="connsiteX1718" fmla="*/ 5421797 w 6569477"/>
              <a:gd name="connsiteY1718" fmla="*/ 4335463 h 6858000"/>
              <a:gd name="connsiteX1719" fmla="*/ 5430069 w 6569477"/>
              <a:gd name="connsiteY1719" fmla="*/ 4298454 h 6858000"/>
              <a:gd name="connsiteX1720" fmla="*/ 5422231 w 6569477"/>
              <a:gd name="connsiteY1720" fmla="*/ 4304885 h 6858000"/>
              <a:gd name="connsiteX1721" fmla="*/ 5412724 w 6569477"/>
              <a:gd name="connsiteY1721" fmla="*/ 4318695 h 6858000"/>
              <a:gd name="connsiteX1722" fmla="*/ 5410571 w 6569477"/>
              <a:gd name="connsiteY1722" fmla="*/ 4307033 h 6858000"/>
              <a:gd name="connsiteX1723" fmla="*/ 5411613 w 6569477"/>
              <a:gd name="connsiteY1723" fmla="*/ 4299607 h 6858000"/>
              <a:gd name="connsiteX1724" fmla="*/ 5410500 w 6569477"/>
              <a:gd name="connsiteY1724" fmla="*/ 4280519 h 6858000"/>
              <a:gd name="connsiteX1725" fmla="*/ 5417926 w 6569477"/>
              <a:gd name="connsiteY1725" fmla="*/ 4281562 h 6858000"/>
              <a:gd name="connsiteX1726" fmla="*/ 5423199 w 6569477"/>
              <a:gd name="connsiteY1726" fmla="*/ 4270944 h 6858000"/>
              <a:gd name="connsiteX1727" fmla="*/ 5425352 w 6569477"/>
              <a:gd name="connsiteY1727" fmla="*/ 4282606 h 6858000"/>
              <a:gd name="connsiteX1728" fmla="*/ 5424312 w 6569477"/>
              <a:gd name="connsiteY1728" fmla="*/ 4290032 h 6858000"/>
              <a:gd name="connsiteX1729" fmla="*/ 5435055 w 6569477"/>
              <a:gd name="connsiteY1729" fmla="*/ 4267818 h 6858000"/>
              <a:gd name="connsiteX1730" fmla="*/ 5436591 w 6569477"/>
              <a:gd name="connsiteY1730" fmla="*/ 4263308 h 6858000"/>
              <a:gd name="connsiteX1731" fmla="*/ 5439195 w 6569477"/>
              <a:gd name="connsiteY1731" fmla="*/ 4248207 h 6858000"/>
              <a:gd name="connsiteX1732" fmla="*/ 5438405 w 6569477"/>
              <a:gd name="connsiteY1732" fmla="*/ 4206160 h 6858000"/>
              <a:gd name="connsiteX1733" fmla="*/ 5446841 w 6569477"/>
              <a:gd name="connsiteY1733" fmla="*/ 4189290 h 6858000"/>
              <a:gd name="connsiteX1734" fmla="*/ 5446841 w 6569477"/>
              <a:gd name="connsiteY1734" fmla="*/ 4180852 h 6858000"/>
              <a:gd name="connsiteX1735" fmla="*/ 5438404 w 6569477"/>
              <a:gd name="connsiteY1735" fmla="*/ 4180854 h 6858000"/>
              <a:gd name="connsiteX1736" fmla="*/ 5455276 w 6569477"/>
              <a:gd name="connsiteY1736" fmla="*/ 4130240 h 6858000"/>
              <a:gd name="connsiteX1737" fmla="*/ 5455276 w 6569477"/>
              <a:gd name="connsiteY1737" fmla="*/ 4121804 h 6858000"/>
              <a:gd name="connsiteX1738" fmla="*/ 5455276 w 6569477"/>
              <a:gd name="connsiteY1738" fmla="*/ 4104933 h 6858000"/>
              <a:gd name="connsiteX1739" fmla="*/ 5455276 w 6569477"/>
              <a:gd name="connsiteY1739" fmla="*/ 4096497 h 6858000"/>
              <a:gd name="connsiteX1740" fmla="*/ 5463712 w 6569477"/>
              <a:gd name="connsiteY1740" fmla="*/ 4088062 h 6858000"/>
              <a:gd name="connsiteX1741" fmla="*/ 5463710 w 6569477"/>
              <a:gd name="connsiteY1741" fmla="*/ 4079626 h 6858000"/>
              <a:gd name="connsiteX1742" fmla="*/ 5463711 w 6569477"/>
              <a:gd name="connsiteY1742" fmla="*/ 4029012 h 6858000"/>
              <a:gd name="connsiteX1743" fmla="*/ 5463712 w 6569477"/>
              <a:gd name="connsiteY1743" fmla="*/ 4020574 h 6858000"/>
              <a:gd name="connsiteX1744" fmla="*/ 5463712 w 6569477"/>
              <a:gd name="connsiteY1744" fmla="*/ 4003705 h 6858000"/>
              <a:gd name="connsiteX1745" fmla="*/ 5463712 w 6569477"/>
              <a:gd name="connsiteY1745" fmla="*/ 3995269 h 6858000"/>
              <a:gd name="connsiteX1746" fmla="*/ 5463711 w 6569477"/>
              <a:gd name="connsiteY1746" fmla="*/ 3936219 h 6858000"/>
              <a:gd name="connsiteX1747" fmla="*/ 5480582 w 6569477"/>
              <a:gd name="connsiteY1747" fmla="*/ 3902476 h 6858000"/>
              <a:gd name="connsiteX1748" fmla="*/ 5489019 w 6569477"/>
              <a:gd name="connsiteY1748" fmla="*/ 3894042 h 6858000"/>
              <a:gd name="connsiteX1749" fmla="*/ 5489019 w 6569477"/>
              <a:gd name="connsiteY1749" fmla="*/ 3885606 h 6858000"/>
              <a:gd name="connsiteX1750" fmla="*/ 5480583 w 6569477"/>
              <a:gd name="connsiteY1750" fmla="*/ 3885606 h 6858000"/>
              <a:gd name="connsiteX1751" fmla="*/ 5480584 w 6569477"/>
              <a:gd name="connsiteY1751" fmla="*/ 3894040 h 6858000"/>
              <a:gd name="connsiteX1752" fmla="*/ 5472148 w 6569477"/>
              <a:gd name="connsiteY1752" fmla="*/ 3860298 h 6858000"/>
              <a:gd name="connsiteX1753" fmla="*/ 5489019 w 6569477"/>
              <a:gd name="connsiteY1753" fmla="*/ 3860299 h 6858000"/>
              <a:gd name="connsiteX1754" fmla="*/ 5496941 w 6569477"/>
              <a:gd name="connsiteY1754" fmla="*/ 3868220 h 6858000"/>
              <a:gd name="connsiteX1755" fmla="*/ 5493896 w 6569477"/>
              <a:gd name="connsiteY1755" fmla="*/ 3915262 h 6858000"/>
              <a:gd name="connsiteX1756" fmla="*/ 5497452 w 6569477"/>
              <a:gd name="connsiteY1756" fmla="*/ 4037447 h 6858000"/>
              <a:gd name="connsiteX1757" fmla="*/ 5489016 w 6569477"/>
              <a:gd name="connsiteY1757" fmla="*/ 4045883 h 6858000"/>
              <a:gd name="connsiteX1758" fmla="*/ 5489019 w 6569477"/>
              <a:gd name="connsiteY1758" fmla="*/ 4054319 h 6858000"/>
              <a:gd name="connsiteX1759" fmla="*/ 5489386 w 6569477"/>
              <a:gd name="connsiteY1759" fmla="*/ 4063858 h 6858000"/>
              <a:gd name="connsiteX1760" fmla="*/ 5490041 w 6569477"/>
              <a:gd name="connsiteY1760" fmla="*/ 4061970 h 6858000"/>
              <a:gd name="connsiteX1761" fmla="*/ 5508475 w 6569477"/>
              <a:gd name="connsiteY1761" fmla="*/ 4040599 h 6858000"/>
              <a:gd name="connsiteX1762" fmla="*/ 5508331 w 6569477"/>
              <a:gd name="connsiteY1762" fmla="*/ 3987570 h 6858000"/>
              <a:gd name="connsiteX1763" fmla="*/ 5535669 w 6569477"/>
              <a:gd name="connsiteY1763" fmla="*/ 3900538 h 6858000"/>
              <a:gd name="connsiteX1764" fmla="*/ 5551347 w 6569477"/>
              <a:gd name="connsiteY1764" fmla="*/ 3815654 h 6858000"/>
              <a:gd name="connsiteX1765" fmla="*/ 5567239 w 6569477"/>
              <a:gd name="connsiteY1765" fmla="*/ 3810315 h 6858000"/>
              <a:gd name="connsiteX1766" fmla="*/ 5597339 w 6569477"/>
              <a:gd name="connsiteY1766" fmla="*/ 3568431 h 6858000"/>
              <a:gd name="connsiteX1767" fmla="*/ 5580406 w 6569477"/>
              <a:gd name="connsiteY1767" fmla="*/ 3581198 h 6858000"/>
              <a:gd name="connsiteX1768" fmla="*/ 5623492 w 6569477"/>
              <a:gd name="connsiteY1768" fmla="*/ 3435797 h 6858000"/>
              <a:gd name="connsiteX1769" fmla="*/ 5627870 w 6569477"/>
              <a:gd name="connsiteY1769" fmla="*/ 3485634 h 6858000"/>
              <a:gd name="connsiteX1770" fmla="*/ 5628909 w 6569477"/>
              <a:gd name="connsiteY1770" fmla="*/ 3478208 h 6858000"/>
              <a:gd name="connsiteX1771" fmla="*/ 5633142 w 6569477"/>
              <a:gd name="connsiteY1771" fmla="*/ 3475016 h 6858000"/>
              <a:gd name="connsiteX1772" fmla="*/ 5631062 w 6569477"/>
              <a:gd name="connsiteY1772" fmla="*/ 3489870 h 6858000"/>
              <a:gd name="connsiteX1773" fmla="*/ 5634255 w 6569477"/>
              <a:gd name="connsiteY1773" fmla="*/ 3494104 h 6858000"/>
              <a:gd name="connsiteX1774" fmla="*/ 5630021 w 6569477"/>
              <a:gd name="connsiteY1774" fmla="*/ 3497296 h 6858000"/>
              <a:gd name="connsiteX1775" fmla="*/ 5608173 w 6569477"/>
              <a:gd name="connsiteY1775" fmla="*/ 3653253 h 6858000"/>
              <a:gd name="connsiteX1776" fmla="*/ 5592710 w 6569477"/>
              <a:gd name="connsiteY1776" fmla="*/ 3817680 h 6858000"/>
              <a:gd name="connsiteX1777" fmla="*/ 5581051 w 6569477"/>
              <a:gd name="connsiteY1777" fmla="*/ 3819828 h 6858000"/>
              <a:gd name="connsiteX1778" fmla="*/ 5575920 w 6569477"/>
              <a:gd name="connsiteY1778" fmla="*/ 3883475 h 6858000"/>
              <a:gd name="connsiteX1779" fmla="*/ 5563598 w 6569477"/>
              <a:gd name="connsiteY1779" fmla="*/ 3934280 h 6858000"/>
              <a:gd name="connsiteX1780" fmla="*/ 5562972 w 6569477"/>
              <a:gd name="connsiteY1780" fmla="*/ 3937349 h 6858000"/>
              <a:gd name="connsiteX1781" fmla="*/ 5571794 w 6569477"/>
              <a:gd name="connsiteY1781" fmla="*/ 3923038 h 6858000"/>
              <a:gd name="connsiteX1782" fmla="*/ 5623989 w 6569477"/>
              <a:gd name="connsiteY1782" fmla="*/ 3775941 h 6858000"/>
              <a:gd name="connsiteX1783" fmla="*/ 5632426 w 6569477"/>
              <a:gd name="connsiteY1783" fmla="*/ 3767506 h 6858000"/>
              <a:gd name="connsiteX1784" fmla="*/ 5640861 w 6569477"/>
              <a:gd name="connsiteY1784" fmla="*/ 3759071 h 6858000"/>
              <a:gd name="connsiteX1785" fmla="*/ 5649298 w 6569477"/>
              <a:gd name="connsiteY1785" fmla="*/ 3767505 h 6858000"/>
              <a:gd name="connsiteX1786" fmla="*/ 5649298 w 6569477"/>
              <a:gd name="connsiteY1786" fmla="*/ 3742197 h 6858000"/>
              <a:gd name="connsiteX1787" fmla="*/ 5683041 w 6569477"/>
              <a:gd name="connsiteY1787" fmla="*/ 3581921 h 6858000"/>
              <a:gd name="connsiteX1788" fmla="*/ 5691475 w 6569477"/>
              <a:gd name="connsiteY1788" fmla="*/ 3598792 h 6858000"/>
              <a:gd name="connsiteX1789" fmla="*/ 5732996 w 6569477"/>
              <a:gd name="connsiteY1789" fmla="*/ 3493610 h 6858000"/>
              <a:gd name="connsiteX1790" fmla="*/ 5733449 w 6569477"/>
              <a:gd name="connsiteY1790" fmla="*/ 3493806 h 6858000"/>
              <a:gd name="connsiteX1791" fmla="*/ 5734014 w 6569477"/>
              <a:gd name="connsiteY1791" fmla="*/ 3473633 h 6858000"/>
              <a:gd name="connsiteX1792" fmla="*/ 5730509 w 6569477"/>
              <a:gd name="connsiteY1792" fmla="*/ 3460815 h 6858000"/>
              <a:gd name="connsiteX1793" fmla="*/ 5743964 w 6569477"/>
              <a:gd name="connsiteY1793" fmla="*/ 3328941 h 6858000"/>
              <a:gd name="connsiteX1794" fmla="*/ 5761038 w 6569477"/>
              <a:gd name="connsiteY1794" fmla="*/ 3286983 h 6858000"/>
              <a:gd name="connsiteX1795" fmla="*/ 5751435 w 6569477"/>
              <a:gd name="connsiteY1795" fmla="*/ 3234831 h 6858000"/>
              <a:gd name="connsiteX1796" fmla="*/ 5762802 w 6569477"/>
              <a:gd name="connsiteY1796" fmla="*/ 3144319 h 6858000"/>
              <a:gd name="connsiteX1797" fmla="*/ 5763082 w 6569477"/>
              <a:gd name="connsiteY1797" fmla="*/ 3058000 h 6858000"/>
              <a:gd name="connsiteX1798" fmla="*/ 5777766 w 6569477"/>
              <a:gd name="connsiteY1798" fmla="*/ 3049910 h 6858000"/>
              <a:gd name="connsiteX1799" fmla="*/ 5764220 w 6569477"/>
              <a:gd name="connsiteY1799" fmla="*/ 2806537 h 6858000"/>
              <a:gd name="connsiteX1800" fmla="*/ 5759877 w 6569477"/>
              <a:gd name="connsiteY1800" fmla="*/ 2815776 h 6858000"/>
              <a:gd name="connsiteX1801" fmla="*/ 5758962 w 6569477"/>
              <a:gd name="connsiteY1801" fmla="*/ 2839583 h 6858000"/>
              <a:gd name="connsiteX1802" fmla="*/ 5750526 w 6569477"/>
              <a:gd name="connsiteY1802" fmla="*/ 2831148 h 6858000"/>
              <a:gd name="connsiteX1803" fmla="*/ 5750526 w 6569477"/>
              <a:gd name="connsiteY1803" fmla="*/ 2822713 h 6858000"/>
              <a:gd name="connsiteX1804" fmla="*/ 5750526 w 6569477"/>
              <a:gd name="connsiteY1804" fmla="*/ 2822277 h 6858000"/>
              <a:gd name="connsiteX1805" fmla="*/ 5749837 w 6569477"/>
              <a:gd name="connsiteY1805" fmla="*/ 2822120 h 6858000"/>
              <a:gd name="connsiteX1806" fmla="*/ 5747894 w 6569477"/>
              <a:gd name="connsiteY1806" fmla="*/ 2797782 h 6858000"/>
              <a:gd name="connsiteX1807" fmla="*/ 5743144 w 6569477"/>
              <a:gd name="connsiteY1807" fmla="*/ 2798460 h 6858000"/>
              <a:gd name="connsiteX1808" fmla="*/ 5742091 w 6569477"/>
              <a:gd name="connsiteY1808" fmla="*/ 2805842 h 6858000"/>
              <a:gd name="connsiteX1809" fmla="*/ 5742091 w 6569477"/>
              <a:gd name="connsiteY1809" fmla="*/ 2814279 h 6858000"/>
              <a:gd name="connsiteX1810" fmla="*/ 5742090 w 6569477"/>
              <a:gd name="connsiteY1810" fmla="*/ 2822713 h 6858000"/>
              <a:gd name="connsiteX1811" fmla="*/ 5733655 w 6569477"/>
              <a:gd name="connsiteY1811" fmla="*/ 2848019 h 6858000"/>
              <a:gd name="connsiteX1812" fmla="*/ 5742090 w 6569477"/>
              <a:gd name="connsiteY1812" fmla="*/ 2856452 h 6858000"/>
              <a:gd name="connsiteX1813" fmla="*/ 5742091 w 6569477"/>
              <a:gd name="connsiteY1813" fmla="*/ 2848019 h 6858000"/>
              <a:gd name="connsiteX1814" fmla="*/ 5750526 w 6569477"/>
              <a:gd name="connsiteY1814" fmla="*/ 2839583 h 6858000"/>
              <a:gd name="connsiteX1815" fmla="*/ 5750526 w 6569477"/>
              <a:gd name="connsiteY1815" fmla="*/ 2864888 h 6858000"/>
              <a:gd name="connsiteX1816" fmla="*/ 5750525 w 6569477"/>
              <a:gd name="connsiteY1816" fmla="*/ 2873326 h 6858000"/>
              <a:gd name="connsiteX1817" fmla="*/ 5708345 w 6569477"/>
              <a:gd name="connsiteY1817" fmla="*/ 2940812 h 6858000"/>
              <a:gd name="connsiteX1818" fmla="*/ 5699912 w 6569477"/>
              <a:gd name="connsiteY1818" fmla="*/ 2839583 h 6858000"/>
              <a:gd name="connsiteX1819" fmla="*/ 5689894 w 6569477"/>
              <a:gd name="connsiteY1819" fmla="*/ 2840110 h 6858000"/>
              <a:gd name="connsiteX1820" fmla="*/ 5683185 w 6569477"/>
              <a:gd name="connsiteY1820" fmla="*/ 2849917 h 6858000"/>
              <a:gd name="connsiteX1821" fmla="*/ 5682885 w 6569477"/>
              <a:gd name="connsiteY1821" fmla="*/ 2853046 h 6858000"/>
              <a:gd name="connsiteX1822" fmla="*/ 5680651 w 6569477"/>
              <a:gd name="connsiteY1822" fmla="*/ 2856536 h 6858000"/>
              <a:gd name="connsiteX1823" fmla="*/ 5680060 w 6569477"/>
              <a:gd name="connsiteY1823" fmla="*/ 2855859 h 6858000"/>
              <a:gd name="connsiteX1824" fmla="*/ 5676293 w 6569477"/>
              <a:gd name="connsiteY1824" fmla="*/ 2863103 h 6858000"/>
              <a:gd name="connsiteX1825" fmla="*/ 5680760 w 6569477"/>
              <a:gd name="connsiteY1825" fmla="*/ 2886509 h 6858000"/>
              <a:gd name="connsiteX1826" fmla="*/ 5688352 w 6569477"/>
              <a:gd name="connsiteY1826" fmla="*/ 2910389 h 6858000"/>
              <a:gd name="connsiteX1827" fmla="*/ 5696772 w 6569477"/>
              <a:gd name="connsiteY1827" fmla="*/ 3000293 h 6858000"/>
              <a:gd name="connsiteX1828" fmla="*/ 5692141 w 6569477"/>
              <a:gd name="connsiteY1828" fmla="*/ 3081094 h 6858000"/>
              <a:gd name="connsiteX1829" fmla="*/ 5679091 w 6569477"/>
              <a:gd name="connsiteY1829" fmla="*/ 3071991 h 6858000"/>
              <a:gd name="connsiteX1830" fmla="*/ 5688029 w 6569477"/>
              <a:gd name="connsiteY1830" fmla="*/ 3207504 h 6858000"/>
              <a:gd name="connsiteX1831" fmla="*/ 5692217 w 6569477"/>
              <a:gd name="connsiteY1831" fmla="*/ 3359096 h 6858000"/>
              <a:gd name="connsiteX1832" fmla="*/ 5673101 w 6569477"/>
              <a:gd name="connsiteY1832" fmla="*/ 3358689 h 6858000"/>
              <a:gd name="connsiteX1833" fmla="*/ 5668351 w 6569477"/>
              <a:gd name="connsiteY1833" fmla="*/ 3374768 h 6858000"/>
              <a:gd name="connsiteX1834" fmla="*/ 5662684 w 6569477"/>
              <a:gd name="connsiteY1834" fmla="*/ 3364351 h 6858000"/>
              <a:gd name="connsiteX1835" fmla="*/ 5661368 w 6569477"/>
              <a:gd name="connsiteY1835" fmla="*/ 3356969 h 6858000"/>
              <a:gd name="connsiteX1836" fmla="*/ 5654384 w 6569477"/>
              <a:gd name="connsiteY1836" fmla="*/ 3339170 h 6858000"/>
              <a:gd name="connsiteX1837" fmla="*/ 5661768 w 6569477"/>
              <a:gd name="connsiteY1837" fmla="*/ 3337856 h 6858000"/>
              <a:gd name="connsiteX1838" fmla="*/ 5663483 w 6569477"/>
              <a:gd name="connsiteY1838" fmla="*/ 3326125 h 6858000"/>
              <a:gd name="connsiteX1839" fmla="*/ 5669150 w 6569477"/>
              <a:gd name="connsiteY1839" fmla="*/ 3336542 h 6858000"/>
              <a:gd name="connsiteX1840" fmla="*/ 5670467 w 6569477"/>
              <a:gd name="connsiteY1840" fmla="*/ 3343924 h 6858000"/>
              <a:gd name="connsiteX1841" fmla="*/ 5666398 w 6569477"/>
              <a:gd name="connsiteY1841" fmla="*/ 3257055 h 6858000"/>
              <a:gd name="connsiteX1842" fmla="*/ 5661810 w 6569477"/>
              <a:gd name="connsiteY1842" fmla="*/ 3124576 h 6858000"/>
              <a:gd name="connsiteX1843" fmla="*/ 5673025 w 6569477"/>
              <a:gd name="connsiteY1843" fmla="*/ 3080687 h 6858000"/>
              <a:gd name="connsiteX1844" fmla="*/ 5656425 w 6569477"/>
              <a:gd name="connsiteY1844" fmla="*/ 3030323 h 6858000"/>
              <a:gd name="connsiteX1845" fmla="*/ 5655388 w 6569477"/>
              <a:gd name="connsiteY1845" fmla="*/ 2939106 h 6858000"/>
              <a:gd name="connsiteX1846" fmla="*/ 5643936 w 6569477"/>
              <a:gd name="connsiteY1846" fmla="*/ 2853549 h 6858000"/>
              <a:gd name="connsiteX1847" fmla="*/ 5657385 w 6569477"/>
              <a:gd name="connsiteY1847" fmla="*/ 2843539 h 6858000"/>
              <a:gd name="connsiteX1848" fmla="*/ 5657146 w 6569477"/>
              <a:gd name="connsiteY1848" fmla="*/ 2841276 h 6858000"/>
              <a:gd name="connsiteX1849" fmla="*/ 5648243 w 6569477"/>
              <a:gd name="connsiteY1849" fmla="*/ 2809663 h 6858000"/>
              <a:gd name="connsiteX1850" fmla="*/ 5581811 w 6569477"/>
              <a:gd name="connsiteY1850" fmla="*/ 2670869 h 6858000"/>
              <a:gd name="connsiteX1851" fmla="*/ 5581812 w 6569477"/>
              <a:gd name="connsiteY1851" fmla="*/ 2662431 h 6858000"/>
              <a:gd name="connsiteX1852" fmla="*/ 5581812 w 6569477"/>
              <a:gd name="connsiteY1852" fmla="*/ 2645563 h 6858000"/>
              <a:gd name="connsiteX1853" fmla="*/ 5573376 w 6569477"/>
              <a:gd name="connsiteY1853" fmla="*/ 2637125 h 6858000"/>
              <a:gd name="connsiteX1854" fmla="*/ 5548068 w 6569477"/>
              <a:gd name="connsiteY1854" fmla="*/ 2544335 h 6858000"/>
              <a:gd name="connsiteX1855" fmla="*/ 5539634 w 6569477"/>
              <a:gd name="connsiteY1855" fmla="*/ 2510592 h 6858000"/>
              <a:gd name="connsiteX1856" fmla="*/ 5531197 w 6569477"/>
              <a:gd name="connsiteY1856" fmla="*/ 2502157 h 6858000"/>
              <a:gd name="connsiteX1857" fmla="*/ 5531198 w 6569477"/>
              <a:gd name="connsiteY1857" fmla="*/ 2493721 h 6858000"/>
              <a:gd name="connsiteX1858" fmla="*/ 5522761 w 6569477"/>
              <a:gd name="connsiteY1858" fmla="*/ 2493721 h 6858000"/>
              <a:gd name="connsiteX1859" fmla="*/ 5522762 w 6569477"/>
              <a:gd name="connsiteY1859" fmla="*/ 2485285 h 6858000"/>
              <a:gd name="connsiteX1860" fmla="*/ 5505889 w 6569477"/>
              <a:gd name="connsiteY1860" fmla="*/ 2451543 h 6858000"/>
              <a:gd name="connsiteX1861" fmla="*/ 5497455 w 6569477"/>
              <a:gd name="connsiteY1861" fmla="*/ 2476850 h 6858000"/>
              <a:gd name="connsiteX1862" fmla="*/ 5480584 w 6569477"/>
              <a:gd name="connsiteY1862" fmla="*/ 2459978 h 6858000"/>
              <a:gd name="connsiteX1863" fmla="*/ 5472147 w 6569477"/>
              <a:gd name="connsiteY1863" fmla="*/ 2384058 h 6858000"/>
              <a:gd name="connsiteX1864" fmla="*/ 5404661 w 6569477"/>
              <a:gd name="connsiteY1864" fmla="*/ 2181601 h 6858000"/>
              <a:gd name="connsiteX1865" fmla="*/ 5387791 w 6569477"/>
              <a:gd name="connsiteY1865" fmla="*/ 2130985 h 6858000"/>
              <a:gd name="connsiteX1866" fmla="*/ 5328740 w 6569477"/>
              <a:gd name="connsiteY1866" fmla="*/ 1962273 h 6858000"/>
              <a:gd name="connsiteX1867" fmla="*/ 5328741 w 6569477"/>
              <a:gd name="connsiteY1867" fmla="*/ 1936967 h 6858000"/>
              <a:gd name="connsiteX1868" fmla="*/ 5311869 w 6569477"/>
              <a:gd name="connsiteY1868" fmla="*/ 1920096 h 6858000"/>
              <a:gd name="connsiteX1869" fmla="*/ 5320307 w 6569477"/>
              <a:gd name="connsiteY1869" fmla="*/ 1911660 h 6858000"/>
              <a:gd name="connsiteX1870" fmla="*/ 5269693 w 6569477"/>
              <a:gd name="connsiteY1870" fmla="*/ 1793560 h 6858000"/>
              <a:gd name="connsiteX1871" fmla="*/ 5286562 w 6569477"/>
              <a:gd name="connsiteY1871" fmla="*/ 1793561 h 6858000"/>
              <a:gd name="connsiteX1872" fmla="*/ 5261255 w 6569477"/>
              <a:gd name="connsiteY1872" fmla="*/ 1768254 h 6858000"/>
              <a:gd name="connsiteX1873" fmla="*/ 5235948 w 6569477"/>
              <a:gd name="connsiteY1873" fmla="*/ 1709201 h 6858000"/>
              <a:gd name="connsiteX1874" fmla="*/ 5235947 w 6569477"/>
              <a:gd name="connsiteY1874" fmla="*/ 1700769 h 6858000"/>
              <a:gd name="connsiteX1875" fmla="*/ 5244383 w 6569477"/>
              <a:gd name="connsiteY1875" fmla="*/ 1700769 h 6858000"/>
              <a:gd name="connsiteX1876" fmla="*/ 5252819 w 6569477"/>
              <a:gd name="connsiteY1876" fmla="*/ 1700767 h 6858000"/>
              <a:gd name="connsiteX1877" fmla="*/ 5252819 w 6569477"/>
              <a:gd name="connsiteY1877" fmla="*/ 1692332 h 6858000"/>
              <a:gd name="connsiteX1878" fmla="*/ 5244383 w 6569477"/>
              <a:gd name="connsiteY1878" fmla="*/ 1650153 h 6858000"/>
              <a:gd name="connsiteX1879" fmla="*/ 5252818 w 6569477"/>
              <a:gd name="connsiteY1879" fmla="*/ 1650152 h 6858000"/>
              <a:gd name="connsiteX1880" fmla="*/ 5252819 w 6569477"/>
              <a:gd name="connsiteY1880" fmla="*/ 1641718 h 6858000"/>
              <a:gd name="connsiteX1881" fmla="*/ 5244385 w 6569477"/>
              <a:gd name="connsiteY1881" fmla="*/ 1633283 h 6858000"/>
              <a:gd name="connsiteX1882" fmla="*/ 5176900 w 6569477"/>
              <a:gd name="connsiteY1882" fmla="*/ 1473003 h 6858000"/>
              <a:gd name="connsiteX1883" fmla="*/ 5084104 w 6569477"/>
              <a:gd name="connsiteY1883" fmla="*/ 1312727 h 6858000"/>
              <a:gd name="connsiteX1884" fmla="*/ 5055633 w 6569477"/>
              <a:gd name="connsiteY1884" fmla="*/ 1250514 h 6858000"/>
              <a:gd name="connsiteX1885" fmla="*/ 5041658 w 6569477"/>
              <a:gd name="connsiteY1885" fmla="*/ 1226599 h 6858000"/>
              <a:gd name="connsiteX1886" fmla="*/ 5093541 w 6569477"/>
              <a:gd name="connsiteY1886" fmla="*/ 1340967 h 6858000"/>
              <a:gd name="connsiteX1887" fmla="*/ 5398999 w 6569477"/>
              <a:gd name="connsiteY1887" fmla="*/ 2412246 h 6858000"/>
              <a:gd name="connsiteX1888" fmla="*/ 5458394 w 6569477"/>
              <a:gd name="connsiteY1888" fmla="*/ 2833367 h 6858000"/>
              <a:gd name="connsiteX1889" fmla="*/ 5448705 w 6569477"/>
              <a:gd name="connsiteY1889" fmla="*/ 2871734 h 6858000"/>
              <a:gd name="connsiteX1890" fmla="*/ 5431304 w 6569477"/>
              <a:gd name="connsiteY1890" fmla="*/ 2855892 h 6858000"/>
              <a:gd name="connsiteX1891" fmla="*/ 5100400 w 6569477"/>
              <a:gd name="connsiteY1891" fmla="*/ 1533070 h 6858000"/>
              <a:gd name="connsiteX1892" fmla="*/ 4793286 w 6569477"/>
              <a:gd name="connsiteY1892" fmla="*/ 888652 h 6858000"/>
              <a:gd name="connsiteX1893" fmla="*/ 4754611 w 6569477"/>
              <a:gd name="connsiteY1893" fmla="*/ 811200 h 6858000"/>
              <a:gd name="connsiteX1894" fmla="*/ 4736788 w 6569477"/>
              <a:gd name="connsiteY1894" fmla="*/ 782554 h 6858000"/>
              <a:gd name="connsiteX1895" fmla="*/ 4722369 w 6569477"/>
              <a:gd name="connsiteY1895" fmla="*/ 785144 h 6858000"/>
              <a:gd name="connsiteX1896" fmla="*/ 4716525 w 6569477"/>
              <a:gd name="connsiteY1896" fmla="*/ 831944 h 6858000"/>
              <a:gd name="connsiteX1897" fmla="*/ 4878628 w 6569477"/>
              <a:gd name="connsiteY1897" fmla="*/ 1128191 h 6858000"/>
              <a:gd name="connsiteX1898" fmla="*/ 5018643 w 6569477"/>
              <a:gd name="connsiteY1898" fmla="*/ 1444415 h 6858000"/>
              <a:gd name="connsiteX1899" fmla="*/ 5107372 w 6569477"/>
              <a:gd name="connsiteY1899" fmla="*/ 1685936 h 6858000"/>
              <a:gd name="connsiteX1900" fmla="*/ 5109411 w 6569477"/>
              <a:gd name="connsiteY1900" fmla="*/ 1683895 h 6858000"/>
              <a:gd name="connsiteX1901" fmla="*/ 5151590 w 6569477"/>
              <a:gd name="connsiteY1901" fmla="*/ 1785122 h 6858000"/>
              <a:gd name="connsiteX1902" fmla="*/ 5143154 w 6569477"/>
              <a:gd name="connsiteY1902" fmla="*/ 1785122 h 6858000"/>
              <a:gd name="connsiteX1903" fmla="*/ 5134721 w 6569477"/>
              <a:gd name="connsiteY1903" fmla="*/ 1751382 h 6858000"/>
              <a:gd name="connsiteX1904" fmla="*/ 5122261 w 6569477"/>
              <a:gd name="connsiteY1904" fmla="*/ 1726462 h 6858000"/>
              <a:gd name="connsiteX1905" fmla="*/ 5136116 w 6569477"/>
              <a:gd name="connsiteY1905" fmla="*/ 1764180 h 6858000"/>
              <a:gd name="connsiteX1906" fmla="*/ 5157687 w 6569477"/>
              <a:gd name="connsiteY1906" fmla="*/ 1838582 h 6858000"/>
              <a:gd name="connsiteX1907" fmla="*/ 5167407 w 6569477"/>
              <a:gd name="connsiteY1907" fmla="*/ 1843119 h 6858000"/>
              <a:gd name="connsiteX1908" fmla="*/ 5176898 w 6569477"/>
              <a:gd name="connsiteY1908" fmla="*/ 1844173 h 6858000"/>
              <a:gd name="connsiteX1909" fmla="*/ 5176898 w 6569477"/>
              <a:gd name="connsiteY1909" fmla="*/ 1861046 h 6858000"/>
              <a:gd name="connsiteX1910" fmla="*/ 5168464 w 6569477"/>
              <a:gd name="connsiteY1910" fmla="*/ 1861046 h 6858000"/>
              <a:gd name="connsiteX1911" fmla="*/ 5168463 w 6569477"/>
              <a:gd name="connsiteY1911" fmla="*/ 1869480 h 6858000"/>
              <a:gd name="connsiteX1912" fmla="*/ 5168462 w 6569477"/>
              <a:gd name="connsiteY1912" fmla="*/ 1875756 h 6858000"/>
              <a:gd name="connsiteX1913" fmla="*/ 5229895 w 6569477"/>
              <a:gd name="connsiteY1913" fmla="*/ 2087656 h 6858000"/>
              <a:gd name="connsiteX1914" fmla="*/ 5242098 w 6569477"/>
              <a:gd name="connsiteY1914" fmla="*/ 2145617 h 6858000"/>
              <a:gd name="connsiteX1915" fmla="*/ 5261255 w 6569477"/>
              <a:gd name="connsiteY1915" fmla="*/ 2173166 h 6858000"/>
              <a:gd name="connsiteX1916" fmla="*/ 5278125 w 6569477"/>
              <a:gd name="connsiteY1916" fmla="*/ 2215342 h 6858000"/>
              <a:gd name="connsiteX1917" fmla="*/ 5286562 w 6569477"/>
              <a:gd name="connsiteY1917" fmla="*/ 2265959 h 6858000"/>
              <a:gd name="connsiteX1918" fmla="*/ 5303433 w 6569477"/>
              <a:gd name="connsiteY1918" fmla="*/ 2325006 h 6858000"/>
              <a:gd name="connsiteX1919" fmla="*/ 5320305 w 6569477"/>
              <a:gd name="connsiteY1919" fmla="*/ 2409365 h 6858000"/>
              <a:gd name="connsiteX1920" fmla="*/ 5337176 w 6569477"/>
              <a:gd name="connsiteY1920" fmla="*/ 2459978 h 6858000"/>
              <a:gd name="connsiteX1921" fmla="*/ 5337176 w 6569477"/>
              <a:gd name="connsiteY1921" fmla="*/ 2468415 h 6858000"/>
              <a:gd name="connsiteX1922" fmla="*/ 5354048 w 6569477"/>
              <a:gd name="connsiteY1922" fmla="*/ 2535897 h 6858000"/>
              <a:gd name="connsiteX1923" fmla="*/ 5370919 w 6569477"/>
              <a:gd name="connsiteY1923" fmla="*/ 2594947 h 6858000"/>
              <a:gd name="connsiteX1924" fmla="*/ 5379353 w 6569477"/>
              <a:gd name="connsiteY1924" fmla="*/ 2620256 h 6858000"/>
              <a:gd name="connsiteX1925" fmla="*/ 5379355 w 6569477"/>
              <a:gd name="connsiteY1925" fmla="*/ 2628692 h 6858000"/>
              <a:gd name="connsiteX1926" fmla="*/ 5370919 w 6569477"/>
              <a:gd name="connsiteY1926" fmla="*/ 2653998 h 6858000"/>
              <a:gd name="connsiteX1927" fmla="*/ 5370919 w 6569477"/>
              <a:gd name="connsiteY1927" fmla="*/ 2662431 h 6858000"/>
              <a:gd name="connsiteX1928" fmla="*/ 5379355 w 6569477"/>
              <a:gd name="connsiteY1928" fmla="*/ 2679304 h 6858000"/>
              <a:gd name="connsiteX1929" fmla="*/ 5387791 w 6569477"/>
              <a:gd name="connsiteY1929" fmla="*/ 2679306 h 6858000"/>
              <a:gd name="connsiteX1930" fmla="*/ 5387790 w 6569477"/>
              <a:gd name="connsiteY1930" fmla="*/ 2721484 h 6858000"/>
              <a:gd name="connsiteX1931" fmla="*/ 5396226 w 6569477"/>
              <a:gd name="connsiteY1931" fmla="*/ 2729919 h 6858000"/>
              <a:gd name="connsiteX1932" fmla="*/ 5396226 w 6569477"/>
              <a:gd name="connsiteY1932" fmla="*/ 2721484 h 6858000"/>
              <a:gd name="connsiteX1933" fmla="*/ 5387791 w 6569477"/>
              <a:gd name="connsiteY1933" fmla="*/ 2679306 h 6858000"/>
              <a:gd name="connsiteX1934" fmla="*/ 5396226 w 6569477"/>
              <a:gd name="connsiteY1934" fmla="*/ 2679306 h 6858000"/>
              <a:gd name="connsiteX1935" fmla="*/ 5396225 w 6569477"/>
              <a:gd name="connsiteY1935" fmla="*/ 2696176 h 6858000"/>
              <a:gd name="connsiteX1936" fmla="*/ 5396226 w 6569477"/>
              <a:gd name="connsiteY1936" fmla="*/ 2704613 h 6858000"/>
              <a:gd name="connsiteX1937" fmla="*/ 5404662 w 6569477"/>
              <a:gd name="connsiteY1937" fmla="*/ 2729919 h 6858000"/>
              <a:gd name="connsiteX1938" fmla="*/ 5404661 w 6569477"/>
              <a:gd name="connsiteY1938" fmla="*/ 2763661 h 6858000"/>
              <a:gd name="connsiteX1939" fmla="*/ 5396224 w 6569477"/>
              <a:gd name="connsiteY1939" fmla="*/ 2755225 h 6858000"/>
              <a:gd name="connsiteX1940" fmla="*/ 5396225 w 6569477"/>
              <a:gd name="connsiteY1940" fmla="*/ 2772097 h 6858000"/>
              <a:gd name="connsiteX1941" fmla="*/ 5396225 w 6569477"/>
              <a:gd name="connsiteY1941" fmla="*/ 2788969 h 6858000"/>
              <a:gd name="connsiteX1942" fmla="*/ 5404662 w 6569477"/>
              <a:gd name="connsiteY1942" fmla="*/ 2814279 h 6858000"/>
              <a:gd name="connsiteX1943" fmla="*/ 5404661 w 6569477"/>
              <a:gd name="connsiteY1943" fmla="*/ 2831146 h 6858000"/>
              <a:gd name="connsiteX1944" fmla="*/ 5413098 w 6569477"/>
              <a:gd name="connsiteY1944" fmla="*/ 2839583 h 6858000"/>
              <a:gd name="connsiteX1945" fmla="*/ 5421533 w 6569477"/>
              <a:gd name="connsiteY1945" fmla="*/ 2864890 h 6858000"/>
              <a:gd name="connsiteX1946" fmla="*/ 5421534 w 6569477"/>
              <a:gd name="connsiteY1946" fmla="*/ 2881764 h 6858000"/>
              <a:gd name="connsiteX1947" fmla="*/ 5413098 w 6569477"/>
              <a:gd name="connsiteY1947" fmla="*/ 2890197 h 6858000"/>
              <a:gd name="connsiteX1948" fmla="*/ 5421534 w 6569477"/>
              <a:gd name="connsiteY1948" fmla="*/ 2898631 h 6858000"/>
              <a:gd name="connsiteX1949" fmla="*/ 5413098 w 6569477"/>
              <a:gd name="connsiteY1949" fmla="*/ 2915506 h 6858000"/>
              <a:gd name="connsiteX1950" fmla="*/ 5421534 w 6569477"/>
              <a:gd name="connsiteY1950" fmla="*/ 2932377 h 6858000"/>
              <a:gd name="connsiteX1951" fmla="*/ 5429969 w 6569477"/>
              <a:gd name="connsiteY1951" fmla="*/ 2923940 h 6858000"/>
              <a:gd name="connsiteX1952" fmla="*/ 5429969 w 6569477"/>
              <a:gd name="connsiteY1952" fmla="*/ 2949247 h 6858000"/>
              <a:gd name="connsiteX1953" fmla="*/ 5429967 w 6569477"/>
              <a:gd name="connsiteY1953" fmla="*/ 2957684 h 6858000"/>
              <a:gd name="connsiteX1954" fmla="*/ 5438405 w 6569477"/>
              <a:gd name="connsiteY1954" fmla="*/ 2991425 h 6858000"/>
              <a:gd name="connsiteX1955" fmla="*/ 5438405 w 6569477"/>
              <a:gd name="connsiteY1955" fmla="*/ 3025167 h 6858000"/>
              <a:gd name="connsiteX1956" fmla="*/ 5438405 w 6569477"/>
              <a:gd name="connsiteY1956" fmla="*/ 3050476 h 6858000"/>
              <a:gd name="connsiteX1957" fmla="*/ 5438405 w 6569477"/>
              <a:gd name="connsiteY1957" fmla="*/ 3101088 h 6858000"/>
              <a:gd name="connsiteX1958" fmla="*/ 5429969 w 6569477"/>
              <a:gd name="connsiteY1958" fmla="*/ 3126398 h 6858000"/>
              <a:gd name="connsiteX1959" fmla="*/ 5421534 w 6569477"/>
              <a:gd name="connsiteY1959" fmla="*/ 3117961 h 6858000"/>
              <a:gd name="connsiteX1960" fmla="*/ 5413096 w 6569477"/>
              <a:gd name="connsiteY1960" fmla="*/ 3109525 h 6858000"/>
              <a:gd name="connsiteX1961" fmla="*/ 5413098 w 6569477"/>
              <a:gd name="connsiteY1961" fmla="*/ 3117961 h 6858000"/>
              <a:gd name="connsiteX1962" fmla="*/ 5413098 w 6569477"/>
              <a:gd name="connsiteY1962" fmla="*/ 3126395 h 6858000"/>
              <a:gd name="connsiteX1963" fmla="*/ 5421533 w 6569477"/>
              <a:gd name="connsiteY1963" fmla="*/ 3134833 h 6858000"/>
              <a:gd name="connsiteX1964" fmla="*/ 5429969 w 6569477"/>
              <a:gd name="connsiteY1964" fmla="*/ 3143265 h 6858000"/>
              <a:gd name="connsiteX1965" fmla="*/ 5438404 w 6569477"/>
              <a:gd name="connsiteY1965" fmla="*/ 3143266 h 6858000"/>
              <a:gd name="connsiteX1966" fmla="*/ 5446840 w 6569477"/>
              <a:gd name="connsiteY1966" fmla="*/ 3101088 h 6858000"/>
              <a:gd name="connsiteX1967" fmla="*/ 5446838 w 6569477"/>
              <a:gd name="connsiteY1967" fmla="*/ 3092654 h 6858000"/>
              <a:gd name="connsiteX1968" fmla="*/ 5446840 w 6569477"/>
              <a:gd name="connsiteY1968" fmla="*/ 3058912 h 6858000"/>
              <a:gd name="connsiteX1969" fmla="*/ 5446841 w 6569477"/>
              <a:gd name="connsiteY1969" fmla="*/ 3042041 h 6858000"/>
              <a:gd name="connsiteX1970" fmla="*/ 5455276 w 6569477"/>
              <a:gd name="connsiteY1970" fmla="*/ 3084216 h 6858000"/>
              <a:gd name="connsiteX1971" fmla="*/ 5463712 w 6569477"/>
              <a:gd name="connsiteY1971" fmla="*/ 3134833 h 6858000"/>
              <a:gd name="connsiteX1972" fmla="*/ 5455276 w 6569477"/>
              <a:gd name="connsiteY1972" fmla="*/ 3151703 h 6858000"/>
              <a:gd name="connsiteX1973" fmla="*/ 5455276 w 6569477"/>
              <a:gd name="connsiteY1973" fmla="*/ 3168573 h 6858000"/>
              <a:gd name="connsiteX1974" fmla="*/ 5455273 w 6569477"/>
              <a:gd name="connsiteY1974" fmla="*/ 3210751 h 6858000"/>
              <a:gd name="connsiteX1975" fmla="*/ 5446841 w 6569477"/>
              <a:gd name="connsiteY1975" fmla="*/ 3202314 h 6858000"/>
              <a:gd name="connsiteX1976" fmla="*/ 5438405 w 6569477"/>
              <a:gd name="connsiteY1976" fmla="*/ 3202316 h 6858000"/>
              <a:gd name="connsiteX1977" fmla="*/ 5438405 w 6569477"/>
              <a:gd name="connsiteY1977" fmla="*/ 3210751 h 6858000"/>
              <a:gd name="connsiteX1978" fmla="*/ 5438405 w 6569477"/>
              <a:gd name="connsiteY1978" fmla="*/ 3219184 h 6858000"/>
              <a:gd name="connsiteX1979" fmla="*/ 5446841 w 6569477"/>
              <a:gd name="connsiteY1979" fmla="*/ 3227621 h 6858000"/>
              <a:gd name="connsiteX1980" fmla="*/ 5446840 w 6569477"/>
              <a:gd name="connsiteY1980" fmla="*/ 3236060 h 6858000"/>
              <a:gd name="connsiteX1981" fmla="*/ 5446841 w 6569477"/>
              <a:gd name="connsiteY1981" fmla="*/ 3244494 h 6858000"/>
              <a:gd name="connsiteX1982" fmla="*/ 5455276 w 6569477"/>
              <a:gd name="connsiteY1982" fmla="*/ 3278235 h 6858000"/>
              <a:gd name="connsiteX1983" fmla="*/ 5455276 w 6569477"/>
              <a:gd name="connsiteY1983" fmla="*/ 3320416 h 6858000"/>
              <a:gd name="connsiteX1984" fmla="*/ 5446841 w 6569477"/>
              <a:gd name="connsiteY1984" fmla="*/ 3328851 h 6858000"/>
              <a:gd name="connsiteX1985" fmla="*/ 5438403 w 6569477"/>
              <a:gd name="connsiteY1985" fmla="*/ 3320416 h 6858000"/>
              <a:gd name="connsiteX1986" fmla="*/ 5429968 w 6569477"/>
              <a:gd name="connsiteY1986" fmla="*/ 3219187 h 6858000"/>
              <a:gd name="connsiteX1987" fmla="*/ 5429969 w 6569477"/>
              <a:gd name="connsiteY1987" fmla="*/ 3210749 h 6858000"/>
              <a:gd name="connsiteX1988" fmla="*/ 5421534 w 6569477"/>
              <a:gd name="connsiteY1988" fmla="*/ 3219187 h 6858000"/>
              <a:gd name="connsiteX1989" fmla="*/ 5429969 w 6569477"/>
              <a:gd name="connsiteY1989" fmla="*/ 3320416 h 6858000"/>
              <a:gd name="connsiteX1990" fmla="*/ 5404661 w 6569477"/>
              <a:gd name="connsiteY1990" fmla="*/ 3337285 h 6858000"/>
              <a:gd name="connsiteX1991" fmla="*/ 5387791 w 6569477"/>
              <a:gd name="connsiteY1991" fmla="*/ 3430080 h 6858000"/>
              <a:gd name="connsiteX1992" fmla="*/ 5320304 w 6569477"/>
              <a:gd name="connsiteY1992" fmla="*/ 3767504 h 6858000"/>
              <a:gd name="connsiteX1993" fmla="*/ 5320305 w 6569477"/>
              <a:gd name="connsiteY1993" fmla="*/ 3775942 h 6858000"/>
              <a:gd name="connsiteX1994" fmla="*/ 5320305 w 6569477"/>
              <a:gd name="connsiteY1994" fmla="*/ 3784378 h 6858000"/>
              <a:gd name="connsiteX1995" fmla="*/ 5328741 w 6569477"/>
              <a:gd name="connsiteY1995" fmla="*/ 3775940 h 6858000"/>
              <a:gd name="connsiteX1996" fmla="*/ 5396226 w 6569477"/>
              <a:gd name="connsiteY1996" fmla="*/ 3446949 h 6858000"/>
              <a:gd name="connsiteX1997" fmla="*/ 5396226 w 6569477"/>
              <a:gd name="connsiteY1997" fmla="*/ 3455387 h 6858000"/>
              <a:gd name="connsiteX1998" fmla="*/ 5413098 w 6569477"/>
              <a:gd name="connsiteY1998" fmla="*/ 3438513 h 6858000"/>
              <a:gd name="connsiteX1999" fmla="*/ 5413098 w 6569477"/>
              <a:gd name="connsiteY1999" fmla="*/ 3463820 h 6858000"/>
              <a:gd name="connsiteX2000" fmla="*/ 5404662 w 6569477"/>
              <a:gd name="connsiteY2000" fmla="*/ 3463821 h 6858000"/>
              <a:gd name="connsiteX2001" fmla="*/ 5404662 w 6569477"/>
              <a:gd name="connsiteY2001" fmla="*/ 3472258 h 6858000"/>
              <a:gd name="connsiteX2002" fmla="*/ 5404661 w 6569477"/>
              <a:gd name="connsiteY2002" fmla="*/ 3480692 h 6858000"/>
              <a:gd name="connsiteX2003" fmla="*/ 5413098 w 6569477"/>
              <a:gd name="connsiteY2003" fmla="*/ 3480691 h 6858000"/>
              <a:gd name="connsiteX2004" fmla="*/ 5404662 w 6569477"/>
              <a:gd name="connsiteY2004" fmla="*/ 3522869 h 6858000"/>
              <a:gd name="connsiteX2005" fmla="*/ 5404662 w 6569477"/>
              <a:gd name="connsiteY2005" fmla="*/ 3539744 h 6858000"/>
              <a:gd name="connsiteX2006" fmla="*/ 5404662 w 6569477"/>
              <a:gd name="connsiteY2006" fmla="*/ 3565051 h 6858000"/>
              <a:gd name="connsiteX2007" fmla="*/ 5404662 w 6569477"/>
              <a:gd name="connsiteY2007" fmla="*/ 3573483 h 6858000"/>
              <a:gd name="connsiteX2008" fmla="*/ 5396226 w 6569477"/>
              <a:gd name="connsiteY2008" fmla="*/ 3581921 h 6858000"/>
              <a:gd name="connsiteX2009" fmla="*/ 5396226 w 6569477"/>
              <a:gd name="connsiteY2009" fmla="*/ 3598792 h 6858000"/>
              <a:gd name="connsiteX2010" fmla="*/ 5404662 w 6569477"/>
              <a:gd name="connsiteY2010" fmla="*/ 3607228 h 6858000"/>
              <a:gd name="connsiteX2011" fmla="*/ 5404662 w 6569477"/>
              <a:gd name="connsiteY2011" fmla="*/ 3809683 h 6858000"/>
              <a:gd name="connsiteX2012" fmla="*/ 5387791 w 6569477"/>
              <a:gd name="connsiteY2012" fmla="*/ 3902475 h 6858000"/>
              <a:gd name="connsiteX2013" fmla="*/ 5396226 w 6569477"/>
              <a:gd name="connsiteY2013" fmla="*/ 3894042 h 6858000"/>
              <a:gd name="connsiteX2014" fmla="*/ 5379355 w 6569477"/>
              <a:gd name="connsiteY2014" fmla="*/ 4062754 h 6858000"/>
              <a:gd name="connsiteX2015" fmla="*/ 5387791 w 6569477"/>
              <a:gd name="connsiteY2015" fmla="*/ 4071190 h 6858000"/>
              <a:gd name="connsiteX2016" fmla="*/ 5379355 w 6569477"/>
              <a:gd name="connsiteY2016" fmla="*/ 4113369 h 6858000"/>
              <a:gd name="connsiteX2017" fmla="*/ 5370919 w 6569477"/>
              <a:gd name="connsiteY2017" fmla="*/ 4121804 h 6858000"/>
              <a:gd name="connsiteX2018" fmla="*/ 5379355 w 6569477"/>
              <a:gd name="connsiteY2018" fmla="*/ 4138676 h 6858000"/>
              <a:gd name="connsiteX2019" fmla="*/ 5370918 w 6569477"/>
              <a:gd name="connsiteY2019" fmla="*/ 4189288 h 6858000"/>
              <a:gd name="connsiteX2020" fmla="*/ 5370916 w 6569477"/>
              <a:gd name="connsiteY2020" fmla="*/ 4197726 h 6858000"/>
              <a:gd name="connsiteX2021" fmla="*/ 5362483 w 6569477"/>
              <a:gd name="connsiteY2021" fmla="*/ 4223033 h 6858000"/>
              <a:gd name="connsiteX2022" fmla="*/ 5362484 w 6569477"/>
              <a:gd name="connsiteY2022" fmla="*/ 4231465 h 6858000"/>
              <a:gd name="connsiteX2023" fmla="*/ 5362484 w 6569477"/>
              <a:gd name="connsiteY2023" fmla="*/ 4239904 h 6858000"/>
              <a:gd name="connsiteX2024" fmla="*/ 5328741 w 6569477"/>
              <a:gd name="connsiteY2024" fmla="*/ 4383310 h 6858000"/>
              <a:gd name="connsiteX2025" fmla="*/ 5328741 w 6569477"/>
              <a:gd name="connsiteY2025" fmla="*/ 4408617 h 6858000"/>
              <a:gd name="connsiteX2026" fmla="*/ 5328743 w 6569477"/>
              <a:gd name="connsiteY2026" fmla="*/ 4417053 h 6858000"/>
              <a:gd name="connsiteX2027" fmla="*/ 5328743 w 6569477"/>
              <a:gd name="connsiteY2027" fmla="*/ 4450795 h 6858000"/>
              <a:gd name="connsiteX2028" fmla="*/ 5294997 w 6569477"/>
              <a:gd name="connsiteY2028" fmla="*/ 4543588 h 6858000"/>
              <a:gd name="connsiteX2029" fmla="*/ 5185332 w 6569477"/>
              <a:gd name="connsiteY2029" fmla="*/ 4897886 h 6858000"/>
              <a:gd name="connsiteX2030" fmla="*/ 5185333 w 6569477"/>
              <a:gd name="connsiteY2030" fmla="*/ 4906322 h 6858000"/>
              <a:gd name="connsiteX2031" fmla="*/ 5176898 w 6569477"/>
              <a:gd name="connsiteY2031" fmla="*/ 4914756 h 6858000"/>
              <a:gd name="connsiteX2032" fmla="*/ 5113630 w 6569477"/>
              <a:gd name="connsiteY2032" fmla="*/ 5026528 h 6858000"/>
              <a:gd name="connsiteX2033" fmla="*/ 5057164 w 6569477"/>
              <a:gd name="connsiteY2033" fmla="*/ 5137575 h 6858000"/>
              <a:gd name="connsiteX2034" fmla="*/ 5058139 w 6569477"/>
              <a:gd name="connsiteY2034" fmla="*/ 5135139 h 6858000"/>
              <a:gd name="connsiteX2035" fmla="*/ 5067233 w 6569477"/>
              <a:gd name="connsiteY2035" fmla="*/ 5108777 h 6858000"/>
              <a:gd name="connsiteX2036" fmla="*/ 5075669 w 6569477"/>
              <a:gd name="connsiteY2036" fmla="*/ 5091906 h 6858000"/>
              <a:gd name="connsiteX2037" fmla="*/ 5100977 w 6569477"/>
              <a:gd name="connsiteY2037" fmla="*/ 5032856 h 6858000"/>
              <a:gd name="connsiteX2038" fmla="*/ 5143155 w 6569477"/>
              <a:gd name="connsiteY2038" fmla="*/ 4931629 h 6858000"/>
              <a:gd name="connsiteX2039" fmla="*/ 5151590 w 6569477"/>
              <a:gd name="connsiteY2039" fmla="*/ 4914756 h 6858000"/>
              <a:gd name="connsiteX2040" fmla="*/ 5160025 w 6569477"/>
              <a:gd name="connsiteY2040" fmla="*/ 4897886 h 6858000"/>
              <a:gd name="connsiteX2041" fmla="*/ 5151590 w 6569477"/>
              <a:gd name="connsiteY2041" fmla="*/ 4889450 h 6858000"/>
              <a:gd name="connsiteX2042" fmla="*/ 5126283 w 6569477"/>
              <a:gd name="connsiteY2042" fmla="*/ 4923193 h 6858000"/>
              <a:gd name="connsiteX2043" fmla="*/ 5126282 w 6569477"/>
              <a:gd name="connsiteY2043" fmla="*/ 4931629 h 6858000"/>
              <a:gd name="connsiteX2044" fmla="*/ 5058797 w 6569477"/>
              <a:gd name="connsiteY2044" fmla="*/ 5083468 h 6858000"/>
              <a:gd name="connsiteX2045" fmla="*/ 5058797 w 6569477"/>
              <a:gd name="connsiteY2045" fmla="*/ 5091906 h 6858000"/>
              <a:gd name="connsiteX2046" fmla="*/ 5025055 w 6569477"/>
              <a:gd name="connsiteY2046" fmla="*/ 5134082 h 6858000"/>
              <a:gd name="connsiteX2047" fmla="*/ 4999746 w 6569477"/>
              <a:gd name="connsiteY2047" fmla="*/ 5184698 h 6858000"/>
              <a:gd name="connsiteX2048" fmla="*/ 4954406 w 6569477"/>
              <a:gd name="connsiteY2048" fmla="*/ 5285927 h 6858000"/>
              <a:gd name="connsiteX2049" fmla="*/ 4900498 w 6569477"/>
              <a:gd name="connsiteY2049" fmla="*/ 5370762 h 6858000"/>
              <a:gd name="connsiteX2050" fmla="*/ 4898519 w 6569477"/>
              <a:gd name="connsiteY2050" fmla="*/ 5361848 h 6858000"/>
              <a:gd name="connsiteX2051" fmla="*/ 4662316 w 6569477"/>
              <a:gd name="connsiteY2051" fmla="*/ 5749889 h 6858000"/>
              <a:gd name="connsiteX2052" fmla="*/ 4653884 w 6569477"/>
              <a:gd name="connsiteY2052" fmla="*/ 5749889 h 6858000"/>
              <a:gd name="connsiteX2053" fmla="*/ 4653883 w 6569477"/>
              <a:gd name="connsiteY2053" fmla="*/ 5758325 h 6858000"/>
              <a:gd name="connsiteX2054" fmla="*/ 4653883 w 6569477"/>
              <a:gd name="connsiteY2054" fmla="*/ 5766759 h 6858000"/>
              <a:gd name="connsiteX2055" fmla="*/ 4620140 w 6569477"/>
              <a:gd name="connsiteY2055" fmla="*/ 5792066 h 6858000"/>
              <a:gd name="connsiteX2056" fmla="*/ 4552653 w 6569477"/>
              <a:gd name="connsiteY2056" fmla="*/ 5910164 h 6858000"/>
              <a:gd name="connsiteX2057" fmla="*/ 4552654 w 6569477"/>
              <a:gd name="connsiteY2057" fmla="*/ 5884859 h 6858000"/>
              <a:gd name="connsiteX2058" fmla="*/ 4527347 w 6569477"/>
              <a:gd name="connsiteY2058" fmla="*/ 5943909 h 6858000"/>
              <a:gd name="connsiteX2059" fmla="*/ 4518911 w 6569477"/>
              <a:gd name="connsiteY2059" fmla="*/ 5935473 h 6858000"/>
              <a:gd name="connsiteX2060" fmla="*/ 4417681 w 6569477"/>
              <a:gd name="connsiteY2060" fmla="*/ 6078880 h 6858000"/>
              <a:gd name="connsiteX2061" fmla="*/ 4409247 w 6569477"/>
              <a:gd name="connsiteY2061" fmla="*/ 6078880 h 6858000"/>
              <a:gd name="connsiteX2062" fmla="*/ 4316454 w 6569477"/>
              <a:gd name="connsiteY2062" fmla="*/ 6180105 h 6858000"/>
              <a:gd name="connsiteX2063" fmla="*/ 4206789 w 6569477"/>
              <a:gd name="connsiteY2063" fmla="*/ 6306641 h 6858000"/>
              <a:gd name="connsiteX2064" fmla="*/ 4142466 w 6569477"/>
              <a:gd name="connsiteY2064" fmla="*/ 6360420 h 6858000"/>
              <a:gd name="connsiteX2065" fmla="*/ 4080254 w 6569477"/>
              <a:gd name="connsiteY2065" fmla="*/ 6424489 h 6858000"/>
              <a:gd name="connsiteX2066" fmla="*/ 4080254 w 6569477"/>
              <a:gd name="connsiteY2066" fmla="*/ 6416307 h 6858000"/>
              <a:gd name="connsiteX2067" fmla="*/ 4071818 w 6569477"/>
              <a:gd name="connsiteY2067" fmla="*/ 6424743 h 6858000"/>
              <a:gd name="connsiteX2068" fmla="*/ 4063381 w 6569477"/>
              <a:gd name="connsiteY2068" fmla="*/ 6441614 h 6858000"/>
              <a:gd name="connsiteX2069" fmla="*/ 4063381 w 6569477"/>
              <a:gd name="connsiteY2069" fmla="*/ 6433176 h 6858000"/>
              <a:gd name="connsiteX2070" fmla="*/ 4012767 w 6569477"/>
              <a:gd name="connsiteY2070" fmla="*/ 6483791 h 6858000"/>
              <a:gd name="connsiteX2071" fmla="*/ 4012768 w 6569477"/>
              <a:gd name="connsiteY2071" fmla="*/ 6492227 h 6858000"/>
              <a:gd name="connsiteX2072" fmla="*/ 4004330 w 6569477"/>
              <a:gd name="connsiteY2072" fmla="*/ 6509098 h 6858000"/>
              <a:gd name="connsiteX2073" fmla="*/ 4004330 w 6569477"/>
              <a:gd name="connsiteY2073" fmla="*/ 6492227 h 6858000"/>
              <a:gd name="connsiteX2074" fmla="*/ 3979024 w 6569477"/>
              <a:gd name="connsiteY2074" fmla="*/ 6517534 h 6858000"/>
              <a:gd name="connsiteX2075" fmla="*/ 3979025 w 6569477"/>
              <a:gd name="connsiteY2075" fmla="*/ 6509096 h 6858000"/>
              <a:gd name="connsiteX2076" fmla="*/ 3979024 w 6569477"/>
              <a:gd name="connsiteY2076" fmla="*/ 6500664 h 6858000"/>
              <a:gd name="connsiteX2077" fmla="*/ 3970588 w 6569477"/>
              <a:gd name="connsiteY2077" fmla="*/ 6500664 h 6858000"/>
              <a:gd name="connsiteX2078" fmla="*/ 3970588 w 6569477"/>
              <a:gd name="connsiteY2078" fmla="*/ 6517534 h 6858000"/>
              <a:gd name="connsiteX2079" fmla="*/ 3970590 w 6569477"/>
              <a:gd name="connsiteY2079" fmla="*/ 6525971 h 6858000"/>
              <a:gd name="connsiteX2080" fmla="*/ 3962153 w 6569477"/>
              <a:gd name="connsiteY2080" fmla="*/ 6534407 h 6858000"/>
              <a:gd name="connsiteX2081" fmla="*/ 3953718 w 6569477"/>
              <a:gd name="connsiteY2081" fmla="*/ 6534407 h 6858000"/>
              <a:gd name="connsiteX2082" fmla="*/ 3945280 w 6569477"/>
              <a:gd name="connsiteY2082" fmla="*/ 6534407 h 6858000"/>
              <a:gd name="connsiteX2083" fmla="*/ 3945281 w 6569477"/>
              <a:gd name="connsiteY2083" fmla="*/ 6542841 h 6858000"/>
              <a:gd name="connsiteX2084" fmla="*/ 3945280 w 6569477"/>
              <a:gd name="connsiteY2084" fmla="*/ 6551277 h 6858000"/>
              <a:gd name="connsiteX2085" fmla="*/ 3919974 w 6569477"/>
              <a:gd name="connsiteY2085" fmla="*/ 6568148 h 6858000"/>
              <a:gd name="connsiteX2086" fmla="*/ 3919976 w 6569477"/>
              <a:gd name="connsiteY2086" fmla="*/ 6559714 h 6858000"/>
              <a:gd name="connsiteX2087" fmla="*/ 3911538 w 6569477"/>
              <a:gd name="connsiteY2087" fmla="*/ 6568148 h 6858000"/>
              <a:gd name="connsiteX2088" fmla="*/ 3903102 w 6569477"/>
              <a:gd name="connsiteY2088" fmla="*/ 6576584 h 6858000"/>
              <a:gd name="connsiteX2089" fmla="*/ 3894667 w 6569477"/>
              <a:gd name="connsiteY2089" fmla="*/ 6593455 h 6858000"/>
              <a:gd name="connsiteX2090" fmla="*/ 3894667 w 6569477"/>
              <a:gd name="connsiteY2090" fmla="*/ 6585021 h 6858000"/>
              <a:gd name="connsiteX2091" fmla="*/ 3860924 w 6569477"/>
              <a:gd name="connsiteY2091" fmla="*/ 6601891 h 6858000"/>
              <a:gd name="connsiteX2092" fmla="*/ 3860924 w 6569477"/>
              <a:gd name="connsiteY2092" fmla="*/ 6585021 h 6858000"/>
              <a:gd name="connsiteX2093" fmla="*/ 3827181 w 6569477"/>
              <a:gd name="connsiteY2093" fmla="*/ 6610327 h 6858000"/>
              <a:gd name="connsiteX2094" fmla="*/ 3827182 w 6569477"/>
              <a:gd name="connsiteY2094" fmla="*/ 6601891 h 6858000"/>
              <a:gd name="connsiteX2095" fmla="*/ 3835618 w 6569477"/>
              <a:gd name="connsiteY2095" fmla="*/ 6593455 h 6858000"/>
              <a:gd name="connsiteX2096" fmla="*/ 3835617 w 6569477"/>
              <a:gd name="connsiteY2096" fmla="*/ 6585021 h 6858000"/>
              <a:gd name="connsiteX2097" fmla="*/ 3827181 w 6569477"/>
              <a:gd name="connsiteY2097" fmla="*/ 6593455 h 6858000"/>
              <a:gd name="connsiteX2098" fmla="*/ 3818745 w 6569477"/>
              <a:gd name="connsiteY2098" fmla="*/ 6601891 h 6858000"/>
              <a:gd name="connsiteX2099" fmla="*/ 3810309 w 6569477"/>
              <a:gd name="connsiteY2099" fmla="*/ 6618762 h 6858000"/>
              <a:gd name="connsiteX2100" fmla="*/ 3827181 w 6569477"/>
              <a:gd name="connsiteY2100" fmla="*/ 6618762 h 6858000"/>
              <a:gd name="connsiteX2101" fmla="*/ 3818745 w 6569477"/>
              <a:gd name="connsiteY2101" fmla="*/ 6627198 h 6858000"/>
              <a:gd name="connsiteX2102" fmla="*/ 3776566 w 6569477"/>
              <a:gd name="connsiteY2102" fmla="*/ 6677812 h 6858000"/>
              <a:gd name="connsiteX2103" fmla="*/ 3810308 w 6569477"/>
              <a:gd name="connsiteY2103" fmla="*/ 6669377 h 6858000"/>
              <a:gd name="connsiteX2104" fmla="*/ 3776566 w 6569477"/>
              <a:gd name="connsiteY2104" fmla="*/ 6694684 h 6858000"/>
              <a:gd name="connsiteX2105" fmla="*/ 3751259 w 6569477"/>
              <a:gd name="connsiteY2105" fmla="*/ 6719991 h 6858000"/>
              <a:gd name="connsiteX2106" fmla="*/ 3734388 w 6569477"/>
              <a:gd name="connsiteY2106" fmla="*/ 6728426 h 6858000"/>
              <a:gd name="connsiteX2107" fmla="*/ 3734390 w 6569477"/>
              <a:gd name="connsiteY2107" fmla="*/ 6711555 h 6858000"/>
              <a:gd name="connsiteX2108" fmla="*/ 3700645 w 6569477"/>
              <a:gd name="connsiteY2108" fmla="*/ 6745297 h 6858000"/>
              <a:gd name="connsiteX2109" fmla="*/ 3692211 w 6569477"/>
              <a:gd name="connsiteY2109" fmla="*/ 6736862 h 6858000"/>
              <a:gd name="connsiteX2110" fmla="*/ 3700645 w 6569477"/>
              <a:gd name="connsiteY2110" fmla="*/ 6728426 h 6858000"/>
              <a:gd name="connsiteX2111" fmla="*/ 3700645 w 6569477"/>
              <a:gd name="connsiteY2111" fmla="*/ 6719990 h 6858000"/>
              <a:gd name="connsiteX2112" fmla="*/ 3692209 w 6569477"/>
              <a:gd name="connsiteY2112" fmla="*/ 6719991 h 6858000"/>
              <a:gd name="connsiteX2113" fmla="*/ 3683775 w 6569477"/>
              <a:gd name="connsiteY2113" fmla="*/ 6728426 h 6858000"/>
              <a:gd name="connsiteX2114" fmla="*/ 3683775 w 6569477"/>
              <a:gd name="connsiteY2114" fmla="*/ 6736862 h 6858000"/>
              <a:gd name="connsiteX2115" fmla="*/ 3675338 w 6569477"/>
              <a:gd name="connsiteY2115" fmla="*/ 6745298 h 6858000"/>
              <a:gd name="connsiteX2116" fmla="*/ 3666902 w 6569477"/>
              <a:gd name="connsiteY2116" fmla="*/ 6753735 h 6858000"/>
              <a:gd name="connsiteX2117" fmla="*/ 3658466 w 6569477"/>
              <a:gd name="connsiteY2117" fmla="*/ 6753734 h 6858000"/>
              <a:gd name="connsiteX2118" fmla="*/ 3658466 w 6569477"/>
              <a:gd name="connsiteY2118" fmla="*/ 6762169 h 6858000"/>
              <a:gd name="connsiteX2119" fmla="*/ 3650032 w 6569477"/>
              <a:gd name="connsiteY2119" fmla="*/ 6762169 h 6858000"/>
              <a:gd name="connsiteX2120" fmla="*/ 3650030 w 6569477"/>
              <a:gd name="connsiteY2120" fmla="*/ 6753734 h 6858000"/>
              <a:gd name="connsiteX2121" fmla="*/ 3658466 w 6569477"/>
              <a:gd name="connsiteY2121" fmla="*/ 6736862 h 6858000"/>
              <a:gd name="connsiteX2122" fmla="*/ 3675338 w 6569477"/>
              <a:gd name="connsiteY2122" fmla="*/ 6719991 h 6858000"/>
              <a:gd name="connsiteX2123" fmla="*/ 3666902 w 6569477"/>
              <a:gd name="connsiteY2123" fmla="*/ 6719989 h 6858000"/>
              <a:gd name="connsiteX2124" fmla="*/ 3658466 w 6569477"/>
              <a:gd name="connsiteY2124" fmla="*/ 6728426 h 6858000"/>
              <a:gd name="connsiteX2125" fmla="*/ 3633159 w 6569477"/>
              <a:gd name="connsiteY2125" fmla="*/ 6753734 h 6858000"/>
              <a:gd name="connsiteX2126" fmla="*/ 3633159 w 6569477"/>
              <a:gd name="connsiteY2126" fmla="*/ 6762169 h 6858000"/>
              <a:gd name="connsiteX2127" fmla="*/ 3616289 w 6569477"/>
              <a:gd name="connsiteY2127" fmla="*/ 6787476 h 6858000"/>
              <a:gd name="connsiteX2128" fmla="*/ 3561456 w 6569477"/>
              <a:gd name="connsiteY2128" fmla="*/ 6826490 h 6858000"/>
              <a:gd name="connsiteX2129" fmla="*/ 3523349 w 6569477"/>
              <a:gd name="connsiteY2129" fmla="*/ 6858000 h 6858000"/>
              <a:gd name="connsiteX2130" fmla="*/ 0 w 6569477"/>
              <a:gd name="connsiteY213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Lst>
            <a:rect l="l" t="t" r="r" b="b"/>
            <a:pathLst>
              <a:path w="6569477" h="6858000">
                <a:moveTo>
                  <a:pt x="4117221" y="6784486"/>
                </a:moveTo>
                <a:cubicBezTo>
                  <a:pt x="4097055" y="6807977"/>
                  <a:pt x="4081509" y="6827275"/>
                  <a:pt x="4065123" y="6846362"/>
                </a:cubicBezTo>
                <a:lnTo>
                  <a:pt x="4054153" y="6858000"/>
                </a:lnTo>
                <a:lnTo>
                  <a:pt x="4025354" y="6858000"/>
                </a:lnTo>
                <a:lnTo>
                  <a:pt x="4042817" y="6837081"/>
                </a:lnTo>
                <a:cubicBezTo>
                  <a:pt x="4069049" y="6805855"/>
                  <a:pt x="4098350" y="6774394"/>
                  <a:pt x="4117221" y="6784486"/>
                </a:cubicBezTo>
                <a:close/>
                <a:moveTo>
                  <a:pt x="4098863" y="6687079"/>
                </a:moveTo>
                <a:cubicBezTo>
                  <a:pt x="4088750" y="6727370"/>
                  <a:pt x="4048418" y="6774353"/>
                  <a:pt x="4016483" y="6816306"/>
                </a:cubicBezTo>
                <a:cubicBezTo>
                  <a:pt x="4000945" y="6828467"/>
                  <a:pt x="3984565" y="6842201"/>
                  <a:pt x="3967818" y="6856958"/>
                </a:cubicBezTo>
                <a:lnTo>
                  <a:pt x="3966685" y="6858000"/>
                </a:lnTo>
                <a:lnTo>
                  <a:pt x="3929841" y="6858000"/>
                </a:lnTo>
                <a:lnTo>
                  <a:pt x="4004165" y="6784103"/>
                </a:lnTo>
                <a:cubicBezTo>
                  <a:pt x="4033963" y="6753771"/>
                  <a:pt x="4065258" y="6721474"/>
                  <a:pt x="4098863" y="6687079"/>
                </a:cubicBezTo>
                <a:close/>
                <a:moveTo>
                  <a:pt x="5739924" y="6488019"/>
                </a:moveTo>
                <a:cubicBezTo>
                  <a:pt x="5746811" y="6488017"/>
                  <a:pt x="5746811" y="6488017"/>
                  <a:pt x="5746811" y="6494900"/>
                </a:cubicBezTo>
                <a:cubicBezTo>
                  <a:pt x="5746701" y="6495341"/>
                  <a:pt x="5746590" y="6495782"/>
                  <a:pt x="5746479" y="6496223"/>
                </a:cubicBezTo>
                <a:lnTo>
                  <a:pt x="5739923" y="6501783"/>
                </a:lnTo>
                <a:lnTo>
                  <a:pt x="5739923" y="6494900"/>
                </a:lnTo>
                <a:close/>
                <a:moveTo>
                  <a:pt x="4189806" y="6433624"/>
                </a:moveTo>
                <a:lnTo>
                  <a:pt x="4188863" y="6437396"/>
                </a:lnTo>
                <a:cubicBezTo>
                  <a:pt x="4187809" y="6439505"/>
                  <a:pt x="4185699" y="6441614"/>
                  <a:pt x="4181480" y="6441614"/>
                </a:cubicBezTo>
                <a:close/>
                <a:moveTo>
                  <a:pt x="4190270" y="6433178"/>
                </a:moveTo>
                <a:lnTo>
                  <a:pt x="4189806" y="6433624"/>
                </a:lnTo>
                <a:lnTo>
                  <a:pt x="4189918" y="6433179"/>
                </a:lnTo>
                <a:close/>
                <a:moveTo>
                  <a:pt x="4080254" y="6424489"/>
                </a:moveTo>
                <a:lnTo>
                  <a:pt x="4080253" y="6424742"/>
                </a:lnTo>
                <a:lnTo>
                  <a:pt x="4071818" y="6433178"/>
                </a:lnTo>
                <a:close/>
                <a:moveTo>
                  <a:pt x="4239510" y="6367480"/>
                </a:moveTo>
                <a:lnTo>
                  <a:pt x="4236315" y="6373075"/>
                </a:lnTo>
                <a:lnTo>
                  <a:pt x="4232912" y="6373925"/>
                </a:lnTo>
                <a:lnTo>
                  <a:pt x="4238687" y="6368327"/>
                </a:lnTo>
                <a:close/>
                <a:moveTo>
                  <a:pt x="4265838" y="6340386"/>
                </a:moveTo>
                <a:lnTo>
                  <a:pt x="4239510" y="6367480"/>
                </a:lnTo>
                <a:lnTo>
                  <a:pt x="4240531" y="6365693"/>
                </a:lnTo>
                <a:lnTo>
                  <a:pt x="4248968" y="6357257"/>
                </a:lnTo>
                <a:cubicBezTo>
                  <a:pt x="4248968" y="6348821"/>
                  <a:pt x="4257404" y="6348819"/>
                  <a:pt x="4265838" y="6340386"/>
                </a:cubicBezTo>
                <a:close/>
                <a:moveTo>
                  <a:pt x="4291147" y="6272900"/>
                </a:moveTo>
                <a:lnTo>
                  <a:pt x="4299581" y="6272900"/>
                </a:lnTo>
                <a:lnTo>
                  <a:pt x="4308018" y="6272900"/>
                </a:lnTo>
                <a:lnTo>
                  <a:pt x="4291147" y="6289772"/>
                </a:lnTo>
                <a:lnTo>
                  <a:pt x="4274273" y="6306643"/>
                </a:lnTo>
                <a:lnTo>
                  <a:pt x="4257404" y="6323512"/>
                </a:lnTo>
                <a:lnTo>
                  <a:pt x="4257404" y="6331950"/>
                </a:lnTo>
                <a:cubicBezTo>
                  <a:pt x="4240531" y="6340386"/>
                  <a:pt x="4232097" y="6357257"/>
                  <a:pt x="4215224" y="6374128"/>
                </a:cubicBezTo>
                <a:lnTo>
                  <a:pt x="4215223" y="6382562"/>
                </a:lnTo>
                <a:cubicBezTo>
                  <a:pt x="4215224" y="6391000"/>
                  <a:pt x="4223663" y="6382564"/>
                  <a:pt x="4223663" y="6382564"/>
                </a:cubicBezTo>
                <a:lnTo>
                  <a:pt x="4232099" y="6374128"/>
                </a:lnTo>
                <a:lnTo>
                  <a:pt x="4232912" y="6373925"/>
                </a:lnTo>
                <a:lnTo>
                  <a:pt x="4215378" y="6390919"/>
                </a:lnTo>
                <a:lnTo>
                  <a:pt x="4215224" y="6391000"/>
                </a:lnTo>
                <a:cubicBezTo>
                  <a:pt x="4215216" y="6391030"/>
                  <a:pt x="4215206" y="6391059"/>
                  <a:pt x="4215199" y="6391088"/>
                </a:cubicBezTo>
                <a:lnTo>
                  <a:pt x="4213115" y="6393108"/>
                </a:lnTo>
                <a:cubicBezTo>
                  <a:pt x="4198353" y="6405763"/>
                  <a:pt x="4189918" y="6407872"/>
                  <a:pt x="4198356" y="6382564"/>
                </a:cubicBezTo>
                <a:cubicBezTo>
                  <a:pt x="4164611" y="6433179"/>
                  <a:pt x="4147738" y="6441614"/>
                  <a:pt x="4113994" y="6475357"/>
                </a:cubicBezTo>
                <a:lnTo>
                  <a:pt x="4122431" y="6475355"/>
                </a:lnTo>
                <a:lnTo>
                  <a:pt x="4097125" y="6500664"/>
                </a:lnTo>
                <a:lnTo>
                  <a:pt x="4088687" y="6500664"/>
                </a:lnTo>
                <a:lnTo>
                  <a:pt x="4088688" y="6509098"/>
                </a:lnTo>
                <a:lnTo>
                  <a:pt x="4080256" y="6509098"/>
                </a:lnTo>
                <a:cubicBezTo>
                  <a:pt x="4071819" y="6517534"/>
                  <a:pt x="4071818" y="6525971"/>
                  <a:pt x="4063383" y="6525971"/>
                </a:cubicBezTo>
                <a:cubicBezTo>
                  <a:pt x="4063381" y="6534407"/>
                  <a:pt x="4054944" y="6534407"/>
                  <a:pt x="4054946" y="6542841"/>
                </a:cubicBezTo>
                <a:cubicBezTo>
                  <a:pt x="4046511" y="6542841"/>
                  <a:pt x="4046513" y="6551277"/>
                  <a:pt x="4046513" y="6551277"/>
                </a:cubicBezTo>
                <a:lnTo>
                  <a:pt x="4021201" y="6576584"/>
                </a:lnTo>
                <a:cubicBezTo>
                  <a:pt x="4021202" y="6579396"/>
                  <a:pt x="4021202" y="6582209"/>
                  <a:pt x="4021203" y="6585021"/>
                </a:cubicBezTo>
                <a:cubicBezTo>
                  <a:pt x="4021203" y="6585021"/>
                  <a:pt x="4012767" y="6585019"/>
                  <a:pt x="4012768" y="6593455"/>
                </a:cubicBezTo>
                <a:cubicBezTo>
                  <a:pt x="3987460" y="6610327"/>
                  <a:pt x="3962152" y="6635634"/>
                  <a:pt x="3936845" y="6660941"/>
                </a:cubicBezTo>
                <a:lnTo>
                  <a:pt x="3928411" y="6652505"/>
                </a:lnTo>
                <a:lnTo>
                  <a:pt x="3936844" y="6644069"/>
                </a:lnTo>
                <a:cubicBezTo>
                  <a:pt x="3945281" y="6644071"/>
                  <a:pt x="3945281" y="6635634"/>
                  <a:pt x="3945281" y="6635634"/>
                </a:cubicBezTo>
                <a:lnTo>
                  <a:pt x="3936845" y="6635634"/>
                </a:lnTo>
                <a:lnTo>
                  <a:pt x="3928411" y="6644072"/>
                </a:lnTo>
                <a:lnTo>
                  <a:pt x="3919975" y="6652505"/>
                </a:lnTo>
                <a:lnTo>
                  <a:pt x="3919975" y="6660941"/>
                </a:lnTo>
                <a:lnTo>
                  <a:pt x="3919974" y="6669377"/>
                </a:lnTo>
                <a:cubicBezTo>
                  <a:pt x="3894667" y="6686249"/>
                  <a:pt x="3869359" y="6711555"/>
                  <a:pt x="3844054" y="6728426"/>
                </a:cubicBezTo>
                <a:cubicBezTo>
                  <a:pt x="3844052" y="6731237"/>
                  <a:pt x="3844053" y="6734049"/>
                  <a:pt x="3844051" y="6736860"/>
                </a:cubicBezTo>
                <a:cubicBezTo>
                  <a:pt x="3785002" y="6779041"/>
                  <a:pt x="3734388" y="6821217"/>
                  <a:pt x="3675339" y="6854962"/>
                </a:cubicBezTo>
                <a:lnTo>
                  <a:pt x="3671147" y="6858000"/>
                </a:lnTo>
                <a:lnTo>
                  <a:pt x="3532438" y="6858000"/>
                </a:lnTo>
                <a:lnTo>
                  <a:pt x="3566728" y="6830708"/>
                </a:lnTo>
                <a:cubicBezTo>
                  <a:pt x="3584654" y="6817000"/>
                  <a:pt x="3603634" y="6804347"/>
                  <a:pt x="3624722" y="6795912"/>
                </a:cubicBezTo>
                <a:lnTo>
                  <a:pt x="3633161" y="6787476"/>
                </a:lnTo>
                <a:lnTo>
                  <a:pt x="3633160" y="6779041"/>
                </a:lnTo>
                <a:lnTo>
                  <a:pt x="3641596" y="6779041"/>
                </a:lnTo>
                <a:lnTo>
                  <a:pt x="3641596" y="6787476"/>
                </a:lnTo>
                <a:cubicBezTo>
                  <a:pt x="3658466" y="6787476"/>
                  <a:pt x="3666902" y="6779042"/>
                  <a:pt x="3683775" y="6770605"/>
                </a:cubicBezTo>
                <a:lnTo>
                  <a:pt x="3683775" y="6762169"/>
                </a:lnTo>
                <a:cubicBezTo>
                  <a:pt x="3709082" y="6770605"/>
                  <a:pt x="3666902" y="6779042"/>
                  <a:pt x="3675339" y="6787476"/>
                </a:cubicBezTo>
                <a:cubicBezTo>
                  <a:pt x="3683776" y="6779041"/>
                  <a:pt x="3717515" y="6762169"/>
                  <a:pt x="3742824" y="6736862"/>
                </a:cubicBezTo>
                <a:cubicBezTo>
                  <a:pt x="3751259" y="6728426"/>
                  <a:pt x="3768131" y="6711555"/>
                  <a:pt x="3785001" y="6703120"/>
                </a:cubicBezTo>
                <a:cubicBezTo>
                  <a:pt x="3793440" y="6694684"/>
                  <a:pt x="3810310" y="6677812"/>
                  <a:pt x="3827182" y="6669377"/>
                </a:cubicBezTo>
                <a:cubicBezTo>
                  <a:pt x="3852487" y="6644072"/>
                  <a:pt x="3877794" y="6635634"/>
                  <a:pt x="3903102" y="6601891"/>
                </a:cubicBezTo>
                <a:cubicBezTo>
                  <a:pt x="3911538" y="6593455"/>
                  <a:pt x="3928411" y="6585021"/>
                  <a:pt x="3928411" y="6585021"/>
                </a:cubicBezTo>
                <a:cubicBezTo>
                  <a:pt x="3936845" y="6576584"/>
                  <a:pt x="3945280" y="6576584"/>
                  <a:pt x="3945281" y="6568148"/>
                </a:cubicBezTo>
                <a:cubicBezTo>
                  <a:pt x="3953718" y="6568149"/>
                  <a:pt x="3953718" y="6568149"/>
                  <a:pt x="3962152" y="6559714"/>
                </a:cubicBezTo>
                <a:lnTo>
                  <a:pt x="3987461" y="6534407"/>
                </a:lnTo>
                <a:cubicBezTo>
                  <a:pt x="3987461" y="6542841"/>
                  <a:pt x="4012768" y="6517534"/>
                  <a:pt x="4012768" y="6517534"/>
                </a:cubicBezTo>
                <a:cubicBezTo>
                  <a:pt x="4021201" y="6509098"/>
                  <a:pt x="4029637" y="6500662"/>
                  <a:pt x="4029637" y="6492227"/>
                </a:cubicBezTo>
                <a:lnTo>
                  <a:pt x="4038075" y="6492227"/>
                </a:lnTo>
                <a:cubicBezTo>
                  <a:pt x="4122431" y="6433176"/>
                  <a:pt x="4223660" y="6340387"/>
                  <a:pt x="4291147" y="6272900"/>
                </a:cubicBezTo>
                <a:close/>
                <a:moveTo>
                  <a:pt x="4561089" y="6171673"/>
                </a:moveTo>
                <a:lnTo>
                  <a:pt x="4556321" y="6179312"/>
                </a:lnTo>
                <a:lnTo>
                  <a:pt x="4554763" y="6179053"/>
                </a:lnTo>
                <a:cubicBezTo>
                  <a:pt x="4554763" y="6178000"/>
                  <a:pt x="4556872" y="6175890"/>
                  <a:pt x="4561089" y="6171673"/>
                </a:cubicBezTo>
                <a:close/>
                <a:moveTo>
                  <a:pt x="4671175" y="5979022"/>
                </a:moveTo>
                <a:lnTo>
                  <a:pt x="4669173" y="5981473"/>
                </a:lnTo>
                <a:cubicBezTo>
                  <a:pt x="4661263" y="5988195"/>
                  <a:pt x="4658099" y="5981871"/>
                  <a:pt x="4645447" y="5994524"/>
                </a:cubicBezTo>
                <a:cubicBezTo>
                  <a:pt x="4643338" y="5998741"/>
                  <a:pt x="4643337" y="6000322"/>
                  <a:pt x="4644391" y="6000718"/>
                </a:cubicBezTo>
                <a:lnTo>
                  <a:pt x="4645606" y="6000505"/>
                </a:lnTo>
                <a:lnTo>
                  <a:pt x="4646686" y="5998475"/>
                </a:lnTo>
                <a:lnTo>
                  <a:pt x="4647927" y="6000099"/>
                </a:lnTo>
                <a:lnTo>
                  <a:pt x="4649663" y="5999795"/>
                </a:lnTo>
                <a:cubicBezTo>
                  <a:pt x="4651773" y="5999268"/>
                  <a:pt x="4653882" y="5999004"/>
                  <a:pt x="4654936" y="6000454"/>
                </a:cubicBezTo>
                <a:lnTo>
                  <a:pt x="4654647" y="6003455"/>
                </a:lnTo>
                <a:lnTo>
                  <a:pt x="4658944" y="5998240"/>
                </a:lnTo>
                <a:close/>
                <a:moveTo>
                  <a:pt x="5823292" y="5722907"/>
                </a:moveTo>
                <a:lnTo>
                  <a:pt x="5800797" y="5768179"/>
                </a:lnTo>
                <a:lnTo>
                  <a:pt x="5806978" y="5758327"/>
                </a:lnTo>
                <a:cubicBezTo>
                  <a:pt x="5810514" y="5753116"/>
                  <a:pt x="5814328" y="5748237"/>
                  <a:pt x="5818310" y="5744909"/>
                </a:cubicBezTo>
                <a:cubicBezTo>
                  <a:pt x="5819855" y="5741362"/>
                  <a:pt x="5821177" y="5736874"/>
                  <a:pt x="5822096" y="5732580"/>
                </a:cubicBezTo>
                <a:close/>
                <a:moveTo>
                  <a:pt x="5907073" y="5708785"/>
                </a:moveTo>
                <a:lnTo>
                  <a:pt x="5869741" y="5783136"/>
                </a:lnTo>
                <a:cubicBezTo>
                  <a:pt x="5858084" y="5809655"/>
                  <a:pt x="5848657" y="5836145"/>
                  <a:pt x="5842500" y="5863847"/>
                </a:cubicBezTo>
                <a:cubicBezTo>
                  <a:pt x="5785921" y="5947223"/>
                  <a:pt x="5733692" y="5981849"/>
                  <a:pt x="5690433" y="6081162"/>
                </a:cubicBezTo>
                <a:cubicBezTo>
                  <a:pt x="5680683" y="6080287"/>
                  <a:pt x="5669193" y="6098913"/>
                  <a:pt x="5663883" y="6103351"/>
                </a:cubicBezTo>
                <a:lnTo>
                  <a:pt x="5636415" y="6152111"/>
                </a:lnTo>
                <a:lnTo>
                  <a:pt x="5637318" y="6151784"/>
                </a:lnTo>
                <a:cubicBezTo>
                  <a:pt x="5630397" y="6165631"/>
                  <a:pt x="5624342" y="6178180"/>
                  <a:pt x="5618612" y="6190081"/>
                </a:cubicBezTo>
                <a:lnTo>
                  <a:pt x="5611094" y="6205514"/>
                </a:lnTo>
                <a:lnTo>
                  <a:pt x="5619596" y="6194628"/>
                </a:lnTo>
                <a:cubicBezTo>
                  <a:pt x="5624904" y="6187044"/>
                  <a:pt x="5630569" y="6177954"/>
                  <a:pt x="5636991" y="6166061"/>
                </a:cubicBezTo>
                <a:cubicBezTo>
                  <a:pt x="5643774" y="6164691"/>
                  <a:pt x="5645145" y="6171478"/>
                  <a:pt x="5657339" y="6161951"/>
                </a:cubicBezTo>
                <a:cubicBezTo>
                  <a:pt x="5651927" y="6170107"/>
                  <a:pt x="5660082" y="6175522"/>
                  <a:pt x="5638432" y="6208150"/>
                </a:cubicBezTo>
                <a:cubicBezTo>
                  <a:pt x="5666863" y="6174154"/>
                  <a:pt x="5692554" y="6126583"/>
                  <a:pt x="5718245" y="6079013"/>
                </a:cubicBezTo>
                <a:cubicBezTo>
                  <a:pt x="5745305" y="6038231"/>
                  <a:pt x="5770995" y="5990662"/>
                  <a:pt x="5802168" y="5970237"/>
                </a:cubicBezTo>
                <a:cubicBezTo>
                  <a:pt x="5833200" y="5879207"/>
                  <a:pt x="5877868" y="5820741"/>
                  <a:pt x="5917053" y="5735129"/>
                </a:cubicBezTo>
                <a:cubicBezTo>
                  <a:pt x="5923764" y="5698455"/>
                  <a:pt x="5887250" y="5762338"/>
                  <a:pt x="5902116" y="5731083"/>
                </a:cubicBezTo>
                <a:close/>
                <a:moveTo>
                  <a:pt x="5917201" y="5634092"/>
                </a:moveTo>
                <a:lnTo>
                  <a:pt x="5891750" y="5667883"/>
                </a:lnTo>
                <a:cubicBezTo>
                  <a:pt x="5851164" y="5717451"/>
                  <a:pt x="5813675" y="5755549"/>
                  <a:pt x="5781231" y="5830035"/>
                </a:cubicBezTo>
                <a:cubicBezTo>
                  <a:pt x="5776356" y="5829597"/>
                  <a:pt x="5771046" y="5834035"/>
                  <a:pt x="5766290" y="5839137"/>
                </a:cubicBezTo>
                <a:lnTo>
                  <a:pt x="5764238" y="5841451"/>
                </a:lnTo>
                <a:lnTo>
                  <a:pt x="5588834" y="6142779"/>
                </a:lnTo>
                <a:lnTo>
                  <a:pt x="5549933" y="6201116"/>
                </a:lnTo>
                <a:lnTo>
                  <a:pt x="5547357" y="6207173"/>
                </a:lnTo>
                <a:lnTo>
                  <a:pt x="5529789" y="6231324"/>
                </a:lnTo>
                <a:lnTo>
                  <a:pt x="5464244" y="6329615"/>
                </a:lnTo>
                <a:lnTo>
                  <a:pt x="5402037" y="6435651"/>
                </a:lnTo>
                <a:cubicBezTo>
                  <a:pt x="5402037" y="6435651"/>
                  <a:pt x="5402037" y="6435651"/>
                  <a:pt x="5408957" y="6435651"/>
                </a:cubicBezTo>
                <a:cubicBezTo>
                  <a:pt x="5408957" y="6428728"/>
                  <a:pt x="5415877" y="6421804"/>
                  <a:pt x="5422798" y="6428728"/>
                </a:cubicBezTo>
                <a:lnTo>
                  <a:pt x="5421385" y="6432963"/>
                </a:lnTo>
                <a:lnTo>
                  <a:pt x="5408956" y="6449499"/>
                </a:lnTo>
                <a:cubicBezTo>
                  <a:pt x="5415877" y="6449499"/>
                  <a:pt x="5415877" y="6449499"/>
                  <a:pt x="5415877" y="6449499"/>
                </a:cubicBezTo>
                <a:lnTo>
                  <a:pt x="5421385" y="6432963"/>
                </a:lnTo>
                <a:lnTo>
                  <a:pt x="5487674" y="6344780"/>
                </a:lnTo>
                <a:lnTo>
                  <a:pt x="5495039" y="6334691"/>
                </a:lnTo>
                <a:lnTo>
                  <a:pt x="5485269" y="6342855"/>
                </a:lnTo>
                <a:cubicBezTo>
                  <a:pt x="5480829" y="6337541"/>
                  <a:pt x="5480829" y="6337541"/>
                  <a:pt x="5480829" y="6337541"/>
                </a:cubicBezTo>
                <a:cubicBezTo>
                  <a:pt x="5482568" y="6318042"/>
                  <a:pt x="5499368" y="6294978"/>
                  <a:pt x="5525918" y="6272793"/>
                </a:cubicBezTo>
                <a:cubicBezTo>
                  <a:pt x="5548027" y="6245292"/>
                  <a:pt x="5570136" y="6217791"/>
                  <a:pt x="5577186" y="6193853"/>
                </a:cubicBezTo>
                <a:cubicBezTo>
                  <a:pt x="5585150" y="6187197"/>
                  <a:pt x="5591787" y="6181650"/>
                  <a:pt x="5598425" y="6176103"/>
                </a:cubicBezTo>
                <a:lnTo>
                  <a:pt x="5613302" y="6163670"/>
                </a:lnTo>
                <a:lnTo>
                  <a:pt x="5616665" y="6159249"/>
                </a:lnTo>
                <a:lnTo>
                  <a:pt x="5619814" y="6158111"/>
                </a:lnTo>
                <a:lnTo>
                  <a:pt x="5641844" y="6122335"/>
                </a:lnTo>
                <a:cubicBezTo>
                  <a:pt x="5660984" y="6091112"/>
                  <a:pt x="5672914" y="6070992"/>
                  <a:pt x="5694784" y="6032412"/>
                </a:cubicBezTo>
                <a:cubicBezTo>
                  <a:pt x="5698354" y="6047475"/>
                  <a:pt x="5711583" y="6009349"/>
                  <a:pt x="5727512" y="5996037"/>
                </a:cubicBezTo>
                <a:cubicBezTo>
                  <a:pt x="5733692" y="5981849"/>
                  <a:pt x="5736302" y="5952599"/>
                  <a:pt x="5723942" y="5980974"/>
                </a:cubicBezTo>
                <a:cubicBezTo>
                  <a:pt x="5743352" y="5928661"/>
                  <a:pt x="5783130" y="5868347"/>
                  <a:pt x="5822911" y="5808034"/>
                </a:cubicBezTo>
                <a:cubicBezTo>
                  <a:pt x="5840579" y="5775220"/>
                  <a:pt x="5859358" y="5743736"/>
                  <a:pt x="5877583" y="5711587"/>
                </a:cubicBezTo>
                <a:close/>
                <a:moveTo>
                  <a:pt x="6242698" y="5517691"/>
                </a:moveTo>
                <a:cubicBezTo>
                  <a:pt x="6235812" y="5552099"/>
                  <a:pt x="6228924" y="5607154"/>
                  <a:pt x="6208261" y="5662208"/>
                </a:cubicBezTo>
                <a:cubicBezTo>
                  <a:pt x="6187600" y="5717261"/>
                  <a:pt x="6166938" y="5758552"/>
                  <a:pt x="6146276" y="5765433"/>
                </a:cubicBezTo>
                <a:cubicBezTo>
                  <a:pt x="6153164" y="5765433"/>
                  <a:pt x="6153164" y="5765433"/>
                  <a:pt x="6153163" y="5772316"/>
                </a:cubicBezTo>
                <a:cubicBezTo>
                  <a:pt x="6146276" y="5779197"/>
                  <a:pt x="6146274" y="5792962"/>
                  <a:pt x="6139388" y="5792960"/>
                </a:cubicBezTo>
                <a:cubicBezTo>
                  <a:pt x="6139388" y="5792960"/>
                  <a:pt x="6139387" y="5799843"/>
                  <a:pt x="6132502" y="5799841"/>
                </a:cubicBezTo>
                <a:lnTo>
                  <a:pt x="6139387" y="5799843"/>
                </a:lnTo>
                <a:cubicBezTo>
                  <a:pt x="6153163" y="5813605"/>
                  <a:pt x="6125611" y="5854896"/>
                  <a:pt x="6098063" y="5903069"/>
                </a:cubicBezTo>
                <a:cubicBezTo>
                  <a:pt x="6098064" y="5905363"/>
                  <a:pt x="6098064" y="5907656"/>
                  <a:pt x="6098064" y="5909950"/>
                </a:cubicBezTo>
                <a:cubicBezTo>
                  <a:pt x="6104951" y="5909952"/>
                  <a:pt x="6104951" y="5909952"/>
                  <a:pt x="6098065" y="5916833"/>
                </a:cubicBezTo>
                <a:lnTo>
                  <a:pt x="6098065" y="5923714"/>
                </a:lnTo>
                <a:lnTo>
                  <a:pt x="6091178" y="5923714"/>
                </a:lnTo>
                <a:lnTo>
                  <a:pt x="6098065" y="5930597"/>
                </a:lnTo>
                <a:cubicBezTo>
                  <a:pt x="6091178" y="5944360"/>
                  <a:pt x="6098064" y="5951241"/>
                  <a:pt x="6084290" y="5985651"/>
                </a:cubicBezTo>
                <a:cubicBezTo>
                  <a:pt x="6098065" y="5985649"/>
                  <a:pt x="6111840" y="5944360"/>
                  <a:pt x="6118727" y="5965005"/>
                </a:cubicBezTo>
                <a:cubicBezTo>
                  <a:pt x="6115284" y="5971886"/>
                  <a:pt x="6115284" y="5975328"/>
                  <a:pt x="6115283" y="5978768"/>
                </a:cubicBezTo>
                <a:lnTo>
                  <a:pt x="6113562" y="5985649"/>
                </a:lnTo>
                <a:lnTo>
                  <a:pt x="6111840" y="5985651"/>
                </a:lnTo>
                <a:lnTo>
                  <a:pt x="6111840" y="5992530"/>
                </a:lnTo>
                <a:lnTo>
                  <a:pt x="6113562" y="5985649"/>
                </a:lnTo>
                <a:lnTo>
                  <a:pt x="6118727" y="5985649"/>
                </a:lnTo>
                <a:lnTo>
                  <a:pt x="6118727" y="5992532"/>
                </a:lnTo>
                <a:lnTo>
                  <a:pt x="6118727" y="5999413"/>
                </a:lnTo>
                <a:cubicBezTo>
                  <a:pt x="6111840" y="6006295"/>
                  <a:pt x="6104952" y="6020059"/>
                  <a:pt x="6098065" y="6033823"/>
                </a:cubicBezTo>
                <a:lnTo>
                  <a:pt x="6091178" y="6040704"/>
                </a:lnTo>
                <a:cubicBezTo>
                  <a:pt x="6091178" y="6040704"/>
                  <a:pt x="6091178" y="6047587"/>
                  <a:pt x="6084290" y="6054467"/>
                </a:cubicBezTo>
                <a:lnTo>
                  <a:pt x="6077403" y="6061350"/>
                </a:lnTo>
                <a:cubicBezTo>
                  <a:pt x="6077403" y="6054467"/>
                  <a:pt x="6077403" y="6054467"/>
                  <a:pt x="6084290" y="6047585"/>
                </a:cubicBezTo>
                <a:cubicBezTo>
                  <a:pt x="6084290" y="6047585"/>
                  <a:pt x="6084290" y="6040704"/>
                  <a:pt x="6091178" y="6033821"/>
                </a:cubicBezTo>
                <a:cubicBezTo>
                  <a:pt x="6077403" y="6047585"/>
                  <a:pt x="6070516" y="6061350"/>
                  <a:pt x="6056740" y="6068231"/>
                </a:cubicBezTo>
                <a:lnTo>
                  <a:pt x="6036078" y="6047587"/>
                </a:lnTo>
                <a:cubicBezTo>
                  <a:pt x="5987867" y="6150811"/>
                  <a:pt x="5953431" y="6233393"/>
                  <a:pt x="5884558" y="6329737"/>
                </a:cubicBezTo>
                <a:cubicBezTo>
                  <a:pt x="5884558" y="6336619"/>
                  <a:pt x="5884558" y="6336619"/>
                  <a:pt x="5877670" y="6343502"/>
                </a:cubicBezTo>
                <a:lnTo>
                  <a:pt x="5870783" y="6350383"/>
                </a:lnTo>
                <a:cubicBezTo>
                  <a:pt x="5857007" y="6384793"/>
                  <a:pt x="5829458" y="6426082"/>
                  <a:pt x="5801910" y="6460490"/>
                </a:cubicBezTo>
                <a:cubicBezTo>
                  <a:pt x="5788135" y="6494900"/>
                  <a:pt x="5760585" y="6549953"/>
                  <a:pt x="5719261" y="6598128"/>
                </a:cubicBezTo>
                <a:cubicBezTo>
                  <a:pt x="5684825" y="6653181"/>
                  <a:pt x="5643500" y="6701354"/>
                  <a:pt x="5615952" y="6728880"/>
                </a:cubicBezTo>
                <a:cubicBezTo>
                  <a:pt x="5591846" y="6759847"/>
                  <a:pt x="5566018" y="6792535"/>
                  <a:pt x="5540191" y="6825223"/>
                </a:cubicBezTo>
                <a:lnTo>
                  <a:pt x="5514417" y="6858000"/>
                </a:lnTo>
                <a:lnTo>
                  <a:pt x="5432172" y="6858000"/>
                </a:lnTo>
                <a:lnTo>
                  <a:pt x="5485092" y="6818343"/>
                </a:lnTo>
                <a:lnTo>
                  <a:pt x="5498867" y="6832106"/>
                </a:lnTo>
                <a:cubicBezTo>
                  <a:pt x="5512642" y="6818343"/>
                  <a:pt x="5533303" y="6797699"/>
                  <a:pt x="5547078" y="6777051"/>
                </a:cubicBezTo>
                <a:lnTo>
                  <a:pt x="5540191" y="6777052"/>
                </a:lnTo>
                <a:cubicBezTo>
                  <a:pt x="5540191" y="6783935"/>
                  <a:pt x="5533304" y="6790816"/>
                  <a:pt x="5533303" y="6783935"/>
                </a:cubicBezTo>
                <a:lnTo>
                  <a:pt x="5533304" y="6777052"/>
                </a:lnTo>
                <a:cubicBezTo>
                  <a:pt x="5526416" y="6777052"/>
                  <a:pt x="5512641" y="6797699"/>
                  <a:pt x="5512641" y="6783935"/>
                </a:cubicBezTo>
                <a:cubicBezTo>
                  <a:pt x="5526416" y="6756405"/>
                  <a:pt x="5533304" y="6763288"/>
                  <a:pt x="5547078" y="6742645"/>
                </a:cubicBezTo>
                <a:lnTo>
                  <a:pt x="5547077" y="6735761"/>
                </a:lnTo>
                <a:lnTo>
                  <a:pt x="5553964" y="6735759"/>
                </a:lnTo>
                <a:cubicBezTo>
                  <a:pt x="5553965" y="6728877"/>
                  <a:pt x="5560853" y="6721997"/>
                  <a:pt x="5560853" y="6721997"/>
                </a:cubicBezTo>
                <a:lnTo>
                  <a:pt x="5567740" y="6721999"/>
                </a:lnTo>
                <a:cubicBezTo>
                  <a:pt x="5574627" y="6701353"/>
                  <a:pt x="5595289" y="6666943"/>
                  <a:pt x="5615951" y="6639417"/>
                </a:cubicBezTo>
                <a:cubicBezTo>
                  <a:pt x="5643501" y="6611890"/>
                  <a:pt x="5664163" y="6591243"/>
                  <a:pt x="5677937" y="6591244"/>
                </a:cubicBezTo>
                <a:lnTo>
                  <a:pt x="5684824" y="6584361"/>
                </a:lnTo>
                <a:cubicBezTo>
                  <a:pt x="5684825" y="6577480"/>
                  <a:pt x="5691712" y="6570599"/>
                  <a:pt x="5698599" y="6570599"/>
                </a:cubicBezTo>
                <a:lnTo>
                  <a:pt x="5698600" y="6577480"/>
                </a:lnTo>
                <a:lnTo>
                  <a:pt x="5691712" y="6584363"/>
                </a:lnTo>
                <a:lnTo>
                  <a:pt x="5691711" y="6591244"/>
                </a:lnTo>
                <a:cubicBezTo>
                  <a:pt x="5712373" y="6563718"/>
                  <a:pt x="5705487" y="6563719"/>
                  <a:pt x="5719261" y="6543072"/>
                </a:cubicBezTo>
                <a:lnTo>
                  <a:pt x="5712373" y="6549953"/>
                </a:lnTo>
                <a:lnTo>
                  <a:pt x="5712373" y="6543070"/>
                </a:lnTo>
                <a:lnTo>
                  <a:pt x="5712374" y="6536189"/>
                </a:lnTo>
                <a:cubicBezTo>
                  <a:pt x="5712374" y="6536189"/>
                  <a:pt x="5705486" y="6549955"/>
                  <a:pt x="5698599" y="6543072"/>
                </a:cubicBezTo>
                <a:cubicBezTo>
                  <a:pt x="5712374" y="6522426"/>
                  <a:pt x="5726148" y="6501781"/>
                  <a:pt x="5733036" y="6508664"/>
                </a:cubicBezTo>
                <a:lnTo>
                  <a:pt x="5739923" y="6501783"/>
                </a:lnTo>
                <a:cubicBezTo>
                  <a:pt x="5743368" y="6501782"/>
                  <a:pt x="5745089" y="6500061"/>
                  <a:pt x="5745949" y="6498341"/>
                </a:cubicBezTo>
                <a:lnTo>
                  <a:pt x="5746479" y="6496223"/>
                </a:lnTo>
                <a:lnTo>
                  <a:pt x="5774791" y="6472212"/>
                </a:lnTo>
                <a:cubicBezTo>
                  <a:pt x="5808367" y="6438984"/>
                  <a:pt x="5838069" y="6395114"/>
                  <a:pt x="5863896" y="6343502"/>
                </a:cubicBezTo>
                <a:lnTo>
                  <a:pt x="5870782" y="6336621"/>
                </a:lnTo>
                <a:cubicBezTo>
                  <a:pt x="5870783" y="6329737"/>
                  <a:pt x="5877670" y="6322854"/>
                  <a:pt x="5877670" y="6322854"/>
                </a:cubicBezTo>
                <a:lnTo>
                  <a:pt x="5877670" y="6329736"/>
                </a:lnTo>
                <a:cubicBezTo>
                  <a:pt x="5882836" y="6314253"/>
                  <a:pt x="5891875" y="6291028"/>
                  <a:pt x="5896073" y="6274575"/>
                </a:cubicBezTo>
                <a:lnTo>
                  <a:pt x="5897128" y="6268192"/>
                </a:lnTo>
                <a:lnTo>
                  <a:pt x="5897471" y="6267801"/>
                </a:lnTo>
                <a:cubicBezTo>
                  <a:pt x="5898332" y="6266081"/>
                  <a:pt x="5898331" y="6264361"/>
                  <a:pt x="5898331" y="6260920"/>
                </a:cubicBezTo>
                <a:lnTo>
                  <a:pt x="5897128" y="6268192"/>
                </a:lnTo>
                <a:lnTo>
                  <a:pt x="5891445" y="6274682"/>
                </a:lnTo>
                <a:lnTo>
                  <a:pt x="5884558" y="6274684"/>
                </a:lnTo>
                <a:cubicBezTo>
                  <a:pt x="5884558" y="6267801"/>
                  <a:pt x="5884558" y="6267801"/>
                  <a:pt x="5891444" y="6260922"/>
                </a:cubicBezTo>
                <a:lnTo>
                  <a:pt x="5891445" y="6258416"/>
                </a:lnTo>
                <a:lnTo>
                  <a:pt x="5894028" y="6254899"/>
                </a:lnTo>
                <a:cubicBezTo>
                  <a:pt x="5896610" y="6252317"/>
                  <a:pt x="5898332" y="6250597"/>
                  <a:pt x="5898332" y="6247155"/>
                </a:cubicBezTo>
                <a:lnTo>
                  <a:pt x="5891444" y="6254039"/>
                </a:lnTo>
                <a:lnTo>
                  <a:pt x="5891445" y="6258416"/>
                </a:lnTo>
                <a:lnTo>
                  <a:pt x="5884558" y="6267801"/>
                </a:lnTo>
                <a:cubicBezTo>
                  <a:pt x="5912107" y="6178338"/>
                  <a:pt x="5987867" y="6081995"/>
                  <a:pt x="6022303" y="5992532"/>
                </a:cubicBezTo>
                <a:cubicBezTo>
                  <a:pt x="6029192" y="5992532"/>
                  <a:pt x="6042966" y="5965005"/>
                  <a:pt x="6049854" y="5958122"/>
                </a:cubicBezTo>
                <a:cubicBezTo>
                  <a:pt x="6042966" y="5958122"/>
                  <a:pt x="6042966" y="5958122"/>
                  <a:pt x="6042968" y="5944358"/>
                </a:cubicBezTo>
                <a:cubicBezTo>
                  <a:pt x="6042968" y="5944358"/>
                  <a:pt x="6049853" y="5944360"/>
                  <a:pt x="6049853" y="5937477"/>
                </a:cubicBezTo>
                <a:cubicBezTo>
                  <a:pt x="6049853" y="5930595"/>
                  <a:pt x="6056743" y="5930595"/>
                  <a:pt x="6056739" y="5923714"/>
                </a:cubicBezTo>
                <a:cubicBezTo>
                  <a:pt x="6077401" y="5872101"/>
                  <a:pt x="6094190" y="5851455"/>
                  <a:pt x="6110010" y="5829842"/>
                </a:cubicBezTo>
                <a:lnTo>
                  <a:pt x="6122376" y="5811522"/>
                </a:lnTo>
                <a:lnTo>
                  <a:pt x="6124752" y="5810165"/>
                </a:lnTo>
                <a:cubicBezTo>
                  <a:pt x="6125613" y="5808444"/>
                  <a:pt x="6125614" y="5806724"/>
                  <a:pt x="6125614" y="5806724"/>
                </a:cubicBezTo>
                <a:lnTo>
                  <a:pt x="6122376" y="5811522"/>
                </a:lnTo>
                <a:lnTo>
                  <a:pt x="6118726" y="5813605"/>
                </a:lnTo>
                <a:cubicBezTo>
                  <a:pt x="6118726" y="5813605"/>
                  <a:pt x="6111839" y="5813605"/>
                  <a:pt x="6111839" y="5806722"/>
                </a:cubicBezTo>
                <a:lnTo>
                  <a:pt x="6118725" y="5799843"/>
                </a:lnTo>
                <a:cubicBezTo>
                  <a:pt x="6118726" y="5797549"/>
                  <a:pt x="6118725" y="5795254"/>
                  <a:pt x="6118726" y="5792960"/>
                </a:cubicBezTo>
                <a:cubicBezTo>
                  <a:pt x="6118727" y="5758552"/>
                  <a:pt x="6160050" y="5675970"/>
                  <a:pt x="6180713" y="5682851"/>
                </a:cubicBezTo>
                <a:cubicBezTo>
                  <a:pt x="6194488" y="5634682"/>
                  <a:pt x="6215149" y="5558980"/>
                  <a:pt x="6242698" y="5517691"/>
                </a:cubicBezTo>
                <a:close/>
                <a:moveTo>
                  <a:pt x="6031724" y="5503741"/>
                </a:moveTo>
                <a:lnTo>
                  <a:pt x="6030787" y="5503894"/>
                </a:lnTo>
                <a:cubicBezTo>
                  <a:pt x="6022529" y="5508681"/>
                  <a:pt x="6009423" y="5521326"/>
                  <a:pt x="6006746" y="5510028"/>
                </a:cubicBezTo>
                <a:cubicBezTo>
                  <a:pt x="5991077" y="5547935"/>
                  <a:pt x="5974518" y="5582076"/>
                  <a:pt x="5958107" y="5613697"/>
                </a:cubicBezTo>
                <a:lnTo>
                  <a:pt x="5918354" y="5687414"/>
                </a:lnTo>
                <a:lnTo>
                  <a:pt x="5923128" y="5688762"/>
                </a:lnTo>
                <a:cubicBezTo>
                  <a:pt x="5933239" y="5686389"/>
                  <a:pt x="5945430" y="5674655"/>
                  <a:pt x="5945484" y="5701131"/>
                </a:cubicBezTo>
                <a:cubicBezTo>
                  <a:pt x="5967133" y="5668507"/>
                  <a:pt x="5990082" y="5607363"/>
                  <a:pt x="6002207" y="5562534"/>
                </a:cubicBezTo>
                <a:close/>
                <a:moveTo>
                  <a:pt x="4900498" y="5370762"/>
                </a:moveTo>
                <a:cubicBezTo>
                  <a:pt x="4900541" y="5370954"/>
                  <a:pt x="4900584" y="5371147"/>
                  <a:pt x="4900627" y="5371339"/>
                </a:cubicBezTo>
                <a:cubicBezTo>
                  <a:pt x="4898519" y="5376610"/>
                  <a:pt x="4894301" y="5382936"/>
                  <a:pt x="4890083" y="5387153"/>
                </a:cubicBezTo>
                <a:close/>
                <a:moveTo>
                  <a:pt x="6059700" y="5339561"/>
                </a:moveTo>
                <a:lnTo>
                  <a:pt x="6048904" y="5362569"/>
                </a:lnTo>
                <a:cubicBezTo>
                  <a:pt x="6016082" y="5425810"/>
                  <a:pt x="5983851" y="5478970"/>
                  <a:pt x="5960539" y="5532008"/>
                </a:cubicBezTo>
                <a:lnTo>
                  <a:pt x="5934065" y="5610445"/>
                </a:lnTo>
                <a:lnTo>
                  <a:pt x="5937012" y="5610037"/>
                </a:lnTo>
                <a:cubicBezTo>
                  <a:pt x="5940222" y="5608483"/>
                  <a:pt x="5943987" y="5607592"/>
                  <a:pt x="5948427" y="5612905"/>
                </a:cubicBezTo>
                <a:cubicBezTo>
                  <a:pt x="5985506" y="5527779"/>
                  <a:pt x="6012925" y="5495840"/>
                  <a:pt x="6012835" y="5441778"/>
                </a:cubicBezTo>
                <a:cubicBezTo>
                  <a:pt x="6035815" y="5404527"/>
                  <a:pt x="6038424" y="5375275"/>
                  <a:pt x="6060534" y="5347774"/>
                </a:cubicBezTo>
                <a:close/>
                <a:moveTo>
                  <a:pt x="5092541" y="5302798"/>
                </a:moveTo>
                <a:cubicBezTo>
                  <a:pt x="5100976" y="5311232"/>
                  <a:pt x="5092540" y="5319670"/>
                  <a:pt x="5084105" y="5311234"/>
                </a:cubicBezTo>
                <a:cubicBezTo>
                  <a:pt x="5092539" y="5311234"/>
                  <a:pt x="5092539" y="5311234"/>
                  <a:pt x="5092541" y="5302798"/>
                </a:cubicBezTo>
                <a:close/>
                <a:moveTo>
                  <a:pt x="4274497" y="5281926"/>
                </a:moveTo>
                <a:lnTo>
                  <a:pt x="4273967" y="5284044"/>
                </a:lnTo>
                <a:cubicBezTo>
                  <a:pt x="4273105" y="5285765"/>
                  <a:pt x="4271385" y="5287485"/>
                  <a:pt x="4267941" y="5287486"/>
                </a:cubicBezTo>
                <a:close/>
                <a:moveTo>
                  <a:pt x="6147025" y="5207320"/>
                </a:moveTo>
                <a:lnTo>
                  <a:pt x="6127664" y="5251775"/>
                </a:lnTo>
                <a:lnTo>
                  <a:pt x="6127242" y="5251844"/>
                </a:lnTo>
                <a:lnTo>
                  <a:pt x="6127919" y="5262990"/>
                </a:lnTo>
                <a:lnTo>
                  <a:pt x="6131360" y="5253356"/>
                </a:lnTo>
                <a:close/>
                <a:moveTo>
                  <a:pt x="5028123" y="5195433"/>
                </a:moveTo>
                <a:lnTo>
                  <a:pt x="5025054" y="5201570"/>
                </a:lnTo>
                <a:lnTo>
                  <a:pt x="5025055" y="5210004"/>
                </a:lnTo>
                <a:lnTo>
                  <a:pt x="5016618" y="5218441"/>
                </a:lnTo>
                <a:cubicBezTo>
                  <a:pt x="5016618" y="5210006"/>
                  <a:pt x="5025054" y="5201570"/>
                  <a:pt x="5016619" y="5201568"/>
                </a:cubicBezTo>
                <a:close/>
                <a:moveTo>
                  <a:pt x="5038512" y="5179677"/>
                </a:moveTo>
                <a:lnTo>
                  <a:pt x="5030458" y="5194189"/>
                </a:lnTo>
                <a:lnTo>
                  <a:pt x="5028123" y="5195433"/>
                </a:lnTo>
                <a:lnTo>
                  <a:pt x="5033492" y="5184698"/>
                </a:lnTo>
                <a:close/>
                <a:moveTo>
                  <a:pt x="5051826" y="5150955"/>
                </a:moveTo>
                <a:lnTo>
                  <a:pt x="5058797" y="5150956"/>
                </a:lnTo>
                <a:cubicBezTo>
                  <a:pt x="5050363" y="5159393"/>
                  <a:pt x="5041926" y="5167825"/>
                  <a:pt x="5041926" y="5176263"/>
                </a:cubicBezTo>
                <a:lnTo>
                  <a:pt x="5038512" y="5179677"/>
                </a:lnTo>
                <a:lnTo>
                  <a:pt x="5045089" y="5167825"/>
                </a:lnTo>
                <a:close/>
                <a:moveTo>
                  <a:pt x="5057164" y="5137575"/>
                </a:moveTo>
                <a:lnTo>
                  <a:pt x="5051826" y="5150955"/>
                </a:lnTo>
                <a:lnTo>
                  <a:pt x="5050362" y="5150956"/>
                </a:lnTo>
                <a:close/>
                <a:moveTo>
                  <a:pt x="4431848" y="5083476"/>
                </a:moveTo>
                <a:lnTo>
                  <a:pt x="4414009" y="5091602"/>
                </a:lnTo>
                <a:lnTo>
                  <a:pt x="4405686" y="5115441"/>
                </a:lnTo>
                <a:lnTo>
                  <a:pt x="4405685" y="5108559"/>
                </a:lnTo>
                <a:cubicBezTo>
                  <a:pt x="4405685" y="5108559"/>
                  <a:pt x="4398800" y="5115440"/>
                  <a:pt x="4398800" y="5122323"/>
                </a:cubicBezTo>
                <a:cubicBezTo>
                  <a:pt x="4391913" y="5122321"/>
                  <a:pt x="4391913" y="5129203"/>
                  <a:pt x="4391913" y="5129203"/>
                </a:cubicBezTo>
                <a:cubicBezTo>
                  <a:pt x="4366085" y="5180817"/>
                  <a:pt x="4336384" y="5224688"/>
                  <a:pt x="4302808" y="5257916"/>
                </a:cubicBezTo>
                <a:lnTo>
                  <a:pt x="4274497" y="5281926"/>
                </a:lnTo>
                <a:cubicBezTo>
                  <a:pt x="4274606" y="5281485"/>
                  <a:pt x="4274718" y="5281045"/>
                  <a:pt x="4274828" y="5280603"/>
                </a:cubicBezTo>
                <a:lnTo>
                  <a:pt x="4267941" y="5273721"/>
                </a:lnTo>
                <a:lnTo>
                  <a:pt x="4267941" y="5280603"/>
                </a:lnTo>
                <a:lnTo>
                  <a:pt x="4267941" y="5287486"/>
                </a:lnTo>
                <a:cubicBezTo>
                  <a:pt x="4261052" y="5287486"/>
                  <a:pt x="4261052" y="5294367"/>
                  <a:pt x="4261052" y="5294367"/>
                </a:cubicBezTo>
                <a:cubicBezTo>
                  <a:pt x="4254166" y="5287484"/>
                  <a:pt x="4240390" y="5308129"/>
                  <a:pt x="4226617" y="5328775"/>
                </a:cubicBezTo>
                <a:cubicBezTo>
                  <a:pt x="4233504" y="5335658"/>
                  <a:pt x="4240390" y="5321894"/>
                  <a:pt x="4240390" y="5321894"/>
                </a:cubicBezTo>
                <a:lnTo>
                  <a:pt x="4240389" y="5328775"/>
                </a:lnTo>
                <a:lnTo>
                  <a:pt x="4240390" y="5335658"/>
                </a:lnTo>
                <a:lnTo>
                  <a:pt x="4247279" y="5328773"/>
                </a:lnTo>
                <a:cubicBezTo>
                  <a:pt x="4233504" y="5349420"/>
                  <a:pt x="4240389" y="5349418"/>
                  <a:pt x="4219728" y="5376947"/>
                </a:cubicBezTo>
                <a:lnTo>
                  <a:pt x="4219727" y="5370066"/>
                </a:lnTo>
                <a:lnTo>
                  <a:pt x="4226616" y="5363185"/>
                </a:lnTo>
                <a:lnTo>
                  <a:pt x="4226617" y="5356304"/>
                </a:lnTo>
                <a:cubicBezTo>
                  <a:pt x="4219728" y="5356302"/>
                  <a:pt x="4212841" y="5363185"/>
                  <a:pt x="4212842" y="5370066"/>
                </a:cubicBezTo>
                <a:cubicBezTo>
                  <a:pt x="4212842" y="5370066"/>
                  <a:pt x="4205955" y="5370066"/>
                  <a:pt x="4205955" y="5376946"/>
                </a:cubicBezTo>
                <a:cubicBezTo>
                  <a:pt x="4192180" y="5376946"/>
                  <a:pt x="4171517" y="5397591"/>
                  <a:pt x="4143968" y="5425119"/>
                </a:cubicBezTo>
                <a:cubicBezTo>
                  <a:pt x="4133638" y="5438882"/>
                  <a:pt x="4123306" y="5454368"/>
                  <a:pt x="4114698" y="5468991"/>
                </a:cubicBezTo>
                <a:lnTo>
                  <a:pt x="4106774" y="5485182"/>
                </a:lnTo>
                <a:cubicBezTo>
                  <a:pt x="4106494" y="5496768"/>
                  <a:pt x="4106214" y="5508354"/>
                  <a:pt x="4105934" y="5519940"/>
                </a:cubicBezTo>
                <a:cubicBezTo>
                  <a:pt x="4100502" y="5538609"/>
                  <a:pt x="4090414" y="5554501"/>
                  <a:pt x="4076469" y="5566880"/>
                </a:cubicBezTo>
                <a:lnTo>
                  <a:pt x="4038190" y="5604898"/>
                </a:lnTo>
                <a:lnTo>
                  <a:pt x="4036241" y="5607124"/>
                </a:lnTo>
                <a:lnTo>
                  <a:pt x="4050421" y="5633545"/>
                </a:lnTo>
                <a:lnTo>
                  <a:pt x="4143968" y="5514583"/>
                </a:lnTo>
                <a:cubicBezTo>
                  <a:pt x="4171518" y="5487054"/>
                  <a:pt x="4212841" y="5438884"/>
                  <a:pt x="4247279" y="5383830"/>
                </a:cubicBezTo>
                <a:cubicBezTo>
                  <a:pt x="4288602" y="5335658"/>
                  <a:pt x="4316152" y="5280601"/>
                  <a:pt x="4329927" y="5246195"/>
                </a:cubicBezTo>
                <a:cubicBezTo>
                  <a:pt x="4357475" y="5211785"/>
                  <a:pt x="4385024" y="5170496"/>
                  <a:pt x="4398800" y="5136086"/>
                </a:cubicBezTo>
                <a:cubicBezTo>
                  <a:pt x="4398800" y="5136086"/>
                  <a:pt x="4405686" y="5136084"/>
                  <a:pt x="4405686" y="5129203"/>
                </a:cubicBezTo>
                <a:cubicBezTo>
                  <a:pt x="4412575" y="5122321"/>
                  <a:pt x="4412575" y="5122321"/>
                  <a:pt x="4412575" y="5115438"/>
                </a:cubicBezTo>
                <a:close/>
                <a:moveTo>
                  <a:pt x="4424641" y="5024444"/>
                </a:moveTo>
                <a:lnTo>
                  <a:pt x="4412574" y="5053506"/>
                </a:lnTo>
                <a:lnTo>
                  <a:pt x="4419461" y="5044121"/>
                </a:lnTo>
                <a:lnTo>
                  <a:pt x="4419461" y="5046624"/>
                </a:lnTo>
                <a:cubicBezTo>
                  <a:pt x="4412574" y="5053506"/>
                  <a:pt x="4412574" y="5053506"/>
                  <a:pt x="4412574" y="5060387"/>
                </a:cubicBezTo>
                <a:lnTo>
                  <a:pt x="4416932" y="5060387"/>
                </a:lnTo>
                <a:lnTo>
                  <a:pt x="4420817" y="5042274"/>
                </a:lnTo>
                <a:lnTo>
                  <a:pt x="4419461" y="5044121"/>
                </a:lnTo>
                <a:lnTo>
                  <a:pt x="4419462" y="5039742"/>
                </a:lnTo>
                <a:lnTo>
                  <a:pt x="4421877" y="5037328"/>
                </a:lnTo>
                <a:close/>
                <a:moveTo>
                  <a:pt x="6184910" y="5000207"/>
                </a:moveTo>
                <a:lnTo>
                  <a:pt x="6182308" y="5002382"/>
                </a:lnTo>
                <a:lnTo>
                  <a:pt x="6184369" y="5004325"/>
                </a:lnTo>
                <a:lnTo>
                  <a:pt x="6185038" y="5003800"/>
                </a:lnTo>
                <a:close/>
                <a:moveTo>
                  <a:pt x="4530169" y="4904952"/>
                </a:moveTo>
                <a:lnTo>
                  <a:pt x="4471060" y="5018446"/>
                </a:lnTo>
                <a:lnTo>
                  <a:pt x="4496083" y="4976946"/>
                </a:lnTo>
                <a:close/>
                <a:moveTo>
                  <a:pt x="5279291" y="4811201"/>
                </a:moveTo>
                <a:cubicBezTo>
                  <a:pt x="5278903" y="4817600"/>
                  <a:pt x="5278514" y="4823999"/>
                  <a:pt x="5278126" y="4830398"/>
                </a:cubicBezTo>
                <a:lnTo>
                  <a:pt x="5278126" y="4821965"/>
                </a:lnTo>
                <a:lnTo>
                  <a:pt x="5278125" y="4813529"/>
                </a:lnTo>
                <a:close/>
                <a:moveTo>
                  <a:pt x="4639857" y="4771353"/>
                </a:moveTo>
                <a:lnTo>
                  <a:pt x="4641578" y="4771353"/>
                </a:lnTo>
                <a:lnTo>
                  <a:pt x="4639859" y="4778235"/>
                </a:lnTo>
                <a:cubicBezTo>
                  <a:pt x="4639858" y="4775941"/>
                  <a:pt x="4639858" y="4773647"/>
                  <a:pt x="4639857" y="4771353"/>
                </a:cubicBezTo>
                <a:close/>
                <a:moveTo>
                  <a:pt x="6300040" y="4758666"/>
                </a:moveTo>
                <a:lnTo>
                  <a:pt x="6294570" y="4787455"/>
                </a:lnTo>
                <a:lnTo>
                  <a:pt x="6297038" y="4785392"/>
                </a:lnTo>
                <a:cubicBezTo>
                  <a:pt x="6300781" y="4770985"/>
                  <a:pt x="6302097" y="4763118"/>
                  <a:pt x="6301896" y="4759338"/>
                </a:cubicBezTo>
                <a:close/>
                <a:moveTo>
                  <a:pt x="4624114" y="4714333"/>
                </a:moveTo>
                <a:lnTo>
                  <a:pt x="4608083" y="4755346"/>
                </a:lnTo>
                <a:lnTo>
                  <a:pt x="4566989" y="4834251"/>
                </a:lnTo>
                <a:lnTo>
                  <a:pt x="4579591" y="4838449"/>
                </a:lnTo>
                <a:cubicBezTo>
                  <a:pt x="4581313" y="4843611"/>
                  <a:pt x="4581316" y="4850494"/>
                  <a:pt x="4584759" y="4853934"/>
                </a:cubicBezTo>
                <a:cubicBezTo>
                  <a:pt x="4598533" y="4847051"/>
                  <a:pt x="4605421" y="4833288"/>
                  <a:pt x="4619195" y="4819526"/>
                </a:cubicBezTo>
                <a:cubicBezTo>
                  <a:pt x="4612308" y="4826405"/>
                  <a:pt x="4612310" y="4833285"/>
                  <a:pt x="4612310" y="4833285"/>
                </a:cubicBezTo>
                <a:cubicBezTo>
                  <a:pt x="4605419" y="4840171"/>
                  <a:pt x="4605419" y="4840171"/>
                  <a:pt x="4605419" y="4847052"/>
                </a:cubicBezTo>
                <a:cubicBezTo>
                  <a:pt x="4612307" y="4847051"/>
                  <a:pt x="4612308" y="4840169"/>
                  <a:pt x="4612308" y="4840169"/>
                </a:cubicBezTo>
                <a:cubicBezTo>
                  <a:pt x="4619195" y="4833288"/>
                  <a:pt x="4619195" y="4826408"/>
                  <a:pt x="4619195" y="4826408"/>
                </a:cubicBezTo>
                <a:lnTo>
                  <a:pt x="4626081" y="4819526"/>
                </a:lnTo>
                <a:cubicBezTo>
                  <a:pt x="4632969" y="4805761"/>
                  <a:pt x="4639857" y="4791997"/>
                  <a:pt x="4646742" y="4785116"/>
                </a:cubicBezTo>
                <a:lnTo>
                  <a:pt x="4646742" y="4778236"/>
                </a:lnTo>
                <a:lnTo>
                  <a:pt x="4646742" y="4771353"/>
                </a:lnTo>
                <a:lnTo>
                  <a:pt x="4641578" y="4771353"/>
                </a:lnTo>
                <a:lnTo>
                  <a:pt x="4643300" y="4764470"/>
                </a:lnTo>
                <a:cubicBezTo>
                  <a:pt x="4643300" y="4761032"/>
                  <a:pt x="4643300" y="4757588"/>
                  <a:pt x="4646744" y="4750706"/>
                </a:cubicBezTo>
                <a:cubicBezTo>
                  <a:pt x="4639857" y="4730062"/>
                  <a:pt x="4626083" y="4771351"/>
                  <a:pt x="4612308" y="4771353"/>
                </a:cubicBezTo>
                <a:cubicBezTo>
                  <a:pt x="4626083" y="4736944"/>
                  <a:pt x="4619194" y="4730062"/>
                  <a:pt x="4626081" y="4716301"/>
                </a:cubicBezTo>
                <a:close/>
                <a:moveTo>
                  <a:pt x="4626083" y="4709296"/>
                </a:moveTo>
                <a:cubicBezTo>
                  <a:pt x="4626067" y="4709336"/>
                  <a:pt x="4626052" y="4709378"/>
                  <a:pt x="4626036" y="4709417"/>
                </a:cubicBezTo>
                <a:lnTo>
                  <a:pt x="4626083" y="4709417"/>
                </a:lnTo>
                <a:close/>
                <a:moveTo>
                  <a:pt x="4669890" y="4597214"/>
                </a:moveTo>
                <a:lnTo>
                  <a:pt x="4652597" y="4641464"/>
                </a:lnTo>
                <a:lnTo>
                  <a:pt x="4662239" y="4624254"/>
                </a:lnTo>
                <a:cubicBezTo>
                  <a:pt x="4666546" y="4615223"/>
                  <a:pt x="4669558" y="4607264"/>
                  <a:pt x="4670635" y="4600705"/>
                </a:cubicBezTo>
                <a:close/>
                <a:moveTo>
                  <a:pt x="6312651" y="4449732"/>
                </a:moveTo>
                <a:lnTo>
                  <a:pt x="6267859" y="4610691"/>
                </a:lnTo>
                <a:cubicBezTo>
                  <a:pt x="6241042" y="4697704"/>
                  <a:pt x="6212145" y="4784388"/>
                  <a:pt x="6182372" y="4871073"/>
                </a:cubicBezTo>
                <a:cubicBezTo>
                  <a:pt x="6104876" y="5094353"/>
                  <a:pt x="6019006" y="5313199"/>
                  <a:pt x="5921253" y="5525765"/>
                </a:cubicBezTo>
                <a:lnTo>
                  <a:pt x="5877945" y="5612921"/>
                </a:lnTo>
                <a:lnTo>
                  <a:pt x="5913709" y="5556906"/>
                </a:lnTo>
                <a:cubicBezTo>
                  <a:pt x="5949047" y="5491279"/>
                  <a:pt x="5988825" y="5430967"/>
                  <a:pt x="6019724" y="5360027"/>
                </a:cubicBezTo>
                <a:cubicBezTo>
                  <a:pt x="6024165" y="5365339"/>
                  <a:pt x="6030345" y="5351151"/>
                  <a:pt x="6039225" y="5361777"/>
                </a:cubicBezTo>
                <a:lnTo>
                  <a:pt x="6048547" y="5341824"/>
                </a:lnTo>
                <a:lnTo>
                  <a:pt x="6046345" y="5341588"/>
                </a:lnTo>
                <a:cubicBezTo>
                  <a:pt x="6058704" y="5313213"/>
                  <a:pt x="6071063" y="5284837"/>
                  <a:pt x="6084294" y="5246712"/>
                </a:cubicBezTo>
                <a:lnTo>
                  <a:pt x="6089991" y="5252078"/>
                </a:lnTo>
                <a:lnTo>
                  <a:pt x="6098822" y="5228225"/>
                </a:lnTo>
                <a:cubicBezTo>
                  <a:pt x="6101958" y="5216299"/>
                  <a:pt x="6103654" y="5204166"/>
                  <a:pt x="6103633" y="5190650"/>
                </a:cubicBezTo>
                <a:cubicBezTo>
                  <a:pt x="6126613" y="5153399"/>
                  <a:pt x="6129222" y="5124147"/>
                  <a:pt x="6151332" y="5096646"/>
                </a:cubicBezTo>
                <a:cubicBezTo>
                  <a:pt x="6153073" y="5077147"/>
                  <a:pt x="6141582" y="5095771"/>
                  <a:pt x="6137143" y="5090460"/>
                </a:cubicBezTo>
                <a:cubicBezTo>
                  <a:pt x="6143321" y="5076272"/>
                  <a:pt x="6149502" y="5062085"/>
                  <a:pt x="6155791" y="5046678"/>
                </a:cubicBezTo>
                <a:lnTo>
                  <a:pt x="6163274" y="5026869"/>
                </a:lnTo>
                <a:lnTo>
                  <a:pt x="6160038" y="5031146"/>
                </a:lnTo>
                <a:cubicBezTo>
                  <a:pt x="6158433" y="5031923"/>
                  <a:pt x="6157709" y="5029708"/>
                  <a:pt x="6158362" y="5022395"/>
                </a:cubicBezTo>
                <a:cubicBezTo>
                  <a:pt x="6161842" y="4983395"/>
                  <a:pt x="6165322" y="4944393"/>
                  <a:pt x="6191781" y="4868143"/>
                </a:cubicBezTo>
                <a:cubicBezTo>
                  <a:pt x="6211280" y="4869891"/>
                  <a:pt x="6198049" y="4908018"/>
                  <a:pt x="6200750" y="4932832"/>
                </a:cubicBezTo>
                <a:cubicBezTo>
                  <a:pt x="6205191" y="4938144"/>
                  <a:pt x="6208670" y="4899143"/>
                  <a:pt x="6218420" y="4900018"/>
                </a:cubicBezTo>
                <a:cubicBezTo>
                  <a:pt x="6220160" y="4880517"/>
                  <a:pt x="6227210" y="4856578"/>
                  <a:pt x="6222771" y="4851267"/>
                </a:cubicBezTo>
                <a:cubicBezTo>
                  <a:pt x="6264200" y="4717389"/>
                  <a:pt x="6264889" y="4599513"/>
                  <a:pt x="6309018" y="4490449"/>
                </a:cubicBezTo>
                <a:cubicBezTo>
                  <a:pt x="6310322" y="4475824"/>
                  <a:pt x="6311410" y="4463635"/>
                  <a:pt x="6312390" y="4452667"/>
                </a:cubicBezTo>
                <a:close/>
                <a:moveTo>
                  <a:pt x="4770714" y="4303393"/>
                </a:moveTo>
                <a:lnTo>
                  <a:pt x="4768098" y="4309185"/>
                </a:lnTo>
                <a:lnTo>
                  <a:pt x="4730786" y="4441413"/>
                </a:lnTo>
                <a:lnTo>
                  <a:pt x="4697881" y="4525604"/>
                </a:lnTo>
                <a:lnTo>
                  <a:pt x="4705286" y="4517587"/>
                </a:lnTo>
                <a:cubicBezTo>
                  <a:pt x="4715618" y="4499524"/>
                  <a:pt x="4725948" y="4475437"/>
                  <a:pt x="4736280" y="4447908"/>
                </a:cubicBezTo>
                <a:cubicBezTo>
                  <a:pt x="4756941" y="4392857"/>
                  <a:pt x="4763829" y="4337801"/>
                  <a:pt x="4770714" y="4303393"/>
                </a:cubicBezTo>
                <a:close/>
                <a:moveTo>
                  <a:pt x="5516941" y="4034216"/>
                </a:moveTo>
                <a:lnTo>
                  <a:pt x="5516585" y="4035638"/>
                </a:lnTo>
                <a:lnTo>
                  <a:pt x="5517415" y="4034843"/>
                </a:lnTo>
                <a:close/>
                <a:moveTo>
                  <a:pt x="4464361" y="3887629"/>
                </a:moveTo>
                <a:lnTo>
                  <a:pt x="4447219" y="3951032"/>
                </a:lnTo>
                <a:lnTo>
                  <a:pt x="4449788" y="3945610"/>
                </a:lnTo>
                <a:lnTo>
                  <a:pt x="4458042" y="3931642"/>
                </a:lnTo>
                <a:close/>
                <a:moveTo>
                  <a:pt x="5497455" y="3860297"/>
                </a:moveTo>
                <a:lnTo>
                  <a:pt x="5497454" y="3868735"/>
                </a:lnTo>
                <a:lnTo>
                  <a:pt x="5496941" y="3868220"/>
                </a:lnTo>
                <a:close/>
                <a:moveTo>
                  <a:pt x="5489018" y="3851862"/>
                </a:moveTo>
                <a:lnTo>
                  <a:pt x="5489416" y="3851862"/>
                </a:lnTo>
                <a:cubicBezTo>
                  <a:pt x="5489283" y="3854674"/>
                  <a:pt x="5489151" y="3857487"/>
                  <a:pt x="5489019" y="3860299"/>
                </a:cubicBezTo>
                <a:close/>
                <a:moveTo>
                  <a:pt x="5911079" y="3772494"/>
                </a:moveTo>
                <a:lnTo>
                  <a:pt x="5910807" y="3775940"/>
                </a:lnTo>
                <a:lnTo>
                  <a:pt x="5911685" y="3774713"/>
                </a:lnTo>
                <a:close/>
                <a:moveTo>
                  <a:pt x="6449798" y="3769517"/>
                </a:moveTo>
                <a:cubicBezTo>
                  <a:pt x="6445753" y="3768386"/>
                  <a:pt x="6441387" y="3774290"/>
                  <a:pt x="6435579" y="3779144"/>
                </a:cubicBezTo>
                <a:lnTo>
                  <a:pt x="6426392" y="3784213"/>
                </a:lnTo>
                <a:lnTo>
                  <a:pt x="6421513" y="3924977"/>
                </a:lnTo>
                <a:cubicBezTo>
                  <a:pt x="6417826" y="3973174"/>
                  <a:pt x="6412367" y="4020596"/>
                  <a:pt x="6405797" y="4066691"/>
                </a:cubicBezTo>
                <a:cubicBezTo>
                  <a:pt x="6404055" y="4086191"/>
                  <a:pt x="6407626" y="4101254"/>
                  <a:pt x="6410326" y="4126067"/>
                </a:cubicBezTo>
                <a:cubicBezTo>
                  <a:pt x="6404191" y="4167287"/>
                  <a:pt x="6400036" y="4200085"/>
                  <a:pt x="6395881" y="4232882"/>
                </a:cubicBezTo>
                <a:lnTo>
                  <a:pt x="6391736" y="4265027"/>
                </a:lnTo>
                <a:lnTo>
                  <a:pt x="6399816" y="4239321"/>
                </a:lnTo>
                <a:cubicBezTo>
                  <a:pt x="6402426" y="4210069"/>
                  <a:pt x="6404166" y="4190570"/>
                  <a:pt x="6405907" y="4171069"/>
                </a:cubicBezTo>
                <a:cubicBezTo>
                  <a:pt x="6420004" y="4123193"/>
                  <a:pt x="6413827" y="4137380"/>
                  <a:pt x="6428796" y="4079755"/>
                </a:cubicBezTo>
                <a:cubicBezTo>
                  <a:pt x="6429666" y="4070005"/>
                  <a:pt x="6419916" y="4069130"/>
                  <a:pt x="6419916" y="4069130"/>
                </a:cubicBezTo>
                <a:cubicBezTo>
                  <a:pt x="6421567" y="3995566"/>
                  <a:pt x="6430355" y="3952129"/>
                  <a:pt x="6433836" y="3913127"/>
                </a:cubicBezTo>
                <a:cubicBezTo>
                  <a:pt x="6438187" y="3864376"/>
                  <a:pt x="6446106" y="3830688"/>
                  <a:pt x="6455766" y="3777500"/>
                </a:cubicBezTo>
                <a:cubicBezTo>
                  <a:pt x="6453763" y="3772406"/>
                  <a:pt x="6451821" y="3770082"/>
                  <a:pt x="6449798" y="3769517"/>
                </a:cubicBezTo>
                <a:close/>
                <a:moveTo>
                  <a:pt x="6431269" y="3677444"/>
                </a:moveTo>
                <a:lnTo>
                  <a:pt x="6429099" y="3684082"/>
                </a:lnTo>
                <a:lnTo>
                  <a:pt x="6428712" y="3698653"/>
                </a:lnTo>
                <a:lnTo>
                  <a:pt x="6430840" y="3685964"/>
                </a:lnTo>
                <a:close/>
                <a:moveTo>
                  <a:pt x="6441196" y="3504743"/>
                </a:moveTo>
                <a:cubicBezTo>
                  <a:pt x="6440326" y="3514494"/>
                  <a:pt x="6440326" y="3514494"/>
                  <a:pt x="6440326" y="3514494"/>
                </a:cubicBezTo>
                <a:lnTo>
                  <a:pt x="6440393" y="3514771"/>
                </a:lnTo>
                <a:lnTo>
                  <a:pt x="6438704" y="3535807"/>
                </a:lnTo>
                <a:lnTo>
                  <a:pt x="6440401" y="3531965"/>
                </a:lnTo>
                <a:lnTo>
                  <a:pt x="6441548" y="3519646"/>
                </a:lnTo>
                <a:lnTo>
                  <a:pt x="6440393" y="3514771"/>
                </a:lnTo>
                <a:close/>
                <a:moveTo>
                  <a:pt x="6458019" y="3495196"/>
                </a:moveTo>
                <a:lnTo>
                  <a:pt x="6453910" y="3495641"/>
                </a:lnTo>
                <a:lnTo>
                  <a:pt x="6451579" y="3538789"/>
                </a:lnTo>
                <a:cubicBezTo>
                  <a:pt x="6448227" y="3565675"/>
                  <a:pt x="6443387" y="3593794"/>
                  <a:pt x="6438544" y="3621912"/>
                </a:cubicBezTo>
                <a:lnTo>
                  <a:pt x="6434839" y="3651648"/>
                </a:lnTo>
                <a:lnTo>
                  <a:pt x="6440156" y="3649560"/>
                </a:lnTo>
                <a:cubicBezTo>
                  <a:pt x="6442701" y="3648560"/>
                  <a:pt x="6445356" y="3646342"/>
                  <a:pt x="6448445" y="3639248"/>
                </a:cubicBezTo>
                <a:cubicBezTo>
                  <a:pt x="6448011" y="3644122"/>
                  <a:pt x="6450232" y="3646779"/>
                  <a:pt x="6452125" y="3653091"/>
                </a:cubicBezTo>
                <a:lnTo>
                  <a:pt x="6452316" y="3654200"/>
                </a:lnTo>
                <a:lnTo>
                  <a:pt x="6453358" y="3623160"/>
                </a:lnTo>
                <a:cubicBezTo>
                  <a:pt x="6455499" y="3578510"/>
                  <a:pt x="6458086" y="3535744"/>
                  <a:pt x="6456256" y="3501181"/>
                </a:cubicBezTo>
                <a:cubicBezTo>
                  <a:pt x="6458910" y="3498962"/>
                  <a:pt x="6459129" y="3496524"/>
                  <a:pt x="6458019" y="3495196"/>
                </a:cubicBezTo>
                <a:close/>
                <a:moveTo>
                  <a:pt x="5472148" y="3455387"/>
                </a:moveTo>
                <a:lnTo>
                  <a:pt x="5480584" y="3463821"/>
                </a:lnTo>
                <a:lnTo>
                  <a:pt x="5472148" y="3463821"/>
                </a:lnTo>
                <a:close/>
                <a:moveTo>
                  <a:pt x="5489019" y="3362594"/>
                </a:moveTo>
                <a:cubicBezTo>
                  <a:pt x="5489018" y="3430080"/>
                  <a:pt x="5489018" y="3455387"/>
                  <a:pt x="5497455" y="3514435"/>
                </a:cubicBezTo>
                <a:cubicBezTo>
                  <a:pt x="5514328" y="3506001"/>
                  <a:pt x="5522761" y="3539745"/>
                  <a:pt x="5522761" y="3581921"/>
                </a:cubicBezTo>
                <a:cubicBezTo>
                  <a:pt x="5522760" y="3624099"/>
                  <a:pt x="5522762" y="3666276"/>
                  <a:pt x="5531197" y="3666278"/>
                </a:cubicBezTo>
                <a:cubicBezTo>
                  <a:pt x="5539634" y="3708456"/>
                  <a:pt x="5522762" y="3767506"/>
                  <a:pt x="5514328" y="3809685"/>
                </a:cubicBezTo>
                <a:lnTo>
                  <a:pt x="5505888" y="3801249"/>
                </a:lnTo>
                <a:cubicBezTo>
                  <a:pt x="5505890" y="3804061"/>
                  <a:pt x="5505890" y="3806873"/>
                  <a:pt x="5505890" y="3809685"/>
                </a:cubicBezTo>
                <a:lnTo>
                  <a:pt x="5497454" y="3843426"/>
                </a:lnTo>
                <a:lnTo>
                  <a:pt x="5497455" y="3851862"/>
                </a:lnTo>
                <a:lnTo>
                  <a:pt x="5489416" y="3851862"/>
                </a:lnTo>
                <a:cubicBezTo>
                  <a:pt x="5489634" y="3847250"/>
                  <a:pt x="5489855" y="3842636"/>
                  <a:pt x="5490073" y="3838023"/>
                </a:cubicBezTo>
                <a:cubicBezTo>
                  <a:pt x="5486911" y="3823392"/>
                  <a:pt x="5474255" y="3826554"/>
                  <a:pt x="5480584" y="3801246"/>
                </a:cubicBezTo>
                <a:cubicBezTo>
                  <a:pt x="5489018" y="3801247"/>
                  <a:pt x="5489018" y="3801247"/>
                  <a:pt x="5489019" y="3792812"/>
                </a:cubicBezTo>
                <a:lnTo>
                  <a:pt x="5489019" y="3784378"/>
                </a:lnTo>
                <a:cubicBezTo>
                  <a:pt x="5497455" y="3784378"/>
                  <a:pt x="5497455" y="3784378"/>
                  <a:pt x="5497455" y="3775942"/>
                </a:cubicBezTo>
                <a:lnTo>
                  <a:pt x="5497455" y="3767506"/>
                </a:lnTo>
                <a:cubicBezTo>
                  <a:pt x="5489019" y="3767506"/>
                  <a:pt x="5489019" y="3775942"/>
                  <a:pt x="5489019" y="3767506"/>
                </a:cubicBezTo>
                <a:cubicBezTo>
                  <a:pt x="5489018" y="3742199"/>
                  <a:pt x="5497455" y="3716890"/>
                  <a:pt x="5480584" y="3700021"/>
                </a:cubicBezTo>
                <a:cubicBezTo>
                  <a:pt x="5489018" y="3708454"/>
                  <a:pt x="5489018" y="3708454"/>
                  <a:pt x="5489019" y="3700021"/>
                </a:cubicBezTo>
                <a:lnTo>
                  <a:pt x="5489018" y="3683147"/>
                </a:lnTo>
                <a:lnTo>
                  <a:pt x="5489019" y="3674714"/>
                </a:lnTo>
                <a:cubicBezTo>
                  <a:pt x="5505891" y="3649407"/>
                  <a:pt x="5480583" y="3624099"/>
                  <a:pt x="5497455" y="3590358"/>
                </a:cubicBezTo>
                <a:lnTo>
                  <a:pt x="5489019" y="3590355"/>
                </a:lnTo>
                <a:cubicBezTo>
                  <a:pt x="5497455" y="3590358"/>
                  <a:pt x="5497454" y="3581921"/>
                  <a:pt x="5497454" y="3581921"/>
                </a:cubicBezTo>
                <a:lnTo>
                  <a:pt x="5489016" y="3573485"/>
                </a:lnTo>
                <a:cubicBezTo>
                  <a:pt x="5489019" y="3548178"/>
                  <a:pt x="5489019" y="3522871"/>
                  <a:pt x="5489019" y="3522871"/>
                </a:cubicBezTo>
                <a:cubicBezTo>
                  <a:pt x="5489019" y="3497563"/>
                  <a:pt x="5480584" y="3539742"/>
                  <a:pt x="5480583" y="3497564"/>
                </a:cubicBezTo>
                <a:cubicBezTo>
                  <a:pt x="5489018" y="3506001"/>
                  <a:pt x="5497454" y="3497563"/>
                  <a:pt x="5489019" y="3489128"/>
                </a:cubicBezTo>
                <a:cubicBezTo>
                  <a:pt x="5480583" y="3480694"/>
                  <a:pt x="5472148" y="3522871"/>
                  <a:pt x="5472148" y="3480692"/>
                </a:cubicBezTo>
                <a:lnTo>
                  <a:pt x="5480583" y="3480694"/>
                </a:lnTo>
                <a:lnTo>
                  <a:pt x="5480584" y="3472258"/>
                </a:lnTo>
                <a:lnTo>
                  <a:pt x="5480584" y="3463821"/>
                </a:lnTo>
                <a:cubicBezTo>
                  <a:pt x="5480584" y="3461009"/>
                  <a:pt x="5480583" y="3458197"/>
                  <a:pt x="5480583" y="3455387"/>
                </a:cubicBezTo>
                <a:cubicBezTo>
                  <a:pt x="5480582" y="3452574"/>
                  <a:pt x="5480583" y="3449762"/>
                  <a:pt x="5480584" y="3446949"/>
                </a:cubicBezTo>
                <a:cubicBezTo>
                  <a:pt x="5489019" y="3446949"/>
                  <a:pt x="5489019" y="3438514"/>
                  <a:pt x="5489018" y="3430080"/>
                </a:cubicBezTo>
                <a:cubicBezTo>
                  <a:pt x="5480583" y="3430080"/>
                  <a:pt x="5480584" y="3421642"/>
                  <a:pt x="5480583" y="3413208"/>
                </a:cubicBezTo>
                <a:cubicBezTo>
                  <a:pt x="5489018" y="3404771"/>
                  <a:pt x="5489018" y="3379464"/>
                  <a:pt x="5489019" y="3362594"/>
                </a:cubicBezTo>
                <a:close/>
                <a:moveTo>
                  <a:pt x="6476672" y="3330681"/>
                </a:moveTo>
                <a:lnTo>
                  <a:pt x="6474216" y="3344735"/>
                </a:lnTo>
                <a:lnTo>
                  <a:pt x="6474237" y="3389156"/>
                </a:lnTo>
                <a:lnTo>
                  <a:pt x="6473057" y="3436128"/>
                </a:lnTo>
                <a:lnTo>
                  <a:pt x="6474117" y="3429860"/>
                </a:lnTo>
                <a:cubicBezTo>
                  <a:pt x="6476661" y="3419416"/>
                  <a:pt x="6479967" y="3409885"/>
                  <a:pt x="6484385" y="3401681"/>
                </a:cubicBezTo>
                <a:cubicBezTo>
                  <a:pt x="6480358" y="3377977"/>
                  <a:pt x="6478049" y="3355656"/>
                  <a:pt x="6476754" y="3334041"/>
                </a:cubicBezTo>
                <a:close/>
                <a:moveTo>
                  <a:pt x="4591997" y="3197452"/>
                </a:moveTo>
                <a:cubicBezTo>
                  <a:pt x="4566940" y="3202074"/>
                  <a:pt x="4574374" y="3225850"/>
                  <a:pt x="4573874" y="3239660"/>
                </a:cubicBezTo>
                <a:cubicBezTo>
                  <a:pt x="4571538" y="3532716"/>
                  <a:pt x="4528026" y="3817368"/>
                  <a:pt x="4466612" y="4099989"/>
                </a:cubicBezTo>
                <a:lnTo>
                  <a:pt x="4461265" y="4132980"/>
                </a:lnTo>
                <a:cubicBezTo>
                  <a:pt x="4459609" y="4140525"/>
                  <a:pt x="4456610" y="4146984"/>
                  <a:pt x="4451817" y="4150441"/>
                </a:cubicBezTo>
                <a:lnTo>
                  <a:pt x="4445021" y="4150252"/>
                </a:lnTo>
                <a:lnTo>
                  <a:pt x="4440617" y="4171396"/>
                </a:lnTo>
                <a:cubicBezTo>
                  <a:pt x="4432827" y="4201347"/>
                  <a:pt x="4422793" y="4232709"/>
                  <a:pt x="4419203" y="4256889"/>
                </a:cubicBezTo>
                <a:cubicBezTo>
                  <a:pt x="4411381" y="4274332"/>
                  <a:pt x="4408559" y="4269841"/>
                  <a:pt x="4407405" y="4258040"/>
                </a:cubicBezTo>
                <a:cubicBezTo>
                  <a:pt x="4405225" y="4284465"/>
                  <a:pt x="4391248" y="4312041"/>
                  <a:pt x="4396892" y="4321021"/>
                </a:cubicBezTo>
                <a:cubicBezTo>
                  <a:pt x="4384069" y="4360400"/>
                  <a:pt x="4374579" y="4385155"/>
                  <a:pt x="4369578" y="4407090"/>
                </a:cubicBezTo>
                <a:cubicBezTo>
                  <a:pt x="4360089" y="4431845"/>
                  <a:pt x="4352267" y="4449289"/>
                  <a:pt x="4333800" y="4479686"/>
                </a:cubicBezTo>
                <a:cubicBezTo>
                  <a:pt x="4326489" y="4478016"/>
                  <a:pt x="4332646" y="4467883"/>
                  <a:pt x="4325334" y="4466213"/>
                </a:cubicBezTo>
                <a:cubicBezTo>
                  <a:pt x="4306356" y="4515724"/>
                  <a:pt x="4298021" y="4552281"/>
                  <a:pt x="4280710" y="4594480"/>
                </a:cubicBezTo>
                <a:cubicBezTo>
                  <a:pt x="4270709" y="4638349"/>
                  <a:pt x="4253397" y="4680548"/>
                  <a:pt x="4225440" y="4735700"/>
                </a:cubicBezTo>
                <a:cubicBezTo>
                  <a:pt x="4236597" y="4703634"/>
                  <a:pt x="4221464" y="4719407"/>
                  <a:pt x="4207997" y="4727870"/>
                </a:cubicBezTo>
                <a:cubicBezTo>
                  <a:pt x="4203508" y="4730690"/>
                  <a:pt x="4201841" y="4738002"/>
                  <a:pt x="4197352" y="4740823"/>
                </a:cubicBezTo>
                <a:cubicBezTo>
                  <a:pt x="4197352" y="4740823"/>
                  <a:pt x="4194531" y="4736333"/>
                  <a:pt x="4196197" y="4729021"/>
                </a:cubicBezTo>
                <a:cubicBezTo>
                  <a:pt x="4196197" y="4729021"/>
                  <a:pt x="4196197" y="4729021"/>
                  <a:pt x="4197864" y="4721710"/>
                </a:cubicBezTo>
                <a:cubicBezTo>
                  <a:pt x="4194531" y="4736333"/>
                  <a:pt x="4186065" y="4722860"/>
                  <a:pt x="4198377" y="4702596"/>
                </a:cubicBezTo>
                <a:cubicBezTo>
                  <a:pt x="4198377" y="4702596"/>
                  <a:pt x="4198377" y="4702596"/>
                  <a:pt x="4205687" y="4704265"/>
                </a:cubicBezTo>
                <a:cubicBezTo>
                  <a:pt x="4210175" y="4701445"/>
                  <a:pt x="4211842" y="4694134"/>
                  <a:pt x="4211842" y="4694134"/>
                </a:cubicBezTo>
                <a:cubicBezTo>
                  <a:pt x="4219153" y="4695804"/>
                  <a:pt x="4214665" y="4698624"/>
                  <a:pt x="4212998" y="4705936"/>
                </a:cubicBezTo>
                <a:cubicBezTo>
                  <a:pt x="4212998" y="4705936"/>
                  <a:pt x="4212998" y="4705936"/>
                  <a:pt x="4211331" y="4713247"/>
                </a:cubicBezTo>
                <a:cubicBezTo>
                  <a:pt x="4228131" y="4690161"/>
                  <a:pt x="4247110" y="4640651"/>
                  <a:pt x="4241466" y="4631670"/>
                </a:cubicBezTo>
                <a:cubicBezTo>
                  <a:pt x="4260444" y="4582159"/>
                  <a:pt x="4289555" y="4538810"/>
                  <a:pt x="4288913" y="4507894"/>
                </a:cubicBezTo>
                <a:cubicBezTo>
                  <a:pt x="4300068" y="4475827"/>
                  <a:pt x="4304045" y="4492119"/>
                  <a:pt x="4316357" y="4471856"/>
                </a:cubicBezTo>
                <a:cubicBezTo>
                  <a:pt x="4327513" y="4439788"/>
                  <a:pt x="4315713" y="4440940"/>
                  <a:pt x="4320714" y="4419005"/>
                </a:cubicBezTo>
                <a:cubicBezTo>
                  <a:pt x="4343669" y="4385788"/>
                  <a:pt x="4350337" y="4356541"/>
                  <a:pt x="4355338" y="4334607"/>
                </a:cubicBezTo>
                <a:cubicBezTo>
                  <a:pt x="4360337" y="4312673"/>
                  <a:pt x="4362517" y="4286248"/>
                  <a:pt x="4378161" y="4251360"/>
                </a:cubicBezTo>
                <a:cubicBezTo>
                  <a:pt x="4387139" y="4245719"/>
                  <a:pt x="4393294" y="4235587"/>
                  <a:pt x="4394450" y="4247389"/>
                </a:cubicBezTo>
                <a:cubicBezTo>
                  <a:pt x="4402400" y="4225167"/>
                  <a:pt x="4408563" y="4204459"/>
                  <a:pt x="4413578" y="4184571"/>
                </a:cubicBezTo>
                <a:lnTo>
                  <a:pt x="4421652" y="4146369"/>
                </a:lnTo>
                <a:lnTo>
                  <a:pt x="4419667" y="4145669"/>
                </a:lnTo>
                <a:cubicBezTo>
                  <a:pt x="4411835" y="4140006"/>
                  <a:pt x="4415040" y="4130269"/>
                  <a:pt x="4417525" y="4118952"/>
                </a:cubicBezTo>
                <a:lnTo>
                  <a:pt x="4441264" y="4013294"/>
                </a:lnTo>
                <a:lnTo>
                  <a:pt x="4436422" y="4018999"/>
                </a:lnTo>
                <a:cubicBezTo>
                  <a:pt x="4434811" y="4020794"/>
                  <a:pt x="4433163" y="4022220"/>
                  <a:pt x="4431567" y="4022637"/>
                </a:cubicBezTo>
                <a:lnTo>
                  <a:pt x="4428326" y="4020913"/>
                </a:lnTo>
                <a:lnTo>
                  <a:pt x="4391474" y="4157215"/>
                </a:lnTo>
                <a:cubicBezTo>
                  <a:pt x="4245872" y="4587483"/>
                  <a:pt x="4023359" y="4982296"/>
                  <a:pt x="3740297" y="5325287"/>
                </a:cubicBezTo>
                <a:lnTo>
                  <a:pt x="3673269" y="5399037"/>
                </a:lnTo>
                <a:lnTo>
                  <a:pt x="3669727" y="5403831"/>
                </a:lnTo>
                <a:lnTo>
                  <a:pt x="3640004" y="5455366"/>
                </a:lnTo>
                <a:lnTo>
                  <a:pt x="3518669" y="5580675"/>
                </a:lnTo>
                <a:lnTo>
                  <a:pt x="3333378" y="5787546"/>
                </a:lnTo>
                <a:cubicBezTo>
                  <a:pt x="3122018" y="6000957"/>
                  <a:pt x="2889704" y="6191657"/>
                  <a:pt x="2632692" y="6357958"/>
                </a:cubicBezTo>
                <a:cubicBezTo>
                  <a:pt x="2733788" y="6296630"/>
                  <a:pt x="2834388" y="6234681"/>
                  <a:pt x="2932959" y="6170259"/>
                </a:cubicBezTo>
                <a:lnTo>
                  <a:pt x="3209727" y="5975694"/>
                </a:lnTo>
                <a:lnTo>
                  <a:pt x="3479318" y="5724393"/>
                </a:lnTo>
                <a:cubicBezTo>
                  <a:pt x="3527839" y="5672164"/>
                  <a:pt x="3581129" y="5623787"/>
                  <a:pt x="3630789" y="5574052"/>
                </a:cubicBezTo>
                <a:cubicBezTo>
                  <a:pt x="3634645" y="5569283"/>
                  <a:pt x="3637645" y="5562643"/>
                  <a:pt x="3641784" y="5558498"/>
                </a:cubicBezTo>
                <a:lnTo>
                  <a:pt x="3648847" y="5558267"/>
                </a:lnTo>
                <a:lnTo>
                  <a:pt x="3723992" y="5473810"/>
                </a:lnTo>
                <a:lnTo>
                  <a:pt x="3661585" y="5560315"/>
                </a:lnTo>
                <a:lnTo>
                  <a:pt x="3668289" y="5568400"/>
                </a:lnTo>
                <a:lnTo>
                  <a:pt x="3671349" y="5565159"/>
                </a:lnTo>
                <a:cubicBezTo>
                  <a:pt x="3687213" y="5548535"/>
                  <a:pt x="3700002" y="5533309"/>
                  <a:pt x="3704743" y="5518593"/>
                </a:cubicBezTo>
                <a:cubicBezTo>
                  <a:pt x="3725755" y="5491925"/>
                  <a:pt x="3724196" y="5508623"/>
                  <a:pt x="3742448" y="5493487"/>
                </a:cubicBezTo>
                <a:cubicBezTo>
                  <a:pt x="3763460" y="5466819"/>
                  <a:pt x="3751931" y="5464055"/>
                  <a:pt x="3763817" y="5444954"/>
                </a:cubicBezTo>
                <a:cubicBezTo>
                  <a:pt x="3796358" y="5421049"/>
                  <a:pt x="3812206" y="5395582"/>
                  <a:pt x="3824093" y="5376481"/>
                </a:cubicBezTo>
                <a:cubicBezTo>
                  <a:pt x="3835979" y="5357380"/>
                  <a:pt x="3846665" y="5333114"/>
                  <a:pt x="3872840" y="5305243"/>
                </a:cubicBezTo>
                <a:cubicBezTo>
                  <a:pt x="3883167" y="5302842"/>
                  <a:pt x="3892293" y="5295273"/>
                  <a:pt x="3889533" y="5306806"/>
                </a:cubicBezTo>
                <a:cubicBezTo>
                  <a:pt x="3948607" y="5233167"/>
                  <a:pt x="3972737" y="5173101"/>
                  <a:pt x="4015119" y="5097899"/>
                </a:cubicBezTo>
                <a:cubicBezTo>
                  <a:pt x="4009956" y="5099101"/>
                  <a:pt x="3996867" y="5113036"/>
                  <a:pt x="3994464" y="5102704"/>
                </a:cubicBezTo>
                <a:cubicBezTo>
                  <a:pt x="4022556" y="5036271"/>
                  <a:pt x="4055942" y="5039396"/>
                  <a:pt x="4092802" y="4987260"/>
                </a:cubicBezTo>
                <a:cubicBezTo>
                  <a:pt x="4098478" y="4994108"/>
                  <a:pt x="4087401" y="5007915"/>
                  <a:pt x="4080850" y="5021436"/>
                </a:cubicBezTo>
                <a:lnTo>
                  <a:pt x="4078382" y="5029071"/>
                </a:lnTo>
                <a:lnTo>
                  <a:pt x="4076190" y="5029922"/>
                </a:lnTo>
                <a:cubicBezTo>
                  <a:pt x="4075695" y="5030717"/>
                  <a:pt x="4075996" y="5032009"/>
                  <a:pt x="4076596" y="5034592"/>
                </a:cubicBezTo>
                <a:lnTo>
                  <a:pt x="4078382" y="5029071"/>
                </a:lnTo>
                <a:lnTo>
                  <a:pt x="4080559" y="5028225"/>
                </a:lnTo>
                <a:cubicBezTo>
                  <a:pt x="4084521" y="5021858"/>
                  <a:pt x="4089684" y="5020657"/>
                  <a:pt x="4085722" y="5027024"/>
                </a:cubicBezTo>
                <a:cubicBezTo>
                  <a:pt x="4085722" y="5027024"/>
                  <a:pt x="4082961" y="5038557"/>
                  <a:pt x="4077797" y="5039757"/>
                </a:cubicBezTo>
                <a:cubicBezTo>
                  <a:pt x="4077797" y="5039757"/>
                  <a:pt x="4079000" y="5044924"/>
                  <a:pt x="4079000" y="5044924"/>
                </a:cubicBezTo>
                <a:cubicBezTo>
                  <a:pt x="4079000" y="5044924"/>
                  <a:pt x="4079000" y="5044924"/>
                  <a:pt x="4073836" y="5046125"/>
                </a:cubicBezTo>
                <a:cubicBezTo>
                  <a:pt x="4053668" y="5099823"/>
                  <a:pt x="4027135" y="5149558"/>
                  <a:pt x="3990632" y="5179830"/>
                </a:cubicBezTo>
                <a:cubicBezTo>
                  <a:pt x="3988715" y="5218392"/>
                  <a:pt x="3932401" y="5280498"/>
                  <a:pt x="3909830" y="5323866"/>
                </a:cubicBezTo>
                <a:cubicBezTo>
                  <a:pt x="3896742" y="5337801"/>
                  <a:pt x="3895541" y="5332635"/>
                  <a:pt x="3898301" y="5321102"/>
                </a:cubicBezTo>
                <a:cubicBezTo>
                  <a:pt x="3887617" y="5345369"/>
                  <a:pt x="3865403" y="5366871"/>
                  <a:pt x="3867806" y="5377204"/>
                </a:cubicBezTo>
                <a:cubicBezTo>
                  <a:pt x="3842832" y="5410239"/>
                  <a:pt x="3825782" y="5430541"/>
                  <a:pt x="3813895" y="5449641"/>
                </a:cubicBezTo>
                <a:cubicBezTo>
                  <a:pt x="3796845" y="5469943"/>
                  <a:pt x="3783758" y="5483878"/>
                  <a:pt x="3756379" y="5506583"/>
                </a:cubicBezTo>
                <a:cubicBezTo>
                  <a:pt x="3750015" y="5502617"/>
                  <a:pt x="3759140" y="5495049"/>
                  <a:pt x="3752775" y="5491084"/>
                </a:cubicBezTo>
                <a:cubicBezTo>
                  <a:pt x="3735725" y="5511386"/>
                  <a:pt x="3722248" y="5529496"/>
                  <a:pt x="3709265" y="5546809"/>
                </a:cubicBezTo>
                <a:lnTo>
                  <a:pt x="3669885" y="5596303"/>
                </a:lnTo>
                <a:lnTo>
                  <a:pt x="3646499" y="5639958"/>
                </a:lnTo>
                <a:cubicBezTo>
                  <a:pt x="3636807" y="5653411"/>
                  <a:pt x="3625640" y="5665276"/>
                  <a:pt x="3613620" y="5675270"/>
                </a:cubicBezTo>
                <a:cubicBezTo>
                  <a:pt x="3546271" y="5739090"/>
                  <a:pt x="3481820" y="5807614"/>
                  <a:pt x="3413507" y="5872624"/>
                </a:cubicBezTo>
                <a:lnTo>
                  <a:pt x="3322805" y="5952776"/>
                </a:lnTo>
                <a:lnTo>
                  <a:pt x="3320558" y="5955085"/>
                </a:lnTo>
                <a:lnTo>
                  <a:pt x="3314757" y="5959888"/>
                </a:lnTo>
                <a:lnTo>
                  <a:pt x="3307300" y="5966478"/>
                </a:lnTo>
                <a:lnTo>
                  <a:pt x="3303928" y="5968852"/>
                </a:lnTo>
                <a:lnTo>
                  <a:pt x="3201349" y="6053762"/>
                </a:lnTo>
                <a:lnTo>
                  <a:pt x="3207992" y="6056670"/>
                </a:lnTo>
                <a:cubicBezTo>
                  <a:pt x="3213890" y="6057419"/>
                  <a:pt x="3219782" y="6056712"/>
                  <a:pt x="3225724" y="6055701"/>
                </a:cubicBezTo>
                <a:lnTo>
                  <a:pt x="3234055" y="6055584"/>
                </a:lnTo>
                <a:lnTo>
                  <a:pt x="3383085" y="5947757"/>
                </a:lnTo>
                <a:lnTo>
                  <a:pt x="3692178" y="5663100"/>
                </a:lnTo>
                <a:lnTo>
                  <a:pt x="3726668" y="5628774"/>
                </a:lnTo>
                <a:cubicBezTo>
                  <a:pt x="3734588" y="5620072"/>
                  <a:pt x="3741869" y="5609965"/>
                  <a:pt x="3751517" y="5601329"/>
                </a:cubicBezTo>
                <a:lnTo>
                  <a:pt x="3758066" y="5598201"/>
                </a:lnTo>
                <a:lnTo>
                  <a:pt x="4021526" y="5278330"/>
                </a:lnTo>
                <a:lnTo>
                  <a:pt x="4018741" y="5279415"/>
                </a:lnTo>
                <a:cubicBezTo>
                  <a:pt x="4013800" y="5281340"/>
                  <a:pt x="4010786" y="5288207"/>
                  <a:pt x="4005846" y="5290131"/>
                </a:cubicBezTo>
                <a:cubicBezTo>
                  <a:pt x="4005846" y="5290131"/>
                  <a:pt x="4003921" y="5285190"/>
                  <a:pt x="4006936" y="5278323"/>
                </a:cubicBezTo>
                <a:cubicBezTo>
                  <a:pt x="4006936" y="5278323"/>
                  <a:pt x="4006936" y="5278323"/>
                  <a:pt x="4009950" y="5271457"/>
                </a:cubicBezTo>
                <a:cubicBezTo>
                  <a:pt x="4003921" y="5285190"/>
                  <a:pt x="3998145" y="5270364"/>
                  <a:pt x="4014054" y="5252781"/>
                </a:cubicBezTo>
                <a:cubicBezTo>
                  <a:pt x="4014054" y="5252781"/>
                  <a:pt x="4014054" y="5252781"/>
                  <a:pt x="4020918" y="5255799"/>
                </a:cubicBezTo>
                <a:cubicBezTo>
                  <a:pt x="4025859" y="5253874"/>
                  <a:pt x="4028873" y="5247008"/>
                  <a:pt x="4028873" y="5247008"/>
                </a:cubicBezTo>
                <a:cubicBezTo>
                  <a:pt x="4035738" y="5250025"/>
                  <a:pt x="4030799" y="5251950"/>
                  <a:pt x="4027784" y="5258816"/>
                </a:cubicBezTo>
                <a:cubicBezTo>
                  <a:pt x="4027784" y="5258816"/>
                  <a:pt x="4027784" y="5258816"/>
                  <a:pt x="4024769" y="5265682"/>
                </a:cubicBezTo>
                <a:cubicBezTo>
                  <a:pt x="4045619" y="5246176"/>
                  <a:pt x="4073585" y="5201129"/>
                  <a:pt x="4069734" y="5191244"/>
                </a:cubicBezTo>
                <a:cubicBezTo>
                  <a:pt x="4097702" y="5146196"/>
                  <a:pt x="4134459" y="5109107"/>
                  <a:pt x="4139652" y="5078624"/>
                </a:cubicBezTo>
                <a:cubicBezTo>
                  <a:pt x="4156650" y="5049234"/>
                  <a:pt x="4157486" y="5065984"/>
                  <a:pt x="4173395" y="5048402"/>
                </a:cubicBezTo>
                <a:cubicBezTo>
                  <a:pt x="4190393" y="5019012"/>
                  <a:pt x="4178588" y="5017919"/>
                  <a:pt x="4187632" y="4997320"/>
                </a:cubicBezTo>
                <a:cubicBezTo>
                  <a:pt x="4216435" y="4969022"/>
                  <a:pt x="4228493" y="4941556"/>
                  <a:pt x="4237537" y="4920957"/>
                </a:cubicBezTo>
                <a:cubicBezTo>
                  <a:pt x="4246580" y="4900358"/>
                  <a:pt x="4253699" y="4874816"/>
                  <a:pt x="4275637" y="4843501"/>
                </a:cubicBezTo>
                <a:cubicBezTo>
                  <a:pt x="4285516" y="4839652"/>
                  <a:pt x="4293471" y="4830861"/>
                  <a:pt x="4292382" y="4842669"/>
                </a:cubicBezTo>
                <a:cubicBezTo>
                  <a:pt x="4340361" y="4761364"/>
                  <a:pt x="4355687" y="4698473"/>
                  <a:pt x="4386922" y="4618000"/>
                </a:cubicBezTo>
                <a:cubicBezTo>
                  <a:pt x="4381981" y="4619925"/>
                  <a:pt x="4371013" y="4635583"/>
                  <a:pt x="4367162" y="4625699"/>
                </a:cubicBezTo>
                <a:cubicBezTo>
                  <a:pt x="4380917" y="4573381"/>
                  <a:pt x="4403194" y="4559366"/>
                  <a:pt x="4425731" y="4531642"/>
                </a:cubicBezTo>
                <a:lnTo>
                  <a:pt x="4440463" y="4509053"/>
                </a:lnTo>
                <a:lnTo>
                  <a:pt x="4496479" y="4324901"/>
                </a:lnTo>
                <a:cubicBezTo>
                  <a:pt x="4521568" y="4233685"/>
                  <a:pt x="4543234" y="4141480"/>
                  <a:pt x="4558379" y="4048002"/>
                </a:cubicBezTo>
                <a:cubicBezTo>
                  <a:pt x="4569850" y="3998639"/>
                  <a:pt x="4590786" y="3955149"/>
                  <a:pt x="4558015" y="3905566"/>
                </a:cubicBezTo>
                <a:cubicBezTo>
                  <a:pt x="4538300" y="3877199"/>
                  <a:pt x="4553615" y="3836270"/>
                  <a:pt x="4557679" y="3800467"/>
                </a:cubicBezTo>
                <a:cubicBezTo>
                  <a:pt x="4590780" y="3612230"/>
                  <a:pt x="4599074" y="3421712"/>
                  <a:pt x="4604555" y="3232475"/>
                </a:cubicBezTo>
                <a:cubicBezTo>
                  <a:pt x="4605057" y="3218665"/>
                  <a:pt x="4606838" y="3207668"/>
                  <a:pt x="4591997" y="3197452"/>
                </a:cubicBezTo>
                <a:close/>
                <a:moveTo>
                  <a:pt x="6452746" y="3122946"/>
                </a:moveTo>
                <a:lnTo>
                  <a:pt x="6453162" y="3130579"/>
                </a:lnTo>
                <a:cubicBezTo>
                  <a:pt x="6454002" y="3144398"/>
                  <a:pt x="6455020" y="3157082"/>
                  <a:pt x="6456587" y="3167050"/>
                </a:cubicBezTo>
                <a:lnTo>
                  <a:pt x="6461451" y="3181937"/>
                </a:lnTo>
                <a:lnTo>
                  <a:pt x="6467043" y="3130919"/>
                </a:lnTo>
                <a:lnTo>
                  <a:pt x="6466334" y="3130706"/>
                </a:lnTo>
                <a:cubicBezTo>
                  <a:pt x="6460900" y="3134825"/>
                  <a:pt x="6459629" y="3169723"/>
                  <a:pt x="6458257" y="3143801"/>
                </a:cubicBezTo>
                <a:cubicBezTo>
                  <a:pt x="6457582" y="3137599"/>
                  <a:pt x="6456467" y="3132892"/>
                  <a:pt x="6455200" y="3129015"/>
                </a:cubicBezTo>
                <a:close/>
                <a:moveTo>
                  <a:pt x="5899755" y="3090904"/>
                </a:moveTo>
                <a:lnTo>
                  <a:pt x="5899749" y="3090971"/>
                </a:lnTo>
                <a:cubicBezTo>
                  <a:pt x="5919838" y="3123943"/>
                  <a:pt x="5908169" y="3206962"/>
                  <a:pt x="5913876" y="3255517"/>
                </a:cubicBezTo>
                <a:cubicBezTo>
                  <a:pt x="5910883" y="3274399"/>
                  <a:pt x="5906986" y="3270802"/>
                  <a:pt x="5902787" y="3259712"/>
                </a:cubicBezTo>
                <a:cubicBezTo>
                  <a:pt x="5907589" y="3285788"/>
                  <a:pt x="5901302" y="3316058"/>
                  <a:pt x="5909097" y="3323253"/>
                </a:cubicBezTo>
                <a:cubicBezTo>
                  <a:pt x="5907008" y="3364613"/>
                  <a:pt x="5904317" y="3390988"/>
                  <a:pt x="5905223" y="3413467"/>
                </a:cubicBezTo>
                <a:cubicBezTo>
                  <a:pt x="5902530" y="3439842"/>
                  <a:pt x="5899538" y="3458724"/>
                  <a:pt x="5889655" y="3492889"/>
                </a:cubicBezTo>
                <a:cubicBezTo>
                  <a:pt x="5882162" y="3493189"/>
                  <a:pt x="5885456" y="3481799"/>
                  <a:pt x="5877964" y="3482098"/>
                </a:cubicBezTo>
                <a:cubicBezTo>
                  <a:pt x="5875272" y="3508474"/>
                  <a:pt x="5874304" y="3531026"/>
                  <a:pt x="5873297" y="3552644"/>
                </a:cubicBezTo>
                <a:lnTo>
                  <a:pt x="5868721" y="3613366"/>
                </a:lnTo>
                <a:lnTo>
                  <a:pt x="5868626" y="3615664"/>
                </a:lnTo>
                <a:cubicBezTo>
                  <a:pt x="5868626" y="3657842"/>
                  <a:pt x="5885498" y="3615664"/>
                  <a:pt x="5902370" y="3649406"/>
                </a:cubicBezTo>
                <a:cubicBezTo>
                  <a:pt x="5893933" y="3691583"/>
                  <a:pt x="5902370" y="3708456"/>
                  <a:pt x="5893933" y="3759069"/>
                </a:cubicBezTo>
                <a:cubicBezTo>
                  <a:pt x="5902370" y="3759071"/>
                  <a:pt x="5910805" y="3742199"/>
                  <a:pt x="5910807" y="3708454"/>
                </a:cubicBezTo>
                <a:cubicBezTo>
                  <a:pt x="5910806" y="3716891"/>
                  <a:pt x="5912915" y="3725327"/>
                  <a:pt x="5913969" y="3735871"/>
                </a:cubicBezTo>
                <a:lnTo>
                  <a:pt x="5913771" y="3738386"/>
                </a:lnTo>
                <a:lnTo>
                  <a:pt x="5919568" y="3702380"/>
                </a:lnTo>
                <a:cubicBezTo>
                  <a:pt x="5922793" y="3683032"/>
                  <a:pt x="5924516" y="3666146"/>
                  <a:pt x="5920803" y="3653480"/>
                </a:cubicBezTo>
                <a:cubicBezTo>
                  <a:pt x="5922843" y="3624570"/>
                  <a:pt x="5929754" y="3637108"/>
                  <a:pt x="5935379" y="3617663"/>
                </a:cubicBezTo>
                <a:cubicBezTo>
                  <a:pt x="5937419" y="3588753"/>
                  <a:pt x="5927953" y="3592333"/>
                  <a:pt x="5927180" y="3573144"/>
                </a:cubicBezTo>
                <a:cubicBezTo>
                  <a:pt x="5938686" y="3540652"/>
                  <a:pt x="5937656" y="3515068"/>
                  <a:pt x="5936885" y="3495878"/>
                </a:cubicBezTo>
                <a:cubicBezTo>
                  <a:pt x="5936112" y="3476689"/>
                  <a:pt x="5932013" y="3454430"/>
                  <a:pt x="5937123" y="3422193"/>
                </a:cubicBezTo>
                <a:cubicBezTo>
                  <a:pt x="5943262" y="3415542"/>
                  <a:pt x="5946073" y="3405820"/>
                  <a:pt x="5949659" y="3415287"/>
                </a:cubicBezTo>
                <a:cubicBezTo>
                  <a:pt x="5952847" y="3375119"/>
                  <a:pt x="5951495" y="3341537"/>
                  <a:pt x="5948577" y="3308820"/>
                </a:cubicBezTo>
                <a:lnTo>
                  <a:pt x="5940173" y="3227623"/>
                </a:lnTo>
                <a:lnTo>
                  <a:pt x="5936112" y="3227623"/>
                </a:lnTo>
                <a:lnTo>
                  <a:pt x="5934113" y="3216005"/>
                </a:lnTo>
                <a:lnTo>
                  <a:pt x="5933300" y="3217735"/>
                </a:lnTo>
                <a:cubicBezTo>
                  <a:pt x="5931445" y="3221411"/>
                  <a:pt x="5929143" y="3223905"/>
                  <a:pt x="5925816" y="3220835"/>
                </a:cubicBezTo>
                <a:cubicBezTo>
                  <a:pt x="5922807" y="3205739"/>
                  <a:pt x="5922115" y="3193554"/>
                  <a:pt x="5922789" y="3182917"/>
                </a:cubicBezTo>
                <a:lnTo>
                  <a:pt x="5925668" y="3166923"/>
                </a:lnTo>
                <a:lnTo>
                  <a:pt x="5922799" y="3150253"/>
                </a:lnTo>
                <a:close/>
                <a:moveTo>
                  <a:pt x="6470079" y="2971783"/>
                </a:moveTo>
                <a:lnTo>
                  <a:pt x="6459848" y="2985189"/>
                </a:lnTo>
                <a:lnTo>
                  <a:pt x="6446665" y="2989730"/>
                </a:lnTo>
                <a:lnTo>
                  <a:pt x="6447438" y="2994236"/>
                </a:lnTo>
                <a:cubicBezTo>
                  <a:pt x="6455446" y="3014611"/>
                  <a:pt x="6450136" y="3019049"/>
                  <a:pt x="6440386" y="3018174"/>
                </a:cubicBezTo>
                <a:cubicBezTo>
                  <a:pt x="6446611" y="3031019"/>
                  <a:pt x="6449095" y="3058268"/>
                  <a:pt x="6450805" y="3087293"/>
                </a:cubicBezTo>
                <a:lnTo>
                  <a:pt x="6451373" y="3097752"/>
                </a:lnTo>
                <a:lnTo>
                  <a:pt x="6456557" y="3096583"/>
                </a:lnTo>
                <a:cubicBezTo>
                  <a:pt x="6460436" y="3093129"/>
                  <a:pt x="6463655" y="3087372"/>
                  <a:pt x="6467490" y="3085383"/>
                </a:cubicBezTo>
                <a:lnTo>
                  <a:pt x="6469775" y="3085600"/>
                </a:lnTo>
                <a:lnTo>
                  <a:pt x="6473655" y="3017169"/>
                </a:lnTo>
                <a:lnTo>
                  <a:pt x="6473968" y="2994029"/>
                </a:lnTo>
                <a:close/>
                <a:moveTo>
                  <a:pt x="5796128" y="2808658"/>
                </a:moveTo>
                <a:lnTo>
                  <a:pt x="5796854" y="2813211"/>
                </a:lnTo>
                <a:cubicBezTo>
                  <a:pt x="5798396" y="2839886"/>
                  <a:pt x="5796605" y="2865287"/>
                  <a:pt x="5790016" y="2888065"/>
                </a:cubicBezTo>
                <a:cubicBezTo>
                  <a:pt x="5810105" y="2921037"/>
                  <a:pt x="5798436" y="3004057"/>
                  <a:pt x="5804143" y="3052612"/>
                </a:cubicBezTo>
                <a:cubicBezTo>
                  <a:pt x="5801150" y="3071493"/>
                  <a:pt x="5797254" y="3067897"/>
                  <a:pt x="5793054" y="3056806"/>
                </a:cubicBezTo>
                <a:cubicBezTo>
                  <a:pt x="5797857" y="3082882"/>
                  <a:pt x="5791569" y="3113152"/>
                  <a:pt x="5799363" y="3120348"/>
                </a:cubicBezTo>
                <a:cubicBezTo>
                  <a:pt x="5797275" y="3161707"/>
                  <a:pt x="5794584" y="3188083"/>
                  <a:pt x="5795489" y="3210561"/>
                </a:cubicBezTo>
                <a:cubicBezTo>
                  <a:pt x="5792798" y="3236936"/>
                  <a:pt x="5789805" y="3255817"/>
                  <a:pt x="5779922" y="3289984"/>
                </a:cubicBezTo>
                <a:cubicBezTo>
                  <a:pt x="5772429" y="3290282"/>
                  <a:pt x="5775723" y="3278894"/>
                  <a:pt x="5768230" y="3279192"/>
                </a:cubicBezTo>
                <a:cubicBezTo>
                  <a:pt x="5762848" y="3331941"/>
                  <a:pt x="5764356" y="3369406"/>
                  <a:pt x="5758672" y="3414663"/>
                </a:cubicBezTo>
                <a:cubicBezTo>
                  <a:pt x="5759576" y="3437141"/>
                  <a:pt x="5758607" y="3459695"/>
                  <a:pt x="5755841" y="3484197"/>
                </a:cubicBezTo>
                <a:lnTo>
                  <a:pt x="5751250" y="3511578"/>
                </a:lnTo>
                <a:lnTo>
                  <a:pt x="5753689" y="3558722"/>
                </a:lnTo>
                <a:cubicBezTo>
                  <a:pt x="5752634" y="3581921"/>
                  <a:pt x="5750526" y="3607228"/>
                  <a:pt x="5750526" y="3632535"/>
                </a:cubicBezTo>
                <a:cubicBezTo>
                  <a:pt x="5792705" y="3674714"/>
                  <a:pt x="5826448" y="3531308"/>
                  <a:pt x="5834884" y="3413208"/>
                </a:cubicBezTo>
                <a:cubicBezTo>
                  <a:pt x="5843319" y="3404771"/>
                  <a:pt x="5851757" y="3413208"/>
                  <a:pt x="5868624" y="3387901"/>
                </a:cubicBezTo>
                <a:cubicBezTo>
                  <a:pt x="5864407" y="3400555"/>
                  <a:pt x="5864408" y="3406882"/>
                  <a:pt x="5866517" y="3410045"/>
                </a:cubicBezTo>
                <a:lnTo>
                  <a:pt x="5867131" y="3410229"/>
                </a:lnTo>
                <a:lnTo>
                  <a:pt x="5872246" y="3386637"/>
                </a:lnTo>
                <a:cubicBezTo>
                  <a:pt x="5873515" y="3371576"/>
                  <a:pt x="5872988" y="3358464"/>
                  <a:pt x="5872535" y="3347224"/>
                </a:cubicBezTo>
                <a:cubicBezTo>
                  <a:pt x="5871631" y="3324746"/>
                  <a:pt x="5866829" y="3298669"/>
                  <a:pt x="5872815" y="3260906"/>
                </a:cubicBezTo>
                <a:cubicBezTo>
                  <a:pt x="5880007" y="3253114"/>
                  <a:pt x="5883301" y="3241726"/>
                  <a:pt x="5887499" y="3252816"/>
                </a:cubicBezTo>
                <a:cubicBezTo>
                  <a:pt x="5893102" y="3182233"/>
                  <a:pt x="5886739" y="3129014"/>
                  <a:pt x="5880163" y="3070525"/>
                </a:cubicBezTo>
                <a:lnTo>
                  <a:pt x="5878087" y="3050101"/>
                </a:lnTo>
                <a:lnTo>
                  <a:pt x="5870867" y="3036635"/>
                </a:lnTo>
                <a:lnTo>
                  <a:pt x="5865140" y="3025482"/>
                </a:lnTo>
                <a:lnTo>
                  <a:pt x="5864600" y="3026174"/>
                </a:lnTo>
                <a:cubicBezTo>
                  <a:pt x="5863166" y="3026994"/>
                  <a:pt x="5861518" y="3026824"/>
                  <a:pt x="5859570" y="3025027"/>
                </a:cubicBezTo>
                <a:lnTo>
                  <a:pt x="5858588" y="3012722"/>
                </a:lnTo>
                <a:lnTo>
                  <a:pt x="5843319" y="2982990"/>
                </a:lnTo>
                <a:cubicBezTo>
                  <a:pt x="5843319" y="2982990"/>
                  <a:pt x="5834884" y="2999862"/>
                  <a:pt x="5834884" y="3016734"/>
                </a:cubicBezTo>
                <a:cubicBezTo>
                  <a:pt x="5818011" y="2982990"/>
                  <a:pt x="5826447" y="2915505"/>
                  <a:pt x="5818012" y="2864891"/>
                </a:cubicBezTo>
                <a:cubicBezTo>
                  <a:pt x="5813794" y="2854346"/>
                  <a:pt x="5809049" y="2842220"/>
                  <a:pt x="5804304" y="2829962"/>
                </a:cubicBezTo>
                <a:close/>
                <a:moveTo>
                  <a:pt x="6508420" y="2779156"/>
                </a:moveTo>
                <a:lnTo>
                  <a:pt x="6507136" y="2780799"/>
                </a:lnTo>
                <a:cubicBezTo>
                  <a:pt x="6504933" y="2782308"/>
                  <a:pt x="6502604" y="2782226"/>
                  <a:pt x="6500134" y="2779246"/>
                </a:cubicBezTo>
                <a:lnTo>
                  <a:pt x="6502399" y="2890359"/>
                </a:lnTo>
                <a:lnTo>
                  <a:pt x="6505686" y="2887611"/>
                </a:lnTo>
                <a:cubicBezTo>
                  <a:pt x="6501246" y="2882298"/>
                  <a:pt x="6502116" y="2872547"/>
                  <a:pt x="6511866" y="2873422"/>
                </a:cubicBezTo>
                <a:lnTo>
                  <a:pt x="6513497" y="2877577"/>
                </a:lnTo>
                <a:lnTo>
                  <a:pt x="6514565" y="2898237"/>
                </a:lnTo>
                <a:cubicBezTo>
                  <a:pt x="6519875" y="2893798"/>
                  <a:pt x="6519875" y="2893798"/>
                  <a:pt x="6519875" y="2893798"/>
                </a:cubicBezTo>
                <a:lnTo>
                  <a:pt x="6513497" y="2877577"/>
                </a:lnTo>
                <a:close/>
                <a:moveTo>
                  <a:pt x="5404661" y="2763661"/>
                </a:moveTo>
                <a:cubicBezTo>
                  <a:pt x="5413098" y="2772097"/>
                  <a:pt x="5413098" y="2780533"/>
                  <a:pt x="5413098" y="2788968"/>
                </a:cubicBezTo>
                <a:lnTo>
                  <a:pt x="5413098" y="2797406"/>
                </a:lnTo>
                <a:lnTo>
                  <a:pt x="5413098" y="2805841"/>
                </a:lnTo>
                <a:lnTo>
                  <a:pt x="5413098" y="2814276"/>
                </a:lnTo>
                <a:cubicBezTo>
                  <a:pt x="5413098" y="2814276"/>
                  <a:pt x="5413098" y="2805841"/>
                  <a:pt x="5404662" y="2797406"/>
                </a:cubicBezTo>
                <a:close/>
                <a:moveTo>
                  <a:pt x="6368014" y="2752114"/>
                </a:moveTo>
                <a:cubicBezTo>
                  <a:pt x="6361883" y="2766999"/>
                  <a:pt x="6357505" y="2781884"/>
                  <a:pt x="6354550" y="2796770"/>
                </a:cubicBezTo>
                <a:lnTo>
                  <a:pt x="6353593" y="2805446"/>
                </a:lnTo>
                <a:lnTo>
                  <a:pt x="6374570" y="2874671"/>
                </a:lnTo>
                <a:cubicBezTo>
                  <a:pt x="6377359" y="2953548"/>
                  <a:pt x="6392599" y="3058113"/>
                  <a:pt x="6409578" y="3143175"/>
                </a:cubicBezTo>
                <a:cubicBezTo>
                  <a:pt x="6409578" y="3143175"/>
                  <a:pt x="6409578" y="3143175"/>
                  <a:pt x="6414888" y="3138739"/>
                </a:cubicBezTo>
                <a:cubicBezTo>
                  <a:pt x="6410448" y="3133425"/>
                  <a:pt x="6411318" y="3123676"/>
                  <a:pt x="6421068" y="3124551"/>
                </a:cubicBezTo>
                <a:lnTo>
                  <a:pt x="6422700" y="3128706"/>
                </a:lnTo>
                <a:lnTo>
                  <a:pt x="6423768" y="3149362"/>
                </a:lnTo>
                <a:cubicBezTo>
                  <a:pt x="6429077" y="3144926"/>
                  <a:pt x="6429077" y="3144926"/>
                  <a:pt x="6429077" y="3144926"/>
                </a:cubicBezTo>
                <a:lnTo>
                  <a:pt x="6422700" y="3128706"/>
                </a:lnTo>
                <a:lnTo>
                  <a:pt x="6417015" y="3018534"/>
                </a:lnTo>
                <a:lnTo>
                  <a:pt x="6414015" y="2972866"/>
                </a:lnTo>
                <a:lnTo>
                  <a:pt x="6406544" y="2951752"/>
                </a:lnTo>
                <a:cubicBezTo>
                  <a:pt x="6399536" y="2902718"/>
                  <a:pt x="6396034" y="2853683"/>
                  <a:pt x="6389030" y="2804652"/>
                </a:cubicBezTo>
                <a:cubicBezTo>
                  <a:pt x="6385527" y="2787139"/>
                  <a:pt x="6378521" y="2769626"/>
                  <a:pt x="6368014" y="2752114"/>
                </a:cubicBezTo>
                <a:close/>
                <a:moveTo>
                  <a:pt x="6478241" y="2723750"/>
                </a:moveTo>
                <a:lnTo>
                  <a:pt x="6481412" y="2772854"/>
                </a:lnTo>
                <a:lnTo>
                  <a:pt x="6481359" y="2778262"/>
                </a:lnTo>
                <a:lnTo>
                  <a:pt x="6492255" y="2843453"/>
                </a:lnTo>
                <a:lnTo>
                  <a:pt x="6492103" y="2836567"/>
                </a:lnTo>
                <a:cubicBezTo>
                  <a:pt x="6492048" y="2801324"/>
                  <a:pt x="6492633" y="2775345"/>
                  <a:pt x="6487688" y="2751180"/>
                </a:cubicBezTo>
                <a:close/>
                <a:moveTo>
                  <a:pt x="6471948" y="2602764"/>
                </a:moveTo>
                <a:lnTo>
                  <a:pt x="6470476" y="2603507"/>
                </a:lnTo>
                <a:lnTo>
                  <a:pt x="6474714" y="2669154"/>
                </a:lnTo>
                <a:lnTo>
                  <a:pt x="6474578" y="2659237"/>
                </a:lnTo>
                <a:cubicBezTo>
                  <a:pt x="6473389" y="2642640"/>
                  <a:pt x="6472642" y="2627182"/>
                  <a:pt x="6476460" y="2609956"/>
                </a:cubicBezTo>
                <a:cubicBezTo>
                  <a:pt x="6474690" y="2605393"/>
                  <a:pt x="6473234" y="2603332"/>
                  <a:pt x="6471948" y="2602764"/>
                </a:cubicBezTo>
                <a:close/>
                <a:moveTo>
                  <a:pt x="6458450" y="2239645"/>
                </a:moveTo>
                <a:cubicBezTo>
                  <a:pt x="6455459" y="2243561"/>
                  <a:pt x="6453724" y="2259548"/>
                  <a:pt x="6450161" y="2257976"/>
                </a:cubicBezTo>
                <a:cubicBezTo>
                  <a:pt x="6441034" y="2261513"/>
                  <a:pt x="6433952" y="2243260"/>
                  <a:pt x="6433952" y="2243260"/>
                </a:cubicBezTo>
                <a:cubicBezTo>
                  <a:pt x="6424825" y="2246796"/>
                  <a:pt x="6430606" y="2302294"/>
                  <a:pt x="6419984" y="2274915"/>
                </a:cubicBezTo>
                <a:lnTo>
                  <a:pt x="6412070" y="2253880"/>
                </a:lnTo>
                <a:lnTo>
                  <a:pt x="6438066" y="2377354"/>
                </a:lnTo>
                <a:lnTo>
                  <a:pt x="6458698" y="2510576"/>
                </a:lnTo>
                <a:lnTo>
                  <a:pt x="6465170" y="2512554"/>
                </a:lnTo>
                <a:cubicBezTo>
                  <a:pt x="6473098" y="2508251"/>
                  <a:pt x="6469603" y="2484017"/>
                  <a:pt x="6466949" y="2477172"/>
                </a:cubicBezTo>
                <a:cubicBezTo>
                  <a:pt x="6485203" y="2470102"/>
                  <a:pt x="6495824" y="2497480"/>
                  <a:pt x="6512779" y="2527655"/>
                </a:cubicBezTo>
                <a:cubicBezTo>
                  <a:pt x="6520415" y="2493203"/>
                  <a:pt x="6487059" y="2380153"/>
                  <a:pt x="6482025" y="2340112"/>
                </a:cubicBezTo>
                <a:cubicBezTo>
                  <a:pt x="6482025" y="2340112"/>
                  <a:pt x="6479231" y="2346442"/>
                  <a:pt x="6479231" y="2346442"/>
                </a:cubicBezTo>
                <a:cubicBezTo>
                  <a:pt x="6482772" y="2355569"/>
                  <a:pt x="6476437" y="2352774"/>
                  <a:pt x="6476437" y="2352774"/>
                </a:cubicBezTo>
                <a:cubicBezTo>
                  <a:pt x="6476437" y="2352774"/>
                  <a:pt x="6472897" y="2343650"/>
                  <a:pt x="6472897" y="2343650"/>
                </a:cubicBezTo>
                <a:cubicBezTo>
                  <a:pt x="6469356" y="2334523"/>
                  <a:pt x="6472151" y="2328192"/>
                  <a:pt x="6472151" y="2328192"/>
                </a:cubicBezTo>
                <a:cubicBezTo>
                  <a:pt x="6472151" y="2328192"/>
                  <a:pt x="6472151" y="2328192"/>
                  <a:pt x="6469356" y="2334523"/>
                </a:cubicBezTo>
                <a:cubicBezTo>
                  <a:pt x="6466563" y="2340854"/>
                  <a:pt x="6454448" y="2282560"/>
                  <a:pt x="6467117" y="2288151"/>
                </a:cubicBezTo>
                <a:cubicBezTo>
                  <a:pt x="6467117" y="2288151"/>
                  <a:pt x="6467117" y="2288151"/>
                  <a:pt x="6460782" y="2285355"/>
                </a:cubicBezTo>
                <a:cubicBezTo>
                  <a:pt x="6460782" y="2285355"/>
                  <a:pt x="6463577" y="2279024"/>
                  <a:pt x="6457242" y="2276229"/>
                </a:cubicBezTo>
                <a:cubicBezTo>
                  <a:pt x="6457242" y="2276229"/>
                  <a:pt x="6460035" y="2269898"/>
                  <a:pt x="6460035" y="2269898"/>
                </a:cubicBezTo>
                <a:cubicBezTo>
                  <a:pt x="6462830" y="2263567"/>
                  <a:pt x="6462830" y="2263567"/>
                  <a:pt x="6462830" y="2263567"/>
                </a:cubicBezTo>
                <a:cubicBezTo>
                  <a:pt x="6462830" y="2263567"/>
                  <a:pt x="6462830" y="2263567"/>
                  <a:pt x="6466369" y="2272693"/>
                </a:cubicBezTo>
                <a:cubicBezTo>
                  <a:pt x="6466369" y="2272693"/>
                  <a:pt x="6466369" y="2272693"/>
                  <a:pt x="6469164" y="2266362"/>
                </a:cubicBezTo>
                <a:cubicBezTo>
                  <a:pt x="6466136" y="2251789"/>
                  <a:pt x="6463830" y="2244153"/>
                  <a:pt x="6461975" y="2240852"/>
                </a:cubicBezTo>
                <a:cubicBezTo>
                  <a:pt x="6460585" y="2238377"/>
                  <a:pt x="6459448" y="2238340"/>
                  <a:pt x="6458450" y="2239645"/>
                </a:cubicBezTo>
                <a:close/>
                <a:moveTo>
                  <a:pt x="6119324" y="1470230"/>
                </a:moveTo>
                <a:cubicBezTo>
                  <a:pt x="6115822" y="1561292"/>
                  <a:pt x="6154350" y="1634845"/>
                  <a:pt x="6182372" y="1708395"/>
                </a:cubicBezTo>
                <a:cubicBezTo>
                  <a:pt x="6189377" y="1722403"/>
                  <a:pt x="6199884" y="1729407"/>
                  <a:pt x="6213896" y="1718901"/>
                </a:cubicBezTo>
                <a:lnTo>
                  <a:pt x="6230856" y="1709003"/>
                </a:lnTo>
                <a:lnTo>
                  <a:pt x="6226890" y="1691895"/>
                </a:lnTo>
                <a:cubicBezTo>
                  <a:pt x="6216009" y="1640162"/>
                  <a:pt x="6210799" y="1608540"/>
                  <a:pt x="6185731" y="1576670"/>
                </a:cubicBezTo>
                <a:cubicBezTo>
                  <a:pt x="6183285" y="1554923"/>
                  <a:pt x="6178063" y="1537891"/>
                  <a:pt x="6173508" y="1521886"/>
                </a:cubicBezTo>
                <a:lnTo>
                  <a:pt x="6172469" y="1515742"/>
                </a:lnTo>
                <a:lnTo>
                  <a:pt x="6170551" y="1514447"/>
                </a:lnTo>
                <a:cubicBezTo>
                  <a:pt x="6154351" y="1500000"/>
                  <a:pt x="6138589" y="1484239"/>
                  <a:pt x="6119324" y="1470230"/>
                </a:cubicBezTo>
                <a:close/>
                <a:moveTo>
                  <a:pt x="6220785" y="1467284"/>
                </a:moveTo>
                <a:lnTo>
                  <a:pt x="6224419" y="1484860"/>
                </a:lnTo>
                <a:cubicBezTo>
                  <a:pt x="6225363" y="1494458"/>
                  <a:pt x="6224677" y="1501829"/>
                  <a:pt x="6221902" y="1506545"/>
                </a:cubicBezTo>
                <a:cubicBezTo>
                  <a:pt x="6228674" y="1507988"/>
                  <a:pt x="6228674" y="1507988"/>
                  <a:pt x="6228674" y="1507988"/>
                </a:cubicBezTo>
                <a:cubicBezTo>
                  <a:pt x="6228674" y="1507988"/>
                  <a:pt x="6228674" y="1507988"/>
                  <a:pt x="6234004" y="1516199"/>
                </a:cubicBezTo>
                <a:cubicBezTo>
                  <a:pt x="6232563" y="1522967"/>
                  <a:pt x="6231122" y="1529734"/>
                  <a:pt x="6229680" y="1536503"/>
                </a:cubicBezTo>
                <a:cubicBezTo>
                  <a:pt x="6229680" y="1536503"/>
                  <a:pt x="6229680" y="1536503"/>
                  <a:pt x="6224350" y="1528292"/>
                </a:cubicBezTo>
                <a:cubicBezTo>
                  <a:pt x="6224350" y="1528292"/>
                  <a:pt x="6224350" y="1528292"/>
                  <a:pt x="6223684" y="1527266"/>
                </a:cubicBezTo>
                <a:lnTo>
                  <a:pt x="6220817" y="1522851"/>
                </a:lnTo>
                <a:lnTo>
                  <a:pt x="6221874" y="1531073"/>
                </a:lnTo>
                <a:lnTo>
                  <a:pt x="6242353" y="1609953"/>
                </a:lnTo>
                <a:cubicBezTo>
                  <a:pt x="6235580" y="1608511"/>
                  <a:pt x="6235144" y="1643795"/>
                  <a:pt x="6223042" y="1634143"/>
                </a:cubicBezTo>
                <a:lnTo>
                  <a:pt x="6239473" y="1705560"/>
                </a:lnTo>
                <a:lnTo>
                  <a:pt x="6250673" y="1702375"/>
                </a:lnTo>
                <a:cubicBezTo>
                  <a:pt x="6280226" y="1699420"/>
                  <a:pt x="6290078" y="1732912"/>
                  <a:pt x="6297961" y="1764435"/>
                </a:cubicBezTo>
                <a:cubicBezTo>
                  <a:pt x="6324230" y="1866004"/>
                  <a:pt x="6349624" y="1967573"/>
                  <a:pt x="6373267" y="2069581"/>
                </a:cubicBezTo>
                <a:lnTo>
                  <a:pt x="6384393" y="2122429"/>
                </a:lnTo>
                <a:lnTo>
                  <a:pt x="6393144" y="2124321"/>
                </a:lnTo>
                <a:cubicBezTo>
                  <a:pt x="6402890" y="2133585"/>
                  <a:pt x="6408237" y="2160056"/>
                  <a:pt x="6418298" y="2175842"/>
                </a:cubicBezTo>
                <a:cubicBezTo>
                  <a:pt x="6424633" y="2178638"/>
                  <a:pt x="6410471" y="2142131"/>
                  <a:pt x="6419599" y="2138595"/>
                </a:cubicBezTo>
                <a:cubicBezTo>
                  <a:pt x="6412518" y="2120343"/>
                  <a:pt x="6408231" y="2095758"/>
                  <a:pt x="6401898" y="2092964"/>
                </a:cubicBezTo>
                <a:cubicBezTo>
                  <a:pt x="6379716" y="1954590"/>
                  <a:pt x="6328103" y="1848610"/>
                  <a:pt x="6319338" y="1731284"/>
                </a:cubicBezTo>
                <a:cubicBezTo>
                  <a:pt x="6308716" y="1703905"/>
                  <a:pt x="6301637" y="1685652"/>
                  <a:pt x="6294555" y="1667400"/>
                </a:cubicBezTo>
                <a:cubicBezTo>
                  <a:pt x="6285979" y="1618233"/>
                  <a:pt x="6286728" y="1633689"/>
                  <a:pt x="6274614" y="1575398"/>
                </a:cubicBezTo>
                <a:cubicBezTo>
                  <a:pt x="6271073" y="1566271"/>
                  <a:pt x="6261945" y="1569807"/>
                  <a:pt x="6261945" y="1569807"/>
                </a:cubicBezTo>
                <a:cubicBezTo>
                  <a:pt x="6246386" y="1536467"/>
                  <a:pt x="6235766" y="1509088"/>
                  <a:pt x="6227264" y="1485482"/>
                </a:cubicBezTo>
                <a:close/>
                <a:moveTo>
                  <a:pt x="6163232" y="1291657"/>
                </a:moveTo>
                <a:lnTo>
                  <a:pt x="6169423" y="1308672"/>
                </a:lnTo>
                <a:lnTo>
                  <a:pt x="6164862" y="1292485"/>
                </a:lnTo>
                <a:close/>
                <a:moveTo>
                  <a:pt x="4999747" y="1084964"/>
                </a:moveTo>
                <a:lnTo>
                  <a:pt x="5004170" y="1092826"/>
                </a:lnTo>
                <a:lnTo>
                  <a:pt x="5000801" y="1092344"/>
                </a:lnTo>
                <a:cubicBezTo>
                  <a:pt x="4999746" y="1091291"/>
                  <a:pt x="4999746" y="1089181"/>
                  <a:pt x="4999747" y="1084964"/>
                </a:cubicBezTo>
                <a:close/>
                <a:moveTo>
                  <a:pt x="4933923" y="1003153"/>
                </a:moveTo>
                <a:lnTo>
                  <a:pt x="4947450" y="1028780"/>
                </a:lnTo>
                <a:lnTo>
                  <a:pt x="4940697" y="1009043"/>
                </a:lnTo>
                <a:close/>
                <a:moveTo>
                  <a:pt x="4932262" y="644497"/>
                </a:moveTo>
                <a:lnTo>
                  <a:pt x="4940697" y="654745"/>
                </a:lnTo>
                <a:lnTo>
                  <a:pt x="4932262" y="646309"/>
                </a:lnTo>
                <a:close/>
                <a:moveTo>
                  <a:pt x="5581482" y="244629"/>
                </a:moveTo>
                <a:cubicBezTo>
                  <a:pt x="5579541" y="245432"/>
                  <a:pt x="5578623" y="247668"/>
                  <a:pt x="5577991" y="250629"/>
                </a:cubicBezTo>
                <a:lnTo>
                  <a:pt x="5577495" y="252297"/>
                </a:lnTo>
                <a:lnTo>
                  <a:pt x="5647778" y="373537"/>
                </a:lnTo>
                <a:cubicBezTo>
                  <a:pt x="5670983" y="417754"/>
                  <a:pt x="5692000" y="463286"/>
                  <a:pt x="5709512" y="510569"/>
                </a:cubicBezTo>
                <a:cubicBezTo>
                  <a:pt x="5776063" y="689191"/>
                  <a:pt x="5863627" y="857308"/>
                  <a:pt x="5951197" y="1025425"/>
                </a:cubicBezTo>
                <a:cubicBezTo>
                  <a:pt x="5956451" y="1006161"/>
                  <a:pt x="5952071" y="961505"/>
                  <a:pt x="5942878" y="913784"/>
                </a:cubicBezTo>
                <a:lnTo>
                  <a:pt x="5930115" y="859785"/>
                </a:lnTo>
                <a:lnTo>
                  <a:pt x="5902782" y="807112"/>
                </a:lnTo>
                <a:cubicBezTo>
                  <a:pt x="5874423" y="753314"/>
                  <a:pt x="5848241" y="701749"/>
                  <a:pt x="5831966" y="645218"/>
                </a:cubicBezTo>
                <a:cubicBezTo>
                  <a:pt x="5815975" y="620586"/>
                  <a:pt x="5805316" y="604166"/>
                  <a:pt x="5794655" y="587744"/>
                </a:cubicBezTo>
                <a:cubicBezTo>
                  <a:pt x="5776216" y="541367"/>
                  <a:pt x="5780106" y="556344"/>
                  <a:pt x="5756339" y="501756"/>
                </a:cubicBezTo>
                <a:cubicBezTo>
                  <a:pt x="5751007" y="493545"/>
                  <a:pt x="5742795" y="498872"/>
                  <a:pt x="5742795" y="498872"/>
                </a:cubicBezTo>
                <a:cubicBezTo>
                  <a:pt x="5698711" y="439955"/>
                  <a:pt x="5678833" y="400346"/>
                  <a:pt x="5657513" y="367504"/>
                </a:cubicBezTo>
                <a:cubicBezTo>
                  <a:pt x="5630862" y="326451"/>
                  <a:pt x="5616312" y="295051"/>
                  <a:pt x="5591104" y="247231"/>
                </a:cubicBezTo>
                <a:cubicBezTo>
                  <a:pt x="5586386" y="244457"/>
                  <a:pt x="5583423" y="243826"/>
                  <a:pt x="5581482" y="244629"/>
                </a:cubicBezTo>
                <a:close/>
                <a:moveTo>
                  <a:pt x="4684964" y="0"/>
                </a:moveTo>
                <a:lnTo>
                  <a:pt x="5380578" y="0"/>
                </a:lnTo>
                <a:lnTo>
                  <a:pt x="5478611" y="117479"/>
                </a:lnTo>
                <a:lnTo>
                  <a:pt x="5500013" y="146283"/>
                </a:lnTo>
                <a:lnTo>
                  <a:pt x="5500055" y="142937"/>
                </a:lnTo>
                <a:cubicBezTo>
                  <a:pt x="5505385" y="151146"/>
                  <a:pt x="5513598" y="145819"/>
                  <a:pt x="5534919" y="178662"/>
                </a:cubicBezTo>
                <a:cubicBezTo>
                  <a:pt x="5515041" y="139053"/>
                  <a:pt x="5481616" y="96559"/>
                  <a:pt x="5448194" y="54062"/>
                </a:cubicBezTo>
                <a:lnTo>
                  <a:pt x="5412460" y="0"/>
                </a:lnTo>
                <a:lnTo>
                  <a:pt x="5476134" y="0"/>
                </a:lnTo>
                <a:lnTo>
                  <a:pt x="5485373" y="12455"/>
                </a:lnTo>
                <a:cubicBezTo>
                  <a:pt x="5516129" y="50844"/>
                  <a:pt x="5544834" y="90565"/>
                  <a:pt x="5571665" y="130771"/>
                </a:cubicBezTo>
                <a:lnTo>
                  <a:pt x="5619902" y="208686"/>
                </a:lnTo>
                <a:lnTo>
                  <a:pt x="5662149" y="253738"/>
                </a:lnTo>
                <a:lnTo>
                  <a:pt x="5686327" y="295355"/>
                </a:lnTo>
                <a:lnTo>
                  <a:pt x="5686913" y="295939"/>
                </a:lnTo>
                <a:lnTo>
                  <a:pt x="5696157" y="311903"/>
                </a:lnTo>
                <a:lnTo>
                  <a:pt x="5731531" y="366614"/>
                </a:lnTo>
                <a:cubicBezTo>
                  <a:pt x="5757825" y="405636"/>
                  <a:pt x="5786052" y="444566"/>
                  <a:pt x="5812509" y="478933"/>
                </a:cubicBezTo>
                <a:cubicBezTo>
                  <a:pt x="5812509" y="478933"/>
                  <a:pt x="5812509" y="478933"/>
                  <a:pt x="5815302" y="472602"/>
                </a:cubicBezTo>
                <a:cubicBezTo>
                  <a:pt x="5808968" y="469807"/>
                  <a:pt x="5805428" y="460680"/>
                  <a:pt x="5814555" y="457145"/>
                </a:cubicBezTo>
                <a:lnTo>
                  <a:pt x="5817860" y="460147"/>
                </a:lnTo>
                <a:lnTo>
                  <a:pt x="5827972" y="478193"/>
                </a:lnTo>
                <a:cubicBezTo>
                  <a:pt x="5830766" y="471862"/>
                  <a:pt x="5830766" y="471862"/>
                  <a:pt x="5830766" y="471862"/>
                </a:cubicBezTo>
                <a:lnTo>
                  <a:pt x="5817860" y="460147"/>
                </a:lnTo>
                <a:lnTo>
                  <a:pt x="5763946" y="363899"/>
                </a:lnTo>
                <a:cubicBezTo>
                  <a:pt x="5742496" y="328904"/>
                  <a:pt x="5723072" y="295751"/>
                  <a:pt x="5712077" y="260643"/>
                </a:cubicBezTo>
                <a:cubicBezTo>
                  <a:pt x="5682453" y="224878"/>
                  <a:pt x="5630286" y="171603"/>
                  <a:pt x="5647795" y="149075"/>
                </a:cubicBezTo>
                <a:cubicBezTo>
                  <a:pt x="5687293" y="196760"/>
                  <a:pt x="5713379" y="223399"/>
                  <a:pt x="5750084" y="277415"/>
                </a:cubicBezTo>
                <a:cubicBezTo>
                  <a:pt x="5743749" y="274620"/>
                  <a:pt x="5740956" y="280951"/>
                  <a:pt x="5737415" y="271824"/>
                </a:cubicBezTo>
                <a:cubicBezTo>
                  <a:pt x="5734621" y="278156"/>
                  <a:pt x="5776912" y="319511"/>
                  <a:pt x="5780454" y="328637"/>
                </a:cubicBezTo>
                <a:cubicBezTo>
                  <a:pt x="5796661" y="343354"/>
                  <a:pt x="5793868" y="349685"/>
                  <a:pt x="5784739" y="353221"/>
                </a:cubicBezTo>
                <a:cubicBezTo>
                  <a:pt x="5807282" y="370734"/>
                  <a:pt x="5841940" y="446537"/>
                  <a:pt x="5865230" y="479507"/>
                </a:cubicBezTo>
                <a:cubicBezTo>
                  <a:pt x="5875105" y="491429"/>
                  <a:pt x="5881440" y="494224"/>
                  <a:pt x="5891313" y="506145"/>
                </a:cubicBezTo>
                <a:cubicBezTo>
                  <a:pt x="5958388" y="611383"/>
                  <a:pt x="6004412" y="730027"/>
                  <a:pt x="6056025" y="836005"/>
                </a:cubicBezTo>
                <a:cubicBezTo>
                  <a:pt x="6076520" y="875305"/>
                  <a:pt x="6122354" y="925785"/>
                  <a:pt x="6104098" y="932857"/>
                </a:cubicBezTo>
                <a:cubicBezTo>
                  <a:pt x="6114718" y="960236"/>
                  <a:pt x="6125341" y="987615"/>
                  <a:pt x="6138008" y="993205"/>
                </a:cubicBezTo>
                <a:cubicBezTo>
                  <a:pt x="6142295" y="1017789"/>
                  <a:pt x="6138754" y="1008663"/>
                  <a:pt x="6123293" y="1009405"/>
                </a:cubicBezTo>
                <a:cubicBezTo>
                  <a:pt x="6079508" y="937134"/>
                  <a:pt x="6046897" y="839540"/>
                  <a:pt x="6012986" y="779192"/>
                </a:cubicBezTo>
                <a:cubicBezTo>
                  <a:pt x="6015781" y="772861"/>
                  <a:pt x="6009445" y="770065"/>
                  <a:pt x="6006652" y="776396"/>
                </a:cubicBezTo>
                <a:cubicBezTo>
                  <a:pt x="6006652" y="776396"/>
                  <a:pt x="6010193" y="785523"/>
                  <a:pt x="6010193" y="785523"/>
                </a:cubicBezTo>
                <a:cubicBezTo>
                  <a:pt x="6020068" y="797446"/>
                  <a:pt x="6017273" y="803776"/>
                  <a:pt x="6014480" y="810107"/>
                </a:cubicBezTo>
                <a:lnTo>
                  <a:pt x="6004788" y="798404"/>
                </a:lnTo>
                <a:lnTo>
                  <a:pt x="6001064" y="789058"/>
                </a:lnTo>
                <a:cubicBezTo>
                  <a:pt x="6004605" y="798185"/>
                  <a:pt x="6004605" y="798185"/>
                  <a:pt x="6004605" y="798185"/>
                </a:cubicBezTo>
                <a:lnTo>
                  <a:pt x="6004788" y="798404"/>
                </a:lnTo>
                <a:lnTo>
                  <a:pt x="6051771" y="916385"/>
                </a:lnTo>
                <a:cubicBezTo>
                  <a:pt x="6070427" y="957710"/>
                  <a:pt x="6090225" y="998593"/>
                  <a:pt x="6109323" y="1041059"/>
                </a:cubicBezTo>
                <a:cubicBezTo>
                  <a:pt x="6153855" y="1128785"/>
                  <a:pt x="6189259" y="1220047"/>
                  <a:pt x="6218330" y="1308516"/>
                </a:cubicBezTo>
                <a:cubicBezTo>
                  <a:pt x="6225408" y="1326767"/>
                  <a:pt x="6235284" y="1338689"/>
                  <a:pt x="6248699" y="1359737"/>
                </a:cubicBezTo>
                <a:cubicBezTo>
                  <a:pt x="6274229" y="1439077"/>
                  <a:pt x="6291930" y="1484709"/>
                  <a:pt x="6317460" y="1564049"/>
                </a:cubicBezTo>
                <a:lnTo>
                  <a:pt x="6327364" y="1565758"/>
                </a:lnTo>
                <a:lnTo>
                  <a:pt x="6405224" y="1840478"/>
                </a:lnTo>
                <a:lnTo>
                  <a:pt x="6402944" y="1841928"/>
                </a:lnTo>
                <a:cubicBezTo>
                  <a:pt x="6401363" y="1841231"/>
                  <a:pt x="6400479" y="1838947"/>
                  <a:pt x="6401876" y="1835782"/>
                </a:cubicBezTo>
                <a:lnTo>
                  <a:pt x="6399693" y="1834088"/>
                </a:lnTo>
                <a:lnTo>
                  <a:pt x="6398335" y="1826656"/>
                </a:lnTo>
                <a:cubicBezTo>
                  <a:pt x="6396938" y="1829822"/>
                  <a:pt x="6397823" y="1832103"/>
                  <a:pt x="6399057" y="1833594"/>
                </a:cubicBezTo>
                <a:lnTo>
                  <a:pt x="6399693" y="1834088"/>
                </a:lnTo>
                <a:lnTo>
                  <a:pt x="6403601" y="1855454"/>
                </a:lnTo>
                <a:cubicBezTo>
                  <a:pt x="6404065" y="1865114"/>
                  <a:pt x="6403741" y="1874425"/>
                  <a:pt x="6404114" y="1882153"/>
                </a:cubicBezTo>
                <a:cubicBezTo>
                  <a:pt x="6426850" y="1967824"/>
                  <a:pt x="6455919" y="2056293"/>
                  <a:pt x="6473067" y="2154626"/>
                </a:cubicBezTo>
                <a:cubicBezTo>
                  <a:pt x="6477354" y="2179210"/>
                  <a:pt x="6481640" y="2203794"/>
                  <a:pt x="6483134" y="2234707"/>
                </a:cubicBezTo>
                <a:cubicBezTo>
                  <a:pt x="6493200" y="2314789"/>
                  <a:pt x="6510347" y="2413122"/>
                  <a:pt x="6520415" y="2493203"/>
                </a:cubicBezTo>
                <a:cubicBezTo>
                  <a:pt x="6527965" y="2553265"/>
                  <a:pt x="6535096" y="2604631"/>
                  <a:pt x="6531980" y="2633394"/>
                </a:cubicBezTo>
                <a:lnTo>
                  <a:pt x="6527593" y="2646575"/>
                </a:lnTo>
                <a:lnTo>
                  <a:pt x="6529126" y="2655889"/>
                </a:lnTo>
                <a:lnTo>
                  <a:pt x="6530629" y="2656552"/>
                </a:lnTo>
                <a:cubicBezTo>
                  <a:pt x="6531421" y="2656903"/>
                  <a:pt x="6531421" y="2656903"/>
                  <a:pt x="6531421" y="2656903"/>
                </a:cubicBezTo>
                <a:cubicBezTo>
                  <a:pt x="6531421" y="2656903"/>
                  <a:pt x="6531421" y="2656903"/>
                  <a:pt x="6534962" y="2666028"/>
                </a:cubicBezTo>
                <a:lnTo>
                  <a:pt x="6531926" y="2672908"/>
                </a:lnTo>
                <a:lnTo>
                  <a:pt x="6533706" y="2683731"/>
                </a:lnTo>
                <a:lnTo>
                  <a:pt x="6528462" y="2680756"/>
                </a:lnTo>
                <a:lnTo>
                  <a:pt x="6526580" y="2685022"/>
                </a:lnTo>
                <a:cubicBezTo>
                  <a:pt x="6526580" y="2685022"/>
                  <a:pt x="6526580" y="2685022"/>
                  <a:pt x="6526136" y="2683881"/>
                </a:cubicBezTo>
                <a:lnTo>
                  <a:pt x="6524812" y="2680466"/>
                </a:lnTo>
                <a:lnTo>
                  <a:pt x="6524804" y="2684545"/>
                </a:lnTo>
                <a:cubicBezTo>
                  <a:pt x="6528033" y="2702572"/>
                  <a:pt x="6538888" y="2735796"/>
                  <a:pt x="6538236" y="2743109"/>
                </a:cubicBezTo>
                <a:cubicBezTo>
                  <a:pt x="6546244" y="2763483"/>
                  <a:pt x="6540935" y="2767921"/>
                  <a:pt x="6531185" y="2767044"/>
                </a:cubicBezTo>
                <a:cubicBezTo>
                  <a:pt x="6543635" y="2792734"/>
                  <a:pt x="6541116" y="2876049"/>
                  <a:pt x="6547385" y="2915923"/>
                </a:cubicBezTo>
                <a:cubicBezTo>
                  <a:pt x="6550954" y="2930986"/>
                  <a:pt x="6555394" y="2936299"/>
                  <a:pt x="6558964" y="2951360"/>
                </a:cubicBezTo>
                <a:cubicBezTo>
                  <a:pt x="6572463" y="3075426"/>
                  <a:pt x="6561154" y="3202178"/>
                  <a:pt x="6560463" y="3320054"/>
                </a:cubicBezTo>
                <a:cubicBezTo>
                  <a:pt x="6561422" y="3364367"/>
                  <a:pt x="6580142" y="3429930"/>
                  <a:pt x="6560643" y="3428182"/>
                </a:cubicBezTo>
                <a:cubicBezTo>
                  <a:pt x="6558034" y="3457430"/>
                  <a:pt x="6555423" y="3486683"/>
                  <a:pt x="6564303" y="3497307"/>
                </a:cubicBezTo>
                <a:cubicBezTo>
                  <a:pt x="6557253" y="3521245"/>
                  <a:pt x="6558122" y="3511495"/>
                  <a:pt x="6543934" y="3505308"/>
                </a:cubicBezTo>
                <a:cubicBezTo>
                  <a:pt x="6536705" y="3421119"/>
                  <a:pt x="6550714" y="3319179"/>
                  <a:pt x="6547053" y="3250053"/>
                </a:cubicBezTo>
                <a:cubicBezTo>
                  <a:pt x="6552364" y="3245615"/>
                  <a:pt x="6547924" y="3240302"/>
                  <a:pt x="6542614" y="3244740"/>
                </a:cubicBezTo>
                <a:cubicBezTo>
                  <a:pt x="6542614" y="3244740"/>
                  <a:pt x="6541744" y="3254490"/>
                  <a:pt x="6541744" y="3254490"/>
                </a:cubicBezTo>
                <a:cubicBezTo>
                  <a:pt x="6545314" y="3269553"/>
                  <a:pt x="6540003" y="3273991"/>
                  <a:pt x="6534694" y="3278429"/>
                </a:cubicBezTo>
                <a:lnTo>
                  <a:pt x="6531190" y="3263643"/>
                </a:lnTo>
                <a:lnTo>
                  <a:pt x="6531994" y="3253615"/>
                </a:lnTo>
                <a:cubicBezTo>
                  <a:pt x="6531124" y="3263366"/>
                  <a:pt x="6531124" y="3263366"/>
                  <a:pt x="6531124" y="3263366"/>
                </a:cubicBezTo>
                <a:lnTo>
                  <a:pt x="6531190" y="3263643"/>
                </a:lnTo>
                <a:lnTo>
                  <a:pt x="6521033" y="3390229"/>
                </a:lnTo>
                <a:cubicBezTo>
                  <a:pt x="6519446" y="3435541"/>
                  <a:pt x="6519078" y="3480963"/>
                  <a:pt x="6517384" y="3527497"/>
                </a:cubicBezTo>
                <a:cubicBezTo>
                  <a:pt x="6518434" y="3625872"/>
                  <a:pt x="6509734" y="3723373"/>
                  <a:pt x="6496595" y="3815563"/>
                </a:cubicBezTo>
                <a:cubicBezTo>
                  <a:pt x="6494852" y="3835063"/>
                  <a:pt x="6498424" y="3850126"/>
                  <a:pt x="6501124" y="3874940"/>
                </a:cubicBezTo>
                <a:cubicBezTo>
                  <a:pt x="6488855" y="3957377"/>
                  <a:pt x="6484504" y="4006129"/>
                  <a:pt x="6472234" y="4088567"/>
                </a:cubicBezTo>
                <a:lnTo>
                  <a:pt x="6480357" y="4094487"/>
                </a:lnTo>
                <a:lnTo>
                  <a:pt x="6428427" y="4375267"/>
                </a:lnTo>
                <a:lnTo>
                  <a:pt x="6425741" y="4375556"/>
                </a:lnTo>
                <a:cubicBezTo>
                  <a:pt x="6424632" y="4374230"/>
                  <a:pt x="6424851" y="4371791"/>
                  <a:pt x="6427506" y="4369573"/>
                </a:cubicBezTo>
                <a:lnTo>
                  <a:pt x="6426300" y="4367087"/>
                </a:lnTo>
                <a:lnTo>
                  <a:pt x="6428376" y="4359822"/>
                </a:lnTo>
                <a:cubicBezTo>
                  <a:pt x="6425720" y="4362041"/>
                  <a:pt x="6425503" y="4364479"/>
                  <a:pt x="6425949" y="4366362"/>
                </a:cubicBezTo>
                <a:lnTo>
                  <a:pt x="6426300" y="4367087"/>
                </a:lnTo>
                <a:lnTo>
                  <a:pt x="6420336" y="4387972"/>
                </a:lnTo>
                <a:cubicBezTo>
                  <a:pt x="6416472" y="4396839"/>
                  <a:pt x="6412054" y="4405041"/>
                  <a:pt x="6408966" y="4412135"/>
                </a:cubicBezTo>
                <a:cubicBezTo>
                  <a:pt x="6391387" y="4499011"/>
                  <a:pt x="6378246" y="4591201"/>
                  <a:pt x="6350047" y="4686953"/>
                </a:cubicBezTo>
                <a:cubicBezTo>
                  <a:pt x="6342997" y="4710891"/>
                  <a:pt x="6335946" y="4734828"/>
                  <a:pt x="6323588" y="4763203"/>
                </a:cubicBezTo>
                <a:cubicBezTo>
                  <a:pt x="6297128" y="4839455"/>
                  <a:pt x="6268928" y="4935206"/>
                  <a:pt x="6242470" y="5011457"/>
                </a:cubicBezTo>
                <a:cubicBezTo>
                  <a:pt x="6229240" y="5049583"/>
                  <a:pt x="6217555" y="5084162"/>
                  <a:pt x="6206632" y="5110210"/>
                </a:cubicBezTo>
                <a:lnTo>
                  <a:pt x="6191507" y="5140673"/>
                </a:lnTo>
                <a:lnTo>
                  <a:pt x="6172300" y="5199455"/>
                </a:lnTo>
                <a:lnTo>
                  <a:pt x="6156345" y="5277115"/>
                </a:lnTo>
                <a:cubicBezTo>
                  <a:pt x="6121202" y="5347784"/>
                  <a:pt x="6084760" y="5446969"/>
                  <a:pt x="6059140" y="5529842"/>
                </a:cubicBezTo>
                <a:cubicBezTo>
                  <a:pt x="6059140" y="5529842"/>
                  <a:pt x="6059140" y="5529842"/>
                  <a:pt x="6065922" y="5528472"/>
                </a:cubicBezTo>
                <a:cubicBezTo>
                  <a:pt x="6064552" y="5521685"/>
                  <a:pt x="6069964" y="5513528"/>
                  <a:pt x="6078119" y="5518945"/>
                </a:cubicBezTo>
                <a:lnTo>
                  <a:pt x="6077573" y="5523376"/>
                </a:lnTo>
                <a:lnTo>
                  <a:pt x="6068664" y="5542046"/>
                </a:lnTo>
                <a:cubicBezTo>
                  <a:pt x="6075448" y="5540675"/>
                  <a:pt x="6075448" y="5540675"/>
                  <a:pt x="6075448" y="5540675"/>
                </a:cubicBezTo>
                <a:lnTo>
                  <a:pt x="6077573" y="5523376"/>
                </a:lnTo>
                <a:lnTo>
                  <a:pt x="6125089" y="5423814"/>
                </a:lnTo>
                <a:cubicBezTo>
                  <a:pt x="6141297" y="5386105"/>
                  <a:pt x="6157174" y="5351113"/>
                  <a:pt x="6179507" y="5321879"/>
                </a:cubicBezTo>
                <a:cubicBezTo>
                  <a:pt x="6191633" y="5277050"/>
                  <a:pt x="6205055" y="5203704"/>
                  <a:pt x="6233557" y="5205010"/>
                </a:cubicBezTo>
                <a:cubicBezTo>
                  <a:pt x="6217393" y="5264783"/>
                  <a:pt x="6210681" y="5301457"/>
                  <a:pt x="6187733" y="5362599"/>
                </a:cubicBezTo>
                <a:cubicBezTo>
                  <a:pt x="6186363" y="5355812"/>
                  <a:pt x="6179580" y="5357183"/>
                  <a:pt x="6184992" y="5349026"/>
                </a:cubicBezTo>
                <a:cubicBezTo>
                  <a:pt x="6178209" y="5350396"/>
                  <a:pt x="6168826" y="5408799"/>
                  <a:pt x="6163414" y="5416956"/>
                </a:cubicBezTo>
                <a:cubicBezTo>
                  <a:pt x="6160743" y="5438684"/>
                  <a:pt x="6153959" y="5440054"/>
                  <a:pt x="6145805" y="5434638"/>
                </a:cubicBezTo>
                <a:cubicBezTo>
                  <a:pt x="6144506" y="5463155"/>
                  <a:pt x="6102581" y="5535195"/>
                  <a:pt x="6089085" y="5573237"/>
                </a:cubicBezTo>
                <a:cubicBezTo>
                  <a:pt x="6085044" y="5588181"/>
                  <a:pt x="6086414" y="5594968"/>
                  <a:pt x="6082373" y="5609909"/>
                </a:cubicBezTo>
                <a:cubicBezTo>
                  <a:pt x="6035107" y="5725408"/>
                  <a:pt x="5964746" y="5831446"/>
                  <a:pt x="5907955" y="5934742"/>
                </a:cubicBezTo>
                <a:cubicBezTo>
                  <a:pt x="5887677" y="5974154"/>
                  <a:pt x="5872883" y="6040713"/>
                  <a:pt x="5856575" y="6029882"/>
                </a:cubicBezTo>
                <a:cubicBezTo>
                  <a:pt x="5840339" y="6054351"/>
                  <a:pt x="5824102" y="6078822"/>
                  <a:pt x="5826843" y="6092393"/>
                </a:cubicBezTo>
                <a:cubicBezTo>
                  <a:pt x="5809236" y="6110077"/>
                  <a:pt x="5814648" y="6101919"/>
                  <a:pt x="5805124" y="6089719"/>
                </a:cubicBezTo>
                <a:cubicBezTo>
                  <a:pt x="5838897" y="6012262"/>
                  <a:pt x="5899801" y="5929325"/>
                  <a:pt x="5929533" y="5866812"/>
                </a:cubicBezTo>
                <a:cubicBezTo>
                  <a:pt x="5936316" y="5865442"/>
                  <a:pt x="5934945" y="5858655"/>
                  <a:pt x="5928163" y="5860025"/>
                </a:cubicBezTo>
                <a:cubicBezTo>
                  <a:pt x="5928163" y="5860025"/>
                  <a:pt x="5922749" y="5868182"/>
                  <a:pt x="5922749" y="5868182"/>
                </a:cubicBezTo>
                <a:cubicBezTo>
                  <a:pt x="5918709" y="5883126"/>
                  <a:pt x="5911926" y="5884496"/>
                  <a:pt x="5905143" y="5885866"/>
                </a:cubicBezTo>
                <a:lnTo>
                  <a:pt x="5909110" y="5871199"/>
                </a:lnTo>
                <a:lnTo>
                  <a:pt x="5914596" y="5862765"/>
                </a:lnTo>
                <a:cubicBezTo>
                  <a:pt x="5909184" y="5870922"/>
                  <a:pt x="5909184" y="5870922"/>
                  <a:pt x="5909184" y="5870922"/>
                </a:cubicBezTo>
                <a:lnTo>
                  <a:pt x="5909110" y="5871199"/>
                </a:lnTo>
                <a:lnTo>
                  <a:pt x="5839843" y="5977637"/>
                </a:lnTo>
                <a:cubicBezTo>
                  <a:pt x="5816850" y="6016715"/>
                  <a:pt x="5794878" y="6056470"/>
                  <a:pt x="5771208" y="6096571"/>
                </a:cubicBezTo>
                <a:cubicBezTo>
                  <a:pt x="5725241" y="6183551"/>
                  <a:pt x="5671120" y="6265118"/>
                  <a:pt x="5615626" y="6339899"/>
                </a:cubicBezTo>
                <a:cubicBezTo>
                  <a:pt x="5604802" y="6356211"/>
                  <a:pt x="5600760" y="6371154"/>
                  <a:pt x="5591306" y="6394255"/>
                </a:cubicBezTo>
                <a:cubicBezTo>
                  <a:pt x="5541227" y="6460877"/>
                  <a:pt x="5514166" y="6501661"/>
                  <a:pt x="5464086" y="6568285"/>
                </a:cubicBezTo>
                <a:lnTo>
                  <a:pt x="5468405" y="6577359"/>
                </a:lnTo>
                <a:lnTo>
                  <a:pt x="5288922" y="6799441"/>
                </a:lnTo>
                <a:lnTo>
                  <a:pt x="5286422" y="6798415"/>
                </a:lnTo>
                <a:cubicBezTo>
                  <a:pt x="5286080" y="6796720"/>
                  <a:pt x="5287433" y="6794680"/>
                  <a:pt x="5290826" y="6793995"/>
                </a:cubicBezTo>
                <a:lnTo>
                  <a:pt x="5290950" y="6791235"/>
                </a:lnTo>
                <a:lnTo>
                  <a:pt x="5296238" y="6785838"/>
                </a:lnTo>
                <a:cubicBezTo>
                  <a:pt x="5292846" y="6786523"/>
                  <a:pt x="5291491" y="6788563"/>
                  <a:pt x="5290987" y="6790431"/>
                </a:cubicBezTo>
                <a:lnTo>
                  <a:pt x="5290950" y="6791235"/>
                </a:lnTo>
                <a:lnTo>
                  <a:pt x="5275753" y="6806752"/>
                </a:lnTo>
                <a:cubicBezTo>
                  <a:pt x="5268129" y="6812705"/>
                  <a:pt x="5260336" y="6817811"/>
                  <a:pt x="5254239" y="6822575"/>
                </a:cubicBezTo>
                <a:lnTo>
                  <a:pt x="5225321" y="6858000"/>
                </a:lnTo>
                <a:lnTo>
                  <a:pt x="5157501" y="6858000"/>
                </a:lnTo>
                <a:lnTo>
                  <a:pt x="5208211" y="6795673"/>
                </a:lnTo>
                <a:cubicBezTo>
                  <a:pt x="5246285" y="6748251"/>
                  <a:pt x="5283178" y="6703716"/>
                  <a:pt x="5328568" y="6666293"/>
                </a:cubicBezTo>
                <a:cubicBezTo>
                  <a:pt x="5344804" y="6641822"/>
                  <a:pt x="5355629" y="6625510"/>
                  <a:pt x="5366453" y="6609197"/>
                </a:cubicBezTo>
                <a:cubicBezTo>
                  <a:pt x="5401667" y="6573829"/>
                  <a:pt x="5389473" y="6583356"/>
                  <a:pt x="5430099" y="6539833"/>
                </a:cubicBezTo>
                <a:cubicBezTo>
                  <a:pt x="5435512" y="6531676"/>
                  <a:pt x="5427358" y="6526259"/>
                  <a:pt x="5427358" y="6526259"/>
                </a:cubicBezTo>
                <a:cubicBezTo>
                  <a:pt x="5463873" y="6462376"/>
                  <a:pt x="5492303" y="6428381"/>
                  <a:pt x="5513952" y="6395753"/>
                </a:cubicBezTo>
                <a:cubicBezTo>
                  <a:pt x="5541014" y="6354970"/>
                  <a:pt x="5564033" y="6329129"/>
                  <a:pt x="5597877" y="6286977"/>
                </a:cubicBezTo>
                <a:cubicBezTo>
                  <a:pt x="5599212" y="6276112"/>
                  <a:pt x="5595478" y="6275100"/>
                  <a:pt x="5589542" y="6276299"/>
                </a:cubicBezTo>
                <a:cubicBezTo>
                  <a:pt x="5586574" y="6276898"/>
                  <a:pt x="5583056" y="6278050"/>
                  <a:pt x="5579347" y="6278801"/>
                </a:cubicBezTo>
                <a:lnTo>
                  <a:pt x="5572013" y="6278854"/>
                </a:lnTo>
                <a:lnTo>
                  <a:pt x="5561199" y="6297181"/>
                </a:lnTo>
                <a:cubicBezTo>
                  <a:pt x="5561198" y="6290257"/>
                  <a:pt x="5554278" y="6290256"/>
                  <a:pt x="5561199" y="6283333"/>
                </a:cubicBezTo>
                <a:cubicBezTo>
                  <a:pt x="5554278" y="6283333"/>
                  <a:pt x="5533518" y="6338722"/>
                  <a:pt x="5526598" y="6345645"/>
                </a:cubicBezTo>
                <a:cubicBezTo>
                  <a:pt x="5519678" y="6366415"/>
                  <a:pt x="5512758" y="6366415"/>
                  <a:pt x="5505837" y="6359491"/>
                </a:cubicBezTo>
                <a:cubicBezTo>
                  <a:pt x="5498917" y="6387186"/>
                  <a:pt x="5443558" y="6449499"/>
                  <a:pt x="5422797" y="6484116"/>
                </a:cubicBezTo>
                <a:cubicBezTo>
                  <a:pt x="5415877" y="6497964"/>
                  <a:pt x="5415878" y="6504888"/>
                  <a:pt x="5408957" y="6518733"/>
                </a:cubicBezTo>
                <a:cubicBezTo>
                  <a:pt x="5339758" y="6622587"/>
                  <a:pt x="5249796" y="6712595"/>
                  <a:pt x="5173676" y="6802601"/>
                </a:cubicBezTo>
                <a:cubicBezTo>
                  <a:pt x="5166756" y="6811255"/>
                  <a:pt x="5159836" y="6821640"/>
                  <a:pt x="5153132" y="6832134"/>
                </a:cubicBezTo>
                <a:lnTo>
                  <a:pt x="5136638" y="6858000"/>
                </a:lnTo>
                <a:lnTo>
                  <a:pt x="5106051" y="6858000"/>
                </a:lnTo>
                <a:lnTo>
                  <a:pt x="5127832" y="6832026"/>
                </a:lnTo>
                <a:cubicBezTo>
                  <a:pt x="5158107" y="6799139"/>
                  <a:pt x="5187517" y="6767983"/>
                  <a:pt x="5208277" y="6740288"/>
                </a:cubicBezTo>
                <a:cubicBezTo>
                  <a:pt x="5215197" y="6740288"/>
                  <a:pt x="5215197" y="6733364"/>
                  <a:pt x="5208277" y="6733364"/>
                </a:cubicBezTo>
                <a:cubicBezTo>
                  <a:pt x="5208277" y="6733364"/>
                  <a:pt x="5201357" y="6740288"/>
                  <a:pt x="5201357" y="6740288"/>
                </a:cubicBezTo>
                <a:cubicBezTo>
                  <a:pt x="5194437" y="6754136"/>
                  <a:pt x="5187517" y="6754136"/>
                  <a:pt x="5180596" y="6754136"/>
                </a:cubicBezTo>
                <a:lnTo>
                  <a:pt x="5187389" y="6740544"/>
                </a:lnTo>
                <a:lnTo>
                  <a:pt x="5194437" y="6733364"/>
                </a:lnTo>
                <a:cubicBezTo>
                  <a:pt x="5187516" y="6740288"/>
                  <a:pt x="5187516" y="6740288"/>
                  <a:pt x="5187516" y="6740288"/>
                </a:cubicBezTo>
                <a:lnTo>
                  <a:pt x="5187389" y="6740544"/>
                </a:lnTo>
                <a:lnTo>
                  <a:pt x="5098421" y="6831161"/>
                </a:lnTo>
                <a:lnTo>
                  <a:pt x="5074751" y="6858000"/>
                </a:lnTo>
                <a:lnTo>
                  <a:pt x="4627783" y="6858000"/>
                </a:lnTo>
                <a:lnTo>
                  <a:pt x="4759894" y="6716663"/>
                </a:lnTo>
                <a:cubicBezTo>
                  <a:pt x="5450268" y="5934815"/>
                  <a:pt x="5893935" y="4941647"/>
                  <a:pt x="5986727" y="3868735"/>
                </a:cubicBezTo>
                <a:cubicBezTo>
                  <a:pt x="5995162" y="3759071"/>
                  <a:pt x="6003598" y="3657840"/>
                  <a:pt x="6003597" y="3548178"/>
                </a:cubicBezTo>
                <a:cubicBezTo>
                  <a:pt x="6003597" y="3548178"/>
                  <a:pt x="6012034" y="3548178"/>
                  <a:pt x="6012034" y="3539742"/>
                </a:cubicBezTo>
                <a:lnTo>
                  <a:pt x="6012033" y="3514433"/>
                </a:lnTo>
                <a:lnTo>
                  <a:pt x="6003597" y="3506001"/>
                </a:lnTo>
                <a:lnTo>
                  <a:pt x="6003597" y="3269799"/>
                </a:lnTo>
                <a:cubicBezTo>
                  <a:pt x="5995162" y="3084217"/>
                  <a:pt x="5978291" y="2907070"/>
                  <a:pt x="5952984" y="2721484"/>
                </a:cubicBezTo>
                <a:cubicBezTo>
                  <a:pt x="5868626" y="2122549"/>
                  <a:pt x="5683041" y="1557361"/>
                  <a:pt x="5404662" y="1051221"/>
                </a:cubicBezTo>
                <a:cubicBezTo>
                  <a:pt x="5261257" y="764409"/>
                  <a:pt x="5075668" y="486032"/>
                  <a:pt x="4873211" y="224525"/>
                </a:cubicBezTo>
                <a:cubicBezTo>
                  <a:pt x="4881646" y="232961"/>
                  <a:pt x="4881646" y="232961"/>
                  <a:pt x="4890083" y="232961"/>
                </a:cubicBezTo>
                <a:cubicBezTo>
                  <a:pt x="4873213" y="207654"/>
                  <a:pt x="4831032" y="157040"/>
                  <a:pt x="4797289" y="114861"/>
                </a:cubicBezTo>
                <a:cubicBezTo>
                  <a:pt x="4771984" y="89556"/>
                  <a:pt x="4755110" y="64247"/>
                  <a:pt x="4738239" y="55811"/>
                </a:cubicBezTo>
                <a:close/>
                <a:moveTo>
                  <a:pt x="0" y="0"/>
                </a:moveTo>
                <a:lnTo>
                  <a:pt x="4229922" y="0"/>
                </a:lnTo>
                <a:lnTo>
                  <a:pt x="4372273" y="157015"/>
                </a:lnTo>
                <a:cubicBezTo>
                  <a:pt x="4431688" y="226187"/>
                  <a:pt x="4489090" y="297230"/>
                  <a:pt x="4543809" y="370769"/>
                </a:cubicBezTo>
                <a:cubicBezTo>
                  <a:pt x="4656128" y="524172"/>
                  <a:pt x="4758013" y="681691"/>
                  <a:pt x="4849592" y="843375"/>
                </a:cubicBezTo>
                <a:lnTo>
                  <a:pt x="4914877" y="967066"/>
                </a:lnTo>
                <a:lnTo>
                  <a:pt x="4925933" y="979122"/>
                </a:lnTo>
                <a:cubicBezTo>
                  <a:pt x="4944916" y="1006408"/>
                  <a:pt x="4963897" y="1049113"/>
                  <a:pt x="4982878" y="1068093"/>
                </a:cubicBezTo>
                <a:cubicBezTo>
                  <a:pt x="4982877" y="1070904"/>
                  <a:pt x="4982877" y="1073716"/>
                  <a:pt x="4982876" y="1076527"/>
                </a:cubicBezTo>
                <a:lnTo>
                  <a:pt x="4982876" y="1084962"/>
                </a:lnTo>
                <a:lnTo>
                  <a:pt x="4991312" y="1084964"/>
                </a:lnTo>
                <a:cubicBezTo>
                  <a:pt x="5008182" y="1110271"/>
                  <a:pt x="4999747" y="1110271"/>
                  <a:pt x="5008183" y="1127139"/>
                </a:cubicBezTo>
                <a:lnTo>
                  <a:pt x="5008183" y="1135577"/>
                </a:lnTo>
                <a:lnTo>
                  <a:pt x="5016618" y="1144015"/>
                </a:lnTo>
                <a:lnTo>
                  <a:pt x="5016619" y="1135576"/>
                </a:lnTo>
                <a:cubicBezTo>
                  <a:pt x="5041926" y="1177757"/>
                  <a:pt x="5050362" y="1203064"/>
                  <a:pt x="5075670" y="1228369"/>
                </a:cubicBezTo>
                <a:lnTo>
                  <a:pt x="5067232" y="1228371"/>
                </a:lnTo>
                <a:lnTo>
                  <a:pt x="5067232" y="1236805"/>
                </a:lnTo>
                <a:cubicBezTo>
                  <a:pt x="5067235" y="1245241"/>
                  <a:pt x="5075669" y="1245241"/>
                  <a:pt x="5075669" y="1245241"/>
                </a:cubicBezTo>
                <a:lnTo>
                  <a:pt x="5084105" y="1245241"/>
                </a:lnTo>
                <a:cubicBezTo>
                  <a:pt x="5084106" y="1248053"/>
                  <a:pt x="5084106" y="1250866"/>
                  <a:pt x="5084107" y="1253677"/>
                </a:cubicBezTo>
                <a:cubicBezTo>
                  <a:pt x="5100976" y="1278984"/>
                  <a:pt x="5092540" y="1287420"/>
                  <a:pt x="5100976" y="1304291"/>
                </a:cubicBezTo>
                <a:cubicBezTo>
                  <a:pt x="5109412" y="1304291"/>
                  <a:pt x="5109411" y="1295855"/>
                  <a:pt x="5117847" y="1312726"/>
                </a:cubicBezTo>
                <a:cubicBezTo>
                  <a:pt x="5117848" y="1321162"/>
                  <a:pt x="5126283" y="1321162"/>
                  <a:pt x="5126282" y="1329598"/>
                </a:cubicBezTo>
                <a:cubicBezTo>
                  <a:pt x="5117847" y="1329598"/>
                  <a:pt x="5117847" y="1329598"/>
                  <a:pt x="5117847" y="1338033"/>
                </a:cubicBezTo>
                <a:lnTo>
                  <a:pt x="5126283" y="1346469"/>
                </a:lnTo>
                <a:cubicBezTo>
                  <a:pt x="5126283" y="1346469"/>
                  <a:pt x="5126285" y="1354905"/>
                  <a:pt x="5134719" y="1354905"/>
                </a:cubicBezTo>
                <a:cubicBezTo>
                  <a:pt x="5143154" y="1371778"/>
                  <a:pt x="5185333" y="1439263"/>
                  <a:pt x="5176898" y="1430824"/>
                </a:cubicBezTo>
                <a:cubicBezTo>
                  <a:pt x="5193769" y="1422391"/>
                  <a:pt x="5151590" y="1405518"/>
                  <a:pt x="5168461" y="1397082"/>
                </a:cubicBezTo>
                <a:cubicBezTo>
                  <a:pt x="5160025" y="1388648"/>
                  <a:pt x="5151590" y="1380211"/>
                  <a:pt x="5143155" y="1363341"/>
                </a:cubicBezTo>
                <a:lnTo>
                  <a:pt x="5143154" y="1354903"/>
                </a:lnTo>
                <a:lnTo>
                  <a:pt x="5143155" y="1346469"/>
                </a:lnTo>
                <a:cubicBezTo>
                  <a:pt x="5143155" y="1338034"/>
                  <a:pt x="5134719" y="1329598"/>
                  <a:pt x="5134719" y="1329598"/>
                </a:cubicBezTo>
                <a:cubicBezTo>
                  <a:pt x="5134719" y="1304291"/>
                  <a:pt x="5109411" y="1295855"/>
                  <a:pt x="5092539" y="1262112"/>
                </a:cubicBezTo>
                <a:cubicBezTo>
                  <a:pt x="5100976" y="1262115"/>
                  <a:pt x="5100976" y="1253677"/>
                  <a:pt x="5092540" y="1245241"/>
                </a:cubicBezTo>
                <a:lnTo>
                  <a:pt x="5092539" y="1236803"/>
                </a:lnTo>
                <a:lnTo>
                  <a:pt x="5092539" y="1219933"/>
                </a:lnTo>
                <a:cubicBezTo>
                  <a:pt x="5084107" y="1219935"/>
                  <a:pt x="5084105" y="1211496"/>
                  <a:pt x="5084107" y="1219935"/>
                </a:cubicBezTo>
                <a:lnTo>
                  <a:pt x="5075668" y="1219935"/>
                </a:lnTo>
                <a:cubicBezTo>
                  <a:pt x="5075669" y="1194627"/>
                  <a:pt x="5058796" y="1203064"/>
                  <a:pt x="5050362" y="1186189"/>
                </a:cubicBezTo>
                <a:cubicBezTo>
                  <a:pt x="5041926" y="1160885"/>
                  <a:pt x="5033490" y="1144012"/>
                  <a:pt x="5025055" y="1135578"/>
                </a:cubicBezTo>
                <a:lnTo>
                  <a:pt x="5025054" y="1127141"/>
                </a:lnTo>
                <a:lnTo>
                  <a:pt x="5025055" y="1118707"/>
                </a:lnTo>
                <a:cubicBezTo>
                  <a:pt x="5016619" y="1110270"/>
                  <a:pt x="5012403" y="1106052"/>
                  <a:pt x="5009238" y="1101833"/>
                </a:cubicBezTo>
                <a:lnTo>
                  <a:pt x="5004170" y="1092826"/>
                </a:lnTo>
                <a:lnTo>
                  <a:pt x="5008183" y="1093400"/>
                </a:lnTo>
                <a:lnTo>
                  <a:pt x="5008182" y="1084964"/>
                </a:lnTo>
                <a:lnTo>
                  <a:pt x="4999746" y="1076527"/>
                </a:lnTo>
                <a:lnTo>
                  <a:pt x="4991312" y="1068091"/>
                </a:lnTo>
                <a:cubicBezTo>
                  <a:pt x="4991314" y="1059657"/>
                  <a:pt x="4991314" y="1059657"/>
                  <a:pt x="4982876" y="1042786"/>
                </a:cubicBezTo>
                <a:cubicBezTo>
                  <a:pt x="4982876" y="1051221"/>
                  <a:pt x="4974440" y="1042787"/>
                  <a:pt x="4966004" y="1025912"/>
                </a:cubicBezTo>
                <a:cubicBezTo>
                  <a:pt x="4974440" y="1025914"/>
                  <a:pt x="4974440" y="1034350"/>
                  <a:pt x="4982876" y="1034349"/>
                </a:cubicBezTo>
                <a:cubicBezTo>
                  <a:pt x="4966005" y="1009043"/>
                  <a:pt x="4966004" y="1025912"/>
                  <a:pt x="4957571" y="1009043"/>
                </a:cubicBezTo>
                <a:cubicBezTo>
                  <a:pt x="4949132" y="983737"/>
                  <a:pt x="4957569" y="1000607"/>
                  <a:pt x="4932262" y="966864"/>
                </a:cubicBezTo>
                <a:cubicBezTo>
                  <a:pt x="4940697" y="958427"/>
                  <a:pt x="4949132" y="966864"/>
                  <a:pt x="4957569" y="966864"/>
                </a:cubicBezTo>
                <a:lnTo>
                  <a:pt x="4923825" y="933123"/>
                </a:lnTo>
                <a:lnTo>
                  <a:pt x="4932261" y="933122"/>
                </a:lnTo>
                <a:lnTo>
                  <a:pt x="4932262" y="924686"/>
                </a:lnTo>
                <a:cubicBezTo>
                  <a:pt x="4932262" y="924686"/>
                  <a:pt x="4923828" y="924686"/>
                  <a:pt x="4923825" y="916250"/>
                </a:cubicBezTo>
                <a:cubicBezTo>
                  <a:pt x="4915392" y="907814"/>
                  <a:pt x="4906952" y="890943"/>
                  <a:pt x="4898518" y="890943"/>
                </a:cubicBezTo>
                <a:cubicBezTo>
                  <a:pt x="4898518" y="890943"/>
                  <a:pt x="4890085" y="882507"/>
                  <a:pt x="4890083" y="874073"/>
                </a:cubicBezTo>
                <a:lnTo>
                  <a:pt x="4881646" y="865638"/>
                </a:lnTo>
                <a:lnTo>
                  <a:pt x="4881647" y="874073"/>
                </a:lnTo>
                <a:lnTo>
                  <a:pt x="4881647" y="882507"/>
                </a:lnTo>
                <a:cubicBezTo>
                  <a:pt x="4856340" y="857200"/>
                  <a:pt x="4847904" y="831895"/>
                  <a:pt x="4839470" y="815023"/>
                </a:cubicBezTo>
                <a:cubicBezTo>
                  <a:pt x="4847904" y="815024"/>
                  <a:pt x="4856341" y="823461"/>
                  <a:pt x="4864776" y="823459"/>
                </a:cubicBezTo>
                <a:cubicBezTo>
                  <a:pt x="4839469" y="781279"/>
                  <a:pt x="4814160" y="739104"/>
                  <a:pt x="4814160" y="772843"/>
                </a:cubicBezTo>
                <a:cubicBezTo>
                  <a:pt x="4797289" y="730666"/>
                  <a:pt x="4797289" y="730666"/>
                  <a:pt x="4771982" y="705360"/>
                </a:cubicBezTo>
                <a:cubicBezTo>
                  <a:pt x="4771982" y="705360"/>
                  <a:pt x="4780421" y="705359"/>
                  <a:pt x="4780419" y="713795"/>
                </a:cubicBezTo>
                <a:lnTo>
                  <a:pt x="4788853" y="713795"/>
                </a:lnTo>
                <a:cubicBezTo>
                  <a:pt x="4797291" y="722229"/>
                  <a:pt x="4797292" y="713795"/>
                  <a:pt x="4797292" y="713795"/>
                </a:cubicBezTo>
                <a:cubicBezTo>
                  <a:pt x="4797289" y="705360"/>
                  <a:pt x="4797289" y="705360"/>
                  <a:pt x="4788854" y="696923"/>
                </a:cubicBezTo>
                <a:lnTo>
                  <a:pt x="4797290" y="696923"/>
                </a:lnTo>
                <a:lnTo>
                  <a:pt x="4805728" y="705359"/>
                </a:lnTo>
                <a:cubicBezTo>
                  <a:pt x="4805727" y="708171"/>
                  <a:pt x="4805727" y="710983"/>
                  <a:pt x="4805726" y="713795"/>
                </a:cubicBezTo>
                <a:lnTo>
                  <a:pt x="4814160" y="722229"/>
                </a:lnTo>
                <a:lnTo>
                  <a:pt x="4822596" y="730666"/>
                </a:lnTo>
                <a:cubicBezTo>
                  <a:pt x="4881647" y="823459"/>
                  <a:pt x="4932262" y="907814"/>
                  <a:pt x="4991311" y="1000607"/>
                </a:cubicBezTo>
                <a:lnTo>
                  <a:pt x="4991312" y="1009043"/>
                </a:lnTo>
                <a:lnTo>
                  <a:pt x="4999746" y="1017476"/>
                </a:lnTo>
                <a:cubicBezTo>
                  <a:pt x="5025057" y="1042786"/>
                  <a:pt x="5016619" y="1042785"/>
                  <a:pt x="5033490" y="1068093"/>
                </a:cubicBezTo>
                <a:cubicBezTo>
                  <a:pt x="5033490" y="1076527"/>
                  <a:pt x="5033489" y="1084964"/>
                  <a:pt x="5041925" y="1093401"/>
                </a:cubicBezTo>
                <a:lnTo>
                  <a:pt x="5050362" y="1101835"/>
                </a:lnTo>
                <a:cubicBezTo>
                  <a:pt x="5067233" y="1127141"/>
                  <a:pt x="5075669" y="1152450"/>
                  <a:pt x="5092540" y="1160885"/>
                </a:cubicBezTo>
                <a:lnTo>
                  <a:pt x="5100975" y="1169321"/>
                </a:lnTo>
                <a:lnTo>
                  <a:pt x="5100976" y="1194627"/>
                </a:lnTo>
                <a:cubicBezTo>
                  <a:pt x="5109412" y="1194627"/>
                  <a:pt x="5126283" y="1236805"/>
                  <a:pt x="5143155" y="1253676"/>
                </a:cubicBezTo>
                <a:lnTo>
                  <a:pt x="5151590" y="1262112"/>
                </a:lnTo>
                <a:lnTo>
                  <a:pt x="5151590" y="1270548"/>
                </a:lnTo>
                <a:cubicBezTo>
                  <a:pt x="5185332" y="1346469"/>
                  <a:pt x="5219076" y="1430825"/>
                  <a:pt x="5261254" y="1506748"/>
                </a:cubicBezTo>
                <a:cubicBezTo>
                  <a:pt x="5261255" y="1515180"/>
                  <a:pt x="5269690" y="1523617"/>
                  <a:pt x="5278126" y="1532055"/>
                </a:cubicBezTo>
                <a:cubicBezTo>
                  <a:pt x="5278126" y="1540489"/>
                  <a:pt x="5278125" y="1548926"/>
                  <a:pt x="5278128" y="1557362"/>
                </a:cubicBezTo>
                <a:cubicBezTo>
                  <a:pt x="5278125" y="1548926"/>
                  <a:pt x="5286562" y="1557361"/>
                  <a:pt x="5294998" y="1557362"/>
                </a:cubicBezTo>
                <a:cubicBezTo>
                  <a:pt x="5294997" y="1565794"/>
                  <a:pt x="5303433" y="1574233"/>
                  <a:pt x="5303433" y="1574233"/>
                </a:cubicBezTo>
                <a:cubicBezTo>
                  <a:pt x="5320305" y="1616412"/>
                  <a:pt x="5328741" y="1658590"/>
                  <a:pt x="5345614" y="1692332"/>
                </a:cubicBezTo>
                <a:cubicBezTo>
                  <a:pt x="5345613" y="1695144"/>
                  <a:pt x="5345613" y="1697956"/>
                  <a:pt x="5345612" y="1700767"/>
                </a:cubicBezTo>
                <a:lnTo>
                  <a:pt x="5345612" y="1717637"/>
                </a:lnTo>
                <a:lnTo>
                  <a:pt x="5354048" y="1717639"/>
                </a:lnTo>
                <a:cubicBezTo>
                  <a:pt x="5379355" y="1768251"/>
                  <a:pt x="5404662" y="1810432"/>
                  <a:pt x="5413098" y="1844173"/>
                </a:cubicBezTo>
                <a:cubicBezTo>
                  <a:pt x="5438404" y="1869479"/>
                  <a:pt x="5455275" y="1945401"/>
                  <a:pt x="5480584" y="2012887"/>
                </a:cubicBezTo>
                <a:cubicBezTo>
                  <a:pt x="5497455" y="2029761"/>
                  <a:pt x="5505890" y="2088808"/>
                  <a:pt x="5514328" y="2105680"/>
                </a:cubicBezTo>
                <a:lnTo>
                  <a:pt x="5514328" y="2114117"/>
                </a:lnTo>
                <a:lnTo>
                  <a:pt x="5514327" y="2122551"/>
                </a:lnTo>
                <a:lnTo>
                  <a:pt x="5514328" y="2130987"/>
                </a:lnTo>
                <a:cubicBezTo>
                  <a:pt x="5522762" y="2139423"/>
                  <a:pt x="5522762" y="2139423"/>
                  <a:pt x="5522762" y="2130987"/>
                </a:cubicBezTo>
                <a:cubicBezTo>
                  <a:pt x="5531197" y="2156294"/>
                  <a:pt x="5531198" y="2139423"/>
                  <a:pt x="5539633" y="2139424"/>
                </a:cubicBezTo>
                <a:cubicBezTo>
                  <a:pt x="5531196" y="2164730"/>
                  <a:pt x="5556505" y="2164730"/>
                  <a:pt x="5556503" y="2198472"/>
                </a:cubicBezTo>
                <a:cubicBezTo>
                  <a:pt x="5564941" y="2190038"/>
                  <a:pt x="5564939" y="2215344"/>
                  <a:pt x="5573376" y="2215344"/>
                </a:cubicBezTo>
                <a:cubicBezTo>
                  <a:pt x="5556504" y="2181601"/>
                  <a:pt x="5548068" y="2122551"/>
                  <a:pt x="5531197" y="2114117"/>
                </a:cubicBezTo>
                <a:lnTo>
                  <a:pt x="5531198" y="2097245"/>
                </a:lnTo>
                <a:lnTo>
                  <a:pt x="5522762" y="2088808"/>
                </a:lnTo>
                <a:cubicBezTo>
                  <a:pt x="5522762" y="2038194"/>
                  <a:pt x="5497455" y="1996017"/>
                  <a:pt x="5480583" y="1953837"/>
                </a:cubicBezTo>
                <a:cubicBezTo>
                  <a:pt x="5438405" y="1844173"/>
                  <a:pt x="5404661" y="1734510"/>
                  <a:pt x="5362484" y="1641717"/>
                </a:cubicBezTo>
                <a:cubicBezTo>
                  <a:pt x="5328740" y="1565794"/>
                  <a:pt x="5294998" y="1447698"/>
                  <a:pt x="5235948" y="1346470"/>
                </a:cubicBezTo>
                <a:cubicBezTo>
                  <a:pt x="5227512" y="1329599"/>
                  <a:pt x="5210641" y="1321163"/>
                  <a:pt x="5210643" y="1304291"/>
                </a:cubicBezTo>
                <a:cubicBezTo>
                  <a:pt x="5168462" y="1228369"/>
                  <a:pt x="5143155" y="1152450"/>
                  <a:pt x="5109412" y="1093400"/>
                </a:cubicBezTo>
                <a:cubicBezTo>
                  <a:pt x="5075669" y="1051221"/>
                  <a:pt x="5092540" y="1076527"/>
                  <a:pt x="5067234" y="1025914"/>
                </a:cubicBezTo>
                <a:cubicBezTo>
                  <a:pt x="5041926" y="966866"/>
                  <a:pt x="5008183" y="916250"/>
                  <a:pt x="4974440" y="882507"/>
                </a:cubicBezTo>
                <a:cubicBezTo>
                  <a:pt x="4940696" y="806586"/>
                  <a:pt x="4856339" y="705359"/>
                  <a:pt x="4814162" y="637873"/>
                </a:cubicBezTo>
                <a:cubicBezTo>
                  <a:pt x="4797289" y="612566"/>
                  <a:pt x="4788854" y="621003"/>
                  <a:pt x="4771983" y="595695"/>
                </a:cubicBezTo>
                <a:cubicBezTo>
                  <a:pt x="4788854" y="587259"/>
                  <a:pt x="4755109" y="545082"/>
                  <a:pt x="4729804" y="519774"/>
                </a:cubicBezTo>
                <a:cubicBezTo>
                  <a:pt x="4729804" y="519774"/>
                  <a:pt x="4721369" y="519774"/>
                  <a:pt x="4712933" y="511338"/>
                </a:cubicBezTo>
                <a:cubicBezTo>
                  <a:pt x="4687626" y="486033"/>
                  <a:pt x="4670753" y="426982"/>
                  <a:pt x="4628576" y="393238"/>
                </a:cubicBezTo>
                <a:cubicBezTo>
                  <a:pt x="4620140" y="384804"/>
                  <a:pt x="4611704" y="393238"/>
                  <a:pt x="4594833" y="376368"/>
                </a:cubicBezTo>
                <a:cubicBezTo>
                  <a:pt x="4594833" y="376368"/>
                  <a:pt x="4594833" y="351062"/>
                  <a:pt x="4577960" y="342623"/>
                </a:cubicBezTo>
                <a:cubicBezTo>
                  <a:pt x="4510475" y="249831"/>
                  <a:pt x="4400810" y="148604"/>
                  <a:pt x="4324890" y="72683"/>
                </a:cubicBezTo>
                <a:cubicBezTo>
                  <a:pt x="4308018" y="55812"/>
                  <a:pt x="4291147" y="36832"/>
                  <a:pt x="4273221" y="16797"/>
                </a:cubicBezTo>
                <a:lnTo>
                  <a:pt x="4257562" y="0"/>
                </a:lnTo>
                <a:lnTo>
                  <a:pt x="4303981" y="0"/>
                </a:lnTo>
                <a:lnTo>
                  <a:pt x="4319485" y="14161"/>
                </a:lnTo>
                <a:cubicBezTo>
                  <a:pt x="4325944" y="20488"/>
                  <a:pt x="4333325" y="28396"/>
                  <a:pt x="4341761" y="38940"/>
                </a:cubicBezTo>
                <a:lnTo>
                  <a:pt x="4333323" y="38940"/>
                </a:lnTo>
                <a:lnTo>
                  <a:pt x="4341761" y="47377"/>
                </a:lnTo>
                <a:cubicBezTo>
                  <a:pt x="4341762" y="64247"/>
                  <a:pt x="4324890" y="38940"/>
                  <a:pt x="4316454" y="38940"/>
                </a:cubicBezTo>
                <a:cubicBezTo>
                  <a:pt x="4333323" y="64247"/>
                  <a:pt x="4341762" y="64247"/>
                  <a:pt x="4358630" y="64247"/>
                </a:cubicBezTo>
                <a:cubicBezTo>
                  <a:pt x="4358633" y="72683"/>
                  <a:pt x="4358633" y="72683"/>
                  <a:pt x="4367067" y="81121"/>
                </a:cubicBezTo>
                <a:cubicBezTo>
                  <a:pt x="4367069" y="89554"/>
                  <a:pt x="4375504" y="89556"/>
                  <a:pt x="4375504" y="89556"/>
                </a:cubicBezTo>
                <a:lnTo>
                  <a:pt x="4383940" y="81120"/>
                </a:lnTo>
                <a:cubicBezTo>
                  <a:pt x="4392373" y="114861"/>
                  <a:pt x="4409246" y="89554"/>
                  <a:pt x="4434553" y="131733"/>
                </a:cubicBezTo>
                <a:lnTo>
                  <a:pt x="4442990" y="140168"/>
                </a:lnTo>
                <a:lnTo>
                  <a:pt x="4451426" y="140168"/>
                </a:lnTo>
                <a:cubicBezTo>
                  <a:pt x="4510474" y="207654"/>
                  <a:pt x="4561090" y="258268"/>
                  <a:pt x="4611704" y="300447"/>
                </a:cubicBezTo>
                <a:cubicBezTo>
                  <a:pt x="4603266" y="300447"/>
                  <a:pt x="4603267" y="334190"/>
                  <a:pt x="4620140" y="325755"/>
                </a:cubicBezTo>
                <a:cubicBezTo>
                  <a:pt x="4611704" y="308881"/>
                  <a:pt x="4628575" y="317318"/>
                  <a:pt x="4637011" y="334188"/>
                </a:cubicBezTo>
                <a:cubicBezTo>
                  <a:pt x="4662316" y="367932"/>
                  <a:pt x="4712933" y="418545"/>
                  <a:pt x="4755110" y="477595"/>
                </a:cubicBezTo>
                <a:cubicBezTo>
                  <a:pt x="4797290" y="528209"/>
                  <a:pt x="4839469" y="587259"/>
                  <a:pt x="4873211" y="629438"/>
                </a:cubicBezTo>
                <a:cubicBezTo>
                  <a:pt x="4864775" y="621002"/>
                  <a:pt x="4873211" y="654745"/>
                  <a:pt x="4881646" y="654745"/>
                </a:cubicBezTo>
                <a:cubicBezTo>
                  <a:pt x="4873211" y="637873"/>
                  <a:pt x="4881647" y="637873"/>
                  <a:pt x="4890082" y="646309"/>
                </a:cubicBezTo>
                <a:cubicBezTo>
                  <a:pt x="4890083" y="663180"/>
                  <a:pt x="4923827" y="705359"/>
                  <a:pt x="4949133" y="739102"/>
                </a:cubicBezTo>
                <a:cubicBezTo>
                  <a:pt x="4974440" y="772843"/>
                  <a:pt x="4999747" y="798150"/>
                  <a:pt x="4991312" y="798150"/>
                </a:cubicBezTo>
                <a:cubicBezTo>
                  <a:pt x="5025055" y="831895"/>
                  <a:pt x="5041926" y="865638"/>
                  <a:pt x="5058797" y="899380"/>
                </a:cubicBezTo>
                <a:cubicBezTo>
                  <a:pt x="5084104" y="941557"/>
                  <a:pt x="5100976" y="983736"/>
                  <a:pt x="5143155" y="1034350"/>
                </a:cubicBezTo>
                <a:lnTo>
                  <a:pt x="5143154" y="1051222"/>
                </a:lnTo>
                <a:cubicBezTo>
                  <a:pt x="5176898" y="1059657"/>
                  <a:pt x="5202205" y="1169322"/>
                  <a:pt x="5227512" y="1203064"/>
                </a:cubicBezTo>
                <a:cubicBezTo>
                  <a:pt x="5235949" y="1211497"/>
                  <a:pt x="5235950" y="1203065"/>
                  <a:pt x="5244383" y="1219935"/>
                </a:cubicBezTo>
                <a:cubicBezTo>
                  <a:pt x="5261254" y="1245241"/>
                  <a:pt x="5261256" y="1270548"/>
                  <a:pt x="5278126" y="1295855"/>
                </a:cubicBezTo>
                <a:cubicBezTo>
                  <a:pt x="5286561" y="1312728"/>
                  <a:pt x="5295000" y="1321162"/>
                  <a:pt x="5311869" y="1338033"/>
                </a:cubicBezTo>
                <a:cubicBezTo>
                  <a:pt x="5337176" y="1388648"/>
                  <a:pt x="5354048" y="1464569"/>
                  <a:pt x="5379354" y="1523620"/>
                </a:cubicBezTo>
                <a:cubicBezTo>
                  <a:pt x="5413098" y="1591105"/>
                  <a:pt x="5446840" y="1692332"/>
                  <a:pt x="5480584" y="1768253"/>
                </a:cubicBezTo>
                <a:cubicBezTo>
                  <a:pt x="5489019" y="1793560"/>
                  <a:pt x="5505891" y="1818865"/>
                  <a:pt x="5514328" y="1835738"/>
                </a:cubicBezTo>
                <a:lnTo>
                  <a:pt x="5505890" y="1827301"/>
                </a:lnTo>
                <a:cubicBezTo>
                  <a:pt x="5514327" y="1861046"/>
                  <a:pt x="5531197" y="1894789"/>
                  <a:pt x="5539634" y="1920094"/>
                </a:cubicBezTo>
                <a:lnTo>
                  <a:pt x="5539634" y="1945401"/>
                </a:lnTo>
                <a:cubicBezTo>
                  <a:pt x="5564941" y="2029760"/>
                  <a:pt x="5598683" y="2139423"/>
                  <a:pt x="5623989" y="2215343"/>
                </a:cubicBezTo>
                <a:lnTo>
                  <a:pt x="5615554" y="2215342"/>
                </a:lnTo>
                <a:lnTo>
                  <a:pt x="5615555" y="2223779"/>
                </a:lnTo>
                <a:lnTo>
                  <a:pt x="5623988" y="2232216"/>
                </a:lnTo>
                <a:cubicBezTo>
                  <a:pt x="5632426" y="2257524"/>
                  <a:pt x="5640861" y="2350315"/>
                  <a:pt x="5649298" y="2325008"/>
                </a:cubicBezTo>
                <a:lnTo>
                  <a:pt x="5649298" y="2333444"/>
                </a:lnTo>
                <a:lnTo>
                  <a:pt x="5649298" y="2341878"/>
                </a:lnTo>
                <a:lnTo>
                  <a:pt x="5657733" y="2341879"/>
                </a:lnTo>
                <a:lnTo>
                  <a:pt x="5657733" y="2333443"/>
                </a:lnTo>
                <a:cubicBezTo>
                  <a:pt x="5674605" y="2325008"/>
                  <a:pt x="5666171" y="2358751"/>
                  <a:pt x="5666169" y="2367185"/>
                </a:cubicBezTo>
                <a:cubicBezTo>
                  <a:pt x="5674605" y="2350315"/>
                  <a:pt x="5691476" y="2400928"/>
                  <a:pt x="5683040" y="2367183"/>
                </a:cubicBezTo>
                <a:cubicBezTo>
                  <a:pt x="5674605" y="2367186"/>
                  <a:pt x="5674605" y="2341878"/>
                  <a:pt x="5674605" y="2341878"/>
                </a:cubicBezTo>
                <a:cubicBezTo>
                  <a:pt x="5683041" y="2358751"/>
                  <a:pt x="5683041" y="2350315"/>
                  <a:pt x="5683040" y="2341879"/>
                </a:cubicBezTo>
                <a:cubicBezTo>
                  <a:pt x="5666171" y="2333443"/>
                  <a:pt x="5666171" y="2299699"/>
                  <a:pt x="5649298" y="2274394"/>
                </a:cubicBezTo>
                <a:lnTo>
                  <a:pt x="5649298" y="2257524"/>
                </a:lnTo>
                <a:lnTo>
                  <a:pt x="5649298" y="2249087"/>
                </a:lnTo>
                <a:lnTo>
                  <a:pt x="5649297" y="2240649"/>
                </a:lnTo>
                <a:lnTo>
                  <a:pt x="5640860" y="2240651"/>
                </a:lnTo>
                <a:cubicBezTo>
                  <a:pt x="5640862" y="2232213"/>
                  <a:pt x="5640862" y="2232213"/>
                  <a:pt x="5640862" y="2223779"/>
                </a:cubicBezTo>
                <a:cubicBezTo>
                  <a:pt x="5649297" y="2215342"/>
                  <a:pt x="5649296" y="2232217"/>
                  <a:pt x="5657734" y="2232217"/>
                </a:cubicBezTo>
                <a:cubicBezTo>
                  <a:pt x="5657734" y="2215345"/>
                  <a:pt x="5649297" y="2215342"/>
                  <a:pt x="5649298" y="2206908"/>
                </a:cubicBezTo>
                <a:lnTo>
                  <a:pt x="5649298" y="2198470"/>
                </a:lnTo>
                <a:lnTo>
                  <a:pt x="5649297" y="2190035"/>
                </a:lnTo>
                <a:lnTo>
                  <a:pt x="5649298" y="2181601"/>
                </a:lnTo>
                <a:lnTo>
                  <a:pt x="5640859" y="2147859"/>
                </a:lnTo>
                <a:lnTo>
                  <a:pt x="5632426" y="2139423"/>
                </a:lnTo>
                <a:cubicBezTo>
                  <a:pt x="5615553" y="2088809"/>
                  <a:pt x="5615555" y="2105681"/>
                  <a:pt x="5607121" y="2055067"/>
                </a:cubicBezTo>
                <a:cubicBezTo>
                  <a:pt x="5607121" y="2046628"/>
                  <a:pt x="5607121" y="2046628"/>
                  <a:pt x="5607118" y="2038194"/>
                </a:cubicBezTo>
                <a:cubicBezTo>
                  <a:pt x="5598683" y="2029760"/>
                  <a:pt x="5598683" y="2029760"/>
                  <a:pt x="5598684" y="2038192"/>
                </a:cubicBezTo>
                <a:cubicBezTo>
                  <a:pt x="5598684" y="2012887"/>
                  <a:pt x="5590248" y="1970710"/>
                  <a:pt x="5573377" y="1962273"/>
                </a:cubicBezTo>
                <a:cubicBezTo>
                  <a:pt x="5581812" y="1979144"/>
                  <a:pt x="5573375" y="1979146"/>
                  <a:pt x="5564941" y="1962273"/>
                </a:cubicBezTo>
                <a:lnTo>
                  <a:pt x="5564941" y="1953837"/>
                </a:lnTo>
                <a:lnTo>
                  <a:pt x="5573376" y="1953838"/>
                </a:lnTo>
                <a:cubicBezTo>
                  <a:pt x="5573375" y="1951025"/>
                  <a:pt x="5573377" y="1948213"/>
                  <a:pt x="5573377" y="1945401"/>
                </a:cubicBezTo>
                <a:lnTo>
                  <a:pt x="5564941" y="1936967"/>
                </a:lnTo>
                <a:cubicBezTo>
                  <a:pt x="5564941" y="1886353"/>
                  <a:pt x="5505889" y="1759817"/>
                  <a:pt x="5489019" y="1700769"/>
                </a:cubicBezTo>
                <a:cubicBezTo>
                  <a:pt x="5480583" y="1667026"/>
                  <a:pt x="5489018" y="1658589"/>
                  <a:pt x="5472148" y="1633282"/>
                </a:cubicBezTo>
                <a:cubicBezTo>
                  <a:pt x="5472148" y="1616412"/>
                  <a:pt x="5455276" y="1607977"/>
                  <a:pt x="5446841" y="1591103"/>
                </a:cubicBezTo>
                <a:cubicBezTo>
                  <a:pt x="5438404" y="1557360"/>
                  <a:pt x="5438404" y="1532053"/>
                  <a:pt x="5413098" y="1523619"/>
                </a:cubicBezTo>
                <a:cubicBezTo>
                  <a:pt x="5362483" y="1363341"/>
                  <a:pt x="5269690" y="1186189"/>
                  <a:pt x="5176900" y="1034350"/>
                </a:cubicBezTo>
                <a:cubicBezTo>
                  <a:pt x="5185335" y="1025912"/>
                  <a:pt x="5185335" y="1025912"/>
                  <a:pt x="5185333" y="1017477"/>
                </a:cubicBezTo>
                <a:cubicBezTo>
                  <a:pt x="5185334" y="1020289"/>
                  <a:pt x="5185334" y="1023100"/>
                  <a:pt x="5185335" y="1025912"/>
                </a:cubicBezTo>
                <a:lnTo>
                  <a:pt x="5193769" y="1025914"/>
                </a:lnTo>
                <a:cubicBezTo>
                  <a:pt x="5193769" y="1025914"/>
                  <a:pt x="5193768" y="1017477"/>
                  <a:pt x="5185332" y="1009044"/>
                </a:cubicBezTo>
                <a:lnTo>
                  <a:pt x="5185332" y="983737"/>
                </a:lnTo>
                <a:cubicBezTo>
                  <a:pt x="5176898" y="992171"/>
                  <a:pt x="5168462" y="983736"/>
                  <a:pt x="5151590" y="958427"/>
                </a:cubicBezTo>
                <a:lnTo>
                  <a:pt x="5151589" y="949995"/>
                </a:lnTo>
                <a:cubicBezTo>
                  <a:pt x="5151589" y="949995"/>
                  <a:pt x="5143156" y="949995"/>
                  <a:pt x="5143155" y="941557"/>
                </a:cubicBezTo>
                <a:lnTo>
                  <a:pt x="5143155" y="933122"/>
                </a:lnTo>
                <a:lnTo>
                  <a:pt x="5134718" y="933123"/>
                </a:lnTo>
                <a:cubicBezTo>
                  <a:pt x="5134719" y="924686"/>
                  <a:pt x="5134719" y="924686"/>
                  <a:pt x="5126283" y="916250"/>
                </a:cubicBezTo>
                <a:cubicBezTo>
                  <a:pt x="5134721" y="899379"/>
                  <a:pt x="5100976" y="874073"/>
                  <a:pt x="5109414" y="874074"/>
                </a:cubicBezTo>
                <a:lnTo>
                  <a:pt x="5117847" y="874073"/>
                </a:lnTo>
                <a:lnTo>
                  <a:pt x="5126285" y="882507"/>
                </a:lnTo>
                <a:cubicBezTo>
                  <a:pt x="5126283" y="874073"/>
                  <a:pt x="5117847" y="874073"/>
                  <a:pt x="5117848" y="865636"/>
                </a:cubicBezTo>
                <a:lnTo>
                  <a:pt x="5109412" y="857200"/>
                </a:lnTo>
                <a:cubicBezTo>
                  <a:pt x="5100976" y="840329"/>
                  <a:pt x="5092540" y="823459"/>
                  <a:pt x="5084104" y="823460"/>
                </a:cubicBezTo>
                <a:lnTo>
                  <a:pt x="5084105" y="815023"/>
                </a:lnTo>
                <a:cubicBezTo>
                  <a:pt x="5084105" y="815023"/>
                  <a:pt x="5084105" y="806586"/>
                  <a:pt x="5075670" y="798150"/>
                </a:cubicBezTo>
                <a:lnTo>
                  <a:pt x="5067233" y="798150"/>
                </a:lnTo>
                <a:lnTo>
                  <a:pt x="5067232" y="806587"/>
                </a:lnTo>
                <a:cubicBezTo>
                  <a:pt x="5067233" y="798150"/>
                  <a:pt x="5067233" y="789717"/>
                  <a:pt x="5058798" y="781279"/>
                </a:cubicBezTo>
                <a:cubicBezTo>
                  <a:pt x="5058797" y="789717"/>
                  <a:pt x="5050364" y="789716"/>
                  <a:pt x="5041925" y="781279"/>
                </a:cubicBezTo>
                <a:cubicBezTo>
                  <a:pt x="5050361" y="781278"/>
                  <a:pt x="5041928" y="772846"/>
                  <a:pt x="5041926" y="764409"/>
                </a:cubicBezTo>
                <a:lnTo>
                  <a:pt x="5033489" y="755973"/>
                </a:lnTo>
                <a:lnTo>
                  <a:pt x="5033489" y="747536"/>
                </a:lnTo>
                <a:lnTo>
                  <a:pt x="5025055" y="747536"/>
                </a:lnTo>
                <a:lnTo>
                  <a:pt x="5025055" y="755973"/>
                </a:lnTo>
                <a:cubicBezTo>
                  <a:pt x="4999747" y="713795"/>
                  <a:pt x="4974442" y="671616"/>
                  <a:pt x="4957570" y="663182"/>
                </a:cubicBezTo>
                <a:cubicBezTo>
                  <a:pt x="4949133" y="654745"/>
                  <a:pt x="4949133" y="654745"/>
                  <a:pt x="4949133" y="646309"/>
                </a:cubicBezTo>
                <a:cubicBezTo>
                  <a:pt x="4940697" y="637873"/>
                  <a:pt x="4940697" y="637873"/>
                  <a:pt x="4932264" y="637873"/>
                </a:cubicBezTo>
                <a:cubicBezTo>
                  <a:pt x="4932263" y="640081"/>
                  <a:pt x="4932263" y="642288"/>
                  <a:pt x="4932262" y="644497"/>
                </a:cubicBezTo>
                <a:lnTo>
                  <a:pt x="4910645" y="618234"/>
                </a:lnTo>
                <a:cubicBezTo>
                  <a:pt x="4886921" y="587787"/>
                  <a:pt x="4877430" y="570388"/>
                  <a:pt x="4839468" y="519774"/>
                </a:cubicBezTo>
                <a:cubicBezTo>
                  <a:pt x="4814159" y="502903"/>
                  <a:pt x="4805728" y="494466"/>
                  <a:pt x="4797289" y="494466"/>
                </a:cubicBezTo>
                <a:lnTo>
                  <a:pt x="4797289" y="469162"/>
                </a:lnTo>
                <a:cubicBezTo>
                  <a:pt x="4780419" y="469159"/>
                  <a:pt x="4780419" y="443852"/>
                  <a:pt x="4755109" y="418545"/>
                </a:cubicBezTo>
                <a:cubicBezTo>
                  <a:pt x="4729804" y="393238"/>
                  <a:pt x="4746678" y="435418"/>
                  <a:pt x="4721368" y="401675"/>
                </a:cubicBezTo>
                <a:cubicBezTo>
                  <a:pt x="4746676" y="418545"/>
                  <a:pt x="4721369" y="384804"/>
                  <a:pt x="4696060" y="359495"/>
                </a:cubicBezTo>
                <a:lnTo>
                  <a:pt x="4704496" y="359495"/>
                </a:lnTo>
                <a:cubicBezTo>
                  <a:pt x="4712932" y="367932"/>
                  <a:pt x="4721370" y="376368"/>
                  <a:pt x="4721369" y="367932"/>
                </a:cubicBezTo>
                <a:cubicBezTo>
                  <a:pt x="4721369" y="367932"/>
                  <a:pt x="4721369" y="359495"/>
                  <a:pt x="4712933" y="351061"/>
                </a:cubicBezTo>
                <a:lnTo>
                  <a:pt x="4704497" y="342625"/>
                </a:lnTo>
                <a:cubicBezTo>
                  <a:pt x="4712932" y="342625"/>
                  <a:pt x="4721369" y="367932"/>
                  <a:pt x="4729804" y="359495"/>
                </a:cubicBezTo>
                <a:cubicBezTo>
                  <a:pt x="4712932" y="342625"/>
                  <a:pt x="4704497" y="325754"/>
                  <a:pt x="4696060" y="325754"/>
                </a:cubicBezTo>
                <a:cubicBezTo>
                  <a:pt x="4687627" y="325755"/>
                  <a:pt x="4687627" y="325755"/>
                  <a:pt x="4687626" y="317318"/>
                </a:cubicBezTo>
                <a:cubicBezTo>
                  <a:pt x="4679192" y="308881"/>
                  <a:pt x="4670753" y="300448"/>
                  <a:pt x="4662317" y="300447"/>
                </a:cubicBezTo>
                <a:cubicBezTo>
                  <a:pt x="4662317" y="300447"/>
                  <a:pt x="4662317" y="308882"/>
                  <a:pt x="4670754" y="317320"/>
                </a:cubicBezTo>
                <a:lnTo>
                  <a:pt x="4670753" y="325755"/>
                </a:lnTo>
                <a:cubicBezTo>
                  <a:pt x="4653882" y="317319"/>
                  <a:pt x="4653882" y="334188"/>
                  <a:pt x="4645447" y="300448"/>
                </a:cubicBezTo>
                <a:cubicBezTo>
                  <a:pt x="4637010" y="308882"/>
                  <a:pt x="4653883" y="325754"/>
                  <a:pt x="4653882" y="334188"/>
                </a:cubicBezTo>
                <a:cubicBezTo>
                  <a:pt x="4628576" y="300447"/>
                  <a:pt x="4637009" y="292011"/>
                  <a:pt x="4620140" y="275141"/>
                </a:cubicBezTo>
                <a:cubicBezTo>
                  <a:pt x="4628578" y="275140"/>
                  <a:pt x="4628578" y="283575"/>
                  <a:pt x="4628578" y="283575"/>
                </a:cubicBezTo>
                <a:cubicBezTo>
                  <a:pt x="4637009" y="292011"/>
                  <a:pt x="4637009" y="292011"/>
                  <a:pt x="4645446" y="283575"/>
                </a:cubicBezTo>
                <a:lnTo>
                  <a:pt x="4628576" y="266706"/>
                </a:lnTo>
                <a:cubicBezTo>
                  <a:pt x="4645447" y="275142"/>
                  <a:pt x="4645447" y="266704"/>
                  <a:pt x="4628576" y="258268"/>
                </a:cubicBezTo>
                <a:cubicBezTo>
                  <a:pt x="4628577" y="255456"/>
                  <a:pt x="4628577" y="252643"/>
                  <a:pt x="4628578" y="249831"/>
                </a:cubicBezTo>
                <a:cubicBezTo>
                  <a:pt x="4637010" y="258268"/>
                  <a:pt x="4637010" y="249831"/>
                  <a:pt x="4637010" y="249831"/>
                </a:cubicBezTo>
                <a:cubicBezTo>
                  <a:pt x="4628575" y="241395"/>
                  <a:pt x="4628575" y="241395"/>
                  <a:pt x="4620140" y="241397"/>
                </a:cubicBezTo>
                <a:lnTo>
                  <a:pt x="4611704" y="232961"/>
                </a:lnTo>
                <a:lnTo>
                  <a:pt x="4594835" y="199218"/>
                </a:lnTo>
                <a:lnTo>
                  <a:pt x="4603267" y="207654"/>
                </a:lnTo>
                <a:cubicBezTo>
                  <a:pt x="4611703" y="216090"/>
                  <a:pt x="4620140" y="216090"/>
                  <a:pt x="4620140" y="216090"/>
                </a:cubicBezTo>
                <a:cubicBezTo>
                  <a:pt x="4620139" y="207656"/>
                  <a:pt x="4611704" y="199218"/>
                  <a:pt x="4603267" y="190783"/>
                </a:cubicBezTo>
                <a:lnTo>
                  <a:pt x="4594832" y="182347"/>
                </a:lnTo>
                <a:lnTo>
                  <a:pt x="4586397" y="173911"/>
                </a:lnTo>
                <a:cubicBezTo>
                  <a:pt x="4577961" y="165475"/>
                  <a:pt x="4569526" y="165475"/>
                  <a:pt x="4569526" y="173913"/>
                </a:cubicBezTo>
                <a:cubicBezTo>
                  <a:pt x="4569526" y="173913"/>
                  <a:pt x="4569525" y="182347"/>
                  <a:pt x="4577960" y="190784"/>
                </a:cubicBezTo>
                <a:lnTo>
                  <a:pt x="4586396" y="190783"/>
                </a:lnTo>
                <a:lnTo>
                  <a:pt x="4594835" y="199218"/>
                </a:lnTo>
                <a:cubicBezTo>
                  <a:pt x="4552654" y="182347"/>
                  <a:pt x="4586399" y="207656"/>
                  <a:pt x="4603267" y="232961"/>
                </a:cubicBezTo>
                <a:lnTo>
                  <a:pt x="4594833" y="224525"/>
                </a:lnTo>
                <a:cubicBezTo>
                  <a:pt x="4594833" y="227338"/>
                  <a:pt x="4594833" y="230149"/>
                  <a:pt x="4594835" y="232961"/>
                </a:cubicBezTo>
                <a:cubicBezTo>
                  <a:pt x="4594833" y="235772"/>
                  <a:pt x="4594834" y="238584"/>
                  <a:pt x="4594833" y="241395"/>
                </a:cubicBezTo>
                <a:lnTo>
                  <a:pt x="4603266" y="241396"/>
                </a:lnTo>
                <a:lnTo>
                  <a:pt x="4611704" y="249833"/>
                </a:lnTo>
                <a:lnTo>
                  <a:pt x="4603267" y="249831"/>
                </a:lnTo>
                <a:lnTo>
                  <a:pt x="4611704" y="258268"/>
                </a:lnTo>
                <a:lnTo>
                  <a:pt x="4611703" y="266704"/>
                </a:lnTo>
                <a:cubicBezTo>
                  <a:pt x="4586397" y="258268"/>
                  <a:pt x="4577960" y="241397"/>
                  <a:pt x="4552654" y="207654"/>
                </a:cubicBezTo>
                <a:lnTo>
                  <a:pt x="4561090" y="207654"/>
                </a:lnTo>
                <a:lnTo>
                  <a:pt x="4569525" y="207654"/>
                </a:lnTo>
                <a:lnTo>
                  <a:pt x="4561090" y="199218"/>
                </a:lnTo>
                <a:lnTo>
                  <a:pt x="4552654" y="199219"/>
                </a:lnTo>
                <a:lnTo>
                  <a:pt x="4544217" y="190783"/>
                </a:lnTo>
                <a:cubicBezTo>
                  <a:pt x="4535785" y="182348"/>
                  <a:pt x="4544217" y="173913"/>
                  <a:pt x="4527347" y="157040"/>
                </a:cubicBezTo>
                <a:lnTo>
                  <a:pt x="4527346" y="148604"/>
                </a:lnTo>
                <a:cubicBezTo>
                  <a:pt x="4518911" y="148604"/>
                  <a:pt x="4518910" y="140168"/>
                  <a:pt x="4518910" y="140168"/>
                </a:cubicBezTo>
                <a:lnTo>
                  <a:pt x="4510474" y="140168"/>
                </a:lnTo>
                <a:lnTo>
                  <a:pt x="4510474" y="148604"/>
                </a:lnTo>
                <a:cubicBezTo>
                  <a:pt x="4493604" y="131734"/>
                  <a:pt x="4493604" y="106427"/>
                  <a:pt x="4476732" y="106427"/>
                </a:cubicBezTo>
                <a:cubicBezTo>
                  <a:pt x="4476732" y="106427"/>
                  <a:pt x="4468297" y="106427"/>
                  <a:pt x="4468297" y="97990"/>
                </a:cubicBezTo>
                <a:lnTo>
                  <a:pt x="4459861" y="97990"/>
                </a:lnTo>
                <a:lnTo>
                  <a:pt x="4459861" y="106428"/>
                </a:lnTo>
                <a:cubicBezTo>
                  <a:pt x="4426117" y="47377"/>
                  <a:pt x="4442992" y="89554"/>
                  <a:pt x="4426117" y="89554"/>
                </a:cubicBezTo>
                <a:cubicBezTo>
                  <a:pt x="4421899" y="72683"/>
                  <a:pt x="4407137" y="51593"/>
                  <a:pt x="4388156" y="29450"/>
                </a:cubicBezTo>
                <a:lnTo>
                  <a:pt x="4360109" y="0"/>
                </a:lnTo>
                <a:lnTo>
                  <a:pt x="4638592" y="0"/>
                </a:lnTo>
                <a:lnTo>
                  <a:pt x="4699158" y="62995"/>
                </a:lnTo>
                <a:cubicBezTo>
                  <a:pt x="4971672" y="360550"/>
                  <a:pt x="5209586" y="692705"/>
                  <a:pt x="5404662" y="1051221"/>
                </a:cubicBezTo>
                <a:cubicBezTo>
                  <a:pt x="5699912" y="1626956"/>
                  <a:pt x="5885366" y="2260817"/>
                  <a:pt x="5938418" y="2935851"/>
                </a:cubicBezTo>
                <a:lnTo>
                  <a:pt x="5947253" y="3112842"/>
                </a:lnTo>
                <a:lnTo>
                  <a:pt x="5951125" y="3133338"/>
                </a:lnTo>
                <a:cubicBezTo>
                  <a:pt x="5947799" y="3130267"/>
                  <a:pt x="5947799" y="3130267"/>
                  <a:pt x="5950868" y="3126941"/>
                </a:cubicBezTo>
                <a:cubicBezTo>
                  <a:pt x="5950611" y="3120546"/>
                  <a:pt x="5953680" y="3117220"/>
                  <a:pt x="5953938" y="3123616"/>
                </a:cubicBezTo>
                <a:cubicBezTo>
                  <a:pt x="5953938" y="3123616"/>
                  <a:pt x="5957523" y="3133084"/>
                  <a:pt x="5954453" y="3136408"/>
                </a:cubicBezTo>
                <a:cubicBezTo>
                  <a:pt x="5954453" y="3136408"/>
                  <a:pt x="5957779" y="3139480"/>
                  <a:pt x="5957779" y="3139480"/>
                </a:cubicBezTo>
                <a:cubicBezTo>
                  <a:pt x="5957779" y="3139480"/>
                  <a:pt x="5957779" y="3139480"/>
                  <a:pt x="5954710" y="3142804"/>
                </a:cubicBezTo>
                <a:cubicBezTo>
                  <a:pt x="5966236" y="3190395"/>
                  <a:pt x="5971363" y="3238241"/>
                  <a:pt x="5960116" y="3277128"/>
                </a:cubicBezTo>
                <a:cubicBezTo>
                  <a:pt x="5977265" y="3305275"/>
                  <a:pt x="5967303" y="3376144"/>
                  <a:pt x="5972174" y="3417593"/>
                </a:cubicBezTo>
                <a:cubicBezTo>
                  <a:pt x="5969620" y="3433712"/>
                  <a:pt x="5966293" y="3430640"/>
                  <a:pt x="5962709" y="3421173"/>
                </a:cubicBezTo>
                <a:cubicBezTo>
                  <a:pt x="5966808" y="3443433"/>
                  <a:pt x="5961440" y="3469273"/>
                  <a:pt x="5968094" y="3475415"/>
                </a:cubicBezTo>
                <a:cubicBezTo>
                  <a:pt x="5966312" y="3510722"/>
                  <a:pt x="5964014" y="3533237"/>
                  <a:pt x="5964787" y="3552426"/>
                </a:cubicBezTo>
                <a:cubicBezTo>
                  <a:pt x="5962490" y="3574940"/>
                  <a:pt x="5959935" y="3591059"/>
                  <a:pt x="5951498" y="3620225"/>
                </a:cubicBezTo>
                <a:cubicBezTo>
                  <a:pt x="5945102" y="3620480"/>
                  <a:pt x="5947914" y="3610758"/>
                  <a:pt x="5941518" y="3611013"/>
                </a:cubicBezTo>
                <a:cubicBezTo>
                  <a:pt x="5936923" y="3656042"/>
                  <a:pt x="5938210" y="3688023"/>
                  <a:pt x="5933358" y="3726657"/>
                </a:cubicBezTo>
                <a:lnTo>
                  <a:pt x="5932401" y="3750159"/>
                </a:lnTo>
                <a:lnTo>
                  <a:pt x="5936112" y="3742197"/>
                </a:lnTo>
                <a:lnTo>
                  <a:pt x="5931041" y="3783572"/>
                </a:lnTo>
                <a:lnTo>
                  <a:pt x="5930942" y="3786013"/>
                </a:lnTo>
                <a:lnTo>
                  <a:pt x="5930199" y="3790443"/>
                </a:lnTo>
                <a:lnTo>
                  <a:pt x="5909750" y="3957308"/>
                </a:lnTo>
                <a:cubicBezTo>
                  <a:pt x="5900259" y="4029011"/>
                  <a:pt x="5889716" y="4100713"/>
                  <a:pt x="5877062" y="4172416"/>
                </a:cubicBezTo>
                <a:cubicBezTo>
                  <a:pt x="5877062" y="4189290"/>
                  <a:pt x="5877061" y="4206160"/>
                  <a:pt x="5868625" y="4214595"/>
                </a:cubicBezTo>
                <a:cubicBezTo>
                  <a:pt x="5811685" y="4534097"/>
                  <a:pt x="5724197" y="4842625"/>
                  <a:pt x="5609277" y="5137233"/>
                </a:cubicBezTo>
                <a:lnTo>
                  <a:pt x="5491924" y="5411666"/>
                </a:lnTo>
                <a:lnTo>
                  <a:pt x="5491547" y="5414872"/>
                </a:lnTo>
                <a:cubicBezTo>
                  <a:pt x="5490882" y="5418118"/>
                  <a:pt x="5489618" y="5421648"/>
                  <a:pt x="5487221" y="5422780"/>
                </a:cubicBezTo>
                <a:cubicBezTo>
                  <a:pt x="5487221" y="5422780"/>
                  <a:pt x="5489486" y="5427576"/>
                  <a:pt x="5489486" y="5427576"/>
                </a:cubicBezTo>
                <a:cubicBezTo>
                  <a:pt x="5489486" y="5427576"/>
                  <a:pt x="5489486" y="5427576"/>
                  <a:pt x="5484693" y="5429840"/>
                </a:cubicBezTo>
                <a:cubicBezTo>
                  <a:pt x="5476322" y="5486587"/>
                  <a:pt x="5460891" y="5540803"/>
                  <a:pt x="5431604" y="5578103"/>
                </a:cubicBezTo>
                <a:cubicBezTo>
                  <a:pt x="5437875" y="5616199"/>
                  <a:pt x="5395949" y="5688799"/>
                  <a:pt x="5383045" y="5735954"/>
                </a:cubicBezTo>
                <a:cubicBezTo>
                  <a:pt x="5373196" y="5752339"/>
                  <a:pt x="5370931" y="5747543"/>
                  <a:pt x="5371193" y="5735689"/>
                </a:cubicBezTo>
                <a:cubicBezTo>
                  <a:pt x="5365875" y="5761664"/>
                  <a:pt x="5348704" y="5787374"/>
                  <a:pt x="5353234" y="5796964"/>
                </a:cubicBezTo>
                <a:cubicBezTo>
                  <a:pt x="5335800" y="5834529"/>
                  <a:pt x="5323423" y="5857974"/>
                  <a:pt x="5315838" y="5879154"/>
                </a:cubicBezTo>
                <a:cubicBezTo>
                  <a:pt x="5303461" y="5902599"/>
                  <a:pt x="5293610" y="5918984"/>
                  <a:pt x="5271646" y="5946958"/>
                </a:cubicBezTo>
                <a:cubicBezTo>
                  <a:pt x="5264588" y="5944427"/>
                  <a:pt x="5271909" y="5935102"/>
                  <a:pt x="5264849" y="5932571"/>
                </a:cubicBezTo>
                <a:cubicBezTo>
                  <a:pt x="5240094" y="5979461"/>
                  <a:pt x="5227454" y="6014761"/>
                  <a:pt x="5205226" y="6054591"/>
                </a:cubicBezTo>
                <a:cubicBezTo>
                  <a:pt x="5190059" y="6096952"/>
                  <a:pt x="5167831" y="6136781"/>
                  <a:pt x="5133488" y="6188200"/>
                </a:cubicBezTo>
                <a:cubicBezTo>
                  <a:pt x="5148394" y="6157694"/>
                  <a:pt x="5131486" y="6171548"/>
                  <a:pt x="5117105" y="6178342"/>
                </a:cubicBezTo>
                <a:cubicBezTo>
                  <a:pt x="5112311" y="6180607"/>
                  <a:pt x="5109783" y="6187667"/>
                  <a:pt x="5104989" y="6189932"/>
                </a:cubicBezTo>
                <a:cubicBezTo>
                  <a:pt x="5104989" y="6189932"/>
                  <a:pt x="5102724" y="6185136"/>
                  <a:pt x="5105252" y="6178076"/>
                </a:cubicBezTo>
                <a:cubicBezTo>
                  <a:pt x="5105252" y="6178076"/>
                  <a:pt x="5105252" y="6178076"/>
                  <a:pt x="5107780" y="6171017"/>
                </a:cubicBezTo>
                <a:cubicBezTo>
                  <a:pt x="5102724" y="6185136"/>
                  <a:pt x="5095927" y="6170750"/>
                  <a:pt x="5110570" y="6152101"/>
                </a:cubicBezTo>
                <a:cubicBezTo>
                  <a:pt x="5110570" y="6152101"/>
                  <a:pt x="5110570" y="6152101"/>
                  <a:pt x="5117630" y="6154631"/>
                </a:cubicBezTo>
                <a:cubicBezTo>
                  <a:pt x="5122423" y="6152366"/>
                  <a:pt x="5124951" y="6145306"/>
                  <a:pt x="5124951" y="6145306"/>
                </a:cubicBezTo>
                <a:cubicBezTo>
                  <a:pt x="5132010" y="6147837"/>
                  <a:pt x="5127217" y="6150102"/>
                  <a:pt x="5124689" y="6157162"/>
                </a:cubicBezTo>
                <a:cubicBezTo>
                  <a:pt x="5124689" y="6157162"/>
                  <a:pt x="5124689" y="6157162"/>
                  <a:pt x="5122160" y="6164222"/>
                </a:cubicBezTo>
                <a:cubicBezTo>
                  <a:pt x="5141597" y="6143308"/>
                  <a:pt x="5166353" y="6096419"/>
                  <a:pt x="5161821" y="6086827"/>
                </a:cubicBezTo>
                <a:cubicBezTo>
                  <a:pt x="5186577" y="6039938"/>
                  <a:pt x="5220658" y="6000375"/>
                  <a:pt x="5223710" y="5969604"/>
                </a:cubicBezTo>
                <a:cubicBezTo>
                  <a:pt x="5238616" y="5939099"/>
                  <a:pt x="5240620" y="5955750"/>
                  <a:pt x="5255262" y="5937100"/>
                </a:cubicBezTo>
                <a:cubicBezTo>
                  <a:pt x="5270168" y="5906595"/>
                  <a:pt x="5258316" y="5906330"/>
                  <a:pt x="5265899" y="5885149"/>
                </a:cubicBezTo>
                <a:cubicBezTo>
                  <a:pt x="5292658" y="5854910"/>
                  <a:pt x="5302771" y="5826670"/>
                  <a:pt x="5310355" y="5805490"/>
                </a:cubicBezTo>
                <a:cubicBezTo>
                  <a:pt x="5317939" y="5784310"/>
                  <a:pt x="5323258" y="5758334"/>
                  <a:pt x="5342957" y="5725565"/>
                </a:cubicBezTo>
                <a:cubicBezTo>
                  <a:pt x="5352544" y="5721035"/>
                  <a:pt x="5359865" y="5711711"/>
                  <a:pt x="5359603" y="5723566"/>
                </a:cubicBezTo>
                <a:cubicBezTo>
                  <a:pt x="5380698" y="5681339"/>
                  <a:pt x="5393970" y="5644274"/>
                  <a:pt x="5405162" y="5607458"/>
                </a:cubicBezTo>
                <a:lnTo>
                  <a:pt x="5419834" y="5556614"/>
                </a:lnTo>
                <a:lnTo>
                  <a:pt x="5343783" y="5707015"/>
                </a:lnTo>
                <a:cubicBezTo>
                  <a:pt x="5137377" y="6084780"/>
                  <a:pt x="4883032" y="6432513"/>
                  <a:pt x="4588841" y="6742552"/>
                </a:cubicBezTo>
                <a:lnTo>
                  <a:pt x="4469515" y="6858000"/>
                </a:lnTo>
                <a:lnTo>
                  <a:pt x="4102414" y="6858000"/>
                </a:lnTo>
                <a:lnTo>
                  <a:pt x="4156175" y="6787476"/>
                </a:lnTo>
                <a:cubicBezTo>
                  <a:pt x="4215224" y="6694684"/>
                  <a:pt x="4274274" y="6610327"/>
                  <a:pt x="4333324" y="6525971"/>
                </a:cubicBezTo>
                <a:cubicBezTo>
                  <a:pt x="4350199" y="6525971"/>
                  <a:pt x="4350197" y="6534407"/>
                  <a:pt x="4350197" y="6551277"/>
                </a:cubicBezTo>
                <a:cubicBezTo>
                  <a:pt x="4392373" y="6475355"/>
                  <a:pt x="4426118" y="6424743"/>
                  <a:pt x="4451424" y="6365693"/>
                </a:cubicBezTo>
                <a:cubicBezTo>
                  <a:pt x="4476730" y="6321404"/>
                  <a:pt x="4497293" y="6277118"/>
                  <a:pt x="4527346" y="6225714"/>
                </a:cubicBezTo>
                <a:lnTo>
                  <a:pt x="4556321" y="6179312"/>
                </a:lnTo>
                <a:lnTo>
                  <a:pt x="4561089" y="6180105"/>
                </a:lnTo>
                <a:cubicBezTo>
                  <a:pt x="4561089" y="6180105"/>
                  <a:pt x="4569528" y="6180107"/>
                  <a:pt x="4577961" y="6171673"/>
                </a:cubicBezTo>
                <a:lnTo>
                  <a:pt x="4586396" y="6171671"/>
                </a:lnTo>
                <a:cubicBezTo>
                  <a:pt x="4594833" y="6154801"/>
                  <a:pt x="4611704" y="6137929"/>
                  <a:pt x="4603267" y="6129493"/>
                </a:cubicBezTo>
                <a:cubicBezTo>
                  <a:pt x="4611704" y="6129493"/>
                  <a:pt x="4620140" y="6121059"/>
                  <a:pt x="4620139" y="6112623"/>
                </a:cubicBezTo>
                <a:lnTo>
                  <a:pt x="4620140" y="6104185"/>
                </a:lnTo>
                <a:lnTo>
                  <a:pt x="4611704" y="6104186"/>
                </a:lnTo>
                <a:cubicBezTo>
                  <a:pt x="4628575" y="6083098"/>
                  <a:pt x="4637011" y="6066227"/>
                  <a:pt x="4645446" y="6049356"/>
                </a:cubicBezTo>
                <a:lnTo>
                  <a:pt x="4658579" y="6024607"/>
                </a:lnTo>
                <a:lnTo>
                  <a:pt x="4657191" y="6022823"/>
                </a:lnTo>
                <a:cubicBezTo>
                  <a:pt x="4653015" y="6023181"/>
                  <a:pt x="4645022" y="6028074"/>
                  <a:pt x="4637720" y="6031225"/>
                </a:cubicBezTo>
                <a:cubicBezTo>
                  <a:pt x="4632853" y="6033324"/>
                  <a:pt x="4630086" y="6040295"/>
                  <a:pt x="4625218" y="6042395"/>
                </a:cubicBezTo>
                <a:lnTo>
                  <a:pt x="4625358" y="6039920"/>
                </a:lnTo>
                <a:lnTo>
                  <a:pt x="4603267" y="6062007"/>
                </a:lnTo>
                <a:cubicBezTo>
                  <a:pt x="4611704" y="6053573"/>
                  <a:pt x="4620140" y="6045137"/>
                  <a:pt x="4620139" y="6036700"/>
                </a:cubicBezTo>
                <a:cubicBezTo>
                  <a:pt x="4586397" y="6078878"/>
                  <a:pt x="4544217" y="6129493"/>
                  <a:pt x="4502039" y="6188543"/>
                </a:cubicBezTo>
                <a:cubicBezTo>
                  <a:pt x="4459860" y="6247593"/>
                  <a:pt x="4417681" y="6306643"/>
                  <a:pt x="4383940" y="6357257"/>
                </a:cubicBezTo>
                <a:cubicBezTo>
                  <a:pt x="4383939" y="6348819"/>
                  <a:pt x="4375504" y="6348821"/>
                  <a:pt x="4367067" y="6357256"/>
                </a:cubicBezTo>
                <a:cubicBezTo>
                  <a:pt x="4324889" y="6407871"/>
                  <a:pt x="4291146" y="6450050"/>
                  <a:pt x="4240530" y="6492227"/>
                </a:cubicBezTo>
                <a:cubicBezTo>
                  <a:pt x="4248967" y="6509098"/>
                  <a:pt x="4206790" y="6525971"/>
                  <a:pt x="4189918" y="6542842"/>
                </a:cubicBezTo>
                <a:cubicBezTo>
                  <a:pt x="4181480" y="6551277"/>
                  <a:pt x="4189918" y="6559714"/>
                  <a:pt x="4173045" y="6568148"/>
                </a:cubicBezTo>
                <a:cubicBezTo>
                  <a:pt x="4173044" y="6576584"/>
                  <a:pt x="4147738" y="6585021"/>
                  <a:pt x="4130868" y="6601891"/>
                </a:cubicBezTo>
                <a:cubicBezTo>
                  <a:pt x="4105561" y="6627198"/>
                  <a:pt x="4080254" y="6660939"/>
                  <a:pt x="4054944" y="6686246"/>
                </a:cubicBezTo>
                <a:cubicBezTo>
                  <a:pt x="4021201" y="6719991"/>
                  <a:pt x="4021201" y="6728426"/>
                  <a:pt x="3979024" y="6762169"/>
                </a:cubicBezTo>
                <a:cubicBezTo>
                  <a:pt x="3960044" y="6783258"/>
                  <a:pt x="3938427" y="6803820"/>
                  <a:pt x="3916151" y="6823459"/>
                </a:cubicBezTo>
                <a:lnTo>
                  <a:pt x="3874750" y="6858000"/>
                </a:lnTo>
                <a:lnTo>
                  <a:pt x="3809992" y="6858000"/>
                </a:lnTo>
                <a:lnTo>
                  <a:pt x="3835617" y="6838089"/>
                </a:lnTo>
                <a:cubicBezTo>
                  <a:pt x="3945281" y="6753734"/>
                  <a:pt x="4046511" y="6660941"/>
                  <a:pt x="4139304" y="6576584"/>
                </a:cubicBezTo>
                <a:cubicBezTo>
                  <a:pt x="4113995" y="6576584"/>
                  <a:pt x="4080253" y="6635634"/>
                  <a:pt x="4046510" y="6652505"/>
                </a:cubicBezTo>
                <a:cubicBezTo>
                  <a:pt x="4046511" y="6660941"/>
                  <a:pt x="4029637" y="6660942"/>
                  <a:pt x="4021202" y="6660941"/>
                </a:cubicBezTo>
                <a:cubicBezTo>
                  <a:pt x="3962152" y="6711555"/>
                  <a:pt x="3886231" y="6779041"/>
                  <a:pt x="3810311" y="6829655"/>
                </a:cubicBezTo>
                <a:lnTo>
                  <a:pt x="3774445" y="6858000"/>
                </a:lnTo>
                <a:lnTo>
                  <a:pt x="3720522" y="6858000"/>
                </a:lnTo>
                <a:lnTo>
                  <a:pt x="3734388" y="6846525"/>
                </a:lnTo>
                <a:cubicBezTo>
                  <a:pt x="3759695" y="6829655"/>
                  <a:pt x="3785001" y="6821219"/>
                  <a:pt x="3768132" y="6821217"/>
                </a:cubicBezTo>
                <a:cubicBezTo>
                  <a:pt x="3793438" y="6795912"/>
                  <a:pt x="3827182" y="6770605"/>
                  <a:pt x="3869358" y="6745298"/>
                </a:cubicBezTo>
                <a:cubicBezTo>
                  <a:pt x="3877794" y="6736862"/>
                  <a:pt x="3894670" y="6719991"/>
                  <a:pt x="3911538" y="6711555"/>
                </a:cubicBezTo>
                <a:lnTo>
                  <a:pt x="3919975" y="6711555"/>
                </a:lnTo>
                <a:lnTo>
                  <a:pt x="3928411" y="6703118"/>
                </a:lnTo>
                <a:lnTo>
                  <a:pt x="3928411" y="6694684"/>
                </a:lnTo>
                <a:lnTo>
                  <a:pt x="3936845" y="6694684"/>
                </a:lnTo>
                <a:cubicBezTo>
                  <a:pt x="3995895" y="6644071"/>
                  <a:pt x="4054944" y="6593455"/>
                  <a:pt x="4097124" y="6551277"/>
                </a:cubicBezTo>
                <a:cubicBezTo>
                  <a:pt x="4105561" y="6551277"/>
                  <a:pt x="4113995" y="6551277"/>
                  <a:pt x="4113995" y="6542841"/>
                </a:cubicBezTo>
                <a:lnTo>
                  <a:pt x="4122431" y="6542841"/>
                </a:lnTo>
                <a:cubicBezTo>
                  <a:pt x="4122431" y="6542841"/>
                  <a:pt x="4130867" y="6542841"/>
                  <a:pt x="4130869" y="6534407"/>
                </a:cubicBezTo>
                <a:cubicBezTo>
                  <a:pt x="4130868" y="6531595"/>
                  <a:pt x="4130867" y="6528783"/>
                  <a:pt x="4130868" y="6525971"/>
                </a:cubicBezTo>
                <a:cubicBezTo>
                  <a:pt x="4156175" y="6500664"/>
                  <a:pt x="4215225" y="6450050"/>
                  <a:pt x="4189919" y="6458484"/>
                </a:cubicBezTo>
                <a:lnTo>
                  <a:pt x="4198354" y="6450050"/>
                </a:lnTo>
                <a:cubicBezTo>
                  <a:pt x="4206788" y="6450048"/>
                  <a:pt x="4206790" y="6433178"/>
                  <a:pt x="4206790" y="6433178"/>
                </a:cubicBezTo>
                <a:lnTo>
                  <a:pt x="4190270" y="6433178"/>
                </a:lnTo>
                <a:lnTo>
                  <a:pt x="4207843" y="6416307"/>
                </a:lnTo>
                <a:lnTo>
                  <a:pt x="4215199" y="6391088"/>
                </a:lnTo>
                <a:cubicBezTo>
                  <a:pt x="4215259" y="6391032"/>
                  <a:pt x="4215318" y="6390975"/>
                  <a:pt x="4215378" y="6390919"/>
                </a:cubicBezTo>
                <a:lnTo>
                  <a:pt x="4244751" y="6375183"/>
                </a:lnTo>
                <a:cubicBezTo>
                  <a:pt x="4253186" y="6365692"/>
                  <a:pt x="4261622" y="6353038"/>
                  <a:pt x="4274275" y="6340386"/>
                </a:cubicBezTo>
                <a:lnTo>
                  <a:pt x="4282710" y="6340386"/>
                </a:lnTo>
                <a:cubicBezTo>
                  <a:pt x="4282712" y="6331950"/>
                  <a:pt x="4291146" y="6331950"/>
                  <a:pt x="4282712" y="6331950"/>
                </a:cubicBezTo>
                <a:cubicBezTo>
                  <a:pt x="4282712" y="6329138"/>
                  <a:pt x="4282711" y="6326326"/>
                  <a:pt x="4282711" y="6323514"/>
                </a:cubicBezTo>
                <a:cubicBezTo>
                  <a:pt x="4291147" y="6315079"/>
                  <a:pt x="4299581" y="6315079"/>
                  <a:pt x="4308018" y="6315078"/>
                </a:cubicBezTo>
                <a:lnTo>
                  <a:pt x="4299581" y="6323514"/>
                </a:lnTo>
                <a:cubicBezTo>
                  <a:pt x="4291146" y="6331950"/>
                  <a:pt x="4291147" y="6340386"/>
                  <a:pt x="4291147" y="6340386"/>
                </a:cubicBezTo>
                <a:cubicBezTo>
                  <a:pt x="4299583" y="6340386"/>
                  <a:pt x="4308017" y="6340384"/>
                  <a:pt x="4308019" y="6331950"/>
                </a:cubicBezTo>
                <a:lnTo>
                  <a:pt x="4316453" y="6331950"/>
                </a:lnTo>
                <a:cubicBezTo>
                  <a:pt x="4316454" y="6340386"/>
                  <a:pt x="4274274" y="6365693"/>
                  <a:pt x="4282711" y="6374128"/>
                </a:cubicBezTo>
                <a:cubicBezTo>
                  <a:pt x="4358631" y="6289771"/>
                  <a:pt x="4459860" y="6196979"/>
                  <a:pt x="4544217" y="6104187"/>
                </a:cubicBezTo>
                <a:cubicBezTo>
                  <a:pt x="4552653" y="6095750"/>
                  <a:pt x="4561090" y="6078880"/>
                  <a:pt x="4569526" y="6070442"/>
                </a:cubicBezTo>
                <a:lnTo>
                  <a:pt x="4577961" y="6062009"/>
                </a:lnTo>
                <a:cubicBezTo>
                  <a:pt x="4611704" y="6024048"/>
                  <a:pt x="4647556" y="5979761"/>
                  <a:pt x="4683408" y="5931256"/>
                </a:cubicBezTo>
                <a:lnTo>
                  <a:pt x="4748312" y="5835198"/>
                </a:lnTo>
                <a:lnTo>
                  <a:pt x="4751363" y="5826231"/>
                </a:lnTo>
                <a:cubicBezTo>
                  <a:pt x="4759329" y="5811241"/>
                  <a:pt x="4763672" y="5807923"/>
                  <a:pt x="4767931" y="5806085"/>
                </a:cubicBezTo>
                <a:lnTo>
                  <a:pt x="4768003" y="5806053"/>
                </a:lnTo>
                <a:lnTo>
                  <a:pt x="4788853" y="5775196"/>
                </a:lnTo>
                <a:lnTo>
                  <a:pt x="4792070" y="5772856"/>
                </a:lnTo>
                <a:lnTo>
                  <a:pt x="4793063" y="5765638"/>
                </a:lnTo>
                <a:cubicBezTo>
                  <a:pt x="4793133" y="5759110"/>
                  <a:pt x="4792249" y="5753715"/>
                  <a:pt x="4796398" y="5743259"/>
                </a:cubicBezTo>
                <a:cubicBezTo>
                  <a:pt x="4824170" y="5713949"/>
                  <a:pt x="4835236" y="5686068"/>
                  <a:pt x="4843536" y="5665159"/>
                </a:cubicBezTo>
                <a:cubicBezTo>
                  <a:pt x="4851836" y="5644248"/>
                  <a:pt x="4858035" y="5618468"/>
                  <a:pt x="4878837" y="5586387"/>
                </a:cubicBezTo>
                <a:cubicBezTo>
                  <a:pt x="4888572" y="5582186"/>
                  <a:pt x="4896207" y="5573116"/>
                  <a:pt x="4895541" y="5584956"/>
                </a:cubicBezTo>
                <a:cubicBezTo>
                  <a:pt x="4940577" y="5501985"/>
                  <a:pt x="4953640" y="5438585"/>
                  <a:pt x="4981973" y="5357045"/>
                </a:cubicBezTo>
                <a:cubicBezTo>
                  <a:pt x="4977105" y="5359145"/>
                  <a:pt x="4966704" y="5375186"/>
                  <a:pt x="4962502" y="5365447"/>
                </a:cubicBezTo>
                <a:cubicBezTo>
                  <a:pt x="4978331" y="5295077"/>
                  <a:pt x="5011740" y="5292214"/>
                  <a:pt x="5038742" y="5234354"/>
                </a:cubicBezTo>
                <a:cubicBezTo>
                  <a:pt x="5047812" y="5241993"/>
                  <a:pt x="5029775" y="5267103"/>
                  <a:pt x="5031211" y="5283813"/>
                </a:cubicBezTo>
                <a:cubicBezTo>
                  <a:pt x="5029110" y="5278944"/>
                  <a:pt x="5029110" y="5278944"/>
                  <a:pt x="5033979" y="5276843"/>
                </a:cubicBezTo>
                <a:cubicBezTo>
                  <a:pt x="5036744" y="5269873"/>
                  <a:pt x="5041612" y="5267773"/>
                  <a:pt x="5038846" y="5274743"/>
                </a:cubicBezTo>
                <a:cubicBezTo>
                  <a:pt x="5038846" y="5274743"/>
                  <a:pt x="5038180" y="5286582"/>
                  <a:pt x="5033312" y="5288683"/>
                </a:cubicBezTo>
                <a:cubicBezTo>
                  <a:pt x="5033312" y="5288683"/>
                  <a:pt x="5035413" y="5293552"/>
                  <a:pt x="5035413" y="5293552"/>
                </a:cubicBezTo>
                <a:cubicBezTo>
                  <a:pt x="5035413" y="5293552"/>
                  <a:pt x="5035413" y="5293552"/>
                  <a:pt x="5030545" y="5295653"/>
                </a:cubicBezTo>
                <a:cubicBezTo>
                  <a:pt x="5020249" y="5352082"/>
                  <a:pt x="5002985" y="5405743"/>
                  <a:pt x="4972446" y="5442024"/>
                </a:cubicBezTo>
                <a:cubicBezTo>
                  <a:pt x="4977419" y="5480313"/>
                  <a:pt x="4933047" y="5551444"/>
                  <a:pt x="4918549" y="5598134"/>
                </a:cubicBezTo>
                <a:cubicBezTo>
                  <a:pt x="4908148" y="5614175"/>
                  <a:pt x="4906047" y="5609305"/>
                  <a:pt x="4906713" y="5597465"/>
                </a:cubicBezTo>
                <a:cubicBezTo>
                  <a:pt x="4900514" y="5623245"/>
                  <a:pt x="4882478" y="5648356"/>
                  <a:pt x="4886681" y="5658095"/>
                </a:cubicBezTo>
                <a:cubicBezTo>
                  <a:pt x="4867979" y="5695045"/>
                  <a:pt x="4854812" y="5718056"/>
                  <a:pt x="4846511" y="5738966"/>
                </a:cubicBezTo>
                <a:cubicBezTo>
                  <a:pt x="4833344" y="5761976"/>
                  <a:pt x="4822943" y="5778017"/>
                  <a:pt x="4800039" y="5805228"/>
                </a:cubicBezTo>
                <a:cubicBezTo>
                  <a:pt x="4796555" y="5803844"/>
                  <a:pt x="4796721" y="5800883"/>
                  <a:pt x="4796888" y="5797923"/>
                </a:cubicBezTo>
                <a:lnTo>
                  <a:pt x="4793961" y="5791139"/>
                </a:lnTo>
                <a:lnTo>
                  <a:pt x="4788854" y="5800502"/>
                </a:lnTo>
                <a:lnTo>
                  <a:pt x="4788524" y="5800530"/>
                </a:lnTo>
                <a:lnTo>
                  <a:pt x="4772434" y="5831127"/>
                </a:lnTo>
                <a:lnTo>
                  <a:pt x="4771983" y="5834245"/>
                </a:lnTo>
                <a:lnTo>
                  <a:pt x="4770615" y="5834587"/>
                </a:lnTo>
                <a:lnTo>
                  <a:pt x="4763546" y="5848027"/>
                </a:lnTo>
                <a:lnTo>
                  <a:pt x="4763547" y="5851116"/>
                </a:lnTo>
                <a:cubicBezTo>
                  <a:pt x="4755109" y="5876421"/>
                  <a:pt x="4721369" y="5935473"/>
                  <a:pt x="4729804" y="5927037"/>
                </a:cubicBezTo>
                <a:cubicBezTo>
                  <a:pt x="4729804" y="5918602"/>
                  <a:pt x="4738242" y="5918602"/>
                  <a:pt x="4738240" y="5910164"/>
                </a:cubicBezTo>
                <a:cubicBezTo>
                  <a:pt x="4738242" y="5918602"/>
                  <a:pt x="4738240" y="5927039"/>
                  <a:pt x="4738240" y="5927039"/>
                </a:cubicBezTo>
                <a:cubicBezTo>
                  <a:pt x="4738240" y="5927039"/>
                  <a:pt x="4746676" y="5927038"/>
                  <a:pt x="4755110" y="5918603"/>
                </a:cubicBezTo>
                <a:cubicBezTo>
                  <a:pt x="4755110" y="5921414"/>
                  <a:pt x="4755110" y="5924227"/>
                  <a:pt x="4755112" y="5927039"/>
                </a:cubicBezTo>
                <a:cubicBezTo>
                  <a:pt x="4755112" y="5927039"/>
                  <a:pt x="4746676" y="5927038"/>
                  <a:pt x="4746676" y="5935473"/>
                </a:cubicBezTo>
                <a:cubicBezTo>
                  <a:pt x="4746676" y="5938284"/>
                  <a:pt x="4746677" y="5941096"/>
                  <a:pt x="4746678" y="5943907"/>
                </a:cubicBezTo>
                <a:cubicBezTo>
                  <a:pt x="4729804" y="5969216"/>
                  <a:pt x="4721369" y="5986087"/>
                  <a:pt x="4721368" y="5994521"/>
                </a:cubicBezTo>
                <a:lnTo>
                  <a:pt x="4721369" y="6002959"/>
                </a:lnTo>
                <a:lnTo>
                  <a:pt x="4729804" y="5994523"/>
                </a:lnTo>
                <a:cubicBezTo>
                  <a:pt x="4721369" y="6002959"/>
                  <a:pt x="4729804" y="6002959"/>
                  <a:pt x="4738240" y="5994523"/>
                </a:cubicBezTo>
                <a:cubicBezTo>
                  <a:pt x="4696060" y="6053573"/>
                  <a:pt x="4679190" y="6095752"/>
                  <a:pt x="4653883" y="6146366"/>
                </a:cubicBezTo>
                <a:cubicBezTo>
                  <a:pt x="4628575" y="6188543"/>
                  <a:pt x="4603266" y="6230723"/>
                  <a:pt x="4561090" y="6289771"/>
                </a:cubicBezTo>
                <a:cubicBezTo>
                  <a:pt x="4569526" y="6281334"/>
                  <a:pt x="4569526" y="6289770"/>
                  <a:pt x="4561089" y="6298205"/>
                </a:cubicBezTo>
                <a:lnTo>
                  <a:pt x="4552654" y="6298207"/>
                </a:lnTo>
                <a:lnTo>
                  <a:pt x="4552653" y="6306643"/>
                </a:lnTo>
                <a:lnTo>
                  <a:pt x="4544217" y="6315080"/>
                </a:lnTo>
                <a:lnTo>
                  <a:pt x="4527347" y="6340384"/>
                </a:lnTo>
                <a:cubicBezTo>
                  <a:pt x="4535782" y="6340386"/>
                  <a:pt x="4527347" y="6348821"/>
                  <a:pt x="4527349" y="6357257"/>
                </a:cubicBezTo>
                <a:cubicBezTo>
                  <a:pt x="4544217" y="6340387"/>
                  <a:pt x="4535782" y="6340386"/>
                  <a:pt x="4544216" y="6323514"/>
                </a:cubicBezTo>
                <a:lnTo>
                  <a:pt x="4552655" y="6323514"/>
                </a:lnTo>
                <a:cubicBezTo>
                  <a:pt x="4552655" y="6326326"/>
                  <a:pt x="4552654" y="6329138"/>
                  <a:pt x="4552653" y="6331950"/>
                </a:cubicBezTo>
                <a:cubicBezTo>
                  <a:pt x="4561090" y="6331950"/>
                  <a:pt x="4561089" y="6323512"/>
                  <a:pt x="4561089" y="6323512"/>
                </a:cubicBezTo>
                <a:lnTo>
                  <a:pt x="4561090" y="6315079"/>
                </a:lnTo>
                <a:lnTo>
                  <a:pt x="4569526" y="6306641"/>
                </a:lnTo>
                <a:cubicBezTo>
                  <a:pt x="4577961" y="6298207"/>
                  <a:pt x="4577961" y="6272900"/>
                  <a:pt x="4586397" y="6281336"/>
                </a:cubicBezTo>
                <a:cubicBezTo>
                  <a:pt x="4603267" y="6272900"/>
                  <a:pt x="4577961" y="6272900"/>
                  <a:pt x="4586397" y="6264464"/>
                </a:cubicBezTo>
                <a:cubicBezTo>
                  <a:pt x="4594833" y="6256029"/>
                  <a:pt x="4594833" y="6264464"/>
                  <a:pt x="4603267" y="6264464"/>
                </a:cubicBezTo>
                <a:cubicBezTo>
                  <a:pt x="4611704" y="6247593"/>
                  <a:pt x="4628576" y="6205416"/>
                  <a:pt x="4628576" y="6205416"/>
                </a:cubicBezTo>
                <a:cubicBezTo>
                  <a:pt x="4645449" y="6171671"/>
                  <a:pt x="4687626" y="6121059"/>
                  <a:pt x="4696061" y="6104186"/>
                </a:cubicBezTo>
                <a:cubicBezTo>
                  <a:pt x="4704497" y="6095752"/>
                  <a:pt x="4696061" y="6104186"/>
                  <a:pt x="4687626" y="6104185"/>
                </a:cubicBezTo>
                <a:cubicBezTo>
                  <a:pt x="4696061" y="6104186"/>
                  <a:pt x="4704496" y="6087316"/>
                  <a:pt x="4704496" y="6087316"/>
                </a:cubicBezTo>
                <a:lnTo>
                  <a:pt x="4704497" y="6070444"/>
                </a:lnTo>
                <a:cubicBezTo>
                  <a:pt x="4712933" y="6062009"/>
                  <a:pt x="4712935" y="6078880"/>
                  <a:pt x="4712933" y="6070444"/>
                </a:cubicBezTo>
                <a:cubicBezTo>
                  <a:pt x="4729803" y="6062009"/>
                  <a:pt x="4712933" y="6045137"/>
                  <a:pt x="4729804" y="6053573"/>
                </a:cubicBezTo>
                <a:cubicBezTo>
                  <a:pt x="4736130" y="6028266"/>
                  <a:pt x="4751949" y="5983979"/>
                  <a:pt x="4770138" y="5956299"/>
                </a:cubicBezTo>
                <a:lnTo>
                  <a:pt x="4783304" y="5941648"/>
                </a:lnTo>
                <a:lnTo>
                  <a:pt x="4783581" y="5941799"/>
                </a:lnTo>
                <a:cubicBezTo>
                  <a:pt x="4786745" y="5941800"/>
                  <a:pt x="4788854" y="5939691"/>
                  <a:pt x="4788853" y="5935473"/>
                </a:cubicBezTo>
                <a:lnTo>
                  <a:pt x="4783304" y="5941648"/>
                </a:lnTo>
                <a:lnTo>
                  <a:pt x="4771983" y="5935471"/>
                </a:lnTo>
                <a:cubicBezTo>
                  <a:pt x="4814160" y="5876423"/>
                  <a:pt x="4864778" y="5783632"/>
                  <a:pt x="4873212" y="5749889"/>
                </a:cubicBezTo>
                <a:cubicBezTo>
                  <a:pt x="4881647" y="5733018"/>
                  <a:pt x="4949133" y="5640225"/>
                  <a:pt x="4949133" y="5598046"/>
                </a:cubicBezTo>
                <a:cubicBezTo>
                  <a:pt x="4957569" y="5581173"/>
                  <a:pt x="4949133" y="5598046"/>
                  <a:pt x="4957571" y="5598047"/>
                </a:cubicBezTo>
                <a:cubicBezTo>
                  <a:pt x="4957571" y="5572739"/>
                  <a:pt x="4991311" y="5522125"/>
                  <a:pt x="5008183" y="5496818"/>
                </a:cubicBezTo>
                <a:cubicBezTo>
                  <a:pt x="5008183" y="5496818"/>
                  <a:pt x="4999747" y="5513691"/>
                  <a:pt x="5008182" y="5522123"/>
                </a:cubicBezTo>
                <a:cubicBezTo>
                  <a:pt x="5025054" y="5463075"/>
                  <a:pt x="5016619" y="5479947"/>
                  <a:pt x="4999747" y="5488384"/>
                </a:cubicBezTo>
                <a:cubicBezTo>
                  <a:pt x="5033490" y="5420898"/>
                  <a:pt x="5033490" y="5412461"/>
                  <a:pt x="5067232" y="5378718"/>
                </a:cubicBezTo>
                <a:lnTo>
                  <a:pt x="5075669" y="5370283"/>
                </a:lnTo>
                <a:lnTo>
                  <a:pt x="5075669" y="5361848"/>
                </a:lnTo>
                <a:lnTo>
                  <a:pt x="5067234" y="5361848"/>
                </a:lnTo>
                <a:cubicBezTo>
                  <a:pt x="5067234" y="5361848"/>
                  <a:pt x="5067233" y="5353409"/>
                  <a:pt x="5075669" y="5344976"/>
                </a:cubicBezTo>
                <a:cubicBezTo>
                  <a:pt x="5075670" y="5347788"/>
                  <a:pt x="5075670" y="5350600"/>
                  <a:pt x="5075671" y="5353411"/>
                </a:cubicBezTo>
                <a:lnTo>
                  <a:pt x="5084105" y="5353411"/>
                </a:lnTo>
                <a:lnTo>
                  <a:pt x="5084105" y="5336541"/>
                </a:lnTo>
                <a:lnTo>
                  <a:pt x="5092541" y="5328103"/>
                </a:lnTo>
                <a:cubicBezTo>
                  <a:pt x="5100976" y="5319670"/>
                  <a:pt x="5117848" y="5277491"/>
                  <a:pt x="5092541" y="5302798"/>
                </a:cubicBezTo>
                <a:cubicBezTo>
                  <a:pt x="5100976" y="5294363"/>
                  <a:pt x="5100976" y="5294363"/>
                  <a:pt x="5100978" y="5285927"/>
                </a:cubicBezTo>
                <a:cubicBezTo>
                  <a:pt x="5100978" y="5285927"/>
                  <a:pt x="5092539" y="5285927"/>
                  <a:pt x="5092541" y="5294363"/>
                </a:cubicBezTo>
                <a:cubicBezTo>
                  <a:pt x="5092541" y="5294363"/>
                  <a:pt x="5084105" y="5294363"/>
                  <a:pt x="5084105" y="5302796"/>
                </a:cubicBezTo>
                <a:lnTo>
                  <a:pt x="5084105" y="5285927"/>
                </a:lnTo>
                <a:cubicBezTo>
                  <a:pt x="5092540" y="5277491"/>
                  <a:pt x="5100976" y="5260620"/>
                  <a:pt x="5109412" y="5235313"/>
                </a:cubicBezTo>
                <a:cubicBezTo>
                  <a:pt x="5126283" y="5201570"/>
                  <a:pt x="5143156" y="5167827"/>
                  <a:pt x="5151589" y="5142520"/>
                </a:cubicBezTo>
                <a:lnTo>
                  <a:pt x="5160025" y="5134084"/>
                </a:lnTo>
                <a:lnTo>
                  <a:pt x="5160025" y="5125649"/>
                </a:lnTo>
                <a:cubicBezTo>
                  <a:pt x="5160025" y="5108777"/>
                  <a:pt x="5168461" y="5091906"/>
                  <a:pt x="5176898" y="5083470"/>
                </a:cubicBezTo>
                <a:cubicBezTo>
                  <a:pt x="5176897" y="5075036"/>
                  <a:pt x="5185332" y="5058163"/>
                  <a:pt x="5185333" y="5049729"/>
                </a:cubicBezTo>
                <a:cubicBezTo>
                  <a:pt x="5193769" y="5032856"/>
                  <a:pt x="5210641" y="5007550"/>
                  <a:pt x="5219076" y="4990679"/>
                </a:cubicBezTo>
                <a:lnTo>
                  <a:pt x="5227514" y="4990679"/>
                </a:lnTo>
                <a:cubicBezTo>
                  <a:pt x="5227512" y="4982241"/>
                  <a:pt x="5227512" y="4982241"/>
                  <a:pt x="5227511" y="4973806"/>
                </a:cubicBezTo>
                <a:lnTo>
                  <a:pt x="5227512" y="4965372"/>
                </a:lnTo>
                <a:lnTo>
                  <a:pt x="5219077" y="4973806"/>
                </a:lnTo>
                <a:cubicBezTo>
                  <a:pt x="5227512" y="4956934"/>
                  <a:pt x="5252821" y="4931627"/>
                  <a:pt x="5244383" y="4914756"/>
                </a:cubicBezTo>
                <a:cubicBezTo>
                  <a:pt x="5252819" y="4914756"/>
                  <a:pt x="5252819" y="4914756"/>
                  <a:pt x="5252819" y="4906320"/>
                </a:cubicBezTo>
                <a:cubicBezTo>
                  <a:pt x="5261255" y="4897886"/>
                  <a:pt x="5252821" y="4897886"/>
                  <a:pt x="5252821" y="4897886"/>
                </a:cubicBezTo>
                <a:cubicBezTo>
                  <a:pt x="5269693" y="4872579"/>
                  <a:pt x="5252819" y="4847272"/>
                  <a:pt x="5269691" y="4838836"/>
                </a:cubicBezTo>
                <a:lnTo>
                  <a:pt x="5269691" y="4847272"/>
                </a:lnTo>
                <a:cubicBezTo>
                  <a:pt x="5261255" y="4864143"/>
                  <a:pt x="5261255" y="4872579"/>
                  <a:pt x="5269693" y="4872579"/>
                </a:cubicBezTo>
                <a:cubicBezTo>
                  <a:pt x="5269693" y="4872579"/>
                  <a:pt x="5278127" y="4864143"/>
                  <a:pt x="5278126" y="4855707"/>
                </a:cubicBezTo>
                <a:lnTo>
                  <a:pt x="5286562" y="4847272"/>
                </a:lnTo>
                <a:cubicBezTo>
                  <a:pt x="5303433" y="4847270"/>
                  <a:pt x="5294998" y="4872579"/>
                  <a:pt x="5278125" y="4881015"/>
                </a:cubicBezTo>
                <a:cubicBezTo>
                  <a:pt x="5294998" y="4872579"/>
                  <a:pt x="5286561" y="4914756"/>
                  <a:pt x="5294998" y="4889450"/>
                </a:cubicBezTo>
                <a:cubicBezTo>
                  <a:pt x="5278126" y="4872579"/>
                  <a:pt x="5328740" y="4864144"/>
                  <a:pt x="5320304" y="4830400"/>
                </a:cubicBezTo>
                <a:lnTo>
                  <a:pt x="5328741" y="4821963"/>
                </a:lnTo>
                <a:lnTo>
                  <a:pt x="5328741" y="4813530"/>
                </a:lnTo>
                <a:lnTo>
                  <a:pt x="5328741" y="4805093"/>
                </a:lnTo>
                <a:lnTo>
                  <a:pt x="5320305" y="4813527"/>
                </a:lnTo>
                <a:cubicBezTo>
                  <a:pt x="5320304" y="4805093"/>
                  <a:pt x="5328740" y="4788222"/>
                  <a:pt x="5320305" y="4788222"/>
                </a:cubicBezTo>
                <a:lnTo>
                  <a:pt x="5311868" y="4779784"/>
                </a:lnTo>
                <a:cubicBezTo>
                  <a:pt x="5303434" y="4796658"/>
                  <a:pt x="5303433" y="4805093"/>
                  <a:pt x="5294998" y="4821963"/>
                </a:cubicBezTo>
                <a:lnTo>
                  <a:pt x="5294998" y="4813529"/>
                </a:lnTo>
                <a:cubicBezTo>
                  <a:pt x="5294997" y="4805093"/>
                  <a:pt x="5294998" y="4796657"/>
                  <a:pt x="5286562" y="4796658"/>
                </a:cubicBezTo>
                <a:lnTo>
                  <a:pt x="5279291" y="4811201"/>
                </a:lnTo>
                <a:lnTo>
                  <a:pt x="5280235" y="4795603"/>
                </a:lnTo>
                <a:cubicBezTo>
                  <a:pt x="5284454" y="4784004"/>
                  <a:pt x="5290780" y="4771350"/>
                  <a:pt x="5294997" y="4754479"/>
                </a:cubicBezTo>
                <a:cubicBezTo>
                  <a:pt x="5261254" y="4805093"/>
                  <a:pt x="5286562" y="4746045"/>
                  <a:pt x="5269690" y="4729170"/>
                </a:cubicBezTo>
                <a:lnTo>
                  <a:pt x="5278128" y="4737607"/>
                </a:lnTo>
                <a:lnTo>
                  <a:pt x="5286561" y="4737608"/>
                </a:lnTo>
                <a:cubicBezTo>
                  <a:pt x="5286562" y="4746045"/>
                  <a:pt x="5286562" y="4746045"/>
                  <a:pt x="5294998" y="4737608"/>
                </a:cubicBezTo>
                <a:cubicBezTo>
                  <a:pt x="5294998" y="4737608"/>
                  <a:pt x="5294997" y="4729170"/>
                  <a:pt x="5294999" y="4720736"/>
                </a:cubicBezTo>
                <a:lnTo>
                  <a:pt x="5295000" y="4712301"/>
                </a:lnTo>
                <a:cubicBezTo>
                  <a:pt x="5303434" y="4703863"/>
                  <a:pt x="5311869" y="4712299"/>
                  <a:pt x="5311869" y="4695429"/>
                </a:cubicBezTo>
                <a:lnTo>
                  <a:pt x="5311869" y="4712299"/>
                </a:lnTo>
                <a:cubicBezTo>
                  <a:pt x="5311869" y="4720736"/>
                  <a:pt x="5320306" y="4720735"/>
                  <a:pt x="5320307" y="4712301"/>
                </a:cubicBezTo>
                <a:cubicBezTo>
                  <a:pt x="5328740" y="4712301"/>
                  <a:pt x="5328743" y="4703863"/>
                  <a:pt x="5328740" y="4695429"/>
                </a:cubicBezTo>
                <a:lnTo>
                  <a:pt x="5328740" y="4678557"/>
                </a:lnTo>
                <a:cubicBezTo>
                  <a:pt x="5328741" y="4661688"/>
                  <a:pt x="5320305" y="4644813"/>
                  <a:pt x="5311871" y="4661688"/>
                </a:cubicBezTo>
                <a:cubicBezTo>
                  <a:pt x="5311869" y="4653253"/>
                  <a:pt x="5311869" y="4653253"/>
                  <a:pt x="5303433" y="4653252"/>
                </a:cubicBezTo>
                <a:lnTo>
                  <a:pt x="5294998" y="4661688"/>
                </a:lnTo>
                <a:cubicBezTo>
                  <a:pt x="5294999" y="4653250"/>
                  <a:pt x="5303434" y="4636379"/>
                  <a:pt x="5303432" y="4619508"/>
                </a:cubicBezTo>
                <a:cubicBezTo>
                  <a:pt x="5303434" y="4636379"/>
                  <a:pt x="5294999" y="4653250"/>
                  <a:pt x="5303432" y="4644816"/>
                </a:cubicBezTo>
                <a:cubicBezTo>
                  <a:pt x="5320304" y="4636382"/>
                  <a:pt x="5303432" y="4619508"/>
                  <a:pt x="5320305" y="4611072"/>
                </a:cubicBezTo>
                <a:lnTo>
                  <a:pt x="5328743" y="4611070"/>
                </a:lnTo>
                <a:cubicBezTo>
                  <a:pt x="5328741" y="4608259"/>
                  <a:pt x="5328742" y="4605448"/>
                  <a:pt x="5328741" y="4602637"/>
                </a:cubicBezTo>
                <a:lnTo>
                  <a:pt x="5328741" y="4594202"/>
                </a:lnTo>
                <a:lnTo>
                  <a:pt x="5320304" y="4594202"/>
                </a:lnTo>
                <a:lnTo>
                  <a:pt x="5337175" y="4577331"/>
                </a:lnTo>
                <a:cubicBezTo>
                  <a:pt x="5328740" y="4560457"/>
                  <a:pt x="5337176" y="4543586"/>
                  <a:pt x="5337175" y="4526717"/>
                </a:cubicBezTo>
                <a:cubicBezTo>
                  <a:pt x="5337178" y="4535152"/>
                  <a:pt x="5337176" y="4543586"/>
                  <a:pt x="5337176" y="4543586"/>
                </a:cubicBezTo>
                <a:cubicBezTo>
                  <a:pt x="5345612" y="4509845"/>
                  <a:pt x="5337176" y="4518279"/>
                  <a:pt x="5354048" y="4492974"/>
                </a:cubicBezTo>
                <a:lnTo>
                  <a:pt x="5362484" y="4501408"/>
                </a:lnTo>
                <a:lnTo>
                  <a:pt x="5362484" y="4492972"/>
                </a:lnTo>
                <a:lnTo>
                  <a:pt x="5370918" y="4492974"/>
                </a:lnTo>
                <a:cubicBezTo>
                  <a:pt x="5354048" y="4543588"/>
                  <a:pt x="5370919" y="4501408"/>
                  <a:pt x="5379355" y="4501407"/>
                </a:cubicBezTo>
                <a:cubicBezTo>
                  <a:pt x="5370919" y="4526717"/>
                  <a:pt x="5362484" y="4552024"/>
                  <a:pt x="5362484" y="4577331"/>
                </a:cubicBezTo>
                <a:lnTo>
                  <a:pt x="5354048" y="4577331"/>
                </a:lnTo>
                <a:cubicBezTo>
                  <a:pt x="5345611" y="4594200"/>
                  <a:pt x="5345612" y="4602638"/>
                  <a:pt x="5345612" y="4611072"/>
                </a:cubicBezTo>
                <a:cubicBezTo>
                  <a:pt x="5354048" y="4594202"/>
                  <a:pt x="5354048" y="4585765"/>
                  <a:pt x="5362483" y="4585763"/>
                </a:cubicBezTo>
                <a:cubicBezTo>
                  <a:pt x="5354048" y="4611072"/>
                  <a:pt x="5362483" y="4611070"/>
                  <a:pt x="5354047" y="4627944"/>
                </a:cubicBezTo>
                <a:lnTo>
                  <a:pt x="5345611" y="4636382"/>
                </a:lnTo>
                <a:lnTo>
                  <a:pt x="5345612" y="4644813"/>
                </a:lnTo>
                <a:lnTo>
                  <a:pt x="5354047" y="4653250"/>
                </a:lnTo>
                <a:lnTo>
                  <a:pt x="5362483" y="4644815"/>
                </a:lnTo>
                <a:cubicBezTo>
                  <a:pt x="5370917" y="4644815"/>
                  <a:pt x="5370918" y="4636379"/>
                  <a:pt x="5370919" y="4627945"/>
                </a:cubicBezTo>
                <a:lnTo>
                  <a:pt x="5370919" y="4619508"/>
                </a:lnTo>
                <a:lnTo>
                  <a:pt x="5362483" y="4619508"/>
                </a:lnTo>
                <a:cubicBezTo>
                  <a:pt x="5362484" y="4594202"/>
                  <a:pt x="5387791" y="4535150"/>
                  <a:pt x="5387791" y="4501408"/>
                </a:cubicBezTo>
                <a:lnTo>
                  <a:pt x="5396225" y="4492972"/>
                </a:lnTo>
                <a:cubicBezTo>
                  <a:pt x="5396224" y="4490161"/>
                  <a:pt x="5396224" y="4487349"/>
                  <a:pt x="5396224" y="4484538"/>
                </a:cubicBezTo>
                <a:cubicBezTo>
                  <a:pt x="5396224" y="4481726"/>
                  <a:pt x="5396224" y="4478914"/>
                  <a:pt x="5396225" y="4476102"/>
                </a:cubicBezTo>
                <a:cubicBezTo>
                  <a:pt x="5396226" y="4459231"/>
                  <a:pt x="5404662" y="4433924"/>
                  <a:pt x="5413098" y="4425488"/>
                </a:cubicBezTo>
                <a:lnTo>
                  <a:pt x="5404662" y="4425486"/>
                </a:lnTo>
                <a:lnTo>
                  <a:pt x="5413098" y="4417053"/>
                </a:lnTo>
                <a:cubicBezTo>
                  <a:pt x="5413098" y="4417053"/>
                  <a:pt x="5421534" y="4408617"/>
                  <a:pt x="5421533" y="4400179"/>
                </a:cubicBezTo>
                <a:lnTo>
                  <a:pt x="5413097" y="4391743"/>
                </a:lnTo>
                <a:cubicBezTo>
                  <a:pt x="5415207" y="4370655"/>
                  <a:pt x="5418370" y="4352203"/>
                  <a:pt x="5421797" y="4335463"/>
                </a:cubicBezTo>
                <a:lnTo>
                  <a:pt x="5430069" y="4298454"/>
                </a:lnTo>
                <a:lnTo>
                  <a:pt x="5422231" y="4304885"/>
                </a:lnTo>
                <a:cubicBezTo>
                  <a:pt x="5417998" y="4308077"/>
                  <a:pt x="5416957" y="4315503"/>
                  <a:pt x="5412724" y="4318695"/>
                </a:cubicBezTo>
                <a:cubicBezTo>
                  <a:pt x="5412724" y="4318695"/>
                  <a:pt x="5409531" y="4314460"/>
                  <a:pt x="5410571" y="4307033"/>
                </a:cubicBezTo>
                <a:cubicBezTo>
                  <a:pt x="5410571" y="4307033"/>
                  <a:pt x="5410571" y="4307033"/>
                  <a:pt x="5411613" y="4299607"/>
                </a:cubicBezTo>
                <a:cubicBezTo>
                  <a:pt x="5409531" y="4314460"/>
                  <a:pt x="5399952" y="4301755"/>
                  <a:pt x="5410500" y="4280519"/>
                </a:cubicBezTo>
                <a:cubicBezTo>
                  <a:pt x="5410500" y="4280519"/>
                  <a:pt x="5410500" y="4280519"/>
                  <a:pt x="5417926" y="4281562"/>
                </a:cubicBezTo>
                <a:cubicBezTo>
                  <a:pt x="5422159" y="4278371"/>
                  <a:pt x="5423199" y="4270944"/>
                  <a:pt x="5423199" y="4270944"/>
                </a:cubicBezTo>
                <a:cubicBezTo>
                  <a:pt x="5430626" y="4271987"/>
                  <a:pt x="5426393" y="4275179"/>
                  <a:pt x="5425352" y="4282606"/>
                </a:cubicBezTo>
                <a:cubicBezTo>
                  <a:pt x="5425352" y="4282606"/>
                  <a:pt x="5425352" y="4282606"/>
                  <a:pt x="5424312" y="4290032"/>
                </a:cubicBezTo>
                <a:cubicBezTo>
                  <a:pt x="5428006" y="4283925"/>
                  <a:pt x="5431697" y="4276161"/>
                  <a:pt x="5435055" y="4267818"/>
                </a:cubicBezTo>
                <a:lnTo>
                  <a:pt x="5436591" y="4263308"/>
                </a:lnTo>
                <a:lnTo>
                  <a:pt x="5439195" y="4248207"/>
                </a:lnTo>
                <a:cubicBezTo>
                  <a:pt x="5440513" y="4234630"/>
                  <a:pt x="5440514" y="4220923"/>
                  <a:pt x="5438405" y="4206160"/>
                </a:cubicBezTo>
                <a:cubicBezTo>
                  <a:pt x="5446840" y="4206161"/>
                  <a:pt x="5446841" y="4197726"/>
                  <a:pt x="5446841" y="4189290"/>
                </a:cubicBezTo>
                <a:lnTo>
                  <a:pt x="5446841" y="4180852"/>
                </a:lnTo>
                <a:lnTo>
                  <a:pt x="5438404" y="4180854"/>
                </a:lnTo>
                <a:cubicBezTo>
                  <a:pt x="5455276" y="4172417"/>
                  <a:pt x="5455276" y="4147110"/>
                  <a:pt x="5455276" y="4130240"/>
                </a:cubicBezTo>
                <a:lnTo>
                  <a:pt x="5455276" y="4121804"/>
                </a:lnTo>
                <a:lnTo>
                  <a:pt x="5455276" y="4104933"/>
                </a:lnTo>
                <a:lnTo>
                  <a:pt x="5455276" y="4096497"/>
                </a:lnTo>
                <a:cubicBezTo>
                  <a:pt x="5455276" y="4096497"/>
                  <a:pt x="5463712" y="4096495"/>
                  <a:pt x="5463712" y="4088062"/>
                </a:cubicBezTo>
                <a:cubicBezTo>
                  <a:pt x="5463710" y="4085250"/>
                  <a:pt x="5463710" y="4082438"/>
                  <a:pt x="5463710" y="4079626"/>
                </a:cubicBezTo>
                <a:cubicBezTo>
                  <a:pt x="5455276" y="4062752"/>
                  <a:pt x="5480584" y="4029012"/>
                  <a:pt x="5463711" y="4029012"/>
                </a:cubicBezTo>
                <a:lnTo>
                  <a:pt x="5463712" y="4020574"/>
                </a:lnTo>
                <a:lnTo>
                  <a:pt x="5463712" y="4003705"/>
                </a:lnTo>
                <a:lnTo>
                  <a:pt x="5463712" y="3995269"/>
                </a:lnTo>
                <a:cubicBezTo>
                  <a:pt x="5480584" y="3986830"/>
                  <a:pt x="5463712" y="3953088"/>
                  <a:pt x="5463711" y="3936219"/>
                </a:cubicBezTo>
                <a:cubicBezTo>
                  <a:pt x="5463711" y="3910912"/>
                  <a:pt x="5480584" y="3927783"/>
                  <a:pt x="5480582" y="3902476"/>
                </a:cubicBezTo>
                <a:cubicBezTo>
                  <a:pt x="5480582" y="3902476"/>
                  <a:pt x="5480584" y="3894040"/>
                  <a:pt x="5489019" y="3894042"/>
                </a:cubicBezTo>
                <a:lnTo>
                  <a:pt x="5489019" y="3885606"/>
                </a:lnTo>
                <a:cubicBezTo>
                  <a:pt x="5489019" y="3877167"/>
                  <a:pt x="5489019" y="3877167"/>
                  <a:pt x="5480583" y="3885606"/>
                </a:cubicBezTo>
                <a:lnTo>
                  <a:pt x="5480584" y="3894040"/>
                </a:lnTo>
                <a:cubicBezTo>
                  <a:pt x="5472148" y="3877169"/>
                  <a:pt x="5480583" y="3860299"/>
                  <a:pt x="5472148" y="3860298"/>
                </a:cubicBezTo>
                <a:cubicBezTo>
                  <a:pt x="5480582" y="3834992"/>
                  <a:pt x="5480583" y="3860299"/>
                  <a:pt x="5489019" y="3860299"/>
                </a:cubicBezTo>
                <a:lnTo>
                  <a:pt x="5496941" y="3868220"/>
                </a:lnTo>
                <a:lnTo>
                  <a:pt x="5493896" y="3915262"/>
                </a:lnTo>
                <a:cubicBezTo>
                  <a:pt x="5492709" y="3963109"/>
                  <a:pt x="5497455" y="3993159"/>
                  <a:pt x="5497452" y="4037447"/>
                </a:cubicBezTo>
                <a:cubicBezTo>
                  <a:pt x="5497452" y="4037447"/>
                  <a:pt x="5489019" y="4037445"/>
                  <a:pt x="5489016" y="4045883"/>
                </a:cubicBezTo>
                <a:cubicBezTo>
                  <a:pt x="5489018" y="4048695"/>
                  <a:pt x="5489018" y="4051507"/>
                  <a:pt x="5489019" y="4054319"/>
                </a:cubicBezTo>
                <a:lnTo>
                  <a:pt x="5489386" y="4063858"/>
                </a:lnTo>
                <a:lnTo>
                  <a:pt x="5490041" y="4061970"/>
                </a:lnTo>
                <a:cubicBezTo>
                  <a:pt x="5495580" y="4051566"/>
                  <a:pt x="5500564" y="4056526"/>
                  <a:pt x="5508475" y="4040599"/>
                </a:cubicBezTo>
                <a:cubicBezTo>
                  <a:pt x="5516870" y="4007701"/>
                  <a:pt x="5505210" y="4009850"/>
                  <a:pt x="5508331" y="3987570"/>
                </a:cubicBezTo>
                <a:cubicBezTo>
                  <a:pt x="5528386" y="3952524"/>
                  <a:pt x="5532548" y="3922818"/>
                  <a:pt x="5535669" y="3900538"/>
                </a:cubicBezTo>
                <a:cubicBezTo>
                  <a:pt x="5538790" y="3878259"/>
                  <a:pt x="5538719" y="3851745"/>
                  <a:pt x="5551347" y="3815654"/>
                </a:cubicBezTo>
                <a:cubicBezTo>
                  <a:pt x="5559813" y="3809271"/>
                  <a:pt x="5565086" y="3798653"/>
                  <a:pt x="5567239" y="3810315"/>
                </a:cubicBezTo>
                <a:cubicBezTo>
                  <a:pt x="5591384" y="3719048"/>
                  <a:pt x="5589087" y="3654357"/>
                  <a:pt x="5597339" y="3568431"/>
                </a:cubicBezTo>
                <a:cubicBezTo>
                  <a:pt x="5593106" y="3571622"/>
                  <a:pt x="5586792" y="3589667"/>
                  <a:pt x="5580406" y="3581198"/>
                </a:cubicBezTo>
                <a:cubicBezTo>
                  <a:pt x="5579150" y="3509080"/>
                  <a:pt x="5610936" y="3498401"/>
                  <a:pt x="5623492" y="3435797"/>
                </a:cubicBezTo>
                <a:cubicBezTo>
                  <a:pt x="5634111" y="3441075"/>
                  <a:pt x="5622523" y="3469738"/>
                  <a:pt x="5627870" y="3485634"/>
                </a:cubicBezTo>
                <a:cubicBezTo>
                  <a:pt x="5624676" y="3481400"/>
                  <a:pt x="5624676" y="3481400"/>
                  <a:pt x="5628909" y="3478208"/>
                </a:cubicBezTo>
                <a:cubicBezTo>
                  <a:pt x="5629950" y="3470782"/>
                  <a:pt x="5634183" y="3467589"/>
                  <a:pt x="5633142" y="3475016"/>
                </a:cubicBezTo>
                <a:cubicBezTo>
                  <a:pt x="5633142" y="3475016"/>
                  <a:pt x="5635295" y="3486677"/>
                  <a:pt x="5631062" y="3489870"/>
                </a:cubicBezTo>
                <a:cubicBezTo>
                  <a:pt x="5631062" y="3489870"/>
                  <a:pt x="5634255" y="3494104"/>
                  <a:pt x="5634255" y="3494104"/>
                </a:cubicBezTo>
                <a:cubicBezTo>
                  <a:pt x="5634255" y="3494104"/>
                  <a:pt x="5634255" y="3494104"/>
                  <a:pt x="5630021" y="3497296"/>
                </a:cubicBezTo>
                <a:cubicBezTo>
                  <a:pt x="5633357" y="3554560"/>
                  <a:pt x="5629268" y="3610781"/>
                  <a:pt x="5608173" y="3653253"/>
                </a:cubicBezTo>
                <a:cubicBezTo>
                  <a:pt x="5622056" y="3689281"/>
                  <a:pt x="5595760" y="3768886"/>
                  <a:pt x="5592710" y="3817680"/>
                </a:cubicBezTo>
                <a:cubicBezTo>
                  <a:pt x="5586396" y="3835725"/>
                  <a:pt x="5583204" y="3831490"/>
                  <a:pt x="5581051" y="3819828"/>
                </a:cubicBezTo>
                <a:cubicBezTo>
                  <a:pt x="5581123" y="3846343"/>
                  <a:pt x="5569535" y="3875005"/>
                  <a:pt x="5575920" y="3883475"/>
                </a:cubicBezTo>
                <a:cubicBezTo>
                  <a:pt x="5571203" y="3903637"/>
                  <a:pt x="5567006" y="3920086"/>
                  <a:pt x="5563598" y="3934280"/>
                </a:cubicBezTo>
                <a:lnTo>
                  <a:pt x="5562972" y="3937349"/>
                </a:lnTo>
                <a:lnTo>
                  <a:pt x="5571794" y="3923038"/>
                </a:lnTo>
                <a:cubicBezTo>
                  <a:pt x="5593939" y="3878751"/>
                  <a:pt x="5611337" y="3820229"/>
                  <a:pt x="5623989" y="3775941"/>
                </a:cubicBezTo>
                <a:lnTo>
                  <a:pt x="5632426" y="3767506"/>
                </a:lnTo>
                <a:cubicBezTo>
                  <a:pt x="5632426" y="3767506"/>
                  <a:pt x="5640861" y="3767506"/>
                  <a:pt x="5640861" y="3759071"/>
                </a:cubicBezTo>
                <a:lnTo>
                  <a:pt x="5649298" y="3767505"/>
                </a:lnTo>
                <a:lnTo>
                  <a:pt x="5649298" y="3742197"/>
                </a:lnTo>
                <a:cubicBezTo>
                  <a:pt x="5666171" y="3691585"/>
                  <a:pt x="5674605" y="3624099"/>
                  <a:pt x="5683041" y="3581921"/>
                </a:cubicBezTo>
                <a:cubicBezTo>
                  <a:pt x="5691475" y="3573485"/>
                  <a:pt x="5691476" y="3590358"/>
                  <a:pt x="5691475" y="3598792"/>
                </a:cubicBezTo>
                <a:cubicBezTo>
                  <a:pt x="5698857" y="3576649"/>
                  <a:pt x="5712697" y="3496378"/>
                  <a:pt x="5732996" y="3493610"/>
                </a:cubicBezTo>
                <a:lnTo>
                  <a:pt x="5733449" y="3493806"/>
                </a:lnTo>
                <a:lnTo>
                  <a:pt x="5734014" y="3473633"/>
                </a:lnTo>
                <a:cubicBezTo>
                  <a:pt x="5733582" y="3467260"/>
                  <a:pt x="5732457" y="3462613"/>
                  <a:pt x="5730509" y="3460815"/>
                </a:cubicBezTo>
                <a:cubicBezTo>
                  <a:pt x="5735891" y="3408066"/>
                  <a:pt x="5752664" y="3358615"/>
                  <a:pt x="5743964" y="3328941"/>
                </a:cubicBezTo>
                <a:cubicBezTo>
                  <a:pt x="5746354" y="3295074"/>
                  <a:pt x="5754450" y="3309761"/>
                  <a:pt x="5761038" y="3286983"/>
                </a:cubicBezTo>
                <a:cubicBezTo>
                  <a:pt x="5763428" y="3253117"/>
                  <a:pt x="5752340" y="3257310"/>
                  <a:pt x="5751435" y="3234831"/>
                </a:cubicBezTo>
                <a:cubicBezTo>
                  <a:pt x="5764914" y="3196770"/>
                  <a:pt x="5763707" y="3166797"/>
                  <a:pt x="5762802" y="3144319"/>
                </a:cubicBezTo>
                <a:cubicBezTo>
                  <a:pt x="5761898" y="3121840"/>
                  <a:pt x="5757096" y="3095764"/>
                  <a:pt x="5763082" y="3058000"/>
                </a:cubicBezTo>
                <a:cubicBezTo>
                  <a:pt x="5770274" y="3050209"/>
                  <a:pt x="5773568" y="3038820"/>
                  <a:pt x="5777766" y="3049910"/>
                </a:cubicBezTo>
                <a:cubicBezTo>
                  <a:pt x="5785236" y="2955800"/>
                  <a:pt x="5771435" y="2892557"/>
                  <a:pt x="5764220" y="2806537"/>
                </a:cubicBezTo>
                <a:lnTo>
                  <a:pt x="5759877" y="2815776"/>
                </a:lnTo>
                <a:lnTo>
                  <a:pt x="5758962" y="2839583"/>
                </a:lnTo>
                <a:cubicBezTo>
                  <a:pt x="5750526" y="2839583"/>
                  <a:pt x="5750526" y="2831148"/>
                  <a:pt x="5750526" y="2831148"/>
                </a:cubicBezTo>
                <a:lnTo>
                  <a:pt x="5750526" y="2822713"/>
                </a:lnTo>
                <a:lnTo>
                  <a:pt x="5750526" y="2822277"/>
                </a:lnTo>
                <a:lnTo>
                  <a:pt x="5749837" y="2822120"/>
                </a:lnTo>
                <a:lnTo>
                  <a:pt x="5747894" y="2797782"/>
                </a:lnTo>
                <a:lnTo>
                  <a:pt x="5743144" y="2798460"/>
                </a:lnTo>
                <a:cubicBezTo>
                  <a:pt x="5742089" y="2799515"/>
                  <a:pt x="5742090" y="2801624"/>
                  <a:pt x="5742091" y="2805842"/>
                </a:cubicBezTo>
                <a:lnTo>
                  <a:pt x="5742091" y="2814279"/>
                </a:lnTo>
                <a:lnTo>
                  <a:pt x="5742090" y="2822713"/>
                </a:lnTo>
                <a:cubicBezTo>
                  <a:pt x="5725221" y="2772097"/>
                  <a:pt x="5725221" y="2839583"/>
                  <a:pt x="5733655" y="2848019"/>
                </a:cubicBezTo>
                <a:lnTo>
                  <a:pt x="5742090" y="2856452"/>
                </a:lnTo>
                <a:lnTo>
                  <a:pt x="5742091" y="2848019"/>
                </a:lnTo>
                <a:lnTo>
                  <a:pt x="5750526" y="2839583"/>
                </a:lnTo>
                <a:lnTo>
                  <a:pt x="5750526" y="2864888"/>
                </a:lnTo>
                <a:lnTo>
                  <a:pt x="5750525" y="2873326"/>
                </a:lnTo>
                <a:cubicBezTo>
                  <a:pt x="5750526" y="2932374"/>
                  <a:pt x="5733655" y="2974554"/>
                  <a:pt x="5708345" y="2940812"/>
                </a:cubicBezTo>
                <a:cubicBezTo>
                  <a:pt x="5708348" y="2898633"/>
                  <a:pt x="5699912" y="2898632"/>
                  <a:pt x="5699912" y="2839583"/>
                </a:cubicBezTo>
                <a:cubicBezTo>
                  <a:pt x="5695694" y="2837474"/>
                  <a:pt x="5692531" y="2838002"/>
                  <a:pt x="5689894" y="2840110"/>
                </a:cubicBezTo>
                <a:lnTo>
                  <a:pt x="5683185" y="2849917"/>
                </a:lnTo>
                <a:lnTo>
                  <a:pt x="5682885" y="2853046"/>
                </a:lnTo>
                <a:cubicBezTo>
                  <a:pt x="5682333" y="2855285"/>
                  <a:pt x="5681574" y="2856372"/>
                  <a:pt x="5680651" y="2856536"/>
                </a:cubicBezTo>
                <a:lnTo>
                  <a:pt x="5680060" y="2855859"/>
                </a:lnTo>
                <a:lnTo>
                  <a:pt x="5676293" y="2863103"/>
                </a:lnTo>
                <a:lnTo>
                  <a:pt x="5680760" y="2886509"/>
                </a:lnTo>
                <a:cubicBezTo>
                  <a:pt x="5682357" y="2898126"/>
                  <a:pt x="5684002" y="2907354"/>
                  <a:pt x="5688352" y="2910389"/>
                </a:cubicBezTo>
                <a:cubicBezTo>
                  <a:pt x="5691903" y="2951650"/>
                  <a:pt x="5692821" y="2978146"/>
                  <a:pt x="5696772" y="3000293"/>
                </a:cubicBezTo>
                <a:cubicBezTo>
                  <a:pt x="5697689" y="3026790"/>
                  <a:pt x="5697290" y="3045902"/>
                  <a:pt x="5692141" y="3081094"/>
                </a:cubicBezTo>
                <a:cubicBezTo>
                  <a:pt x="5684759" y="3082408"/>
                  <a:pt x="5686474" y="3070677"/>
                  <a:pt x="5679091" y="3071991"/>
                </a:cubicBezTo>
                <a:cubicBezTo>
                  <a:pt x="5680926" y="3124983"/>
                  <a:pt x="5687511" y="3161895"/>
                  <a:pt x="5688029" y="3207504"/>
                </a:cubicBezTo>
                <a:cubicBezTo>
                  <a:pt x="5695930" y="3251800"/>
                  <a:pt x="5696448" y="3297408"/>
                  <a:pt x="5692217" y="3359096"/>
                </a:cubicBezTo>
                <a:cubicBezTo>
                  <a:pt x="5689982" y="3325218"/>
                  <a:pt x="5682200" y="3345644"/>
                  <a:pt x="5673101" y="3358689"/>
                </a:cubicBezTo>
                <a:cubicBezTo>
                  <a:pt x="5670067" y="3363038"/>
                  <a:pt x="5671384" y="3370421"/>
                  <a:pt x="5668351" y="3374768"/>
                </a:cubicBezTo>
                <a:cubicBezTo>
                  <a:pt x="5668351" y="3374768"/>
                  <a:pt x="5664001" y="3371734"/>
                  <a:pt x="5662684" y="3364351"/>
                </a:cubicBezTo>
                <a:cubicBezTo>
                  <a:pt x="5662684" y="3364351"/>
                  <a:pt x="5662684" y="3364351"/>
                  <a:pt x="5661368" y="3356969"/>
                </a:cubicBezTo>
                <a:cubicBezTo>
                  <a:pt x="5664001" y="3371734"/>
                  <a:pt x="5650952" y="3362631"/>
                  <a:pt x="5654384" y="3339170"/>
                </a:cubicBezTo>
                <a:cubicBezTo>
                  <a:pt x="5654384" y="3339170"/>
                  <a:pt x="5654384" y="3339170"/>
                  <a:pt x="5661768" y="3337856"/>
                </a:cubicBezTo>
                <a:cubicBezTo>
                  <a:pt x="5664800" y="3333508"/>
                  <a:pt x="5663483" y="3326125"/>
                  <a:pt x="5663483" y="3326125"/>
                </a:cubicBezTo>
                <a:cubicBezTo>
                  <a:pt x="5670866" y="3324812"/>
                  <a:pt x="5667833" y="3329160"/>
                  <a:pt x="5669150" y="3336542"/>
                </a:cubicBezTo>
                <a:cubicBezTo>
                  <a:pt x="5669150" y="3336542"/>
                  <a:pt x="5669150" y="3336542"/>
                  <a:pt x="5670467" y="3343924"/>
                </a:cubicBezTo>
                <a:cubicBezTo>
                  <a:pt x="5676933" y="3316115"/>
                  <a:pt x="5675097" y="3263123"/>
                  <a:pt x="5666398" y="3257055"/>
                </a:cubicBezTo>
                <a:cubicBezTo>
                  <a:pt x="5664562" y="3204063"/>
                  <a:pt x="5674461" y="3152792"/>
                  <a:pt x="5661810" y="3124576"/>
                </a:cubicBezTo>
                <a:cubicBezTo>
                  <a:pt x="5659576" y="3090699"/>
                  <a:pt x="5669592" y="3104149"/>
                  <a:pt x="5673025" y="3080687"/>
                </a:cubicBezTo>
                <a:cubicBezTo>
                  <a:pt x="5670791" y="3046809"/>
                  <a:pt x="5660375" y="3052471"/>
                  <a:pt x="5656425" y="3030323"/>
                </a:cubicBezTo>
                <a:cubicBezTo>
                  <a:pt x="5664606" y="2990784"/>
                  <a:pt x="5659339" y="2961253"/>
                  <a:pt x="5655388" y="2939106"/>
                </a:cubicBezTo>
                <a:cubicBezTo>
                  <a:pt x="5651437" y="2916958"/>
                  <a:pt x="5643136" y="2891777"/>
                  <a:pt x="5643936" y="2853549"/>
                </a:cubicBezTo>
                <a:cubicBezTo>
                  <a:pt x="5650002" y="2844854"/>
                  <a:pt x="5651718" y="2833123"/>
                  <a:pt x="5657385" y="2843539"/>
                </a:cubicBezTo>
                <a:lnTo>
                  <a:pt x="5657146" y="2841276"/>
                </a:lnTo>
                <a:lnTo>
                  <a:pt x="5648243" y="2809663"/>
                </a:lnTo>
                <a:cubicBezTo>
                  <a:pt x="5630844" y="2742046"/>
                  <a:pt x="5613444" y="2670868"/>
                  <a:pt x="5581811" y="2670869"/>
                </a:cubicBezTo>
                <a:lnTo>
                  <a:pt x="5581812" y="2662431"/>
                </a:lnTo>
                <a:lnTo>
                  <a:pt x="5581812" y="2645563"/>
                </a:lnTo>
                <a:cubicBezTo>
                  <a:pt x="5573376" y="2637125"/>
                  <a:pt x="5573377" y="2628693"/>
                  <a:pt x="5573376" y="2637125"/>
                </a:cubicBezTo>
                <a:cubicBezTo>
                  <a:pt x="5564941" y="2620256"/>
                  <a:pt x="5564941" y="2594949"/>
                  <a:pt x="5548068" y="2544335"/>
                </a:cubicBezTo>
                <a:cubicBezTo>
                  <a:pt x="5539634" y="2527464"/>
                  <a:pt x="5539633" y="2519026"/>
                  <a:pt x="5539634" y="2510592"/>
                </a:cubicBezTo>
                <a:lnTo>
                  <a:pt x="5531197" y="2502157"/>
                </a:lnTo>
                <a:lnTo>
                  <a:pt x="5531198" y="2493721"/>
                </a:lnTo>
                <a:cubicBezTo>
                  <a:pt x="5531197" y="2485283"/>
                  <a:pt x="5522761" y="2493721"/>
                  <a:pt x="5522761" y="2493721"/>
                </a:cubicBezTo>
                <a:lnTo>
                  <a:pt x="5522762" y="2485285"/>
                </a:lnTo>
                <a:cubicBezTo>
                  <a:pt x="5514328" y="2485285"/>
                  <a:pt x="5514327" y="2451540"/>
                  <a:pt x="5505889" y="2451543"/>
                </a:cubicBezTo>
                <a:cubicBezTo>
                  <a:pt x="5514328" y="2493720"/>
                  <a:pt x="5505891" y="2459978"/>
                  <a:pt x="5497455" y="2476850"/>
                </a:cubicBezTo>
                <a:cubicBezTo>
                  <a:pt x="5489018" y="2426235"/>
                  <a:pt x="5489019" y="2493720"/>
                  <a:pt x="5480584" y="2459978"/>
                </a:cubicBezTo>
                <a:cubicBezTo>
                  <a:pt x="5472147" y="2409365"/>
                  <a:pt x="5463710" y="2409365"/>
                  <a:pt x="5472147" y="2384058"/>
                </a:cubicBezTo>
                <a:cubicBezTo>
                  <a:pt x="5446841" y="2384058"/>
                  <a:pt x="5429967" y="2265958"/>
                  <a:pt x="5404661" y="2181601"/>
                </a:cubicBezTo>
                <a:cubicBezTo>
                  <a:pt x="5404661" y="2173166"/>
                  <a:pt x="5396224" y="2156292"/>
                  <a:pt x="5387791" y="2130985"/>
                </a:cubicBezTo>
                <a:cubicBezTo>
                  <a:pt x="5362483" y="2055067"/>
                  <a:pt x="5345614" y="2004453"/>
                  <a:pt x="5328740" y="1962273"/>
                </a:cubicBezTo>
                <a:cubicBezTo>
                  <a:pt x="5320306" y="1945401"/>
                  <a:pt x="5328741" y="1953837"/>
                  <a:pt x="5328741" y="1936967"/>
                </a:cubicBezTo>
                <a:cubicBezTo>
                  <a:pt x="5320305" y="1936965"/>
                  <a:pt x="5311870" y="1928530"/>
                  <a:pt x="5311869" y="1920096"/>
                </a:cubicBezTo>
                <a:lnTo>
                  <a:pt x="5320307" y="1911660"/>
                </a:lnTo>
                <a:cubicBezTo>
                  <a:pt x="5294997" y="1869480"/>
                  <a:pt x="5303433" y="1861047"/>
                  <a:pt x="5269693" y="1793560"/>
                </a:cubicBezTo>
                <a:lnTo>
                  <a:pt x="5286562" y="1793561"/>
                </a:lnTo>
                <a:cubicBezTo>
                  <a:pt x="5269690" y="1751383"/>
                  <a:pt x="5261255" y="1734510"/>
                  <a:pt x="5261255" y="1768254"/>
                </a:cubicBezTo>
                <a:cubicBezTo>
                  <a:pt x="5244383" y="1742947"/>
                  <a:pt x="5261255" y="1734510"/>
                  <a:pt x="5235948" y="1709201"/>
                </a:cubicBezTo>
                <a:cubicBezTo>
                  <a:pt x="5244383" y="1717640"/>
                  <a:pt x="5244382" y="1709203"/>
                  <a:pt x="5235947" y="1700769"/>
                </a:cubicBezTo>
                <a:lnTo>
                  <a:pt x="5244383" y="1700769"/>
                </a:lnTo>
                <a:cubicBezTo>
                  <a:pt x="5252818" y="1709203"/>
                  <a:pt x="5252819" y="1700767"/>
                  <a:pt x="5252819" y="1700767"/>
                </a:cubicBezTo>
                <a:lnTo>
                  <a:pt x="5252819" y="1692332"/>
                </a:lnTo>
                <a:cubicBezTo>
                  <a:pt x="5269693" y="1726076"/>
                  <a:pt x="5261254" y="1675460"/>
                  <a:pt x="5244383" y="1650153"/>
                </a:cubicBezTo>
                <a:lnTo>
                  <a:pt x="5252818" y="1650152"/>
                </a:lnTo>
                <a:lnTo>
                  <a:pt x="5252819" y="1641718"/>
                </a:lnTo>
                <a:lnTo>
                  <a:pt x="5244385" y="1633283"/>
                </a:lnTo>
                <a:cubicBezTo>
                  <a:pt x="5227512" y="1591105"/>
                  <a:pt x="5202205" y="1532055"/>
                  <a:pt x="5176900" y="1473003"/>
                </a:cubicBezTo>
                <a:cubicBezTo>
                  <a:pt x="5143155" y="1413955"/>
                  <a:pt x="5109412" y="1354905"/>
                  <a:pt x="5084104" y="1312727"/>
                </a:cubicBezTo>
                <a:cubicBezTo>
                  <a:pt x="5079886" y="1295857"/>
                  <a:pt x="5069343" y="1274766"/>
                  <a:pt x="5055633" y="1250514"/>
                </a:cubicBezTo>
                <a:lnTo>
                  <a:pt x="5041658" y="1226599"/>
                </a:lnTo>
                <a:lnTo>
                  <a:pt x="5093541" y="1340967"/>
                </a:lnTo>
                <a:cubicBezTo>
                  <a:pt x="5235732" y="1681085"/>
                  <a:pt x="5337210" y="2038049"/>
                  <a:pt x="5398999" y="2412246"/>
                </a:cubicBezTo>
                <a:cubicBezTo>
                  <a:pt x="5422890" y="2554151"/>
                  <a:pt x="5460842" y="2689651"/>
                  <a:pt x="5458394" y="2833367"/>
                </a:cubicBezTo>
                <a:cubicBezTo>
                  <a:pt x="5457892" y="2847175"/>
                  <a:pt x="5464297" y="2861234"/>
                  <a:pt x="5448705" y="2871734"/>
                </a:cubicBezTo>
                <a:cubicBezTo>
                  <a:pt x="5433365" y="2875326"/>
                  <a:pt x="5431053" y="2862798"/>
                  <a:pt x="5431304" y="2855892"/>
                </a:cubicBezTo>
                <a:cubicBezTo>
                  <a:pt x="5385690" y="2397937"/>
                  <a:pt x="5249309" y="1964347"/>
                  <a:pt x="5100400" y="1533070"/>
                </a:cubicBezTo>
                <a:cubicBezTo>
                  <a:pt x="5024275" y="1306308"/>
                  <a:pt x="4903157" y="1100041"/>
                  <a:pt x="4793286" y="888652"/>
                </a:cubicBezTo>
                <a:cubicBezTo>
                  <a:pt x="4778948" y="864625"/>
                  <a:pt x="4766140" y="836507"/>
                  <a:pt x="4754611" y="811200"/>
                </a:cubicBezTo>
                <a:cubicBezTo>
                  <a:pt x="4747700" y="801616"/>
                  <a:pt x="4747255" y="785266"/>
                  <a:pt x="4736788" y="782554"/>
                </a:cubicBezTo>
                <a:cubicBezTo>
                  <a:pt x="4733299" y="781651"/>
                  <a:pt x="4728696" y="782261"/>
                  <a:pt x="4722369" y="785144"/>
                </a:cubicBezTo>
                <a:cubicBezTo>
                  <a:pt x="4697061" y="796672"/>
                  <a:pt x="4707559" y="812263"/>
                  <a:pt x="4716525" y="831944"/>
                </a:cubicBezTo>
                <a:cubicBezTo>
                  <a:pt x="4773879" y="928050"/>
                  <a:pt x="4829707" y="1028246"/>
                  <a:pt x="4878628" y="1128191"/>
                </a:cubicBezTo>
                <a:cubicBezTo>
                  <a:pt x="4928929" y="1233026"/>
                  <a:pt x="4975663" y="1338424"/>
                  <a:pt x="5018643" y="1444415"/>
                </a:cubicBezTo>
                <a:lnTo>
                  <a:pt x="5107372" y="1685936"/>
                </a:lnTo>
                <a:lnTo>
                  <a:pt x="5109411" y="1683895"/>
                </a:lnTo>
                <a:cubicBezTo>
                  <a:pt x="5126283" y="1717639"/>
                  <a:pt x="5134721" y="1751382"/>
                  <a:pt x="5151590" y="1785122"/>
                </a:cubicBezTo>
                <a:lnTo>
                  <a:pt x="5143154" y="1785122"/>
                </a:lnTo>
                <a:cubicBezTo>
                  <a:pt x="5143154" y="1776689"/>
                  <a:pt x="5134719" y="1759817"/>
                  <a:pt x="5134721" y="1751382"/>
                </a:cubicBezTo>
                <a:lnTo>
                  <a:pt x="5122261" y="1726462"/>
                </a:lnTo>
                <a:lnTo>
                  <a:pt x="5136116" y="1764180"/>
                </a:lnTo>
                <a:lnTo>
                  <a:pt x="5157687" y="1838582"/>
                </a:lnTo>
                <a:lnTo>
                  <a:pt x="5167407" y="1843119"/>
                </a:lnTo>
                <a:cubicBezTo>
                  <a:pt x="5170572" y="1844173"/>
                  <a:pt x="5172680" y="1844174"/>
                  <a:pt x="5176898" y="1844173"/>
                </a:cubicBezTo>
                <a:cubicBezTo>
                  <a:pt x="5176900" y="1852608"/>
                  <a:pt x="5176898" y="1861046"/>
                  <a:pt x="5176898" y="1861046"/>
                </a:cubicBezTo>
                <a:cubicBezTo>
                  <a:pt x="5168464" y="1861046"/>
                  <a:pt x="5168461" y="1852610"/>
                  <a:pt x="5168464" y="1861046"/>
                </a:cubicBezTo>
                <a:lnTo>
                  <a:pt x="5168463" y="1869480"/>
                </a:lnTo>
                <a:cubicBezTo>
                  <a:pt x="5168463" y="1871571"/>
                  <a:pt x="5168462" y="1873663"/>
                  <a:pt x="5168462" y="1875756"/>
                </a:cubicBezTo>
                <a:lnTo>
                  <a:pt x="5229895" y="2087656"/>
                </a:lnTo>
                <a:lnTo>
                  <a:pt x="5242098" y="2145617"/>
                </a:lnTo>
                <a:lnTo>
                  <a:pt x="5261255" y="2173166"/>
                </a:lnTo>
                <a:cubicBezTo>
                  <a:pt x="5252821" y="2198470"/>
                  <a:pt x="5261254" y="2206906"/>
                  <a:pt x="5278125" y="2215342"/>
                </a:cubicBezTo>
                <a:cubicBezTo>
                  <a:pt x="5278126" y="2232217"/>
                  <a:pt x="5278128" y="2249087"/>
                  <a:pt x="5286562" y="2265959"/>
                </a:cubicBezTo>
                <a:cubicBezTo>
                  <a:pt x="5294998" y="2282828"/>
                  <a:pt x="5294997" y="2308137"/>
                  <a:pt x="5303433" y="2325006"/>
                </a:cubicBezTo>
                <a:cubicBezTo>
                  <a:pt x="5311869" y="2350315"/>
                  <a:pt x="5311869" y="2384057"/>
                  <a:pt x="5320305" y="2409365"/>
                </a:cubicBezTo>
                <a:cubicBezTo>
                  <a:pt x="5320305" y="2426235"/>
                  <a:pt x="5328740" y="2451540"/>
                  <a:pt x="5337176" y="2459978"/>
                </a:cubicBezTo>
                <a:lnTo>
                  <a:pt x="5337176" y="2468415"/>
                </a:lnTo>
                <a:cubicBezTo>
                  <a:pt x="5345612" y="2493721"/>
                  <a:pt x="5345611" y="2510592"/>
                  <a:pt x="5354048" y="2535897"/>
                </a:cubicBezTo>
                <a:cubicBezTo>
                  <a:pt x="5354047" y="2552771"/>
                  <a:pt x="5362484" y="2569640"/>
                  <a:pt x="5370919" y="2594947"/>
                </a:cubicBezTo>
                <a:cubicBezTo>
                  <a:pt x="5362484" y="2620254"/>
                  <a:pt x="5370919" y="2620254"/>
                  <a:pt x="5379353" y="2620256"/>
                </a:cubicBezTo>
                <a:cubicBezTo>
                  <a:pt x="5379354" y="2623070"/>
                  <a:pt x="5379353" y="2625880"/>
                  <a:pt x="5379355" y="2628692"/>
                </a:cubicBezTo>
                <a:cubicBezTo>
                  <a:pt x="5379355" y="2637128"/>
                  <a:pt x="5370919" y="2645563"/>
                  <a:pt x="5370919" y="2653998"/>
                </a:cubicBezTo>
                <a:lnTo>
                  <a:pt x="5370919" y="2662431"/>
                </a:lnTo>
                <a:cubicBezTo>
                  <a:pt x="5370919" y="2670868"/>
                  <a:pt x="5370919" y="2670868"/>
                  <a:pt x="5379355" y="2679304"/>
                </a:cubicBezTo>
                <a:lnTo>
                  <a:pt x="5387791" y="2679306"/>
                </a:lnTo>
                <a:lnTo>
                  <a:pt x="5387790" y="2721484"/>
                </a:lnTo>
                <a:lnTo>
                  <a:pt x="5396226" y="2729919"/>
                </a:lnTo>
                <a:lnTo>
                  <a:pt x="5396226" y="2721484"/>
                </a:lnTo>
                <a:lnTo>
                  <a:pt x="5387791" y="2679306"/>
                </a:lnTo>
                <a:lnTo>
                  <a:pt x="5396226" y="2679306"/>
                </a:lnTo>
                <a:lnTo>
                  <a:pt x="5396225" y="2696176"/>
                </a:lnTo>
                <a:lnTo>
                  <a:pt x="5396226" y="2704613"/>
                </a:lnTo>
                <a:cubicBezTo>
                  <a:pt x="5396226" y="2713048"/>
                  <a:pt x="5404662" y="2721481"/>
                  <a:pt x="5404662" y="2729919"/>
                </a:cubicBezTo>
                <a:lnTo>
                  <a:pt x="5404661" y="2763661"/>
                </a:lnTo>
                <a:lnTo>
                  <a:pt x="5396224" y="2755225"/>
                </a:lnTo>
                <a:cubicBezTo>
                  <a:pt x="5396224" y="2755225"/>
                  <a:pt x="5396226" y="2763663"/>
                  <a:pt x="5396225" y="2772097"/>
                </a:cubicBezTo>
                <a:cubicBezTo>
                  <a:pt x="5396225" y="2772097"/>
                  <a:pt x="5396224" y="2780533"/>
                  <a:pt x="5396225" y="2788969"/>
                </a:cubicBezTo>
                <a:cubicBezTo>
                  <a:pt x="5404662" y="2797406"/>
                  <a:pt x="5404661" y="2805841"/>
                  <a:pt x="5404662" y="2814279"/>
                </a:cubicBezTo>
                <a:lnTo>
                  <a:pt x="5404661" y="2831146"/>
                </a:lnTo>
                <a:lnTo>
                  <a:pt x="5413098" y="2839583"/>
                </a:lnTo>
                <a:cubicBezTo>
                  <a:pt x="5413097" y="2848019"/>
                  <a:pt x="5421533" y="2856455"/>
                  <a:pt x="5421533" y="2864890"/>
                </a:cubicBezTo>
                <a:lnTo>
                  <a:pt x="5421534" y="2881764"/>
                </a:lnTo>
                <a:cubicBezTo>
                  <a:pt x="5413098" y="2881764"/>
                  <a:pt x="5413098" y="2881764"/>
                  <a:pt x="5413098" y="2890197"/>
                </a:cubicBezTo>
                <a:lnTo>
                  <a:pt x="5421534" y="2898631"/>
                </a:lnTo>
                <a:cubicBezTo>
                  <a:pt x="5421534" y="2898631"/>
                  <a:pt x="5421533" y="2907070"/>
                  <a:pt x="5413098" y="2915506"/>
                </a:cubicBezTo>
                <a:lnTo>
                  <a:pt x="5421534" y="2932377"/>
                </a:lnTo>
                <a:lnTo>
                  <a:pt x="5429969" y="2923940"/>
                </a:lnTo>
                <a:lnTo>
                  <a:pt x="5429969" y="2949247"/>
                </a:lnTo>
                <a:cubicBezTo>
                  <a:pt x="5429968" y="2952060"/>
                  <a:pt x="5429968" y="2954872"/>
                  <a:pt x="5429967" y="2957684"/>
                </a:cubicBezTo>
                <a:cubicBezTo>
                  <a:pt x="5438405" y="2974555"/>
                  <a:pt x="5438405" y="2982988"/>
                  <a:pt x="5438405" y="2991425"/>
                </a:cubicBezTo>
                <a:lnTo>
                  <a:pt x="5438405" y="3025167"/>
                </a:lnTo>
                <a:lnTo>
                  <a:pt x="5438405" y="3050476"/>
                </a:lnTo>
                <a:lnTo>
                  <a:pt x="5438405" y="3101088"/>
                </a:lnTo>
                <a:cubicBezTo>
                  <a:pt x="5438403" y="3109525"/>
                  <a:pt x="5429969" y="3117961"/>
                  <a:pt x="5429969" y="3126398"/>
                </a:cubicBezTo>
                <a:lnTo>
                  <a:pt x="5421534" y="3117961"/>
                </a:lnTo>
                <a:lnTo>
                  <a:pt x="5413096" y="3109525"/>
                </a:lnTo>
                <a:cubicBezTo>
                  <a:pt x="5413097" y="3112337"/>
                  <a:pt x="5413097" y="3115150"/>
                  <a:pt x="5413098" y="3117961"/>
                </a:cubicBezTo>
                <a:lnTo>
                  <a:pt x="5413098" y="3126395"/>
                </a:lnTo>
                <a:lnTo>
                  <a:pt x="5421533" y="3134833"/>
                </a:lnTo>
                <a:lnTo>
                  <a:pt x="5429969" y="3143265"/>
                </a:lnTo>
                <a:lnTo>
                  <a:pt x="5438404" y="3143266"/>
                </a:lnTo>
                <a:cubicBezTo>
                  <a:pt x="5438405" y="3134833"/>
                  <a:pt x="5446841" y="3117961"/>
                  <a:pt x="5446840" y="3101088"/>
                </a:cubicBezTo>
                <a:cubicBezTo>
                  <a:pt x="5446840" y="3098278"/>
                  <a:pt x="5446840" y="3095466"/>
                  <a:pt x="5446838" y="3092654"/>
                </a:cubicBezTo>
                <a:cubicBezTo>
                  <a:pt x="5446841" y="3084217"/>
                  <a:pt x="5438404" y="3067347"/>
                  <a:pt x="5446840" y="3058912"/>
                </a:cubicBezTo>
                <a:lnTo>
                  <a:pt x="5446841" y="3042041"/>
                </a:lnTo>
                <a:cubicBezTo>
                  <a:pt x="5455276" y="3050475"/>
                  <a:pt x="5455275" y="3067346"/>
                  <a:pt x="5455276" y="3084216"/>
                </a:cubicBezTo>
                <a:cubicBezTo>
                  <a:pt x="5455276" y="3101088"/>
                  <a:pt x="5455276" y="3117961"/>
                  <a:pt x="5463712" y="3134833"/>
                </a:cubicBezTo>
                <a:cubicBezTo>
                  <a:pt x="5463712" y="3143265"/>
                  <a:pt x="5455276" y="3143266"/>
                  <a:pt x="5455276" y="3151703"/>
                </a:cubicBezTo>
                <a:lnTo>
                  <a:pt x="5455276" y="3168573"/>
                </a:lnTo>
                <a:cubicBezTo>
                  <a:pt x="5455276" y="3185442"/>
                  <a:pt x="5455276" y="3193880"/>
                  <a:pt x="5455273" y="3210751"/>
                </a:cubicBezTo>
                <a:lnTo>
                  <a:pt x="5446841" y="3202314"/>
                </a:lnTo>
                <a:cubicBezTo>
                  <a:pt x="5446841" y="3193880"/>
                  <a:pt x="5446841" y="3193880"/>
                  <a:pt x="5438405" y="3202316"/>
                </a:cubicBezTo>
                <a:lnTo>
                  <a:pt x="5438405" y="3210751"/>
                </a:lnTo>
                <a:lnTo>
                  <a:pt x="5438405" y="3219184"/>
                </a:lnTo>
                <a:lnTo>
                  <a:pt x="5446841" y="3227621"/>
                </a:lnTo>
                <a:lnTo>
                  <a:pt x="5446840" y="3236060"/>
                </a:lnTo>
                <a:lnTo>
                  <a:pt x="5446841" y="3244494"/>
                </a:lnTo>
                <a:cubicBezTo>
                  <a:pt x="5446841" y="3252928"/>
                  <a:pt x="5455275" y="3269801"/>
                  <a:pt x="5455276" y="3278235"/>
                </a:cubicBezTo>
                <a:cubicBezTo>
                  <a:pt x="5455276" y="3303542"/>
                  <a:pt x="5463712" y="3311978"/>
                  <a:pt x="5455276" y="3320416"/>
                </a:cubicBezTo>
                <a:cubicBezTo>
                  <a:pt x="5446841" y="3320415"/>
                  <a:pt x="5446841" y="3328851"/>
                  <a:pt x="5446841" y="3328851"/>
                </a:cubicBezTo>
                <a:cubicBezTo>
                  <a:pt x="5446841" y="3328851"/>
                  <a:pt x="5438403" y="3328851"/>
                  <a:pt x="5438403" y="3320416"/>
                </a:cubicBezTo>
                <a:cubicBezTo>
                  <a:pt x="5438405" y="3286671"/>
                  <a:pt x="5438405" y="3252930"/>
                  <a:pt x="5429968" y="3219187"/>
                </a:cubicBezTo>
                <a:lnTo>
                  <a:pt x="5429969" y="3210749"/>
                </a:lnTo>
                <a:cubicBezTo>
                  <a:pt x="5421534" y="3210749"/>
                  <a:pt x="5421534" y="3219187"/>
                  <a:pt x="5421534" y="3219187"/>
                </a:cubicBezTo>
                <a:cubicBezTo>
                  <a:pt x="5429968" y="3252929"/>
                  <a:pt x="5429968" y="3286673"/>
                  <a:pt x="5429969" y="3320416"/>
                </a:cubicBezTo>
                <a:cubicBezTo>
                  <a:pt x="5421534" y="3320416"/>
                  <a:pt x="5413097" y="3320415"/>
                  <a:pt x="5404661" y="3337285"/>
                </a:cubicBezTo>
                <a:cubicBezTo>
                  <a:pt x="5404661" y="3379464"/>
                  <a:pt x="5387791" y="3387901"/>
                  <a:pt x="5387791" y="3430080"/>
                </a:cubicBezTo>
                <a:cubicBezTo>
                  <a:pt x="5345611" y="3539744"/>
                  <a:pt x="5328741" y="3674713"/>
                  <a:pt x="5320304" y="3767504"/>
                </a:cubicBezTo>
                <a:lnTo>
                  <a:pt x="5320305" y="3775942"/>
                </a:lnTo>
                <a:lnTo>
                  <a:pt x="5320305" y="3784378"/>
                </a:lnTo>
                <a:cubicBezTo>
                  <a:pt x="5328740" y="3784378"/>
                  <a:pt x="5328740" y="3784378"/>
                  <a:pt x="5328741" y="3775940"/>
                </a:cubicBezTo>
                <a:cubicBezTo>
                  <a:pt x="5337175" y="3683147"/>
                  <a:pt x="5354047" y="3556613"/>
                  <a:pt x="5396226" y="3446949"/>
                </a:cubicBezTo>
                <a:lnTo>
                  <a:pt x="5396226" y="3455387"/>
                </a:lnTo>
                <a:cubicBezTo>
                  <a:pt x="5404661" y="3455385"/>
                  <a:pt x="5404662" y="3446951"/>
                  <a:pt x="5413098" y="3438513"/>
                </a:cubicBezTo>
                <a:lnTo>
                  <a:pt x="5413098" y="3463820"/>
                </a:lnTo>
                <a:lnTo>
                  <a:pt x="5404662" y="3463821"/>
                </a:lnTo>
                <a:lnTo>
                  <a:pt x="5404662" y="3472258"/>
                </a:lnTo>
                <a:lnTo>
                  <a:pt x="5404661" y="3480692"/>
                </a:lnTo>
                <a:lnTo>
                  <a:pt x="5413098" y="3480691"/>
                </a:lnTo>
                <a:cubicBezTo>
                  <a:pt x="5404660" y="3497563"/>
                  <a:pt x="5404662" y="3514435"/>
                  <a:pt x="5404662" y="3522869"/>
                </a:cubicBezTo>
                <a:lnTo>
                  <a:pt x="5404662" y="3539744"/>
                </a:lnTo>
                <a:cubicBezTo>
                  <a:pt x="5404662" y="3548176"/>
                  <a:pt x="5404660" y="3556614"/>
                  <a:pt x="5404662" y="3565051"/>
                </a:cubicBezTo>
                <a:lnTo>
                  <a:pt x="5404662" y="3573483"/>
                </a:lnTo>
                <a:cubicBezTo>
                  <a:pt x="5396224" y="3573485"/>
                  <a:pt x="5396224" y="3573485"/>
                  <a:pt x="5396226" y="3581921"/>
                </a:cubicBezTo>
                <a:lnTo>
                  <a:pt x="5396226" y="3598792"/>
                </a:lnTo>
                <a:lnTo>
                  <a:pt x="5404662" y="3607228"/>
                </a:lnTo>
                <a:cubicBezTo>
                  <a:pt x="5413098" y="3674713"/>
                  <a:pt x="5413098" y="3742198"/>
                  <a:pt x="5404662" y="3809683"/>
                </a:cubicBezTo>
                <a:cubicBezTo>
                  <a:pt x="5396226" y="3843426"/>
                  <a:pt x="5396226" y="3868735"/>
                  <a:pt x="5387791" y="3902475"/>
                </a:cubicBezTo>
                <a:cubicBezTo>
                  <a:pt x="5387791" y="3902475"/>
                  <a:pt x="5396226" y="3902476"/>
                  <a:pt x="5396226" y="3894042"/>
                </a:cubicBezTo>
                <a:cubicBezTo>
                  <a:pt x="5387791" y="3953090"/>
                  <a:pt x="5387791" y="4003705"/>
                  <a:pt x="5379355" y="4062754"/>
                </a:cubicBezTo>
                <a:lnTo>
                  <a:pt x="5387791" y="4071190"/>
                </a:lnTo>
                <a:cubicBezTo>
                  <a:pt x="5387790" y="4088061"/>
                  <a:pt x="5379355" y="4096495"/>
                  <a:pt x="5379355" y="4113369"/>
                </a:cubicBezTo>
                <a:cubicBezTo>
                  <a:pt x="5379355" y="4104933"/>
                  <a:pt x="5370919" y="4113368"/>
                  <a:pt x="5370919" y="4121804"/>
                </a:cubicBezTo>
                <a:cubicBezTo>
                  <a:pt x="5379355" y="4121802"/>
                  <a:pt x="5379355" y="4130239"/>
                  <a:pt x="5379355" y="4138676"/>
                </a:cubicBezTo>
                <a:cubicBezTo>
                  <a:pt x="5379355" y="4155546"/>
                  <a:pt x="5370917" y="4172417"/>
                  <a:pt x="5370918" y="4189288"/>
                </a:cubicBezTo>
                <a:cubicBezTo>
                  <a:pt x="5370918" y="4192101"/>
                  <a:pt x="5370918" y="4194913"/>
                  <a:pt x="5370916" y="4197726"/>
                </a:cubicBezTo>
                <a:cubicBezTo>
                  <a:pt x="5370918" y="4206160"/>
                  <a:pt x="5362484" y="4214597"/>
                  <a:pt x="5362483" y="4223033"/>
                </a:cubicBezTo>
                <a:lnTo>
                  <a:pt x="5362484" y="4231465"/>
                </a:lnTo>
                <a:lnTo>
                  <a:pt x="5362484" y="4239904"/>
                </a:lnTo>
                <a:cubicBezTo>
                  <a:pt x="5354048" y="4290517"/>
                  <a:pt x="5337175" y="4341131"/>
                  <a:pt x="5328741" y="4383310"/>
                </a:cubicBezTo>
                <a:cubicBezTo>
                  <a:pt x="5328741" y="4383310"/>
                  <a:pt x="5337176" y="4400179"/>
                  <a:pt x="5328741" y="4408617"/>
                </a:cubicBezTo>
                <a:cubicBezTo>
                  <a:pt x="5328742" y="4411429"/>
                  <a:pt x="5328741" y="4414241"/>
                  <a:pt x="5328743" y="4417053"/>
                </a:cubicBezTo>
                <a:cubicBezTo>
                  <a:pt x="5328741" y="4408617"/>
                  <a:pt x="5328741" y="4433924"/>
                  <a:pt x="5328743" y="4450795"/>
                </a:cubicBezTo>
                <a:cubicBezTo>
                  <a:pt x="5320305" y="4484536"/>
                  <a:pt x="5303434" y="4518279"/>
                  <a:pt x="5294997" y="4543588"/>
                </a:cubicBezTo>
                <a:cubicBezTo>
                  <a:pt x="5252819" y="4686995"/>
                  <a:pt x="5219075" y="4796658"/>
                  <a:pt x="5185332" y="4897886"/>
                </a:cubicBezTo>
                <a:lnTo>
                  <a:pt x="5185333" y="4906322"/>
                </a:lnTo>
                <a:lnTo>
                  <a:pt x="5176898" y="4914756"/>
                </a:lnTo>
                <a:cubicBezTo>
                  <a:pt x="5155808" y="4952718"/>
                  <a:pt x="5134719" y="4988568"/>
                  <a:pt x="5113630" y="5026528"/>
                </a:cubicBezTo>
                <a:lnTo>
                  <a:pt x="5057164" y="5137575"/>
                </a:lnTo>
                <a:lnTo>
                  <a:pt x="5058139" y="5135139"/>
                </a:lnTo>
                <a:cubicBezTo>
                  <a:pt x="5061961" y="5124594"/>
                  <a:pt x="5065125" y="5115105"/>
                  <a:pt x="5067233" y="5108777"/>
                </a:cubicBezTo>
                <a:cubicBezTo>
                  <a:pt x="5067233" y="5100343"/>
                  <a:pt x="5075669" y="5091906"/>
                  <a:pt x="5075669" y="5091906"/>
                </a:cubicBezTo>
                <a:cubicBezTo>
                  <a:pt x="5092540" y="5058163"/>
                  <a:pt x="5109411" y="5041293"/>
                  <a:pt x="5100977" y="5032856"/>
                </a:cubicBezTo>
                <a:cubicBezTo>
                  <a:pt x="5117847" y="5024421"/>
                  <a:pt x="5134719" y="4973806"/>
                  <a:pt x="5143155" y="4931629"/>
                </a:cubicBezTo>
                <a:cubicBezTo>
                  <a:pt x="5143154" y="4923193"/>
                  <a:pt x="5143154" y="4914755"/>
                  <a:pt x="5151590" y="4914756"/>
                </a:cubicBezTo>
                <a:cubicBezTo>
                  <a:pt x="5151590" y="4914756"/>
                  <a:pt x="5160026" y="4906320"/>
                  <a:pt x="5160025" y="4897886"/>
                </a:cubicBezTo>
                <a:lnTo>
                  <a:pt x="5151590" y="4889450"/>
                </a:lnTo>
                <a:cubicBezTo>
                  <a:pt x="5143157" y="4889451"/>
                  <a:pt x="5134719" y="4906322"/>
                  <a:pt x="5126283" y="4923193"/>
                </a:cubicBezTo>
                <a:lnTo>
                  <a:pt x="5126282" y="4931629"/>
                </a:lnTo>
                <a:cubicBezTo>
                  <a:pt x="5092539" y="4999113"/>
                  <a:pt x="5075669" y="5024420"/>
                  <a:pt x="5058797" y="5083468"/>
                </a:cubicBezTo>
                <a:lnTo>
                  <a:pt x="5058797" y="5091906"/>
                </a:lnTo>
                <a:cubicBezTo>
                  <a:pt x="5050364" y="5100343"/>
                  <a:pt x="5033490" y="5125649"/>
                  <a:pt x="5025055" y="5134082"/>
                </a:cubicBezTo>
                <a:lnTo>
                  <a:pt x="4999746" y="5184698"/>
                </a:lnTo>
                <a:cubicBezTo>
                  <a:pt x="4987093" y="5214223"/>
                  <a:pt x="4972332" y="5250076"/>
                  <a:pt x="4954406" y="5285927"/>
                </a:cubicBezTo>
                <a:lnTo>
                  <a:pt x="4900498" y="5370762"/>
                </a:lnTo>
                <a:lnTo>
                  <a:pt x="4898519" y="5361848"/>
                </a:lnTo>
                <a:cubicBezTo>
                  <a:pt x="4831032" y="5496818"/>
                  <a:pt x="4755112" y="5614916"/>
                  <a:pt x="4662316" y="5749889"/>
                </a:cubicBezTo>
                <a:lnTo>
                  <a:pt x="4653884" y="5749889"/>
                </a:lnTo>
                <a:cubicBezTo>
                  <a:pt x="4653883" y="5752701"/>
                  <a:pt x="4653884" y="5755513"/>
                  <a:pt x="4653883" y="5758325"/>
                </a:cubicBezTo>
                <a:lnTo>
                  <a:pt x="4653883" y="5766759"/>
                </a:lnTo>
                <a:cubicBezTo>
                  <a:pt x="4645447" y="5775196"/>
                  <a:pt x="4628576" y="5783632"/>
                  <a:pt x="4620140" y="5792066"/>
                </a:cubicBezTo>
                <a:cubicBezTo>
                  <a:pt x="4637009" y="5817375"/>
                  <a:pt x="4577961" y="5867989"/>
                  <a:pt x="4552653" y="5910164"/>
                </a:cubicBezTo>
                <a:cubicBezTo>
                  <a:pt x="4544219" y="5901728"/>
                  <a:pt x="4561089" y="5884859"/>
                  <a:pt x="4552654" y="5884859"/>
                </a:cubicBezTo>
                <a:cubicBezTo>
                  <a:pt x="4510474" y="5927039"/>
                  <a:pt x="4569528" y="5893295"/>
                  <a:pt x="4527347" y="5943909"/>
                </a:cubicBezTo>
                <a:cubicBezTo>
                  <a:pt x="4518910" y="5943909"/>
                  <a:pt x="4527346" y="5935473"/>
                  <a:pt x="4518911" y="5935473"/>
                </a:cubicBezTo>
                <a:cubicBezTo>
                  <a:pt x="4485167" y="5994523"/>
                  <a:pt x="4434553" y="6036702"/>
                  <a:pt x="4417681" y="6078880"/>
                </a:cubicBezTo>
                <a:cubicBezTo>
                  <a:pt x="4417681" y="6078880"/>
                  <a:pt x="4426117" y="6062009"/>
                  <a:pt x="4409247" y="6078880"/>
                </a:cubicBezTo>
                <a:cubicBezTo>
                  <a:pt x="4400810" y="6121059"/>
                  <a:pt x="4350199" y="6146366"/>
                  <a:pt x="4316454" y="6180105"/>
                </a:cubicBezTo>
                <a:cubicBezTo>
                  <a:pt x="4291147" y="6230723"/>
                  <a:pt x="4248968" y="6272900"/>
                  <a:pt x="4206789" y="6306641"/>
                </a:cubicBezTo>
                <a:cubicBezTo>
                  <a:pt x="4185699" y="6323514"/>
                  <a:pt x="4164611" y="6340386"/>
                  <a:pt x="4142466" y="6360420"/>
                </a:cubicBezTo>
                <a:lnTo>
                  <a:pt x="4080254" y="6424489"/>
                </a:lnTo>
                <a:lnTo>
                  <a:pt x="4080254" y="6416307"/>
                </a:lnTo>
                <a:cubicBezTo>
                  <a:pt x="4071817" y="6416305"/>
                  <a:pt x="4071817" y="6416305"/>
                  <a:pt x="4071818" y="6424743"/>
                </a:cubicBezTo>
                <a:lnTo>
                  <a:pt x="4063381" y="6441614"/>
                </a:lnTo>
                <a:lnTo>
                  <a:pt x="4063381" y="6433176"/>
                </a:lnTo>
                <a:cubicBezTo>
                  <a:pt x="4046510" y="6441614"/>
                  <a:pt x="4029637" y="6458484"/>
                  <a:pt x="4012767" y="6483791"/>
                </a:cubicBezTo>
                <a:lnTo>
                  <a:pt x="4012768" y="6492227"/>
                </a:lnTo>
                <a:cubicBezTo>
                  <a:pt x="4012769" y="6500664"/>
                  <a:pt x="4004330" y="6500665"/>
                  <a:pt x="4004330" y="6509098"/>
                </a:cubicBezTo>
                <a:cubicBezTo>
                  <a:pt x="4004330" y="6500665"/>
                  <a:pt x="4012768" y="6492227"/>
                  <a:pt x="4004330" y="6492227"/>
                </a:cubicBezTo>
                <a:lnTo>
                  <a:pt x="3979024" y="6517534"/>
                </a:lnTo>
                <a:lnTo>
                  <a:pt x="3979025" y="6509096"/>
                </a:lnTo>
                <a:lnTo>
                  <a:pt x="3979024" y="6500664"/>
                </a:lnTo>
                <a:lnTo>
                  <a:pt x="3970588" y="6500664"/>
                </a:lnTo>
                <a:lnTo>
                  <a:pt x="3970588" y="6517534"/>
                </a:lnTo>
                <a:cubicBezTo>
                  <a:pt x="3970588" y="6520347"/>
                  <a:pt x="3970589" y="6523159"/>
                  <a:pt x="3970590" y="6525971"/>
                </a:cubicBezTo>
                <a:lnTo>
                  <a:pt x="3962153" y="6534407"/>
                </a:lnTo>
                <a:lnTo>
                  <a:pt x="3953718" y="6534407"/>
                </a:lnTo>
                <a:lnTo>
                  <a:pt x="3945280" y="6534407"/>
                </a:lnTo>
                <a:lnTo>
                  <a:pt x="3945281" y="6542841"/>
                </a:lnTo>
                <a:lnTo>
                  <a:pt x="3945280" y="6551277"/>
                </a:lnTo>
                <a:cubicBezTo>
                  <a:pt x="3936845" y="6559714"/>
                  <a:pt x="3928411" y="6568146"/>
                  <a:pt x="3919974" y="6568148"/>
                </a:cubicBezTo>
                <a:cubicBezTo>
                  <a:pt x="3919974" y="6565337"/>
                  <a:pt x="3919975" y="6562525"/>
                  <a:pt x="3919976" y="6559714"/>
                </a:cubicBezTo>
                <a:lnTo>
                  <a:pt x="3911538" y="6568148"/>
                </a:lnTo>
                <a:lnTo>
                  <a:pt x="3903102" y="6576584"/>
                </a:lnTo>
                <a:cubicBezTo>
                  <a:pt x="3903102" y="6576584"/>
                  <a:pt x="3894667" y="6585021"/>
                  <a:pt x="3894667" y="6593455"/>
                </a:cubicBezTo>
                <a:lnTo>
                  <a:pt x="3894667" y="6585021"/>
                </a:lnTo>
                <a:cubicBezTo>
                  <a:pt x="3886231" y="6585020"/>
                  <a:pt x="3877794" y="6593455"/>
                  <a:pt x="3860924" y="6601891"/>
                </a:cubicBezTo>
                <a:cubicBezTo>
                  <a:pt x="3869358" y="6585021"/>
                  <a:pt x="3852488" y="6601889"/>
                  <a:pt x="3860924" y="6585021"/>
                </a:cubicBezTo>
                <a:lnTo>
                  <a:pt x="3827181" y="6610327"/>
                </a:lnTo>
                <a:lnTo>
                  <a:pt x="3827182" y="6601891"/>
                </a:lnTo>
                <a:lnTo>
                  <a:pt x="3835618" y="6593455"/>
                </a:lnTo>
                <a:cubicBezTo>
                  <a:pt x="3835618" y="6593455"/>
                  <a:pt x="3844051" y="6593453"/>
                  <a:pt x="3835617" y="6585021"/>
                </a:cubicBezTo>
                <a:lnTo>
                  <a:pt x="3827181" y="6593455"/>
                </a:lnTo>
                <a:lnTo>
                  <a:pt x="3818745" y="6601891"/>
                </a:lnTo>
                <a:cubicBezTo>
                  <a:pt x="3818745" y="6610327"/>
                  <a:pt x="3810311" y="6610327"/>
                  <a:pt x="3810309" y="6618762"/>
                </a:cubicBezTo>
                <a:cubicBezTo>
                  <a:pt x="3810309" y="6618762"/>
                  <a:pt x="3818745" y="6627198"/>
                  <a:pt x="3827181" y="6618762"/>
                </a:cubicBezTo>
                <a:lnTo>
                  <a:pt x="3818745" y="6627198"/>
                </a:lnTo>
                <a:cubicBezTo>
                  <a:pt x="3793437" y="6660942"/>
                  <a:pt x="3785001" y="6652506"/>
                  <a:pt x="3776566" y="6677812"/>
                </a:cubicBezTo>
                <a:cubicBezTo>
                  <a:pt x="3793437" y="6660942"/>
                  <a:pt x="3801875" y="6669377"/>
                  <a:pt x="3810308" y="6669377"/>
                </a:cubicBezTo>
                <a:cubicBezTo>
                  <a:pt x="3801875" y="6677812"/>
                  <a:pt x="3785002" y="6686248"/>
                  <a:pt x="3776566" y="6694684"/>
                </a:cubicBezTo>
                <a:lnTo>
                  <a:pt x="3751259" y="6719991"/>
                </a:lnTo>
                <a:cubicBezTo>
                  <a:pt x="3742825" y="6719991"/>
                  <a:pt x="3734388" y="6728426"/>
                  <a:pt x="3734388" y="6728426"/>
                </a:cubicBezTo>
                <a:cubicBezTo>
                  <a:pt x="3725952" y="6728426"/>
                  <a:pt x="3734388" y="6719991"/>
                  <a:pt x="3734390" y="6711555"/>
                </a:cubicBezTo>
                <a:lnTo>
                  <a:pt x="3700645" y="6745297"/>
                </a:lnTo>
                <a:lnTo>
                  <a:pt x="3692211" y="6736862"/>
                </a:lnTo>
                <a:cubicBezTo>
                  <a:pt x="3692211" y="6736862"/>
                  <a:pt x="3692209" y="6728426"/>
                  <a:pt x="3700645" y="6728426"/>
                </a:cubicBezTo>
                <a:lnTo>
                  <a:pt x="3700645" y="6719990"/>
                </a:lnTo>
                <a:lnTo>
                  <a:pt x="3692209" y="6719991"/>
                </a:lnTo>
                <a:cubicBezTo>
                  <a:pt x="3683775" y="6719991"/>
                  <a:pt x="3683775" y="6728426"/>
                  <a:pt x="3683775" y="6728426"/>
                </a:cubicBezTo>
                <a:lnTo>
                  <a:pt x="3683775" y="6736862"/>
                </a:lnTo>
                <a:cubicBezTo>
                  <a:pt x="3683775" y="6736862"/>
                  <a:pt x="3675339" y="6736862"/>
                  <a:pt x="3675338" y="6745298"/>
                </a:cubicBezTo>
                <a:lnTo>
                  <a:pt x="3666902" y="6753735"/>
                </a:lnTo>
                <a:lnTo>
                  <a:pt x="3658466" y="6753734"/>
                </a:lnTo>
                <a:lnTo>
                  <a:pt x="3658466" y="6762169"/>
                </a:lnTo>
                <a:lnTo>
                  <a:pt x="3650032" y="6762169"/>
                </a:lnTo>
                <a:cubicBezTo>
                  <a:pt x="3650031" y="6759357"/>
                  <a:pt x="3650031" y="6756546"/>
                  <a:pt x="3650030" y="6753734"/>
                </a:cubicBezTo>
                <a:lnTo>
                  <a:pt x="3658466" y="6736862"/>
                </a:lnTo>
                <a:cubicBezTo>
                  <a:pt x="3666902" y="6728426"/>
                  <a:pt x="3675341" y="6728426"/>
                  <a:pt x="3675338" y="6719991"/>
                </a:cubicBezTo>
                <a:lnTo>
                  <a:pt x="3666902" y="6719989"/>
                </a:lnTo>
                <a:cubicBezTo>
                  <a:pt x="3658465" y="6719991"/>
                  <a:pt x="3658466" y="6728426"/>
                  <a:pt x="3658466" y="6728426"/>
                </a:cubicBezTo>
                <a:cubicBezTo>
                  <a:pt x="3641596" y="6736862"/>
                  <a:pt x="3641596" y="6745298"/>
                  <a:pt x="3633159" y="6753734"/>
                </a:cubicBezTo>
                <a:lnTo>
                  <a:pt x="3633159" y="6762169"/>
                </a:lnTo>
                <a:cubicBezTo>
                  <a:pt x="3624723" y="6779039"/>
                  <a:pt x="3616289" y="6779041"/>
                  <a:pt x="3616289" y="6787476"/>
                </a:cubicBezTo>
                <a:cubicBezTo>
                  <a:pt x="3599417" y="6800129"/>
                  <a:pt x="3580437" y="6812782"/>
                  <a:pt x="3561456" y="6826490"/>
                </a:cubicBezTo>
                <a:lnTo>
                  <a:pt x="3523349" y="6858000"/>
                </a:lnTo>
                <a:lnTo>
                  <a:pt x="0" y="6858000"/>
                </a:lnTo>
                <a:close/>
              </a:path>
            </a:pathLst>
          </a:custGeom>
          <a:solidFill>
            <a:schemeClr val="bg1">
              <a:lumMod val="95000"/>
            </a:schemeClr>
          </a:solidFill>
        </p:spPr>
        <p:txBody>
          <a:bodyPr wrap="square" anchor="ctr">
            <a:noAutofit/>
          </a:bodyPr>
          <a:lstStyle>
            <a:lvl1pPr marL="0" indent="0" algn="ctr">
              <a:buNone/>
              <a:defRPr sz="1200">
                <a:latin typeface="Arial" panose="020B0604020202020204" pitchFamily="34" charset="0"/>
                <a:cs typeface="Arial" panose="020B0604020202020204"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a:t>
            </a:r>
            <a:endParaRPr lang="ko-KR" alt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57_Images &amp; Contents Layout">
    <p:spTree>
      <p:nvGrpSpPr>
        <p:cNvPr id="1" name=""/>
        <p:cNvGrpSpPr/>
        <p:nvPr/>
      </p:nvGrpSpPr>
      <p:grpSpPr>
        <a:xfrm>
          <a:off x="0" y="0"/>
          <a:ext cx="0" cy="0"/>
          <a:chOff x="0" y="0"/>
          <a:chExt cx="0" cy="0"/>
        </a:xfrm>
      </p:grpSpPr>
      <p:sp>
        <p:nvSpPr>
          <p:cNvPr id="7" name="직사각형 6"/>
          <p:cNvSpPr/>
          <p:nvPr userDrawn="1"/>
        </p:nvSpPr>
        <p:spPr>
          <a:xfrm>
            <a:off x="0" y="863125"/>
            <a:ext cx="6546079" cy="513175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6" name="그림 개체 틀 2"/>
          <p:cNvSpPr>
            <a:spLocks noGrp="1"/>
          </p:cNvSpPr>
          <p:nvPr>
            <p:ph type="pic" sz="quarter" idx="65" hasCustomPrompt="1"/>
          </p:nvPr>
        </p:nvSpPr>
        <p:spPr>
          <a:xfrm>
            <a:off x="6096000" y="2959216"/>
            <a:ext cx="6096000" cy="2700000"/>
          </a:xfrm>
          <a:prstGeom prst="rect">
            <a:avLst/>
          </a:prstGeom>
          <a:solidFill>
            <a:schemeClr val="bg1">
              <a:lumMod val="95000"/>
            </a:schemeClr>
          </a:solidFill>
          <a:ln w="25400">
            <a:noFill/>
          </a:ln>
          <a:effectLst/>
        </p:spPr>
        <p:txBody>
          <a:bodyPr anchor="ctr"/>
          <a:lstStyle>
            <a:lvl1pPr marL="0" indent="0" algn="ctr">
              <a:buFontTx/>
              <a:buNone/>
              <a:defRPr sz="1200">
                <a:solidFill>
                  <a:schemeClr val="tx1">
                    <a:lumMod val="75000"/>
                    <a:lumOff val="25000"/>
                  </a:schemeClr>
                </a:solidFill>
                <a:latin typeface="+mn-lt"/>
                <a:cs typeface="Arial" panose="020B0604020202020204" pitchFamily="34" charset="0"/>
              </a:defRPr>
            </a:lvl1pPr>
          </a:lstStyle>
          <a:p>
            <a:r>
              <a:rPr lang="en-US" altLang="ko-KR" dirty="0"/>
              <a:t>Place Your Picture Here</a:t>
            </a:r>
            <a:endParaRPr lang="ko-KR" altLang="en-US" dirty="0"/>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Section Brea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0.xml"/><Relationship Id="rId13" Type="http://schemas.openxmlformats.org/officeDocument/2006/relationships/slideLayout" Target="../slideLayouts/slideLayout15.xml"/><Relationship Id="rId3" Type="http://schemas.openxmlformats.org/officeDocument/2006/relationships/slideLayout" Target="../slideLayouts/slideLayout5.xml"/><Relationship Id="rId7" Type="http://schemas.openxmlformats.org/officeDocument/2006/relationships/slideLayout" Target="../slideLayouts/slideLayout9.xml"/><Relationship Id="rId12" Type="http://schemas.openxmlformats.org/officeDocument/2006/relationships/slideLayout" Target="../slideLayouts/slideLayout14.xml"/><Relationship Id="rId2" Type="http://schemas.openxmlformats.org/officeDocument/2006/relationships/slideLayout" Target="../slideLayouts/slideLayout4.xml"/><Relationship Id="rId16" Type="http://schemas.openxmlformats.org/officeDocument/2006/relationships/theme" Target="../theme/theme2.xml"/><Relationship Id="rId1" Type="http://schemas.openxmlformats.org/officeDocument/2006/relationships/slideLayout" Target="../slideLayouts/slideLayout3.xml"/><Relationship Id="rId6" Type="http://schemas.openxmlformats.org/officeDocument/2006/relationships/slideLayout" Target="../slideLayouts/slideLayout8.xml"/><Relationship Id="rId11" Type="http://schemas.openxmlformats.org/officeDocument/2006/relationships/slideLayout" Target="../slideLayouts/slideLayout13.xml"/><Relationship Id="rId5" Type="http://schemas.openxmlformats.org/officeDocument/2006/relationships/slideLayout" Target="../slideLayouts/slideLayout7.xml"/><Relationship Id="rId15" Type="http://schemas.openxmlformats.org/officeDocument/2006/relationships/slideLayout" Target="../slideLayouts/slideLayout17.xml"/><Relationship Id="rId10" Type="http://schemas.openxmlformats.org/officeDocument/2006/relationships/slideLayout" Target="../slideLayouts/slideLayout12.xml"/><Relationship Id="rId4" Type="http://schemas.openxmlformats.org/officeDocument/2006/relationships/slideLayout" Target="../slideLayouts/slideLayout6.xml"/><Relationship Id="rId9" Type="http://schemas.openxmlformats.org/officeDocument/2006/relationships/slideLayout" Target="../slideLayouts/slideLayout11.xml"/><Relationship Id="rId14" Type="http://schemas.openxmlformats.org/officeDocument/2006/relationships/slideLayout" Target="../slideLayouts/slideLayout16.xml"/></Relationships>
</file>

<file path=ppt/slideMasters/_rels/slideMaster3.xml.rels><?xml version="1.0" encoding="UTF-8" standalone="yes"?>
<Relationships xmlns="http://schemas.openxmlformats.org/package/2006/relationships"><Relationship Id="rId2" Type="http://schemas.openxmlformats.org/officeDocument/2006/relationships/theme" Target="../theme/theme3.xml"/><Relationship Id="rId1" Type="http://schemas.openxmlformats.org/officeDocument/2006/relationships/slideLayout" Target="../slideLayouts/slideLayout1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 id="2147483663" r:id="rId12"/>
    <p:sldLayoutId id="2147483664" r:id="rId13"/>
    <p:sldLayoutId id="2147483665" r:id="rId14"/>
    <p:sldLayoutId id="2147483666"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6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16.xml"/></Relationships>
</file>

<file path=ppt/slides/_rels/slide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r="8427"/>
          <a:stretch>
            <a:fillRect/>
          </a:stretch>
        </p:blipFill>
        <p:spPr>
          <a:xfrm>
            <a:off x="2941504" y="1061162"/>
            <a:ext cx="8556169" cy="5361738"/>
          </a:xfrm>
          <a:prstGeom prst="rect">
            <a:avLst/>
          </a:prstGeom>
        </p:spPr>
      </p:pic>
      <p:sp>
        <p:nvSpPr>
          <p:cNvPr id="16" name="Rectangle 15"/>
          <p:cNvSpPr/>
          <p:nvPr/>
        </p:nvSpPr>
        <p:spPr>
          <a:xfrm>
            <a:off x="0" y="510363"/>
            <a:ext cx="12191999" cy="2068353"/>
          </a:xfrm>
          <a:prstGeom prst="rect">
            <a:avLst/>
          </a:prstGeom>
          <a:gradFill flip="none" rotWithShape="1">
            <a:gsLst>
              <a:gs pos="0">
                <a:schemeClr val="accent1">
                  <a:alpha val="78000"/>
                </a:schemeClr>
              </a:gs>
              <a:gs pos="27000">
                <a:schemeClr val="accent1">
                  <a:alpha val="52000"/>
                </a:schemeClr>
              </a:gs>
              <a:gs pos="86000">
                <a:schemeClr val="accent1">
                  <a:alpha val="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13" name="TextBox 12"/>
          <p:cNvSpPr txBox="1"/>
          <p:nvPr/>
        </p:nvSpPr>
        <p:spPr>
          <a:xfrm>
            <a:off x="277782" y="1061162"/>
            <a:ext cx="7610623" cy="1077218"/>
          </a:xfrm>
          <a:prstGeom prst="rect">
            <a:avLst/>
          </a:prstGeom>
          <a:noFill/>
        </p:spPr>
        <p:txBody>
          <a:bodyPr wrap="square" rtlCol="0" anchor="ctr">
            <a:spAutoFit/>
          </a:bodyPr>
          <a:lstStyle/>
          <a:p>
            <a:r>
              <a:rPr lang="en-US" sz="3200" b="1" dirty="0">
                <a:solidFill>
                  <a:schemeClr val="bg1"/>
                </a:solidFill>
              </a:rPr>
              <a:t>Talent Acquisition and Training for Operational Excellence at Sainsbury’s</a:t>
            </a:r>
            <a:endParaRPr lang="ko-KR" altLang="en-US" sz="3200" b="1" dirty="0">
              <a:solidFill>
                <a:schemeClr val="bg1"/>
              </a:solidFill>
              <a:cs typeface="Arial" panose="020B0604020202020204" pitchFamily="34" charset="0"/>
            </a:endParaRPr>
          </a:p>
        </p:txBody>
      </p:sp>
      <p:sp>
        <p:nvSpPr>
          <p:cNvPr id="14" name="TextBox 13"/>
          <p:cNvSpPr txBox="1"/>
          <p:nvPr/>
        </p:nvSpPr>
        <p:spPr>
          <a:xfrm>
            <a:off x="277782" y="5127714"/>
            <a:ext cx="6887293" cy="1845310"/>
          </a:xfrm>
          <a:prstGeom prst="rect">
            <a:avLst/>
          </a:prstGeom>
          <a:noFill/>
        </p:spPr>
        <p:txBody>
          <a:bodyPr wrap="square" rtlCol="0" anchor="ctr">
            <a:spAutoFit/>
          </a:bodyPr>
          <a:lstStyle/>
          <a:p>
            <a:r>
              <a:rPr lang="en-US" altLang="ko-KR" sz="1600" b="1" dirty="0">
                <a:solidFill>
                  <a:schemeClr val="tx1">
                    <a:lumMod val="85000"/>
                    <a:lumOff val="15000"/>
                  </a:schemeClr>
                </a:solidFill>
                <a:cs typeface="Arial" panose="020B0604020202020204" pitchFamily="34" charset="0"/>
              </a:rPr>
              <a:t>Module Code: </a:t>
            </a:r>
            <a:r>
              <a:rPr lang="en-US" sz="1600" b="1" dirty="0"/>
              <a:t>LCLM5002</a:t>
            </a:r>
            <a:endParaRPr lang="en-US" altLang="ko-KR" sz="1600" b="1" dirty="0">
              <a:solidFill>
                <a:schemeClr val="tx1">
                  <a:lumMod val="85000"/>
                  <a:lumOff val="15000"/>
                </a:schemeClr>
              </a:solidFill>
              <a:cs typeface="Arial" panose="020B0604020202020204" pitchFamily="34" charset="0"/>
            </a:endParaRPr>
          </a:p>
          <a:p>
            <a:r>
              <a:rPr lang="en-US" altLang="ko-KR" sz="1600" b="1" dirty="0">
                <a:solidFill>
                  <a:schemeClr val="tx1">
                    <a:lumMod val="85000"/>
                    <a:lumOff val="15000"/>
                  </a:schemeClr>
                </a:solidFill>
                <a:cs typeface="Arial" panose="020B0604020202020204" pitchFamily="34" charset="0"/>
              </a:rPr>
              <a:t>Module Title: </a:t>
            </a:r>
            <a:r>
              <a:rPr lang="en-US" sz="1600" b="1" dirty="0"/>
              <a:t>Developing and Managing Individuals and Teams</a:t>
            </a:r>
            <a:endParaRPr lang="en-US" altLang="ko-KR" sz="1600" b="1" dirty="0">
              <a:solidFill>
                <a:schemeClr val="tx1">
                  <a:lumMod val="85000"/>
                  <a:lumOff val="15000"/>
                </a:schemeClr>
              </a:solidFill>
              <a:cs typeface="Arial" panose="020B0604020202020204" pitchFamily="34" charset="0"/>
            </a:endParaRPr>
          </a:p>
          <a:p>
            <a:r>
              <a:rPr lang="en-US" altLang="ko-KR" sz="1600" b="1" dirty="0">
                <a:solidFill>
                  <a:schemeClr val="tx1">
                    <a:lumMod val="85000"/>
                    <a:lumOff val="15000"/>
                  </a:schemeClr>
                </a:solidFill>
                <a:cs typeface="Arial" panose="020B0604020202020204" pitchFamily="34" charset="0"/>
              </a:rPr>
              <a:t>Assignment Title: </a:t>
            </a:r>
            <a:r>
              <a:rPr lang="en-US" sz="1600" b="1" dirty="0"/>
              <a:t>Component 1- Individual Presentation</a:t>
            </a:r>
            <a:endParaRPr lang="en-US" altLang="ko-KR" sz="1600" b="1" dirty="0">
              <a:solidFill>
                <a:schemeClr val="tx1">
                  <a:lumMod val="85000"/>
                  <a:lumOff val="15000"/>
                </a:schemeClr>
              </a:solidFill>
              <a:cs typeface="Arial" panose="020B0604020202020204" pitchFamily="34" charset="0"/>
            </a:endParaRPr>
          </a:p>
          <a:p>
            <a:r>
              <a:rPr lang="en-US" altLang="ko-KR" sz="1600" b="1" dirty="0">
                <a:solidFill>
                  <a:schemeClr val="tx1">
                    <a:lumMod val="85000"/>
                    <a:lumOff val="15000"/>
                  </a:schemeClr>
                </a:solidFill>
                <a:cs typeface="Arial" panose="020B0604020202020204" pitchFamily="34" charset="0"/>
              </a:rPr>
              <a:t>Lecturer’s Name: </a:t>
            </a:r>
            <a:r>
              <a:rPr lang="en-US" sz="1600" b="1" dirty="0">
                <a:latin typeface="Times New Roman" panose="02020603050405020304" pitchFamily="18" charset="0"/>
                <a:cs typeface="Times New Roman" panose="02020603050405020304" pitchFamily="18" charset="0"/>
                <a:sym typeface="+mn-ea"/>
              </a:rPr>
              <a:t>Dr Mudassar Hasan</a:t>
            </a:r>
          </a:p>
          <a:p>
            <a:r>
              <a:rPr lang="en-US" altLang="ko-KR" sz="1600" b="1" dirty="0">
                <a:solidFill>
                  <a:schemeClr val="tx1">
                    <a:lumMod val="85000"/>
                    <a:lumOff val="15000"/>
                  </a:schemeClr>
                </a:solidFill>
                <a:cs typeface="Arial" panose="020B0604020202020204" pitchFamily="34" charset="0"/>
              </a:rPr>
              <a:t>Student Name: Ana </a:t>
            </a:r>
            <a:r>
              <a:rPr lang="en-US" altLang="ko-KR" sz="1600" b="1" dirty="0" err="1">
                <a:solidFill>
                  <a:schemeClr val="tx1">
                    <a:lumMod val="85000"/>
                    <a:lumOff val="15000"/>
                  </a:schemeClr>
                </a:solidFill>
                <a:cs typeface="Arial" panose="020B0604020202020204" pitchFamily="34" charset="0"/>
              </a:rPr>
              <a:t>mihai</a:t>
            </a:r>
            <a:endParaRPr lang="en-US" altLang="ko-KR" sz="1600" b="1" dirty="0">
              <a:solidFill>
                <a:schemeClr val="tx1">
                  <a:lumMod val="85000"/>
                  <a:lumOff val="15000"/>
                </a:schemeClr>
              </a:solidFill>
              <a:cs typeface="Arial" panose="020B0604020202020204" pitchFamily="34" charset="0"/>
            </a:endParaRPr>
          </a:p>
          <a:p>
            <a:r>
              <a:rPr lang="en-US" altLang="ko-KR" sz="1600" b="1" dirty="0">
                <a:solidFill>
                  <a:schemeClr val="tx1">
                    <a:lumMod val="85000"/>
                    <a:lumOff val="15000"/>
                  </a:schemeClr>
                </a:solidFill>
                <a:cs typeface="Arial" panose="020B0604020202020204" pitchFamily="34" charset="0"/>
              </a:rPr>
              <a:t>Student ID: 2238098</a:t>
            </a:r>
          </a:p>
          <a:p>
            <a:endParaRPr lang="ko-KR" altLang="en-US" dirty="0">
              <a:solidFill>
                <a:schemeClr val="tx1">
                  <a:lumMod val="85000"/>
                  <a:lumOff val="15000"/>
                </a:schemeClr>
              </a:solidFill>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732060" y="0"/>
            <a:ext cx="6459940" cy="6858000"/>
          </a:xfrm>
          <a:prstGeom prst="rect">
            <a:avLst/>
          </a:prstGeom>
          <a:solidFill>
            <a:schemeClr val="accent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endParaRPr lang="en-US" altLang="ko-KR" sz="1600" dirty="0"/>
          </a:p>
          <a:p>
            <a:pPr algn="ctr">
              <a:lnSpc>
                <a:spcPct val="150000"/>
              </a:lnSpc>
            </a:pPr>
            <a:endParaRPr lang="en-US" altLang="ko-KR" sz="1600" dirty="0"/>
          </a:p>
          <a:p>
            <a:pPr marL="342900" indent="-342900" algn="just">
              <a:lnSpc>
                <a:spcPct val="150000"/>
              </a:lnSpc>
              <a:buFont typeface="+mj-lt"/>
              <a:buAutoNum type="arabicPeriod"/>
            </a:pPr>
            <a:r>
              <a:rPr lang="en-US" altLang="ko-KR" b="1" dirty="0"/>
              <a:t>Introduction</a:t>
            </a:r>
          </a:p>
          <a:p>
            <a:pPr marL="342900" indent="-342900" algn="just">
              <a:lnSpc>
                <a:spcPct val="150000"/>
              </a:lnSpc>
              <a:buFont typeface="+mj-lt"/>
              <a:buAutoNum type="arabicPeriod"/>
            </a:pPr>
            <a:r>
              <a:rPr lang="en-US" b="1" dirty="0"/>
              <a:t>Concise Overview of Sainsbury’s </a:t>
            </a:r>
            <a:endParaRPr lang="en-US" altLang="ko-KR" b="1" dirty="0"/>
          </a:p>
          <a:p>
            <a:pPr marL="342900" indent="-342900" algn="just">
              <a:lnSpc>
                <a:spcPct val="150000"/>
              </a:lnSpc>
              <a:buFont typeface="+mj-lt"/>
              <a:buAutoNum type="arabicPeriod"/>
            </a:pPr>
            <a:r>
              <a:rPr lang="en-US" b="1" dirty="0"/>
              <a:t>Designated Role: Customer Service Associate</a:t>
            </a:r>
          </a:p>
          <a:p>
            <a:pPr marL="342900" indent="-342900" algn="just">
              <a:lnSpc>
                <a:spcPct val="150000"/>
              </a:lnSpc>
              <a:buFont typeface="+mj-lt"/>
              <a:buAutoNum type="arabicPeriod"/>
            </a:pPr>
            <a:r>
              <a:rPr lang="en-US" b="1" dirty="0"/>
              <a:t>Hiring Procedures for Valued Contributor </a:t>
            </a:r>
          </a:p>
          <a:p>
            <a:pPr marL="342900" indent="-342900" algn="just">
              <a:lnSpc>
                <a:spcPct val="150000"/>
              </a:lnSpc>
              <a:buFont typeface="+mj-lt"/>
              <a:buAutoNum type="arabicPeriod"/>
            </a:pPr>
            <a:r>
              <a:rPr lang="en-US" b="1" dirty="0"/>
              <a:t>Workforce Analysis</a:t>
            </a:r>
          </a:p>
          <a:p>
            <a:pPr marL="342900" indent="-342900" algn="just">
              <a:lnSpc>
                <a:spcPct val="150000"/>
              </a:lnSpc>
              <a:buFont typeface="+mj-lt"/>
              <a:buAutoNum type="arabicPeriod"/>
            </a:pPr>
            <a:r>
              <a:rPr lang="en-US" b="1" dirty="0"/>
              <a:t>Statement of Work</a:t>
            </a:r>
          </a:p>
          <a:p>
            <a:pPr marL="342900" indent="-342900" algn="just">
              <a:lnSpc>
                <a:spcPct val="150000"/>
              </a:lnSpc>
              <a:buFont typeface="+mj-lt"/>
              <a:buAutoNum type="arabicPeriod"/>
            </a:pPr>
            <a:r>
              <a:rPr lang="en-US" b="1" dirty="0"/>
              <a:t>Candidate Criteria</a:t>
            </a:r>
          </a:p>
          <a:p>
            <a:pPr marL="342900" indent="-342900" algn="just">
              <a:lnSpc>
                <a:spcPct val="150000"/>
              </a:lnSpc>
              <a:buFont typeface="+mj-lt"/>
              <a:buAutoNum type="arabicPeriod"/>
            </a:pPr>
            <a:r>
              <a:rPr lang="en-US" b="1" dirty="0"/>
              <a:t>Competency Requirements of the Employed Staff</a:t>
            </a:r>
          </a:p>
          <a:p>
            <a:pPr marL="342900" indent="-342900" algn="just">
              <a:lnSpc>
                <a:spcPct val="150000"/>
              </a:lnSpc>
              <a:buFont typeface="+mj-lt"/>
              <a:buAutoNum type="arabicPeriod"/>
            </a:pPr>
            <a:r>
              <a:rPr lang="en-US" b="1" dirty="0" err="1"/>
              <a:t>Behavioural</a:t>
            </a:r>
            <a:r>
              <a:rPr lang="en-US" b="1" dirty="0"/>
              <a:t> Learning Concept</a:t>
            </a:r>
          </a:p>
          <a:p>
            <a:pPr marL="342900" indent="-342900" algn="just">
              <a:lnSpc>
                <a:spcPct val="150000"/>
              </a:lnSpc>
              <a:buFont typeface="+mj-lt"/>
              <a:buAutoNum type="arabicPeriod"/>
            </a:pPr>
            <a:r>
              <a:rPr lang="en-US" b="1" dirty="0"/>
              <a:t>Cognitivist Educational Framework</a:t>
            </a:r>
          </a:p>
          <a:p>
            <a:pPr marL="342900" indent="-342900" algn="just">
              <a:lnSpc>
                <a:spcPct val="150000"/>
              </a:lnSpc>
              <a:buFont typeface="+mj-lt"/>
              <a:buAutoNum type="arabicPeriod"/>
            </a:pPr>
            <a:r>
              <a:rPr lang="en-US" b="1" dirty="0"/>
              <a:t>Humanistic Learning Hypothesis</a:t>
            </a:r>
          </a:p>
          <a:p>
            <a:pPr marL="342900" indent="-342900" algn="just">
              <a:lnSpc>
                <a:spcPct val="150000"/>
              </a:lnSpc>
              <a:buFont typeface="+mj-lt"/>
              <a:buAutoNum type="arabicPeriod"/>
            </a:pPr>
            <a:r>
              <a:rPr lang="en-US" b="1" dirty="0"/>
              <a:t>Influence on Corporate Effectiveness</a:t>
            </a:r>
          </a:p>
          <a:p>
            <a:pPr marL="342900" indent="-342900" algn="just">
              <a:lnSpc>
                <a:spcPct val="150000"/>
              </a:lnSpc>
              <a:buFont typeface="+mj-lt"/>
              <a:buAutoNum type="arabicPeriod"/>
            </a:pPr>
            <a:r>
              <a:rPr lang="en-US" b="1" dirty="0"/>
              <a:t>Conclusion</a:t>
            </a:r>
          </a:p>
          <a:p>
            <a:pPr marL="342900" indent="-342900" algn="just">
              <a:lnSpc>
                <a:spcPct val="150000"/>
              </a:lnSpc>
              <a:buFont typeface="+mj-lt"/>
              <a:buAutoNum type="arabicPeriod"/>
            </a:pPr>
            <a:r>
              <a:rPr lang="en-US" altLang="ko-KR" b="1" dirty="0"/>
              <a:t>References</a:t>
            </a:r>
            <a:endParaRPr lang="ko-KR" altLang="en-US" b="1" dirty="0"/>
          </a:p>
        </p:txBody>
      </p:sp>
      <p:sp>
        <p:nvSpPr>
          <p:cNvPr id="2" name="TextBox 1"/>
          <p:cNvSpPr txBox="1"/>
          <p:nvPr/>
        </p:nvSpPr>
        <p:spPr>
          <a:xfrm>
            <a:off x="6775952" y="265360"/>
            <a:ext cx="5697215" cy="646331"/>
          </a:xfrm>
          <a:prstGeom prst="rect">
            <a:avLst/>
          </a:prstGeom>
          <a:noFill/>
        </p:spPr>
        <p:txBody>
          <a:bodyPr wrap="square" rtlCol="0" anchor="ctr">
            <a:spAutoFit/>
          </a:bodyPr>
          <a:lstStyle/>
          <a:p>
            <a:r>
              <a:rPr lang="en-US" altLang="ko-KR" sz="3600" b="1" dirty="0">
                <a:solidFill>
                  <a:schemeClr val="bg1"/>
                </a:solidFill>
                <a:cs typeface="Arial" panose="020B0604020202020204" pitchFamily="34" charset="0"/>
              </a:rPr>
              <a:t>Table of Contents</a:t>
            </a:r>
            <a:endParaRPr lang="ko-KR" altLang="en-US" sz="3600" b="1" dirty="0">
              <a:solidFill>
                <a:schemeClr val="bg1"/>
              </a:solidFill>
              <a:cs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제목 3"/>
          <p:cNvSpPr txBox="1"/>
          <p:nvPr/>
        </p:nvSpPr>
        <p:spPr>
          <a:xfrm>
            <a:off x="7201720" y="532681"/>
            <a:ext cx="4256856" cy="1440160"/>
          </a:xfrm>
          <a:prstGeom prst="rect">
            <a:avLst/>
          </a:prstGeom>
        </p:spPr>
        <p:txBody>
          <a:bodyPr anchor="ctr"/>
          <a:lstStyle>
            <a:lvl1pPr algn="l" defTabSz="914400" rtl="0" eaLnBrk="1" latinLnBrk="1" hangingPunct="1">
              <a:lnSpc>
                <a:spcPct val="90000"/>
              </a:lnSpc>
              <a:spcBef>
                <a:spcPct val="0"/>
              </a:spcBef>
              <a:buNone/>
              <a:defRPr sz="4400" kern="1200">
                <a:solidFill>
                  <a:schemeClr val="tx1"/>
                </a:solidFill>
                <a:latin typeface="+mj-lt"/>
                <a:ea typeface="+mj-ea"/>
                <a:cs typeface="+mj-cs"/>
              </a:defRPr>
            </a:lvl1pPr>
          </a:lstStyle>
          <a:p>
            <a:pPr algn="ctr"/>
            <a:r>
              <a:rPr lang="en-US" altLang="ko-KR" b="1" dirty="0">
                <a:solidFill>
                  <a:schemeClr val="accent1"/>
                </a:solidFill>
              </a:rPr>
              <a:t>Introduction</a:t>
            </a:r>
            <a:endParaRPr lang="ko-KR" altLang="en-US" b="1" dirty="0">
              <a:solidFill>
                <a:schemeClr val="accent1"/>
              </a:solidFill>
            </a:endParaRPr>
          </a:p>
        </p:txBody>
      </p:sp>
      <p:sp>
        <p:nvSpPr>
          <p:cNvPr id="9" name="TextBox 8"/>
          <p:cNvSpPr txBox="1"/>
          <p:nvPr/>
        </p:nvSpPr>
        <p:spPr>
          <a:xfrm>
            <a:off x="7757137" y="1956777"/>
            <a:ext cx="4022037" cy="1200329"/>
          </a:xfrm>
          <a:prstGeom prst="rect">
            <a:avLst/>
          </a:prstGeom>
          <a:noFill/>
        </p:spPr>
        <p:txBody>
          <a:bodyPr wrap="square" rtlCol="0">
            <a:spAutoFit/>
          </a:bodyPr>
          <a:lstStyle/>
          <a:p>
            <a:pPr algn="just"/>
            <a:r>
              <a:rPr lang="en-US" dirty="0"/>
              <a:t>Teamwork basically involves employees sharing their ideas as well as solving various problems together faster. </a:t>
            </a:r>
            <a:endParaRPr lang="ko-KR" altLang="en-US" sz="1200" b="1" dirty="0">
              <a:solidFill>
                <a:schemeClr val="tx1">
                  <a:lumMod val="75000"/>
                  <a:lumOff val="25000"/>
                </a:schemeClr>
              </a:solidFill>
              <a:cs typeface="Arial" panose="020B0604020202020204" pitchFamily="34" charset="0"/>
            </a:endParaRPr>
          </a:p>
        </p:txBody>
      </p:sp>
      <p:sp>
        <p:nvSpPr>
          <p:cNvPr id="12" name="TextBox 11"/>
          <p:cNvSpPr txBox="1"/>
          <p:nvPr/>
        </p:nvSpPr>
        <p:spPr>
          <a:xfrm>
            <a:off x="7757137" y="3380873"/>
            <a:ext cx="3867046" cy="1200329"/>
          </a:xfrm>
          <a:prstGeom prst="rect">
            <a:avLst/>
          </a:prstGeom>
          <a:noFill/>
        </p:spPr>
        <p:txBody>
          <a:bodyPr wrap="square" rtlCol="0">
            <a:spAutoFit/>
          </a:bodyPr>
          <a:lstStyle/>
          <a:p>
            <a:pPr algn="just"/>
            <a:r>
              <a:rPr lang="en-US" dirty="0"/>
              <a:t>The competence of each individual confirms that the employee does their work properly and at the right time.</a:t>
            </a:r>
            <a:endParaRPr lang="ko-KR" altLang="en-US" b="1" dirty="0">
              <a:solidFill>
                <a:schemeClr val="tx1">
                  <a:lumMod val="75000"/>
                  <a:lumOff val="25000"/>
                </a:schemeClr>
              </a:solidFill>
              <a:cs typeface="Arial" panose="020B0604020202020204" pitchFamily="34" charset="0"/>
            </a:endParaRPr>
          </a:p>
        </p:txBody>
      </p:sp>
      <p:sp>
        <p:nvSpPr>
          <p:cNvPr id="15" name="TextBox 14"/>
          <p:cNvSpPr txBox="1"/>
          <p:nvPr/>
        </p:nvSpPr>
        <p:spPr>
          <a:xfrm>
            <a:off x="7757138" y="4789979"/>
            <a:ext cx="4022037" cy="923330"/>
          </a:xfrm>
          <a:prstGeom prst="rect">
            <a:avLst/>
          </a:prstGeom>
          <a:noFill/>
        </p:spPr>
        <p:txBody>
          <a:bodyPr wrap="square" rtlCol="0">
            <a:spAutoFit/>
          </a:bodyPr>
          <a:lstStyle/>
          <a:p>
            <a:pPr algn="just"/>
            <a:r>
              <a:rPr lang="en-US" dirty="0"/>
              <a:t>The eligible people and training assist Sainsbury’s manage the store properly </a:t>
            </a:r>
            <a:r>
              <a:rPr lang="en-US" sz="1600" dirty="0"/>
              <a:t>(Phillips and Oswald, 2017).</a:t>
            </a:r>
            <a:endParaRPr lang="en-US" dirty="0"/>
          </a:p>
        </p:txBody>
      </p:sp>
      <p:sp>
        <p:nvSpPr>
          <p:cNvPr id="16" name="Chevron 2"/>
          <p:cNvSpPr/>
          <p:nvPr/>
        </p:nvSpPr>
        <p:spPr>
          <a:xfrm rot="5400000">
            <a:off x="7375744" y="2338174"/>
            <a:ext cx="383816" cy="378972"/>
          </a:xfrm>
          <a:custGeom>
            <a:avLst/>
            <a:gdLst/>
            <a:ahLst/>
            <a:cxnLst/>
            <a:rect l="l" t="t" r="r" b="b"/>
            <a:pathLst>
              <a:path w="3830741" h="3782395">
                <a:moveTo>
                  <a:pt x="272737" y="3782395"/>
                </a:moveTo>
                <a:lnTo>
                  <a:pt x="272737" y="1129329"/>
                </a:lnTo>
                <a:cubicBezTo>
                  <a:pt x="368718" y="1192933"/>
                  <a:pt x="457831" y="1251924"/>
                  <a:pt x="541946" y="1307175"/>
                </a:cubicBezTo>
                <a:lnTo>
                  <a:pt x="541946" y="3513186"/>
                </a:lnTo>
                <a:lnTo>
                  <a:pt x="3561532" y="3513186"/>
                </a:lnTo>
                <a:lnTo>
                  <a:pt x="3561532" y="1985872"/>
                </a:lnTo>
                <a:lnTo>
                  <a:pt x="3590324" y="1967561"/>
                </a:lnTo>
                <a:cubicBezTo>
                  <a:pt x="3580733" y="1962993"/>
                  <a:pt x="3571122" y="1958413"/>
                  <a:pt x="3561532" y="1953733"/>
                </a:cubicBezTo>
                <a:lnTo>
                  <a:pt x="3561532" y="522839"/>
                </a:lnTo>
                <a:lnTo>
                  <a:pt x="881682" y="522839"/>
                </a:lnTo>
                <a:cubicBezTo>
                  <a:pt x="739027" y="434224"/>
                  <a:pt x="600115" y="344664"/>
                  <a:pt x="466828" y="253630"/>
                </a:cubicBezTo>
                <a:lnTo>
                  <a:pt x="3830741" y="253630"/>
                </a:lnTo>
                <a:lnTo>
                  <a:pt x="3830741" y="3782395"/>
                </a:lnTo>
                <a:close/>
                <a:moveTo>
                  <a:pt x="0" y="0"/>
                </a:moveTo>
                <a:cubicBezTo>
                  <a:pt x="678168" y="716943"/>
                  <a:pt x="2221880" y="1454406"/>
                  <a:pt x="3416058" y="1983649"/>
                </a:cubicBezTo>
                <a:cubicBezTo>
                  <a:pt x="2906515" y="2315100"/>
                  <a:pt x="1976707" y="2643252"/>
                  <a:pt x="1914290" y="3355250"/>
                </a:cubicBezTo>
                <a:lnTo>
                  <a:pt x="1318205" y="3154450"/>
                </a:lnTo>
                <a:cubicBezTo>
                  <a:pt x="1531531" y="2503259"/>
                  <a:pt x="1765419" y="2324696"/>
                  <a:pt x="2221606" y="1999551"/>
                </a:cubicBezTo>
                <a:cubicBezTo>
                  <a:pt x="1369032" y="1616387"/>
                  <a:pt x="1025337" y="1447905"/>
                  <a:pt x="21688" y="786442"/>
                </a:cubicBezTo>
                <a:cubicBezTo>
                  <a:pt x="14534" y="524743"/>
                  <a:pt x="14718" y="351758"/>
                  <a:pt x="0" y="0"/>
                </a:cubicBez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solidFill>
                <a:schemeClr val="tx1"/>
              </a:solidFill>
            </a:endParaRPr>
          </a:p>
        </p:txBody>
      </p:sp>
      <p:sp>
        <p:nvSpPr>
          <p:cNvPr id="17" name="Chevron 2"/>
          <p:cNvSpPr/>
          <p:nvPr/>
        </p:nvSpPr>
        <p:spPr>
          <a:xfrm rot="5400000">
            <a:off x="7375744" y="3681844"/>
            <a:ext cx="383816" cy="378972"/>
          </a:xfrm>
          <a:custGeom>
            <a:avLst/>
            <a:gdLst/>
            <a:ahLst/>
            <a:cxnLst/>
            <a:rect l="l" t="t" r="r" b="b"/>
            <a:pathLst>
              <a:path w="3830741" h="3782395">
                <a:moveTo>
                  <a:pt x="272737" y="3782395"/>
                </a:moveTo>
                <a:lnTo>
                  <a:pt x="272737" y="1129329"/>
                </a:lnTo>
                <a:cubicBezTo>
                  <a:pt x="368718" y="1192933"/>
                  <a:pt x="457831" y="1251924"/>
                  <a:pt x="541946" y="1307175"/>
                </a:cubicBezTo>
                <a:lnTo>
                  <a:pt x="541946" y="3513186"/>
                </a:lnTo>
                <a:lnTo>
                  <a:pt x="3561532" y="3513186"/>
                </a:lnTo>
                <a:lnTo>
                  <a:pt x="3561532" y="1985872"/>
                </a:lnTo>
                <a:lnTo>
                  <a:pt x="3590324" y="1967561"/>
                </a:lnTo>
                <a:cubicBezTo>
                  <a:pt x="3580733" y="1962993"/>
                  <a:pt x="3571122" y="1958413"/>
                  <a:pt x="3561532" y="1953733"/>
                </a:cubicBezTo>
                <a:lnTo>
                  <a:pt x="3561532" y="522839"/>
                </a:lnTo>
                <a:lnTo>
                  <a:pt x="881682" y="522839"/>
                </a:lnTo>
                <a:cubicBezTo>
                  <a:pt x="739027" y="434224"/>
                  <a:pt x="600115" y="344664"/>
                  <a:pt x="466828" y="253630"/>
                </a:cubicBezTo>
                <a:lnTo>
                  <a:pt x="3830741" y="253630"/>
                </a:lnTo>
                <a:lnTo>
                  <a:pt x="3830741" y="3782395"/>
                </a:lnTo>
                <a:close/>
                <a:moveTo>
                  <a:pt x="0" y="0"/>
                </a:moveTo>
                <a:cubicBezTo>
                  <a:pt x="678168" y="716943"/>
                  <a:pt x="2221880" y="1454406"/>
                  <a:pt x="3416058" y="1983649"/>
                </a:cubicBezTo>
                <a:cubicBezTo>
                  <a:pt x="2906515" y="2315100"/>
                  <a:pt x="1976707" y="2643252"/>
                  <a:pt x="1914290" y="3355250"/>
                </a:cubicBezTo>
                <a:lnTo>
                  <a:pt x="1318205" y="3154450"/>
                </a:lnTo>
                <a:cubicBezTo>
                  <a:pt x="1531531" y="2503259"/>
                  <a:pt x="1765419" y="2324696"/>
                  <a:pt x="2221606" y="1999551"/>
                </a:cubicBezTo>
                <a:cubicBezTo>
                  <a:pt x="1369032" y="1616387"/>
                  <a:pt x="1025337" y="1447905"/>
                  <a:pt x="21688" y="786442"/>
                </a:cubicBezTo>
                <a:cubicBezTo>
                  <a:pt x="14534" y="524743"/>
                  <a:pt x="14718" y="351758"/>
                  <a:pt x="0" y="0"/>
                </a:cubicBez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solidFill>
                <a:schemeClr val="tx1"/>
              </a:solidFill>
            </a:endParaRPr>
          </a:p>
        </p:txBody>
      </p:sp>
      <p:sp>
        <p:nvSpPr>
          <p:cNvPr id="18" name="Chevron 2"/>
          <p:cNvSpPr/>
          <p:nvPr/>
        </p:nvSpPr>
        <p:spPr>
          <a:xfrm rot="5400000">
            <a:off x="7375744" y="5025514"/>
            <a:ext cx="383816" cy="378972"/>
          </a:xfrm>
          <a:custGeom>
            <a:avLst/>
            <a:gdLst/>
            <a:ahLst/>
            <a:cxnLst/>
            <a:rect l="l" t="t" r="r" b="b"/>
            <a:pathLst>
              <a:path w="3830741" h="3782395">
                <a:moveTo>
                  <a:pt x="272737" y="3782395"/>
                </a:moveTo>
                <a:lnTo>
                  <a:pt x="272737" y="1129329"/>
                </a:lnTo>
                <a:cubicBezTo>
                  <a:pt x="368718" y="1192933"/>
                  <a:pt x="457831" y="1251924"/>
                  <a:pt x="541946" y="1307175"/>
                </a:cubicBezTo>
                <a:lnTo>
                  <a:pt x="541946" y="3513186"/>
                </a:lnTo>
                <a:lnTo>
                  <a:pt x="3561532" y="3513186"/>
                </a:lnTo>
                <a:lnTo>
                  <a:pt x="3561532" y="1985872"/>
                </a:lnTo>
                <a:lnTo>
                  <a:pt x="3590324" y="1967561"/>
                </a:lnTo>
                <a:cubicBezTo>
                  <a:pt x="3580733" y="1962993"/>
                  <a:pt x="3571122" y="1958413"/>
                  <a:pt x="3561532" y="1953733"/>
                </a:cubicBezTo>
                <a:lnTo>
                  <a:pt x="3561532" y="522839"/>
                </a:lnTo>
                <a:lnTo>
                  <a:pt x="881682" y="522839"/>
                </a:lnTo>
                <a:cubicBezTo>
                  <a:pt x="739027" y="434224"/>
                  <a:pt x="600115" y="344664"/>
                  <a:pt x="466828" y="253630"/>
                </a:cubicBezTo>
                <a:lnTo>
                  <a:pt x="3830741" y="253630"/>
                </a:lnTo>
                <a:lnTo>
                  <a:pt x="3830741" y="3782395"/>
                </a:lnTo>
                <a:close/>
                <a:moveTo>
                  <a:pt x="0" y="0"/>
                </a:moveTo>
                <a:cubicBezTo>
                  <a:pt x="678168" y="716943"/>
                  <a:pt x="2221880" y="1454406"/>
                  <a:pt x="3416058" y="1983649"/>
                </a:cubicBezTo>
                <a:cubicBezTo>
                  <a:pt x="2906515" y="2315100"/>
                  <a:pt x="1976707" y="2643252"/>
                  <a:pt x="1914290" y="3355250"/>
                </a:cubicBezTo>
                <a:lnTo>
                  <a:pt x="1318205" y="3154450"/>
                </a:lnTo>
                <a:cubicBezTo>
                  <a:pt x="1531531" y="2503259"/>
                  <a:pt x="1765419" y="2324696"/>
                  <a:pt x="2221606" y="1999551"/>
                </a:cubicBezTo>
                <a:cubicBezTo>
                  <a:pt x="1369032" y="1616387"/>
                  <a:pt x="1025337" y="1447905"/>
                  <a:pt x="21688" y="786442"/>
                </a:cubicBezTo>
                <a:cubicBezTo>
                  <a:pt x="14534" y="524743"/>
                  <a:pt x="14718" y="351758"/>
                  <a:pt x="0" y="0"/>
                </a:cubicBez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solidFill>
                <a:schemeClr val="tx1"/>
              </a:solidFill>
            </a:endParaRPr>
          </a:p>
        </p:txBody>
      </p:sp>
      <p:pic>
        <p:nvPicPr>
          <p:cNvPr id="4" name="Picture Placeholder 3"/>
          <p:cNvPicPr>
            <a:picLocks noGrp="1" noChangeAspect="1"/>
          </p:cNvPicPr>
          <p:nvPr>
            <p:ph type="pic" idx="16"/>
          </p:nvPr>
        </p:nvPicPr>
        <p:blipFill>
          <a:blip r:embed="rId3">
            <a:extLst>
              <a:ext uri="{28A0092B-C50C-407E-A947-70E740481C1C}">
                <a14:useLocalDpi xmlns:a14="http://schemas.microsoft.com/office/drawing/2010/main" val="0"/>
              </a:ext>
            </a:extLst>
          </a:blip>
          <a:srcRect l="23060" r="23060"/>
          <a:stretch>
            <a:fillRect/>
          </a:stretch>
        </p:blipFill>
        <p:spPr>
          <a:custGeom>
            <a:avLst/>
            <a:gdLst>
              <a:gd name="connsiteX0" fmla="*/ 4117221 w 6569477"/>
              <a:gd name="connsiteY0" fmla="*/ 6784486 h 6858000"/>
              <a:gd name="connsiteX1" fmla="*/ 4065123 w 6569477"/>
              <a:gd name="connsiteY1" fmla="*/ 6846362 h 6858000"/>
              <a:gd name="connsiteX2" fmla="*/ 4054153 w 6569477"/>
              <a:gd name="connsiteY2" fmla="*/ 6858000 h 6858000"/>
              <a:gd name="connsiteX3" fmla="*/ 4025354 w 6569477"/>
              <a:gd name="connsiteY3" fmla="*/ 6858000 h 6858000"/>
              <a:gd name="connsiteX4" fmla="*/ 4042817 w 6569477"/>
              <a:gd name="connsiteY4" fmla="*/ 6837081 h 6858000"/>
              <a:gd name="connsiteX5" fmla="*/ 4117221 w 6569477"/>
              <a:gd name="connsiteY5" fmla="*/ 6784486 h 6858000"/>
              <a:gd name="connsiteX6" fmla="*/ 4098863 w 6569477"/>
              <a:gd name="connsiteY6" fmla="*/ 6687079 h 6858000"/>
              <a:gd name="connsiteX7" fmla="*/ 4016483 w 6569477"/>
              <a:gd name="connsiteY7" fmla="*/ 6816306 h 6858000"/>
              <a:gd name="connsiteX8" fmla="*/ 3967818 w 6569477"/>
              <a:gd name="connsiteY8" fmla="*/ 6856958 h 6858000"/>
              <a:gd name="connsiteX9" fmla="*/ 3966685 w 6569477"/>
              <a:gd name="connsiteY9" fmla="*/ 6858000 h 6858000"/>
              <a:gd name="connsiteX10" fmla="*/ 3929841 w 6569477"/>
              <a:gd name="connsiteY10" fmla="*/ 6858000 h 6858000"/>
              <a:gd name="connsiteX11" fmla="*/ 4004165 w 6569477"/>
              <a:gd name="connsiteY11" fmla="*/ 6784103 h 6858000"/>
              <a:gd name="connsiteX12" fmla="*/ 4098863 w 6569477"/>
              <a:gd name="connsiteY12" fmla="*/ 6687079 h 6858000"/>
              <a:gd name="connsiteX13" fmla="*/ 5739924 w 6569477"/>
              <a:gd name="connsiteY13" fmla="*/ 6488019 h 6858000"/>
              <a:gd name="connsiteX14" fmla="*/ 5746811 w 6569477"/>
              <a:gd name="connsiteY14" fmla="*/ 6494900 h 6858000"/>
              <a:gd name="connsiteX15" fmla="*/ 5746479 w 6569477"/>
              <a:gd name="connsiteY15" fmla="*/ 6496223 h 6858000"/>
              <a:gd name="connsiteX16" fmla="*/ 5739923 w 6569477"/>
              <a:gd name="connsiteY16" fmla="*/ 6501783 h 6858000"/>
              <a:gd name="connsiteX17" fmla="*/ 5739923 w 6569477"/>
              <a:gd name="connsiteY17" fmla="*/ 6494900 h 6858000"/>
              <a:gd name="connsiteX18" fmla="*/ 4189806 w 6569477"/>
              <a:gd name="connsiteY18" fmla="*/ 6433624 h 6858000"/>
              <a:gd name="connsiteX19" fmla="*/ 4188863 w 6569477"/>
              <a:gd name="connsiteY19" fmla="*/ 6437396 h 6858000"/>
              <a:gd name="connsiteX20" fmla="*/ 4181480 w 6569477"/>
              <a:gd name="connsiteY20" fmla="*/ 6441614 h 6858000"/>
              <a:gd name="connsiteX21" fmla="*/ 4190270 w 6569477"/>
              <a:gd name="connsiteY21" fmla="*/ 6433178 h 6858000"/>
              <a:gd name="connsiteX22" fmla="*/ 4189806 w 6569477"/>
              <a:gd name="connsiteY22" fmla="*/ 6433624 h 6858000"/>
              <a:gd name="connsiteX23" fmla="*/ 4189918 w 6569477"/>
              <a:gd name="connsiteY23" fmla="*/ 6433179 h 6858000"/>
              <a:gd name="connsiteX24" fmla="*/ 4080254 w 6569477"/>
              <a:gd name="connsiteY24" fmla="*/ 6424489 h 6858000"/>
              <a:gd name="connsiteX25" fmla="*/ 4080253 w 6569477"/>
              <a:gd name="connsiteY25" fmla="*/ 6424742 h 6858000"/>
              <a:gd name="connsiteX26" fmla="*/ 4071818 w 6569477"/>
              <a:gd name="connsiteY26" fmla="*/ 6433178 h 6858000"/>
              <a:gd name="connsiteX27" fmla="*/ 4239510 w 6569477"/>
              <a:gd name="connsiteY27" fmla="*/ 6367480 h 6858000"/>
              <a:gd name="connsiteX28" fmla="*/ 4236315 w 6569477"/>
              <a:gd name="connsiteY28" fmla="*/ 6373075 h 6858000"/>
              <a:gd name="connsiteX29" fmla="*/ 4232912 w 6569477"/>
              <a:gd name="connsiteY29" fmla="*/ 6373925 h 6858000"/>
              <a:gd name="connsiteX30" fmla="*/ 4238687 w 6569477"/>
              <a:gd name="connsiteY30" fmla="*/ 6368327 h 6858000"/>
              <a:gd name="connsiteX31" fmla="*/ 4265838 w 6569477"/>
              <a:gd name="connsiteY31" fmla="*/ 6340386 h 6858000"/>
              <a:gd name="connsiteX32" fmla="*/ 4239510 w 6569477"/>
              <a:gd name="connsiteY32" fmla="*/ 6367480 h 6858000"/>
              <a:gd name="connsiteX33" fmla="*/ 4240531 w 6569477"/>
              <a:gd name="connsiteY33" fmla="*/ 6365693 h 6858000"/>
              <a:gd name="connsiteX34" fmla="*/ 4248968 w 6569477"/>
              <a:gd name="connsiteY34" fmla="*/ 6357257 h 6858000"/>
              <a:gd name="connsiteX35" fmla="*/ 4265838 w 6569477"/>
              <a:gd name="connsiteY35" fmla="*/ 6340386 h 6858000"/>
              <a:gd name="connsiteX36" fmla="*/ 4291147 w 6569477"/>
              <a:gd name="connsiteY36" fmla="*/ 6272900 h 6858000"/>
              <a:gd name="connsiteX37" fmla="*/ 4299581 w 6569477"/>
              <a:gd name="connsiteY37" fmla="*/ 6272900 h 6858000"/>
              <a:gd name="connsiteX38" fmla="*/ 4308018 w 6569477"/>
              <a:gd name="connsiteY38" fmla="*/ 6272900 h 6858000"/>
              <a:gd name="connsiteX39" fmla="*/ 4291147 w 6569477"/>
              <a:gd name="connsiteY39" fmla="*/ 6289772 h 6858000"/>
              <a:gd name="connsiteX40" fmla="*/ 4274273 w 6569477"/>
              <a:gd name="connsiteY40" fmla="*/ 6306643 h 6858000"/>
              <a:gd name="connsiteX41" fmla="*/ 4257404 w 6569477"/>
              <a:gd name="connsiteY41" fmla="*/ 6323512 h 6858000"/>
              <a:gd name="connsiteX42" fmla="*/ 4257404 w 6569477"/>
              <a:gd name="connsiteY42" fmla="*/ 6331950 h 6858000"/>
              <a:gd name="connsiteX43" fmla="*/ 4215224 w 6569477"/>
              <a:gd name="connsiteY43" fmla="*/ 6374128 h 6858000"/>
              <a:gd name="connsiteX44" fmla="*/ 4215223 w 6569477"/>
              <a:gd name="connsiteY44" fmla="*/ 6382562 h 6858000"/>
              <a:gd name="connsiteX45" fmla="*/ 4223663 w 6569477"/>
              <a:gd name="connsiteY45" fmla="*/ 6382564 h 6858000"/>
              <a:gd name="connsiteX46" fmla="*/ 4232099 w 6569477"/>
              <a:gd name="connsiteY46" fmla="*/ 6374128 h 6858000"/>
              <a:gd name="connsiteX47" fmla="*/ 4232912 w 6569477"/>
              <a:gd name="connsiteY47" fmla="*/ 6373925 h 6858000"/>
              <a:gd name="connsiteX48" fmla="*/ 4215378 w 6569477"/>
              <a:gd name="connsiteY48" fmla="*/ 6390919 h 6858000"/>
              <a:gd name="connsiteX49" fmla="*/ 4215224 w 6569477"/>
              <a:gd name="connsiteY49" fmla="*/ 6391000 h 6858000"/>
              <a:gd name="connsiteX50" fmla="*/ 4215199 w 6569477"/>
              <a:gd name="connsiteY50" fmla="*/ 6391088 h 6858000"/>
              <a:gd name="connsiteX51" fmla="*/ 4213115 w 6569477"/>
              <a:gd name="connsiteY51" fmla="*/ 6393108 h 6858000"/>
              <a:gd name="connsiteX52" fmla="*/ 4198356 w 6569477"/>
              <a:gd name="connsiteY52" fmla="*/ 6382564 h 6858000"/>
              <a:gd name="connsiteX53" fmla="*/ 4113994 w 6569477"/>
              <a:gd name="connsiteY53" fmla="*/ 6475357 h 6858000"/>
              <a:gd name="connsiteX54" fmla="*/ 4122431 w 6569477"/>
              <a:gd name="connsiteY54" fmla="*/ 6475355 h 6858000"/>
              <a:gd name="connsiteX55" fmla="*/ 4097125 w 6569477"/>
              <a:gd name="connsiteY55" fmla="*/ 6500664 h 6858000"/>
              <a:gd name="connsiteX56" fmla="*/ 4088687 w 6569477"/>
              <a:gd name="connsiteY56" fmla="*/ 6500664 h 6858000"/>
              <a:gd name="connsiteX57" fmla="*/ 4088688 w 6569477"/>
              <a:gd name="connsiteY57" fmla="*/ 6509098 h 6858000"/>
              <a:gd name="connsiteX58" fmla="*/ 4080256 w 6569477"/>
              <a:gd name="connsiteY58" fmla="*/ 6509098 h 6858000"/>
              <a:gd name="connsiteX59" fmla="*/ 4063383 w 6569477"/>
              <a:gd name="connsiteY59" fmla="*/ 6525971 h 6858000"/>
              <a:gd name="connsiteX60" fmla="*/ 4054946 w 6569477"/>
              <a:gd name="connsiteY60" fmla="*/ 6542841 h 6858000"/>
              <a:gd name="connsiteX61" fmla="*/ 4046513 w 6569477"/>
              <a:gd name="connsiteY61" fmla="*/ 6551277 h 6858000"/>
              <a:gd name="connsiteX62" fmla="*/ 4021201 w 6569477"/>
              <a:gd name="connsiteY62" fmla="*/ 6576584 h 6858000"/>
              <a:gd name="connsiteX63" fmla="*/ 4021203 w 6569477"/>
              <a:gd name="connsiteY63" fmla="*/ 6585021 h 6858000"/>
              <a:gd name="connsiteX64" fmla="*/ 4012768 w 6569477"/>
              <a:gd name="connsiteY64" fmla="*/ 6593455 h 6858000"/>
              <a:gd name="connsiteX65" fmla="*/ 3936845 w 6569477"/>
              <a:gd name="connsiteY65" fmla="*/ 6660941 h 6858000"/>
              <a:gd name="connsiteX66" fmla="*/ 3928411 w 6569477"/>
              <a:gd name="connsiteY66" fmla="*/ 6652505 h 6858000"/>
              <a:gd name="connsiteX67" fmla="*/ 3936844 w 6569477"/>
              <a:gd name="connsiteY67" fmla="*/ 6644069 h 6858000"/>
              <a:gd name="connsiteX68" fmla="*/ 3945281 w 6569477"/>
              <a:gd name="connsiteY68" fmla="*/ 6635634 h 6858000"/>
              <a:gd name="connsiteX69" fmla="*/ 3936845 w 6569477"/>
              <a:gd name="connsiteY69" fmla="*/ 6635634 h 6858000"/>
              <a:gd name="connsiteX70" fmla="*/ 3928411 w 6569477"/>
              <a:gd name="connsiteY70" fmla="*/ 6644072 h 6858000"/>
              <a:gd name="connsiteX71" fmla="*/ 3919975 w 6569477"/>
              <a:gd name="connsiteY71" fmla="*/ 6652505 h 6858000"/>
              <a:gd name="connsiteX72" fmla="*/ 3919975 w 6569477"/>
              <a:gd name="connsiteY72" fmla="*/ 6660941 h 6858000"/>
              <a:gd name="connsiteX73" fmla="*/ 3919974 w 6569477"/>
              <a:gd name="connsiteY73" fmla="*/ 6669377 h 6858000"/>
              <a:gd name="connsiteX74" fmla="*/ 3844054 w 6569477"/>
              <a:gd name="connsiteY74" fmla="*/ 6728426 h 6858000"/>
              <a:gd name="connsiteX75" fmla="*/ 3844051 w 6569477"/>
              <a:gd name="connsiteY75" fmla="*/ 6736860 h 6858000"/>
              <a:gd name="connsiteX76" fmla="*/ 3675339 w 6569477"/>
              <a:gd name="connsiteY76" fmla="*/ 6854962 h 6858000"/>
              <a:gd name="connsiteX77" fmla="*/ 3671147 w 6569477"/>
              <a:gd name="connsiteY77" fmla="*/ 6858000 h 6858000"/>
              <a:gd name="connsiteX78" fmla="*/ 3532438 w 6569477"/>
              <a:gd name="connsiteY78" fmla="*/ 6858000 h 6858000"/>
              <a:gd name="connsiteX79" fmla="*/ 3566728 w 6569477"/>
              <a:gd name="connsiteY79" fmla="*/ 6830708 h 6858000"/>
              <a:gd name="connsiteX80" fmla="*/ 3624722 w 6569477"/>
              <a:gd name="connsiteY80" fmla="*/ 6795912 h 6858000"/>
              <a:gd name="connsiteX81" fmla="*/ 3633161 w 6569477"/>
              <a:gd name="connsiteY81" fmla="*/ 6787476 h 6858000"/>
              <a:gd name="connsiteX82" fmla="*/ 3633160 w 6569477"/>
              <a:gd name="connsiteY82" fmla="*/ 6779041 h 6858000"/>
              <a:gd name="connsiteX83" fmla="*/ 3641596 w 6569477"/>
              <a:gd name="connsiteY83" fmla="*/ 6779041 h 6858000"/>
              <a:gd name="connsiteX84" fmla="*/ 3641596 w 6569477"/>
              <a:gd name="connsiteY84" fmla="*/ 6787476 h 6858000"/>
              <a:gd name="connsiteX85" fmla="*/ 3683775 w 6569477"/>
              <a:gd name="connsiteY85" fmla="*/ 6770605 h 6858000"/>
              <a:gd name="connsiteX86" fmla="*/ 3683775 w 6569477"/>
              <a:gd name="connsiteY86" fmla="*/ 6762169 h 6858000"/>
              <a:gd name="connsiteX87" fmla="*/ 3675339 w 6569477"/>
              <a:gd name="connsiteY87" fmla="*/ 6787476 h 6858000"/>
              <a:gd name="connsiteX88" fmla="*/ 3742824 w 6569477"/>
              <a:gd name="connsiteY88" fmla="*/ 6736862 h 6858000"/>
              <a:gd name="connsiteX89" fmla="*/ 3785001 w 6569477"/>
              <a:gd name="connsiteY89" fmla="*/ 6703120 h 6858000"/>
              <a:gd name="connsiteX90" fmla="*/ 3827182 w 6569477"/>
              <a:gd name="connsiteY90" fmla="*/ 6669377 h 6858000"/>
              <a:gd name="connsiteX91" fmla="*/ 3903102 w 6569477"/>
              <a:gd name="connsiteY91" fmla="*/ 6601891 h 6858000"/>
              <a:gd name="connsiteX92" fmla="*/ 3928411 w 6569477"/>
              <a:gd name="connsiteY92" fmla="*/ 6585021 h 6858000"/>
              <a:gd name="connsiteX93" fmla="*/ 3945281 w 6569477"/>
              <a:gd name="connsiteY93" fmla="*/ 6568148 h 6858000"/>
              <a:gd name="connsiteX94" fmla="*/ 3962152 w 6569477"/>
              <a:gd name="connsiteY94" fmla="*/ 6559714 h 6858000"/>
              <a:gd name="connsiteX95" fmla="*/ 3987461 w 6569477"/>
              <a:gd name="connsiteY95" fmla="*/ 6534407 h 6858000"/>
              <a:gd name="connsiteX96" fmla="*/ 4012768 w 6569477"/>
              <a:gd name="connsiteY96" fmla="*/ 6517534 h 6858000"/>
              <a:gd name="connsiteX97" fmla="*/ 4029637 w 6569477"/>
              <a:gd name="connsiteY97" fmla="*/ 6492227 h 6858000"/>
              <a:gd name="connsiteX98" fmla="*/ 4038075 w 6569477"/>
              <a:gd name="connsiteY98" fmla="*/ 6492227 h 6858000"/>
              <a:gd name="connsiteX99" fmla="*/ 4291147 w 6569477"/>
              <a:gd name="connsiteY99" fmla="*/ 6272900 h 6858000"/>
              <a:gd name="connsiteX100" fmla="*/ 4561089 w 6569477"/>
              <a:gd name="connsiteY100" fmla="*/ 6171673 h 6858000"/>
              <a:gd name="connsiteX101" fmla="*/ 4556321 w 6569477"/>
              <a:gd name="connsiteY101" fmla="*/ 6179312 h 6858000"/>
              <a:gd name="connsiteX102" fmla="*/ 4554763 w 6569477"/>
              <a:gd name="connsiteY102" fmla="*/ 6179053 h 6858000"/>
              <a:gd name="connsiteX103" fmla="*/ 4561089 w 6569477"/>
              <a:gd name="connsiteY103" fmla="*/ 6171673 h 6858000"/>
              <a:gd name="connsiteX104" fmla="*/ 4671175 w 6569477"/>
              <a:gd name="connsiteY104" fmla="*/ 5979022 h 6858000"/>
              <a:gd name="connsiteX105" fmla="*/ 4669173 w 6569477"/>
              <a:gd name="connsiteY105" fmla="*/ 5981473 h 6858000"/>
              <a:gd name="connsiteX106" fmla="*/ 4645447 w 6569477"/>
              <a:gd name="connsiteY106" fmla="*/ 5994524 h 6858000"/>
              <a:gd name="connsiteX107" fmla="*/ 4644391 w 6569477"/>
              <a:gd name="connsiteY107" fmla="*/ 6000718 h 6858000"/>
              <a:gd name="connsiteX108" fmla="*/ 4645606 w 6569477"/>
              <a:gd name="connsiteY108" fmla="*/ 6000505 h 6858000"/>
              <a:gd name="connsiteX109" fmla="*/ 4646686 w 6569477"/>
              <a:gd name="connsiteY109" fmla="*/ 5998475 h 6858000"/>
              <a:gd name="connsiteX110" fmla="*/ 4647927 w 6569477"/>
              <a:gd name="connsiteY110" fmla="*/ 6000099 h 6858000"/>
              <a:gd name="connsiteX111" fmla="*/ 4649663 w 6569477"/>
              <a:gd name="connsiteY111" fmla="*/ 5999795 h 6858000"/>
              <a:gd name="connsiteX112" fmla="*/ 4654936 w 6569477"/>
              <a:gd name="connsiteY112" fmla="*/ 6000454 h 6858000"/>
              <a:gd name="connsiteX113" fmla="*/ 4654647 w 6569477"/>
              <a:gd name="connsiteY113" fmla="*/ 6003455 h 6858000"/>
              <a:gd name="connsiteX114" fmla="*/ 4658944 w 6569477"/>
              <a:gd name="connsiteY114" fmla="*/ 5998240 h 6858000"/>
              <a:gd name="connsiteX115" fmla="*/ 5823292 w 6569477"/>
              <a:gd name="connsiteY115" fmla="*/ 5722907 h 6858000"/>
              <a:gd name="connsiteX116" fmla="*/ 5800797 w 6569477"/>
              <a:gd name="connsiteY116" fmla="*/ 5768179 h 6858000"/>
              <a:gd name="connsiteX117" fmla="*/ 5806978 w 6569477"/>
              <a:gd name="connsiteY117" fmla="*/ 5758327 h 6858000"/>
              <a:gd name="connsiteX118" fmla="*/ 5818310 w 6569477"/>
              <a:gd name="connsiteY118" fmla="*/ 5744909 h 6858000"/>
              <a:gd name="connsiteX119" fmla="*/ 5822096 w 6569477"/>
              <a:gd name="connsiteY119" fmla="*/ 5732580 h 6858000"/>
              <a:gd name="connsiteX120" fmla="*/ 5907073 w 6569477"/>
              <a:gd name="connsiteY120" fmla="*/ 5708785 h 6858000"/>
              <a:gd name="connsiteX121" fmla="*/ 5869741 w 6569477"/>
              <a:gd name="connsiteY121" fmla="*/ 5783136 h 6858000"/>
              <a:gd name="connsiteX122" fmla="*/ 5842500 w 6569477"/>
              <a:gd name="connsiteY122" fmla="*/ 5863847 h 6858000"/>
              <a:gd name="connsiteX123" fmla="*/ 5690433 w 6569477"/>
              <a:gd name="connsiteY123" fmla="*/ 6081162 h 6858000"/>
              <a:gd name="connsiteX124" fmla="*/ 5663883 w 6569477"/>
              <a:gd name="connsiteY124" fmla="*/ 6103351 h 6858000"/>
              <a:gd name="connsiteX125" fmla="*/ 5636415 w 6569477"/>
              <a:gd name="connsiteY125" fmla="*/ 6152111 h 6858000"/>
              <a:gd name="connsiteX126" fmla="*/ 5637318 w 6569477"/>
              <a:gd name="connsiteY126" fmla="*/ 6151784 h 6858000"/>
              <a:gd name="connsiteX127" fmla="*/ 5618612 w 6569477"/>
              <a:gd name="connsiteY127" fmla="*/ 6190081 h 6858000"/>
              <a:gd name="connsiteX128" fmla="*/ 5611094 w 6569477"/>
              <a:gd name="connsiteY128" fmla="*/ 6205514 h 6858000"/>
              <a:gd name="connsiteX129" fmla="*/ 5619596 w 6569477"/>
              <a:gd name="connsiteY129" fmla="*/ 6194628 h 6858000"/>
              <a:gd name="connsiteX130" fmla="*/ 5636991 w 6569477"/>
              <a:gd name="connsiteY130" fmla="*/ 6166061 h 6858000"/>
              <a:gd name="connsiteX131" fmla="*/ 5657339 w 6569477"/>
              <a:gd name="connsiteY131" fmla="*/ 6161951 h 6858000"/>
              <a:gd name="connsiteX132" fmla="*/ 5638432 w 6569477"/>
              <a:gd name="connsiteY132" fmla="*/ 6208150 h 6858000"/>
              <a:gd name="connsiteX133" fmla="*/ 5718245 w 6569477"/>
              <a:gd name="connsiteY133" fmla="*/ 6079013 h 6858000"/>
              <a:gd name="connsiteX134" fmla="*/ 5802168 w 6569477"/>
              <a:gd name="connsiteY134" fmla="*/ 5970237 h 6858000"/>
              <a:gd name="connsiteX135" fmla="*/ 5917053 w 6569477"/>
              <a:gd name="connsiteY135" fmla="*/ 5735129 h 6858000"/>
              <a:gd name="connsiteX136" fmla="*/ 5902116 w 6569477"/>
              <a:gd name="connsiteY136" fmla="*/ 5731083 h 6858000"/>
              <a:gd name="connsiteX137" fmla="*/ 5917201 w 6569477"/>
              <a:gd name="connsiteY137" fmla="*/ 5634092 h 6858000"/>
              <a:gd name="connsiteX138" fmla="*/ 5891750 w 6569477"/>
              <a:gd name="connsiteY138" fmla="*/ 5667883 h 6858000"/>
              <a:gd name="connsiteX139" fmla="*/ 5781231 w 6569477"/>
              <a:gd name="connsiteY139" fmla="*/ 5830035 h 6858000"/>
              <a:gd name="connsiteX140" fmla="*/ 5766290 w 6569477"/>
              <a:gd name="connsiteY140" fmla="*/ 5839137 h 6858000"/>
              <a:gd name="connsiteX141" fmla="*/ 5764238 w 6569477"/>
              <a:gd name="connsiteY141" fmla="*/ 5841451 h 6858000"/>
              <a:gd name="connsiteX142" fmla="*/ 5588834 w 6569477"/>
              <a:gd name="connsiteY142" fmla="*/ 6142779 h 6858000"/>
              <a:gd name="connsiteX143" fmla="*/ 5549933 w 6569477"/>
              <a:gd name="connsiteY143" fmla="*/ 6201116 h 6858000"/>
              <a:gd name="connsiteX144" fmla="*/ 5547357 w 6569477"/>
              <a:gd name="connsiteY144" fmla="*/ 6207173 h 6858000"/>
              <a:gd name="connsiteX145" fmla="*/ 5529789 w 6569477"/>
              <a:gd name="connsiteY145" fmla="*/ 6231324 h 6858000"/>
              <a:gd name="connsiteX146" fmla="*/ 5464244 w 6569477"/>
              <a:gd name="connsiteY146" fmla="*/ 6329615 h 6858000"/>
              <a:gd name="connsiteX147" fmla="*/ 5402037 w 6569477"/>
              <a:gd name="connsiteY147" fmla="*/ 6435651 h 6858000"/>
              <a:gd name="connsiteX148" fmla="*/ 5408957 w 6569477"/>
              <a:gd name="connsiteY148" fmla="*/ 6435651 h 6858000"/>
              <a:gd name="connsiteX149" fmla="*/ 5422798 w 6569477"/>
              <a:gd name="connsiteY149" fmla="*/ 6428728 h 6858000"/>
              <a:gd name="connsiteX150" fmla="*/ 5421385 w 6569477"/>
              <a:gd name="connsiteY150" fmla="*/ 6432963 h 6858000"/>
              <a:gd name="connsiteX151" fmla="*/ 5408956 w 6569477"/>
              <a:gd name="connsiteY151" fmla="*/ 6449499 h 6858000"/>
              <a:gd name="connsiteX152" fmla="*/ 5415877 w 6569477"/>
              <a:gd name="connsiteY152" fmla="*/ 6449499 h 6858000"/>
              <a:gd name="connsiteX153" fmla="*/ 5421385 w 6569477"/>
              <a:gd name="connsiteY153" fmla="*/ 6432963 h 6858000"/>
              <a:gd name="connsiteX154" fmla="*/ 5487674 w 6569477"/>
              <a:gd name="connsiteY154" fmla="*/ 6344780 h 6858000"/>
              <a:gd name="connsiteX155" fmla="*/ 5495039 w 6569477"/>
              <a:gd name="connsiteY155" fmla="*/ 6334691 h 6858000"/>
              <a:gd name="connsiteX156" fmla="*/ 5485269 w 6569477"/>
              <a:gd name="connsiteY156" fmla="*/ 6342855 h 6858000"/>
              <a:gd name="connsiteX157" fmla="*/ 5480829 w 6569477"/>
              <a:gd name="connsiteY157" fmla="*/ 6337541 h 6858000"/>
              <a:gd name="connsiteX158" fmla="*/ 5525918 w 6569477"/>
              <a:gd name="connsiteY158" fmla="*/ 6272793 h 6858000"/>
              <a:gd name="connsiteX159" fmla="*/ 5577186 w 6569477"/>
              <a:gd name="connsiteY159" fmla="*/ 6193853 h 6858000"/>
              <a:gd name="connsiteX160" fmla="*/ 5598425 w 6569477"/>
              <a:gd name="connsiteY160" fmla="*/ 6176103 h 6858000"/>
              <a:gd name="connsiteX161" fmla="*/ 5613302 w 6569477"/>
              <a:gd name="connsiteY161" fmla="*/ 6163670 h 6858000"/>
              <a:gd name="connsiteX162" fmla="*/ 5616665 w 6569477"/>
              <a:gd name="connsiteY162" fmla="*/ 6159249 h 6858000"/>
              <a:gd name="connsiteX163" fmla="*/ 5619814 w 6569477"/>
              <a:gd name="connsiteY163" fmla="*/ 6158111 h 6858000"/>
              <a:gd name="connsiteX164" fmla="*/ 5641844 w 6569477"/>
              <a:gd name="connsiteY164" fmla="*/ 6122335 h 6858000"/>
              <a:gd name="connsiteX165" fmla="*/ 5694784 w 6569477"/>
              <a:gd name="connsiteY165" fmla="*/ 6032412 h 6858000"/>
              <a:gd name="connsiteX166" fmla="*/ 5727512 w 6569477"/>
              <a:gd name="connsiteY166" fmla="*/ 5996037 h 6858000"/>
              <a:gd name="connsiteX167" fmla="*/ 5723942 w 6569477"/>
              <a:gd name="connsiteY167" fmla="*/ 5980974 h 6858000"/>
              <a:gd name="connsiteX168" fmla="*/ 5822911 w 6569477"/>
              <a:gd name="connsiteY168" fmla="*/ 5808034 h 6858000"/>
              <a:gd name="connsiteX169" fmla="*/ 5877583 w 6569477"/>
              <a:gd name="connsiteY169" fmla="*/ 5711587 h 6858000"/>
              <a:gd name="connsiteX170" fmla="*/ 6242698 w 6569477"/>
              <a:gd name="connsiteY170" fmla="*/ 5517691 h 6858000"/>
              <a:gd name="connsiteX171" fmla="*/ 6208261 w 6569477"/>
              <a:gd name="connsiteY171" fmla="*/ 5662208 h 6858000"/>
              <a:gd name="connsiteX172" fmla="*/ 6146276 w 6569477"/>
              <a:gd name="connsiteY172" fmla="*/ 5765433 h 6858000"/>
              <a:gd name="connsiteX173" fmla="*/ 6153163 w 6569477"/>
              <a:gd name="connsiteY173" fmla="*/ 5772316 h 6858000"/>
              <a:gd name="connsiteX174" fmla="*/ 6139388 w 6569477"/>
              <a:gd name="connsiteY174" fmla="*/ 5792960 h 6858000"/>
              <a:gd name="connsiteX175" fmla="*/ 6132502 w 6569477"/>
              <a:gd name="connsiteY175" fmla="*/ 5799841 h 6858000"/>
              <a:gd name="connsiteX176" fmla="*/ 6139387 w 6569477"/>
              <a:gd name="connsiteY176" fmla="*/ 5799843 h 6858000"/>
              <a:gd name="connsiteX177" fmla="*/ 6098063 w 6569477"/>
              <a:gd name="connsiteY177" fmla="*/ 5903069 h 6858000"/>
              <a:gd name="connsiteX178" fmla="*/ 6098064 w 6569477"/>
              <a:gd name="connsiteY178" fmla="*/ 5909950 h 6858000"/>
              <a:gd name="connsiteX179" fmla="*/ 6098065 w 6569477"/>
              <a:gd name="connsiteY179" fmla="*/ 5916833 h 6858000"/>
              <a:gd name="connsiteX180" fmla="*/ 6098065 w 6569477"/>
              <a:gd name="connsiteY180" fmla="*/ 5923714 h 6858000"/>
              <a:gd name="connsiteX181" fmla="*/ 6091178 w 6569477"/>
              <a:gd name="connsiteY181" fmla="*/ 5923714 h 6858000"/>
              <a:gd name="connsiteX182" fmla="*/ 6098065 w 6569477"/>
              <a:gd name="connsiteY182" fmla="*/ 5930597 h 6858000"/>
              <a:gd name="connsiteX183" fmla="*/ 6084290 w 6569477"/>
              <a:gd name="connsiteY183" fmla="*/ 5985651 h 6858000"/>
              <a:gd name="connsiteX184" fmla="*/ 6118727 w 6569477"/>
              <a:gd name="connsiteY184" fmla="*/ 5965005 h 6858000"/>
              <a:gd name="connsiteX185" fmla="*/ 6115283 w 6569477"/>
              <a:gd name="connsiteY185" fmla="*/ 5978768 h 6858000"/>
              <a:gd name="connsiteX186" fmla="*/ 6113562 w 6569477"/>
              <a:gd name="connsiteY186" fmla="*/ 5985649 h 6858000"/>
              <a:gd name="connsiteX187" fmla="*/ 6111840 w 6569477"/>
              <a:gd name="connsiteY187" fmla="*/ 5985651 h 6858000"/>
              <a:gd name="connsiteX188" fmla="*/ 6111840 w 6569477"/>
              <a:gd name="connsiteY188" fmla="*/ 5992530 h 6858000"/>
              <a:gd name="connsiteX189" fmla="*/ 6113562 w 6569477"/>
              <a:gd name="connsiteY189" fmla="*/ 5985649 h 6858000"/>
              <a:gd name="connsiteX190" fmla="*/ 6118727 w 6569477"/>
              <a:gd name="connsiteY190" fmla="*/ 5985649 h 6858000"/>
              <a:gd name="connsiteX191" fmla="*/ 6118727 w 6569477"/>
              <a:gd name="connsiteY191" fmla="*/ 5992532 h 6858000"/>
              <a:gd name="connsiteX192" fmla="*/ 6118727 w 6569477"/>
              <a:gd name="connsiteY192" fmla="*/ 5999413 h 6858000"/>
              <a:gd name="connsiteX193" fmla="*/ 6098065 w 6569477"/>
              <a:gd name="connsiteY193" fmla="*/ 6033823 h 6858000"/>
              <a:gd name="connsiteX194" fmla="*/ 6091178 w 6569477"/>
              <a:gd name="connsiteY194" fmla="*/ 6040704 h 6858000"/>
              <a:gd name="connsiteX195" fmla="*/ 6084290 w 6569477"/>
              <a:gd name="connsiteY195" fmla="*/ 6054467 h 6858000"/>
              <a:gd name="connsiteX196" fmla="*/ 6077403 w 6569477"/>
              <a:gd name="connsiteY196" fmla="*/ 6061350 h 6858000"/>
              <a:gd name="connsiteX197" fmla="*/ 6084290 w 6569477"/>
              <a:gd name="connsiteY197" fmla="*/ 6047585 h 6858000"/>
              <a:gd name="connsiteX198" fmla="*/ 6091178 w 6569477"/>
              <a:gd name="connsiteY198" fmla="*/ 6033821 h 6858000"/>
              <a:gd name="connsiteX199" fmla="*/ 6056740 w 6569477"/>
              <a:gd name="connsiteY199" fmla="*/ 6068231 h 6858000"/>
              <a:gd name="connsiteX200" fmla="*/ 6036078 w 6569477"/>
              <a:gd name="connsiteY200" fmla="*/ 6047587 h 6858000"/>
              <a:gd name="connsiteX201" fmla="*/ 5884558 w 6569477"/>
              <a:gd name="connsiteY201" fmla="*/ 6329737 h 6858000"/>
              <a:gd name="connsiteX202" fmla="*/ 5877670 w 6569477"/>
              <a:gd name="connsiteY202" fmla="*/ 6343502 h 6858000"/>
              <a:gd name="connsiteX203" fmla="*/ 5870783 w 6569477"/>
              <a:gd name="connsiteY203" fmla="*/ 6350383 h 6858000"/>
              <a:gd name="connsiteX204" fmla="*/ 5801910 w 6569477"/>
              <a:gd name="connsiteY204" fmla="*/ 6460490 h 6858000"/>
              <a:gd name="connsiteX205" fmla="*/ 5719261 w 6569477"/>
              <a:gd name="connsiteY205" fmla="*/ 6598128 h 6858000"/>
              <a:gd name="connsiteX206" fmla="*/ 5615952 w 6569477"/>
              <a:gd name="connsiteY206" fmla="*/ 6728880 h 6858000"/>
              <a:gd name="connsiteX207" fmla="*/ 5540191 w 6569477"/>
              <a:gd name="connsiteY207" fmla="*/ 6825223 h 6858000"/>
              <a:gd name="connsiteX208" fmla="*/ 5514417 w 6569477"/>
              <a:gd name="connsiteY208" fmla="*/ 6858000 h 6858000"/>
              <a:gd name="connsiteX209" fmla="*/ 5432172 w 6569477"/>
              <a:gd name="connsiteY209" fmla="*/ 6858000 h 6858000"/>
              <a:gd name="connsiteX210" fmla="*/ 5485092 w 6569477"/>
              <a:gd name="connsiteY210" fmla="*/ 6818343 h 6858000"/>
              <a:gd name="connsiteX211" fmla="*/ 5498867 w 6569477"/>
              <a:gd name="connsiteY211" fmla="*/ 6832106 h 6858000"/>
              <a:gd name="connsiteX212" fmla="*/ 5547078 w 6569477"/>
              <a:gd name="connsiteY212" fmla="*/ 6777051 h 6858000"/>
              <a:gd name="connsiteX213" fmla="*/ 5540191 w 6569477"/>
              <a:gd name="connsiteY213" fmla="*/ 6777052 h 6858000"/>
              <a:gd name="connsiteX214" fmla="*/ 5533303 w 6569477"/>
              <a:gd name="connsiteY214" fmla="*/ 6783935 h 6858000"/>
              <a:gd name="connsiteX215" fmla="*/ 5533304 w 6569477"/>
              <a:gd name="connsiteY215" fmla="*/ 6777052 h 6858000"/>
              <a:gd name="connsiteX216" fmla="*/ 5512641 w 6569477"/>
              <a:gd name="connsiteY216" fmla="*/ 6783935 h 6858000"/>
              <a:gd name="connsiteX217" fmla="*/ 5547078 w 6569477"/>
              <a:gd name="connsiteY217" fmla="*/ 6742645 h 6858000"/>
              <a:gd name="connsiteX218" fmla="*/ 5547077 w 6569477"/>
              <a:gd name="connsiteY218" fmla="*/ 6735761 h 6858000"/>
              <a:gd name="connsiteX219" fmla="*/ 5553964 w 6569477"/>
              <a:gd name="connsiteY219" fmla="*/ 6735759 h 6858000"/>
              <a:gd name="connsiteX220" fmla="*/ 5560853 w 6569477"/>
              <a:gd name="connsiteY220" fmla="*/ 6721997 h 6858000"/>
              <a:gd name="connsiteX221" fmla="*/ 5567740 w 6569477"/>
              <a:gd name="connsiteY221" fmla="*/ 6721999 h 6858000"/>
              <a:gd name="connsiteX222" fmla="*/ 5615951 w 6569477"/>
              <a:gd name="connsiteY222" fmla="*/ 6639417 h 6858000"/>
              <a:gd name="connsiteX223" fmla="*/ 5677937 w 6569477"/>
              <a:gd name="connsiteY223" fmla="*/ 6591244 h 6858000"/>
              <a:gd name="connsiteX224" fmla="*/ 5684824 w 6569477"/>
              <a:gd name="connsiteY224" fmla="*/ 6584361 h 6858000"/>
              <a:gd name="connsiteX225" fmla="*/ 5698599 w 6569477"/>
              <a:gd name="connsiteY225" fmla="*/ 6570599 h 6858000"/>
              <a:gd name="connsiteX226" fmla="*/ 5698600 w 6569477"/>
              <a:gd name="connsiteY226" fmla="*/ 6577480 h 6858000"/>
              <a:gd name="connsiteX227" fmla="*/ 5691712 w 6569477"/>
              <a:gd name="connsiteY227" fmla="*/ 6584363 h 6858000"/>
              <a:gd name="connsiteX228" fmla="*/ 5691711 w 6569477"/>
              <a:gd name="connsiteY228" fmla="*/ 6591244 h 6858000"/>
              <a:gd name="connsiteX229" fmla="*/ 5719261 w 6569477"/>
              <a:gd name="connsiteY229" fmla="*/ 6543072 h 6858000"/>
              <a:gd name="connsiteX230" fmla="*/ 5712373 w 6569477"/>
              <a:gd name="connsiteY230" fmla="*/ 6549953 h 6858000"/>
              <a:gd name="connsiteX231" fmla="*/ 5712373 w 6569477"/>
              <a:gd name="connsiteY231" fmla="*/ 6543070 h 6858000"/>
              <a:gd name="connsiteX232" fmla="*/ 5712374 w 6569477"/>
              <a:gd name="connsiteY232" fmla="*/ 6536189 h 6858000"/>
              <a:gd name="connsiteX233" fmla="*/ 5698599 w 6569477"/>
              <a:gd name="connsiteY233" fmla="*/ 6543072 h 6858000"/>
              <a:gd name="connsiteX234" fmla="*/ 5733036 w 6569477"/>
              <a:gd name="connsiteY234" fmla="*/ 6508664 h 6858000"/>
              <a:gd name="connsiteX235" fmla="*/ 5739923 w 6569477"/>
              <a:gd name="connsiteY235" fmla="*/ 6501783 h 6858000"/>
              <a:gd name="connsiteX236" fmla="*/ 5745949 w 6569477"/>
              <a:gd name="connsiteY236" fmla="*/ 6498341 h 6858000"/>
              <a:gd name="connsiteX237" fmla="*/ 5746479 w 6569477"/>
              <a:gd name="connsiteY237" fmla="*/ 6496223 h 6858000"/>
              <a:gd name="connsiteX238" fmla="*/ 5774791 w 6569477"/>
              <a:gd name="connsiteY238" fmla="*/ 6472212 h 6858000"/>
              <a:gd name="connsiteX239" fmla="*/ 5863896 w 6569477"/>
              <a:gd name="connsiteY239" fmla="*/ 6343502 h 6858000"/>
              <a:gd name="connsiteX240" fmla="*/ 5870782 w 6569477"/>
              <a:gd name="connsiteY240" fmla="*/ 6336621 h 6858000"/>
              <a:gd name="connsiteX241" fmla="*/ 5877670 w 6569477"/>
              <a:gd name="connsiteY241" fmla="*/ 6322854 h 6858000"/>
              <a:gd name="connsiteX242" fmla="*/ 5877670 w 6569477"/>
              <a:gd name="connsiteY242" fmla="*/ 6329736 h 6858000"/>
              <a:gd name="connsiteX243" fmla="*/ 5896073 w 6569477"/>
              <a:gd name="connsiteY243" fmla="*/ 6274575 h 6858000"/>
              <a:gd name="connsiteX244" fmla="*/ 5897128 w 6569477"/>
              <a:gd name="connsiteY244" fmla="*/ 6268192 h 6858000"/>
              <a:gd name="connsiteX245" fmla="*/ 5897471 w 6569477"/>
              <a:gd name="connsiteY245" fmla="*/ 6267801 h 6858000"/>
              <a:gd name="connsiteX246" fmla="*/ 5898331 w 6569477"/>
              <a:gd name="connsiteY246" fmla="*/ 6260920 h 6858000"/>
              <a:gd name="connsiteX247" fmla="*/ 5897128 w 6569477"/>
              <a:gd name="connsiteY247" fmla="*/ 6268192 h 6858000"/>
              <a:gd name="connsiteX248" fmla="*/ 5891445 w 6569477"/>
              <a:gd name="connsiteY248" fmla="*/ 6274682 h 6858000"/>
              <a:gd name="connsiteX249" fmla="*/ 5884558 w 6569477"/>
              <a:gd name="connsiteY249" fmla="*/ 6274684 h 6858000"/>
              <a:gd name="connsiteX250" fmla="*/ 5891444 w 6569477"/>
              <a:gd name="connsiteY250" fmla="*/ 6260922 h 6858000"/>
              <a:gd name="connsiteX251" fmla="*/ 5891445 w 6569477"/>
              <a:gd name="connsiteY251" fmla="*/ 6258416 h 6858000"/>
              <a:gd name="connsiteX252" fmla="*/ 5894028 w 6569477"/>
              <a:gd name="connsiteY252" fmla="*/ 6254899 h 6858000"/>
              <a:gd name="connsiteX253" fmla="*/ 5898332 w 6569477"/>
              <a:gd name="connsiteY253" fmla="*/ 6247155 h 6858000"/>
              <a:gd name="connsiteX254" fmla="*/ 5891444 w 6569477"/>
              <a:gd name="connsiteY254" fmla="*/ 6254039 h 6858000"/>
              <a:gd name="connsiteX255" fmla="*/ 5891445 w 6569477"/>
              <a:gd name="connsiteY255" fmla="*/ 6258416 h 6858000"/>
              <a:gd name="connsiteX256" fmla="*/ 5884558 w 6569477"/>
              <a:gd name="connsiteY256" fmla="*/ 6267801 h 6858000"/>
              <a:gd name="connsiteX257" fmla="*/ 6022303 w 6569477"/>
              <a:gd name="connsiteY257" fmla="*/ 5992532 h 6858000"/>
              <a:gd name="connsiteX258" fmla="*/ 6049854 w 6569477"/>
              <a:gd name="connsiteY258" fmla="*/ 5958122 h 6858000"/>
              <a:gd name="connsiteX259" fmla="*/ 6042968 w 6569477"/>
              <a:gd name="connsiteY259" fmla="*/ 5944358 h 6858000"/>
              <a:gd name="connsiteX260" fmla="*/ 6049853 w 6569477"/>
              <a:gd name="connsiteY260" fmla="*/ 5937477 h 6858000"/>
              <a:gd name="connsiteX261" fmla="*/ 6056739 w 6569477"/>
              <a:gd name="connsiteY261" fmla="*/ 5923714 h 6858000"/>
              <a:gd name="connsiteX262" fmla="*/ 6110010 w 6569477"/>
              <a:gd name="connsiteY262" fmla="*/ 5829842 h 6858000"/>
              <a:gd name="connsiteX263" fmla="*/ 6122376 w 6569477"/>
              <a:gd name="connsiteY263" fmla="*/ 5811522 h 6858000"/>
              <a:gd name="connsiteX264" fmla="*/ 6124752 w 6569477"/>
              <a:gd name="connsiteY264" fmla="*/ 5810165 h 6858000"/>
              <a:gd name="connsiteX265" fmla="*/ 6125614 w 6569477"/>
              <a:gd name="connsiteY265" fmla="*/ 5806724 h 6858000"/>
              <a:gd name="connsiteX266" fmla="*/ 6122376 w 6569477"/>
              <a:gd name="connsiteY266" fmla="*/ 5811522 h 6858000"/>
              <a:gd name="connsiteX267" fmla="*/ 6118726 w 6569477"/>
              <a:gd name="connsiteY267" fmla="*/ 5813605 h 6858000"/>
              <a:gd name="connsiteX268" fmla="*/ 6111839 w 6569477"/>
              <a:gd name="connsiteY268" fmla="*/ 5806722 h 6858000"/>
              <a:gd name="connsiteX269" fmla="*/ 6118725 w 6569477"/>
              <a:gd name="connsiteY269" fmla="*/ 5799843 h 6858000"/>
              <a:gd name="connsiteX270" fmla="*/ 6118726 w 6569477"/>
              <a:gd name="connsiteY270" fmla="*/ 5792960 h 6858000"/>
              <a:gd name="connsiteX271" fmla="*/ 6180713 w 6569477"/>
              <a:gd name="connsiteY271" fmla="*/ 5682851 h 6858000"/>
              <a:gd name="connsiteX272" fmla="*/ 6242698 w 6569477"/>
              <a:gd name="connsiteY272" fmla="*/ 5517691 h 6858000"/>
              <a:gd name="connsiteX273" fmla="*/ 6031724 w 6569477"/>
              <a:gd name="connsiteY273" fmla="*/ 5503741 h 6858000"/>
              <a:gd name="connsiteX274" fmla="*/ 6030787 w 6569477"/>
              <a:gd name="connsiteY274" fmla="*/ 5503894 h 6858000"/>
              <a:gd name="connsiteX275" fmla="*/ 6006746 w 6569477"/>
              <a:gd name="connsiteY275" fmla="*/ 5510028 h 6858000"/>
              <a:gd name="connsiteX276" fmla="*/ 5958107 w 6569477"/>
              <a:gd name="connsiteY276" fmla="*/ 5613697 h 6858000"/>
              <a:gd name="connsiteX277" fmla="*/ 5918354 w 6569477"/>
              <a:gd name="connsiteY277" fmla="*/ 5687414 h 6858000"/>
              <a:gd name="connsiteX278" fmla="*/ 5923128 w 6569477"/>
              <a:gd name="connsiteY278" fmla="*/ 5688762 h 6858000"/>
              <a:gd name="connsiteX279" fmla="*/ 5945484 w 6569477"/>
              <a:gd name="connsiteY279" fmla="*/ 5701131 h 6858000"/>
              <a:gd name="connsiteX280" fmla="*/ 6002207 w 6569477"/>
              <a:gd name="connsiteY280" fmla="*/ 5562534 h 6858000"/>
              <a:gd name="connsiteX281" fmla="*/ 4900498 w 6569477"/>
              <a:gd name="connsiteY281" fmla="*/ 5370762 h 6858000"/>
              <a:gd name="connsiteX282" fmla="*/ 4900627 w 6569477"/>
              <a:gd name="connsiteY282" fmla="*/ 5371339 h 6858000"/>
              <a:gd name="connsiteX283" fmla="*/ 4890083 w 6569477"/>
              <a:gd name="connsiteY283" fmla="*/ 5387153 h 6858000"/>
              <a:gd name="connsiteX284" fmla="*/ 6059700 w 6569477"/>
              <a:gd name="connsiteY284" fmla="*/ 5339561 h 6858000"/>
              <a:gd name="connsiteX285" fmla="*/ 6048904 w 6569477"/>
              <a:gd name="connsiteY285" fmla="*/ 5362569 h 6858000"/>
              <a:gd name="connsiteX286" fmla="*/ 5960539 w 6569477"/>
              <a:gd name="connsiteY286" fmla="*/ 5532008 h 6858000"/>
              <a:gd name="connsiteX287" fmla="*/ 5934065 w 6569477"/>
              <a:gd name="connsiteY287" fmla="*/ 5610445 h 6858000"/>
              <a:gd name="connsiteX288" fmla="*/ 5937012 w 6569477"/>
              <a:gd name="connsiteY288" fmla="*/ 5610037 h 6858000"/>
              <a:gd name="connsiteX289" fmla="*/ 5948427 w 6569477"/>
              <a:gd name="connsiteY289" fmla="*/ 5612905 h 6858000"/>
              <a:gd name="connsiteX290" fmla="*/ 6012835 w 6569477"/>
              <a:gd name="connsiteY290" fmla="*/ 5441778 h 6858000"/>
              <a:gd name="connsiteX291" fmla="*/ 6060534 w 6569477"/>
              <a:gd name="connsiteY291" fmla="*/ 5347774 h 6858000"/>
              <a:gd name="connsiteX292" fmla="*/ 5092541 w 6569477"/>
              <a:gd name="connsiteY292" fmla="*/ 5302798 h 6858000"/>
              <a:gd name="connsiteX293" fmla="*/ 5084105 w 6569477"/>
              <a:gd name="connsiteY293" fmla="*/ 5311234 h 6858000"/>
              <a:gd name="connsiteX294" fmla="*/ 5092541 w 6569477"/>
              <a:gd name="connsiteY294" fmla="*/ 5302798 h 6858000"/>
              <a:gd name="connsiteX295" fmla="*/ 4274497 w 6569477"/>
              <a:gd name="connsiteY295" fmla="*/ 5281926 h 6858000"/>
              <a:gd name="connsiteX296" fmla="*/ 4273967 w 6569477"/>
              <a:gd name="connsiteY296" fmla="*/ 5284044 h 6858000"/>
              <a:gd name="connsiteX297" fmla="*/ 4267941 w 6569477"/>
              <a:gd name="connsiteY297" fmla="*/ 5287486 h 6858000"/>
              <a:gd name="connsiteX298" fmla="*/ 6147025 w 6569477"/>
              <a:gd name="connsiteY298" fmla="*/ 5207320 h 6858000"/>
              <a:gd name="connsiteX299" fmla="*/ 6127664 w 6569477"/>
              <a:gd name="connsiteY299" fmla="*/ 5251775 h 6858000"/>
              <a:gd name="connsiteX300" fmla="*/ 6127242 w 6569477"/>
              <a:gd name="connsiteY300" fmla="*/ 5251844 h 6858000"/>
              <a:gd name="connsiteX301" fmla="*/ 6127919 w 6569477"/>
              <a:gd name="connsiteY301" fmla="*/ 5262990 h 6858000"/>
              <a:gd name="connsiteX302" fmla="*/ 6131360 w 6569477"/>
              <a:gd name="connsiteY302" fmla="*/ 5253356 h 6858000"/>
              <a:gd name="connsiteX303" fmla="*/ 5028123 w 6569477"/>
              <a:gd name="connsiteY303" fmla="*/ 5195433 h 6858000"/>
              <a:gd name="connsiteX304" fmla="*/ 5025054 w 6569477"/>
              <a:gd name="connsiteY304" fmla="*/ 5201570 h 6858000"/>
              <a:gd name="connsiteX305" fmla="*/ 5025055 w 6569477"/>
              <a:gd name="connsiteY305" fmla="*/ 5210004 h 6858000"/>
              <a:gd name="connsiteX306" fmla="*/ 5016618 w 6569477"/>
              <a:gd name="connsiteY306" fmla="*/ 5218441 h 6858000"/>
              <a:gd name="connsiteX307" fmla="*/ 5016619 w 6569477"/>
              <a:gd name="connsiteY307" fmla="*/ 5201568 h 6858000"/>
              <a:gd name="connsiteX308" fmla="*/ 5038512 w 6569477"/>
              <a:gd name="connsiteY308" fmla="*/ 5179677 h 6858000"/>
              <a:gd name="connsiteX309" fmla="*/ 5030458 w 6569477"/>
              <a:gd name="connsiteY309" fmla="*/ 5194189 h 6858000"/>
              <a:gd name="connsiteX310" fmla="*/ 5028123 w 6569477"/>
              <a:gd name="connsiteY310" fmla="*/ 5195433 h 6858000"/>
              <a:gd name="connsiteX311" fmla="*/ 5033492 w 6569477"/>
              <a:gd name="connsiteY311" fmla="*/ 5184698 h 6858000"/>
              <a:gd name="connsiteX312" fmla="*/ 5051826 w 6569477"/>
              <a:gd name="connsiteY312" fmla="*/ 5150955 h 6858000"/>
              <a:gd name="connsiteX313" fmla="*/ 5058797 w 6569477"/>
              <a:gd name="connsiteY313" fmla="*/ 5150956 h 6858000"/>
              <a:gd name="connsiteX314" fmla="*/ 5041926 w 6569477"/>
              <a:gd name="connsiteY314" fmla="*/ 5176263 h 6858000"/>
              <a:gd name="connsiteX315" fmla="*/ 5038512 w 6569477"/>
              <a:gd name="connsiteY315" fmla="*/ 5179677 h 6858000"/>
              <a:gd name="connsiteX316" fmla="*/ 5045089 w 6569477"/>
              <a:gd name="connsiteY316" fmla="*/ 5167825 h 6858000"/>
              <a:gd name="connsiteX317" fmla="*/ 5057164 w 6569477"/>
              <a:gd name="connsiteY317" fmla="*/ 5137575 h 6858000"/>
              <a:gd name="connsiteX318" fmla="*/ 5051826 w 6569477"/>
              <a:gd name="connsiteY318" fmla="*/ 5150955 h 6858000"/>
              <a:gd name="connsiteX319" fmla="*/ 5050362 w 6569477"/>
              <a:gd name="connsiteY319" fmla="*/ 5150956 h 6858000"/>
              <a:gd name="connsiteX320" fmla="*/ 4431848 w 6569477"/>
              <a:gd name="connsiteY320" fmla="*/ 5083476 h 6858000"/>
              <a:gd name="connsiteX321" fmla="*/ 4414009 w 6569477"/>
              <a:gd name="connsiteY321" fmla="*/ 5091602 h 6858000"/>
              <a:gd name="connsiteX322" fmla="*/ 4405686 w 6569477"/>
              <a:gd name="connsiteY322" fmla="*/ 5115441 h 6858000"/>
              <a:gd name="connsiteX323" fmla="*/ 4405685 w 6569477"/>
              <a:gd name="connsiteY323" fmla="*/ 5108559 h 6858000"/>
              <a:gd name="connsiteX324" fmla="*/ 4398800 w 6569477"/>
              <a:gd name="connsiteY324" fmla="*/ 5122323 h 6858000"/>
              <a:gd name="connsiteX325" fmla="*/ 4391913 w 6569477"/>
              <a:gd name="connsiteY325" fmla="*/ 5129203 h 6858000"/>
              <a:gd name="connsiteX326" fmla="*/ 4302808 w 6569477"/>
              <a:gd name="connsiteY326" fmla="*/ 5257916 h 6858000"/>
              <a:gd name="connsiteX327" fmla="*/ 4274497 w 6569477"/>
              <a:gd name="connsiteY327" fmla="*/ 5281926 h 6858000"/>
              <a:gd name="connsiteX328" fmla="*/ 4274828 w 6569477"/>
              <a:gd name="connsiteY328" fmla="*/ 5280603 h 6858000"/>
              <a:gd name="connsiteX329" fmla="*/ 4267941 w 6569477"/>
              <a:gd name="connsiteY329" fmla="*/ 5273721 h 6858000"/>
              <a:gd name="connsiteX330" fmla="*/ 4267941 w 6569477"/>
              <a:gd name="connsiteY330" fmla="*/ 5280603 h 6858000"/>
              <a:gd name="connsiteX331" fmla="*/ 4267941 w 6569477"/>
              <a:gd name="connsiteY331" fmla="*/ 5287486 h 6858000"/>
              <a:gd name="connsiteX332" fmla="*/ 4261052 w 6569477"/>
              <a:gd name="connsiteY332" fmla="*/ 5294367 h 6858000"/>
              <a:gd name="connsiteX333" fmla="*/ 4226617 w 6569477"/>
              <a:gd name="connsiteY333" fmla="*/ 5328775 h 6858000"/>
              <a:gd name="connsiteX334" fmla="*/ 4240390 w 6569477"/>
              <a:gd name="connsiteY334" fmla="*/ 5321894 h 6858000"/>
              <a:gd name="connsiteX335" fmla="*/ 4240389 w 6569477"/>
              <a:gd name="connsiteY335" fmla="*/ 5328775 h 6858000"/>
              <a:gd name="connsiteX336" fmla="*/ 4240390 w 6569477"/>
              <a:gd name="connsiteY336" fmla="*/ 5335658 h 6858000"/>
              <a:gd name="connsiteX337" fmla="*/ 4247279 w 6569477"/>
              <a:gd name="connsiteY337" fmla="*/ 5328773 h 6858000"/>
              <a:gd name="connsiteX338" fmla="*/ 4219728 w 6569477"/>
              <a:gd name="connsiteY338" fmla="*/ 5376947 h 6858000"/>
              <a:gd name="connsiteX339" fmla="*/ 4219727 w 6569477"/>
              <a:gd name="connsiteY339" fmla="*/ 5370066 h 6858000"/>
              <a:gd name="connsiteX340" fmla="*/ 4226616 w 6569477"/>
              <a:gd name="connsiteY340" fmla="*/ 5363185 h 6858000"/>
              <a:gd name="connsiteX341" fmla="*/ 4226617 w 6569477"/>
              <a:gd name="connsiteY341" fmla="*/ 5356304 h 6858000"/>
              <a:gd name="connsiteX342" fmla="*/ 4212842 w 6569477"/>
              <a:gd name="connsiteY342" fmla="*/ 5370066 h 6858000"/>
              <a:gd name="connsiteX343" fmla="*/ 4205955 w 6569477"/>
              <a:gd name="connsiteY343" fmla="*/ 5376946 h 6858000"/>
              <a:gd name="connsiteX344" fmla="*/ 4143968 w 6569477"/>
              <a:gd name="connsiteY344" fmla="*/ 5425119 h 6858000"/>
              <a:gd name="connsiteX345" fmla="*/ 4114698 w 6569477"/>
              <a:gd name="connsiteY345" fmla="*/ 5468991 h 6858000"/>
              <a:gd name="connsiteX346" fmla="*/ 4106774 w 6569477"/>
              <a:gd name="connsiteY346" fmla="*/ 5485182 h 6858000"/>
              <a:gd name="connsiteX347" fmla="*/ 4105934 w 6569477"/>
              <a:gd name="connsiteY347" fmla="*/ 5519940 h 6858000"/>
              <a:gd name="connsiteX348" fmla="*/ 4076469 w 6569477"/>
              <a:gd name="connsiteY348" fmla="*/ 5566880 h 6858000"/>
              <a:gd name="connsiteX349" fmla="*/ 4038190 w 6569477"/>
              <a:gd name="connsiteY349" fmla="*/ 5604898 h 6858000"/>
              <a:gd name="connsiteX350" fmla="*/ 4036241 w 6569477"/>
              <a:gd name="connsiteY350" fmla="*/ 5607124 h 6858000"/>
              <a:gd name="connsiteX351" fmla="*/ 4050421 w 6569477"/>
              <a:gd name="connsiteY351" fmla="*/ 5633545 h 6858000"/>
              <a:gd name="connsiteX352" fmla="*/ 4143968 w 6569477"/>
              <a:gd name="connsiteY352" fmla="*/ 5514583 h 6858000"/>
              <a:gd name="connsiteX353" fmla="*/ 4247279 w 6569477"/>
              <a:gd name="connsiteY353" fmla="*/ 5383830 h 6858000"/>
              <a:gd name="connsiteX354" fmla="*/ 4329927 w 6569477"/>
              <a:gd name="connsiteY354" fmla="*/ 5246195 h 6858000"/>
              <a:gd name="connsiteX355" fmla="*/ 4398800 w 6569477"/>
              <a:gd name="connsiteY355" fmla="*/ 5136086 h 6858000"/>
              <a:gd name="connsiteX356" fmla="*/ 4405686 w 6569477"/>
              <a:gd name="connsiteY356" fmla="*/ 5129203 h 6858000"/>
              <a:gd name="connsiteX357" fmla="*/ 4412575 w 6569477"/>
              <a:gd name="connsiteY357" fmla="*/ 5115438 h 6858000"/>
              <a:gd name="connsiteX358" fmla="*/ 4424641 w 6569477"/>
              <a:gd name="connsiteY358" fmla="*/ 5024444 h 6858000"/>
              <a:gd name="connsiteX359" fmla="*/ 4412574 w 6569477"/>
              <a:gd name="connsiteY359" fmla="*/ 5053506 h 6858000"/>
              <a:gd name="connsiteX360" fmla="*/ 4419461 w 6569477"/>
              <a:gd name="connsiteY360" fmla="*/ 5044121 h 6858000"/>
              <a:gd name="connsiteX361" fmla="*/ 4419461 w 6569477"/>
              <a:gd name="connsiteY361" fmla="*/ 5046624 h 6858000"/>
              <a:gd name="connsiteX362" fmla="*/ 4412574 w 6569477"/>
              <a:gd name="connsiteY362" fmla="*/ 5060387 h 6858000"/>
              <a:gd name="connsiteX363" fmla="*/ 4416932 w 6569477"/>
              <a:gd name="connsiteY363" fmla="*/ 5060387 h 6858000"/>
              <a:gd name="connsiteX364" fmla="*/ 4420817 w 6569477"/>
              <a:gd name="connsiteY364" fmla="*/ 5042274 h 6858000"/>
              <a:gd name="connsiteX365" fmla="*/ 4419461 w 6569477"/>
              <a:gd name="connsiteY365" fmla="*/ 5044121 h 6858000"/>
              <a:gd name="connsiteX366" fmla="*/ 4419462 w 6569477"/>
              <a:gd name="connsiteY366" fmla="*/ 5039742 h 6858000"/>
              <a:gd name="connsiteX367" fmla="*/ 4421877 w 6569477"/>
              <a:gd name="connsiteY367" fmla="*/ 5037328 h 6858000"/>
              <a:gd name="connsiteX368" fmla="*/ 6184910 w 6569477"/>
              <a:gd name="connsiteY368" fmla="*/ 5000207 h 6858000"/>
              <a:gd name="connsiteX369" fmla="*/ 6182308 w 6569477"/>
              <a:gd name="connsiteY369" fmla="*/ 5002382 h 6858000"/>
              <a:gd name="connsiteX370" fmla="*/ 6184369 w 6569477"/>
              <a:gd name="connsiteY370" fmla="*/ 5004325 h 6858000"/>
              <a:gd name="connsiteX371" fmla="*/ 6185038 w 6569477"/>
              <a:gd name="connsiteY371" fmla="*/ 5003800 h 6858000"/>
              <a:gd name="connsiteX372" fmla="*/ 4530169 w 6569477"/>
              <a:gd name="connsiteY372" fmla="*/ 4904952 h 6858000"/>
              <a:gd name="connsiteX373" fmla="*/ 4471060 w 6569477"/>
              <a:gd name="connsiteY373" fmla="*/ 5018446 h 6858000"/>
              <a:gd name="connsiteX374" fmla="*/ 4496083 w 6569477"/>
              <a:gd name="connsiteY374" fmla="*/ 4976946 h 6858000"/>
              <a:gd name="connsiteX375" fmla="*/ 5279291 w 6569477"/>
              <a:gd name="connsiteY375" fmla="*/ 4811201 h 6858000"/>
              <a:gd name="connsiteX376" fmla="*/ 5278126 w 6569477"/>
              <a:gd name="connsiteY376" fmla="*/ 4830398 h 6858000"/>
              <a:gd name="connsiteX377" fmla="*/ 5278126 w 6569477"/>
              <a:gd name="connsiteY377" fmla="*/ 4821965 h 6858000"/>
              <a:gd name="connsiteX378" fmla="*/ 5278125 w 6569477"/>
              <a:gd name="connsiteY378" fmla="*/ 4813529 h 6858000"/>
              <a:gd name="connsiteX379" fmla="*/ 4639857 w 6569477"/>
              <a:gd name="connsiteY379" fmla="*/ 4771353 h 6858000"/>
              <a:gd name="connsiteX380" fmla="*/ 4641578 w 6569477"/>
              <a:gd name="connsiteY380" fmla="*/ 4771353 h 6858000"/>
              <a:gd name="connsiteX381" fmla="*/ 4639859 w 6569477"/>
              <a:gd name="connsiteY381" fmla="*/ 4778235 h 6858000"/>
              <a:gd name="connsiteX382" fmla="*/ 4639857 w 6569477"/>
              <a:gd name="connsiteY382" fmla="*/ 4771353 h 6858000"/>
              <a:gd name="connsiteX383" fmla="*/ 6300040 w 6569477"/>
              <a:gd name="connsiteY383" fmla="*/ 4758666 h 6858000"/>
              <a:gd name="connsiteX384" fmla="*/ 6294570 w 6569477"/>
              <a:gd name="connsiteY384" fmla="*/ 4787455 h 6858000"/>
              <a:gd name="connsiteX385" fmla="*/ 6297038 w 6569477"/>
              <a:gd name="connsiteY385" fmla="*/ 4785392 h 6858000"/>
              <a:gd name="connsiteX386" fmla="*/ 6301896 w 6569477"/>
              <a:gd name="connsiteY386" fmla="*/ 4759338 h 6858000"/>
              <a:gd name="connsiteX387" fmla="*/ 4624114 w 6569477"/>
              <a:gd name="connsiteY387" fmla="*/ 4714333 h 6858000"/>
              <a:gd name="connsiteX388" fmla="*/ 4608083 w 6569477"/>
              <a:gd name="connsiteY388" fmla="*/ 4755346 h 6858000"/>
              <a:gd name="connsiteX389" fmla="*/ 4566989 w 6569477"/>
              <a:gd name="connsiteY389" fmla="*/ 4834251 h 6858000"/>
              <a:gd name="connsiteX390" fmla="*/ 4579591 w 6569477"/>
              <a:gd name="connsiteY390" fmla="*/ 4838449 h 6858000"/>
              <a:gd name="connsiteX391" fmla="*/ 4584759 w 6569477"/>
              <a:gd name="connsiteY391" fmla="*/ 4853934 h 6858000"/>
              <a:gd name="connsiteX392" fmla="*/ 4619195 w 6569477"/>
              <a:gd name="connsiteY392" fmla="*/ 4819526 h 6858000"/>
              <a:gd name="connsiteX393" fmla="*/ 4612310 w 6569477"/>
              <a:gd name="connsiteY393" fmla="*/ 4833285 h 6858000"/>
              <a:gd name="connsiteX394" fmla="*/ 4605419 w 6569477"/>
              <a:gd name="connsiteY394" fmla="*/ 4847052 h 6858000"/>
              <a:gd name="connsiteX395" fmla="*/ 4612308 w 6569477"/>
              <a:gd name="connsiteY395" fmla="*/ 4840169 h 6858000"/>
              <a:gd name="connsiteX396" fmla="*/ 4619195 w 6569477"/>
              <a:gd name="connsiteY396" fmla="*/ 4826408 h 6858000"/>
              <a:gd name="connsiteX397" fmla="*/ 4626081 w 6569477"/>
              <a:gd name="connsiteY397" fmla="*/ 4819526 h 6858000"/>
              <a:gd name="connsiteX398" fmla="*/ 4646742 w 6569477"/>
              <a:gd name="connsiteY398" fmla="*/ 4785116 h 6858000"/>
              <a:gd name="connsiteX399" fmla="*/ 4646742 w 6569477"/>
              <a:gd name="connsiteY399" fmla="*/ 4778236 h 6858000"/>
              <a:gd name="connsiteX400" fmla="*/ 4646742 w 6569477"/>
              <a:gd name="connsiteY400" fmla="*/ 4771353 h 6858000"/>
              <a:gd name="connsiteX401" fmla="*/ 4641578 w 6569477"/>
              <a:gd name="connsiteY401" fmla="*/ 4771353 h 6858000"/>
              <a:gd name="connsiteX402" fmla="*/ 4643300 w 6569477"/>
              <a:gd name="connsiteY402" fmla="*/ 4764470 h 6858000"/>
              <a:gd name="connsiteX403" fmla="*/ 4646744 w 6569477"/>
              <a:gd name="connsiteY403" fmla="*/ 4750706 h 6858000"/>
              <a:gd name="connsiteX404" fmla="*/ 4612308 w 6569477"/>
              <a:gd name="connsiteY404" fmla="*/ 4771353 h 6858000"/>
              <a:gd name="connsiteX405" fmla="*/ 4626081 w 6569477"/>
              <a:gd name="connsiteY405" fmla="*/ 4716301 h 6858000"/>
              <a:gd name="connsiteX406" fmla="*/ 4626083 w 6569477"/>
              <a:gd name="connsiteY406" fmla="*/ 4709296 h 6858000"/>
              <a:gd name="connsiteX407" fmla="*/ 4626036 w 6569477"/>
              <a:gd name="connsiteY407" fmla="*/ 4709417 h 6858000"/>
              <a:gd name="connsiteX408" fmla="*/ 4626083 w 6569477"/>
              <a:gd name="connsiteY408" fmla="*/ 4709417 h 6858000"/>
              <a:gd name="connsiteX409" fmla="*/ 4669890 w 6569477"/>
              <a:gd name="connsiteY409" fmla="*/ 4597214 h 6858000"/>
              <a:gd name="connsiteX410" fmla="*/ 4652597 w 6569477"/>
              <a:gd name="connsiteY410" fmla="*/ 4641464 h 6858000"/>
              <a:gd name="connsiteX411" fmla="*/ 4662239 w 6569477"/>
              <a:gd name="connsiteY411" fmla="*/ 4624254 h 6858000"/>
              <a:gd name="connsiteX412" fmla="*/ 4670635 w 6569477"/>
              <a:gd name="connsiteY412" fmla="*/ 4600705 h 6858000"/>
              <a:gd name="connsiteX413" fmla="*/ 6312651 w 6569477"/>
              <a:gd name="connsiteY413" fmla="*/ 4449732 h 6858000"/>
              <a:gd name="connsiteX414" fmla="*/ 6267859 w 6569477"/>
              <a:gd name="connsiteY414" fmla="*/ 4610691 h 6858000"/>
              <a:gd name="connsiteX415" fmla="*/ 6182372 w 6569477"/>
              <a:gd name="connsiteY415" fmla="*/ 4871073 h 6858000"/>
              <a:gd name="connsiteX416" fmla="*/ 5921253 w 6569477"/>
              <a:gd name="connsiteY416" fmla="*/ 5525765 h 6858000"/>
              <a:gd name="connsiteX417" fmla="*/ 5877945 w 6569477"/>
              <a:gd name="connsiteY417" fmla="*/ 5612921 h 6858000"/>
              <a:gd name="connsiteX418" fmla="*/ 5913709 w 6569477"/>
              <a:gd name="connsiteY418" fmla="*/ 5556906 h 6858000"/>
              <a:gd name="connsiteX419" fmla="*/ 6019724 w 6569477"/>
              <a:gd name="connsiteY419" fmla="*/ 5360027 h 6858000"/>
              <a:gd name="connsiteX420" fmla="*/ 6039225 w 6569477"/>
              <a:gd name="connsiteY420" fmla="*/ 5361777 h 6858000"/>
              <a:gd name="connsiteX421" fmla="*/ 6048547 w 6569477"/>
              <a:gd name="connsiteY421" fmla="*/ 5341824 h 6858000"/>
              <a:gd name="connsiteX422" fmla="*/ 6046345 w 6569477"/>
              <a:gd name="connsiteY422" fmla="*/ 5341588 h 6858000"/>
              <a:gd name="connsiteX423" fmla="*/ 6084294 w 6569477"/>
              <a:gd name="connsiteY423" fmla="*/ 5246712 h 6858000"/>
              <a:gd name="connsiteX424" fmla="*/ 6089991 w 6569477"/>
              <a:gd name="connsiteY424" fmla="*/ 5252078 h 6858000"/>
              <a:gd name="connsiteX425" fmla="*/ 6098822 w 6569477"/>
              <a:gd name="connsiteY425" fmla="*/ 5228225 h 6858000"/>
              <a:gd name="connsiteX426" fmla="*/ 6103633 w 6569477"/>
              <a:gd name="connsiteY426" fmla="*/ 5190650 h 6858000"/>
              <a:gd name="connsiteX427" fmla="*/ 6151332 w 6569477"/>
              <a:gd name="connsiteY427" fmla="*/ 5096646 h 6858000"/>
              <a:gd name="connsiteX428" fmla="*/ 6137143 w 6569477"/>
              <a:gd name="connsiteY428" fmla="*/ 5090460 h 6858000"/>
              <a:gd name="connsiteX429" fmla="*/ 6155791 w 6569477"/>
              <a:gd name="connsiteY429" fmla="*/ 5046678 h 6858000"/>
              <a:gd name="connsiteX430" fmla="*/ 6163274 w 6569477"/>
              <a:gd name="connsiteY430" fmla="*/ 5026869 h 6858000"/>
              <a:gd name="connsiteX431" fmla="*/ 6160038 w 6569477"/>
              <a:gd name="connsiteY431" fmla="*/ 5031146 h 6858000"/>
              <a:gd name="connsiteX432" fmla="*/ 6158362 w 6569477"/>
              <a:gd name="connsiteY432" fmla="*/ 5022395 h 6858000"/>
              <a:gd name="connsiteX433" fmla="*/ 6191781 w 6569477"/>
              <a:gd name="connsiteY433" fmla="*/ 4868143 h 6858000"/>
              <a:gd name="connsiteX434" fmla="*/ 6200750 w 6569477"/>
              <a:gd name="connsiteY434" fmla="*/ 4932832 h 6858000"/>
              <a:gd name="connsiteX435" fmla="*/ 6218420 w 6569477"/>
              <a:gd name="connsiteY435" fmla="*/ 4900018 h 6858000"/>
              <a:gd name="connsiteX436" fmla="*/ 6222771 w 6569477"/>
              <a:gd name="connsiteY436" fmla="*/ 4851267 h 6858000"/>
              <a:gd name="connsiteX437" fmla="*/ 6309018 w 6569477"/>
              <a:gd name="connsiteY437" fmla="*/ 4490449 h 6858000"/>
              <a:gd name="connsiteX438" fmla="*/ 6312390 w 6569477"/>
              <a:gd name="connsiteY438" fmla="*/ 4452667 h 6858000"/>
              <a:gd name="connsiteX439" fmla="*/ 4770714 w 6569477"/>
              <a:gd name="connsiteY439" fmla="*/ 4303393 h 6858000"/>
              <a:gd name="connsiteX440" fmla="*/ 4768098 w 6569477"/>
              <a:gd name="connsiteY440" fmla="*/ 4309185 h 6858000"/>
              <a:gd name="connsiteX441" fmla="*/ 4730786 w 6569477"/>
              <a:gd name="connsiteY441" fmla="*/ 4441413 h 6858000"/>
              <a:gd name="connsiteX442" fmla="*/ 4697881 w 6569477"/>
              <a:gd name="connsiteY442" fmla="*/ 4525604 h 6858000"/>
              <a:gd name="connsiteX443" fmla="*/ 4705286 w 6569477"/>
              <a:gd name="connsiteY443" fmla="*/ 4517587 h 6858000"/>
              <a:gd name="connsiteX444" fmla="*/ 4736280 w 6569477"/>
              <a:gd name="connsiteY444" fmla="*/ 4447908 h 6858000"/>
              <a:gd name="connsiteX445" fmla="*/ 4770714 w 6569477"/>
              <a:gd name="connsiteY445" fmla="*/ 4303393 h 6858000"/>
              <a:gd name="connsiteX446" fmla="*/ 5516941 w 6569477"/>
              <a:gd name="connsiteY446" fmla="*/ 4034216 h 6858000"/>
              <a:gd name="connsiteX447" fmla="*/ 5516585 w 6569477"/>
              <a:gd name="connsiteY447" fmla="*/ 4035638 h 6858000"/>
              <a:gd name="connsiteX448" fmla="*/ 5517415 w 6569477"/>
              <a:gd name="connsiteY448" fmla="*/ 4034843 h 6858000"/>
              <a:gd name="connsiteX449" fmla="*/ 4464361 w 6569477"/>
              <a:gd name="connsiteY449" fmla="*/ 3887629 h 6858000"/>
              <a:gd name="connsiteX450" fmla="*/ 4447219 w 6569477"/>
              <a:gd name="connsiteY450" fmla="*/ 3951032 h 6858000"/>
              <a:gd name="connsiteX451" fmla="*/ 4449788 w 6569477"/>
              <a:gd name="connsiteY451" fmla="*/ 3945610 h 6858000"/>
              <a:gd name="connsiteX452" fmla="*/ 4458042 w 6569477"/>
              <a:gd name="connsiteY452" fmla="*/ 3931642 h 6858000"/>
              <a:gd name="connsiteX453" fmla="*/ 5497455 w 6569477"/>
              <a:gd name="connsiteY453" fmla="*/ 3860297 h 6858000"/>
              <a:gd name="connsiteX454" fmla="*/ 5497454 w 6569477"/>
              <a:gd name="connsiteY454" fmla="*/ 3868735 h 6858000"/>
              <a:gd name="connsiteX455" fmla="*/ 5496941 w 6569477"/>
              <a:gd name="connsiteY455" fmla="*/ 3868220 h 6858000"/>
              <a:gd name="connsiteX456" fmla="*/ 5489018 w 6569477"/>
              <a:gd name="connsiteY456" fmla="*/ 3851862 h 6858000"/>
              <a:gd name="connsiteX457" fmla="*/ 5489416 w 6569477"/>
              <a:gd name="connsiteY457" fmla="*/ 3851862 h 6858000"/>
              <a:gd name="connsiteX458" fmla="*/ 5489019 w 6569477"/>
              <a:gd name="connsiteY458" fmla="*/ 3860299 h 6858000"/>
              <a:gd name="connsiteX459" fmla="*/ 5911079 w 6569477"/>
              <a:gd name="connsiteY459" fmla="*/ 3772494 h 6858000"/>
              <a:gd name="connsiteX460" fmla="*/ 5910807 w 6569477"/>
              <a:gd name="connsiteY460" fmla="*/ 3775940 h 6858000"/>
              <a:gd name="connsiteX461" fmla="*/ 5911685 w 6569477"/>
              <a:gd name="connsiteY461" fmla="*/ 3774713 h 6858000"/>
              <a:gd name="connsiteX462" fmla="*/ 6449798 w 6569477"/>
              <a:gd name="connsiteY462" fmla="*/ 3769517 h 6858000"/>
              <a:gd name="connsiteX463" fmla="*/ 6435579 w 6569477"/>
              <a:gd name="connsiteY463" fmla="*/ 3779144 h 6858000"/>
              <a:gd name="connsiteX464" fmla="*/ 6426392 w 6569477"/>
              <a:gd name="connsiteY464" fmla="*/ 3784213 h 6858000"/>
              <a:gd name="connsiteX465" fmla="*/ 6421513 w 6569477"/>
              <a:gd name="connsiteY465" fmla="*/ 3924977 h 6858000"/>
              <a:gd name="connsiteX466" fmla="*/ 6405797 w 6569477"/>
              <a:gd name="connsiteY466" fmla="*/ 4066691 h 6858000"/>
              <a:gd name="connsiteX467" fmla="*/ 6410326 w 6569477"/>
              <a:gd name="connsiteY467" fmla="*/ 4126067 h 6858000"/>
              <a:gd name="connsiteX468" fmla="*/ 6395881 w 6569477"/>
              <a:gd name="connsiteY468" fmla="*/ 4232882 h 6858000"/>
              <a:gd name="connsiteX469" fmla="*/ 6391736 w 6569477"/>
              <a:gd name="connsiteY469" fmla="*/ 4265027 h 6858000"/>
              <a:gd name="connsiteX470" fmla="*/ 6399816 w 6569477"/>
              <a:gd name="connsiteY470" fmla="*/ 4239321 h 6858000"/>
              <a:gd name="connsiteX471" fmla="*/ 6405907 w 6569477"/>
              <a:gd name="connsiteY471" fmla="*/ 4171069 h 6858000"/>
              <a:gd name="connsiteX472" fmla="*/ 6428796 w 6569477"/>
              <a:gd name="connsiteY472" fmla="*/ 4079755 h 6858000"/>
              <a:gd name="connsiteX473" fmla="*/ 6419916 w 6569477"/>
              <a:gd name="connsiteY473" fmla="*/ 4069130 h 6858000"/>
              <a:gd name="connsiteX474" fmla="*/ 6433836 w 6569477"/>
              <a:gd name="connsiteY474" fmla="*/ 3913127 h 6858000"/>
              <a:gd name="connsiteX475" fmla="*/ 6455766 w 6569477"/>
              <a:gd name="connsiteY475" fmla="*/ 3777500 h 6858000"/>
              <a:gd name="connsiteX476" fmla="*/ 6449798 w 6569477"/>
              <a:gd name="connsiteY476" fmla="*/ 3769517 h 6858000"/>
              <a:gd name="connsiteX477" fmla="*/ 6431269 w 6569477"/>
              <a:gd name="connsiteY477" fmla="*/ 3677444 h 6858000"/>
              <a:gd name="connsiteX478" fmla="*/ 6429099 w 6569477"/>
              <a:gd name="connsiteY478" fmla="*/ 3684082 h 6858000"/>
              <a:gd name="connsiteX479" fmla="*/ 6428712 w 6569477"/>
              <a:gd name="connsiteY479" fmla="*/ 3698653 h 6858000"/>
              <a:gd name="connsiteX480" fmla="*/ 6430840 w 6569477"/>
              <a:gd name="connsiteY480" fmla="*/ 3685964 h 6858000"/>
              <a:gd name="connsiteX481" fmla="*/ 6441196 w 6569477"/>
              <a:gd name="connsiteY481" fmla="*/ 3504743 h 6858000"/>
              <a:gd name="connsiteX482" fmla="*/ 6440326 w 6569477"/>
              <a:gd name="connsiteY482" fmla="*/ 3514494 h 6858000"/>
              <a:gd name="connsiteX483" fmla="*/ 6440393 w 6569477"/>
              <a:gd name="connsiteY483" fmla="*/ 3514771 h 6858000"/>
              <a:gd name="connsiteX484" fmla="*/ 6438704 w 6569477"/>
              <a:gd name="connsiteY484" fmla="*/ 3535807 h 6858000"/>
              <a:gd name="connsiteX485" fmla="*/ 6440401 w 6569477"/>
              <a:gd name="connsiteY485" fmla="*/ 3531965 h 6858000"/>
              <a:gd name="connsiteX486" fmla="*/ 6441548 w 6569477"/>
              <a:gd name="connsiteY486" fmla="*/ 3519646 h 6858000"/>
              <a:gd name="connsiteX487" fmla="*/ 6440393 w 6569477"/>
              <a:gd name="connsiteY487" fmla="*/ 3514771 h 6858000"/>
              <a:gd name="connsiteX488" fmla="*/ 6458019 w 6569477"/>
              <a:gd name="connsiteY488" fmla="*/ 3495196 h 6858000"/>
              <a:gd name="connsiteX489" fmla="*/ 6453910 w 6569477"/>
              <a:gd name="connsiteY489" fmla="*/ 3495641 h 6858000"/>
              <a:gd name="connsiteX490" fmla="*/ 6451579 w 6569477"/>
              <a:gd name="connsiteY490" fmla="*/ 3538789 h 6858000"/>
              <a:gd name="connsiteX491" fmla="*/ 6438544 w 6569477"/>
              <a:gd name="connsiteY491" fmla="*/ 3621912 h 6858000"/>
              <a:gd name="connsiteX492" fmla="*/ 6434839 w 6569477"/>
              <a:gd name="connsiteY492" fmla="*/ 3651648 h 6858000"/>
              <a:gd name="connsiteX493" fmla="*/ 6440156 w 6569477"/>
              <a:gd name="connsiteY493" fmla="*/ 3649560 h 6858000"/>
              <a:gd name="connsiteX494" fmla="*/ 6448445 w 6569477"/>
              <a:gd name="connsiteY494" fmla="*/ 3639248 h 6858000"/>
              <a:gd name="connsiteX495" fmla="*/ 6452125 w 6569477"/>
              <a:gd name="connsiteY495" fmla="*/ 3653091 h 6858000"/>
              <a:gd name="connsiteX496" fmla="*/ 6452316 w 6569477"/>
              <a:gd name="connsiteY496" fmla="*/ 3654200 h 6858000"/>
              <a:gd name="connsiteX497" fmla="*/ 6453358 w 6569477"/>
              <a:gd name="connsiteY497" fmla="*/ 3623160 h 6858000"/>
              <a:gd name="connsiteX498" fmla="*/ 6456256 w 6569477"/>
              <a:gd name="connsiteY498" fmla="*/ 3501181 h 6858000"/>
              <a:gd name="connsiteX499" fmla="*/ 6458019 w 6569477"/>
              <a:gd name="connsiteY499" fmla="*/ 3495196 h 6858000"/>
              <a:gd name="connsiteX500" fmla="*/ 5472148 w 6569477"/>
              <a:gd name="connsiteY500" fmla="*/ 3455387 h 6858000"/>
              <a:gd name="connsiteX501" fmla="*/ 5480584 w 6569477"/>
              <a:gd name="connsiteY501" fmla="*/ 3463821 h 6858000"/>
              <a:gd name="connsiteX502" fmla="*/ 5472148 w 6569477"/>
              <a:gd name="connsiteY502" fmla="*/ 3463821 h 6858000"/>
              <a:gd name="connsiteX503" fmla="*/ 5489019 w 6569477"/>
              <a:gd name="connsiteY503" fmla="*/ 3362594 h 6858000"/>
              <a:gd name="connsiteX504" fmla="*/ 5497455 w 6569477"/>
              <a:gd name="connsiteY504" fmla="*/ 3514435 h 6858000"/>
              <a:gd name="connsiteX505" fmla="*/ 5522761 w 6569477"/>
              <a:gd name="connsiteY505" fmla="*/ 3581921 h 6858000"/>
              <a:gd name="connsiteX506" fmla="*/ 5531197 w 6569477"/>
              <a:gd name="connsiteY506" fmla="*/ 3666278 h 6858000"/>
              <a:gd name="connsiteX507" fmla="*/ 5514328 w 6569477"/>
              <a:gd name="connsiteY507" fmla="*/ 3809685 h 6858000"/>
              <a:gd name="connsiteX508" fmla="*/ 5505888 w 6569477"/>
              <a:gd name="connsiteY508" fmla="*/ 3801249 h 6858000"/>
              <a:gd name="connsiteX509" fmla="*/ 5505890 w 6569477"/>
              <a:gd name="connsiteY509" fmla="*/ 3809685 h 6858000"/>
              <a:gd name="connsiteX510" fmla="*/ 5497454 w 6569477"/>
              <a:gd name="connsiteY510" fmla="*/ 3843426 h 6858000"/>
              <a:gd name="connsiteX511" fmla="*/ 5497455 w 6569477"/>
              <a:gd name="connsiteY511" fmla="*/ 3851862 h 6858000"/>
              <a:gd name="connsiteX512" fmla="*/ 5489416 w 6569477"/>
              <a:gd name="connsiteY512" fmla="*/ 3851862 h 6858000"/>
              <a:gd name="connsiteX513" fmla="*/ 5490073 w 6569477"/>
              <a:gd name="connsiteY513" fmla="*/ 3838023 h 6858000"/>
              <a:gd name="connsiteX514" fmla="*/ 5480584 w 6569477"/>
              <a:gd name="connsiteY514" fmla="*/ 3801246 h 6858000"/>
              <a:gd name="connsiteX515" fmla="*/ 5489019 w 6569477"/>
              <a:gd name="connsiteY515" fmla="*/ 3792812 h 6858000"/>
              <a:gd name="connsiteX516" fmla="*/ 5489019 w 6569477"/>
              <a:gd name="connsiteY516" fmla="*/ 3784378 h 6858000"/>
              <a:gd name="connsiteX517" fmla="*/ 5497455 w 6569477"/>
              <a:gd name="connsiteY517" fmla="*/ 3775942 h 6858000"/>
              <a:gd name="connsiteX518" fmla="*/ 5497455 w 6569477"/>
              <a:gd name="connsiteY518" fmla="*/ 3767506 h 6858000"/>
              <a:gd name="connsiteX519" fmla="*/ 5489019 w 6569477"/>
              <a:gd name="connsiteY519" fmla="*/ 3767506 h 6858000"/>
              <a:gd name="connsiteX520" fmla="*/ 5480584 w 6569477"/>
              <a:gd name="connsiteY520" fmla="*/ 3700021 h 6858000"/>
              <a:gd name="connsiteX521" fmla="*/ 5489019 w 6569477"/>
              <a:gd name="connsiteY521" fmla="*/ 3700021 h 6858000"/>
              <a:gd name="connsiteX522" fmla="*/ 5489018 w 6569477"/>
              <a:gd name="connsiteY522" fmla="*/ 3683147 h 6858000"/>
              <a:gd name="connsiteX523" fmla="*/ 5489019 w 6569477"/>
              <a:gd name="connsiteY523" fmla="*/ 3674714 h 6858000"/>
              <a:gd name="connsiteX524" fmla="*/ 5497455 w 6569477"/>
              <a:gd name="connsiteY524" fmla="*/ 3590358 h 6858000"/>
              <a:gd name="connsiteX525" fmla="*/ 5489019 w 6569477"/>
              <a:gd name="connsiteY525" fmla="*/ 3590355 h 6858000"/>
              <a:gd name="connsiteX526" fmla="*/ 5497454 w 6569477"/>
              <a:gd name="connsiteY526" fmla="*/ 3581921 h 6858000"/>
              <a:gd name="connsiteX527" fmla="*/ 5489016 w 6569477"/>
              <a:gd name="connsiteY527" fmla="*/ 3573485 h 6858000"/>
              <a:gd name="connsiteX528" fmla="*/ 5489019 w 6569477"/>
              <a:gd name="connsiteY528" fmla="*/ 3522871 h 6858000"/>
              <a:gd name="connsiteX529" fmla="*/ 5480583 w 6569477"/>
              <a:gd name="connsiteY529" fmla="*/ 3497564 h 6858000"/>
              <a:gd name="connsiteX530" fmla="*/ 5489019 w 6569477"/>
              <a:gd name="connsiteY530" fmla="*/ 3489128 h 6858000"/>
              <a:gd name="connsiteX531" fmla="*/ 5472148 w 6569477"/>
              <a:gd name="connsiteY531" fmla="*/ 3480692 h 6858000"/>
              <a:gd name="connsiteX532" fmla="*/ 5480583 w 6569477"/>
              <a:gd name="connsiteY532" fmla="*/ 3480694 h 6858000"/>
              <a:gd name="connsiteX533" fmla="*/ 5480584 w 6569477"/>
              <a:gd name="connsiteY533" fmla="*/ 3472258 h 6858000"/>
              <a:gd name="connsiteX534" fmla="*/ 5480584 w 6569477"/>
              <a:gd name="connsiteY534" fmla="*/ 3463821 h 6858000"/>
              <a:gd name="connsiteX535" fmla="*/ 5480583 w 6569477"/>
              <a:gd name="connsiteY535" fmla="*/ 3455387 h 6858000"/>
              <a:gd name="connsiteX536" fmla="*/ 5480584 w 6569477"/>
              <a:gd name="connsiteY536" fmla="*/ 3446949 h 6858000"/>
              <a:gd name="connsiteX537" fmla="*/ 5489018 w 6569477"/>
              <a:gd name="connsiteY537" fmla="*/ 3430080 h 6858000"/>
              <a:gd name="connsiteX538" fmla="*/ 5480583 w 6569477"/>
              <a:gd name="connsiteY538" fmla="*/ 3413208 h 6858000"/>
              <a:gd name="connsiteX539" fmla="*/ 5489019 w 6569477"/>
              <a:gd name="connsiteY539" fmla="*/ 3362594 h 6858000"/>
              <a:gd name="connsiteX540" fmla="*/ 6476672 w 6569477"/>
              <a:gd name="connsiteY540" fmla="*/ 3330681 h 6858000"/>
              <a:gd name="connsiteX541" fmla="*/ 6474216 w 6569477"/>
              <a:gd name="connsiteY541" fmla="*/ 3344735 h 6858000"/>
              <a:gd name="connsiteX542" fmla="*/ 6474237 w 6569477"/>
              <a:gd name="connsiteY542" fmla="*/ 3389156 h 6858000"/>
              <a:gd name="connsiteX543" fmla="*/ 6473057 w 6569477"/>
              <a:gd name="connsiteY543" fmla="*/ 3436128 h 6858000"/>
              <a:gd name="connsiteX544" fmla="*/ 6474117 w 6569477"/>
              <a:gd name="connsiteY544" fmla="*/ 3429860 h 6858000"/>
              <a:gd name="connsiteX545" fmla="*/ 6484385 w 6569477"/>
              <a:gd name="connsiteY545" fmla="*/ 3401681 h 6858000"/>
              <a:gd name="connsiteX546" fmla="*/ 6476754 w 6569477"/>
              <a:gd name="connsiteY546" fmla="*/ 3334041 h 6858000"/>
              <a:gd name="connsiteX547" fmla="*/ 4591997 w 6569477"/>
              <a:gd name="connsiteY547" fmla="*/ 3197452 h 6858000"/>
              <a:gd name="connsiteX548" fmla="*/ 4573874 w 6569477"/>
              <a:gd name="connsiteY548" fmla="*/ 3239660 h 6858000"/>
              <a:gd name="connsiteX549" fmla="*/ 4466612 w 6569477"/>
              <a:gd name="connsiteY549" fmla="*/ 4099989 h 6858000"/>
              <a:gd name="connsiteX550" fmla="*/ 4461265 w 6569477"/>
              <a:gd name="connsiteY550" fmla="*/ 4132980 h 6858000"/>
              <a:gd name="connsiteX551" fmla="*/ 4451817 w 6569477"/>
              <a:gd name="connsiteY551" fmla="*/ 4150441 h 6858000"/>
              <a:gd name="connsiteX552" fmla="*/ 4445021 w 6569477"/>
              <a:gd name="connsiteY552" fmla="*/ 4150252 h 6858000"/>
              <a:gd name="connsiteX553" fmla="*/ 4440617 w 6569477"/>
              <a:gd name="connsiteY553" fmla="*/ 4171396 h 6858000"/>
              <a:gd name="connsiteX554" fmla="*/ 4419203 w 6569477"/>
              <a:gd name="connsiteY554" fmla="*/ 4256889 h 6858000"/>
              <a:gd name="connsiteX555" fmla="*/ 4407405 w 6569477"/>
              <a:gd name="connsiteY555" fmla="*/ 4258040 h 6858000"/>
              <a:gd name="connsiteX556" fmla="*/ 4396892 w 6569477"/>
              <a:gd name="connsiteY556" fmla="*/ 4321021 h 6858000"/>
              <a:gd name="connsiteX557" fmla="*/ 4369578 w 6569477"/>
              <a:gd name="connsiteY557" fmla="*/ 4407090 h 6858000"/>
              <a:gd name="connsiteX558" fmla="*/ 4333800 w 6569477"/>
              <a:gd name="connsiteY558" fmla="*/ 4479686 h 6858000"/>
              <a:gd name="connsiteX559" fmla="*/ 4325334 w 6569477"/>
              <a:gd name="connsiteY559" fmla="*/ 4466213 h 6858000"/>
              <a:gd name="connsiteX560" fmla="*/ 4280710 w 6569477"/>
              <a:gd name="connsiteY560" fmla="*/ 4594480 h 6858000"/>
              <a:gd name="connsiteX561" fmla="*/ 4225440 w 6569477"/>
              <a:gd name="connsiteY561" fmla="*/ 4735700 h 6858000"/>
              <a:gd name="connsiteX562" fmla="*/ 4207997 w 6569477"/>
              <a:gd name="connsiteY562" fmla="*/ 4727870 h 6858000"/>
              <a:gd name="connsiteX563" fmla="*/ 4197352 w 6569477"/>
              <a:gd name="connsiteY563" fmla="*/ 4740823 h 6858000"/>
              <a:gd name="connsiteX564" fmla="*/ 4196197 w 6569477"/>
              <a:gd name="connsiteY564" fmla="*/ 4729021 h 6858000"/>
              <a:gd name="connsiteX565" fmla="*/ 4197864 w 6569477"/>
              <a:gd name="connsiteY565" fmla="*/ 4721710 h 6858000"/>
              <a:gd name="connsiteX566" fmla="*/ 4198377 w 6569477"/>
              <a:gd name="connsiteY566" fmla="*/ 4702596 h 6858000"/>
              <a:gd name="connsiteX567" fmla="*/ 4205687 w 6569477"/>
              <a:gd name="connsiteY567" fmla="*/ 4704265 h 6858000"/>
              <a:gd name="connsiteX568" fmla="*/ 4211842 w 6569477"/>
              <a:gd name="connsiteY568" fmla="*/ 4694134 h 6858000"/>
              <a:gd name="connsiteX569" fmla="*/ 4212998 w 6569477"/>
              <a:gd name="connsiteY569" fmla="*/ 4705936 h 6858000"/>
              <a:gd name="connsiteX570" fmla="*/ 4211331 w 6569477"/>
              <a:gd name="connsiteY570" fmla="*/ 4713247 h 6858000"/>
              <a:gd name="connsiteX571" fmla="*/ 4241466 w 6569477"/>
              <a:gd name="connsiteY571" fmla="*/ 4631670 h 6858000"/>
              <a:gd name="connsiteX572" fmla="*/ 4288913 w 6569477"/>
              <a:gd name="connsiteY572" fmla="*/ 4507894 h 6858000"/>
              <a:gd name="connsiteX573" fmla="*/ 4316357 w 6569477"/>
              <a:gd name="connsiteY573" fmla="*/ 4471856 h 6858000"/>
              <a:gd name="connsiteX574" fmla="*/ 4320714 w 6569477"/>
              <a:gd name="connsiteY574" fmla="*/ 4419005 h 6858000"/>
              <a:gd name="connsiteX575" fmla="*/ 4355338 w 6569477"/>
              <a:gd name="connsiteY575" fmla="*/ 4334607 h 6858000"/>
              <a:gd name="connsiteX576" fmla="*/ 4378161 w 6569477"/>
              <a:gd name="connsiteY576" fmla="*/ 4251360 h 6858000"/>
              <a:gd name="connsiteX577" fmla="*/ 4394450 w 6569477"/>
              <a:gd name="connsiteY577" fmla="*/ 4247389 h 6858000"/>
              <a:gd name="connsiteX578" fmla="*/ 4413578 w 6569477"/>
              <a:gd name="connsiteY578" fmla="*/ 4184571 h 6858000"/>
              <a:gd name="connsiteX579" fmla="*/ 4421652 w 6569477"/>
              <a:gd name="connsiteY579" fmla="*/ 4146369 h 6858000"/>
              <a:gd name="connsiteX580" fmla="*/ 4419667 w 6569477"/>
              <a:gd name="connsiteY580" fmla="*/ 4145669 h 6858000"/>
              <a:gd name="connsiteX581" fmla="*/ 4417525 w 6569477"/>
              <a:gd name="connsiteY581" fmla="*/ 4118952 h 6858000"/>
              <a:gd name="connsiteX582" fmla="*/ 4441264 w 6569477"/>
              <a:gd name="connsiteY582" fmla="*/ 4013294 h 6858000"/>
              <a:gd name="connsiteX583" fmla="*/ 4436422 w 6569477"/>
              <a:gd name="connsiteY583" fmla="*/ 4018999 h 6858000"/>
              <a:gd name="connsiteX584" fmla="*/ 4431567 w 6569477"/>
              <a:gd name="connsiteY584" fmla="*/ 4022637 h 6858000"/>
              <a:gd name="connsiteX585" fmla="*/ 4428326 w 6569477"/>
              <a:gd name="connsiteY585" fmla="*/ 4020913 h 6858000"/>
              <a:gd name="connsiteX586" fmla="*/ 4391474 w 6569477"/>
              <a:gd name="connsiteY586" fmla="*/ 4157215 h 6858000"/>
              <a:gd name="connsiteX587" fmla="*/ 3740297 w 6569477"/>
              <a:gd name="connsiteY587" fmla="*/ 5325287 h 6858000"/>
              <a:gd name="connsiteX588" fmla="*/ 3673269 w 6569477"/>
              <a:gd name="connsiteY588" fmla="*/ 5399037 h 6858000"/>
              <a:gd name="connsiteX589" fmla="*/ 3669727 w 6569477"/>
              <a:gd name="connsiteY589" fmla="*/ 5403831 h 6858000"/>
              <a:gd name="connsiteX590" fmla="*/ 3640004 w 6569477"/>
              <a:gd name="connsiteY590" fmla="*/ 5455366 h 6858000"/>
              <a:gd name="connsiteX591" fmla="*/ 3518669 w 6569477"/>
              <a:gd name="connsiteY591" fmla="*/ 5580675 h 6858000"/>
              <a:gd name="connsiteX592" fmla="*/ 3333378 w 6569477"/>
              <a:gd name="connsiteY592" fmla="*/ 5787546 h 6858000"/>
              <a:gd name="connsiteX593" fmla="*/ 2632692 w 6569477"/>
              <a:gd name="connsiteY593" fmla="*/ 6357958 h 6858000"/>
              <a:gd name="connsiteX594" fmla="*/ 2932959 w 6569477"/>
              <a:gd name="connsiteY594" fmla="*/ 6170259 h 6858000"/>
              <a:gd name="connsiteX595" fmla="*/ 3209727 w 6569477"/>
              <a:gd name="connsiteY595" fmla="*/ 5975694 h 6858000"/>
              <a:gd name="connsiteX596" fmla="*/ 3479318 w 6569477"/>
              <a:gd name="connsiteY596" fmla="*/ 5724393 h 6858000"/>
              <a:gd name="connsiteX597" fmla="*/ 3630789 w 6569477"/>
              <a:gd name="connsiteY597" fmla="*/ 5574052 h 6858000"/>
              <a:gd name="connsiteX598" fmla="*/ 3641784 w 6569477"/>
              <a:gd name="connsiteY598" fmla="*/ 5558498 h 6858000"/>
              <a:gd name="connsiteX599" fmla="*/ 3648847 w 6569477"/>
              <a:gd name="connsiteY599" fmla="*/ 5558267 h 6858000"/>
              <a:gd name="connsiteX600" fmla="*/ 3723992 w 6569477"/>
              <a:gd name="connsiteY600" fmla="*/ 5473810 h 6858000"/>
              <a:gd name="connsiteX601" fmla="*/ 3661585 w 6569477"/>
              <a:gd name="connsiteY601" fmla="*/ 5560315 h 6858000"/>
              <a:gd name="connsiteX602" fmla="*/ 3668289 w 6569477"/>
              <a:gd name="connsiteY602" fmla="*/ 5568400 h 6858000"/>
              <a:gd name="connsiteX603" fmla="*/ 3671349 w 6569477"/>
              <a:gd name="connsiteY603" fmla="*/ 5565159 h 6858000"/>
              <a:gd name="connsiteX604" fmla="*/ 3704743 w 6569477"/>
              <a:gd name="connsiteY604" fmla="*/ 5518593 h 6858000"/>
              <a:gd name="connsiteX605" fmla="*/ 3742448 w 6569477"/>
              <a:gd name="connsiteY605" fmla="*/ 5493487 h 6858000"/>
              <a:gd name="connsiteX606" fmla="*/ 3763817 w 6569477"/>
              <a:gd name="connsiteY606" fmla="*/ 5444954 h 6858000"/>
              <a:gd name="connsiteX607" fmla="*/ 3824093 w 6569477"/>
              <a:gd name="connsiteY607" fmla="*/ 5376481 h 6858000"/>
              <a:gd name="connsiteX608" fmla="*/ 3872840 w 6569477"/>
              <a:gd name="connsiteY608" fmla="*/ 5305243 h 6858000"/>
              <a:gd name="connsiteX609" fmla="*/ 3889533 w 6569477"/>
              <a:gd name="connsiteY609" fmla="*/ 5306806 h 6858000"/>
              <a:gd name="connsiteX610" fmla="*/ 4015119 w 6569477"/>
              <a:gd name="connsiteY610" fmla="*/ 5097899 h 6858000"/>
              <a:gd name="connsiteX611" fmla="*/ 3994464 w 6569477"/>
              <a:gd name="connsiteY611" fmla="*/ 5102704 h 6858000"/>
              <a:gd name="connsiteX612" fmla="*/ 4092802 w 6569477"/>
              <a:gd name="connsiteY612" fmla="*/ 4987260 h 6858000"/>
              <a:gd name="connsiteX613" fmla="*/ 4080850 w 6569477"/>
              <a:gd name="connsiteY613" fmla="*/ 5021436 h 6858000"/>
              <a:gd name="connsiteX614" fmla="*/ 4078382 w 6569477"/>
              <a:gd name="connsiteY614" fmla="*/ 5029071 h 6858000"/>
              <a:gd name="connsiteX615" fmla="*/ 4076190 w 6569477"/>
              <a:gd name="connsiteY615" fmla="*/ 5029922 h 6858000"/>
              <a:gd name="connsiteX616" fmla="*/ 4076596 w 6569477"/>
              <a:gd name="connsiteY616" fmla="*/ 5034592 h 6858000"/>
              <a:gd name="connsiteX617" fmla="*/ 4078382 w 6569477"/>
              <a:gd name="connsiteY617" fmla="*/ 5029071 h 6858000"/>
              <a:gd name="connsiteX618" fmla="*/ 4080559 w 6569477"/>
              <a:gd name="connsiteY618" fmla="*/ 5028225 h 6858000"/>
              <a:gd name="connsiteX619" fmla="*/ 4085722 w 6569477"/>
              <a:gd name="connsiteY619" fmla="*/ 5027024 h 6858000"/>
              <a:gd name="connsiteX620" fmla="*/ 4077797 w 6569477"/>
              <a:gd name="connsiteY620" fmla="*/ 5039757 h 6858000"/>
              <a:gd name="connsiteX621" fmla="*/ 4079000 w 6569477"/>
              <a:gd name="connsiteY621" fmla="*/ 5044924 h 6858000"/>
              <a:gd name="connsiteX622" fmla="*/ 4073836 w 6569477"/>
              <a:gd name="connsiteY622" fmla="*/ 5046125 h 6858000"/>
              <a:gd name="connsiteX623" fmla="*/ 3990632 w 6569477"/>
              <a:gd name="connsiteY623" fmla="*/ 5179830 h 6858000"/>
              <a:gd name="connsiteX624" fmla="*/ 3909830 w 6569477"/>
              <a:gd name="connsiteY624" fmla="*/ 5323866 h 6858000"/>
              <a:gd name="connsiteX625" fmla="*/ 3898301 w 6569477"/>
              <a:gd name="connsiteY625" fmla="*/ 5321102 h 6858000"/>
              <a:gd name="connsiteX626" fmla="*/ 3867806 w 6569477"/>
              <a:gd name="connsiteY626" fmla="*/ 5377204 h 6858000"/>
              <a:gd name="connsiteX627" fmla="*/ 3813895 w 6569477"/>
              <a:gd name="connsiteY627" fmla="*/ 5449641 h 6858000"/>
              <a:gd name="connsiteX628" fmla="*/ 3756379 w 6569477"/>
              <a:gd name="connsiteY628" fmla="*/ 5506583 h 6858000"/>
              <a:gd name="connsiteX629" fmla="*/ 3752775 w 6569477"/>
              <a:gd name="connsiteY629" fmla="*/ 5491084 h 6858000"/>
              <a:gd name="connsiteX630" fmla="*/ 3709265 w 6569477"/>
              <a:gd name="connsiteY630" fmla="*/ 5546809 h 6858000"/>
              <a:gd name="connsiteX631" fmla="*/ 3669885 w 6569477"/>
              <a:gd name="connsiteY631" fmla="*/ 5596303 h 6858000"/>
              <a:gd name="connsiteX632" fmla="*/ 3646499 w 6569477"/>
              <a:gd name="connsiteY632" fmla="*/ 5639958 h 6858000"/>
              <a:gd name="connsiteX633" fmla="*/ 3613620 w 6569477"/>
              <a:gd name="connsiteY633" fmla="*/ 5675270 h 6858000"/>
              <a:gd name="connsiteX634" fmla="*/ 3413507 w 6569477"/>
              <a:gd name="connsiteY634" fmla="*/ 5872624 h 6858000"/>
              <a:gd name="connsiteX635" fmla="*/ 3322805 w 6569477"/>
              <a:gd name="connsiteY635" fmla="*/ 5952776 h 6858000"/>
              <a:gd name="connsiteX636" fmla="*/ 3320558 w 6569477"/>
              <a:gd name="connsiteY636" fmla="*/ 5955085 h 6858000"/>
              <a:gd name="connsiteX637" fmla="*/ 3314757 w 6569477"/>
              <a:gd name="connsiteY637" fmla="*/ 5959888 h 6858000"/>
              <a:gd name="connsiteX638" fmla="*/ 3307300 w 6569477"/>
              <a:gd name="connsiteY638" fmla="*/ 5966478 h 6858000"/>
              <a:gd name="connsiteX639" fmla="*/ 3303928 w 6569477"/>
              <a:gd name="connsiteY639" fmla="*/ 5968852 h 6858000"/>
              <a:gd name="connsiteX640" fmla="*/ 3201349 w 6569477"/>
              <a:gd name="connsiteY640" fmla="*/ 6053762 h 6858000"/>
              <a:gd name="connsiteX641" fmla="*/ 3207992 w 6569477"/>
              <a:gd name="connsiteY641" fmla="*/ 6056670 h 6858000"/>
              <a:gd name="connsiteX642" fmla="*/ 3225724 w 6569477"/>
              <a:gd name="connsiteY642" fmla="*/ 6055701 h 6858000"/>
              <a:gd name="connsiteX643" fmla="*/ 3234055 w 6569477"/>
              <a:gd name="connsiteY643" fmla="*/ 6055584 h 6858000"/>
              <a:gd name="connsiteX644" fmla="*/ 3383085 w 6569477"/>
              <a:gd name="connsiteY644" fmla="*/ 5947757 h 6858000"/>
              <a:gd name="connsiteX645" fmla="*/ 3692178 w 6569477"/>
              <a:gd name="connsiteY645" fmla="*/ 5663100 h 6858000"/>
              <a:gd name="connsiteX646" fmla="*/ 3726668 w 6569477"/>
              <a:gd name="connsiteY646" fmla="*/ 5628774 h 6858000"/>
              <a:gd name="connsiteX647" fmla="*/ 3751517 w 6569477"/>
              <a:gd name="connsiteY647" fmla="*/ 5601329 h 6858000"/>
              <a:gd name="connsiteX648" fmla="*/ 3758066 w 6569477"/>
              <a:gd name="connsiteY648" fmla="*/ 5598201 h 6858000"/>
              <a:gd name="connsiteX649" fmla="*/ 4021526 w 6569477"/>
              <a:gd name="connsiteY649" fmla="*/ 5278330 h 6858000"/>
              <a:gd name="connsiteX650" fmla="*/ 4018741 w 6569477"/>
              <a:gd name="connsiteY650" fmla="*/ 5279415 h 6858000"/>
              <a:gd name="connsiteX651" fmla="*/ 4005846 w 6569477"/>
              <a:gd name="connsiteY651" fmla="*/ 5290131 h 6858000"/>
              <a:gd name="connsiteX652" fmla="*/ 4006936 w 6569477"/>
              <a:gd name="connsiteY652" fmla="*/ 5278323 h 6858000"/>
              <a:gd name="connsiteX653" fmla="*/ 4009950 w 6569477"/>
              <a:gd name="connsiteY653" fmla="*/ 5271457 h 6858000"/>
              <a:gd name="connsiteX654" fmla="*/ 4014054 w 6569477"/>
              <a:gd name="connsiteY654" fmla="*/ 5252781 h 6858000"/>
              <a:gd name="connsiteX655" fmla="*/ 4020918 w 6569477"/>
              <a:gd name="connsiteY655" fmla="*/ 5255799 h 6858000"/>
              <a:gd name="connsiteX656" fmla="*/ 4028873 w 6569477"/>
              <a:gd name="connsiteY656" fmla="*/ 5247008 h 6858000"/>
              <a:gd name="connsiteX657" fmla="*/ 4027784 w 6569477"/>
              <a:gd name="connsiteY657" fmla="*/ 5258816 h 6858000"/>
              <a:gd name="connsiteX658" fmla="*/ 4024769 w 6569477"/>
              <a:gd name="connsiteY658" fmla="*/ 5265682 h 6858000"/>
              <a:gd name="connsiteX659" fmla="*/ 4069734 w 6569477"/>
              <a:gd name="connsiteY659" fmla="*/ 5191244 h 6858000"/>
              <a:gd name="connsiteX660" fmla="*/ 4139652 w 6569477"/>
              <a:gd name="connsiteY660" fmla="*/ 5078624 h 6858000"/>
              <a:gd name="connsiteX661" fmla="*/ 4173395 w 6569477"/>
              <a:gd name="connsiteY661" fmla="*/ 5048402 h 6858000"/>
              <a:gd name="connsiteX662" fmla="*/ 4187632 w 6569477"/>
              <a:gd name="connsiteY662" fmla="*/ 4997320 h 6858000"/>
              <a:gd name="connsiteX663" fmla="*/ 4237537 w 6569477"/>
              <a:gd name="connsiteY663" fmla="*/ 4920957 h 6858000"/>
              <a:gd name="connsiteX664" fmla="*/ 4275637 w 6569477"/>
              <a:gd name="connsiteY664" fmla="*/ 4843501 h 6858000"/>
              <a:gd name="connsiteX665" fmla="*/ 4292382 w 6569477"/>
              <a:gd name="connsiteY665" fmla="*/ 4842669 h 6858000"/>
              <a:gd name="connsiteX666" fmla="*/ 4386922 w 6569477"/>
              <a:gd name="connsiteY666" fmla="*/ 4618000 h 6858000"/>
              <a:gd name="connsiteX667" fmla="*/ 4367162 w 6569477"/>
              <a:gd name="connsiteY667" fmla="*/ 4625699 h 6858000"/>
              <a:gd name="connsiteX668" fmla="*/ 4425731 w 6569477"/>
              <a:gd name="connsiteY668" fmla="*/ 4531642 h 6858000"/>
              <a:gd name="connsiteX669" fmla="*/ 4440463 w 6569477"/>
              <a:gd name="connsiteY669" fmla="*/ 4509053 h 6858000"/>
              <a:gd name="connsiteX670" fmla="*/ 4496479 w 6569477"/>
              <a:gd name="connsiteY670" fmla="*/ 4324901 h 6858000"/>
              <a:gd name="connsiteX671" fmla="*/ 4558379 w 6569477"/>
              <a:gd name="connsiteY671" fmla="*/ 4048002 h 6858000"/>
              <a:gd name="connsiteX672" fmla="*/ 4558015 w 6569477"/>
              <a:gd name="connsiteY672" fmla="*/ 3905566 h 6858000"/>
              <a:gd name="connsiteX673" fmla="*/ 4557679 w 6569477"/>
              <a:gd name="connsiteY673" fmla="*/ 3800467 h 6858000"/>
              <a:gd name="connsiteX674" fmla="*/ 4604555 w 6569477"/>
              <a:gd name="connsiteY674" fmla="*/ 3232475 h 6858000"/>
              <a:gd name="connsiteX675" fmla="*/ 4591997 w 6569477"/>
              <a:gd name="connsiteY675" fmla="*/ 3197452 h 6858000"/>
              <a:gd name="connsiteX676" fmla="*/ 6452746 w 6569477"/>
              <a:gd name="connsiteY676" fmla="*/ 3122946 h 6858000"/>
              <a:gd name="connsiteX677" fmla="*/ 6453162 w 6569477"/>
              <a:gd name="connsiteY677" fmla="*/ 3130579 h 6858000"/>
              <a:gd name="connsiteX678" fmla="*/ 6456587 w 6569477"/>
              <a:gd name="connsiteY678" fmla="*/ 3167050 h 6858000"/>
              <a:gd name="connsiteX679" fmla="*/ 6461451 w 6569477"/>
              <a:gd name="connsiteY679" fmla="*/ 3181937 h 6858000"/>
              <a:gd name="connsiteX680" fmla="*/ 6467043 w 6569477"/>
              <a:gd name="connsiteY680" fmla="*/ 3130919 h 6858000"/>
              <a:gd name="connsiteX681" fmla="*/ 6466334 w 6569477"/>
              <a:gd name="connsiteY681" fmla="*/ 3130706 h 6858000"/>
              <a:gd name="connsiteX682" fmla="*/ 6458257 w 6569477"/>
              <a:gd name="connsiteY682" fmla="*/ 3143801 h 6858000"/>
              <a:gd name="connsiteX683" fmla="*/ 6455200 w 6569477"/>
              <a:gd name="connsiteY683" fmla="*/ 3129015 h 6858000"/>
              <a:gd name="connsiteX684" fmla="*/ 5899755 w 6569477"/>
              <a:gd name="connsiteY684" fmla="*/ 3090904 h 6858000"/>
              <a:gd name="connsiteX685" fmla="*/ 5899749 w 6569477"/>
              <a:gd name="connsiteY685" fmla="*/ 3090971 h 6858000"/>
              <a:gd name="connsiteX686" fmla="*/ 5913876 w 6569477"/>
              <a:gd name="connsiteY686" fmla="*/ 3255517 h 6858000"/>
              <a:gd name="connsiteX687" fmla="*/ 5902787 w 6569477"/>
              <a:gd name="connsiteY687" fmla="*/ 3259712 h 6858000"/>
              <a:gd name="connsiteX688" fmla="*/ 5909097 w 6569477"/>
              <a:gd name="connsiteY688" fmla="*/ 3323253 h 6858000"/>
              <a:gd name="connsiteX689" fmla="*/ 5905223 w 6569477"/>
              <a:gd name="connsiteY689" fmla="*/ 3413467 h 6858000"/>
              <a:gd name="connsiteX690" fmla="*/ 5889655 w 6569477"/>
              <a:gd name="connsiteY690" fmla="*/ 3492889 h 6858000"/>
              <a:gd name="connsiteX691" fmla="*/ 5877964 w 6569477"/>
              <a:gd name="connsiteY691" fmla="*/ 3482098 h 6858000"/>
              <a:gd name="connsiteX692" fmla="*/ 5873297 w 6569477"/>
              <a:gd name="connsiteY692" fmla="*/ 3552644 h 6858000"/>
              <a:gd name="connsiteX693" fmla="*/ 5868721 w 6569477"/>
              <a:gd name="connsiteY693" fmla="*/ 3613366 h 6858000"/>
              <a:gd name="connsiteX694" fmla="*/ 5868626 w 6569477"/>
              <a:gd name="connsiteY694" fmla="*/ 3615664 h 6858000"/>
              <a:gd name="connsiteX695" fmla="*/ 5902370 w 6569477"/>
              <a:gd name="connsiteY695" fmla="*/ 3649406 h 6858000"/>
              <a:gd name="connsiteX696" fmla="*/ 5893933 w 6569477"/>
              <a:gd name="connsiteY696" fmla="*/ 3759069 h 6858000"/>
              <a:gd name="connsiteX697" fmla="*/ 5910807 w 6569477"/>
              <a:gd name="connsiteY697" fmla="*/ 3708454 h 6858000"/>
              <a:gd name="connsiteX698" fmla="*/ 5913969 w 6569477"/>
              <a:gd name="connsiteY698" fmla="*/ 3735871 h 6858000"/>
              <a:gd name="connsiteX699" fmla="*/ 5913771 w 6569477"/>
              <a:gd name="connsiteY699" fmla="*/ 3738386 h 6858000"/>
              <a:gd name="connsiteX700" fmla="*/ 5919568 w 6569477"/>
              <a:gd name="connsiteY700" fmla="*/ 3702380 h 6858000"/>
              <a:gd name="connsiteX701" fmla="*/ 5920803 w 6569477"/>
              <a:gd name="connsiteY701" fmla="*/ 3653480 h 6858000"/>
              <a:gd name="connsiteX702" fmla="*/ 5935379 w 6569477"/>
              <a:gd name="connsiteY702" fmla="*/ 3617663 h 6858000"/>
              <a:gd name="connsiteX703" fmla="*/ 5927180 w 6569477"/>
              <a:gd name="connsiteY703" fmla="*/ 3573144 h 6858000"/>
              <a:gd name="connsiteX704" fmla="*/ 5936885 w 6569477"/>
              <a:gd name="connsiteY704" fmla="*/ 3495878 h 6858000"/>
              <a:gd name="connsiteX705" fmla="*/ 5937123 w 6569477"/>
              <a:gd name="connsiteY705" fmla="*/ 3422193 h 6858000"/>
              <a:gd name="connsiteX706" fmla="*/ 5949659 w 6569477"/>
              <a:gd name="connsiteY706" fmla="*/ 3415287 h 6858000"/>
              <a:gd name="connsiteX707" fmla="*/ 5948577 w 6569477"/>
              <a:gd name="connsiteY707" fmla="*/ 3308820 h 6858000"/>
              <a:gd name="connsiteX708" fmla="*/ 5940173 w 6569477"/>
              <a:gd name="connsiteY708" fmla="*/ 3227623 h 6858000"/>
              <a:gd name="connsiteX709" fmla="*/ 5936112 w 6569477"/>
              <a:gd name="connsiteY709" fmla="*/ 3227623 h 6858000"/>
              <a:gd name="connsiteX710" fmla="*/ 5934113 w 6569477"/>
              <a:gd name="connsiteY710" fmla="*/ 3216005 h 6858000"/>
              <a:gd name="connsiteX711" fmla="*/ 5933300 w 6569477"/>
              <a:gd name="connsiteY711" fmla="*/ 3217735 h 6858000"/>
              <a:gd name="connsiteX712" fmla="*/ 5925816 w 6569477"/>
              <a:gd name="connsiteY712" fmla="*/ 3220835 h 6858000"/>
              <a:gd name="connsiteX713" fmla="*/ 5922789 w 6569477"/>
              <a:gd name="connsiteY713" fmla="*/ 3182917 h 6858000"/>
              <a:gd name="connsiteX714" fmla="*/ 5925668 w 6569477"/>
              <a:gd name="connsiteY714" fmla="*/ 3166923 h 6858000"/>
              <a:gd name="connsiteX715" fmla="*/ 5922799 w 6569477"/>
              <a:gd name="connsiteY715" fmla="*/ 3150253 h 6858000"/>
              <a:gd name="connsiteX716" fmla="*/ 6470079 w 6569477"/>
              <a:gd name="connsiteY716" fmla="*/ 2971783 h 6858000"/>
              <a:gd name="connsiteX717" fmla="*/ 6459848 w 6569477"/>
              <a:gd name="connsiteY717" fmla="*/ 2985189 h 6858000"/>
              <a:gd name="connsiteX718" fmla="*/ 6446665 w 6569477"/>
              <a:gd name="connsiteY718" fmla="*/ 2989730 h 6858000"/>
              <a:gd name="connsiteX719" fmla="*/ 6447438 w 6569477"/>
              <a:gd name="connsiteY719" fmla="*/ 2994236 h 6858000"/>
              <a:gd name="connsiteX720" fmla="*/ 6440386 w 6569477"/>
              <a:gd name="connsiteY720" fmla="*/ 3018174 h 6858000"/>
              <a:gd name="connsiteX721" fmla="*/ 6450805 w 6569477"/>
              <a:gd name="connsiteY721" fmla="*/ 3087293 h 6858000"/>
              <a:gd name="connsiteX722" fmla="*/ 6451373 w 6569477"/>
              <a:gd name="connsiteY722" fmla="*/ 3097752 h 6858000"/>
              <a:gd name="connsiteX723" fmla="*/ 6456557 w 6569477"/>
              <a:gd name="connsiteY723" fmla="*/ 3096583 h 6858000"/>
              <a:gd name="connsiteX724" fmla="*/ 6467490 w 6569477"/>
              <a:gd name="connsiteY724" fmla="*/ 3085383 h 6858000"/>
              <a:gd name="connsiteX725" fmla="*/ 6469775 w 6569477"/>
              <a:gd name="connsiteY725" fmla="*/ 3085600 h 6858000"/>
              <a:gd name="connsiteX726" fmla="*/ 6473655 w 6569477"/>
              <a:gd name="connsiteY726" fmla="*/ 3017169 h 6858000"/>
              <a:gd name="connsiteX727" fmla="*/ 6473968 w 6569477"/>
              <a:gd name="connsiteY727" fmla="*/ 2994029 h 6858000"/>
              <a:gd name="connsiteX728" fmla="*/ 5796128 w 6569477"/>
              <a:gd name="connsiteY728" fmla="*/ 2808658 h 6858000"/>
              <a:gd name="connsiteX729" fmla="*/ 5796854 w 6569477"/>
              <a:gd name="connsiteY729" fmla="*/ 2813211 h 6858000"/>
              <a:gd name="connsiteX730" fmla="*/ 5790016 w 6569477"/>
              <a:gd name="connsiteY730" fmla="*/ 2888065 h 6858000"/>
              <a:gd name="connsiteX731" fmla="*/ 5804143 w 6569477"/>
              <a:gd name="connsiteY731" fmla="*/ 3052612 h 6858000"/>
              <a:gd name="connsiteX732" fmla="*/ 5793054 w 6569477"/>
              <a:gd name="connsiteY732" fmla="*/ 3056806 h 6858000"/>
              <a:gd name="connsiteX733" fmla="*/ 5799363 w 6569477"/>
              <a:gd name="connsiteY733" fmla="*/ 3120348 h 6858000"/>
              <a:gd name="connsiteX734" fmla="*/ 5795489 w 6569477"/>
              <a:gd name="connsiteY734" fmla="*/ 3210561 h 6858000"/>
              <a:gd name="connsiteX735" fmla="*/ 5779922 w 6569477"/>
              <a:gd name="connsiteY735" fmla="*/ 3289984 h 6858000"/>
              <a:gd name="connsiteX736" fmla="*/ 5768230 w 6569477"/>
              <a:gd name="connsiteY736" fmla="*/ 3279192 h 6858000"/>
              <a:gd name="connsiteX737" fmla="*/ 5758672 w 6569477"/>
              <a:gd name="connsiteY737" fmla="*/ 3414663 h 6858000"/>
              <a:gd name="connsiteX738" fmla="*/ 5755841 w 6569477"/>
              <a:gd name="connsiteY738" fmla="*/ 3484197 h 6858000"/>
              <a:gd name="connsiteX739" fmla="*/ 5751250 w 6569477"/>
              <a:gd name="connsiteY739" fmla="*/ 3511578 h 6858000"/>
              <a:gd name="connsiteX740" fmla="*/ 5753689 w 6569477"/>
              <a:gd name="connsiteY740" fmla="*/ 3558722 h 6858000"/>
              <a:gd name="connsiteX741" fmla="*/ 5750526 w 6569477"/>
              <a:gd name="connsiteY741" fmla="*/ 3632535 h 6858000"/>
              <a:gd name="connsiteX742" fmla="*/ 5834884 w 6569477"/>
              <a:gd name="connsiteY742" fmla="*/ 3413208 h 6858000"/>
              <a:gd name="connsiteX743" fmla="*/ 5868624 w 6569477"/>
              <a:gd name="connsiteY743" fmla="*/ 3387901 h 6858000"/>
              <a:gd name="connsiteX744" fmla="*/ 5866517 w 6569477"/>
              <a:gd name="connsiteY744" fmla="*/ 3410045 h 6858000"/>
              <a:gd name="connsiteX745" fmla="*/ 5867131 w 6569477"/>
              <a:gd name="connsiteY745" fmla="*/ 3410229 h 6858000"/>
              <a:gd name="connsiteX746" fmla="*/ 5872246 w 6569477"/>
              <a:gd name="connsiteY746" fmla="*/ 3386637 h 6858000"/>
              <a:gd name="connsiteX747" fmla="*/ 5872535 w 6569477"/>
              <a:gd name="connsiteY747" fmla="*/ 3347224 h 6858000"/>
              <a:gd name="connsiteX748" fmla="*/ 5872815 w 6569477"/>
              <a:gd name="connsiteY748" fmla="*/ 3260906 h 6858000"/>
              <a:gd name="connsiteX749" fmla="*/ 5887499 w 6569477"/>
              <a:gd name="connsiteY749" fmla="*/ 3252816 h 6858000"/>
              <a:gd name="connsiteX750" fmla="*/ 5880163 w 6569477"/>
              <a:gd name="connsiteY750" fmla="*/ 3070525 h 6858000"/>
              <a:gd name="connsiteX751" fmla="*/ 5878087 w 6569477"/>
              <a:gd name="connsiteY751" fmla="*/ 3050101 h 6858000"/>
              <a:gd name="connsiteX752" fmla="*/ 5870867 w 6569477"/>
              <a:gd name="connsiteY752" fmla="*/ 3036635 h 6858000"/>
              <a:gd name="connsiteX753" fmla="*/ 5865140 w 6569477"/>
              <a:gd name="connsiteY753" fmla="*/ 3025482 h 6858000"/>
              <a:gd name="connsiteX754" fmla="*/ 5864600 w 6569477"/>
              <a:gd name="connsiteY754" fmla="*/ 3026174 h 6858000"/>
              <a:gd name="connsiteX755" fmla="*/ 5859570 w 6569477"/>
              <a:gd name="connsiteY755" fmla="*/ 3025027 h 6858000"/>
              <a:gd name="connsiteX756" fmla="*/ 5858588 w 6569477"/>
              <a:gd name="connsiteY756" fmla="*/ 3012722 h 6858000"/>
              <a:gd name="connsiteX757" fmla="*/ 5843319 w 6569477"/>
              <a:gd name="connsiteY757" fmla="*/ 2982990 h 6858000"/>
              <a:gd name="connsiteX758" fmla="*/ 5834884 w 6569477"/>
              <a:gd name="connsiteY758" fmla="*/ 3016734 h 6858000"/>
              <a:gd name="connsiteX759" fmla="*/ 5818012 w 6569477"/>
              <a:gd name="connsiteY759" fmla="*/ 2864891 h 6858000"/>
              <a:gd name="connsiteX760" fmla="*/ 5804304 w 6569477"/>
              <a:gd name="connsiteY760" fmla="*/ 2829962 h 6858000"/>
              <a:gd name="connsiteX761" fmla="*/ 6508420 w 6569477"/>
              <a:gd name="connsiteY761" fmla="*/ 2779156 h 6858000"/>
              <a:gd name="connsiteX762" fmla="*/ 6507136 w 6569477"/>
              <a:gd name="connsiteY762" fmla="*/ 2780799 h 6858000"/>
              <a:gd name="connsiteX763" fmla="*/ 6500134 w 6569477"/>
              <a:gd name="connsiteY763" fmla="*/ 2779246 h 6858000"/>
              <a:gd name="connsiteX764" fmla="*/ 6502399 w 6569477"/>
              <a:gd name="connsiteY764" fmla="*/ 2890359 h 6858000"/>
              <a:gd name="connsiteX765" fmla="*/ 6505686 w 6569477"/>
              <a:gd name="connsiteY765" fmla="*/ 2887611 h 6858000"/>
              <a:gd name="connsiteX766" fmla="*/ 6511866 w 6569477"/>
              <a:gd name="connsiteY766" fmla="*/ 2873422 h 6858000"/>
              <a:gd name="connsiteX767" fmla="*/ 6513497 w 6569477"/>
              <a:gd name="connsiteY767" fmla="*/ 2877577 h 6858000"/>
              <a:gd name="connsiteX768" fmla="*/ 6514565 w 6569477"/>
              <a:gd name="connsiteY768" fmla="*/ 2898237 h 6858000"/>
              <a:gd name="connsiteX769" fmla="*/ 6519875 w 6569477"/>
              <a:gd name="connsiteY769" fmla="*/ 2893798 h 6858000"/>
              <a:gd name="connsiteX770" fmla="*/ 6513497 w 6569477"/>
              <a:gd name="connsiteY770" fmla="*/ 2877577 h 6858000"/>
              <a:gd name="connsiteX771" fmla="*/ 5404661 w 6569477"/>
              <a:gd name="connsiteY771" fmla="*/ 2763661 h 6858000"/>
              <a:gd name="connsiteX772" fmla="*/ 5413098 w 6569477"/>
              <a:gd name="connsiteY772" fmla="*/ 2788968 h 6858000"/>
              <a:gd name="connsiteX773" fmla="*/ 5413098 w 6569477"/>
              <a:gd name="connsiteY773" fmla="*/ 2797406 h 6858000"/>
              <a:gd name="connsiteX774" fmla="*/ 5413098 w 6569477"/>
              <a:gd name="connsiteY774" fmla="*/ 2805841 h 6858000"/>
              <a:gd name="connsiteX775" fmla="*/ 5413098 w 6569477"/>
              <a:gd name="connsiteY775" fmla="*/ 2814276 h 6858000"/>
              <a:gd name="connsiteX776" fmla="*/ 5404662 w 6569477"/>
              <a:gd name="connsiteY776" fmla="*/ 2797406 h 6858000"/>
              <a:gd name="connsiteX777" fmla="*/ 6368014 w 6569477"/>
              <a:gd name="connsiteY777" fmla="*/ 2752114 h 6858000"/>
              <a:gd name="connsiteX778" fmla="*/ 6354550 w 6569477"/>
              <a:gd name="connsiteY778" fmla="*/ 2796770 h 6858000"/>
              <a:gd name="connsiteX779" fmla="*/ 6353593 w 6569477"/>
              <a:gd name="connsiteY779" fmla="*/ 2805446 h 6858000"/>
              <a:gd name="connsiteX780" fmla="*/ 6374570 w 6569477"/>
              <a:gd name="connsiteY780" fmla="*/ 2874671 h 6858000"/>
              <a:gd name="connsiteX781" fmla="*/ 6409578 w 6569477"/>
              <a:gd name="connsiteY781" fmla="*/ 3143175 h 6858000"/>
              <a:gd name="connsiteX782" fmla="*/ 6414888 w 6569477"/>
              <a:gd name="connsiteY782" fmla="*/ 3138739 h 6858000"/>
              <a:gd name="connsiteX783" fmla="*/ 6421068 w 6569477"/>
              <a:gd name="connsiteY783" fmla="*/ 3124551 h 6858000"/>
              <a:gd name="connsiteX784" fmla="*/ 6422700 w 6569477"/>
              <a:gd name="connsiteY784" fmla="*/ 3128706 h 6858000"/>
              <a:gd name="connsiteX785" fmla="*/ 6423768 w 6569477"/>
              <a:gd name="connsiteY785" fmla="*/ 3149362 h 6858000"/>
              <a:gd name="connsiteX786" fmla="*/ 6429077 w 6569477"/>
              <a:gd name="connsiteY786" fmla="*/ 3144926 h 6858000"/>
              <a:gd name="connsiteX787" fmla="*/ 6422700 w 6569477"/>
              <a:gd name="connsiteY787" fmla="*/ 3128706 h 6858000"/>
              <a:gd name="connsiteX788" fmla="*/ 6417015 w 6569477"/>
              <a:gd name="connsiteY788" fmla="*/ 3018534 h 6858000"/>
              <a:gd name="connsiteX789" fmla="*/ 6414015 w 6569477"/>
              <a:gd name="connsiteY789" fmla="*/ 2972866 h 6858000"/>
              <a:gd name="connsiteX790" fmla="*/ 6406544 w 6569477"/>
              <a:gd name="connsiteY790" fmla="*/ 2951752 h 6858000"/>
              <a:gd name="connsiteX791" fmla="*/ 6389030 w 6569477"/>
              <a:gd name="connsiteY791" fmla="*/ 2804652 h 6858000"/>
              <a:gd name="connsiteX792" fmla="*/ 6368014 w 6569477"/>
              <a:gd name="connsiteY792" fmla="*/ 2752114 h 6858000"/>
              <a:gd name="connsiteX793" fmla="*/ 6478241 w 6569477"/>
              <a:gd name="connsiteY793" fmla="*/ 2723750 h 6858000"/>
              <a:gd name="connsiteX794" fmla="*/ 6481412 w 6569477"/>
              <a:gd name="connsiteY794" fmla="*/ 2772854 h 6858000"/>
              <a:gd name="connsiteX795" fmla="*/ 6481359 w 6569477"/>
              <a:gd name="connsiteY795" fmla="*/ 2778262 h 6858000"/>
              <a:gd name="connsiteX796" fmla="*/ 6492255 w 6569477"/>
              <a:gd name="connsiteY796" fmla="*/ 2843453 h 6858000"/>
              <a:gd name="connsiteX797" fmla="*/ 6492103 w 6569477"/>
              <a:gd name="connsiteY797" fmla="*/ 2836567 h 6858000"/>
              <a:gd name="connsiteX798" fmla="*/ 6487688 w 6569477"/>
              <a:gd name="connsiteY798" fmla="*/ 2751180 h 6858000"/>
              <a:gd name="connsiteX799" fmla="*/ 6471948 w 6569477"/>
              <a:gd name="connsiteY799" fmla="*/ 2602764 h 6858000"/>
              <a:gd name="connsiteX800" fmla="*/ 6470476 w 6569477"/>
              <a:gd name="connsiteY800" fmla="*/ 2603507 h 6858000"/>
              <a:gd name="connsiteX801" fmla="*/ 6474714 w 6569477"/>
              <a:gd name="connsiteY801" fmla="*/ 2669154 h 6858000"/>
              <a:gd name="connsiteX802" fmla="*/ 6474578 w 6569477"/>
              <a:gd name="connsiteY802" fmla="*/ 2659237 h 6858000"/>
              <a:gd name="connsiteX803" fmla="*/ 6476460 w 6569477"/>
              <a:gd name="connsiteY803" fmla="*/ 2609956 h 6858000"/>
              <a:gd name="connsiteX804" fmla="*/ 6471948 w 6569477"/>
              <a:gd name="connsiteY804" fmla="*/ 2602764 h 6858000"/>
              <a:gd name="connsiteX805" fmla="*/ 6458450 w 6569477"/>
              <a:gd name="connsiteY805" fmla="*/ 2239645 h 6858000"/>
              <a:gd name="connsiteX806" fmla="*/ 6450161 w 6569477"/>
              <a:gd name="connsiteY806" fmla="*/ 2257976 h 6858000"/>
              <a:gd name="connsiteX807" fmla="*/ 6433952 w 6569477"/>
              <a:gd name="connsiteY807" fmla="*/ 2243260 h 6858000"/>
              <a:gd name="connsiteX808" fmla="*/ 6419984 w 6569477"/>
              <a:gd name="connsiteY808" fmla="*/ 2274915 h 6858000"/>
              <a:gd name="connsiteX809" fmla="*/ 6412070 w 6569477"/>
              <a:gd name="connsiteY809" fmla="*/ 2253880 h 6858000"/>
              <a:gd name="connsiteX810" fmla="*/ 6438066 w 6569477"/>
              <a:gd name="connsiteY810" fmla="*/ 2377354 h 6858000"/>
              <a:gd name="connsiteX811" fmla="*/ 6458698 w 6569477"/>
              <a:gd name="connsiteY811" fmla="*/ 2510576 h 6858000"/>
              <a:gd name="connsiteX812" fmla="*/ 6465170 w 6569477"/>
              <a:gd name="connsiteY812" fmla="*/ 2512554 h 6858000"/>
              <a:gd name="connsiteX813" fmla="*/ 6466949 w 6569477"/>
              <a:gd name="connsiteY813" fmla="*/ 2477172 h 6858000"/>
              <a:gd name="connsiteX814" fmla="*/ 6512779 w 6569477"/>
              <a:gd name="connsiteY814" fmla="*/ 2527655 h 6858000"/>
              <a:gd name="connsiteX815" fmla="*/ 6482025 w 6569477"/>
              <a:gd name="connsiteY815" fmla="*/ 2340112 h 6858000"/>
              <a:gd name="connsiteX816" fmla="*/ 6479231 w 6569477"/>
              <a:gd name="connsiteY816" fmla="*/ 2346442 h 6858000"/>
              <a:gd name="connsiteX817" fmla="*/ 6476437 w 6569477"/>
              <a:gd name="connsiteY817" fmla="*/ 2352774 h 6858000"/>
              <a:gd name="connsiteX818" fmla="*/ 6472897 w 6569477"/>
              <a:gd name="connsiteY818" fmla="*/ 2343650 h 6858000"/>
              <a:gd name="connsiteX819" fmla="*/ 6472151 w 6569477"/>
              <a:gd name="connsiteY819" fmla="*/ 2328192 h 6858000"/>
              <a:gd name="connsiteX820" fmla="*/ 6469356 w 6569477"/>
              <a:gd name="connsiteY820" fmla="*/ 2334523 h 6858000"/>
              <a:gd name="connsiteX821" fmla="*/ 6467117 w 6569477"/>
              <a:gd name="connsiteY821" fmla="*/ 2288151 h 6858000"/>
              <a:gd name="connsiteX822" fmla="*/ 6460782 w 6569477"/>
              <a:gd name="connsiteY822" fmla="*/ 2285355 h 6858000"/>
              <a:gd name="connsiteX823" fmla="*/ 6457242 w 6569477"/>
              <a:gd name="connsiteY823" fmla="*/ 2276229 h 6858000"/>
              <a:gd name="connsiteX824" fmla="*/ 6460035 w 6569477"/>
              <a:gd name="connsiteY824" fmla="*/ 2269898 h 6858000"/>
              <a:gd name="connsiteX825" fmla="*/ 6462830 w 6569477"/>
              <a:gd name="connsiteY825" fmla="*/ 2263567 h 6858000"/>
              <a:gd name="connsiteX826" fmla="*/ 6466369 w 6569477"/>
              <a:gd name="connsiteY826" fmla="*/ 2272693 h 6858000"/>
              <a:gd name="connsiteX827" fmla="*/ 6469164 w 6569477"/>
              <a:gd name="connsiteY827" fmla="*/ 2266362 h 6858000"/>
              <a:gd name="connsiteX828" fmla="*/ 6461975 w 6569477"/>
              <a:gd name="connsiteY828" fmla="*/ 2240852 h 6858000"/>
              <a:gd name="connsiteX829" fmla="*/ 6458450 w 6569477"/>
              <a:gd name="connsiteY829" fmla="*/ 2239645 h 6858000"/>
              <a:gd name="connsiteX830" fmla="*/ 6119324 w 6569477"/>
              <a:gd name="connsiteY830" fmla="*/ 1470230 h 6858000"/>
              <a:gd name="connsiteX831" fmla="*/ 6182372 w 6569477"/>
              <a:gd name="connsiteY831" fmla="*/ 1708395 h 6858000"/>
              <a:gd name="connsiteX832" fmla="*/ 6213896 w 6569477"/>
              <a:gd name="connsiteY832" fmla="*/ 1718901 h 6858000"/>
              <a:gd name="connsiteX833" fmla="*/ 6230856 w 6569477"/>
              <a:gd name="connsiteY833" fmla="*/ 1709003 h 6858000"/>
              <a:gd name="connsiteX834" fmla="*/ 6226890 w 6569477"/>
              <a:gd name="connsiteY834" fmla="*/ 1691895 h 6858000"/>
              <a:gd name="connsiteX835" fmla="*/ 6185731 w 6569477"/>
              <a:gd name="connsiteY835" fmla="*/ 1576670 h 6858000"/>
              <a:gd name="connsiteX836" fmla="*/ 6173508 w 6569477"/>
              <a:gd name="connsiteY836" fmla="*/ 1521886 h 6858000"/>
              <a:gd name="connsiteX837" fmla="*/ 6172469 w 6569477"/>
              <a:gd name="connsiteY837" fmla="*/ 1515742 h 6858000"/>
              <a:gd name="connsiteX838" fmla="*/ 6170551 w 6569477"/>
              <a:gd name="connsiteY838" fmla="*/ 1514447 h 6858000"/>
              <a:gd name="connsiteX839" fmla="*/ 6119324 w 6569477"/>
              <a:gd name="connsiteY839" fmla="*/ 1470230 h 6858000"/>
              <a:gd name="connsiteX840" fmla="*/ 6220785 w 6569477"/>
              <a:gd name="connsiteY840" fmla="*/ 1467284 h 6858000"/>
              <a:gd name="connsiteX841" fmla="*/ 6224419 w 6569477"/>
              <a:gd name="connsiteY841" fmla="*/ 1484860 h 6858000"/>
              <a:gd name="connsiteX842" fmla="*/ 6221902 w 6569477"/>
              <a:gd name="connsiteY842" fmla="*/ 1506545 h 6858000"/>
              <a:gd name="connsiteX843" fmla="*/ 6228674 w 6569477"/>
              <a:gd name="connsiteY843" fmla="*/ 1507988 h 6858000"/>
              <a:gd name="connsiteX844" fmla="*/ 6234004 w 6569477"/>
              <a:gd name="connsiteY844" fmla="*/ 1516199 h 6858000"/>
              <a:gd name="connsiteX845" fmla="*/ 6229680 w 6569477"/>
              <a:gd name="connsiteY845" fmla="*/ 1536503 h 6858000"/>
              <a:gd name="connsiteX846" fmla="*/ 6224350 w 6569477"/>
              <a:gd name="connsiteY846" fmla="*/ 1528292 h 6858000"/>
              <a:gd name="connsiteX847" fmla="*/ 6223684 w 6569477"/>
              <a:gd name="connsiteY847" fmla="*/ 1527266 h 6858000"/>
              <a:gd name="connsiteX848" fmla="*/ 6220817 w 6569477"/>
              <a:gd name="connsiteY848" fmla="*/ 1522851 h 6858000"/>
              <a:gd name="connsiteX849" fmla="*/ 6221874 w 6569477"/>
              <a:gd name="connsiteY849" fmla="*/ 1531073 h 6858000"/>
              <a:gd name="connsiteX850" fmla="*/ 6242353 w 6569477"/>
              <a:gd name="connsiteY850" fmla="*/ 1609953 h 6858000"/>
              <a:gd name="connsiteX851" fmla="*/ 6223042 w 6569477"/>
              <a:gd name="connsiteY851" fmla="*/ 1634143 h 6858000"/>
              <a:gd name="connsiteX852" fmla="*/ 6239473 w 6569477"/>
              <a:gd name="connsiteY852" fmla="*/ 1705560 h 6858000"/>
              <a:gd name="connsiteX853" fmla="*/ 6250673 w 6569477"/>
              <a:gd name="connsiteY853" fmla="*/ 1702375 h 6858000"/>
              <a:gd name="connsiteX854" fmla="*/ 6297961 w 6569477"/>
              <a:gd name="connsiteY854" fmla="*/ 1764435 h 6858000"/>
              <a:gd name="connsiteX855" fmla="*/ 6373267 w 6569477"/>
              <a:gd name="connsiteY855" fmla="*/ 2069581 h 6858000"/>
              <a:gd name="connsiteX856" fmla="*/ 6384393 w 6569477"/>
              <a:gd name="connsiteY856" fmla="*/ 2122429 h 6858000"/>
              <a:gd name="connsiteX857" fmla="*/ 6393144 w 6569477"/>
              <a:gd name="connsiteY857" fmla="*/ 2124321 h 6858000"/>
              <a:gd name="connsiteX858" fmla="*/ 6418298 w 6569477"/>
              <a:gd name="connsiteY858" fmla="*/ 2175842 h 6858000"/>
              <a:gd name="connsiteX859" fmla="*/ 6419599 w 6569477"/>
              <a:gd name="connsiteY859" fmla="*/ 2138595 h 6858000"/>
              <a:gd name="connsiteX860" fmla="*/ 6401898 w 6569477"/>
              <a:gd name="connsiteY860" fmla="*/ 2092964 h 6858000"/>
              <a:gd name="connsiteX861" fmla="*/ 6319338 w 6569477"/>
              <a:gd name="connsiteY861" fmla="*/ 1731284 h 6858000"/>
              <a:gd name="connsiteX862" fmla="*/ 6294555 w 6569477"/>
              <a:gd name="connsiteY862" fmla="*/ 1667400 h 6858000"/>
              <a:gd name="connsiteX863" fmla="*/ 6274614 w 6569477"/>
              <a:gd name="connsiteY863" fmla="*/ 1575398 h 6858000"/>
              <a:gd name="connsiteX864" fmla="*/ 6261945 w 6569477"/>
              <a:gd name="connsiteY864" fmla="*/ 1569807 h 6858000"/>
              <a:gd name="connsiteX865" fmla="*/ 6227264 w 6569477"/>
              <a:gd name="connsiteY865" fmla="*/ 1485482 h 6858000"/>
              <a:gd name="connsiteX866" fmla="*/ 6163232 w 6569477"/>
              <a:gd name="connsiteY866" fmla="*/ 1291657 h 6858000"/>
              <a:gd name="connsiteX867" fmla="*/ 6169423 w 6569477"/>
              <a:gd name="connsiteY867" fmla="*/ 1308672 h 6858000"/>
              <a:gd name="connsiteX868" fmla="*/ 6164862 w 6569477"/>
              <a:gd name="connsiteY868" fmla="*/ 1292485 h 6858000"/>
              <a:gd name="connsiteX869" fmla="*/ 4999747 w 6569477"/>
              <a:gd name="connsiteY869" fmla="*/ 1084964 h 6858000"/>
              <a:gd name="connsiteX870" fmla="*/ 5004170 w 6569477"/>
              <a:gd name="connsiteY870" fmla="*/ 1092826 h 6858000"/>
              <a:gd name="connsiteX871" fmla="*/ 5000801 w 6569477"/>
              <a:gd name="connsiteY871" fmla="*/ 1092344 h 6858000"/>
              <a:gd name="connsiteX872" fmla="*/ 4999747 w 6569477"/>
              <a:gd name="connsiteY872" fmla="*/ 1084964 h 6858000"/>
              <a:gd name="connsiteX873" fmla="*/ 4933923 w 6569477"/>
              <a:gd name="connsiteY873" fmla="*/ 1003153 h 6858000"/>
              <a:gd name="connsiteX874" fmla="*/ 4947450 w 6569477"/>
              <a:gd name="connsiteY874" fmla="*/ 1028780 h 6858000"/>
              <a:gd name="connsiteX875" fmla="*/ 4940697 w 6569477"/>
              <a:gd name="connsiteY875" fmla="*/ 1009043 h 6858000"/>
              <a:gd name="connsiteX876" fmla="*/ 4932262 w 6569477"/>
              <a:gd name="connsiteY876" fmla="*/ 644497 h 6858000"/>
              <a:gd name="connsiteX877" fmla="*/ 4940697 w 6569477"/>
              <a:gd name="connsiteY877" fmla="*/ 654745 h 6858000"/>
              <a:gd name="connsiteX878" fmla="*/ 4932262 w 6569477"/>
              <a:gd name="connsiteY878" fmla="*/ 646309 h 6858000"/>
              <a:gd name="connsiteX879" fmla="*/ 5581482 w 6569477"/>
              <a:gd name="connsiteY879" fmla="*/ 244629 h 6858000"/>
              <a:gd name="connsiteX880" fmla="*/ 5577991 w 6569477"/>
              <a:gd name="connsiteY880" fmla="*/ 250629 h 6858000"/>
              <a:gd name="connsiteX881" fmla="*/ 5577495 w 6569477"/>
              <a:gd name="connsiteY881" fmla="*/ 252297 h 6858000"/>
              <a:gd name="connsiteX882" fmla="*/ 5647778 w 6569477"/>
              <a:gd name="connsiteY882" fmla="*/ 373537 h 6858000"/>
              <a:gd name="connsiteX883" fmla="*/ 5709512 w 6569477"/>
              <a:gd name="connsiteY883" fmla="*/ 510569 h 6858000"/>
              <a:gd name="connsiteX884" fmla="*/ 5951197 w 6569477"/>
              <a:gd name="connsiteY884" fmla="*/ 1025425 h 6858000"/>
              <a:gd name="connsiteX885" fmla="*/ 5942878 w 6569477"/>
              <a:gd name="connsiteY885" fmla="*/ 913784 h 6858000"/>
              <a:gd name="connsiteX886" fmla="*/ 5930115 w 6569477"/>
              <a:gd name="connsiteY886" fmla="*/ 859785 h 6858000"/>
              <a:gd name="connsiteX887" fmla="*/ 5902782 w 6569477"/>
              <a:gd name="connsiteY887" fmla="*/ 807112 h 6858000"/>
              <a:gd name="connsiteX888" fmla="*/ 5831966 w 6569477"/>
              <a:gd name="connsiteY888" fmla="*/ 645218 h 6858000"/>
              <a:gd name="connsiteX889" fmla="*/ 5794655 w 6569477"/>
              <a:gd name="connsiteY889" fmla="*/ 587744 h 6858000"/>
              <a:gd name="connsiteX890" fmla="*/ 5756339 w 6569477"/>
              <a:gd name="connsiteY890" fmla="*/ 501756 h 6858000"/>
              <a:gd name="connsiteX891" fmla="*/ 5742795 w 6569477"/>
              <a:gd name="connsiteY891" fmla="*/ 498872 h 6858000"/>
              <a:gd name="connsiteX892" fmla="*/ 5657513 w 6569477"/>
              <a:gd name="connsiteY892" fmla="*/ 367504 h 6858000"/>
              <a:gd name="connsiteX893" fmla="*/ 5591104 w 6569477"/>
              <a:gd name="connsiteY893" fmla="*/ 247231 h 6858000"/>
              <a:gd name="connsiteX894" fmla="*/ 5581482 w 6569477"/>
              <a:gd name="connsiteY894" fmla="*/ 244629 h 6858000"/>
              <a:gd name="connsiteX895" fmla="*/ 4684964 w 6569477"/>
              <a:gd name="connsiteY895" fmla="*/ 0 h 6858000"/>
              <a:gd name="connsiteX896" fmla="*/ 5380578 w 6569477"/>
              <a:gd name="connsiteY896" fmla="*/ 0 h 6858000"/>
              <a:gd name="connsiteX897" fmla="*/ 5478611 w 6569477"/>
              <a:gd name="connsiteY897" fmla="*/ 117479 h 6858000"/>
              <a:gd name="connsiteX898" fmla="*/ 5500013 w 6569477"/>
              <a:gd name="connsiteY898" fmla="*/ 146283 h 6858000"/>
              <a:gd name="connsiteX899" fmla="*/ 5500055 w 6569477"/>
              <a:gd name="connsiteY899" fmla="*/ 142937 h 6858000"/>
              <a:gd name="connsiteX900" fmla="*/ 5534919 w 6569477"/>
              <a:gd name="connsiteY900" fmla="*/ 178662 h 6858000"/>
              <a:gd name="connsiteX901" fmla="*/ 5448194 w 6569477"/>
              <a:gd name="connsiteY901" fmla="*/ 54062 h 6858000"/>
              <a:gd name="connsiteX902" fmla="*/ 5412460 w 6569477"/>
              <a:gd name="connsiteY902" fmla="*/ 0 h 6858000"/>
              <a:gd name="connsiteX903" fmla="*/ 5476134 w 6569477"/>
              <a:gd name="connsiteY903" fmla="*/ 0 h 6858000"/>
              <a:gd name="connsiteX904" fmla="*/ 5485373 w 6569477"/>
              <a:gd name="connsiteY904" fmla="*/ 12455 h 6858000"/>
              <a:gd name="connsiteX905" fmla="*/ 5571665 w 6569477"/>
              <a:gd name="connsiteY905" fmla="*/ 130771 h 6858000"/>
              <a:gd name="connsiteX906" fmla="*/ 5619902 w 6569477"/>
              <a:gd name="connsiteY906" fmla="*/ 208686 h 6858000"/>
              <a:gd name="connsiteX907" fmla="*/ 5662149 w 6569477"/>
              <a:gd name="connsiteY907" fmla="*/ 253738 h 6858000"/>
              <a:gd name="connsiteX908" fmla="*/ 5686327 w 6569477"/>
              <a:gd name="connsiteY908" fmla="*/ 295355 h 6858000"/>
              <a:gd name="connsiteX909" fmla="*/ 5686913 w 6569477"/>
              <a:gd name="connsiteY909" fmla="*/ 295939 h 6858000"/>
              <a:gd name="connsiteX910" fmla="*/ 5696157 w 6569477"/>
              <a:gd name="connsiteY910" fmla="*/ 311903 h 6858000"/>
              <a:gd name="connsiteX911" fmla="*/ 5731531 w 6569477"/>
              <a:gd name="connsiteY911" fmla="*/ 366614 h 6858000"/>
              <a:gd name="connsiteX912" fmla="*/ 5812509 w 6569477"/>
              <a:gd name="connsiteY912" fmla="*/ 478933 h 6858000"/>
              <a:gd name="connsiteX913" fmla="*/ 5815302 w 6569477"/>
              <a:gd name="connsiteY913" fmla="*/ 472602 h 6858000"/>
              <a:gd name="connsiteX914" fmla="*/ 5814555 w 6569477"/>
              <a:gd name="connsiteY914" fmla="*/ 457145 h 6858000"/>
              <a:gd name="connsiteX915" fmla="*/ 5817860 w 6569477"/>
              <a:gd name="connsiteY915" fmla="*/ 460147 h 6858000"/>
              <a:gd name="connsiteX916" fmla="*/ 5827972 w 6569477"/>
              <a:gd name="connsiteY916" fmla="*/ 478193 h 6858000"/>
              <a:gd name="connsiteX917" fmla="*/ 5830766 w 6569477"/>
              <a:gd name="connsiteY917" fmla="*/ 471862 h 6858000"/>
              <a:gd name="connsiteX918" fmla="*/ 5817860 w 6569477"/>
              <a:gd name="connsiteY918" fmla="*/ 460147 h 6858000"/>
              <a:gd name="connsiteX919" fmla="*/ 5763946 w 6569477"/>
              <a:gd name="connsiteY919" fmla="*/ 363899 h 6858000"/>
              <a:gd name="connsiteX920" fmla="*/ 5712077 w 6569477"/>
              <a:gd name="connsiteY920" fmla="*/ 260643 h 6858000"/>
              <a:gd name="connsiteX921" fmla="*/ 5647795 w 6569477"/>
              <a:gd name="connsiteY921" fmla="*/ 149075 h 6858000"/>
              <a:gd name="connsiteX922" fmla="*/ 5750084 w 6569477"/>
              <a:gd name="connsiteY922" fmla="*/ 277415 h 6858000"/>
              <a:gd name="connsiteX923" fmla="*/ 5737415 w 6569477"/>
              <a:gd name="connsiteY923" fmla="*/ 271824 h 6858000"/>
              <a:gd name="connsiteX924" fmla="*/ 5780454 w 6569477"/>
              <a:gd name="connsiteY924" fmla="*/ 328637 h 6858000"/>
              <a:gd name="connsiteX925" fmla="*/ 5784739 w 6569477"/>
              <a:gd name="connsiteY925" fmla="*/ 353221 h 6858000"/>
              <a:gd name="connsiteX926" fmla="*/ 5865230 w 6569477"/>
              <a:gd name="connsiteY926" fmla="*/ 479507 h 6858000"/>
              <a:gd name="connsiteX927" fmla="*/ 5891313 w 6569477"/>
              <a:gd name="connsiteY927" fmla="*/ 506145 h 6858000"/>
              <a:gd name="connsiteX928" fmla="*/ 6056025 w 6569477"/>
              <a:gd name="connsiteY928" fmla="*/ 836005 h 6858000"/>
              <a:gd name="connsiteX929" fmla="*/ 6104098 w 6569477"/>
              <a:gd name="connsiteY929" fmla="*/ 932857 h 6858000"/>
              <a:gd name="connsiteX930" fmla="*/ 6138008 w 6569477"/>
              <a:gd name="connsiteY930" fmla="*/ 993205 h 6858000"/>
              <a:gd name="connsiteX931" fmla="*/ 6123293 w 6569477"/>
              <a:gd name="connsiteY931" fmla="*/ 1009405 h 6858000"/>
              <a:gd name="connsiteX932" fmla="*/ 6012986 w 6569477"/>
              <a:gd name="connsiteY932" fmla="*/ 779192 h 6858000"/>
              <a:gd name="connsiteX933" fmla="*/ 6006652 w 6569477"/>
              <a:gd name="connsiteY933" fmla="*/ 776396 h 6858000"/>
              <a:gd name="connsiteX934" fmla="*/ 6010193 w 6569477"/>
              <a:gd name="connsiteY934" fmla="*/ 785523 h 6858000"/>
              <a:gd name="connsiteX935" fmla="*/ 6014480 w 6569477"/>
              <a:gd name="connsiteY935" fmla="*/ 810107 h 6858000"/>
              <a:gd name="connsiteX936" fmla="*/ 6004788 w 6569477"/>
              <a:gd name="connsiteY936" fmla="*/ 798404 h 6858000"/>
              <a:gd name="connsiteX937" fmla="*/ 6001064 w 6569477"/>
              <a:gd name="connsiteY937" fmla="*/ 789058 h 6858000"/>
              <a:gd name="connsiteX938" fmla="*/ 6004605 w 6569477"/>
              <a:gd name="connsiteY938" fmla="*/ 798185 h 6858000"/>
              <a:gd name="connsiteX939" fmla="*/ 6004788 w 6569477"/>
              <a:gd name="connsiteY939" fmla="*/ 798404 h 6858000"/>
              <a:gd name="connsiteX940" fmla="*/ 6051771 w 6569477"/>
              <a:gd name="connsiteY940" fmla="*/ 916385 h 6858000"/>
              <a:gd name="connsiteX941" fmla="*/ 6109323 w 6569477"/>
              <a:gd name="connsiteY941" fmla="*/ 1041059 h 6858000"/>
              <a:gd name="connsiteX942" fmla="*/ 6218330 w 6569477"/>
              <a:gd name="connsiteY942" fmla="*/ 1308516 h 6858000"/>
              <a:gd name="connsiteX943" fmla="*/ 6248699 w 6569477"/>
              <a:gd name="connsiteY943" fmla="*/ 1359737 h 6858000"/>
              <a:gd name="connsiteX944" fmla="*/ 6317460 w 6569477"/>
              <a:gd name="connsiteY944" fmla="*/ 1564049 h 6858000"/>
              <a:gd name="connsiteX945" fmla="*/ 6327364 w 6569477"/>
              <a:gd name="connsiteY945" fmla="*/ 1565758 h 6858000"/>
              <a:gd name="connsiteX946" fmla="*/ 6405224 w 6569477"/>
              <a:gd name="connsiteY946" fmla="*/ 1840478 h 6858000"/>
              <a:gd name="connsiteX947" fmla="*/ 6402944 w 6569477"/>
              <a:gd name="connsiteY947" fmla="*/ 1841928 h 6858000"/>
              <a:gd name="connsiteX948" fmla="*/ 6401876 w 6569477"/>
              <a:gd name="connsiteY948" fmla="*/ 1835782 h 6858000"/>
              <a:gd name="connsiteX949" fmla="*/ 6399693 w 6569477"/>
              <a:gd name="connsiteY949" fmla="*/ 1834088 h 6858000"/>
              <a:gd name="connsiteX950" fmla="*/ 6398335 w 6569477"/>
              <a:gd name="connsiteY950" fmla="*/ 1826656 h 6858000"/>
              <a:gd name="connsiteX951" fmla="*/ 6399057 w 6569477"/>
              <a:gd name="connsiteY951" fmla="*/ 1833594 h 6858000"/>
              <a:gd name="connsiteX952" fmla="*/ 6399693 w 6569477"/>
              <a:gd name="connsiteY952" fmla="*/ 1834088 h 6858000"/>
              <a:gd name="connsiteX953" fmla="*/ 6403601 w 6569477"/>
              <a:gd name="connsiteY953" fmla="*/ 1855454 h 6858000"/>
              <a:gd name="connsiteX954" fmla="*/ 6404114 w 6569477"/>
              <a:gd name="connsiteY954" fmla="*/ 1882153 h 6858000"/>
              <a:gd name="connsiteX955" fmla="*/ 6473067 w 6569477"/>
              <a:gd name="connsiteY955" fmla="*/ 2154626 h 6858000"/>
              <a:gd name="connsiteX956" fmla="*/ 6483134 w 6569477"/>
              <a:gd name="connsiteY956" fmla="*/ 2234707 h 6858000"/>
              <a:gd name="connsiteX957" fmla="*/ 6520415 w 6569477"/>
              <a:gd name="connsiteY957" fmla="*/ 2493203 h 6858000"/>
              <a:gd name="connsiteX958" fmla="*/ 6531980 w 6569477"/>
              <a:gd name="connsiteY958" fmla="*/ 2633394 h 6858000"/>
              <a:gd name="connsiteX959" fmla="*/ 6527593 w 6569477"/>
              <a:gd name="connsiteY959" fmla="*/ 2646575 h 6858000"/>
              <a:gd name="connsiteX960" fmla="*/ 6529126 w 6569477"/>
              <a:gd name="connsiteY960" fmla="*/ 2655889 h 6858000"/>
              <a:gd name="connsiteX961" fmla="*/ 6530629 w 6569477"/>
              <a:gd name="connsiteY961" fmla="*/ 2656552 h 6858000"/>
              <a:gd name="connsiteX962" fmla="*/ 6531421 w 6569477"/>
              <a:gd name="connsiteY962" fmla="*/ 2656903 h 6858000"/>
              <a:gd name="connsiteX963" fmla="*/ 6534962 w 6569477"/>
              <a:gd name="connsiteY963" fmla="*/ 2666028 h 6858000"/>
              <a:gd name="connsiteX964" fmla="*/ 6531926 w 6569477"/>
              <a:gd name="connsiteY964" fmla="*/ 2672908 h 6858000"/>
              <a:gd name="connsiteX965" fmla="*/ 6533706 w 6569477"/>
              <a:gd name="connsiteY965" fmla="*/ 2683731 h 6858000"/>
              <a:gd name="connsiteX966" fmla="*/ 6528462 w 6569477"/>
              <a:gd name="connsiteY966" fmla="*/ 2680756 h 6858000"/>
              <a:gd name="connsiteX967" fmla="*/ 6526580 w 6569477"/>
              <a:gd name="connsiteY967" fmla="*/ 2685022 h 6858000"/>
              <a:gd name="connsiteX968" fmla="*/ 6526136 w 6569477"/>
              <a:gd name="connsiteY968" fmla="*/ 2683881 h 6858000"/>
              <a:gd name="connsiteX969" fmla="*/ 6524812 w 6569477"/>
              <a:gd name="connsiteY969" fmla="*/ 2680466 h 6858000"/>
              <a:gd name="connsiteX970" fmla="*/ 6524804 w 6569477"/>
              <a:gd name="connsiteY970" fmla="*/ 2684545 h 6858000"/>
              <a:gd name="connsiteX971" fmla="*/ 6538236 w 6569477"/>
              <a:gd name="connsiteY971" fmla="*/ 2743109 h 6858000"/>
              <a:gd name="connsiteX972" fmla="*/ 6531185 w 6569477"/>
              <a:gd name="connsiteY972" fmla="*/ 2767044 h 6858000"/>
              <a:gd name="connsiteX973" fmla="*/ 6547385 w 6569477"/>
              <a:gd name="connsiteY973" fmla="*/ 2915923 h 6858000"/>
              <a:gd name="connsiteX974" fmla="*/ 6558964 w 6569477"/>
              <a:gd name="connsiteY974" fmla="*/ 2951360 h 6858000"/>
              <a:gd name="connsiteX975" fmla="*/ 6560463 w 6569477"/>
              <a:gd name="connsiteY975" fmla="*/ 3320054 h 6858000"/>
              <a:gd name="connsiteX976" fmla="*/ 6560643 w 6569477"/>
              <a:gd name="connsiteY976" fmla="*/ 3428182 h 6858000"/>
              <a:gd name="connsiteX977" fmla="*/ 6564303 w 6569477"/>
              <a:gd name="connsiteY977" fmla="*/ 3497307 h 6858000"/>
              <a:gd name="connsiteX978" fmla="*/ 6543934 w 6569477"/>
              <a:gd name="connsiteY978" fmla="*/ 3505308 h 6858000"/>
              <a:gd name="connsiteX979" fmla="*/ 6547053 w 6569477"/>
              <a:gd name="connsiteY979" fmla="*/ 3250053 h 6858000"/>
              <a:gd name="connsiteX980" fmla="*/ 6542614 w 6569477"/>
              <a:gd name="connsiteY980" fmla="*/ 3244740 h 6858000"/>
              <a:gd name="connsiteX981" fmla="*/ 6541744 w 6569477"/>
              <a:gd name="connsiteY981" fmla="*/ 3254490 h 6858000"/>
              <a:gd name="connsiteX982" fmla="*/ 6534694 w 6569477"/>
              <a:gd name="connsiteY982" fmla="*/ 3278429 h 6858000"/>
              <a:gd name="connsiteX983" fmla="*/ 6531190 w 6569477"/>
              <a:gd name="connsiteY983" fmla="*/ 3263643 h 6858000"/>
              <a:gd name="connsiteX984" fmla="*/ 6531994 w 6569477"/>
              <a:gd name="connsiteY984" fmla="*/ 3253615 h 6858000"/>
              <a:gd name="connsiteX985" fmla="*/ 6531124 w 6569477"/>
              <a:gd name="connsiteY985" fmla="*/ 3263366 h 6858000"/>
              <a:gd name="connsiteX986" fmla="*/ 6531190 w 6569477"/>
              <a:gd name="connsiteY986" fmla="*/ 3263643 h 6858000"/>
              <a:gd name="connsiteX987" fmla="*/ 6521033 w 6569477"/>
              <a:gd name="connsiteY987" fmla="*/ 3390229 h 6858000"/>
              <a:gd name="connsiteX988" fmla="*/ 6517384 w 6569477"/>
              <a:gd name="connsiteY988" fmla="*/ 3527497 h 6858000"/>
              <a:gd name="connsiteX989" fmla="*/ 6496595 w 6569477"/>
              <a:gd name="connsiteY989" fmla="*/ 3815563 h 6858000"/>
              <a:gd name="connsiteX990" fmla="*/ 6501124 w 6569477"/>
              <a:gd name="connsiteY990" fmla="*/ 3874940 h 6858000"/>
              <a:gd name="connsiteX991" fmla="*/ 6472234 w 6569477"/>
              <a:gd name="connsiteY991" fmla="*/ 4088567 h 6858000"/>
              <a:gd name="connsiteX992" fmla="*/ 6480357 w 6569477"/>
              <a:gd name="connsiteY992" fmla="*/ 4094487 h 6858000"/>
              <a:gd name="connsiteX993" fmla="*/ 6428427 w 6569477"/>
              <a:gd name="connsiteY993" fmla="*/ 4375267 h 6858000"/>
              <a:gd name="connsiteX994" fmla="*/ 6425741 w 6569477"/>
              <a:gd name="connsiteY994" fmla="*/ 4375556 h 6858000"/>
              <a:gd name="connsiteX995" fmla="*/ 6427506 w 6569477"/>
              <a:gd name="connsiteY995" fmla="*/ 4369573 h 6858000"/>
              <a:gd name="connsiteX996" fmla="*/ 6426300 w 6569477"/>
              <a:gd name="connsiteY996" fmla="*/ 4367087 h 6858000"/>
              <a:gd name="connsiteX997" fmla="*/ 6428376 w 6569477"/>
              <a:gd name="connsiteY997" fmla="*/ 4359822 h 6858000"/>
              <a:gd name="connsiteX998" fmla="*/ 6425949 w 6569477"/>
              <a:gd name="connsiteY998" fmla="*/ 4366362 h 6858000"/>
              <a:gd name="connsiteX999" fmla="*/ 6426300 w 6569477"/>
              <a:gd name="connsiteY999" fmla="*/ 4367087 h 6858000"/>
              <a:gd name="connsiteX1000" fmla="*/ 6420336 w 6569477"/>
              <a:gd name="connsiteY1000" fmla="*/ 4387972 h 6858000"/>
              <a:gd name="connsiteX1001" fmla="*/ 6408966 w 6569477"/>
              <a:gd name="connsiteY1001" fmla="*/ 4412135 h 6858000"/>
              <a:gd name="connsiteX1002" fmla="*/ 6350047 w 6569477"/>
              <a:gd name="connsiteY1002" fmla="*/ 4686953 h 6858000"/>
              <a:gd name="connsiteX1003" fmla="*/ 6323588 w 6569477"/>
              <a:gd name="connsiteY1003" fmla="*/ 4763203 h 6858000"/>
              <a:gd name="connsiteX1004" fmla="*/ 6242470 w 6569477"/>
              <a:gd name="connsiteY1004" fmla="*/ 5011457 h 6858000"/>
              <a:gd name="connsiteX1005" fmla="*/ 6206632 w 6569477"/>
              <a:gd name="connsiteY1005" fmla="*/ 5110210 h 6858000"/>
              <a:gd name="connsiteX1006" fmla="*/ 6191507 w 6569477"/>
              <a:gd name="connsiteY1006" fmla="*/ 5140673 h 6858000"/>
              <a:gd name="connsiteX1007" fmla="*/ 6172300 w 6569477"/>
              <a:gd name="connsiteY1007" fmla="*/ 5199455 h 6858000"/>
              <a:gd name="connsiteX1008" fmla="*/ 6156345 w 6569477"/>
              <a:gd name="connsiteY1008" fmla="*/ 5277115 h 6858000"/>
              <a:gd name="connsiteX1009" fmla="*/ 6059140 w 6569477"/>
              <a:gd name="connsiteY1009" fmla="*/ 5529842 h 6858000"/>
              <a:gd name="connsiteX1010" fmla="*/ 6065922 w 6569477"/>
              <a:gd name="connsiteY1010" fmla="*/ 5528472 h 6858000"/>
              <a:gd name="connsiteX1011" fmla="*/ 6078119 w 6569477"/>
              <a:gd name="connsiteY1011" fmla="*/ 5518945 h 6858000"/>
              <a:gd name="connsiteX1012" fmla="*/ 6077573 w 6569477"/>
              <a:gd name="connsiteY1012" fmla="*/ 5523376 h 6858000"/>
              <a:gd name="connsiteX1013" fmla="*/ 6068664 w 6569477"/>
              <a:gd name="connsiteY1013" fmla="*/ 5542046 h 6858000"/>
              <a:gd name="connsiteX1014" fmla="*/ 6075448 w 6569477"/>
              <a:gd name="connsiteY1014" fmla="*/ 5540675 h 6858000"/>
              <a:gd name="connsiteX1015" fmla="*/ 6077573 w 6569477"/>
              <a:gd name="connsiteY1015" fmla="*/ 5523376 h 6858000"/>
              <a:gd name="connsiteX1016" fmla="*/ 6125089 w 6569477"/>
              <a:gd name="connsiteY1016" fmla="*/ 5423814 h 6858000"/>
              <a:gd name="connsiteX1017" fmla="*/ 6179507 w 6569477"/>
              <a:gd name="connsiteY1017" fmla="*/ 5321879 h 6858000"/>
              <a:gd name="connsiteX1018" fmla="*/ 6233557 w 6569477"/>
              <a:gd name="connsiteY1018" fmla="*/ 5205010 h 6858000"/>
              <a:gd name="connsiteX1019" fmla="*/ 6187733 w 6569477"/>
              <a:gd name="connsiteY1019" fmla="*/ 5362599 h 6858000"/>
              <a:gd name="connsiteX1020" fmla="*/ 6184992 w 6569477"/>
              <a:gd name="connsiteY1020" fmla="*/ 5349026 h 6858000"/>
              <a:gd name="connsiteX1021" fmla="*/ 6163414 w 6569477"/>
              <a:gd name="connsiteY1021" fmla="*/ 5416956 h 6858000"/>
              <a:gd name="connsiteX1022" fmla="*/ 6145805 w 6569477"/>
              <a:gd name="connsiteY1022" fmla="*/ 5434638 h 6858000"/>
              <a:gd name="connsiteX1023" fmla="*/ 6089085 w 6569477"/>
              <a:gd name="connsiteY1023" fmla="*/ 5573237 h 6858000"/>
              <a:gd name="connsiteX1024" fmla="*/ 6082373 w 6569477"/>
              <a:gd name="connsiteY1024" fmla="*/ 5609909 h 6858000"/>
              <a:gd name="connsiteX1025" fmla="*/ 5907955 w 6569477"/>
              <a:gd name="connsiteY1025" fmla="*/ 5934742 h 6858000"/>
              <a:gd name="connsiteX1026" fmla="*/ 5856575 w 6569477"/>
              <a:gd name="connsiteY1026" fmla="*/ 6029882 h 6858000"/>
              <a:gd name="connsiteX1027" fmla="*/ 5826843 w 6569477"/>
              <a:gd name="connsiteY1027" fmla="*/ 6092393 h 6858000"/>
              <a:gd name="connsiteX1028" fmla="*/ 5805124 w 6569477"/>
              <a:gd name="connsiteY1028" fmla="*/ 6089719 h 6858000"/>
              <a:gd name="connsiteX1029" fmla="*/ 5929533 w 6569477"/>
              <a:gd name="connsiteY1029" fmla="*/ 5866812 h 6858000"/>
              <a:gd name="connsiteX1030" fmla="*/ 5928163 w 6569477"/>
              <a:gd name="connsiteY1030" fmla="*/ 5860025 h 6858000"/>
              <a:gd name="connsiteX1031" fmla="*/ 5922749 w 6569477"/>
              <a:gd name="connsiteY1031" fmla="*/ 5868182 h 6858000"/>
              <a:gd name="connsiteX1032" fmla="*/ 5905143 w 6569477"/>
              <a:gd name="connsiteY1032" fmla="*/ 5885866 h 6858000"/>
              <a:gd name="connsiteX1033" fmla="*/ 5909110 w 6569477"/>
              <a:gd name="connsiteY1033" fmla="*/ 5871199 h 6858000"/>
              <a:gd name="connsiteX1034" fmla="*/ 5914596 w 6569477"/>
              <a:gd name="connsiteY1034" fmla="*/ 5862765 h 6858000"/>
              <a:gd name="connsiteX1035" fmla="*/ 5909184 w 6569477"/>
              <a:gd name="connsiteY1035" fmla="*/ 5870922 h 6858000"/>
              <a:gd name="connsiteX1036" fmla="*/ 5909110 w 6569477"/>
              <a:gd name="connsiteY1036" fmla="*/ 5871199 h 6858000"/>
              <a:gd name="connsiteX1037" fmla="*/ 5839843 w 6569477"/>
              <a:gd name="connsiteY1037" fmla="*/ 5977637 h 6858000"/>
              <a:gd name="connsiteX1038" fmla="*/ 5771208 w 6569477"/>
              <a:gd name="connsiteY1038" fmla="*/ 6096571 h 6858000"/>
              <a:gd name="connsiteX1039" fmla="*/ 5615626 w 6569477"/>
              <a:gd name="connsiteY1039" fmla="*/ 6339899 h 6858000"/>
              <a:gd name="connsiteX1040" fmla="*/ 5591306 w 6569477"/>
              <a:gd name="connsiteY1040" fmla="*/ 6394255 h 6858000"/>
              <a:gd name="connsiteX1041" fmla="*/ 5464086 w 6569477"/>
              <a:gd name="connsiteY1041" fmla="*/ 6568285 h 6858000"/>
              <a:gd name="connsiteX1042" fmla="*/ 5468405 w 6569477"/>
              <a:gd name="connsiteY1042" fmla="*/ 6577359 h 6858000"/>
              <a:gd name="connsiteX1043" fmla="*/ 5288922 w 6569477"/>
              <a:gd name="connsiteY1043" fmla="*/ 6799441 h 6858000"/>
              <a:gd name="connsiteX1044" fmla="*/ 5286422 w 6569477"/>
              <a:gd name="connsiteY1044" fmla="*/ 6798415 h 6858000"/>
              <a:gd name="connsiteX1045" fmla="*/ 5290826 w 6569477"/>
              <a:gd name="connsiteY1045" fmla="*/ 6793995 h 6858000"/>
              <a:gd name="connsiteX1046" fmla="*/ 5290950 w 6569477"/>
              <a:gd name="connsiteY1046" fmla="*/ 6791235 h 6858000"/>
              <a:gd name="connsiteX1047" fmla="*/ 5296238 w 6569477"/>
              <a:gd name="connsiteY1047" fmla="*/ 6785838 h 6858000"/>
              <a:gd name="connsiteX1048" fmla="*/ 5290987 w 6569477"/>
              <a:gd name="connsiteY1048" fmla="*/ 6790431 h 6858000"/>
              <a:gd name="connsiteX1049" fmla="*/ 5290950 w 6569477"/>
              <a:gd name="connsiteY1049" fmla="*/ 6791235 h 6858000"/>
              <a:gd name="connsiteX1050" fmla="*/ 5275753 w 6569477"/>
              <a:gd name="connsiteY1050" fmla="*/ 6806752 h 6858000"/>
              <a:gd name="connsiteX1051" fmla="*/ 5254239 w 6569477"/>
              <a:gd name="connsiteY1051" fmla="*/ 6822575 h 6858000"/>
              <a:gd name="connsiteX1052" fmla="*/ 5225321 w 6569477"/>
              <a:gd name="connsiteY1052" fmla="*/ 6858000 h 6858000"/>
              <a:gd name="connsiteX1053" fmla="*/ 5157501 w 6569477"/>
              <a:gd name="connsiteY1053" fmla="*/ 6858000 h 6858000"/>
              <a:gd name="connsiteX1054" fmla="*/ 5208211 w 6569477"/>
              <a:gd name="connsiteY1054" fmla="*/ 6795673 h 6858000"/>
              <a:gd name="connsiteX1055" fmla="*/ 5328568 w 6569477"/>
              <a:gd name="connsiteY1055" fmla="*/ 6666293 h 6858000"/>
              <a:gd name="connsiteX1056" fmla="*/ 5366453 w 6569477"/>
              <a:gd name="connsiteY1056" fmla="*/ 6609197 h 6858000"/>
              <a:gd name="connsiteX1057" fmla="*/ 5430099 w 6569477"/>
              <a:gd name="connsiteY1057" fmla="*/ 6539833 h 6858000"/>
              <a:gd name="connsiteX1058" fmla="*/ 5427358 w 6569477"/>
              <a:gd name="connsiteY1058" fmla="*/ 6526259 h 6858000"/>
              <a:gd name="connsiteX1059" fmla="*/ 5513952 w 6569477"/>
              <a:gd name="connsiteY1059" fmla="*/ 6395753 h 6858000"/>
              <a:gd name="connsiteX1060" fmla="*/ 5597877 w 6569477"/>
              <a:gd name="connsiteY1060" fmla="*/ 6286977 h 6858000"/>
              <a:gd name="connsiteX1061" fmla="*/ 5589542 w 6569477"/>
              <a:gd name="connsiteY1061" fmla="*/ 6276299 h 6858000"/>
              <a:gd name="connsiteX1062" fmla="*/ 5579347 w 6569477"/>
              <a:gd name="connsiteY1062" fmla="*/ 6278801 h 6858000"/>
              <a:gd name="connsiteX1063" fmla="*/ 5572013 w 6569477"/>
              <a:gd name="connsiteY1063" fmla="*/ 6278854 h 6858000"/>
              <a:gd name="connsiteX1064" fmla="*/ 5561199 w 6569477"/>
              <a:gd name="connsiteY1064" fmla="*/ 6297181 h 6858000"/>
              <a:gd name="connsiteX1065" fmla="*/ 5561199 w 6569477"/>
              <a:gd name="connsiteY1065" fmla="*/ 6283333 h 6858000"/>
              <a:gd name="connsiteX1066" fmla="*/ 5526598 w 6569477"/>
              <a:gd name="connsiteY1066" fmla="*/ 6345645 h 6858000"/>
              <a:gd name="connsiteX1067" fmla="*/ 5505837 w 6569477"/>
              <a:gd name="connsiteY1067" fmla="*/ 6359491 h 6858000"/>
              <a:gd name="connsiteX1068" fmla="*/ 5422797 w 6569477"/>
              <a:gd name="connsiteY1068" fmla="*/ 6484116 h 6858000"/>
              <a:gd name="connsiteX1069" fmla="*/ 5408957 w 6569477"/>
              <a:gd name="connsiteY1069" fmla="*/ 6518733 h 6858000"/>
              <a:gd name="connsiteX1070" fmla="*/ 5173676 w 6569477"/>
              <a:gd name="connsiteY1070" fmla="*/ 6802601 h 6858000"/>
              <a:gd name="connsiteX1071" fmla="*/ 5153132 w 6569477"/>
              <a:gd name="connsiteY1071" fmla="*/ 6832134 h 6858000"/>
              <a:gd name="connsiteX1072" fmla="*/ 5136638 w 6569477"/>
              <a:gd name="connsiteY1072" fmla="*/ 6858000 h 6858000"/>
              <a:gd name="connsiteX1073" fmla="*/ 5106051 w 6569477"/>
              <a:gd name="connsiteY1073" fmla="*/ 6858000 h 6858000"/>
              <a:gd name="connsiteX1074" fmla="*/ 5127832 w 6569477"/>
              <a:gd name="connsiteY1074" fmla="*/ 6832026 h 6858000"/>
              <a:gd name="connsiteX1075" fmla="*/ 5208277 w 6569477"/>
              <a:gd name="connsiteY1075" fmla="*/ 6740288 h 6858000"/>
              <a:gd name="connsiteX1076" fmla="*/ 5208277 w 6569477"/>
              <a:gd name="connsiteY1076" fmla="*/ 6733364 h 6858000"/>
              <a:gd name="connsiteX1077" fmla="*/ 5201357 w 6569477"/>
              <a:gd name="connsiteY1077" fmla="*/ 6740288 h 6858000"/>
              <a:gd name="connsiteX1078" fmla="*/ 5180596 w 6569477"/>
              <a:gd name="connsiteY1078" fmla="*/ 6754136 h 6858000"/>
              <a:gd name="connsiteX1079" fmla="*/ 5187389 w 6569477"/>
              <a:gd name="connsiteY1079" fmla="*/ 6740544 h 6858000"/>
              <a:gd name="connsiteX1080" fmla="*/ 5194437 w 6569477"/>
              <a:gd name="connsiteY1080" fmla="*/ 6733364 h 6858000"/>
              <a:gd name="connsiteX1081" fmla="*/ 5187516 w 6569477"/>
              <a:gd name="connsiteY1081" fmla="*/ 6740288 h 6858000"/>
              <a:gd name="connsiteX1082" fmla="*/ 5187389 w 6569477"/>
              <a:gd name="connsiteY1082" fmla="*/ 6740544 h 6858000"/>
              <a:gd name="connsiteX1083" fmla="*/ 5098421 w 6569477"/>
              <a:gd name="connsiteY1083" fmla="*/ 6831161 h 6858000"/>
              <a:gd name="connsiteX1084" fmla="*/ 5074751 w 6569477"/>
              <a:gd name="connsiteY1084" fmla="*/ 6858000 h 6858000"/>
              <a:gd name="connsiteX1085" fmla="*/ 4627783 w 6569477"/>
              <a:gd name="connsiteY1085" fmla="*/ 6858000 h 6858000"/>
              <a:gd name="connsiteX1086" fmla="*/ 4759894 w 6569477"/>
              <a:gd name="connsiteY1086" fmla="*/ 6716663 h 6858000"/>
              <a:gd name="connsiteX1087" fmla="*/ 5986727 w 6569477"/>
              <a:gd name="connsiteY1087" fmla="*/ 3868735 h 6858000"/>
              <a:gd name="connsiteX1088" fmla="*/ 6003597 w 6569477"/>
              <a:gd name="connsiteY1088" fmla="*/ 3548178 h 6858000"/>
              <a:gd name="connsiteX1089" fmla="*/ 6012034 w 6569477"/>
              <a:gd name="connsiteY1089" fmla="*/ 3539742 h 6858000"/>
              <a:gd name="connsiteX1090" fmla="*/ 6012033 w 6569477"/>
              <a:gd name="connsiteY1090" fmla="*/ 3514433 h 6858000"/>
              <a:gd name="connsiteX1091" fmla="*/ 6003597 w 6569477"/>
              <a:gd name="connsiteY1091" fmla="*/ 3506001 h 6858000"/>
              <a:gd name="connsiteX1092" fmla="*/ 6003597 w 6569477"/>
              <a:gd name="connsiteY1092" fmla="*/ 3269799 h 6858000"/>
              <a:gd name="connsiteX1093" fmla="*/ 5952984 w 6569477"/>
              <a:gd name="connsiteY1093" fmla="*/ 2721484 h 6858000"/>
              <a:gd name="connsiteX1094" fmla="*/ 5404662 w 6569477"/>
              <a:gd name="connsiteY1094" fmla="*/ 1051221 h 6858000"/>
              <a:gd name="connsiteX1095" fmla="*/ 4873211 w 6569477"/>
              <a:gd name="connsiteY1095" fmla="*/ 224525 h 6858000"/>
              <a:gd name="connsiteX1096" fmla="*/ 4890083 w 6569477"/>
              <a:gd name="connsiteY1096" fmla="*/ 232961 h 6858000"/>
              <a:gd name="connsiteX1097" fmla="*/ 4797289 w 6569477"/>
              <a:gd name="connsiteY1097" fmla="*/ 114861 h 6858000"/>
              <a:gd name="connsiteX1098" fmla="*/ 4738239 w 6569477"/>
              <a:gd name="connsiteY1098" fmla="*/ 55811 h 6858000"/>
              <a:gd name="connsiteX1099" fmla="*/ 0 w 6569477"/>
              <a:gd name="connsiteY1099" fmla="*/ 0 h 6858000"/>
              <a:gd name="connsiteX1100" fmla="*/ 4229922 w 6569477"/>
              <a:gd name="connsiteY1100" fmla="*/ 0 h 6858000"/>
              <a:gd name="connsiteX1101" fmla="*/ 4372273 w 6569477"/>
              <a:gd name="connsiteY1101" fmla="*/ 157015 h 6858000"/>
              <a:gd name="connsiteX1102" fmla="*/ 4543809 w 6569477"/>
              <a:gd name="connsiteY1102" fmla="*/ 370769 h 6858000"/>
              <a:gd name="connsiteX1103" fmla="*/ 4849592 w 6569477"/>
              <a:gd name="connsiteY1103" fmla="*/ 843375 h 6858000"/>
              <a:gd name="connsiteX1104" fmla="*/ 4914877 w 6569477"/>
              <a:gd name="connsiteY1104" fmla="*/ 967066 h 6858000"/>
              <a:gd name="connsiteX1105" fmla="*/ 4925933 w 6569477"/>
              <a:gd name="connsiteY1105" fmla="*/ 979122 h 6858000"/>
              <a:gd name="connsiteX1106" fmla="*/ 4982878 w 6569477"/>
              <a:gd name="connsiteY1106" fmla="*/ 1068093 h 6858000"/>
              <a:gd name="connsiteX1107" fmla="*/ 4982876 w 6569477"/>
              <a:gd name="connsiteY1107" fmla="*/ 1076527 h 6858000"/>
              <a:gd name="connsiteX1108" fmla="*/ 4982876 w 6569477"/>
              <a:gd name="connsiteY1108" fmla="*/ 1084962 h 6858000"/>
              <a:gd name="connsiteX1109" fmla="*/ 4991312 w 6569477"/>
              <a:gd name="connsiteY1109" fmla="*/ 1084964 h 6858000"/>
              <a:gd name="connsiteX1110" fmla="*/ 5008183 w 6569477"/>
              <a:gd name="connsiteY1110" fmla="*/ 1127139 h 6858000"/>
              <a:gd name="connsiteX1111" fmla="*/ 5008183 w 6569477"/>
              <a:gd name="connsiteY1111" fmla="*/ 1135577 h 6858000"/>
              <a:gd name="connsiteX1112" fmla="*/ 5016618 w 6569477"/>
              <a:gd name="connsiteY1112" fmla="*/ 1144015 h 6858000"/>
              <a:gd name="connsiteX1113" fmla="*/ 5016619 w 6569477"/>
              <a:gd name="connsiteY1113" fmla="*/ 1135576 h 6858000"/>
              <a:gd name="connsiteX1114" fmla="*/ 5075670 w 6569477"/>
              <a:gd name="connsiteY1114" fmla="*/ 1228369 h 6858000"/>
              <a:gd name="connsiteX1115" fmla="*/ 5067232 w 6569477"/>
              <a:gd name="connsiteY1115" fmla="*/ 1228371 h 6858000"/>
              <a:gd name="connsiteX1116" fmla="*/ 5067232 w 6569477"/>
              <a:gd name="connsiteY1116" fmla="*/ 1236805 h 6858000"/>
              <a:gd name="connsiteX1117" fmla="*/ 5075669 w 6569477"/>
              <a:gd name="connsiteY1117" fmla="*/ 1245241 h 6858000"/>
              <a:gd name="connsiteX1118" fmla="*/ 5084105 w 6569477"/>
              <a:gd name="connsiteY1118" fmla="*/ 1245241 h 6858000"/>
              <a:gd name="connsiteX1119" fmla="*/ 5084107 w 6569477"/>
              <a:gd name="connsiteY1119" fmla="*/ 1253677 h 6858000"/>
              <a:gd name="connsiteX1120" fmla="*/ 5100976 w 6569477"/>
              <a:gd name="connsiteY1120" fmla="*/ 1304291 h 6858000"/>
              <a:gd name="connsiteX1121" fmla="*/ 5117847 w 6569477"/>
              <a:gd name="connsiteY1121" fmla="*/ 1312726 h 6858000"/>
              <a:gd name="connsiteX1122" fmla="*/ 5126282 w 6569477"/>
              <a:gd name="connsiteY1122" fmla="*/ 1329598 h 6858000"/>
              <a:gd name="connsiteX1123" fmla="*/ 5117847 w 6569477"/>
              <a:gd name="connsiteY1123" fmla="*/ 1338033 h 6858000"/>
              <a:gd name="connsiteX1124" fmla="*/ 5126283 w 6569477"/>
              <a:gd name="connsiteY1124" fmla="*/ 1346469 h 6858000"/>
              <a:gd name="connsiteX1125" fmla="*/ 5134719 w 6569477"/>
              <a:gd name="connsiteY1125" fmla="*/ 1354905 h 6858000"/>
              <a:gd name="connsiteX1126" fmla="*/ 5176898 w 6569477"/>
              <a:gd name="connsiteY1126" fmla="*/ 1430824 h 6858000"/>
              <a:gd name="connsiteX1127" fmla="*/ 5168461 w 6569477"/>
              <a:gd name="connsiteY1127" fmla="*/ 1397082 h 6858000"/>
              <a:gd name="connsiteX1128" fmla="*/ 5143155 w 6569477"/>
              <a:gd name="connsiteY1128" fmla="*/ 1363341 h 6858000"/>
              <a:gd name="connsiteX1129" fmla="*/ 5143154 w 6569477"/>
              <a:gd name="connsiteY1129" fmla="*/ 1354903 h 6858000"/>
              <a:gd name="connsiteX1130" fmla="*/ 5143155 w 6569477"/>
              <a:gd name="connsiteY1130" fmla="*/ 1346469 h 6858000"/>
              <a:gd name="connsiteX1131" fmla="*/ 5134719 w 6569477"/>
              <a:gd name="connsiteY1131" fmla="*/ 1329598 h 6858000"/>
              <a:gd name="connsiteX1132" fmla="*/ 5092539 w 6569477"/>
              <a:gd name="connsiteY1132" fmla="*/ 1262112 h 6858000"/>
              <a:gd name="connsiteX1133" fmla="*/ 5092540 w 6569477"/>
              <a:gd name="connsiteY1133" fmla="*/ 1245241 h 6858000"/>
              <a:gd name="connsiteX1134" fmla="*/ 5092539 w 6569477"/>
              <a:gd name="connsiteY1134" fmla="*/ 1236803 h 6858000"/>
              <a:gd name="connsiteX1135" fmla="*/ 5092539 w 6569477"/>
              <a:gd name="connsiteY1135" fmla="*/ 1219933 h 6858000"/>
              <a:gd name="connsiteX1136" fmla="*/ 5084107 w 6569477"/>
              <a:gd name="connsiteY1136" fmla="*/ 1219935 h 6858000"/>
              <a:gd name="connsiteX1137" fmla="*/ 5075668 w 6569477"/>
              <a:gd name="connsiteY1137" fmla="*/ 1219935 h 6858000"/>
              <a:gd name="connsiteX1138" fmla="*/ 5050362 w 6569477"/>
              <a:gd name="connsiteY1138" fmla="*/ 1186189 h 6858000"/>
              <a:gd name="connsiteX1139" fmla="*/ 5025055 w 6569477"/>
              <a:gd name="connsiteY1139" fmla="*/ 1135578 h 6858000"/>
              <a:gd name="connsiteX1140" fmla="*/ 5025054 w 6569477"/>
              <a:gd name="connsiteY1140" fmla="*/ 1127141 h 6858000"/>
              <a:gd name="connsiteX1141" fmla="*/ 5025055 w 6569477"/>
              <a:gd name="connsiteY1141" fmla="*/ 1118707 h 6858000"/>
              <a:gd name="connsiteX1142" fmla="*/ 5009238 w 6569477"/>
              <a:gd name="connsiteY1142" fmla="*/ 1101833 h 6858000"/>
              <a:gd name="connsiteX1143" fmla="*/ 5004170 w 6569477"/>
              <a:gd name="connsiteY1143" fmla="*/ 1092826 h 6858000"/>
              <a:gd name="connsiteX1144" fmla="*/ 5008183 w 6569477"/>
              <a:gd name="connsiteY1144" fmla="*/ 1093400 h 6858000"/>
              <a:gd name="connsiteX1145" fmla="*/ 5008182 w 6569477"/>
              <a:gd name="connsiteY1145" fmla="*/ 1084964 h 6858000"/>
              <a:gd name="connsiteX1146" fmla="*/ 4999746 w 6569477"/>
              <a:gd name="connsiteY1146" fmla="*/ 1076527 h 6858000"/>
              <a:gd name="connsiteX1147" fmla="*/ 4991312 w 6569477"/>
              <a:gd name="connsiteY1147" fmla="*/ 1068091 h 6858000"/>
              <a:gd name="connsiteX1148" fmla="*/ 4982876 w 6569477"/>
              <a:gd name="connsiteY1148" fmla="*/ 1042786 h 6858000"/>
              <a:gd name="connsiteX1149" fmla="*/ 4966004 w 6569477"/>
              <a:gd name="connsiteY1149" fmla="*/ 1025912 h 6858000"/>
              <a:gd name="connsiteX1150" fmla="*/ 4982876 w 6569477"/>
              <a:gd name="connsiteY1150" fmla="*/ 1034349 h 6858000"/>
              <a:gd name="connsiteX1151" fmla="*/ 4957571 w 6569477"/>
              <a:gd name="connsiteY1151" fmla="*/ 1009043 h 6858000"/>
              <a:gd name="connsiteX1152" fmla="*/ 4932262 w 6569477"/>
              <a:gd name="connsiteY1152" fmla="*/ 966864 h 6858000"/>
              <a:gd name="connsiteX1153" fmla="*/ 4957569 w 6569477"/>
              <a:gd name="connsiteY1153" fmla="*/ 966864 h 6858000"/>
              <a:gd name="connsiteX1154" fmla="*/ 4923825 w 6569477"/>
              <a:gd name="connsiteY1154" fmla="*/ 933123 h 6858000"/>
              <a:gd name="connsiteX1155" fmla="*/ 4932261 w 6569477"/>
              <a:gd name="connsiteY1155" fmla="*/ 933122 h 6858000"/>
              <a:gd name="connsiteX1156" fmla="*/ 4932262 w 6569477"/>
              <a:gd name="connsiteY1156" fmla="*/ 924686 h 6858000"/>
              <a:gd name="connsiteX1157" fmla="*/ 4923825 w 6569477"/>
              <a:gd name="connsiteY1157" fmla="*/ 916250 h 6858000"/>
              <a:gd name="connsiteX1158" fmla="*/ 4898518 w 6569477"/>
              <a:gd name="connsiteY1158" fmla="*/ 890943 h 6858000"/>
              <a:gd name="connsiteX1159" fmla="*/ 4890083 w 6569477"/>
              <a:gd name="connsiteY1159" fmla="*/ 874073 h 6858000"/>
              <a:gd name="connsiteX1160" fmla="*/ 4881646 w 6569477"/>
              <a:gd name="connsiteY1160" fmla="*/ 865638 h 6858000"/>
              <a:gd name="connsiteX1161" fmla="*/ 4881647 w 6569477"/>
              <a:gd name="connsiteY1161" fmla="*/ 874073 h 6858000"/>
              <a:gd name="connsiteX1162" fmla="*/ 4881647 w 6569477"/>
              <a:gd name="connsiteY1162" fmla="*/ 882507 h 6858000"/>
              <a:gd name="connsiteX1163" fmla="*/ 4839470 w 6569477"/>
              <a:gd name="connsiteY1163" fmla="*/ 815023 h 6858000"/>
              <a:gd name="connsiteX1164" fmla="*/ 4864776 w 6569477"/>
              <a:gd name="connsiteY1164" fmla="*/ 823459 h 6858000"/>
              <a:gd name="connsiteX1165" fmla="*/ 4814160 w 6569477"/>
              <a:gd name="connsiteY1165" fmla="*/ 772843 h 6858000"/>
              <a:gd name="connsiteX1166" fmla="*/ 4771982 w 6569477"/>
              <a:gd name="connsiteY1166" fmla="*/ 705360 h 6858000"/>
              <a:gd name="connsiteX1167" fmla="*/ 4780419 w 6569477"/>
              <a:gd name="connsiteY1167" fmla="*/ 713795 h 6858000"/>
              <a:gd name="connsiteX1168" fmla="*/ 4788853 w 6569477"/>
              <a:gd name="connsiteY1168" fmla="*/ 713795 h 6858000"/>
              <a:gd name="connsiteX1169" fmla="*/ 4797292 w 6569477"/>
              <a:gd name="connsiteY1169" fmla="*/ 713795 h 6858000"/>
              <a:gd name="connsiteX1170" fmla="*/ 4788854 w 6569477"/>
              <a:gd name="connsiteY1170" fmla="*/ 696923 h 6858000"/>
              <a:gd name="connsiteX1171" fmla="*/ 4797290 w 6569477"/>
              <a:gd name="connsiteY1171" fmla="*/ 696923 h 6858000"/>
              <a:gd name="connsiteX1172" fmla="*/ 4805728 w 6569477"/>
              <a:gd name="connsiteY1172" fmla="*/ 705359 h 6858000"/>
              <a:gd name="connsiteX1173" fmla="*/ 4805726 w 6569477"/>
              <a:gd name="connsiteY1173" fmla="*/ 713795 h 6858000"/>
              <a:gd name="connsiteX1174" fmla="*/ 4814160 w 6569477"/>
              <a:gd name="connsiteY1174" fmla="*/ 722229 h 6858000"/>
              <a:gd name="connsiteX1175" fmla="*/ 4822596 w 6569477"/>
              <a:gd name="connsiteY1175" fmla="*/ 730666 h 6858000"/>
              <a:gd name="connsiteX1176" fmla="*/ 4991311 w 6569477"/>
              <a:gd name="connsiteY1176" fmla="*/ 1000607 h 6858000"/>
              <a:gd name="connsiteX1177" fmla="*/ 4991312 w 6569477"/>
              <a:gd name="connsiteY1177" fmla="*/ 1009043 h 6858000"/>
              <a:gd name="connsiteX1178" fmla="*/ 4999746 w 6569477"/>
              <a:gd name="connsiteY1178" fmla="*/ 1017476 h 6858000"/>
              <a:gd name="connsiteX1179" fmla="*/ 5033490 w 6569477"/>
              <a:gd name="connsiteY1179" fmla="*/ 1068093 h 6858000"/>
              <a:gd name="connsiteX1180" fmla="*/ 5041925 w 6569477"/>
              <a:gd name="connsiteY1180" fmla="*/ 1093401 h 6858000"/>
              <a:gd name="connsiteX1181" fmla="*/ 5050362 w 6569477"/>
              <a:gd name="connsiteY1181" fmla="*/ 1101835 h 6858000"/>
              <a:gd name="connsiteX1182" fmla="*/ 5092540 w 6569477"/>
              <a:gd name="connsiteY1182" fmla="*/ 1160885 h 6858000"/>
              <a:gd name="connsiteX1183" fmla="*/ 5100975 w 6569477"/>
              <a:gd name="connsiteY1183" fmla="*/ 1169321 h 6858000"/>
              <a:gd name="connsiteX1184" fmla="*/ 5100976 w 6569477"/>
              <a:gd name="connsiteY1184" fmla="*/ 1194627 h 6858000"/>
              <a:gd name="connsiteX1185" fmla="*/ 5143155 w 6569477"/>
              <a:gd name="connsiteY1185" fmla="*/ 1253676 h 6858000"/>
              <a:gd name="connsiteX1186" fmla="*/ 5151590 w 6569477"/>
              <a:gd name="connsiteY1186" fmla="*/ 1262112 h 6858000"/>
              <a:gd name="connsiteX1187" fmla="*/ 5151590 w 6569477"/>
              <a:gd name="connsiteY1187" fmla="*/ 1270548 h 6858000"/>
              <a:gd name="connsiteX1188" fmla="*/ 5261254 w 6569477"/>
              <a:gd name="connsiteY1188" fmla="*/ 1506748 h 6858000"/>
              <a:gd name="connsiteX1189" fmla="*/ 5278126 w 6569477"/>
              <a:gd name="connsiteY1189" fmla="*/ 1532055 h 6858000"/>
              <a:gd name="connsiteX1190" fmla="*/ 5278128 w 6569477"/>
              <a:gd name="connsiteY1190" fmla="*/ 1557362 h 6858000"/>
              <a:gd name="connsiteX1191" fmla="*/ 5294998 w 6569477"/>
              <a:gd name="connsiteY1191" fmla="*/ 1557362 h 6858000"/>
              <a:gd name="connsiteX1192" fmla="*/ 5303433 w 6569477"/>
              <a:gd name="connsiteY1192" fmla="*/ 1574233 h 6858000"/>
              <a:gd name="connsiteX1193" fmla="*/ 5345614 w 6569477"/>
              <a:gd name="connsiteY1193" fmla="*/ 1692332 h 6858000"/>
              <a:gd name="connsiteX1194" fmla="*/ 5345612 w 6569477"/>
              <a:gd name="connsiteY1194" fmla="*/ 1700767 h 6858000"/>
              <a:gd name="connsiteX1195" fmla="*/ 5345612 w 6569477"/>
              <a:gd name="connsiteY1195" fmla="*/ 1717637 h 6858000"/>
              <a:gd name="connsiteX1196" fmla="*/ 5354048 w 6569477"/>
              <a:gd name="connsiteY1196" fmla="*/ 1717639 h 6858000"/>
              <a:gd name="connsiteX1197" fmla="*/ 5413098 w 6569477"/>
              <a:gd name="connsiteY1197" fmla="*/ 1844173 h 6858000"/>
              <a:gd name="connsiteX1198" fmla="*/ 5480584 w 6569477"/>
              <a:gd name="connsiteY1198" fmla="*/ 2012887 h 6858000"/>
              <a:gd name="connsiteX1199" fmla="*/ 5514328 w 6569477"/>
              <a:gd name="connsiteY1199" fmla="*/ 2105680 h 6858000"/>
              <a:gd name="connsiteX1200" fmla="*/ 5514328 w 6569477"/>
              <a:gd name="connsiteY1200" fmla="*/ 2114117 h 6858000"/>
              <a:gd name="connsiteX1201" fmla="*/ 5514327 w 6569477"/>
              <a:gd name="connsiteY1201" fmla="*/ 2122551 h 6858000"/>
              <a:gd name="connsiteX1202" fmla="*/ 5514328 w 6569477"/>
              <a:gd name="connsiteY1202" fmla="*/ 2130987 h 6858000"/>
              <a:gd name="connsiteX1203" fmla="*/ 5522762 w 6569477"/>
              <a:gd name="connsiteY1203" fmla="*/ 2130987 h 6858000"/>
              <a:gd name="connsiteX1204" fmla="*/ 5539633 w 6569477"/>
              <a:gd name="connsiteY1204" fmla="*/ 2139424 h 6858000"/>
              <a:gd name="connsiteX1205" fmla="*/ 5556503 w 6569477"/>
              <a:gd name="connsiteY1205" fmla="*/ 2198472 h 6858000"/>
              <a:gd name="connsiteX1206" fmla="*/ 5573376 w 6569477"/>
              <a:gd name="connsiteY1206" fmla="*/ 2215344 h 6858000"/>
              <a:gd name="connsiteX1207" fmla="*/ 5531197 w 6569477"/>
              <a:gd name="connsiteY1207" fmla="*/ 2114117 h 6858000"/>
              <a:gd name="connsiteX1208" fmla="*/ 5531198 w 6569477"/>
              <a:gd name="connsiteY1208" fmla="*/ 2097245 h 6858000"/>
              <a:gd name="connsiteX1209" fmla="*/ 5522762 w 6569477"/>
              <a:gd name="connsiteY1209" fmla="*/ 2088808 h 6858000"/>
              <a:gd name="connsiteX1210" fmla="*/ 5480583 w 6569477"/>
              <a:gd name="connsiteY1210" fmla="*/ 1953837 h 6858000"/>
              <a:gd name="connsiteX1211" fmla="*/ 5362484 w 6569477"/>
              <a:gd name="connsiteY1211" fmla="*/ 1641717 h 6858000"/>
              <a:gd name="connsiteX1212" fmla="*/ 5235948 w 6569477"/>
              <a:gd name="connsiteY1212" fmla="*/ 1346470 h 6858000"/>
              <a:gd name="connsiteX1213" fmla="*/ 5210643 w 6569477"/>
              <a:gd name="connsiteY1213" fmla="*/ 1304291 h 6858000"/>
              <a:gd name="connsiteX1214" fmla="*/ 5109412 w 6569477"/>
              <a:gd name="connsiteY1214" fmla="*/ 1093400 h 6858000"/>
              <a:gd name="connsiteX1215" fmla="*/ 5067234 w 6569477"/>
              <a:gd name="connsiteY1215" fmla="*/ 1025914 h 6858000"/>
              <a:gd name="connsiteX1216" fmla="*/ 4974440 w 6569477"/>
              <a:gd name="connsiteY1216" fmla="*/ 882507 h 6858000"/>
              <a:gd name="connsiteX1217" fmla="*/ 4814162 w 6569477"/>
              <a:gd name="connsiteY1217" fmla="*/ 637873 h 6858000"/>
              <a:gd name="connsiteX1218" fmla="*/ 4771983 w 6569477"/>
              <a:gd name="connsiteY1218" fmla="*/ 595695 h 6858000"/>
              <a:gd name="connsiteX1219" fmla="*/ 4729804 w 6569477"/>
              <a:gd name="connsiteY1219" fmla="*/ 519774 h 6858000"/>
              <a:gd name="connsiteX1220" fmla="*/ 4712933 w 6569477"/>
              <a:gd name="connsiteY1220" fmla="*/ 511338 h 6858000"/>
              <a:gd name="connsiteX1221" fmla="*/ 4628576 w 6569477"/>
              <a:gd name="connsiteY1221" fmla="*/ 393238 h 6858000"/>
              <a:gd name="connsiteX1222" fmla="*/ 4594833 w 6569477"/>
              <a:gd name="connsiteY1222" fmla="*/ 376368 h 6858000"/>
              <a:gd name="connsiteX1223" fmla="*/ 4577960 w 6569477"/>
              <a:gd name="connsiteY1223" fmla="*/ 342623 h 6858000"/>
              <a:gd name="connsiteX1224" fmla="*/ 4324890 w 6569477"/>
              <a:gd name="connsiteY1224" fmla="*/ 72683 h 6858000"/>
              <a:gd name="connsiteX1225" fmla="*/ 4273221 w 6569477"/>
              <a:gd name="connsiteY1225" fmla="*/ 16797 h 6858000"/>
              <a:gd name="connsiteX1226" fmla="*/ 4257562 w 6569477"/>
              <a:gd name="connsiteY1226" fmla="*/ 0 h 6858000"/>
              <a:gd name="connsiteX1227" fmla="*/ 4303981 w 6569477"/>
              <a:gd name="connsiteY1227" fmla="*/ 0 h 6858000"/>
              <a:gd name="connsiteX1228" fmla="*/ 4319485 w 6569477"/>
              <a:gd name="connsiteY1228" fmla="*/ 14161 h 6858000"/>
              <a:gd name="connsiteX1229" fmla="*/ 4341761 w 6569477"/>
              <a:gd name="connsiteY1229" fmla="*/ 38940 h 6858000"/>
              <a:gd name="connsiteX1230" fmla="*/ 4333323 w 6569477"/>
              <a:gd name="connsiteY1230" fmla="*/ 38940 h 6858000"/>
              <a:gd name="connsiteX1231" fmla="*/ 4341761 w 6569477"/>
              <a:gd name="connsiteY1231" fmla="*/ 47377 h 6858000"/>
              <a:gd name="connsiteX1232" fmla="*/ 4316454 w 6569477"/>
              <a:gd name="connsiteY1232" fmla="*/ 38940 h 6858000"/>
              <a:gd name="connsiteX1233" fmla="*/ 4358630 w 6569477"/>
              <a:gd name="connsiteY1233" fmla="*/ 64247 h 6858000"/>
              <a:gd name="connsiteX1234" fmla="*/ 4367067 w 6569477"/>
              <a:gd name="connsiteY1234" fmla="*/ 81121 h 6858000"/>
              <a:gd name="connsiteX1235" fmla="*/ 4375504 w 6569477"/>
              <a:gd name="connsiteY1235" fmla="*/ 89556 h 6858000"/>
              <a:gd name="connsiteX1236" fmla="*/ 4383940 w 6569477"/>
              <a:gd name="connsiteY1236" fmla="*/ 81120 h 6858000"/>
              <a:gd name="connsiteX1237" fmla="*/ 4434553 w 6569477"/>
              <a:gd name="connsiteY1237" fmla="*/ 131733 h 6858000"/>
              <a:gd name="connsiteX1238" fmla="*/ 4442990 w 6569477"/>
              <a:gd name="connsiteY1238" fmla="*/ 140168 h 6858000"/>
              <a:gd name="connsiteX1239" fmla="*/ 4451426 w 6569477"/>
              <a:gd name="connsiteY1239" fmla="*/ 140168 h 6858000"/>
              <a:gd name="connsiteX1240" fmla="*/ 4611704 w 6569477"/>
              <a:gd name="connsiteY1240" fmla="*/ 300447 h 6858000"/>
              <a:gd name="connsiteX1241" fmla="*/ 4620140 w 6569477"/>
              <a:gd name="connsiteY1241" fmla="*/ 325755 h 6858000"/>
              <a:gd name="connsiteX1242" fmla="*/ 4637011 w 6569477"/>
              <a:gd name="connsiteY1242" fmla="*/ 334188 h 6858000"/>
              <a:gd name="connsiteX1243" fmla="*/ 4755110 w 6569477"/>
              <a:gd name="connsiteY1243" fmla="*/ 477595 h 6858000"/>
              <a:gd name="connsiteX1244" fmla="*/ 4873211 w 6569477"/>
              <a:gd name="connsiteY1244" fmla="*/ 629438 h 6858000"/>
              <a:gd name="connsiteX1245" fmla="*/ 4881646 w 6569477"/>
              <a:gd name="connsiteY1245" fmla="*/ 654745 h 6858000"/>
              <a:gd name="connsiteX1246" fmla="*/ 4890082 w 6569477"/>
              <a:gd name="connsiteY1246" fmla="*/ 646309 h 6858000"/>
              <a:gd name="connsiteX1247" fmla="*/ 4949133 w 6569477"/>
              <a:gd name="connsiteY1247" fmla="*/ 739102 h 6858000"/>
              <a:gd name="connsiteX1248" fmla="*/ 4991312 w 6569477"/>
              <a:gd name="connsiteY1248" fmla="*/ 798150 h 6858000"/>
              <a:gd name="connsiteX1249" fmla="*/ 5058797 w 6569477"/>
              <a:gd name="connsiteY1249" fmla="*/ 899380 h 6858000"/>
              <a:gd name="connsiteX1250" fmla="*/ 5143155 w 6569477"/>
              <a:gd name="connsiteY1250" fmla="*/ 1034350 h 6858000"/>
              <a:gd name="connsiteX1251" fmla="*/ 5143154 w 6569477"/>
              <a:gd name="connsiteY1251" fmla="*/ 1051222 h 6858000"/>
              <a:gd name="connsiteX1252" fmla="*/ 5227512 w 6569477"/>
              <a:gd name="connsiteY1252" fmla="*/ 1203064 h 6858000"/>
              <a:gd name="connsiteX1253" fmla="*/ 5244383 w 6569477"/>
              <a:gd name="connsiteY1253" fmla="*/ 1219935 h 6858000"/>
              <a:gd name="connsiteX1254" fmla="*/ 5278126 w 6569477"/>
              <a:gd name="connsiteY1254" fmla="*/ 1295855 h 6858000"/>
              <a:gd name="connsiteX1255" fmla="*/ 5311869 w 6569477"/>
              <a:gd name="connsiteY1255" fmla="*/ 1338033 h 6858000"/>
              <a:gd name="connsiteX1256" fmla="*/ 5379354 w 6569477"/>
              <a:gd name="connsiteY1256" fmla="*/ 1523620 h 6858000"/>
              <a:gd name="connsiteX1257" fmla="*/ 5480584 w 6569477"/>
              <a:gd name="connsiteY1257" fmla="*/ 1768253 h 6858000"/>
              <a:gd name="connsiteX1258" fmla="*/ 5514328 w 6569477"/>
              <a:gd name="connsiteY1258" fmla="*/ 1835738 h 6858000"/>
              <a:gd name="connsiteX1259" fmla="*/ 5505890 w 6569477"/>
              <a:gd name="connsiteY1259" fmla="*/ 1827301 h 6858000"/>
              <a:gd name="connsiteX1260" fmla="*/ 5539634 w 6569477"/>
              <a:gd name="connsiteY1260" fmla="*/ 1920094 h 6858000"/>
              <a:gd name="connsiteX1261" fmla="*/ 5539634 w 6569477"/>
              <a:gd name="connsiteY1261" fmla="*/ 1945401 h 6858000"/>
              <a:gd name="connsiteX1262" fmla="*/ 5623989 w 6569477"/>
              <a:gd name="connsiteY1262" fmla="*/ 2215343 h 6858000"/>
              <a:gd name="connsiteX1263" fmla="*/ 5615554 w 6569477"/>
              <a:gd name="connsiteY1263" fmla="*/ 2215342 h 6858000"/>
              <a:gd name="connsiteX1264" fmla="*/ 5615555 w 6569477"/>
              <a:gd name="connsiteY1264" fmla="*/ 2223779 h 6858000"/>
              <a:gd name="connsiteX1265" fmla="*/ 5623988 w 6569477"/>
              <a:gd name="connsiteY1265" fmla="*/ 2232216 h 6858000"/>
              <a:gd name="connsiteX1266" fmla="*/ 5649298 w 6569477"/>
              <a:gd name="connsiteY1266" fmla="*/ 2325008 h 6858000"/>
              <a:gd name="connsiteX1267" fmla="*/ 5649298 w 6569477"/>
              <a:gd name="connsiteY1267" fmla="*/ 2333444 h 6858000"/>
              <a:gd name="connsiteX1268" fmla="*/ 5649298 w 6569477"/>
              <a:gd name="connsiteY1268" fmla="*/ 2341878 h 6858000"/>
              <a:gd name="connsiteX1269" fmla="*/ 5657733 w 6569477"/>
              <a:gd name="connsiteY1269" fmla="*/ 2341879 h 6858000"/>
              <a:gd name="connsiteX1270" fmla="*/ 5657733 w 6569477"/>
              <a:gd name="connsiteY1270" fmla="*/ 2333443 h 6858000"/>
              <a:gd name="connsiteX1271" fmla="*/ 5666169 w 6569477"/>
              <a:gd name="connsiteY1271" fmla="*/ 2367185 h 6858000"/>
              <a:gd name="connsiteX1272" fmla="*/ 5683040 w 6569477"/>
              <a:gd name="connsiteY1272" fmla="*/ 2367183 h 6858000"/>
              <a:gd name="connsiteX1273" fmla="*/ 5674605 w 6569477"/>
              <a:gd name="connsiteY1273" fmla="*/ 2341878 h 6858000"/>
              <a:gd name="connsiteX1274" fmla="*/ 5683040 w 6569477"/>
              <a:gd name="connsiteY1274" fmla="*/ 2341879 h 6858000"/>
              <a:gd name="connsiteX1275" fmla="*/ 5649298 w 6569477"/>
              <a:gd name="connsiteY1275" fmla="*/ 2274394 h 6858000"/>
              <a:gd name="connsiteX1276" fmla="*/ 5649298 w 6569477"/>
              <a:gd name="connsiteY1276" fmla="*/ 2257524 h 6858000"/>
              <a:gd name="connsiteX1277" fmla="*/ 5649298 w 6569477"/>
              <a:gd name="connsiteY1277" fmla="*/ 2249087 h 6858000"/>
              <a:gd name="connsiteX1278" fmla="*/ 5649297 w 6569477"/>
              <a:gd name="connsiteY1278" fmla="*/ 2240649 h 6858000"/>
              <a:gd name="connsiteX1279" fmla="*/ 5640860 w 6569477"/>
              <a:gd name="connsiteY1279" fmla="*/ 2240651 h 6858000"/>
              <a:gd name="connsiteX1280" fmla="*/ 5640862 w 6569477"/>
              <a:gd name="connsiteY1280" fmla="*/ 2223779 h 6858000"/>
              <a:gd name="connsiteX1281" fmla="*/ 5657734 w 6569477"/>
              <a:gd name="connsiteY1281" fmla="*/ 2232217 h 6858000"/>
              <a:gd name="connsiteX1282" fmla="*/ 5649298 w 6569477"/>
              <a:gd name="connsiteY1282" fmla="*/ 2206908 h 6858000"/>
              <a:gd name="connsiteX1283" fmla="*/ 5649298 w 6569477"/>
              <a:gd name="connsiteY1283" fmla="*/ 2198470 h 6858000"/>
              <a:gd name="connsiteX1284" fmla="*/ 5649297 w 6569477"/>
              <a:gd name="connsiteY1284" fmla="*/ 2190035 h 6858000"/>
              <a:gd name="connsiteX1285" fmla="*/ 5649298 w 6569477"/>
              <a:gd name="connsiteY1285" fmla="*/ 2181601 h 6858000"/>
              <a:gd name="connsiteX1286" fmla="*/ 5640859 w 6569477"/>
              <a:gd name="connsiteY1286" fmla="*/ 2147859 h 6858000"/>
              <a:gd name="connsiteX1287" fmla="*/ 5632426 w 6569477"/>
              <a:gd name="connsiteY1287" fmla="*/ 2139423 h 6858000"/>
              <a:gd name="connsiteX1288" fmla="*/ 5607121 w 6569477"/>
              <a:gd name="connsiteY1288" fmla="*/ 2055067 h 6858000"/>
              <a:gd name="connsiteX1289" fmla="*/ 5607118 w 6569477"/>
              <a:gd name="connsiteY1289" fmla="*/ 2038194 h 6858000"/>
              <a:gd name="connsiteX1290" fmla="*/ 5598684 w 6569477"/>
              <a:gd name="connsiteY1290" fmla="*/ 2038192 h 6858000"/>
              <a:gd name="connsiteX1291" fmla="*/ 5573377 w 6569477"/>
              <a:gd name="connsiteY1291" fmla="*/ 1962273 h 6858000"/>
              <a:gd name="connsiteX1292" fmla="*/ 5564941 w 6569477"/>
              <a:gd name="connsiteY1292" fmla="*/ 1962273 h 6858000"/>
              <a:gd name="connsiteX1293" fmla="*/ 5564941 w 6569477"/>
              <a:gd name="connsiteY1293" fmla="*/ 1953837 h 6858000"/>
              <a:gd name="connsiteX1294" fmla="*/ 5573376 w 6569477"/>
              <a:gd name="connsiteY1294" fmla="*/ 1953838 h 6858000"/>
              <a:gd name="connsiteX1295" fmla="*/ 5573377 w 6569477"/>
              <a:gd name="connsiteY1295" fmla="*/ 1945401 h 6858000"/>
              <a:gd name="connsiteX1296" fmla="*/ 5564941 w 6569477"/>
              <a:gd name="connsiteY1296" fmla="*/ 1936967 h 6858000"/>
              <a:gd name="connsiteX1297" fmla="*/ 5489019 w 6569477"/>
              <a:gd name="connsiteY1297" fmla="*/ 1700769 h 6858000"/>
              <a:gd name="connsiteX1298" fmla="*/ 5472148 w 6569477"/>
              <a:gd name="connsiteY1298" fmla="*/ 1633282 h 6858000"/>
              <a:gd name="connsiteX1299" fmla="*/ 5446841 w 6569477"/>
              <a:gd name="connsiteY1299" fmla="*/ 1591103 h 6858000"/>
              <a:gd name="connsiteX1300" fmla="*/ 5413098 w 6569477"/>
              <a:gd name="connsiteY1300" fmla="*/ 1523619 h 6858000"/>
              <a:gd name="connsiteX1301" fmla="*/ 5176900 w 6569477"/>
              <a:gd name="connsiteY1301" fmla="*/ 1034350 h 6858000"/>
              <a:gd name="connsiteX1302" fmla="*/ 5185333 w 6569477"/>
              <a:gd name="connsiteY1302" fmla="*/ 1017477 h 6858000"/>
              <a:gd name="connsiteX1303" fmla="*/ 5185335 w 6569477"/>
              <a:gd name="connsiteY1303" fmla="*/ 1025912 h 6858000"/>
              <a:gd name="connsiteX1304" fmla="*/ 5193769 w 6569477"/>
              <a:gd name="connsiteY1304" fmla="*/ 1025914 h 6858000"/>
              <a:gd name="connsiteX1305" fmla="*/ 5185332 w 6569477"/>
              <a:gd name="connsiteY1305" fmla="*/ 1009044 h 6858000"/>
              <a:gd name="connsiteX1306" fmla="*/ 5185332 w 6569477"/>
              <a:gd name="connsiteY1306" fmla="*/ 983737 h 6858000"/>
              <a:gd name="connsiteX1307" fmla="*/ 5151590 w 6569477"/>
              <a:gd name="connsiteY1307" fmla="*/ 958427 h 6858000"/>
              <a:gd name="connsiteX1308" fmla="*/ 5151589 w 6569477"/>
              <a:gd name="connsiteY1308" fmla="*/ 949995 h 6858000"/>
              <a:gd name="connsiteX1309" fmla="*/ 5143155 w 6569477"/>
              <a:gd name="connsiteY1309" fmla="*/ 941557 h 6858000"/>
              <a:gd name="connsiteX1310" fmla="*/ 5143155 w 6569477"/>
              <a:gd name="connsiteY1310" fmla="*/ 933122 h 6858000"/>
              <a:gd name="connsiteX1311" fmla="*/ 5134718 w 6569477"/>
              <a:gd name="connsiteY1311" fmla="*/ 933123 h 6858000"/>
              <a:gd name="connsiteX1312" fmla="*/ 5126283 w 6569477"/>
              <a:gd name="connsiteY1312" fmla="*/ 916250 h 6858000"/>
              <a:gd name="connsiteX1313" fmla="*/ 5109414 w 6569477"/>
              <a:gd name="connsiteY1313" fmla="*/ 874074 h 6858000"/>
              <a:gd name="connsiteX1314" fmla="*/ 5117847 w 6569477"/>
              <a:gd name="connsiteY1314" fmla="*/ 874073 h 6858000"/>
              <a:gd name="connsiteX1315" fmla="*/ 5126285 w 6569477"/>
              <a:gd name="connsiteY1315" fmla="*/ 882507 h 6858000"/>
              <a:gd name="connsiteX1316" fmla="*/ 5117848 w 6569477"/>
              <a:gd name="connsiteY1316" fmla="*/ 865636 h 6858000"/>
              <a:gd name="connsiteX1317" fmla="*/ 5109412 w 6569477"/>
              <a:gd name="connsiteY1317" fmla="*/ 857200 h 6858000"/>
              <a:gd name="connsiteX1318" fmla="*/ 5084104 w 6569477"/>
              <a:gd name="connsiteY1318" fmla="*/ 823460 h 6858000"/>
              <a:gd name="connsiteX1319" fmla="*/ 5084105 w 6569477"/>
              <a:gd name="connsiteY1319" fmla="*/ 815023 h 6858000"/>
              <a:gd name="connsiteX1320" fmla="*/ 5075670 w 6569477"/>
              <a:gd name="connsiteY1320" fmla="*/ 798150 h 6858000"/>
              <a:gd name="connsiteX1321" fmla="*/ 5067233 w 6569477"/>
              <a:gd name="connsiteY1321" fmla="*/ 798150 h 6858000"/>
              <a:gd name="connsiteX1322" fmla="*/ 5067232 w 6569477"/>
              <a:gd name="connsiteY1322" fmla="*/ 806587 h 6858000"/>
              <a:gd name="connsiteX1323" fmla="*/ 5058798 w 6569477"/>
              <a:gd name="connsiteY1323" fmla="*/ 781279 h 6858000"/>
              <a:gd name="connsiteX1324" fmla="*/ 5041925 w 6569477"/>
              <a:gd name="connsiteY1324" fmla="*/ 781279 h 6858000"/>
              <a:gd name="connsiteX1325" fmla="*/ 5041926 w 6569477"/>
              <a:gd name="connsiteY1325" fmla="*/ 764409 h 6858000"/>
              <a:gd name="connsiteX1326" fmla="*/ 5033489 w 6569477"/>
              <a:gd name="connsiteY1326" fmla="*/ 755973 h 6858000"/>
              <a:gd name="connsiteX1327" fmla="*/ 5033489 w 6569477"/>
              <a:gd name="connsiteY1327" fmla="*/ 747536 h 6858000"/>
              <a:gd name="connsiteX1328" fmla="*/ 5025055 w 6569477"/>
              <a:gd name="connsiteY1328" fmla="*/ 747536 h 6858000"/>
              <a:gd name="connsiteX1329" fmla="*/ 5025055 w 6569477"/>
              <a:gd name="connsiteY1329" fmla="*/ 755973 h 6858000"/>
              <a:gd name="connsiteX1330" fmla="*/ 4957570 w 6569477"/>
              <a:gd name="connsiteY1330" fmla="*/ 663182 h 6858000"/>
              <a:gd name="connsiteX1331" fmla="*/ 4949133 w 6569477"/>
              <a:gd name="connsiteY1331" fmla="*/ 646309 h 6858000"/>
              <a:gd name="connsiteX1332" fmla="*/ 4932264 w 6569477"/>
              <a:gd name="connsiteY1332" fmla="*/ 637873 h 6858000"/>
              <a:gd name="connsiteX1333" fmla="*/ 4932262 w 6569477"/>
              <a:gd name="connsiteY1333" fmla="*/ 644497 h 6858000"/>
              <a:gd name="connsiteX1334" fmla="*/ 4910645 w 6569477"/>
              <a:gd name="connsiteY1334" fmla="*/ 618234 h 6858000"/>
              <a:gd name="connsiteX1335" fmla="*/ 4839468 w 6569477"/>
              <a:gd name="connsiteY1335" fmla="*/ 519774 h 6858000"/>
              <a:gd name="connsiteX1336" fmla="*/ 4797289 w 6569477"/>
              <a:gd name="connsiteY1336" fmla="*/ 494466 h 6858000"/>
              <a:gd name="connsiteX1337" fmla="*/ 4797289 w 6569477"/>
              <a:gd name="connsiteY1337" fmla="*/ 469162 h 6858000"/>
              <a:gd name="connsiteX1338" fmla="*/ 4755109 w 6569477"/>
              <a:gd name="connsiteY1338" fmla="*/ 418545 h 6858000"/>
              <a:gd name="connsiteX1339" fmla="*/ 4721368 w 6569477"/>
              <a:gd name="connsiteY1339" fmla="*/ 401675 h 6858000"/>
              <a:gd name="connsiteX1340" fmla="*/ 4696060 w 6569477"/>
              <a:gd name="connsiteY1340" fmla="*/ 359495 h 6858000"/>
              <a:gd name="connsiteX1341" fmla="*/ 4704496 w 6569477"/>
              <a:gd name="connsiteY1341" fmla="*/ 359495 h 6858000"/>
              <a:gd name="connsiteX1342" fmla="*/ 4721369 w 6569477"/>
              <a:gd name="connsiteY1342" fmla="*/ 367932 h 6858000"/>
              <a:gd name="connsiteX1343" fmla="*/ 4712933 w 6569477"/>
              <a:gd name="connsiteY1343" fmla="*/ 351061 h 6858000"/>
              <a:gd name="connsiteX1344" fmla="*/ 4704497 w 6569477"/>
              <a:gd name="connsiteY1344" fmla="*/ 342625 h 6858000"/>
              <a:gd name="connsiteX1345" fmla="*/ 4729804 w 6569477"/>
              <a:gd name="connsiteY1345" fmla="*/ 359495 h 6858000"/>
              <a:gd name="connsiteX1346" fmla="*/ 4696060 w 6569477"/>
              <a:gd name="connsiteY1346" fmla="*/ 325754 h 6858000"/>
              <a:gd name="connsiteX1347" fmla="*/ 4687626 w 6569477"/>
              <a:gd name="connsiteY1347" fmla="*/ 317318 h 6858000"/>
              <a:gd name="connsiteX1348" fmla="*/ 4662317 w 6569477"/>
              <a:gd name="connsiteY1348" fmla="*/ 300447 h 6858000"/>
              <a:gd name="connsiteX1349" fmla="*/ 4670754 w 6569477"/>
              <a:gd name="connsiteY1349" fmla="*/ 317320 h 6858000"/>
              <a:gd name="connsiteX1350" fmla="*/ 4670753 w 6569477"/>
              <a:gd name="connsiteY1350" fmla="*/ 325755 h 6858000"/>
              <a:gd name="connsiteX1351" fmla="*/ 4645447 w 6569477"/>
              <a:gd name="connsiteY1351" fmla="*/ 300448 h 6858000"/>
              <a:gd name="connsiteX1352" fmla="*/ 4653882 w 6569477"/>
              <a:gd name="connsiteY1352" fmla="*/ 334188 h 6858000"/>
              <a:gd name="connsiteX1353" fmla="*/ 4620140 w 6569477"/>
              <a:gd name="connsiteY1353" fmla="*/ 275141 h 6858000"/>
              <a:gd name="connsiteX1354" fmla="*/ 4628578 w 6569477"/>
              <a:gd name="connsiteY1354" fmla="*/ 283575 h 6858000"/>
              <a:gd name="connsiteX1355" fmla="*/ 4645446 w 6569477"/>
              <a:gd name="connsiteY1355" fmla="*/ 283575 h 6858000"/>
              <a:gd name="connsiteX1356" fmla="*/ 4628576 w 6569477"/>
              <a:gd name="connsiteY1356" fmla="*/ 266706 h 6858000"/>
              <a:gd name="connsiteX1357" fmla="*/ 4628576 w 6569477"/>
              <a:gd name="connsiteY1357" fmla="*/ 258268 h 6858000"/>
              <a:gd name="connsiteX1358" fmla="*/ 4628578 w 6569477"/>
              <a:gd name="connsiteY1358" fmla="*/ 249831 h 6858000"/>
              <a:gd name="connsiteX1359" fmla="*/ 4637010 w 6569477"/>
              <a:gd name="connsiteY1359" fmla="*/ 249831 h 6858000"/>
              <a:gd name="connsiteX1360" fmla="*/ 4620140 w 6569477"/>
              <a:gd name="connsiteY1360" fmla="*/ 241397 h 6858000"/>
              <a:gd name="connsiteX1361" fmla="*/ 4611704 w 6569477"/>
              <a:gd name="connsiteY1361" fmla="*/ 232961 h 6858000"/>
              <a:gd name="connsiteX1362" fmla="*/ 4594835 w 6569477"/>
              <a:gd name="connsiteY1362" fmla="*/ 199218 h 6858000"/>
              <a:gd name="connsiteX1363" fmla="*/ 4603267 w 6569477"/>
              <a:gd name="connsiteY1363" fmla="*/ 207654 h 6858000"/>
              <a:gd name="connsiteX1364" fmla="*/ 4620140 w 6569477"/>
              <a:gd name="connsiteY1364" fmla="*/ 216090 h 6858000"/>
              <a:gd name="connsiteX1365" fmla="*/ 4603267 w 6569477"/>
              <a:gd name="connsiteY1365" fmla="*/ 190783 h 6858000"/>
              <a:gd name="connsiteX1366" fmla="*/ 4594832 w 6569477"/>
              <a:gd name="connsiteY1366" fmla="*/ 182347 h 6858000"/>
              <a:gd name="connsiteX1367" fmla="*/ 4586397 w 6569477"/>
              <a:gd name="connsiteY1367" fmla="*/ 173911 h 6858000"/>
              <a:gd name="connsiteX1368" fmla="*/ 4569526 w 6569477"/>
              <a:gd name="connsiteY1368" fmla="*/ 173913 h 6858000"/>
              <a:gd name="connsiteX1369" fmla="*/ 4577960 w 6569477"/>
              <a:gd name="connsiteY1369" fmla="*/ 190784 h 6858000"/>
              <a:gd name="connsiteX1370" fmla="*/ 4586396 w 6569477"/>
              <a:gd name="connsiteY1370" fmla="*/ 190783 h 6858000"/>
              <a:gd name="connsiteX1371" fmla="*/ 4594835 w 6569477"/>
              <a:gd name="connsiteY1371" fmla="*/ 199218 h 6858000"/>
              <a:gd name="connsiteX1372" fmla="*/ 4603267 w 6569477"/>
              <a:gd name="connsiteY1372" fmla="*/ 232961 h 6858000"/>
              <a:gd name="connsiteX1373" fmla="*/ 4594833 w 6569477"/>
              <a:gd name="connsiteY1373" fmla="*/ 224525 h 6858000"/>
              <a:gd name="connsiteX1374" fmla="*/ 4594835 w 6569477"/>
              <a:gd name="connsiteY1374" fmla="*/ 232961 h 6858000"/>
              <a:gd name="connsiteX1375" fmla="*/ 4594833 w 6569477"/>
              <a:gd name="connsiteY1375" fmla="*/ 241395 h 6858000"/>
              <a:gd name="connsiteX1376" fmla="*/ 4603266 w 6569477"/>
              <a:gd name="connsiteY1376" fmla="*/ 241396 h 6858000"/>
              <a:gd name="connsiteX1377" fmla="*/ 4611704 w 6569477"/>
              <a:gd name="connsiteY1377" fmla="*/ 249833 h 6858000"/>
              <a:gd name="connsiteX1378" fmla="*/ 4603267 w 6569477"/>
              <a:gd name="connsiteY1378" fmla="*/ 249831 h 6858000"/>
              <a:gd name="connsiteX1379" fmla="*/ 4611704 w 6569477"/>
              <a:gd name="connsiteY1379" fmla="*/ 258268 h 6858000"/>
              <a:gd name="connsiteX1380" fmla="*/ 4611703 w 6569477"/>
              <a:gd name="connsiteY1380" fmla="*/ 266704 h 6858000"/>
              <a:gd name="connsiteX1381" fmla="*/ 4552654 w 6569477"/>
              <a:gd name="connsiteY1381" fmla="*/ 207654 h 6858000"/>
              <a:gd name="connsiteX1382" fmla="*/ 4561090 w 6569477"/>
              <a:gd name="connsiteY1382" fmla="*/ 207654 h 6858000"/>
              <a:gd name="connsiteX1383" fmla="*/ 4569525 w 6569477"/>
              <a:gd name="connsiteY1383" fmla="*/ 207654 h 6858000"/>
              <a:gd name="connsiteX1384" fmla="*/ 4561090 w 6569477"/>
              <a:gd name="connsiteY1384" fmla="*/ 199218 h 6858000"/>
              <a:gd name="connsiteX1385" fmla="*/ 4552654 w 6569477"/>
              <a:gd name="connsiteY1385" fmla="*/ 199219 h 6858000"/>
              <a:gd name="connsiteX1386" fmla="*/ 4544217 w 6569477"/>
              <a:gd name="connsiteY1386" fmla="*/ 190783 h 6858000"/>
              <a:gd name="connsiteX1387" fmla="*/ 4527347 w 6569477"/>
              <a:gd name="connsiteY1387" fmla="*/ 157040 h 6858000"/>
              <a:gd name="connsiteX1388" fmla="*/ 4527346 w 6569477"/>
              <a:gd name="connsiteY1388" fmla="*/ 148604 h 6858000"/>
              <a:gd name="connsiteX1389" fmla="*/ 4518910 w 6569477"/>
              <a:gd name="connsiteY1389" fmla="*/ 140168 h 6858000"/>
              <a:gd name="connsiteX1390" fmla="*/ 4510474 w 6569477"/>
              <a:gd name="connsiteY1390" fmla="*/ 140168 h 6858000"/>
              <a:gd name="connsiteX1391" fmla="*/ 4510474 w 6569477"/>
              <a:gd name="connsiteY1391" fmla="*/ 148604 h 6858000"/>
              <a:gd name="connsiteX1392" fmla="*/ 4476732 w 6569477"/>
              <a:gd name="connsiteY1392" fmla="*/ 106427 h 6858000"/>
              <a:gd name="connsiteX1393" fmla="*/ 4468297 w 6569477"/>
              <a:gd name="connsiteY1393" fmla="*/ 97990 h 6858000"/>
              <a:gd name="connsiteX1394" fmla="*/ 4459861 w 6569477"/>
              <a:gd name="connsiteY1394" fmla="*/ 97990 h 6858000"/>
              <a:gd name="connsiteX1395" fmla="*/ 4459861 w 6569477"/>
              <a:gd name="connsiteY1395" fmla="*/ 106428 h 6858000"/>
              <a:gd name="connsiteX1396" fmla="*/ 4426117 w 6569477"/>
              <a:gd name="connsiteY1396" fmla="*/ 89554 h 6858000"/>
              <a:gd name="connsiteX1397" fmla="*/ 4388156 w 6569477"/>
              <a:gd name="connsiteY1397" fmla="*/ 29450 h 6858000"/>
              <a:gd name="connsiteX1398" fmla="*/ 4360109 w 6569477"/>
              <a:gd name="connsiteY1398" fmla="*/ 0 h 6858000"/>
              <a:gd name="connsiteX1399" fmla="*/ 4638592 w 6569477"/>
              <a:gd name="connsiteY1399" fmla="*/ 0 h 6858000"/>
              <a:gd name="connsiteX1400" fmla="*/ 4699158 w 6569477"/>
              <a:gd name="connsiteY1400" fmla="*/ 62995 h 6858000"/>
              <a:gd name="connsiteX1401" fmla="*/ 5404662 w 6569477"/>
              <a:gd name="connsiteY1401" fmla="*/ 1051221 h 6858000"/>
              <a:gd name="connsiteX1402" fmla="*/ 5938418 w 6569477"/>
              <a:gd name="connsiteY1402" fmla="*/ 2935851 h 6858000"/>
              <a:gd name="connsiteX1403" fmla="*/ 5947253 w 6569477"/>
              <a:gd name="connsiteY1403" fmla="*/ 3112842 h 6858000"/>
              <a:gd name="connsiteX1404" fmla="*/ 5951125 w 6569477"/>
              <a:gd name="connsiteY1404" fmla="*/ 3133338 h 6858000"/>
              <a:gd name="connsiteX1405" fmla="*/ 5950868 w 6569477"/>
              <a:gd name="connsiteY1405" fmla="*/ 3126941 h 6858000"/>
              <a:gd name="connsiteX1406" fmla="*/ 5953938 w 6569477"/>
              <a:gd name="connsiteY1406" fmla="*/ 3123616 h 6858000"/>
              <a:gd name="connsiteX1407" fmla="*/ 5954453 w 6569477"/>
              <a:gd name="connsiteY1407" fmla="*/ 3136408 h 6858000"/>
              <a:gd name="connsiteX1408" fmla="*/ 5957779 w 6569477"/>
              <a:gd name="connsiteY1408" fmla="*/ 3139480 h 6858000"/>
              <a:gd name="connsiteX1409" fmla="*/ 5954710 w 6569477"/>
              <a:gd name="connsiteY1409" fmla="*/ 3142804 h 6858000"/>
              <a:gd name="connsiteX1410" fmla="*/ 5960116 w 6569477"/>
              <a:gd name="connsiteY1410" fmla="*/ 3277128 h 6858000"/>
              <a:gd name="connsiteX1411" fmla="*/ 5972174 w 6569477"/>
              <a:gd name="connsiteY1411" fmla="*/ 3417593 h 6858000"/>
              <a:gd name="connsiteX1412" fmla="*/ 5962709 w 6569477"/>
              <a:gd name="connsiteY1412" fmla="*/ 3421173 h 6858000"/>
              <a:gd name="connsiteX1413" fmla="*/ 5968094 w 6569477"/>
              <a:gd name="connsiteY1413" fmla="*/ 3475415 h 6858000"/>
              <a:gd name="connsiteX1414" fmla="*/ 5964787 w 6569477"/>
              <a:gd name="connsiteY1414" fmla="*/ 3552426 h 6858000"/>
              <a:gd name="connsiteX1415" fmla="*/ 5951498 w 6569477"/>
              <a:gd name="connsiteY1415" fmla="*/ 3620225 h 6858000"/>
              <a:gd name="connsiteX1416" fmla="*/ 5941518 w 6569477"/>
              <a:gd name="connsiteY1416" fmla="*/ 3611013 h 6858000"/>
              <a:gd name="connsiteX1417" fmla="*/ 5933358 w 6569477"/>
              <a:gd name="connsiteY1417" fmla="*/ 3726657 h 6858000"/>
              <a:gd name="connsiteX1418" fmla="*/ 5932401 w 6569477"/>
              <a:gd name="connsiteY1418" fmla="*/ 3750159 h 6858000"/>
              <a:gd name="connsiteX1419" fmla="*/ 5936112 w 6569477"/>
              <a:gd name="connsiteY1419" fmla="*/ 3742197 h 6858000"/>
              <a:gd name="connsiteX1420" fmla="*/ 5931041 w 6569477"/>
              <a:gd name="connsiteY1420" fmla="*/ 3783572 h 6858000"/>
              <a:gd name="connsiteX1421" fmla="*/ 5930942 w 6569477"/>
              <a:gd name="connsiteY1421" fmla="*/ 3786013 h 6858000"/>
              <a:gd name="connsiteX1422" fmla="*/ 5930199 w 6569477"/>
              <a:gd name="connsiteY1422" fmla="*/ 3790443 h 6858000"/>
              <a:gd name="connsiteX1423" fmla="*/ 5909750 w 6569477"/>
              <a:gd name="connsiteY1423" fmla="*/ 3957308 h 6858000"/>
              <a:gd name="connsiteX1424" fmla="*/ 5877062 w 6569477"/>
              <a:gd name="connsiteY1424" fmla="*/ 4172416 h 6858000"/>
              <a:gd name="connsiteX1425" fmla="*/ 5868625 w 6569477"/>
              <a:gd name="connsiteY1425" fmla="*/ 4214595 h 6858000"/>
              <a:gd name="connsiteX1426" fmla="*/ 5609277 w 6569477"/>
              <a:gd name="connsiteY1426" fmla="*/ 5137233 h 6858000"/>
              <a:gd name="connsiteX1427" fmla="*/ 5491924 w 6569477"/>
              <a:gd name="connsiteY1427" fmla="*/ 5411666 h 6858000"/>
              <a:gd name="connsiteX1428" fmla="*/ 5491547 w 6569477"/>
              <a:gd name="connsiteY1428" fmla="*/ 5414872 h 6858000"/>
              <a:gd name="connsiteX1429" fmla="*/ 5487221 w 6569477"/>
              <a:gd name="connsiteY1429" fmla="*/ 5422780 h 6858000"/>
              <a:gd name="connsiteX1430" fmla="*/ 5489486 w 6569477"/>
              <a:gd name="connsiteY1430" fmla="*/ 5427576 h 6858000"/>
              <a:gd name="connsiteX1431" fmla="*/ 5484693 w 6569477"/>
              <a:gd name="connsiteY1431" fmla="*/ 5429840 h 6858000"/>
              <a:gd name="connsiteX1432" fmla="*/ 5431604 w 6569477"/>
              <a:gd name="connsiteY1432" fmla="*/ 5578103 h 6858000"/>
              <a:gd name="connsiteX1433" fmla="*/ 5383045 w 6569477"/>
              <a:gd name="connsiteY1433" fmla="*/ 5735954 h 6858000"/>
              <a:gd name="connsiteX1434" fmla="*/ 5371193 w 6569477"/>
              <a:gd name="connsiteY1434" fmla="*/ 5735689 h 6858000"/>
              <a:gd name="connsiteX1435" fmla="*/ 5353234 w 6569477"/>
              <a:gd name="connsiteY1435" fmla="*/ 5796964 h 6858000"/>
              <a:gd name="connsiteX1436" fmla="*/ 5315838 w 6569477"/>
              <a:gd name="connsiteY1436" fmla="*/ 5879154 h 6858000"/>
              <a:gd name="connsiteX1437" fmla="*/ 5271646 w 6569477"/>
              <a:gd name="connsiteY1437" fmla="*/ 5946958 h 6858000"/>
              <a:gd name="connsiteX1438" fmla="*/ 5264849 w 6569477"/>
              <a:gd name="connsiteY1438" fmla="*/ 5932571 h 6858000"/>
              <a:gd name="connsiteX1439" fmla="*/ 5205226 w 6569477"/>
              <a:gd name="connsiteY1439" fmla="*/ 6054591 h 6858000"/>
              <a:gd name="connsiteX1440" fmla="*/ 5133488 w 6569477"/>
              <a:gd name="connsiteY1440" fmla="*/ 6188200 h 6858000"/>
              <a:gd name="connsiteX1441" fmla="*/ 5117105 w 6569477"/>
              <a:gd name="connsiteY1441" fmla="*/ 6178342 h 6858000"/>
              <a:gd name="connsiteX1442" fmla="*/ 5104989 w 6569477"/>
              <a:gd name="connsiteY1442" fmla="*/ 6189932 h 6858000"/>
              <a:gd name="connsiteX1443" fmla="*/ 5105252 w 6569477"/>
              <a:gd name="connsiteY1443" fmla="*/ 6178076 h 6858000"/>
              <a:gd name="connsiteX1444" fmla="*/ 5107780 w 6569477"/>
              <a:gd name="connsiteY1444" fmla="*/ 6171017 h 6858000"/>
              <a:gd name="connsiteX1445" fmla="*/ 5110570 w 6569477"/>
              <a:gd name="connsiteY1445" fmla="*/ 6152101 h 6858000"/>
              <a:gd name="connsiteX1446" fmla="*/ 5117630 w 6569477"/>
              <a:gd name="connsiteY1446" fmla="*/ 6154631 h 6858000"/>
              <a:gd name="connsiteX1447" fmla="*/ 5124951 w 6569477"/>
              <a:gd name="connsiteY1447" fmla="*/ 6145306 h 6858000"/>
              <a:gd name="connsiteX1448" fmla="*/ 5124689 w 6569477"/>
              <a:gd name="connsiteY1448" fmla="*/ 6157162 h 6858000"/>
              <a:gd name="connsiteX1449" fmla="*/ 5122160 w 6569477"/>
              <a:gd name="connsiteY1449" fmla="*/ 6164222 h 6858000"/>
              <a:gd name="connsiteX1450" fmla="*/ 5161821 w 6569477"/>
              <a:gd name="connsiteY1450" fmla="*/ 6086827 h 6858000"/>
              <a:gd name="connsiteX1451" fmla="*/ 5223710 w 6569477"/>
              <a:gd name="connsiteY1451" fmla="*/ 5969604 h 6858000"/>
              <a:gd name="connsiteX1452" fmla="*/ 5255262 w 6569477"/>
              <a:gd name="connsiteY1452" fmla="*/ 5937100 h 6858000"/>
              <a:gd name="connsiteX1453" fmla="*/ 5265899 w 6569477"/>
              <a:gd name="connsiteY1453" fmla="*/ 5885149 h 6858000"/>
              <a:gd name="connsiteX1454" fmla="*/ 5310355 w 6569477"/>
              <a:gd name="connsiteY1454" fmla="*/ 5805490 h 6858000"/>
              <a:gd name="connsiteX1455" fmla="*/ 5342957 w 6569477"/>
              <a:gd name="connsiteY1455" fmla="*/ 5725565 h 6858000"/>
              <a:gd name="connsiteX1456" fmla="*/ 5359603 w 6569477"/>
              <a:gd name="connsiteY1456" fmla="*/ 5723566 h 6858000"/>
              <a:gd name="connsiteX1457" fmla="*/ 5405162 w 6569477"/>
              <a:gd name="connsiteY1457" fmla="*/ 5607458 h 6858000"/>
              <a:gd name="connsiteX1458" fmla="*/ 5419834 w 6569477"/>
              <a:gd name="connsiteY1458" fmla="*/ 5556614 h 6858000"/>
              <a:gd name="connsiteX1459" fmla="*/ 5343783 w 6569477"/>
              <a:gd name="connsiteY1459" fmla="*/ 5707015 h 6858000"/>
              <a:gd name="connsiteX1460" fmla="*/ 4588841 w 6569477"/>
              <a:gd name="connsiteY1460" fmla="*/ 6742552 h 6858000"/>
              <a:gd name="connsiteX1461" fmla="*/ 4469515 w 6569477"/>
              <a:gd name="connsiteY1461" fmla="*/ 6858000 h 6858000"/>
              <a:gd name="connsiteX1462" fmla="*/ 4102414 w 6569477"/>
              <a:gd name="connsiteY1462" fmla="*/ 6858000 h 6858000"/>
              <a:gd name="connsiteX1463" fmla="*/ 4156175 w 6569477"/>
              <a:gd name="connsiteY1463" fmla="*/ 6787476 h 6858000"/>
              <a:gd name="connsiteX1464" fmla="*/ 4333324 w 6569477"/>
              <a:gd name="connsiteY1464" fmla="*/ 6525971 h 6858000"/>
              <a:gd name="connsiteX1465" fmla="*/ 4350197 w 6569477"/>
              <a:gd name="connsiteY1465" fmla="*/ 6551277 h 6858000"/>
              <a:gd name="connsiteX1466" fmla="*/ 4451424 w 6569477"/>
              <a:gd name="connsiteY1466" fmla="*/ 6365693 h 6858000"/>
              <a:gd name="connsiteX1467" fmla="*/ 4527346 w 6569477"/>
              <a:gd name="connsiteY1467" fmla="*/ 6225714 h 6858000"/>
              <a:gd name="connsiteX1468" fmla="*/ 4556321 w 6569477"/>
              <a:gd name="connsiteY1468" fmla="*/ 6179312 h 6858000"/>
              <a:gd name="connsiteX1469" fmla="*/ 4561089 w 6569477"/>
              <a:gd name="connsiteY1469" fmla="*/ 6180105 h 6858000"/>
              <a:gd name="connsiteX1470" fmla="*/ 4577961 w 6569477"/>
              <a:gd name="connsiteY1470" fmla="*/ 6171673 h 6858000"/>
              <a:gd name="connsiteX1471" fmla="*/ 4586396 w 6569477"/>
              <a:gd name="connsiteY1471" fmla="*/ 6171671 h 6858000"/>
              <a:gd name="connsiteX1472" fmla="*/ 4603267 w 6569477"/>
              <a:gd name="connsiteY1472" fmla="*/ 6129493 h 6858000"/>
              <a:gd name="connsiteX1473" fmla="*/ 4620139 w 6569477"/>
              <a:gd name="connsiteY1473" fmla="*/ 6112623 h 6858000"/>
              <a:gd name="connsiteX1474" fmla="*/ 4620140 w 6569477"/>
              <a:gd name="connsiteY1474" fmla="*/ 6104185 h 6858000"/>
              <a:gd name="connsiteX1475" fmla="*/ 4611704 w 6569477"/>
              <a:gd name="connsiteY1475" fmla="*/ 6104186 h 6858000"/>
              <a:gd name="connsiteX1476" fmla="*/ 4645446 w 6569477"/>
              <a:gd name="connsiteY1476" fmla="*/ 6049356 h 6858000"/>
              <a:gd name="connsiteX1477" fmla="*/ 4658579 w 6569477"/>
              <a:gd name="connsiteY1477" fmla="*/ 6024607 h 6858000"/>
              <a:gd name="connsiteX1478" fmla="*/ 4657191 w 6569477"/>
              <a:gd name="connsiteY1478" fmla="*/ 6022823 h 6858000"/>
              <a:gd name="connsiteX1479" fmla="*/ 4637720 w 6569477"/>
              <a:gd name="connsiteY1479" fmla="*/ 6031225 h 6858000"/>
              <a:gd name="connsiteX1480" fmla="*/ 4625218 w 6569477"/>
              <a:gd name="connsiteY1480" fmla="*/ 6042395 h 6858000"/>
              <a:gd name="connsiteX1481" fmla="*/ 4625358 w 6569477"/>
              <a:gd name="connsiteY1481" fmla="*/ 6039920 h 6858000"/>
              <a:gd name="connsiteX1482" fmla="*/ 4603267 w 6569477"/>
              <a:gd name="connsiteY1482" fmla="*/ 6062007 h 6858000"/>
              <a:gd name="connsiteX1483" fmla="*/ 4620139 w 6569477"/>
              <a:gd name="connsiteY1483" fmla="*/ 6036700 h 6858000"/>
              <a:gd name="connsiteX1484" fmla="*/ 4502039 w 6569477"/>
              <a:gd name="connsiteY1484" fmla="*/ 6188543 h 6858000"/>
              <a:gd name="connsiteX1485" fmla="*/ 4383940 w 6569477"/>
              <a:gd name="connsiteY1485" fmla="*/ 6357257 h 6858000"/>
              <a:gd name="connsiteX1486" fmla="*/ 4367067 w 6569477"/>
              <a:gd name="connsiteY1486" fmla="*/ 6357256 h 6858000"/>
              <a:gd name="connsiteX1487" fmla="*/ 4240530 w 6569477"/>
              <a:gd name="connsiteY1487" fmla="*/ 6492227 h 6858000"/>
              <a:gd name="connsiteX1488" fmla="*/ 4189918 w 6569477"/>
              <a:gd name="connsiteY1488" fmla="*/ 6542842 h 6858000"/>
              <a:gd name="connsiteX1489" fmla="*/ 4173045 w 6569477"/>
              <a:gd name="connsiteY1489" fmla="*/ 6568148 h 6858000"/>
              <a:gd name="connsiteX1490" fmla="*/ 4130868 w 6569477"/>
              <a:gd name="connsiteY1490" fmla="*/ 6601891 h 6858000"/>
              <a:gd name="connsiteX1491" fmla="*/ 4054944 w 6569477"/>
              <a:gd name="connsiteY1491" fmla="*/ 6686246 h 6858000"/>
              <a:gd name="connsiteX1492" fmla="*/ 3979024 w 6569477"/>
              <a:gd name="connsiteY1492" fmla="*/ 6762169 h 6858000"/>
              <a:gd name="connsiteX1493" fmla="*/ 3916151 w 6569477"/>
              <a:gd name="connsiteY1493" fmla="*/ 6823459 h 6858000"/>
              <a:gd name="connsiteX1494" fmla="*/ 3874750 w 6569477"/>
              <a:gd name="connsiteY1494" fmla="*/ 6858000 h 6858000"/>
              <a:gd name="connsiteX1495" fmla="*/ 3809992 w 6569477"/>
              <a:gd name="connsiteY1495" fmla="*/ 6858000 h 6858000"/>
              <a:gd name="connsiteX1496" fmla="*/ 3835617 w 6569477"/>
              <a:gd name="connsiteY1496" fmla="*/ 6838089 h 6858000"/>
              <a:gd name="connsiteX1497" fmla="*/ 4139304 w 6569477"/>
              <a:gd name="connsiteY1497" fmla="*/ 6576584 h 6858000"/>
              <a:gd name="connsiteX1498" fmla="*/ 4046510 w 6569477"/>
              <a:gd name="connsiteY1498" fmla="*/ 6652505 h 6858000"/>
              <a:gd name="connsiteX1499" fmla="*/ 4021202 w 6569477"/>
              <a:gd name="connsiteY1499" fmla="*/ 6660941 h 6858000"/>
              <a:gd name="connsiteX1500" fmla="*/ 3810311 w 6569477"/>
              <a:gd name="connsiteY1500" fmla="*/ 6829655 h 6858000"/>
              <a:gd name="connsiteX1501" fmla="*/ 3774445 w 6569477"/>
              <a:gd name="connsiteY1501" fmla="*/ 6858000 h 6858000"/>
              <a:gd name="connsiteX1502" fmla="*/ 3720522 w 6569477"/>
              <a:gd name="connsiteY1502" fmla="*/ 6858000 h 6858000"/>
              <a:gd name="connsiteX1503" fmla="*/ 3734388 w 6569477"/>
              <a:gd name="connsiteY1503" fmla="*/ 6846525 h 6858000"/>
              <a:gd name="connsiteX1504" fmla="*/ 3768132 w 6569477"/>
              <a:gd name="connsiteY1504" fmla="*/ 6821217 h 6858000"/>
              <a:gd name="connsiteX1505" fmla="*/ 3869358 w 6569477"/>
              <a:gd name="connsiteY1505" fmla="*/ 6745298 h 6858000"/>
              <a:gd name="connsiteX1506" fmla="*/ 3911538 w 6569477"/>
              <a:gd name="connsiteY1506" fmla="*/ 6711555 h 6858000"/>
              <a:gd name="connsiteX1507" fmla="*/ 3919975 w 6569477"/>
              <a:gd name="connsiteY1507" fmla="*/ 6711555 h 6858000"/>
              <a:gd name="connsiteX1508" fmla="*/ 3928411 w 6569477"/>
              <a:gd name="connsiteY1508" fmla="*/ 6703118 h 6858000"/>
              <a:gd name="connsiteX1509" fmla="*/ 3928411 w 6569477"/>
              <a:gd name="connsiteY1509" fmla="*/ 6694684 h 6858000"/>
              <a:gd name="connsiteX1510" fmla="*/ 3936845 w 6569477"/>
              <a:gd name="connsiteY1510" fmla="*/ 6694684 h 6858000"/>
              <a:gd name="connsiteX1511" fmla="*/ 4097124 w 6569477"/>
              <a:gd name="connsiteY1511" fmla="*/ 6551277 h 6858000"/>
              <a:gd name="connsiteX1512" fmla="*/ 4113995 w 6569477"/>
              <a:gd name="connsiteY1512" fmla="*/ 6542841 h 6858000"/>
              <a:gd name="connsiteX1513" fmla="*/ 4122431 w 6569477"/>
              <a:gd name="connsiteY1513" fmla="*/ 6542841 h 6858000"/>
              <a:gd name="connsiteX1514" fmla="*/ 4130869 w 6569477"/>
              <a:gd name="connsiteY1514" fmla="*/ 6534407 h 6858000"/>
              <a:gd name="connsiteX1515" fmla="*/ 4130868 w 6569477"/>
              <a:gd name="connsiteY1515" fmla="*/ 6525971 h 6858000"/>
              <a:gd name="connsiteX1516" fmla="*/ 4189919 w 6569477"/>
              <a:gd name="connsiteY1516" fmla="*/ 6458484 h 6858000"/>
              <a:gd name="connsiteX1517" fmla="*/ 4198354 w 6569477"/>
              <a:gd name="connsiteY1517" fmla="*/ 6450050 h 6858000"/>
              <a:gd name="connsiteX1518" fmla="*/ 4206790 w 6569477"/>
              <a:gd name="connsiteY1518" fmla="*/ 6433178 h 6858000"/>
              <a:gd name="connsiteX1519" fmla="*/ 4190270 w 6569477"/>
              <a:gd name="connsiteY1519" fmla="*/ 6433178 h 6858000"/>
              <a:gd name="connsiteX1520" fmla="*/ 4207843 w 6569477"/>
              <a:gd name="connsiteY1520" fmla="*/ 6416307 h 6858000"/>
              <a:gd name="connsiteX1521" fmla="*/ 4215199 w 6569477"/>
              <a:gd name="connsiteY1521" fmla="*/ 6391088 h 6858000"/>
              <a:gd name="connsiteX1522" fmla="*/ 4215378 w 6569477"/>
              <a:gd name="connsiteY1522" fmla="*/ 6390919 h 6858000"/>
              <a:gd name="connsiteX1523" fmla="*/ 4244751 w 6569477"/>
              <a:gd name="connsiteY1523" fmla="*/ 6375183 h 6858000"/>
              <a:gd name="connsiteX1524" fmla="*/ 4274275 w 6569477"/>
              <a:gd name="connsiteY1524" fmla="*/ 6340386 h 6858000"/>
              <a:gd name="connsiteX1525" fmla="*/ 4282710 w 6569477"/>
              <a:gd name="connsiteY1525" fmla="*/ 6340386 h 6858000"/>
              <a:gd name="connsiteX1526" fmla="*/ 4282712 w 6569477"/>
              <a:gd name="connsiteY1526" fmla="*/ 6331950 h 6858000"/>
              <a:gd name="connsiteX1527" fmla="*/ 4282711 w 6569477"/>
              <a:gd name="connsiteY1527" fmla="*/ 6323514 h 6858000"/>
              <a:gd name="connsiteX1528" fmla="*/ 4308018 w 6569477"/>
              <a:gd name="connsiteY1528" fmla="*/ 6315078 h 6858000"/>
              <a:gd name="connsiteX1529" fmla="*/ 4299581 w 6569477"/>
              <a:gd name="connsiteY1529" fmla="*/ 6323514 h 6858000"/>
              <a:gd name="connsiteX1530" fmla="*/ 4291147 w 6569477"/>
              <a:gd name="connsiteY1530" fmla="*/ 6340386 h 6858000"/>
              <a:gd name="connsiteX1531" fmla="*/ 4308019 w 6569477"/>
              <a:gd name="connsiteY1531" fmla="*/ 6331950 h 6858000"/>
              <a:gd name="connsiteX1532" fmla="*/ 4316453 w 6569477"/>
              <a:gd name="connsiteY1532" fmla="*/ 6331950 h 6858000"/>
              <a:gd name="connsiteX1533" fmla="*/ 4282711 w 6569477"/>
              <a:gd name="connsiteY1533" fmla="*/ 6374128 h 6858000"/>
              <a:gd name="connsiteX1534" fmla="*/ 4544217 w 6569477"/>
              <a:gd name="connsiteY1534" fmla="*/ 6104187 h 6858000"/>
              <a:gd name="connsiteX1535" fmla="*/ 4569526 w 6569477"/>
              <a:gd name="connsiteY1535" fmla="*/ 6070442 h 6858000"/>
              <a:gd name="connsiteX1536" fmla="*/ 4577961 w 6569477"/>
              <a:gd name="connsiteY1536" fmla="*/ 6062009 h 6858000"/>
              <a:gd name="connsiteX1537" fmla="*/ 4683408 w 6569477"/>
              <a:gd name="connsiteY1537" fmla="*/ 5931256 h 6858000"/>
              <a:gd name="connsiteX1538" fmla="*/ 4748312 w 6569477"/>
              <a:gd name="connsiteY1538" fmla="*/ 5835198 h 6858000"/>
              <a:gd name="connsiteX1539" fmla="*/ 4751363 w 6569477"/>
              <a:gd name="connsiteY1539" fmla="*/ 5826231 h 6858000"/>
              <a:gd name="connsiteX1540" fmla="*/ 4767931 w 6569477"/>
              <a:gd name="connsiteY1540" fmla="*/ 5806085 h 6858000"/>
              <a:gd name="connsiteX1541" fmla="*/ 4768003 w 6569477"/>
              <a:gd name="connsiteY1541" fmla="*/ 5806053 h 6858000"/>
              <a:gd name="connsiteX1542" fmla="*/ 4788853 w 6569477"/>
              <a:gd name="connsiteY1542" fmla="*/ 5775196 h 6858000"/>
              <a:gd name="connsiteX1543" fmla="*/ 4792070 w 6569477"/>
              <a:gd name="connsiteY1543" fmla="*/ 5772856 h 6858000"/>
              <a:gd name="connsiteX1544" fmla="*/ 4793063 w 6569477"/>
              <a:gd name="connsiteY1544" fmla="*/ 5765638 h 6858000"/>
              <a:gd name="connsiteX1545" fmla="*/ 4796398 w 6569477"/>
              <a:gd name="connsiteY1545" fmla="*/ 5743259 h 6858000"/>
              <a:gd name="connsiteX1546" fmla="*/ 4843536 w 6569477"/>
              <a:gd name="connsiteY1546" fmla="*/ 5665159 h 6858000"/>
              <a:gd name="connsiteX1547" fmla="*/ 4878837 w 6569477"/>
              <a:gd name="connsiteY1547" fmla="*/ 5586387 h 6858000"/>
              <a:gd name="connsiteX1548" fmla="*/ 4895541 w 6569477"/>
              <a:gd name="connsiteY1548" fmla="*/ 5584956 h 6858000"/>
              <a:gd name="connsiteX1549" fmla="*/ 4981973 w 6569477"/>
              <a:gd name="connsiteY1549" fmla="*/ 5357045 h 6858000"/>
              <a:gd name="connsiteX1550" fmla="*/ 4962502 w 6569477"/>
              <a:gd name="connsiteY1550" fmla="*/ 5365447 h 6858000"/>
              <a:gd name="connsiteX1551" fmla="*/ 5038742 w 6569477"/>
              <a:gd name="connsiteY1551" fmla="*/ 5234354 h 6858000"/>
              <a:gd name="connsiteX1552" fmla="*/ 5031211 w 6569477"/>
              <a:gd name="connsiteY1552" fmla="*/ 5283813 h 6858000"/>
              <a:gd name="connsiteX1553" fmla="*/ 5033979 w 6569477"/>
              <a:gd name="connsiteY1553" fmla="*/ 5276843 h 6858000"/>
              <a:gd name="connsiteX1554" fmla="*/ 5038846 w 6569477"/>
              <a:gd name="connsiteY1554" fmla="*/ 5274743 h 6858000"/>
              <a:gd name="connsiteX1555" fmla="*/ 5033312 w 6569477"/>
              <a:gd name="connsiteY1555" fmla="*/ 5288683 h 6858000"/>
              <a:gd name="connsiteX1556" fmla="*/ 5035413 w 6569477"/>
              <a:gd name="connsiteY1556" fmla="*/ 5293552 h 6858000"/>
              <a:gd name="connsiteX1557" fmla="*/ 5030545 w 6569477"/>
              <a:gd name="connsiteY1557" fmla="*/ 5295653 h 6858000"/>
              <a:gd name="connsiteX1558" fmla="*/ 4972446 w 6569477"/>
              <a:gd name="connsiteY1558" fmla="*/ 5442024 h 6858000"/>
              <a:gd name="connsiteX1559" fmla="*/ 4918549 w 6569477"/>
              <a:gd name="connsiteY1559" fmla="*/ 5598134 h 6858000"/>
              <a:gd name="connsiteX1560" fmla="*/ 4906713 w 6569477"/>
              <a:gd name="connsiteY1560" fmla="*/ 5597465 h 6858000"/>
              <a:gd name="connsiteX1561" fmla="*/ 4886681 w 6569477"/>
              <a:gd name="connsiteY1561" fmla="*/ 5658095 h 6858000"/>
              <a:gd name="connsiteX1562" fmla="*/ 4846511 w 6569477"/>
              <a:gd name="connsiteY1562" fmla="*/ 5738966 h 6858000"/>
              <a:gd name="connsiteX1563" fmla="*/ 4800039 w 6569477"/>
              <a:gd name="connsiteY1563" fmla="*/ 5805228 h 6858000"/>
              <a:gd name="connsiteX1564" fmla="*/ 4796888 w 6569477"/>
              <a:gd name="connsiteY1564" fmla="*/ 5797923 h 6858000"/>
              <a:gd name="connsiteX1565" fmla="*/ 4793961 w 6569477"/>
              <a:gd name="connsiteY1565" fmla="*/ 5791139 h 6858000"/>
              <a:gd name="connsiteX1566" fmla="*/ 4788854 w 6569477"/>
              <a:gd name="connsiteY1566" fmla="*/ 5800502 h 6858000"/>
              <a:gd name="connsiteX1567" fmla="*/ 4788524 w 6569477"/>
              <a:gd name="connsiteY1567" fmla="*/ 5800530 h 6858000"/>
              <a:gd name="connsiteX1568" fmla="*/ 4772434 w 6569477"/>
              <a:gd name="connsiteY1568" fmla="*/ 5831127 h 6858000"/>
              <a:gd name="connsiteX1569" fmla="*/ 4771983 w 6569477"/>
              <a:gd name="connsiteY1569" fmla="*/ 5834245 h 6858000"/>
              <a:gd name="connsiteX1570" fmla="*/ 4770615 w 6569477"/>
              <a:gd name="connsiteY1570" fmla="*/ 5834587 h 6858000"/>
              <a:gd name="connsiteX1571" fmla="*/ 4763546 w 6569477"/>
              <a:gd name="connsiteY1571" fmla="*/ 5848027 h 6858000"/>
              <a:gd name="connsiteX1572" fmla="*/ 4763547 w 6569477"/>
              <a:gd name="connsiteY1572" fmla="*/ 5851116 h 6858000"/>
              <a:gd name="connsiteX1573" fmla="*/ 4729804 w 6569477"/>
              <a:gd name="connsiteY1573" fmla="*/ 5927037 h 6858000"/>
              <a:gd name="connsiteX1574" fmla="*/ 4738240 w 6569477"/>
              <a:gd name="connsiteY1574" fmla="*/ 5910164 h 6858000"/>
              <a:gd name="connsiteX1575" fmla="*/ 4738240 w 6569477"/>
              <a:gd name="connsiteY1575" fmla="*/ 5927039 h 6858000"/>
              <a:gd name="connsiteX1576" fmla="*/ 4755110 w 6569477"/>
              <a:gd name="connsiteY1576" fmla="*/ 5918603 h 6858000"/>
              <a:gd name="connsiteX1577" fmla="*/ 4755112 w 6569477"/>
              <a:gd name="connsiteY1577" fmla="*/ 5927039 h 6858000"/>
              <a:gd name="connsiteX1578" fmla="*/ 4746676 w 6569477"/>
              <a:gd name="connsiteY1578" fmla="*/ 5935473 h 6858000"/>
              <a:gd name="connsiteX1579" fmla="*/ 4746678 w 6569477"/>
              <a:gd name="connsiteY1579" fmla="*/ 5943907 h 6858000"/>
              <a:gd name="connsiteX1580" fmla="*/ 4721368 w 6569477"/>
              <a:gd name="connsiteY1580" fmla="*/ 5994521 h 6858000"/>
              <a:gd name="connsiteX1581" fmla="*/ 4721369 w 6569477"/>
              <a:gd name="connsiteY1581" fmla="*/ 6002959 h 6858000"/>
              <a:gd name="connsiteX1582" fmla="*/ 4729804 w 6569477"/>
              <a:gd name="connsiteY1582" fmla="*/ 5994523 h 6858000"/>
              <a:gd name="connsiteX1583" fmla="*/ 4738240 w 6569477"/>
              <a:gd name="connsiteY1583" fmla="*/ 5994523 h 6858000"/>
              <a:gd name="connsiteX1584" fmla="*/ 4653883 w 6569477"/>
              <a:gd name="connsiteY1584" fmla="*/ 6146366 h 6858000"/>
              <a:gd name="connsiteX1585" fmla="*/ 4561090 w 6569477"/>
              <a:gd name="connsiteY1585" fmla="*/ 6289771 h 6858000"/>
              <a:gd name="connsiteX1586" fmla="*/ 4561089 w 6569477"/>
              <a:gd name="connsiteY1586" fmla="*/ 6298205 h 6858000"/>
              <a:gd name="connsiteX1587" fmla="*/ 4552654 w 6569477"/>
              <a:gd name="connsiteY1587" fmla="*/ 6298207 h 6858000"/>
              <a:gd name="connsiteX1588" fmla="*/ 4552653 w 6569477"/>
              <a:gd name="connsiteY1588" fmla="*/ 6306643 h 6858000"/>
              <a:gd name="connsiteX1589" fmla="*/ 4544217 w 6569477"/>
              <a:gd name="connsiteY1589" fmla="*/ 6315080 h 6858000"/>
              <a:gd name="connsiteX1590" fmla="*/ 4527347 w 6569477"/>
              <a:gd name="connsiteY1590" fmla="*/ 6340384 h 6858000"/>
              <a:gd name="connsiteX1591" fmla="*/ 4527349 w 6569477"/>
              <a:gd name="connsiteY1591" fmla="*/ 6357257 h 6858000"/>
              <a:gd name="connsiteX1592" fmla="*/ 4544216 w 6569477"/>
              <a:gd name="connsiteY1592" fmla="*/ 6323514 h 6858000"/>
              <a:gd name="connsiteX1593" fmla="*/ 4552655 w 6569477"/>
              <a:gd name="connsiteY1593" fmla="*/ 6323514 h 6858000"/>
              <a:gd name="connsiteX1594" fmla="*/ 4552653 w 6569477"/>
              <a:gd name="connsiteY1594" fmla="*/ 6331950 h 6858000"/>
              <a:gd name="connsiteX1595" fmla="*/ 4561089 w 6569477"/>
              <a:gd name="connsiteY1595" fmla="*/ 6323512 h 6858000"/>
              <a:gd name="connsiteX1596" fmla="*/ 4561090 w 6569477"/>
              <a:gd name="connsiteY1596" fmla="*/ 6315079 h 6858000"/>
              <a:gd name="connsiteX1597" fmla="*/ 4569526 w 6569477"/>
              <a:gd name="connsiteY1597" fmla="*/ 6306641 h 6858000"/>
              <a:gd name="connsiteX1598" fmla="*/ 4586397 w 6569477"/>
              <a:gd name="connsiteY1598" fmla="*/ 6281336 h 6858000"/>
              <a:gd name="connsiteX1599" fmla="*/ 4586397 w 6569477"/>
              <a:gd name="connsiteY1599" fmla="*/ 6264464 h 6858000"/>
              <a:gd name="connsiteX1600" fmla="*/ 4603267 w 6569477"/>
              <a:gd name="connsiteY1600" fmla="*/ 6264464 h 6858000"/>
              <a:gd name="connsiteX1601" fmla="*/ 4628576 w 6569477"/>
              <a:gd name="connsiteY1601" fmla="*/ 6205416 h 6858000"/>
              <a:gd name="connsiteX1602" fmla="*/ 4696061 w 6569477"/>
              <a:gd name="connsiteY1602" fmla="*/ 6104186 h 6858000"/>
              <a:gd name="connsiteX1603" fmla="*/ 4687626 w 6569477"/>
              <a:gd name="connsiteY1603" fmla="*/ 6104185 h 6858000"/>
              <a:gd name="connsiteX1604" fmla="*/ 4704496 w 6569477"/>
              <a:gd name="connsiteY1604" fmla="*/ 6087316 h 6858000"/>
              <a:gd name="connsiteX1605" fmla="*/ 4704497 w 6569477"/>
              <a:gd name="connsiteY1605" fmla="*/ 6070444 h 6858000"/>
              <a:gd name="connsiteX1606" fmla="*/ 4712933 w 6569477"/>
              <a:gd name="connsiteY1606" fmla="*/ 6070444 h 6858000"/>
              <a:gd name="connsiteX1607" fmla="*/ 4729804 w 6569477"/>
              <a:gd name="connsiteY1607" fmla="*/ 6053573 h 6858000"/>
              <a:gd name="connsiteX1608" fmla="*/ 4770138 w 6569477"/>
              <a:gd name="connsiteY1608" fmla="*/ 5956299 h 6858000"/>
              <a:gd name="connsiteX1609" fmla="*/ 4783304 w 6569477"/>
              <a:gd name="connsiteY1609" fmla="*/ 5941648 h 6858000"/>
              <a:gd name="connsiteX1610" fmla="*/ 4783581 w 6569477"/>
              <a:gd name="connsiteY1610" fmla="*/ 5941799 h 6858000"/>
              <a:gd name="connsiteX1611" fmla="*/ 4788853 w 6569477"/>
              <a:gd name="connsiteY1611" fmla="*/ 5935473 h 6858000"/>
              <a:gd name="connsiteX1612" fmla="*/ 4783304 w 6569477"/>
              <a:gd name="connsiteY1612" fmla="*/ 5941648 h 6858000"/>
              <a:gd name="connsiteX1613" fmla="*/ 4771983 w 6569477"/>
              <a:gd name="connsiteY1613" fmla="*/ 5935471 h 6858000"/>
              <a:gd name="connsiteX1614" fmla="*/ 4873212 w 6569477"/>
              <a:gd name="connsiteY1614" fmla="*/ 5749889 h 6858000"/>
              <a:gd name="connsiteX1615" fmla="*/ 4949133 w 6569477"/>
              <a:gd name="connsiteY1615" fmla="*/ 5598046 h 6858000"/>
              <a:gd name="connsiteX1616" fmla="*/ 4957571 w 6569477"/>
              <a:gd name="connsiteY1616" fmla="*/ 5598047 h 6858000"/>
              <a:gd name="connsiteX1617" fmla="*/ 5008183 w 6569477"/>
              <a:gd name="connsiteY1617" fmla="*/ 5496818 h 6858000"/>
              <a:gd name="connsiteX1618" fmla="*/ 5008182 w 6569477"/>
              <a:gd name="connsiteY1618" fmla="*/ 5522123 h 6858000"/>
              <a:gd name="connsiteX1619" fmla="*/ 4999747 w 6569477"/>
              <a:gd name="connsiteY1619" fmla="*/ 5488384 h 6858000"/>
              <a:gd name="connsiteX1620" fmla="*/ 5067232 w 6569477"/>
              <a:gd name="connsiteY1620" fmla="*/ 5378718 h 6858000"/>
              <a:gd name="connsiteX1621" fmla="*/ 5075669 w 6569477"/>
              <a:gd name="connsiteY1621" fmla="*/ 5370283 h 6858000"/>
              <a:gd name="connsiteX1622" fmla="*/ 5075669 w 6569477"/>
              <a:gd name="connsiteY1622" fmla="*/ 5361848 h 6858000"/>
              <a:gd name="connsiteX1623" fmla="*/ 5067234 w 6569477"/>
              <a:gd name="connsiteY1623" fmla="*/ 5361848 h 6858000"/>
              <a:gd name="connsiteX1624" fmla="*/ 5075669 w 6569477"/>
              <a:gd name="connsiteY1624" fmla="*/ 5344976 h 6858000"/>
              <a:gd name="connsiteX1625" fmla="*/ 5075671 w 6569477"/>
              <a:gd name="connsiteY1625" fmla="*/ 5353411 h 6858000"/>
              <a:gd name="connsiteX1626" fmla="*/ 5084105 w 6569477"/>
              <a:gd name="connsiteY1626" fmla="*/ 5353411 h 6858000"/>
              <a:gd name="connsiteX1627" fmla="*/ 5084105 w 6569477"/>
              <a:gd name="connsiteY1627" fmla="*/ 5336541 h 6858000"/>
              <a:gd name="connsiteX1628" fmla="*/ 5092541 w 6569477"/>
              <a:gd name="connsiteY1628" fmla="*/ 5328103 h 6858000"/>
              <a:gd name="connsiteX1629" fmla="*/ 5092541 w 6569477"/>
              <a:gd name="connsiteY1629" fmla="*/ 5302798 h 6858000"/>
              <a:gd name="connsiteX1630" fmla="*/ 5100978 w 6569477"/>
              <a:gd name="connsiteY1630" fmla="*/ 5285927 h 6858000"/>
              <a:gd name="connsiteX1631" fmla="*/ 5092541 w 6569477"/>
              <a:gd name="connsiteY1631" fmla="*/ 5294363 h 6858000"/>
              <a:gd name="connsiteX1632" fmla="*/ 5084105 w 6569477"/>
              <a:gd name="connsiteY1632" fmla="*/ 5302796 h 6858000"/>
              <a:gd name="connsiteX1633" fmla="*/ 5084105 w 6569477"/>
              <a:gd name="connsiteY1633" fmla="*/ 5285927 h 6858000"/>
              <a:gd name="connsiteX1634" fmla="*/ 5109412 w 6569477"/>
              <a:gd name="connsiteY1634" fmla="*/ 5235313 h 6858000"/>
              <a:gd name="connsiteX1635" fmla="*/ 5151589 w 6569477"/>
              <a:gd name="connsiteY1635" fmla="*/ 5142520 h 6858000"/>
              <a:gd name="connsiteX1636" fmla="*/ 5160025 w 6569477"/>
              <a:gd name="connsiteY1636" fmla="*/ 5134084 h 6858000"/>
              <a:gd name="connsiteX1637" fmla="*/ 5160025 w 6569477"/>
              <a:gd name="connsiteY1637" fmla="*/ 5125649 h 6858000"/>
              <a:gd name="connsiteX1638" fmla="*/ 5176898 w 6569477"/>
              <a:gd name="connsiteY1638" fmla="*/ 5083470 h 6858000"/>
              <a:gd name="connsiteX1639" fmla="*/ 5185333 w 6569477"/>
              <a:gd name="connsiteY1639" fmla="*/ 5049729 h 6858000"/>
              <a:gd name="connsiteX1640" fmla="*/ 5219076 w 6569477"/>
              <a:gd name="connsiteY1640" fmla="*/ 4990679 h 6858000"/>
              <a:gd name="connsiteX1641" fmla="*/ 5227514 w 6569477"/>
              <a:gd name="connsiteY1641" fmla="*/ 4990679 h 6858000"/>
              <a:gd name="connsiteX1642" fmla="*/ 5227511 w 6569477"/>
              <a:gd name="connsiteY1642" fmla="*/ 4973806 h 6858000"/>
              <a:gd name="connsiteX1643" fmla="*/ 5227512 w 6569477"/>
              <a:gd name="connsiteY1643" fmla="*/ 4965372 h 6858000"/>
              <a:gd name="connsiteX1644" fmla="*/ 5219077 w 6569477"/>
              <a:gd name="connsiteY1644" fmla="*/ 4973806 h 6858000"/>
              <a:gd name="connsiteX1645" fmla="*/ 5244383 w 6569477"/>
              <a:gd name="connsiteY1645" fmla="*/ 4914756 h 6858000"/>
              <a:gd name="connsiteX1646" fmla="*/ 5252819 w 6569477"/>
              <a:gd name="connsiteY1646" fmla="*/ 4906320 h 6858000"/>
              <a:gd name="connsiteX1647" fmla="*/ 5252821 w 6569477"/>
              <a:gd name="connsiteY1647" fmla="*/ 4897886 h 6858000"/>
              <a:gd name="connsiteX1648" fmla="*/ 5269691 w 6569477"/>
              <a:gd name="connsiteY1648" fmla="*/ 4838836 h 6858000"/>
              <a:gd name="connsiteX1649" fmla="*/ 5269691 w 6569477"/>
              <a:gd name="connsiteY1649" fmla="*/ 4847272 h 6858000"/>
              <a:gd name="connsiteX1650" fmla="*/ 5269693 w 6569477"/>
              <a:gd name="connsiteY1650" fmla="*/ 4872579 h 6858000"/>
              <a:gd name="connsiteX1651" fmla="*/ 5278126 w 6569477"/>
              <a:gd name="connsiteY1651" fmla="*/ 4855707 h 6858000"/>
              <a:gd name="connsiteX1652" fmla="*/ 5286562 w 6569477"/>
              <a:gd name="connsiteY1652" fmla="*/ 4847272 h 6858000"/>
              <a:gd name="connsiteX1653" fmla="*/ 5278125 w 6569477"/>
              <a:gd name="connsiteY1653" fmla="*/ 4881015 h 6858000"/>
              <a:gd name="connsiteX1654" fmla="*/ 5294998 w 6569477"/>
              <a:gd name="connsiteY1654" fmla="*/ 4889450 h 6858000"/>
              <a:gd name="connsiteX1655" fmla="*/ 5320304 w 6569477"/>
              <a:gd name="connsiteY1655" fmla="*/ 4830400 h 6858000"/>
              <a:gd name="connsiteX1656" fmla="*/ 5328741 w 6569477"/>
              <a:gd name="connsiteY1656" fmla="*/ 4821963 h 6858000"/>
              <a:gd name="connsiteX1657" fmla="*/ 5328741 w 6569477"/>
              <a:gd name="connsiteY1657" fmla="*/ 4813530 h 6858000"/>
              <a:gd name="connsiteX1658" fmla="*/ 5328741 w 6569477"/>
              <a:gd name="connsiteY1658" fmla="*/ 4805093 h 6858000"/>
              <a:gd name="connsiteX1659" fmla="*/ 5320305 w 6569477"/>
              <a:gd name="connsiteY1659" fmla="*/ 4813527 h 6858000"/>
              <a:gd name="connsiteX1660" fmla="*/ 5320305 w 6569477"/>
              <a:gd name="connsiteY1660" fmla="*/ 4788222 h 6858000"/>
              <a:gd name="connsiteX1661" fmla="*/ 5311868 w 6569477"/>
              <a:gd name="connsiteY1661" fmla="*/ 4779784 h 6858000"/>
              <a:gd name="connsiteX1662" fmla="*/ 5294998 w 6569477"/>
              <a:gd name="connsiteY1662" fmla="*/ 4821963 h 6858000"/>
              <a:gd name="connsiteX1663" fmla="*/ 5294998 w 6569477"/>
              <a:gd name="connsiteY1663" fmla="*/ 4813529 h 6858000"/>
              <a:gd name="connsiteX1664" fmla="*/ 5286562 w 6569477"/>
              <a:gd name="connsiteY1664" fmla="*/ 4796658 h 6858000"/>
              <a:gd name="connsiteX1665" fmla="*/ 5279291 w 6569477"/>
              <a:gd name="connsiteY1665" fmla="*/ 4811201 h 6858000"/>
              <a:gd name="connsiteX1666" fmla="*/ 5280235 w 6569477"/>
              <a:gd name="connsiteY1666" fmla="*/ 4795603 h 6858000"/>
              <a:gd name="connsiteX1667" fmla="*/ 5294997 w 6569477"/>
              <a:gd name="connsiteY1667" fmla="*/ 4754479 h 6858000"/>
              <a:gd name="connsiteX1668" fmla="*/ 5269690 w 6569477"/>
              <a:gd name="connsiteY1668" fmla="*/ 4729170 h 6858000"/>
              <a:gd name="connsiteX1669" fmla="*/ 5278128 w 6569477"/>
              <a:gd name="connsiteY1669" fmla="*/ 4737607 h 6858000"/>
              <a:gd name="connsiteX1670" fmla="*/ 5286561 w 6569477"/>
              <a:gd name="connsiteY1670" fmla="*/ 4737608 h 6858000"/>
              <a:gd name="connsiteX1671" fmla="*/ 5294998 w 6569477"/>
              <a:gd name="connsiteY1671" fmla="*/ 4737608 h 6858000"/>
              <a:gd name="connsiteX1672" fmla="*/ 5294999 w 6569477"/>
              <a:gd name="connsiteY1672" fmla="*/ 4720736 h 6858000"/>
              <a:gd name="connsiteX1673" fmla="*/ 5295000 w 6569477"/>
              <a:gd name="connsiteY1673" fmla="*/ 4712301 h 6858000"/>
              <a:gd name="connsiteX1674" fmla="*/ 5311869 w 6569477"/>
              <a:gd name="connsiteY1674" fmla="*/ 4695429 h 6858000"/>
              <a:gd name="connsiteX1675" fmla="*/ 5311869 w 6569477"/>
              <a:gd name="connsiteY1675" fmla="*/ 4712299 h 6858000"/>
              <a:gd name="connsiteX1676" fmla="*/ 5320307 w 6569477"/>
              <a:gd name="connsiteY1676" fmla="*/ 4712301 h 6858000"/>
              <a:gd name="connsiteX1677" fmla="*/ 5328740 w 6569477"/>
              <a:gd name="connsiteY1677" fmla="*/ 4695429 h 6858000"/>
              <a:gd name="connsiteX1678" fmla="*/ 5328740 w 6569477"/>
              <a:gd name="connsiteY1678" fmla="*/ 4678557 h 6858000"/>
              <a:gd name="connsiteX1679" fmla="*/ 5311871 w 6569477"/>
              <a:gd name="connsiteY1679" fmla="*/ 4661688 h 6858000"/>
              <a:gd name="connsiteX1680" fmla="*/ 5303433 w 6569477"/>
              <a:gd name="connsiteY1680" fmla="*/ 4653252 h 6858000"/>
              <a:gd name="connsiteX1681" fmla="*/ 5294998 w 6569477"/>
              <a:gd name="connsiteY1681" fmla="*/ 4661688 h 6858000"/>
              <a:gd name="connsiteX1682" fmla="*/ 5303432 w 6569477"/>
              <a:gd name="connsiteY1682" fmla="*/ 4619508 h 6858000"/>
              <a:gd name="connsiteX1683" fmla="*/ 5303432 w 6569477"/>
              <a:gd name="connsiteY1683" fmla="*/ 4644816 h 6858000"/>
              <a:gd name="connsiteX1684" fmla="*/ 5320305 w 6569477"/>
              <a:gd name="connsiteY1684" fmla="*/ 4611072 h 6858000"/>
              <a:gd name="connsiteX1685" fmla="*/ 5328743 w 6569477"/>
              <a:gd name="connsiteY1685" fmla="*/ 4611070 h 6858000"/>
              <a:gd name="connsiteX1686" fmla="*/ 5328741 w 6569477"/>
              <a:gd name="connsiteY1686" fmla="*/ 4602637 h 6858000"/>
              <a:gd name="connsiteX1687" fmla="*/ 5328741 w 6569477"/>
              <a:gd name="connsiteY1687" fmla="*/ 4594202 h 6858000"/>
              <a:gd name="connsiteX1688" fmla="*/ 5320304 w 6569477"/>
              <a:gd name="connsiteY1688" fmla="*/ 4594202 h 6858000"/>
              <a:gd name="connsiteX1689" fmla="*/ 5337175 w 6569477"/>
              <a:gd name="connsiteY1689" fmla="*/ 4577331 h 6858000"/>
              <a:gd name="connsiteX1690" fmla="*/ 5337175 w 6569477"/>
              <a:gd name="connsiteY1690" fmla="*/ 4526717 h 6858000"/>
              <a:gd name="connsiteX1691" fmla="*/ 5337176 w 6569477"/>
              <a:gd name="connsiteY1691" fmla="*/ 4543586 h 6858000"/>
              <a:gd name="connsiteX1692" fmla="*/ 5354048 w 6569477"/>
              <a:gd name="connsiteY1692" fmla="*/ 4492974 h 6858000"/>
              <a:gd name="connsiteX1693" fmla="*/ 5362484 w 6569477"/>
              <a:gd name="connsiteY1693" fmla="*/ 4501408 h 6858000"/>
              <a:gd name="connsiteX1694" fmla="*/ 5362484 w 6569477"/>
              <a:gd name="connsiteY1694" fmla="*/ 4492972 h 6858000"/>
              <a:gd name="connsiteX1695" fmla="*/ 5370918 w 6569477"/>
              <a:gd name="connsiteY1695" fmla="*/ 4492974 h 6858000"/>
              <a:gd name="connsiteX1696" fmla="*/ 5379355 w 6569477"/>
              <a:gd name="connsiteY1696" fmla="*/ 4501407 h 6858000"/>
              <a:gd name="connsiteX1697" fmla="*/ 5362484 w 6569477"/>
              <a:gd name="connsiteY1697" fmla="*/ 4577331 h 6858000"/>
              <a:gd name="connsiteX1698" fmla="*/ 5354048 w 6569477"/>
              <a:gd name="connsiteY1698" fmla="*/ 4577331 h 6858000"/>
              <a:gd name="connsiteX1699" fmla="*/ 5345612 w 6569477"/>
              <a:gd name="connsiteY1699" fmla="*/ 4611072 h 6858000"/>
              <a:gd name="connsiteX1700" fmla="*/ 5362483 w 6569477"/>
              <a:gd name="connsiteY1700" fmla="*/ 4585763 h 6858000"/>
              <a:gd name="connsiteX1701" fmla="*/ 5354047 w 6569477"/>
              <a:gd name="connsiteY1701" fmla="*/ 4627944 h 6858000"/>
              <a:gd name="connsiteX1702" fmla="*/ 5345611 w 6569477"/>
              <a:gd name="connsiteY1702" fmla="*/ 4636382 h 6858000"/>
              <a:gd name="connsiteX1703" fmla="*/ 5345612 w 6569477"/>
              <a:gd name="connsiteY1703" fmla="*/ 4644813 h 6858000"/>
              <a:gd name="connsiteX1704" fmla="*/ 5354047 w 6569477"/>
              <a:gd name="connsiteY1704" fmla="*/ 4653250 h 6858000"/>
              <a:gd name="connsiteX1705" fmla="*/ 5362483 w 6569477"/>
              <a:gd name="connsiteY1705" fmla="*/ 4644815 h 6858000"/>
              <a:gd name="connsiteX1706" fmla="*/ 5370919 w 6569477"/>
              <a:gd name="connsiteY1706" fmla="*/ 4627945 h 6858000"/>
              <a:gd name="connsiteX1707" fmla="*/ 5370919 w 6569477"/>
              <a:gd name="connsiteY1707" fmla="*/ 4619508 h 6858000"/>
              <a:gd name="connsiteX1708" fmla="*/ 5362483 w 6569477"/>
              <a:gd name="connsiteY1708" fmla="*/ 4619508 h 6858000"/>
              <a:gd name="connsiteX1709" fmla="*/ 5387791 w 6569477"/>
              <a:gd name="connsiteY1709" fmla="*/ 4501408 h 6858000"/>
              <a:gd name="connsiteX1710" fmla="*/ 5396225 w 6569477"/>
              <a:gd name="connsiteY1710" fmla="*/ 4492972 h 6858000"/>
              <a:gd name="connsiteX1711" fmla="*/ 5396224 w 6569477"/>
              <a:gd name="connsiteY1711" fmla="*/ 4484538 h 6858000"/>
              <a:gd name="connsiteX1712" fmla="*/ 5396225 w 6569477"/>
              <a:gd name="connsiteY1712" fmla="*/ 4476102 h 6858000"/>
              <a:gd name="connsiteX1713" fmla="*/ 5413098 w 6569477"/>
              <a:gd name="connsiteY1713" fmla="*/ 4425488 h 6858000"/>
              <a:gd name="connsiteX1714" fmla="*/ 5404662 w 6569477"/>
              <a:gd name="connsiteY1714" fmla="*/ 4425486 h 6858000"/>
              <a:gd name="connsiteX1715" fmla="*/ 5413098 w 6569477"/>
              <a:gd name="connsiteY1715" fmla="*/ 4417053 h 6858000"/>
              <a:gd name="connsiteX1716" fmla="*/ 5421533 w 6569477"/>
              <a:gd name="connsiteY1716" fmla="*/ 4400179 h 6858000"/>
              <a:gd name="connsiteX1717" fmla="*/ 5413097 w 6569477"/>
              <a:gd name="connsiteY1717" fmla="*/ 4391743 h 6858000"/>
              <a:gd name="connsiteX1718" fmla="*/ 5421797 w 6569477"/>
              <a:gd name="connsiteY1718" fmla="*/ 4335463 h 6858000"/>
              <a:gd name="connsiteX1719" fmla="*/ 5430069 w 6569477"/>
              <a:gd name="connsiteY1719" fmla="*/ 4298454 h 6858000"/>
              <a:gd name="connsiteX1720" fmla="*/ 5422231 w 6569477"/>
              <a:gd name="connsiteY1720" fmla="*/ 4304885 h 6858000"/>
              <a:gd name="connsiteX1721" fmla="*/ 5412724 w 6569477"/>
              <a:gd name="connsiteY1721" fmla="*/ 4318695 h 6858000"/>
              <a:gd name="connsiteX1722" fmla="*/ 5410571 w 6569477"/>
              <a:gd name="connsiteY1722" fmla="*/ 4307033 h 6858000"/>
              <a:gd name="connsiteX1723" fmla="*/ 5411613 w 6569477"/>
              <a:gd name="connsiteY1723" fmla="*/ 4299607 h 6858000"/>
              <a:gd name="connsiteX1724" fmla="*/ 5410500 w 6569477"/>
              <a:gd name="connsiteY1724" fmla="*/ 4280519 h 6858000"/>
              <a:gd name="connsiteX1725" fmla="*/ 5417926 w 6569477"/>
              <a:gd name="connsiteY1725" fmla="*/ 4281562 h 6858000"/>
              <a:gd name="connsiteX1726" fmla="*/ 5423199 w 6569477"/>
              <a:gd name="connsiteY1726" fmla="*/ 4270944 h 6858000"/>
              <a:gd name="connsiteX1727" fmla="*/ 5425352 w 6569477"/>
              <a:gd name="connsiteY1727" fmla="*/ 4282606 h 6858000"/>
              <a:gd name="connsiteX1728" fmla="*/ 5424312 w 6569477"/>
              <a:gd name="connsiteY1728" fmla="*/ 4290032 h 6858000"/>
              <a:gd name="connsiteX1729" fmla="*/ 5435055 w 6569477"/>
              <a:gd name="connsiteY1729" fmla="*/ 4267818 h 6858000"/>
              <a:gd name="connsiteX1730" fmla="*/ 5436591 w 6569477"/>
              <a:gd name="connsiteY1730" fmla="*/ 4263308 h 6858000"/>
              <a:gd name="connsiteX1731" fmla="*/ 5439195 w 6569477"/>
              <a:gd name="connsiteY1731" fmla="*/ 4248207 h 6858000"/>
              <a:gd name="connsiteX1732" fmla="*/ 5438405 w 6569477"/>
              <a:gd name="connsiteY1732" fmla="*/ 4206160 h 6858000"/>
              <a:gd name="connsiteX1733" fmla="*/ 5446841 w 6569477"/>
              <a:gd name="connsiteY1733" fmla="*/ 4189290 h 6858000"/>
              <a:gd name="connsiteX1734" fmla="*/ 5446841 w 6569477"/>
              <a:gd name="connsiteY1734" fmla="*/ 4180852 h 6858000"/>
              <a:gd name="connsiteX1735" fmla="*/ 5438404 w 6569477"/>
              <a:gd name="connsiteY1735" fmla="*/ 4180854 h 6858000"/>
              <a:gd name="connsiteX1736" fmla="*/ 5455276 w 6569477"/>
              <a:gd name="connsiteY1736" fmla="*/ 4130240 h 6858000"/>
              <a:gd name="connsiteX1737" fmla="*/ 5455276 w 6569477"/>
              <a:gd name="connsiteY1737" fmla="*/ 4121804 h 6858000"/>
              <a:gd name="connsiteX1738" fmla="*/ 5455276 w 6569477"/>
              <a:gd name="connsiteY1738" fmla="*/ 4104933 h 6858000"/>
              <a:gd name="connsiteX1739" fmla="*/ 5455276 w 6569477"/>
              <a:gd name="connsiteY1739" fmla="*/ 4096497 h 6858000"/>
              <a:gd name="connsiteX1740" fmla="*/ 5463712 w 6569477"/>
              <a:gd name="connsiteY1740" fmla="*/ 4088062 h 6858000"/>
              <a:gd name="connsiteX1741" fmla="*/ 5463710 w 6569477"/>
              <a:gd name="connsiteY1741" fmla="*/ 4079626 h 6858000"/>
              <a:gd name="connsiteX1742" fmla="*/ 5463711 w 6569477"/>
              <a:gd name="connsiteY1742" fmla="*/ 4029012 h 6858000"/>
              <a:gd name="connsiteX1743" fmla="*/ 5463712 w 6569477"/>
              <a:gd name="connsiteY1743" fmla="*/ 4020574 h 6858000"/>
              <a:gd name="connsiteX1744" fmla="*/ 5463712 w 6569477"/>
              <a:gd name="connsiteY1744" fmla="*/ 4003705 h 6858000"/>
              <a:gd name="connsiteX1745" fmla="*/ 5463712 w 6569477"/>
              <a:gd name="connsiteY1745" fmla="*/ 3995269 h 6858000"/>
              <a:gd name="connsiteX1746" fmla="*/ 5463711 w 6569477"/>
              <a:gd name="connsiteY1746" fmla="*/ 3936219 h 6858000"/>
              <a:gd name="connsiteX1747" fmla="*/ 5480582 w 6569477"/>
              <a:gd name="connsiteY1747" fmla="*/ 3902476 h 6858000"/>
              <a:gd name="connsiteX1748" fmla="*/ 5489019 w 6569477"/>
              <a:gd name="connsiteY1748" fmla="*/ 3894042 h 6858000"/>
              <a:gd name="connsiteX1749" fmla="*/ 5489019 w 6569477"/>
              <a:gd name="connsiteY1749" fmla="*/ 3885606 h 6858000"/>
              <a:gd name="connsiteX1750" fmla="*/ 5480583 w 6569477"/>
              <a:gd name="connsiteY1750" fmla="*/ 3885606 h 6858000"/>
              <a:gd name="connsiteX1751" fmla="*/ 5480584 w 6569477"/>
              <a:gd name="connsiteY1751" fmla="*/ 3894040 h 6858000"/>
              <a:gd name="connsiteX1752" fmla="*/ 5472148 w 6569477"/>
              <a:gd name="connsiteY1752" fmla="*/ 3860298 h 6858000"/>
              <a:gd name="connsiteX1753" fmla="*/ 5489019 w 6569477"/>
              <a:gd name="connsiteY1753" fmla="*/ 3860299 h 6858000"/>
              <a:gd name="connsiteX1754" fmla="*/ 5496941 w 6569477"/>
              <a:gd name="connsiteY1754" fmla="*/ 3868220 h 6858000"/>
              <a:gd name="connsiteX1755" fmla="*/ 5493896 w 6569477"/>
              <a:gd name="connsiteY1755" fmla="*/ 3915262 h 6858000"/>
              <a:gd name="connsiteX1756" fmla="*/ 5497452 w 6569477"/>
              <a:gd name="connsiteY1756" fmla="*/ 4037447 h 6858000"/>
              <a:gd name="connsiteX1757" fmla="*/ 5489016 w 6569477"/>
              <a:gd name="connsiteY1757" fmla="*/ 4045883 h 6858000"/>
              <a:gd name="connsiteX1758" fmla="*/ 5489019 w 6569477"/>
              <a:gd name="connsiteY1758" fmla="*/ 4054319 h 6858000"/>
              <a:gd name="connsiteX1759" fmla="*/ 5489386 w 6569477"/>
              <a:gd name="connsiteY1759" fmla="*/ 4063858 h 6858000"/>
              <a:gd name="connsiteX1760" fmla="*/ 5490041 w 6569477"/>
              <a:gd name="connsiteY1760" fmla="*/ 4061970 h 6858000"/>
              <a:gd name="connsiteX1761" fmla="*/ 5508475 w 6569477"/>
              <a:gd name="connsiteY1761" fmla="*/ 4040599 h 6858000"/>
              <a:gd name="connsiteX1762" fmla="*/ 5508331 w 6569477"/>
              <a:gd name="connsiteY1762" fmla="*/ 3987570 h 6858000"/>
              <a:gd name="connsiteX1763" fmla="*/ 5535669 w 6569477"/>
              <a:gd name="connsiteY1763" fmla="*/ 3900538 h 6858000"/>
              <a:gd name="connsiteX1764" fmla="*/ 5551347 w 6569477"/>
              <a:gd name="connsiteY1764" fmla="*/ 3815654 h 6858000"/>
              <a:gd name="connsiteX1765" fmla="*/ 5567239 w 6569477"/>
              <a:gd name="connsiteY1765" fmla="*/ 3810315 h 6858000"/>
              <a:gd name="connsiteX1766" fmla="*/ 5597339 w 6569477"/>
              <a:gd name="connsiteY1766" fmla="*/ 3568431 h 6858000"/>
              <a:gd name="connsiteX1767" fmla="*/ 5580406 w 6569477"/>
              <a:gd name="connsiteY1767" fmla="*/ 3581198 h 6858000"/>
              <a:gd name="connsiteX1768" fmla="*/ 5623492 w 6569477"/>
              <a:gd name="connsiteY1768" fmla="*/ 3435797 h 6858000"/>
              <a:gd name="connsiteX1769" fmla="*/ 5627870 w 6569477"/>
              <a:gd name="connsiteY1769" fmla="*/ 3485634 h 6858000"/>
              <a:gd name="connsiteX1770" fmla="*/ 5628909 w 6569477"/>
              <a:gd name="connsiteY1770" fmla="*/ 3478208 h 6858000"/>
              <a:gd name="connsiteX1771" fmla="*/ 5633142 w 6569477"/>
              <a:gd name="connsiteY1771" fmla="*/ 3475016 h 6858000"/>
              <a:gd name="connsiteX1772" fmla="*/ 5631062 w 6569477"/>
              <a:gd name="connsiteY1772" fmla="*/ 3489870 h 6858000"/>
              <a:gd name="connsiteX1773" fmla="*/ 5634255 w 6569477"/>
              <a:gd name="connsiteY1773" fmla="*/ 3494104 h 6858000"/>
              <a:gd name="connsiteX1774" fmla="*/ 5630021 w 6569477"/>
              <a:gd name="connsiteY1774" fmla="*/ 3497296 h 6858000"/>
              <a:gd name="connsiteX1775" fmla="*/ 5608173 w 6569477"/>
              <a:gd name="connsiteY1775" fmla="*/ 3653253 h 6858000"/>
              <a:gd name="connsiteX1776" fmla="*/ 5592710 w 6569477"/>
              <a:gd name="connsiteY1776" fmla="*/ 3817680 h 6858000"/>
              <a:gd name="connsiteX1777" fmla="*/ 5581051 w 6569477"/>
              <a:gd name="connsiteY1777" fmla="*/ 3819828 h 6858000"/>
              <a:gd name="connsiteX1778" fmla="*/ 5575920 w 6569477"/>
              <a:gd name="connsiteY1778" fmla="*/ 3883475 h 6858000"/>
              <a:gd name="connsiteX1779" fmla="*/ 5563598 w 6569477"/>
              <a:gd name="connsiteY1779" fmla="*/ 3934280 h 6858000"/>
              <a:gd name="connsiteX1780" fmla="*/ 5562972 w 6569477"/>
              <a:gd name="connsiteY1780" fmla="*/ 3937349 h 6858000"/>
              <a:gd name="connsiteX1781" fmla="*/ 5571794 w 6569477"/>
              <a:gd name="connsiteY1781" fmla="*/ 3923038 h 6858000"/>
              <a:gd name="connsiteX1782" fmla="*/ 5623989 w 6569477"/>
              <a:gd name="connsiteY1782" fmla="*/ 3775941 h 6858000"/>
              <a:gd name="connsiteX1783" fmla="*/ 5632426 w 6569477"/>
              <a:gd name="connsiteY1783" fmla="*/ 3767506 h 6858000"/>
              <a:gd name="connsiteX1784" fmla="*/ 5640861 w 6569477"/>
              <a:gd name="connsiteY1784" fmla="*/ 3759071 h 6858000"/>
              <a:gd name="connsiteX1785" fmla="*/ 5649298 w 6569477"/>
              <a:gd name="connsiteY1785" fmla="*/ 3767505 h 6858000"/>
              <a:gd name="connsiteX1786" fmla="*/ 5649298 w 6569477"/>
              <a:gd name="connsiteY1786" fmla="*/ 3742197 h 6858000"/>
              <a:gd name="connsiteX1787" fmla="*/ 5683041 w 6569477"/>
              <a:gd name="connsiteY1787" fmla="*/ 3581921 h 6858000"/>
              <a:gd name="connsiteX1788" fmla="*/ 5691475 w 6569477"/>
              <a:gd name="connsiteY1788" fmla="*/ 3598792 h 6858000"/>
              <a:gd name="connsiteX1789" fmla="*/ 5732996 w 6569477"/>
              <a:gd name="connsiteY1789" fmla="*/ 3493610 h 6858000"/>
              <a:gd name="connsiteX1790" fmla="*/ 5733449 w 6569477"/>
              <a:gd name="connsiteY1790" fmla="*/ 3493806 h 6858000"/>
              <a:gd name="connsiteX1791" fmla="*/ 5734014 w 6569477"/>
              <a:gd name="connsiteY1791" fmla="*/ 3473633 h 6858000"/>
              <a:gd name="connsiteX1792" fmla="*/ 5730509 w 6569477"/>
              <a:gd name="connsiteY1792" fmla="*/ 3460815 h 6858000"/>
              <a:gd name="connsiteX1793" fmla="*/ 5743964 w 6569477"/>
              <a:gd name="connsiteY1793" fmla="*/ 3328941 h 6858000"/>
              <a:gd name="connsiteX1794" fmla="*/ 5761038 w 6569477"/>
              <a:gd name="connsiteY1794" fmla="*/ 3286983 h 6858000"/>
              <a:gd name="connsiteX1795" fmla="*/ 5751435 w 6569477"/>
              <a:gd name="connsiteY1795" fmla="*/ 3234831 h 6858000"/>
              <a:gd name="connsiteX1796" fmla="*/ 5762802 w 6569477"/>
              <a:gd name="connsiteY1796" fmla="*/ 3144319 h 6858000"/>
              <a:gd name="connsiteX1797" fmla="*/ 5763082 w 6569477"/>
              <a:gd name="connsiteY1797" fmla="*/ 3058000 h 6858000"/>
              <a:gd name="connsiteX1798" fmla="*/ 5777766 w 6569477"/>
              <a:gd name="connsiteY1798" fmla="*/ 3049910 h 6858000"/>
              <a:gd name="connsiteX1799" fmla="*/ 5764220 w 6569477"/>
              <a:gd name="connsiteY1799" fmla="*/ 2806537 h 6858000"/>
              <a:gd name="connsiteX1800" fmla="*/ 5759877 w 6569477"/>
              <a:gd name="connsiteY1800" fmla="*/ 2815776 h 6858000"/>
              <a:gd name="connsiteX1801" fmla="*/ 5758962 w 6569477"/>
              <a:gd name="connsiteY1801" fmla="*/ 2839583 h 6858000"/>
              <a:gd name="connsiteX1802" fmla="*/ 5750526 w 6569477"/>
              <a:gd name="connsiteY1802" fmla="*/ 2831148 h 6858000"/>
              <a:gd name="connsiteX1803" fmla="*/ 5750526 w 6569477"/>
              <a:gd name="connsiteY1803" fmla="*/ 2822713 h 6858000"/>
              <a:gd name="connsiteX1804" fmla="*/ 5750526 w 6569477"/>
              <a:gd name="connsiteY1804" fmla="*/ 2822277 h 6858000"/>
              <a:gd name="connsiteX1805" fmla="*/ 5749837 w 6569477"/>
              <a:gd name="connsiteY1805" fmla="*/ 2822120 h 6858000"/>
              <a:gd name="connsiteX1806" fmla="*/ 5747894 w 6569477"/>
              <a:gd name="connsiteY1806" fmla="*/ 2797782 h 6858000"/>
              <a:gd name="connsiteX1807" fmla="*/ 5743144 w 6569477"/>
              <a:gd name="connsiteY1807" fmla="*/ 2798460 h 6858000"/>
              <a:gd name="connsiteX1808" fmla="*/ 5742091 w 6569477"/>
              <a:gd name="connsiteY1808" fmla="*/ 2805842 h 6858000"/>
              <a:gd name="connsiteX1809" fmla="*/ 5742091 w 6569477"/>
              <a:gd name="connsiteY1809" fmla="*/ 2814279 h 6858000"/>
              <a:gd name="connsiteX1810" fmla="*/ 5742090 w 6569477"/>
              <a:gd name="connsiteY1810" fmla="*/ 2822713 h 6858000"/>
              <a:gd name="connsiteX1811" fmla="*/ 5733655 w 6569477"/>
              <a:gd name="connsiteY1811" fmla="*/ 2848019 h 6858000"/>
              <a:gd name="connsiteX1812" fmla="*/ 5742090 w 6569477"/>
              <a:gd name="connsiteY1812" fmla="*/ 2856452 h 6858000"/>
              <a:gd name="connsiteX1813" fmla="*/ 5742091 w 6569477"/>
              <a:gd name="connsiteY1813" fmla="*/ 2848019 h 6858000"/>
              <a:gd name="connsiteX1814" fmla="*/ 5750526 w 6569477"/>
              <a:gd name="connsiteY1814" fmla="*/ 2839583 h 6858000"/>
              <a:gd name="connsiteX1815" fmla="*/ 5750526 w 6569477"/>
              <a:gd name="connsiteY1815" fmla="*/ 2864888 h 6858000"/>
              <a:gd name="connsiteX1816" fmla="*/ 5750525 w 6569477"/>
              <a:gd name="connsiteY1816" fmla="*/ 2873326 h 6858000"/>
              <a:gd name="connsiteX1817" fmla="*/ 5708345 w 6569477"/>
              <a:gd name="connsiteY1817" fmla="*/ 2940812 h 6858000"/>
              <a:gd name="connsiteX1818" fmla="*/ 5699912 w 6569477"/>
              <a:gd name="connsiteY1818" fmla="*/ 2839583 h 6858000"/>
              <a:gd name="connsiteX1819" fmla="*/ 5689894 w 6569477"/>
              <a:gd name="connsiteY1819" fmla="*/ 2840110 h 6858000"/>
              <a:gd name="connsiteX1820" fmla="*/ 5683185 w 6569477"/>
              <a:gd name="connsiteY1820" fmla="*/ 2849917 h 6858000"/>
              <a:gd name="connsiteX1821" fmla="*/ 5682885 w 6569477"/>
              <a:gd name="connsiteY1821" fmla="*/ 2853046 h 6858000"/>
              <a:gd name="connsiteX1822" fmla="*/ 5680651 w 6569477"/>
              <a:gd name="connsiteY1822" fmla="*/ 2856536 h 6858000"/>
              <a:gd name="connsiteX1823" fmla="*/ 5680060 w 6569477"/>
              <a:gd name="connsiteY1823" fmla="*/ 2855859 h 6858000"/>
              <a:gd name="connsiteX1824" fmla="*/ 5676293 w 6569477"/>
              <a:gd name="connsiteY1824" fmla="*/ 2863103 h 6858000"/>
              <a:gd name="connsiteX1825" fmla="*/ 5680760 w 6569477"/>
              <a:gd name="connsiteY1825" fmla="*/ 2886509 h 6858000"/>
              <a:gd name="connsiteX1826" fmla="*/ 5688352 w 6569477"/>
              <a:gd name="connsiteY1826" fmla="*/ 2910389 h 6858000"/>
              <a:gd name="connsiteX1827" fmla="*/ 5696772 w 6569477"/>
              <a:gd name="connsiteY1827" fmla="*/ 3000293 h 6858000"/>
              <a:gd name="connsiteX1828" fmla="*/ 5692141 w 6569477"/>
              <a:gd name="connsiteY1828" fmla="*/ 3081094 h 6858000"/>
              <a:gd name="connsiteX1829" fmla="*/ 5679091 w 6569477"/>
              <a:gd name="connsiteY1829" fmla="*/ 3071991 h 6858000"/>
              <a:gd name="connsiteX1830" fmla="*/ 5688029 w 6569477"/>
              <a:gd name="connsiteY1830" fmla="*/ 3207504 h 6858000"/>
              <a:gd name="connsiteX1831" fmla="*/ 5692217 w 6569477"/>
              <a:gd name="connsiteY1831" fmla="*/ 3359096 h 6858000"/>
              <a:gd name="connsiteX1832" fmla="*/ 5673101 w 6569477"/>
              <a:gd name="connsiteY1832" fmla="*/ 3358689 h 6858000"/>
              <a:gd name="connsiteX1833" fmla="*/ 5668351 w 6569477"/>
              <a:gd name="connsiteY1833" fmla="*/ 3374768 h 6858000"/>
              <a:gd name="connsiteX1834" fmla="*/ 5662684 w 6569477"/>
              <a:gd name="connsiteY1834" fmla="*/ 3364351 h 6858000"/>
              <a:gd name="connsiteX1835" fmla="*/ 5661368 w 6569477"/>
              <a:gd name="connsiteY1835" fmla="*/ 3356969 h 6858000"/>
              <a:gd name="connsiteX1836" fmla="*/ 5654384 w 6569477"/>
              <a:gd name="connsiteY1836" fmla="*/ 3339170 h 6858000"/>
              <a:gd name="connsiteX1837" fmla="*/ 5661768 w 6569477"/>
              <a:gd name="connsiteY1837" fmla="*/ 3337856 h 6858000"/>
              <a:gd name="connsiteX1838" fmla="*/ 5663483 w 6569477"/>
              <a:gd name="connsiteY1838" fmla="*/ 3326125 h 6858000"/>
              <a:gd name="connsiteX1839" fmla="*/ 5669150 w 6569477"/>
              <a:gd name="connsiteY1839" fmla="*/ 3336542 h 6858000"/>
              <a:gd name="connsiteX1840" fmla="*/ 5670467 w 6569477"/>
              <a:gd name="connsiteY1840" fmla="*/ 3343924 h 6858000"/>
              <a:gd name="connsiteX1841" fmla="*/ 5666398 w 6569477"/>
              <a:gd name="connsiteY1841" fmla="*/ 3257055 h 6858000"/>
              <a:gd name="connsiteX1842" fmla="*/ 5661810 w 6569477"/>
              <a:gd name="connsiteY1842" fmla="*/ 3124576 h 6858000"/>
              <a:gd name="connsiteX1843" fmla="*/ 5673025 w 6569477"/>
              <a:gd name="connsiteY1843" fmla="*/ 3080687 h 6858000"/>
              <a:gd name="connsiteX1844" fmla="*/ 5656425 w 6569477"/>
              <a:gd name="connsiteY1844" fmla="*/ 3030323 h 6858000"/>
              <a:gd name="connsiteX1845" fmla="*/ 5655388 w 6569477"/>
              <a:gd name="connsiteY1845" fmla="*/ 2939106 h 6858000"/>
              <a:gd name="connsiteX1846" fmla="*/ 5643936 w 6569477"/>
              <a:gd name="connsiteY1846" fmla="*/ 2853549 h 6858000"/>
              <a:gd name="connsiteX1847" fmla="*/ 5657385 w 6569477"/>
              <a:gd name="connsiteY1847" fmla="*/ 2843539 h 6858000"/>
              <a:gd name="connsiteX1848" fmla="*/ 5657146 w 6569477"/>
              <a:gd name="connsiteY1848" fmla="*/ 2841276 h 6858000"/>
              <a:gd name="connsiteX1849" fmla="*/ 5648243 w 6569477"/>
              <a:gd name="connsiteY1849" fmla="*/ 2809663 h 6858000"/>
              <a:gd name="connsiteX1850" fmla="*/ 5581811 w 6569477"/>
              <a:gd name="connsiteY1850" fmla="*/ 2670869 h 6858000"/>
              <a:gd name="connsiteX1851" fmla="*/ 5581812 w 6569477"/>
              <a:gd name="connsiteY1851" fmla="*/ 2662431 h 6858000"/>
              <a:gd name="connsiteX1852" fmla="*/ 5581812 w 6569477"/>
              <a:gd name="connsiteY1852" fmla="*/ 2645563 h 6858000"/>
              <a:gd name="connsiteX1853" fmla="*/ 5573376 w 6569477"/>
              <a:gd name="connsiteY1853" fmla="*/ 2637125 h 6858000"/>
              <a:gd name="connsiteX1854" fmla="*/ 5548068 w 6569477"/>
              <a:gd name="connsiteY1854" fmla="*/ 2544335 h 6858000"/>
              <a:gd name="connsiteX1855" fmla="*/ 5539634 w 6569477"/>
              <a:gd name="connsiteY1855" fmla="*/ 2510592 h 6858000"/>
              <a:gd name="connsiteX1856" fmla="*/ 5531197 w 6569477"/>
              <a:gd name="connsiteY1856" fmla="*/ 2502157 h 6858000"/>
              <a:gd name="connsiteX1857" fmla="*/ 5531198 w 6569477"/>
              <a:gd name="connsiteY1857" fmla="*/ 2493721 h 6858000"/>
              <a:gd name="connsiteX1858" fmla="*/ 5522761 w 6569477"/>
              <a:gd name="connsiteY1858" fmla="*/ 2493721 h 6858000"/>
              <a:gd name="connsiteX1859" fmla="*/ 5522762 w 6569477"/>
              <a:gd name="connsiteY1859" fmla="*/ 2485285 h 6858000"/>
              <a:gd name="connsiteX1860" fmla="*/ 5505889 w 6569477"/>
              <a:gd name="connsiteY1860" fmla="*/ 2451543 h 6858000"/>
              <a:gd name="connsiteX1861" fmla="*/ 5497455 w 6569477"/>
              <a:gd name="connsiteY1861" fmla="*/ 2476850 h 6858000"/>
              <a:gd name="connsiteX1862" fmla="*/ 5480584 w 6569477"/>
              <a:gd name="connsiteY1862" fmla="*/ 2459978 h 6858000"/>
              <a:gd name="connsiteX1863" fmla="*/ 5472147 w 6569477"/>
              <a:gd name="connsiteY1863" fmla="*/ 2384058 h 6858000"/>
              <a:gd name="connsiteX1864" fmla="*/ 5404661 w 6569477"/>
              <a:gd name="connsiteY1864" fmla="*/ 2181601 h 6858000"/>
              <a:gd name="connsiteX1865" fmla="*/ 5387791 w 6569477"/>
              <a:gd name="connsiteY1865" fmla="*/ 2130985 h 6858000"/>
              <a:gd name="connsiteX1866" fmla="*/ 5328740 w 6569477"/>
              <a:gd name="connsiteY1866" fmla="*/ 1962273 h 6858000"/>
              <a:gd name="connsiteX1867" fmla="*/ 5328741 w 6569477"/>
              <a:gd name="connsiteY1867" fmla="*/ 1936967 h 6858000"/>
              <a:gd name="connsiteX1868" fmla="*/ 5311869 w 6569477"/>
              <a:gd name="connsiteY1868" fmla="*/ 1920096 h 6858000"/>
              <a:gd name="connsiteX1869" fmla="*/ 5320307 w 6569477"/>
              <a:gd name="connsiteY1869" fmla="*/ 1911660 h 6858000"/>
              <a:gd name="connsiteX1870" fmla="*/ 5269693 w 6569477"/>
              <a:gd name="connsiteY1870" fmla="*/ 1793560 h 6858000"/>
              <a:gd name="connsiteX1871" fmla="*/ 5286562 w 6569477"/>
              <a:gd name="connsiteY1871" fmla="*/ 1793561 h 6858000"/>
              <a:gd name="connsiteX1872" fmla="*/ 5261255 w 6569477"/>
              <a:gd name="connsiteY1872" fmla="*/ 1768254 h 6858000"/>
              <a:gd name="connsiteX1873" fmla="*/ 5235948 w 6569477"/>
              <a:gd name="connsiteY1873" fmla="*/ 1709201 h 6858000"/>
              <a:gd name="connsiteX1874" fmla="*/ 5235947 w 6569477"/>
              <a:gd name="connsiteY1874" fmla="*/ 1700769 h 6858000"/>
              <a:gd name="connsiteX1875" fmla="*/ 5244383 w 6569477"/>
              <a:gd name="connsiteY1875" fmla="*/ 1700769 h 6858000"/>
              <a:gd name="connsiteX1876" fmla="*/ 5252819 w 6569477"/>
              <a:gd name="connsiteY1876" fmla="*/ 1700767 h 6858000"/>
              <a:gd name="connsiteX1877" fmla="*/ 5252819 w 6569477"/>
              <a:gd name="connsiteY1877" fmla="*/ 1692332 h 6858000"/>
              <a:gd name="connsiteX1878" fmla="*/ 5244383 w 6569477"/>
              <a:gd name="connsiteY1878" fmla="*/ 1650153 h 6858000"/>
              <a:gd name="connsiteX1879" fmla="*/ 5252818 w 6569477"/>
              <a:gd name="connsiteY1879" fmla="*/ 1650152 h 6858000"/>
              <a:gd name="connsiteX1880" fmla="*/ 5252819 w 6569477"/>
              <a:gd name="connsiteY1880" fmla="*/ 1641718 h 6858000"/>
              <a:gd name="connsiteX1881" fmla="*/ 5244385 w 6569477"/>
              <a:gd name="connsiteY1881" fmla="*/ 1633283 h 6858000"/>
              <a:gd name="connsiteX1882" fmla="*/ 5176900 w 6569477"/>
              <a:gd name="connsiteY1882" fmla="*/ 1473003 h 6858000"/>
              <a:gd name="connsiteX1883" fmla="*/ 5084104 w 6569477"/>
              <a:gd name="connsiteY1883" fmla="*/ 1312727 h 6858000"/>
              <a:gd name="connsiteX1884" fmla="*/ 5055633 w 6569477"/>
              <a:gd name="connsiteY1884" fmla="*/ 1250514 h 6858000"/>
              <a:gd name="connsiteX1885" fmla="*/ 5041658 w 6569477"/>
              <a:gd name="connsiteY1885" fmla="*/ 1226599 h 6858000"/>
              <a:gd name="connsiteX1886" fmla="*/ 5093541 w 6569477"/>
              <a:gd name="connsiteY1886" fmla="*/ 1340967 h 6858000"/>
              <a:gd name="connsiteX1887" fmla="*/ 5398999 w 6569477"/>
              <a:gd name="connsiteY1887" fmla="*/ 2412246 h 6858000"/>
              <a:gd name="connsiteX1888" fmla="*/ 5458394 w 6569477"/>
              <a:gd name="connsiteY1888" fmla="*/ 2833367 h 6858000"/>
              <a:gd name="connsiteX1889" fmla="*/ 5448705 w 6569477"/>
              <a:gd name="connsiteY1889" fmla="*/ 2871734 h 6858000"/>
              <a:gd name="connsiteX1890" fmla="*/ 5431304 w 6569477"/>
              <a:gd name="connsiteY1890" fmla="*/ 2855892 h 6858000"/>
              <a:gd name="connsiteX1891" fmla="*/ 5100400 w 6569477"/>
              <a:gd name="connsiteY1891" fmla="*/ 1533070 h 6858000"/>
              <a:gd name="connsiteX1892" fmla="*/ 4793286 w 6569477"/>
              <a:gd name="connsiteY1892" fmla="*/ 888652 h 6858000"/>
              <a:gd name="connsiteX1893" fmla="*/ 4754611 w 6569477"/>
              <a:gd name="connsiteY1893" fmla="*/ 811200 h 6858000"/>
              <a:gd name="connsiteX1894" fmla="*/ 4736788 w 6569477"/>
              <a:gd name="connsiteY1894" fmla="*/ 782554 h 6858000"/>
              <a:gd name="connsiteX1895" fmla="*/ 4722369 w 6569477"/>
              <a:gd name="connsiteY1895" fmla="*/ 785144 h 6858000"/>
              <a:gd name="connsiteX1896" fmla="*/ 4716525 w 6569477"/>
              <a:gd name="connsiteY1896" fmla="*/ 831944 h 6858000"/>
              <a:gd name="connsiteX1897" fmla="*/ 4878628 w 6569477"/>
              <a:gd name="connsiteY1897" fmla="*/ 1128191 h 6858000"/>
              <a:gd name="connsiteX1898" fmla="*/ 5018643 w 6569477"/>
              <a:gd name="connsiteY1898" fmla="*/ 1444415 h 6858000"/>
              <a:gd name="connsiteX1899" fmla="*/ 5107372 w 6569477"/>
              <a:gd name="connsiteY1899" fmla="*/ 1685936 h 6858000"/>
              <a:gd name="connsiteX1900" fmla="*/ 5109411 w 6569477"/>
              <a:gd name="connsiteY1900" fmla="*/ 1683895 h 6858000"/>
              <a:gd name="connsiteX1901" fmla="*/ 5151590 w 6569477"/>
              <a:gd name="connsiteY1901" fmla="*/ 1785122 h 6858000"/>
              <a:gd name="connsiteX1902" fmla="*/ 5143154 w 6569477"/>
              <a:gd name="connsiteY1902" fmla="*/ 1785122 h 6858000"/>
              <a:gd name="connsiteX1903" fmla="*/ 5134721 w 6569477"/>
              <a:gd name="connsiteY1903" fmla="*/ 1751382 h 6858000"/>
              <a:gd name="connsiteX1904" fmla="*/ 5122261 w 6569477"/>
              <a:gd name="connsiteY1904" fmla="*/ 1726462 h 6858000"/>
              <a:gd name="connsiteX1905" fmla="*/ 5136116 w 6569477"/>
              <a:gd name="connsiteY1905" fmla="*/ 1764180 h 6858000"/>
              <a:gd name="connsiteX1906" fmla="*/ 5157687 w 6569477"/>
              <a:gd name="connsiteY1906" fmla="*/ 1838582 h 6858000"/>
              <a:gd name="connsiteX1907" fmla="*/ 5167407 w 6569477"/>
              <a:gd name="connsiteY1907" fmla="*/ 1843119 h 6858000"/>
              <a:gd name="connsiteX1908" fmla="*/ 5176898 w 6569477"/>
              <a:gd name="connsiteY1908" fmla="*/ 1844173 h 6858000"/>
              <a:gd name="connsiteX1909" fmla="*/ 5176898 w 6569477"/>
              <a:gd name="connsiteY1909" fmla="*/ 1861046 h 6858000"/>
              <a:gd name="connsiteX1910" fmla="*/ 5168464 w 6569477"/>
              <a:gd name="connsiteY1910" fmla="*/ 1861046 h 6858000"/>
              <a:gd name="connsiteX1911" fmla="*/ 5168463 w 6569477"/>
              <a:gd name="connsiteY1911" fmla="*/ 1869480 h 6858000"/>
              <a:gd name="connsiteX1912" fmla="*/ 5168462 w 6569477"/>
              <a:gd name="connsiteY1912" fmla="*/ 1875756 h 6858000"/>
              <a:gd name="connsiteX1913" fmla="*/ 5229895 w 6569477"/>
              <a:gd name="connsiteY1913" fmla="*/ 2087656 h 6858000"/>
              <a:gd name="connsiteX1914" fmla="*/ 5242098 w 6569477"/>
              <a:gd name="connsiteY1914" fmla="*/ 2145617 h 6858000"/>
              <a:gd name="connsiteX1915" fmla="*/ 5261255 w 6569477"/>
              <a:gd name="connsiteY1915" fmla="*/ 2173166 h 6858000"/>
              <a:gd name="connsiteX1916" fmla="*/ 5278125 w 6569477"/>
              <a:gd name="connsiteY1916" fmla="*/ 2215342 h 6858000"/>
              <a:gd name="connsiteX1917" fmla="*/ 5286562 w 6569477"/>
              <a:gd name="connsiteY1917" fmla="*/ 2265959 h 6858000"/>
              <a:gd name="connsiteX1918" fmla="*/ 5303433 w 6569477"/>
              <a:gd name="connsiteY1918" fmla="*/ 2325006 h 6858000"/>
              <a:gd name="connsiteX1919" fmla="*/ 5320305 w 6569477"/>
              <a:gd name="connsiteY1919" fmla="*/ 2409365 h 6858000"/>
              <a:gd name="connsiteX1920" fmla="*/ 5337176 w 6569477"/>
              <a:gd name="connsiteY1920" fmla="*/ 2459978 h 6858000"/>
              <a:gd name="connsiteX1921" fmla="*/ 5337176 w 6569477"/>
              <a:gd name="connsiteY1921" fmla="*/ 2468415 h 6858000"/>
              <a:gd name="connsiteX1922" fmla="*/ 5354048 w 6569477"/>
              <a:gd name="connsiteY1922" fmla="*/ 2535897 h 6858000"/>
              <a:gd name="connsiteX1923" fmla="*/ 5370919 w 6569477"/>
              <a:gd name="connsiteY1923" fmla="*/ 2594947 h 6858000"/>
              <a:gd name="connsiteX1924" fmla="*/ 5379353 w 6569477"/>
              <a:gd name="connsiteY1924" fmla="*/ 2620256 h 6858000"/>
              <a:gd name="connsiteX1925" fmla="*/ 5379355 w 6569477"/>
              <a:gd name="connsiteY1925" fmla="*/ 2628692 h 6858000"/>
              <a:gd name="connsiteX1926" fmla="*/ 5370919 w 6569477"/>
              <a:gd name="connsiteY1926" fmla="*/ 2653998 h 6858000"/>
              <a:gd name="connsiteX1927" fmla="*/ 5370919 w 6569477"/>
              <a:gd name="connsiteY1927" fmla="*/ 2662431 h 6858000"/>
              <a:gd name="connsiteX1928" fmla="*/ 5379355 w 6569477"/>
              <a:gd name="connsiteY1928" fmla="*/ 2679304 h 6858000"/>
              <a:gd name="connsiteX1929" fmla="*/ 5387791 w 6569477"/>
              <a:gd name="connsiteY1929" fmla="*/ 2679306 h 6858000"/>
              <a:gd name="connsiteX1930" fmla="*/ 5387790 w 6569477"/>
              <a:gd name="connsiteY1930" fmla="*/ 2721484 h 6858000"/>
              <a:gd name="connsiteX1931" fmla="*/ 5396226 w 6569477"/>
              <a:gd name="connsiteY1931" fmla="*/ 2729919 h 6858000"/>
              <a:gd name="connsiteX1932" fmla="*/ 5396226 w 6569477"/>
              <a:gd name="connsiteY1932" fmla="*/ 2721484 h 6858000"/>
              <a:gd name="connsiteX1933" fmla="*/ 5387791 w 6569477"/>
              <a:gd name="connsiteY1933" fmla="*/ 2679306 h 6858000"/>
              <a:gd name="connsiteX1934" fmla="*/ 5396226 w 6569477"/>
              <a:gd name="connsiteY1934" fmla="*/ 2679306 h 6858000"/>
              <a:gd name="connsiteX1935" fmla="*/ 5396225 w 6569477"/>
              <a:gd name="connsiteY1935" fmla="*/ 2696176 h 6858000"/>
              <a:gd name="connsiteX1936" fmla="*/ 5396226 w 6569477"/>
              <a:gd name="connsiteY1936" fmla="*/ 2704613 h 6858000"/>
              <a:gd name="connsiteX1937" fmla="*/ 5404662 w 6569477"/>
              <a:gd name="connsiteY1937" fmla="*/ 2729919 h 6858000"/>
              <a:gd name="connsiteX1938" fmla="*/ 5404661 w 6569477"/>
              <a:gd name="connsiteY1938" fmla="*/ 2763661 h 6858000"/>
              <a:gd name="connsiteX1939" fmla="*/ 5396224 w 6569477"/>
              <a:gd name="connsiteY1939" fmla="*/ 2755225 h 6858000"/>
              <a:gd name="connsiteX1940" fmla="*/ 5396225 w 6569477"/>
              <a:gd name="connsiteY1940" fmla="*/ 2772097 h 6858000"/>
              <a:gd name="connsiteX1941" fmla="*/ 5396225 w 6569477"/>
              <a:gd name="connsiteY1941" fmla="*/ 2788969 h 6858000"/>
              <a:gd name="connsiteX1942" fmla="*/ 5404662 w 6569477"/>
              <a:gd name="connsiteY1942" fmla="*/ 2814279 h 6858000"/>
              <a:gd name="connsiteX1943" fmla="*/ 5404661 w 6569477"/>
              <a:gd name="connsiteY1943" fmla="*/ 2831146 h 6858000"/>
              <a:gd name="connsiteX1944" fmla="*/ 5413098 w 6569477"/>
              <a:gd name="connsiteY1944" fmla="*/ 2839583 h 6858000"/>
              <a:gd name="connsiteX1945" fmla="*/ 5421533 w 6569477"/>
              <a:gd name="connsiteY1945" fmla="*/ 2864890 h 6858000"/>
              <a:gd name="connsiteX1946" fmla="*/ 5421534 w 6569477"/>
              <a:gd name="connsiteY1946" fmla="*/ 2881764 h 6858000"/>
              <a:gd name="connsiteX1947" fmla="*/ 5413098 w 6569477"/>
              <a:gd name="connsiteY1947" fmla="*/ 2890197 h 6858000"/>
              <a:gd name="connsiteX1948" fmla="*/ 5421534 w 6569477"/>
              <a:gd name="connsiteY1948" fmla="*/ 2898631 h 6858000"/>
              <a:gd name="connsiteX1949" fmla="*/ 5413098 w 6569477"/>
              <a:gd name="connsiteY1949" fmla="*/ 2915506 h 6858000"/>
              <a:gd name="connsiteX1950" fmla="*/ 5421534 w 6569477"/>
              <a:gd name="connsiteY1950" fmla="*/ 2932377 h 6858000"/>
              <a:gd name="connsiteX1951" fmla="*/ 5429969 w 6569477"/>
              <a:gd name="connsiteY1951" fmla="*/ 2923940 h 6858000"/>
              <a:gd name="connsiteX1952" fmla="*/ 5429969 w 6569477"/>
              <a:gd name="connsiteY1952" fmla="*/ 2949247 h 6858000"/>
              <a:gd name="connsiteX1953" fmla="*/ 5429967 w 6569477"/>
              <a:gd name="connsiteY1953" fmla="*/ 2957684 h 6858000"/>
              <a:gd name="connsiteX1954" fmla="*/ 5438405 w 6569477"/>
              <a:gd name="connsiteY1954" fmla="*/ 2991425 h 6858000"/>
              <a:gd name="connsiteX1955" fmla="*/ 5438405 w 6569477"/>
              <a:gd name="connsiteY1955" fmla="*/ 3025167 h 6858000"/>
              <a:gd name="connsiteX1956" fmla="*/ 5438405 w 6569477"/>
              <a:gd name="connsiteY1956" fmla="*/ 3050476 h 6858000"/>
              <a:gd name="connsiteX1957" fmla="*/ 5438405 w 6569477"/>
              <a:gd name="connsiteY1957" fmla="*/ 3101088 h 6858000"/>
              <a:gd name="connsiteX1958" fmla="*/ 5429969 w 6569477"/>
              <a:gd name="connsiteY1958" fmla="*/ 3126398 h 6858000"/>
              <a:gd name="connsiteX1959" fmla="*/ 5421534 w 6569477"/>
              <a:gd name="connsiteY1959" fmla="*/ 3117961 h 6858000"/>
              <a:gd name="connsiteX1960" fmla="*/ 5413096 w 6569477"/>
              <a:gd name="connsiteY1960" fmla="*/ 3109525 h 6858000"/>
              <a:gd name="connsiteX1961" fmla="*/ 5413098 w 6569477"/>
              <a:gd name="connsiteY1961" fmla="*/ 3117961 h 6858000"/>
              <a:gd name="connsiteX1962" fmla="*/ 5413098 w 6569477"/>
              <a:gd name="connsiteY1962" fmla="*/ 3126395 h 6858000"/>
              <a:gd name="connsiteX1963" fmla="*/ 5421533 w 6569477"/>
              <a:gd name="connsiteY1963" fmla="*/ 3134833 h 6858000"/>
              <a:gd name="connsiteX1964" fmla="*/ 5429969 w 6569477"/>
              <a:gd name="connsiteY1964" fmla="*/ 3143265 h 6858000"/>
              <a:gd name="connsiteX1965" fmla="*/ 5438404 w 6569477"/>
              <a:gd name="connsiteY1965" fmla="*/ 3143266 h 6858000"/>
              <a:gd name="connsiteX1966" fmla="*/ 5446840 w 6569477"/>
              <a:gd name="connsiteY1966" fmla="*/ 3101088 h 6858000"/>
              <a:gd name="connsiteX1967" fmla="*/ 5446838 w 6569477"/>
              <a:gd name="connsiteY1967" fmla="*/ 3092654 h 6858000"/>
              <a:gd name="connsiteX1968" fmla="*/ 5446840 w 6569477"/>
              <a:gd name="connsiteY1968" fmla="*/ 3058912 h 6858000"/>
              <a:gd name="connsiteX1969" fmla="*/ 5446841 w 6569477"/>
              <a:gd name="connsiteY1969" fmla="*/ 3042041 h 6858000"/>
              <a:gd name="connsiteX1970" fmla="*/ 5455276 w 6569477"/>
              <a:gd name="connsiteY1970" fmla="*/ 3084216 h 6858000"/>
              <a:gd name="connsiteX1971" fmla="*/ 5463712 w 6569477"/>
              <a:gd name="connsiteY1971" fmla="*/ 3134833 h 6858000"/>
              <a:gd name="connsiteX1972" fmla="*/ 5455276 w 6569477"/>
              <a:gd name="connsiteY1972" fmla="*/ 3151703 h 6858000"/>
              <a:gd name="connsiteX1973" fmla="*/ 5455276 w 6569477"/>
              <a:gd name="connsiteY1973" fmla="*/ 3168573 h 6858000"/>
              <a:gd name="connsiteX1974" fmla="*/ 5455273 w 6569477"/>
              <a:gd name="connsiteY1974" fmla="*/ 3210751 h 6858000"/>
              <a:gd name="connsiteX1975" fmla="*/ 5446841 w 6569477"/>
              <a:gd name="connsiteY1975" fmla="*/ 3202314 h 6858000"/>
              <a:gd name="connsiteX1976" fmla="*/ 5438405 w 6569477"/>
              <a:gd name="connsiteY1976" fmla="*/ 3202316 h 6858000"/>
              <a:gd name="connsiteX1977" fmla="*/ 5438405 w 6569477"/>
              <a:gd name="connsiteY1977" fmla="*/ 3210751 h 6858000"/>
              <a:gd name="connsiteX1978" fmla="*/ 5438405 w 6569477"/>
              <a:gd name="connsiteY1978" fmla="*/ 3219184 h 6858000"/>
              <a:gd name="connsiteX1979" fmla="*/ 5446841 w 6569477"/>
              <a:gd name="connsiteY1979" fmla="*/ 3227621 h 6858000"/>
              <a:gd name="connsiteX1980" fmla="*/ 5446840 w 6569477"/>
              <a:gd name="connsiteY1980" fmla="*/ 3236060 h 6858000"/>
              <a:gd name="connsiteX1981" fmla="*/ 5446841 w 6569477"/>
              <a:gd name="connsiteY1981" fmla="*/ 3244494 h 6858000"/>
              <a:gd name="connsiteX1982" fmla="*/ 5455276 w 6569477"/>
              <a:gd name="connsiteY1982" fmla="*/ 3278235 h 6858000"/>
              <a:gd name="connsiteX1983" fmla="*/ 5455276 w 6569477"/>
              <a:gd name="connsiteY1983" fmla="*/ 3320416 h 6858000"/>
              <a:gd name="connsiteX1984" fmla="*/ 5446841 w 6569477"/>
              <a:gd name="connsiteY1984" fmla="*/ 3328851 h 6858000"/>
              <a:gd name="connsiteX1985" fmla="*/ 5438403 w 6569477"/>
              <a:gd name="connsiteY1985" fmla="*/ 3320416 h 6858000"/>
              <a:gd name="connsiteX1986" fmla="*/ 5429968 w 6569477"/>
              <a:gd name="connsiteY1986" fmla="*/ 3219187 h 6858000"/>
              <a:gd name="connsiteX1987" fmla="*/ 5429969 w 6569477"/>
              <a:gd name="connsiteY1987" fmla="*/ 3210749 h 6858000"/>
              <a:gd name="connsiteX1988" fmla="*/ 5421534 w 6569477"/>
              <a:gd name="connsiteY1988" fmla="*/ 3219187 h 6858000"/>
              <a:gd name="connsiteX1989" fmla="*/ 5429969 w 6569477"/>
              <a:gd name="connsiteY1989" fmla="*/ 3320416 h 6858000"/>
              <a:gd name="connsiteX1990" fmla="*/ 5404661 w 6569477"/>
              <a:gd name="connsiteY1990" fmla="*/ 3337285 h 6858000"/>
              <a:gd name="connsiteX1991" fmla="*/ 5387791 w 6569477"/>
              <a:gd name="connsiteY1991" fmla="*/ 3430080 h 6858000"/>
              <a:gd name="connsiteX1992" fmla="*/ 5320304 w 6569477"/>
              <a:gd name="connsiteY1992" fmla="*/ 3767504 h 6858000"/>
              <a:gd name="connsiteX1993" fmla="*/ 5320305 w 6569477"/>
              <a:gd name="connsiteY1993" fmla="*/ 3775942 h 6858000"/>
              <a:gd name="connsiteX1994" fmla="*/ 5320305 w 6569477"/>
              <a:gd name="connsiteY1994" fmla="*/ 3784378 h 6858000"/>
              <a:gd name="connsiteX1995" fmla="*/ 5328741 w 6569477"/>
              <a:gd name="connsiteY1995" fmla="*/ 3775940 h 6858000"/>
              <a:gd name="connsiteX1996" fmla="*/ 5396226 w 6569477"/>
              <a:gd name="connsiteY1996" fmla="*/ 3446949 h 6858000"/>
              <a:gd name="connsiteX1997" fmla="*/ 5396226 w 6569477"/>
              <a:gd name="connsiteY1997" fmla="*/ 3455387 h 6858000"/>
              <a:gd name="connsiteX1998" fmla="*/ 5413098 w 6569477"/>
              <a:gd name="connsiteY1998" fmla="*/ 3438513 h 6858000"/>
              <a:gd name="connsiteX1999" fmla="*/ 5413098 w 6569477"/>
              <a:gd name="connsiteY1999" fmla="*/ 3463820 h 6858000"/>
              <a:gd name="connsiteX2000" fmla="*/ 5404662 w 6569477"/>
              <a:gd name="connsiteY2000" fmla="*/ 3463821 h 6858000"/>
              <a:gd name="connsiteX2001" fmla="*/ 5404662 w 6569477"/>
              <a:gd name="connsiteY2001" fmla="*/ 3472258 h 6858000"/>
              <a:gd name="connsiteX2002" fmla="*/ 5404661 w 6569477"/>
              <a:gd name="connsiteY2002" fmla="*/ 3480692 h 6858000"/>
              <a:gd name="connsiteX2003" fmla="*/ 5413098 w 6569477"/>
              <a:gd name="connsiteY2003" fmla="*/ 3480691 h 6858000"/>
              <a:gd name="connsiteX2004" fmla="*/ 5404662 w 6569477"/>
              <a:gd name="connsiteY2004" fmla="*/ 3522869 h 6858000"/>
              <a:gd name="connsiteX2005" fmla="*/ 5404662 w 6569477"/>
              <a:gd name="connsiteY2005" fmla="*/ 3539744 h 6858000"/>
              <a:gd name="connsiteX2006" fmla="*/ 5404662 w 6569477"/>
              <a:gd name="connsiteY2006" fmla="*/ 3565051 h 6858000"/>
              <a:gd name="connsiteX2007" fmla="*/ 5404662 w 6569477"/>
              <a:gd name="connsiteY2007" fmla="*/ 3573483 h 6858000"/>
              <a:gd name="connsiteX2008" fmla="*/ 5396226 w 6569477"/>
              <a:gd name="connsiteY2008" fmla="*/ 3581921 h 6858000"/>
              <a:gd name="connsiteX2009" fmla="*/ 5396226 w 6569477"/>
              <a:gd name="connsiteY2009" fmla="*/ 3598792 h 6858000"/>
              <a:gd name="connsiteX2010" fmla="*/ 5404662 w 6569477"/>
              <a:gd name="connsiteY2010" fmla="*/ 3607228 h 6858000"/>
              <a:gd name="connsiteX2011" fmla="*/ 5404662 w 6569477"/>
              <a:gd name="connsiteY2011" fmla="*/ 3809683 h 6858000"/>
              <a:gd name="connsiteX2012" fmla="*/ 5387791 w 6569477"/>
              <a:gd name="connsiteY2012" fmla="*/ 3902475 h 6858000"/>
              <a:gd name="connsiteX2013" fmla="*/ 5396226 w 6569477"/>
              <a:gd name="connsiteY2013" fmla="*/ 3894042 h 6858000"/>
              <a:gd name="connsiteX2014" fmla="*/ 5379355 w 6569477"/>
              <a:gd name="connsiteY2014" fmla="*/ 4062754 h 6858000"/>
              <a:gd name="connsiteX2015" fmla="*/ 5387791 w 6569477"/>
              <a:gd name="connsiteY2015" fmla="*/ 4071190 h 6858000"/>
              <a:gd name="connsiteX2016" fmla="*/ 5379355 w 6569477"/>
              <a:gd name="connsiteY2016" fmla="*/ 4113369 h 6858000"/>
              <a:gd name="connsiteX2017" fmla="*/ 5370919 w 6569477"/>
              <a:gd name="connsiteY2017" fmla="*/ 4121804 h 6858000"/>
              <a:gd name="connsiteX2018" fmla="*/ 5379355 w 6569477"/>
              <a:gd name="connsiteY2018" fmla="*/ 4138676 h 6858000"/>
              <a:gd name="connsiteX2019" fmla="*/ 5370918 w 6569477"/>
              <a:gd name="connsiteY2019" fmla="*/ 4189288 h 6858000"/>
              <a:gd name="connsiteX2020" fmla="*/ 5370916 w 6569477"/>
              <a:gd name="connsiteY2020" fmla="*/ 4197726 h 6858000"/>
              <a:gd name="connsiteX2021" fmla="*/ 5362483 w 6569477"/>
              <a:gd name="connsiteY2021" fmla="*/ 4223033 h 6858000"/>
              <a:gd name="connsiteX2022" fmla="*/ 5362484 w 6569477"/>
              <a:gd name="connsiteY2022" fmla="*/ 4231465 h 6858000"/>
              <a:gd name="connsiteX2023" fmla="*/ 5362484 w 6569477"/>
              <a:gd name="connsiteY2023" fmla="*/ 4239904 h 6858000"/>
              <a:gd name="connsiteX2024" fmla="*/ 5328741 w 6569477"/>
              <a:gd name="connsiteY2024" fmla="*/ 4383310 h 6858000"/>
              <a:gd name="connsiteX2025" fmla="*/ 5328741 w 6569477"/>
              <a:gd name="connsiteY2025" fmla="*/ 4408617 h 6858000"/>
              <a:gd name="connsiteX2026" fmla="*/ 5328743 w 6569477"/>
              <a:gd name="connsiteY2026" fmla="*/ 4417053 h 6858000"/>
              <a:gd name="connsiteX2027" fmla="*/ 5328743 w 6569477"/>
              <a:gd name="connsiteY2027" fmla="*/ 4450795 h 6858000"/>
              <a:gd name="connsiteX2028" fmla="*/ 5294997 w 6569477"/>
              <a:gd name="connsiteY2028" fmla="*/ 4543588 h 6858000"/>
              <a:gd name="connsiteX2029" fmla="*/ 5185332 w 6569477"/>
              <a:gd name="connsiteY2029" fmla="*/ 4897886 h 6858000"/>
              <a:gd name="connsiteX2030" fmla="*/ 5185333 w 6569477"/>
              <a:gd name="connsiteY2030" fmla="*/ 4906322 h 6858000"/>
              <a:gd name="connsiteX2031" fmla="*/ 5176898 w 6569477"/>
              <a:gd name="connsiteY2031" fmla="*/ 4914756 h 6858000"/>
              <a:gd name="connsiteX2032" fmla="*/ 5113630 w 6569477"/>
              <a:gd name="connsiteY2032" fmla="*/ 5026528 h 6858000"/>
              <a:gd name="connsiteX2033" fmla="*/ 5057164 w 6569477"/>
              <a:gd name="connsiteY2033" fmla="*/ 5137575 h 6858000"/>
              <a:gd name="connsiteX2034" fmla="*/ 5058139 w 6569477"/>
              <a:gd name="connsiteY2034" fmla="*/ 5135139 h 6858000"/>
              <a:gd name="connsiteX2035" fmla="*/ 5067233 w 6569477"/>
              <a:gd name="connsiteY2035" fmla="*/ 5108777 h 6858000"/>
              <a:gd name="connsiteX2036" fmla="*/ 5075669 w 6569477"/>
              <a:gd name="connsiteY2036" fmla="*/ 5091906 h 6858000"/>
              <a:gd name="connsiteX2037" fmla="*/ 5100977 w 6569477"/>
              <a:gd name="connsiteY2037" fmla="*/ 5032856 h 6858000"/>
              <a:gd name="connsiteX2038" fmla="*/ 5143155 w 6569477"/>
              <a:gd name="connsiteY2038" fmla="*/ 4931629 h 6858000"/>
              <a:gd name="connsiteX2039" fmla="*/ 5151590 w 6569477"/>
              <a:gd name="connsiteY2039" fmla="*/ 4914756 h 6858000"/>
              <a:gd name="connsiteX2040" fmla="*/ 5160025 w 6569477"/>
              <a:gd name="connsiteY2040" fmla="*/ 4897886 h 6858000"/>
              <a:gd name="connsiteX2041" fmla="*/ 5151590 w 6569477"/>
              <a:gd name="connsiteY2041" fmla="*/ 4889450 h 6858000"/>
              <a:gd name="connsiteX2042" fmla="*/ 5126283 w 6569477"/>
              <a:gd name="connsiteY2042" fmla="*/ 4923193 h 6858000"/>
              <a:gd name="connsiteX2043" fmla="*/ 5126282 w 6569477"/>
              <a:gd name="connsiteY2043" fmla="*/ 4931629 h 6858000"/>
              <a:gd name="connsiteX2044" fmla="*/ 5058797 w 6569477"/>
              <a:gd name="connsiteY2044" fmla="*/ 5083468 h 6858000"/>
              <a:gd name="connsiteX2045" fmla="*/ 5058797 w 6569477"/>
              <a:gd name="connsiteY2045" fmla="*/ 5091906 h 6858000"/>
              <a:gd name="connsiteX2046" fmla="*/ 5025055 w 6569477"/>
              <a:gd name="connsiteY2046" fmla="*/ 5134082 h 6858000"/>
              <a:gd name="connsiteX2047" fmla="*/ 4999746 w 6569477"/>
              <a:gd name="connsiteY2047" fmla="*/ 5184698 h 6858000"/>
              <a:gd name="connsiteX2048" fmla="*/ 4954406 w 6569477"/>
              <a:gd name="connsiteY2048" fmla="*/ 5285927 h 6858000"/>
              <a:gd name="connsiteX2049" fmla="*/ 4900498 w 6569477"/>
              <a:gd name="connsiteY2049" fmla="*/ 5370762 h 6858000"/>
              <a:gd name="connsiteX2050" fmla="*/ 4898519 w 6569477"/>
              <a:gd name="connsiteY2050" fmla="*/ 5361848 h 6858000"/>
              <a:gd name="connsiteX2051" fmla="*/ 4662316 w 6569477"/>
              <a:gd name="connsiteY2051" fmla="*/ 5749889 h 6858000"/>
              <a:gd name="connsiteX2052" fmla="*/ 4653884 w 6569477"/>
              <a:gd name="connsiteY2052" fmla="*/ 5749889 h 6858000"/>
              <a:gd name="connsiteX2053" fmla="*/ 4653883 w 6569477"/>
              <a:gd name="connsiteY2053" fmla="*/ 5758325 h 6858000"/>
              <a:gd name="connsiteX2054" fmla="*/ 4653883 w 6569477"/>
              <a:gd name="connsiteY2054" fmla="*/ 5766759 h 6858000"/>
              <a:gd name="connsiteX2055" fmla="*/ 4620140 w 6569477"/>
              <a:gd name="connsiteY2055" fmla="*/ 5792066 h 6858000"/>
              <a:gd name="connsiteX2056" fmla="*/ 4552653 w 6569477"/>
              <a:gd name="connsiteY2056" fmla="*/ 5910164 h 6858000"/>
              <a:gd name="connsiteX2057" fmla="*/ 4552654 w 6569477"/>
              <a:gd name="connsiteY2057" fmla="*/ 5884859 h 6858000"/>
              <a:gd name="connsiteX2058" fmla="*/ 4527347 w 6569477"/>
              <a:gd name="connsiteY2058" fmla="*/ 5943909 h 6858000"/>
              <a:gd name="connsiteX2059" fmla="*/ 4518911 w 6569477"/>
              <a:gd name="connsiteY2059" fmla="*/ 5935473 h 6858000"/>
              <a:gd name="connsiteX2060" fmla="*/ 4417681 w 6569477"/>
              <a:gd name="connsiteY2060" fmla="*/ 6078880 h 6858000"/>
              <a:gd name="connsiteX2061" fmla="*/ 4409247 w 6569477"/>
              <a:gd name="connsiteY2061" fmla="*/ 6078880 h 6858000"/>
              <a:gd name="connsiteX2062" fmla="*/ 4316454 w 6569477"/>
              <a:gd name="connsiteY2062" fmla="*/ 6180105 h 6858000"/>
              <a:gd name="connsiteX2063" fmla="*/ 4206789 w 6569477"/>
              <a:gd name="connsiteY2063" fmla="*/ 6306641 h 6858000"/>
              <a:gd name="connsiteX2064" fmla="*/ 4142466 w 6569477"/>
              <a:gd name="connsiteY2064" fmla="*/ 6360420 h 6858000"/>
              <a:gd name="connsiteX2065" fmla="*/ 4080254 w 6569477"/>
              <a:gd name="connsiteY2065" fmla="*/ 6424489 h 6858000"/>
              <a:gd name="connsiteX2066" fmla="*/ 4080254 w 6569477"/>
              <a:gd name="connsiteY2066" fmla="*/ 6416307 h 6858000"/>
              <a:gd name="connsiteX2067" fmla="*/ 4071818 w 6569477"/>
              <a:gd name="connsiteY2067" fmla="*/ 6424743 h 6858000"/>
              <a:gd name="connsiteX2068" fmla="*/ 4063381 w 6569477"/>
              <a:gd name="connsiteY2068" fmla="*/ 6441614 h 6858000"/>
              <a:gd name="connsiteX2069" fmla="*/ 4063381 w 6569477"/>
              <a:gd name="connsiteY2069" fmla="*/ 6433176 h 6858000"/>
              <a:gd name="connsiteX2070" fmla="*/ 4012767 w 6569477"/>
              <a:gd name="connsiteY2070" fmla="*/ 6483791 h 6858000"/>
              <a:gd name="connsiteX2071" fmla="*/ 4012768 w 6569477"/>
              <a:gd name="connsiteY2071" fmla="*/ 6492227 h 6858000"/>
              <a:gd name="connsiteX2072" fmla="*/ 4004330 w 6569477"/>
              <a:gd name="connsiteY2072" fmla="*/ 6509098 h 6858000"/>
              <a:gd name="connsiteX2073" fmla="*/ 4004330 w 6569477"/>
              <a:gd name="connsiteY2073" fmla="*/ 6492227 h 6858000"/>
              <a:gd name="connsiteX2074" fmla="*/ 3979024 w 6569477"/>
              <a:gd name="connsiteY2074" fmla="*/ 6517534 h 6858000"/>
              <a:gd name="connsiteX2075" fmla="*/ 3979025 w 6569477"/>
              <a:gd name="connsiteY2075" fmla="*/ 6509096 h 6858000"/>
              <a:gd name="connsiteX2076" fmla="*/ 3979024 w 6569477"/>
              <a:gd name="connsiteY2076" fmla="*/ 6500664 h 6858000"/>
              <a:gd name="connsiteX2077" fmla="*/ 3970588 w 6569477"/>
              <a:gd name="connsiteY2077" fmla="*/ 6500664 h 6858000"/>
              <a:gd name="connsiteX2078" fmla="*/ 3970588 w 6569477"/>
              <a:gd name="connsiteY2078" fmla="*/ 6517534 h 6858000"/>
              <a:gd name="connsiteX2079" fmla="*/ 3970590 w 6569477"/>
              <a:gd name="connsiteY2079" fmla="*/ 6525971 h 6858000"/>
              <a:gd name="connsiteX2080" fmla="*/ 3962153 w 6569477"/>
              <a:gd name="connsiteY2080" fmla="*/ 6534407 h 6858000"/>
              <a:gd name="connsiteX2081" fmla="*/ 3953718 w 6569477"/>
              <a:gd name="connsiteY2081" fmla="*/ 6534407 h 6858000"/>
              <a:gd name="connsiteX2082" fmla="*/ 3945280 w 6569477"/>
              <a:gd name="connsiteY2082" fmla="*/ 6534407 h 6858000"/>
              <a:gd name="connsiteX2083" fmla="*/ 3945281 w 6569477"/>
              <a:gd name="connsiteY2083" fmla="*/ 6542841 h 6858000"/>
              <a:gd name="connsiteX2084" fmla="*/ 3945280 w 6569477"/>
              <a:gd name="connsiteY2084" fmla="*/ 6551277 h 6858000"/>
              <a:gd name="connsiteX2085" fmla="*/ 3919974 w 6569477"/>
              <a:gd name="connsiteY2085" fmla="*/ 6568148 h 6858000"/>
              <a:gd name="connsiteX2086" fmla="*/ 3919976 w 6569477"/>
              <a:gd name="connsiteY2086" fmla="*/ 6559714 h 6858000"/>
              <a:gd name="connsiteX2087" fmla="*/ 3911538 w 6569477"/>
              <a:gd name="connsiteY2087" fmla="*/ 6568148 h 6858000"/>
              <a:gd name="connsiteX2088" fmla="*/ 3903102 w 6569477"/>
              <a:gd name="connsiteY2088" fmla="*/ 6576584 h 6858000"/>
              <a:gd name="connsiteX2089" fmla="*/ 3894667 w 6569477"/>
              <a:gd name="connsiteY2089" fmla="*/ 6593455 h 6858000"/>
              <a:gd name="connsiteX2090" fmla="*/ 3894667 w 6569477"/>
              <a:gd name="connsiteY2090" fmla="*/ 6585021 h 6858000"/>
              <a:gd name="connsiteX2091" fmla="*/ 3860924 w 6569477"/>
              <a:gd name="connsiteY2091" fmla="*/ 6601891 h 6858000"/>
              <a:gd name="connsiteX2092" fmla="*/ 3860924 w 6569477"/>
              <a:gd name="connsiteY2092" fmla="*/ 6585021 h 6858000"/>
              <a:gd name="connsiteX2093" fmla="*/ 3827181 w 6569477"/>
              <a:gd name="connsiteY2093" fmla="*/ 6610327 h 6858000"/>
              <a:gd name="connsiteX2094" fmla="*/ 3827182 w 6569477"/>
              <a:gd name="connsiteY2094" fmla="*/ 6601891 h 6858000"/>
              <a:gd name="connsiteX2095" fmla="*/ 3835618 w 6569477"/>
              <a:gd name="connsiteY2095" fmla="*/ 6593455 h 6858000"/>
              <a:gd name="connsiteX2096" fmla="*/ 3835617 w 6569477"/>
              <a:gd name="connsiteY2096" fmla="*/ 6585021 h 6858000"/>
              <a:gd name="connsiteX2097" fmla="*/ 3827181 w 6569477"/>
              <a:gd name="connsiteY2097" fmla="*/ 6593455 h 6858000"/>
              <a:gd name="connsiteX2098" fmla="*/ 3818745 w 6569477"/>
              <a:gd name="connsiteY2098" fmla="*/ 6601891 h 6858000"/>
              <a:gd name="connsiteX2099" fmla="*/ 3810309 w 6569477"/>
              <a:gd name="connsiteY2099" fmla="*/ 6618762 h 6858000"/>
              <a:gd name="connsiteX2100" fmla="*/ 3827181 w 6569477"/>
              <a:gd name="connsiteY2100" fmla="*/ 6618762 h 6858000"/>
              <a:gd name="connsiteX2101" fmla="*/ 3818745 w 6569477"/>
              <a:gd name="connsiteY2101" fmla="*/ 6627198 h 6858000"/>
              <a:gd name="connsiteX2102" fmla="*/ 3776566 w 6569477"/>
              <a:gd name="connsiteY2102" fmla="*/ 6677812 h 6858000"/>
              <a:gd name="connsiteX2103" fmla="*/ 3810308 w 6569477"/>
              <a:gd name="connsiteY2103" fmla="*/ 6669377 h 6858000"/>
              <a:gd name="connsiteX2104" fmla="*/ 3776566 w 6569477"/>
              <a:gd name="connsiteY2104" fmla="*/ 6694684 h 6858000"/>
              <a:gd name="connsiteX2105" fmla="*/ 3751259 w 6569477"/>
              <a:gd name="connsiteY2105" fmla="*/ 6719991 h 6858000"/>
              <a:gd name="connsiteX2106" fmla="*/ 3734388 w 6569477"/>
              <a:gd name="connsiteY2106" fmla="*/ 6728426 h 6858000"/>
              <a:gd name="connsiteX2107" fmla="*/ 3734390 w 6569477"/>
              <a:gd name="connsiteY2107" fmla="*/ 6711555 h 6858000"/>
              <a:gd name="connsiteX2108" fmla="*/ 3700645 w 6569477"/>
              <a:gd name="connsiteY2108" fmla="*/ 6745297 h 6858000"/>
              <a:gd name="connsiteX2109" fmla="*/ 3692211 w 6569477"/>
              <a:gd name="connsiteY2109" fmla="*/ 6736862 h 6858000"/>
              <a:gd name="connsiteX2110" fmla="*/ 3700645 w 6569477"/>
              <a:gd name="connsiteY2110" fmla="*/ 6728426 h 6858000"/>
              <a:gd name="connsiteX2111" fmla="*/ 3700645 w 6569477"/>
              <a:gd name="connsiteY2111" fmla="*/ 6719990 h 6858000"/>
              <a:gd name="connsiteX2112" fmla="*/ 3692209 w 6569477"/>
              <a:gd name="connsiteY2112" fmla="*/ 6719991 h 6858000"/>
              <a:gd name="connsiteX2113" fmla="*/ 3683775 w 6569477"/>
              <a:gd name="connsiteY2113" fmla="*/ 6728426 h 6858000"/>
              <a:gd name="connsiteX2114" fmla="*/ 3683775 w 6569477"/>
              <a:gd name="connsiteY2114" fmla="*/ 6736862 h 6858000"/>
              <a:gd name="connsiteX2115" fmla="*/ 3675338 w 6569477"/>
              <a:gd name="connsiteY2115" fmla="*/ 6745298 h 6858000"/>
              <a:gd name="connsiteX2116" fmla="*/ 3666902 w 6569477"/>
              <a:gd name="connsiteY2116" fmla="*/ 6753735 h 6858000"/>
              <a:gd name="connsiteX2117" fmla="*/ 3658466 w 6569477"/>
              <a:gd name="connsiteY2117" fmla="*/ 6753734 h 6858000"/>
              <a:gd name="connsiteX2118" fmla="*/ 3658466 w 6569477"/>
              <a:gd name="connsiteY2118" fmla="*/ 6762169 h 6858000"/>
              <a:gd name="connsiteX2119" fmla="*/ 3650032 w 6569477"/>
              <a:gd name="connsiteY2119" fmla="*/ 6762169 h 6858000"/>
              <a:gd name="connsiteX2120" fmla="*/ 3650030 w 6569477"/>
              <a:gd name="connsiteY2120" fmla="*/ 6753734 h 6858000"/>
              <a:gd name="connsiteX2121" fmla="*/ 3658466 w 6569477"/>
              <a:gd name="connsiteY2121" fmla="*/ 6736862 h 6858000"/>
              <a:gd name="connsiteX2122" fmla="*/ 3675338 w 6569477"/>
              <a:gd name="connsiteY2122" fmla="*/ 6719991 h 6858000"/>
              <a:gd name="connsiteX2123" fmla="*/ 3666902 w 6569477"/>
              <a:gd name="connsiteY2123" fmla="*/ 6719989 h 6858000"/>
              <a:gd name="connsiteX2124" fmla="*/ 3658466 w 6569477"/>
              <a:gd name="connsiteY2124" fmla="*/ 6728426 h 6858000"/>
              <a:gd name="connsiteX2125" fmla="*/ 3633159 w 6569477"/>
              <a:gd name="connsiteY2125" fmla="*/ 6753734 h 6858000"/>
              <a:gd name="connsiteX2126" fmla="*/ 3633159 w 6569477"/>
              <a:gd name="connsiteY2126" fmla="*/ 6762169 h 6858000"/>
              <a:gd name="connsiteX2127" fmla="*/ 3616289 w 6569477"/>
              <a:gd name="connsiteY2127" fmla="*/ 6787476 h 6858000"/>
              <a:gd name="connsiteX2128" fmla="*/ 3561456 w 6569477"/>
              <a:gd name="connsiteY2128" fmla="*/ 6826490 h 6858000"/>
              <a:gd name="connsiteX2129" fmla="*/ 3523349 w 6569477"/>
              <a:gd name="connsiteY2129" fmla="*/ 6858000 h 6858000"/>
              <a:gd name="connsiteX2130" fmla="*/ 0 w 6569477"/>
              <a:gd name="connsiteY213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Lst>
            <a:rect l="l" t="t" r="r" b="b"/>
            <a:pathLst>
              <a:path w="6569477" h="6858000">
                <a:moveTo>
                  <a:pt x="4117221" y="6784486"/>
                </a:moveTo>
                <a:cubicBezTo>
                  <a:pt x="4097055" y="6807977"/>
                  <a:pt x="4081509" y="6827275"/>
                  <a:pt x="4065123" y="6846362"/>
                </a:cubicBezTo>
                <a:lnTo>
                  <a:pt x="4054153" y="6858000"/>
                </a:lnTo>
                <a:lnTo>
                  <a:pt x="4025354" y="6858000"/>
                </a:lnTo>
                <a:lnTo>
                  <a:pt x="4042817" y="6837081"/>
                </a:lnTo>
                <a:cubicBezTo>
                  <a:pt x="4069049" y="6805855"/>
                  <a:pt x="4098350" y="6774394"/>
                  <a:pt x="4117221" y="6784486"/>
                </a:cubicBezTo>
                <a:close/>
                <a:moveTo>
                  <a:pt x="4098863" y="6687079"/>
                </a:moveTo>
                <a:cubicBezTo>
                  <a:pt x="4088750" y="6727370"/>
                  <a:pt x="4048418" y="6774353"/>
                  <a:pt x="4016483" y="6816306"/>
                </a:cubicBezTo>
                <a:cubicBezTo>
                  <a:pt x="4000945" y="6828467"/>
                  <a:pt x="3984565" y="6842201"/>
                  <a:pt x="3967818" y="6856958"/>
                </a:cubicBezTo>
                <a:lnTo>
                  <a:pt x="3966685" y="6858000"/>
                </a:lnTo>
                <a:lnTo>
                  <a:pt x="3929841" y="6858000"/>
                </a:lnTo>
                <a:lnTo>
                  <a:pt x="4004165" y="6784103"/>
                </a:lnTo>
                <a:cubicBezTo>
                  <a:pt x="4033963" y="6753771"/>
                  <a:pt x="4065258" y="6721474"/>
                  <a:pt x="4098863" y="6687079"/>
                </a:cubicBezTo>
                <a:close/>
                <a:moveTo>
                  <a:pt x="5739924" y="6488019"/>
                </a:moveTo>
                <a:cubicBezTo>
                  <a:pt x="5746811" y="6488017"/>
                  <a:pt x="5746811" y="6488017"/>
                  <a:pt x="5746811" y="6494900"/>
                </a:cubicBezTo>
                <a:cubicBezTo>
                  <a:pt x="5746701" y="6495341"/>
                  <a:pt x="5746590" y="6495782"/>
                  <a:pt x="5746479" y="6496223"/>
                </a:cubicBezTo>
                <a:lnTo>
                  <a:pt x="5739923" y="6501783"/>
                </a:lnTo>
                <a:lnTo>
                  <a:pt x="5739923" y="6494900"/>
                </a:lnTo>
                <a:close/>
                <a:moveTo>
                  <a:pt x="4189806" y="6433624"/>
                </a:moveTo>
                <a:lnTo>
                  <a:pt x="4188863" y="6437396"/>
                </a:lnTo>
                <a:cubicBezTo>
                  <a:pt x="4187809" y="6439505"/>
                  <a:pt x="4185699" y="6441614"/>
                  <a:pt x="4181480" y="6441614"/>
                </a:cubicBezTo>
                <a:close/>
                <a:moveTo>
                  <a:pt x="4190270" y="6433178"/>
                </a:moveTo>
                <a:lnTo>
                  <a:pt x="4189806" y="6433624"/>
                </a:lnTo>
                <a:lnTo>
                  <a:pt x="4189918" y="6433179"/>
                </a:lnTo>
                <a:close/>
                <a:moveTo>
                  <a:pt x="4080254" y="6424489"/>
                </a:moveTo>
                <a:lnTo>
                  <a:pt x="4080253" y="6424742"/>
                </a:lnTo>
                <a:lnTo>
                  <a:pt x="4071818" y="6433178"/>
                </a:lnTo>
                <a:close/>
                <a:moveTo>
                  <a:pt x="4239510" y="6367480"/>
                </a:moveTo>
                <a:lnTo>
                  <a:pt x="4236315" y="6373075"/>
                </a:lnTo>
                <a:lnTo>
                  <a:pt x="4232912" y="6373925"/>
                </a:lnTo>
                <a:lnTo>
                  <a:pt x="4238687" y="6368327"/>
                </a:lnTo>
                <a:close/>
                <a:moveTo>
                  <a:pt x="4265838" y="6340386"/>
                </a:moveTo>
                <a:lnTo>
                  <a:pt x="4239510" y="6367480"/>
                </a:lnTo>
                <a:lnTo>
                  <a:pt x="4240531" y="6365693"/>
                </a:lnTo>
                <a:lnTo>
                  <a:pt x="4248968" y="6357257"/>
                </a:lnTo>
                <a:cubicBezTo>
                  <a:pt x="4248968" y="6348821"/>
                  <a:pt x="4257404" y="6348819"/>
                  <a:pt x="4265838" y="6340386"/>
                </a:cubicBezTo>
                <a:close/>
                <a:moveTo>
                  <a:pt x="4291147" y="6272900"/>
                </a:moveTo>
                <a:lnTo>
                  <a:pt x="4299581" y="6272900"/>
                </a:lnTo>
                <a:lnTo>
                  <a:pt x="4308018" y="6272900"/>
                </a:lnTo>
                <a:lnTo>
                  <a:pt x="4291147" y="6289772"/>
                </a:lnTo>
                <a:lnTo>
                  <a:pt x="4274273" y="6306643"/>
                </a:lnTo>
                <a:lnTo>
                  <a:pt x="4257404" y="6323512"/>
                </a:lnTo>
                <a:lnTo>
                  <a:pt x="4257404" y="6331950"/>
                </a:lnTo>
                <a:cubicBezTo>
                  <a:pt x="4240531" y="6340386"/>
                  <a:pt x="4232097" y="6357257"/>
                  <a:pt x="4215224" y="6374128"/>
                </a:cubicBezTo>
                <a:lnTo>
                  <a:pt x="4215223" y="6382562"/>
                </a:lnTo>
                <a:cubicBezTo>
                  <a:pt x="4215224" y="6391000"/>
                  <a:pt x="4223663" y="6382564"/>
                  <a:pt x="4223663" y="6382564"/>
                </a:cubicBezTo>
                <a:lnTo>
                  <a:pt x="4232099" y="6374128"/>
                </a:lnTo>
                <a:lnTo>
                  <a:pt x="4232912" y="6373925"/>
                </a:lnTo>
                <a:lnTo>
                  <a:pt x="4215378" y="6390919"/>
                </a:lnTo>
                <a:lnTo>
                  <a:pt x="4215224" y="6391000"/>
                </a:lnTo>
                <a:cubicBezTo>
                  <a:pt x="4215216" y="6391030"/>
                  <a:pt x="4215206" y="6391059"/>
                  <a:pt x="4215199" y="6391088"/>
                </a:cubicBezTo>
                <a:lnTo>
                  <a:pt x="4213115" y="6393108"/>
                </a:lnTo>
                <a:cubicBezTo>
                  <a:pt x="4198353" y="6405763"/>
                  <a:pt x="4189918" y="6407872"/>
                  <a:pt x="4198356" y="6382564"/>
                </a:cubicBezTo>
                <a:cubicBezTo>
                  <a:pt x="4164611" y="6433179"/>
                  <a:pt x="4147738" y="6441614"/>
                  <a:pt x="4113994" y="6475357"/>
                </a:cubicBezTo>
                <a:lnTo>
                  <a:pt x="4122431" y="6475355"/>
                </a:lnTo>
                <a:lnTo>
                  <a:pt x="4097125" y="6500664"/>
                </a:lnTo>
                <a:lnTo>
                  <a:pt x="4088687" y="6500664"/>
                </a:lnTo>
                <a:lnTo>
                  <a:pt x="4088688" y="6509098"/>
                </a:lnTo>
                <a:lnTo>
                  <a:pt x="4080256" y="6509098"/>
                </a:lnTo>
                <a:cubicBezTo>
                  <a:pt x="4071819" y="6517534"/>
                  <a:pt x="4071818" y="6525971"/>
                  <a:pt x="4063383" y="6525971"/>
                </a:cubicBezTo>
                <a:cubicBezTo>
                  <a:pt x="4063381" y="6534407"/>
                  <a:pt x="4054944" y="6534407"/>
                  <a:pt x="4054946" y="6542841"/>
                </a:cubicBezTo>
                <a:cubicBezTo>
                  <a:pt x="4046511" y="6542841"/>
                  <a:pt x="4046513" y="6551277"/>
                  <a:pt x="4046513" y="6551277"/>
                </a:cubicBezTo>
                <a:lnTo>
                  <a:pt x="4021201" y="6576584"/>
                </a:lnTo>
                <a:cubicBezTo>
                  <a:pt x="4021202" y="6579396"/>
                  <a:pt x="4021202" y="6582209"/>
                  <a:pt x="4021203" y="6585021"/>
                </a:cubicBezTo>
                <a:cubicBezTo>
                  <a:pt x="4021203" y="6585021"/>
                  <a:pt x="4012767" y="6585019"/>
                  <a:pt x="4012768" y="6593455"/>
                </a:cubicBezTo>
                <a:cubicBezTo>
                  <a:pt x="3987460" y="6610327"/>
                  <a:pt x="3962152" y="6635634"/>
                  <a:pt x="3936845" y="6660941"/>
                </a:cubicBezTo>
                <a:lnTo>
                  <a:pt x="3928411" y="6652505"/>
                </a:lnTo>
                <a:lnTo>
                  <a:pt x="3936844" y="6644069"/>
                </a:lnTo>
                <a:cubicBezTo>
                  <a:pt x="3945281" y="6644071"/>
                  <a:pt x="3945281" y="6635634"/>
                  <a:pt x="3945281" y="6635634"/>
                </a:cubicBezTo>
                <a:lnTo>
                  <a:pt x="3936845" y="6635634"/>
                </a:lnTo>
                <a:lnTo>
                  <a:pt x="3928411" y="6644072"/>
                </a:lnTo>
                <a:lnTo>
                  <a:pt x="3919975" y="6652505"/>
                </a:lnTo>
                <a:lnTo>
                  <a:pt x="3919975" y="6660941"/>
                </a:lnTo>
                <a:lnTo>
                  <a:pt x="3919974" y="6669377"/>
                </a:lnTo>
                <a:cubicBezTo>
                  <a:pt x="3894667" y="6686249"/>
                  <a:pt x="3869359" y="6711555"/>
                  <a:pt x="3844054" y="6728426"/>
                </a:cubicBezTo>
                <a:cubicBezTo>
                  <a:pt x="3844052" y="6731237"/>
                  <a:pt x="3844053" y="6734049"/>
                  <a:pt x="3844051" y="6736860"/>
                </a:cubicBezTo>
                <a:cubicBezTo>
                  <a:pt x="3785002" y="6779041"/>
                  <a:pt x="3734388" y="6821217"/>
                  <a:pt x="3675339" y="6854962"/>
                </a:cubicBezTo>
                <a:lnTo>
                  <a:pt x="3671147" y="6858000"/>
                </a:lnTo>
                <a:lnTo>
                  <a:pt x="3532438" y="6858000"/>
                </a:lnTo>
                <a:lnTo>
                  <a:pt x="3566728" y="6830708"/>
                </a:lnTo>
                <a:cubicBezTo>
                  <a:pt x="3584654" y="6817000"/>
                  <a:pt x="3603634" y="6804347"/>
                  <a:pt x="3624722" y="6795912"/>
                </a:cubicBezTo>
                <a:lnTo>
                  <a:pt x="3633161" y="6787476"/>
                </a:lnTo>
                <a:lnTo>
                  <a:pt x="3633160" y="6779041"/>
                </a:lnTo>
                <a:lnTo>
                  <a:pt x="3641596" y="6779041"/>
                </a:lnTo>
                <a:lnTo>
                  <a:pt x="3641596" y="6787476"/>
                </a:lnTo>
                <a:cubicBezTo>
                  <a:pt x="3658466" y="6787476"/>
                  <a:pt x="3666902" y="6779042"/>
                  <a:pt x="3683775" y="6770605"/>
                </a:cubicBezTo>
                <a:lnTo>
                  <a:pt x="3683775" y="6762169"/>
                </a:lnTo>
                <a:cubicBezTo>
                  <a:pt x="3709082" y="6770605"/>
                  <a:pt x="3666902" y="6779042"/>
                  <a:pt x="3675339" y="6787476"/>
                </a:cubicBezTo>
                <a:cubicBezTo>
                  <a:pt x="3683776" y="6779041"/>
                  <a:pt x="3717515" y="6762169"/>
                  <a:pt x="3742824" y="6736862"/>
                </a:cubicBezTo>
                <a:cubicBezTo>
                  <a:pt x="3751259" y="6728426"/>
                  <a:pt x="3768131" y="6711555"/>
                  <a:pt x="3785001" y="6703120"/>
                </a:cubicBezTo>
                <a:cubicBezTo>
                  <a:pt x="3793440" y="6694684"/>
                  <a:pt x="3810310" y="6677812"/>
                  <a:pt x="3827182" y="6669377"/>
                </a:cubicBezTo>
                <a:cubicBezTo>
                  <a:pt x="3852487" y="6644072"/>
                  <a:pt x="3877794" y="6635634"/>
                  <a:pt x="3903102" y="6601891"/>
                </a:cubicBezTo>
                <a:cubicBezTo>
                  <a:pt x="3911538" y="6593455"/>
                  <a:pt x="3928411" y="6585021"/>
                  <a:pt x="3928411" y="6585021"/>
                </a:cubicBezTo>
                <a:cubicBezTo>
                  <a:pt x="3936845" y="6576584"/>
                  <a:pt x="3945280" y="6576584"/>
                  <a:pt x="3945281" y="6568148"/>
                </a:cubicBezTo>
                <a:cubicBezTo>
                  <a:pt x="3953718" y="6568149"/>
                  <a:pt x="3953718" y="6568149"/>
                  <a:pt x="3962152" y="6559714"/>
                </a:cubicBezTo>
                <a:lnTo>
                  <a:pt x="3987461" y="6534407"/>
                </a:lnTo>
                <a:cubicBezTo>
                  <a:pt x="3987461" y="6542841"/>
                  <a:pt x="4012768" y="6517534"/>
                  <a:pt x="4012768" y="6517534"/>
                </a:cubicBezTo>
                <a:cubicBezTo>
                  <a:pt x="4021201" y="6509098"/>
                  <a:pt x="4029637" y="6500662"/>
                  <a:pt x="4029637" y="6492227"/>
                </a:cubicBezTo>
                <a:lnTo>
                  <a:pt x="4038075" y="6492227"/>
                </a:lnTo>
                <a:cubicBezTo>
                  <a:pt x="4122431" y="6433176"/>
                  <a:pt x="4223660" y="6340387"/>
                  <a:pt x="4291147" y="6272900"/>
                </a:cubicBezTo>
                <a:close/>
                <a:moveTo>
                  <a:pt x="4561089" y="6171673"/>
                </a:moveTo>
                <a:lnTo>
                  <a:pt x="4556321" y="6179312"/>
                </a:lnTo>
                <a:lnTo>
                  <a:pt x="4554763" y="6179053"/>
                </a:lnTo>
                <a:cubicBezTo>
                  <a:pt x="4554763" y="6178000"/>
                  <a:pt x="4556872" y="6175890"/>
                  <a:pt x="4561089" y="6171673"/>
                </a:cubicBezTo>
                <a:close/>
                <a:moveTo>
                  <a:pt x="4671175" y="5979022"/>
                </a:moveTo>
                <a:lnTo>
                  <a:pt x="4669173" y="5981473"/>
                </a:lnTo>
                <a:cubicBezTo>
                  <a:pt x="4661263" y="5988195"/>
                  <a:pt x="4658099" y="5981871"/>
                  <a:pt x="4645447" y="5994524"/>
                </a:cubicBezTo>
                <a:cubicBezTo>
                  <a:pt x="4643338" y="5998741"/>
                  <a:pt x="4643337" y="6000322"/>
                  <a:pt x="4644391" y="6000718"/>
                </a:cubicBezTo>
                <a:lnTo>
                  <a:pt x="4645606" y="6000505"/>
                </a:lnTo>
                <a:lnTo>
                  <a:pt x="4646686" y="5998475"/>
                </a:lnTo>
                <a:lnTo>
                  <a:pt x="4647927" y="6000099"/>
                </a:lnTo>
                <a:lnTo>
                  <a:pt x="4649663" y="5999795"/>
                </a:lnTo>
                <a:cubicBezTo>
                  <a:pt x="4651773" y="5999268"/>
                  <a:pt x="4653882" y="5999004"/>
                  <a:pt x="4654936" y="6000454"/>
                </a:cubicBezTo>
                <a:lnTo>
                  <a:pt x="4654647" y="6003455"/>
                </a:lnTo>
                <a:lnTo>
                  <a:pt x="4658944" y="5998240"/>
                </a:lnTo>
                <a:close/>
                <a:moveTo>
                  <a:pt x="5823292" y="5722907"/>
                </a:moveTo>
                <a:lnTo>
                  <a:pt x="5800797" y="5768179"/>
                </a:lnTo>
                <a:lnTo>
                  <a:pt x="5806978" y="5758327"/>
                </a:lnTo>
                <a:cubicBezTo>
                  <a:pt x="5810514" y="5753116"/>
                  <a:pt x="5814328" y="5748237"/>
                  <a:pt x="5818310" y="5744909"/>
                </a:cubicBezTo>
                <a:cubicBezTo>
                  <a:pt x="5819855" y="5741362"/>
                  <a:pt x="5821177" y="5736874"/>
                  <a:pt x="5822096" y="5732580"/>
                </a:cubicBezTo>
                <a:close/>
                <a:moveTo>
                  <a:pt x="5907073" y="5708785"/>
                </a:moveTo>
                <a:lnTo>
                  <a:pt x="5869741" y="5783136"/>
                </a:lnTo>
                <a:cubicBezTo>
                  <a:pt x="5858084" y="5809655"/>
                  <a:pt x="5848657" y="5836145"/>
                  <a:pt x="5842500" y="5863847"/>
                </a:cubicBezTo>
                <a:cubicBezTo>
                  <a:pt x="5785921" y="5947223"/>
                  <a:pt x="5733692" y="5981849"/>
                  <a:pt x="5690433" y="6081162"/>
                </a:cubicBezTo>
                <a:cubicBezTo>
                  <a:pt x="5680683" y="6080287"/>
                  <a:pt x="5669193" y="6098913"/>
                  <a:pt x="5663883" y="6103351"/>
                </a:cubicBezTo>
                <a:lnTo>
                  <a:pt x="5636415" y="6152111"/>
                </a:lnTo>
                <a:lnTo>
                  <a:pt x="5637318" y="6151784"/>
                </a:lnTo>
                <a:cubicBezTo>
                  <a:pt x="5630397" y="6165631"/>
                  <a:pt x="5624342" y="6178180"/>
                  <a:pt x="5618612" y="6190081"/>
                </a:cubicBezTo>
                <a:lnTo>
                  <a:pt x="5611094" y="6205514"/>
                </a:lnTo>
                <a:lnTo>
                  <a:pt x="5619596" y="6194628"/>
                </a:lnTo>
                <a:cubicBezTo>
                  <a:pt x="5624904" y="6187044"/>
                  <a:pt x="5630569" y="6177954"/>
                  <a:pt x="5636991" y="6166061"/>
                </a:cubicBezTo>
                <a:cubicBezTo>
                  <a:pt x="5643774" y="6164691"/>
                  <a:pt x="5645145" y="6171478"/>
                  <a:pt x="5657339" y="6161951"/>
                </a:cubicBezTo>
                <a:cubicBezTo>
                  <a:pt x="5651927" y="6170107"/>
                  <a:pt x="5660082" y="6175522"/>
                  <a:pt x="5638432" y="6208150"/>
                </a:cubicBezTo>
                <a:cubicBezTo>
                  <a:pt x="5666863" y="6174154"/>
                  <a:pt x="5692554" y="6126583"/>
                  <a:pt x="5718245" y="6079013"/>
                </a:cubicBezTo>
                <a:cubicBezTo>
                  <a:pt x="5745305" y="6038231"/>
                  <a:pt x="5770995" y="5990662"/>
                  <a:pt x="5802168" y="5970237"/>
                </a:cubicBezTo>
                <a:cubicBezTo>
                  <a:pt x="5833200" y="5879207"/>
                  <a:pt x="5877868" y="5820741"/>
                  <a:pt x="5917053" y="5735129"/>
                </a:cubicBezTo>
                <a:cubicBezTo>
                  <a:pt x="5923764" y="5698455"/>
                  <a:pt x="5887250" y="5762338"/>
                  <a:pt x="5902116" y="5731083"/>
                </a:cubicBezTo>
                <a:close/>
                <a:moveTo>
                  <a:pt x="5917201" y="5634092"/>
                </a:moveTo>
                <a:lnTo>
                  <a:pt x="5891750" y="5667883"/>
                </a:lnTo>
                <a:cubicBezTo>
                  <a:pt x="5851164" y="5717451"/>
                  <a:pt x="5813675" y="5755549"/>
                  <a:pt x="5781231" y="5830035"/>
                </a:cubicBezTo>
                <a:cubicBezTo>
                  <a:pt x="5776356" y="5829597"/>
                  <a:pt x="5771046" y="5834035"/>
                  <a:pt x="5766290" y="5839137"/>
                </a:cubicBezTo>
                <a:lnTo>
                  <a:pt x="5764238" y="5841451"/>
                </a:lnTo>
                <a:lnTo>
                  <a:pt x="5588834" y="6142779"/>
                </a:lnTo>
                <a:lnTo>
                  <a:pt x="5549933" y="6201116"/>
                </a:lnTo>
                <a:lnTo>
                  <a:pt x="5547357" y="6207173"/>
                </a:lnTo>
                <a:lnTo>
                  <a:pt x="5529789" y="6231324"/>
                </a:lnTo>
                <a:lnTo>
                  <a:pt x="5464244" y="6329615"/>
                </a:lnTo>
                <a:lnTo>
                  <a:pt x="5402037" y="6435651"/>
                </a:lnTo>
                <a:cubicBezTo>
                  <a:pt x="5402037" y="6435651"/>
                  <a:pt x="5402037" y="6435651"/>
                  <a:pt x="5408957" y="6435651"/>
                </a:cubicBezTo>
                <a:cubicBezTo>
                  <a:pt x="5408957" y="6428728"/>
                  <a:pt x="5415877" y="6421804"/>
                  <a:pt x="5422798" y="6428728"/>
                </a:cubicBezTo>
                <a:lnTo>
                  <a:pt x="5421385" y="6432963"/>
                </a:lnTo>
                <a:lnTo>
                  <a:pt x="5408956" y="6449499"/>
                </a:lnTo>
                <a:cubicBezTo>
                  <a:pt x="5415877" y="6449499"/>
                  <a:pt x="5415877" y="6449499"/>
                  <a:pt x="5415877" y="6449499"/>
                </a:cubicBezTo>
                <a:lnTo>
                  <a:pt x="5421385" y="6432963"/>
                </a:lnTo>
                <a:lnTo>
                  <a:pt x="5487674" y="6344780"/>
                </a:lnTo>
                <a:lnTo>
                  <a:pt x="5495039" y="6334691"/>
                </a:lnTo>
                <a:lnTo>
                  <a:pt x="5485269" y="6342855"/>
                </a:lnTo>
                <a:cubicBezTo>
                  <a:pt x="5480829" y="6337541"/>
                  <a:pt x="5480829" y="6337541"/>
                  <a:pt x="5480829" y="6337541"/>
                </a:cubicBezTo>
                <a:cubicBezTo>
                  <a:pt x="5482568" y="6318042"/>
                  <a:pt x="5499368" y="6294978"/>
                  <a:pt x="5525918" y="6272793"/>
                </a:cubicBezTo>
                <a:cubicBezTo>
                  <a:pt x="5548027" y="6245292"/>
                  <a:pt x="5570136" y="6217791"/>
                  <a:pt x="5577186" y="6193853"/>
                </a:cubicBezTo>
                <a:cubicBezTo>
                  <a:pt x="5585150" y="6187197"/>
                  <a:pt x="5591787" y="6181650"/>
                  <a:pt x="5598425" y="6176103"/>
                </a:cubicBezTo>
                <a:lnTo>
                  <a:pt x="5613302" y="6163670"/>
                </a:lnTo>
                <a:lnTo>
                  <a:pt x="5616665" y="6159249"/>
                </a:lnTo>
                <a:lnTo>
                  <a:pt x="5619814" y="6158111"/>
                </a:lnTo>
                <a:lnTo>
                  <a:pt x="5641844" y="6122335"/>
                </a:lnTo>
                <a:cubicBezTo>
                  <a:pt x="5660984" y="6091112"/>
                  <a:pt x="5672914" y="6070992"/>
                  <a:pt x="5694784" y="6032412"/>
                </a:cubicBezTo>
                <a:cubicBezTo>
                  <a:pt x="5698354" y="6047475"/>
                  <a:pt x="5711583" y="6009349"/>
                  <a:pt x="5727512" y="5996037"/>
                </a:cubicBezTo>
                <a:cubicBezTo>
                  <a:pt x="5733692" y="5981849"/>
                  <a:pt x="5736302" y="5952599"/>
                  <a:pt x="5723942" y="5980974"/>
                </a:cubicBezTo>
                <a:cubicBezTo>
                  <a:pt x="5743352" y="5928661"/>
                  <a:pt x="5783130" y="5868347"/>
                  <a:pt x="5822911" y="5808034"/>
                </a:cubicBezTo>
                <a:cubicBezTo>
                  <a:pt x="5840579" y="5775220"/>
                  <a:pt x="5859358" y="5743736"/>
                  <a:pt x="5877583" y="5711587"/>
                </a:cubicBezTo>
                <a:close/>
                <a:moveTo>
                  <a:pt x="6242698" y="5517691"/>
                </a:moveTo>
                <a:cubicBezTo>
                  <a:pt x="6235812" y="5552099"/>
                  <a:pt x="6228924" y="5607154"/>
                  <a:pt x="6208261" y="5662208"/>
                </a:cubicBezTo>
                <a:cubicBezTo>
                  <a:pt x="6187600" y="5717261"/>
                  <a:pt x="6166938" y="5758552"/>
                  <a:pt x="6146276" y="5765433"/>
                </a:cubicBezTo>
                <a:cubicBezTo>
                  <a:pt x="6153164" y="5765433"/>
                  <a:pt x="6153164" y="5765433"/>
                  <a:pt x="6153163" y="5772316"/>
                </a:cubicBezTo>
                <a:cubicBezTo>
                  <a:pt x="6146276" y="5779197"/>
                  <a:pt x="6146274" y="5792962"/>
                  <a:pt x="6139388" y="5792960"/>
                </a:cubicBezTo>
                <a:cubicBezTo>
                  <a:pt x="6139388" y="5792960"/>
                  <a:pt x="6139387" y="5799843"/>
                  <a:pt x="6132502" y="5799841"/>
                </a:cubicBezTo>
                <a:lnTo>
                  <a:pt x="6139387" y="5799843"/>
                </a:lnTo>
                <a:cubicBezTo>
                  <a:pt x="6153163" y="5813605"/>
                  <a:pt x="6125611" y="5854896"/>
                  <a:pt x="6098063" y="5903069"/>
                </a:cubicBezTo>
                <a:cubicBezTo>
                  <a:pt x="6098064" y="5905363"/>
                  <a:pt x="6098064" y="5907656"/>
                  <a:pt x="6098064" y="5909950"/>
                </a:cubicBezTo>
                <a:cubicBezTo>
                  <a:pt x="6104951" y="5909952"/>
                  <a:pt x="6104951" y="5909952"/>
                  <a:pt x="6098065" y="5916833"/>
                </a:cubicBezTo>
                <a:lnTo>
                  <a:pt x="6098065" y="5923714"/>
                </a:lnTo>
                <a:lnTo>
                  <a:pt x="6091178" y="5923714"/>
                </a:lnTo>
                <a:lnTo>
                  <a:pt x="6098065" y="5930597"/>
                </a:lnTo>
                <a:cubicBezTo>
                  <a:pt x="6091178" y="5944360"/>
                  <a:pt x="6098064" y="5951241"/>
                  <a:pt x="6084290" y="5985651"/>
                </a:cubicBezTo>
                <a:cubicBezTo>
                  <a:pt x="6098065" y="5985649"/>
                  <a:pt x="6111840" y="5944360"/>
                  <a:pt x="6118727" y="5965005"/>
                </a:cubicBezTo>
                <a:cubicBezTo>
                  <a:pt x="6115284" y="5971886"/>
                  <a:pt x="6115284" y="5975328"/>
                  <a:pt x="6115283" y="5978768"/>
                </a:cubicBezTo>
                <a:lnTo>
                  <a:pt x="6113562" y="5985649"/>
                </a:lnTo>
                <a:lnTo>
                  <a:pt x="6111840" y="5985651"/>
                </a:lnTo>
                <a:lnTo>
                  <a:pt x="6111840" y="5992530"/>
                </a:lnTo>
                <a:lnTo>
                  <a:pt x="6113562" y="5985649"/>
                </a:lnTo>
                <a:lnTo>
                  <a:pt x="6118727" y="5985649"/>
                </a:lnTo>
                <a:lnTo>
                  <a:pt x="6118727" y="5992532"/>
                </a:lnTo>
                <a:lnTo>
                  <a:pt x="6118727" y="5999413"/>
                </a:lnTo>
                <a:cubicBezTo>
                  <a:pt x="6111840" y="6006295"/>
                  <a:pt x="6104952" y="6020059"/>
                  <a:pt x="6098065" y="6033823"/>
                </a:cubicBezTo>
                <a:lnTo>
                  <a:pt x="6091178" y="6040704"/>
                </a:lnTo>
                <a:cubicBezTo>
                  <a:pt x="6091178" y="6040704"/>
                  <a:pt x="6091178" y="6047587"/>
                  <a:pt x="6084290" y="6054467"/>
                </a:cubicBezTo>
                <a:lnTo>
                  <a:pt x="6077403" y="6061350"/>
                </a:lnTo>
                <a:cubicBezTo>
                  <a:pt x="6077403" y="6054467"/>
                  <a:pt x="6077403" y="6054467"/>
                  <a:pt x="6084290" y="6047585"/>
                </a:cubicBezTo>
                <a:cubicBezTo>
                  <a:pt x="6084290" y="6047585"/>
                  <a:pt x="6084290" y="6040704"/>
                  <a:pt x="6091178" y="6033821"/>
                </a:cubicBezTo>
                <a:cubicBezTo>
                  <a:pt x="6077403" y="6047585"/>
                  <a:pt x="6070516" y="6061350"/>
                  <a:pt x="6056740" y="6068231"/>
                </a:cubicBezTo>
                <a:lnTo>
                  <a:pt x="6036078" y="6047587"/>
                </a:lnTo>
                <a:cubicBezTo>
                  <a:pt x="5987867" y="6150811"/>
                  <a:pt x="5953431" y="6233393"/>
                  <a:pt x="5884558" y="6329737"/>
                </a:cubicBezTo>
                <a:cubicBezTo>
                  <a:pt x="5884558" y="6336619"/>
                  <a:pt x="5884558" y="6336619"/>
                  <a:pt x="5877670" y="6343502"/>
                </a:cubicBezTo>
                <a:lnTo>
                  <a:pt x="5870783" y="6350383"/>
                </a:lnTo>
                <a:cubicBezTo>
                  <a:pt x="5857007" y="6384793"/>
                  <a:pt x="5829458" y="6426082"/>
                  <a:pt x="5801910" y="6460490"/>
                </a:cubicBezTo>
                <a:cubicBezTo>
                  <a:pt x="5788135" y="6494900"/>
                  <a:pt x="5760585" y="6549953"/>
                  <a:pt x="5719261" y="6598128"/>
                </a:cubicBezTo>
                <a:cubicBezTo>
                  <a:pt x="5684825" y="6653181"/>
                  <a:pt x="5643500" y="6701354"/>
                  <a:pt x="5615952" y="6728880"/>
                </a:cubicBezTo>
                <a:cubicBezTo>
                  <a:pt x="5591846" y="6759847"/>
                  <a:pt x="5566018" y="6792535"/>
                  <a:pt x="5540191" y="6825223"/>
                </a:cubicBezTo>
                <a:lnTo>
                  <a:pt x="5514417" y="6858000"/>
                </a:lnTo>
                <a:lnTo>
                  <a:pt x="5432172" y="6858000"/>
                </a:lnTo>
                <a:lnTo>
                  <a:pt x="5485092" y="6818343"/>
                </a:lnTo>
                <a:lnTo>
                  <a:pt x="5498867" y="6832106"/>
                </a:lnTo>
                <a:cubicBezTo>
                  <a:pt x="5512642" y="6818343"/>
                  <a:pt x="5533303" y="6797699"/>
                  <a:pt x="5547078" y="6777051"/>
                </a:cubicBezTo>
                <a:lnTo>
                  <a:pt x="5540191" y="6777052"/>
                </a:lnTo>
                <a:cubicBezTo>
                  <a:pt x="5540191" y="6783935"/>
                  <a:pt x="5533304" y="6790816"/>
                  <a:pt x="5533303" y="6783935"/>
                </a:cubicBezTo>
                <a:lnTo>
                  <a:pt x="5533304" y="6777052"/>
                </a:lnTo>
                <a:cubicBezTo>
                  <a:pt x="5526416" y="6777052"/>
                  <a:pt x="5512641" y="6797699"/>
                  <a:pt x="5512641" y="6783935"/>
                </a:cubicBezTo>
                <a:cubicBezTo>
                  <a:pt x="5526416" y="6756405"/>
                  <a:pt x="5533304" y="6763288"/>
                  <a:pt x="5547078" y="6742645"/>
                </a:cubicBezTo>
                <a:lnTo>
                  <a:pt x="5547077" y="6735761"/>
                </a:lnTo>
                <a:lnTo>
                  <a:pt x="5553964" y="6735759"/>
                </a:lnTo>
                <a:cubicBezTo>
                  <a:pt x="5553965" y="6728877"/>
                  <a:pt x="5560853" y="6721997"/>
                  <a:pt x="5560853" y="6721997"/>
                </a:cubicBezTo>
                <a:lnTo>
                  <a:pt x="5567740" y="6721999"/>
                </a:lnTo>
                <a:cubicBezTo>
                  <a:pt x="5574627" y="6701353"/>
                  <a:pt x="5595289" y="6666943"/>
                  <a:pt x="5615951" y="6639417"/>
                </a:cubicBezTo>
                <a:cubicBezTo>
                  <a:pt x="5643501" y="6611890"/>
                  <a:pt x="5664163" y="6591243"/>
                  <a:pt x="5677937" y="6591244"/>
                </a:cubicBezTo>
                <a:lnTo>
                  <a:pt x="5684824" y="6584361"/>
                </a:lnTo>
                <a:cubicBezTo>
                  <a:pt x="5684825" y="6577480"/>
                  <a:pt x="5691712" y="6570599"/>
                  <a:pt x="5698599" y="6570599"/>
                </a:cubicBezTo>
                <a:lnTo>
                  <a:pt x="5698600" y="6577480"/>
                </a:lnTo>
                <a:lnTo>
                  <a:pt x="5691712" y="6584363"/>
                </a:lnTo>
                <a:lnTo>
                  <a:pt x="5691711" y="6591244"/>
                </a:lnTo>
                <a:cubicBezTo>
                  <a:pt x="5712373" y="6563718"/>
                  <a:pt x="5705487" y="6563719"/>
                  <a:pt x="5719261" y="6543072"/>
                </a:cubicBezTo>
                <a:lnTo>
                  <a:pt x="5712373" y="6549953"/>
                </a:lnTo>
                <a:lnTo>
                  <a:pt x="5712373" y="6543070"/>
                </a:lnTo>
                <a:lnTo>
                  <a:pt x="5712374" y="6536189"/>
                </a:lnTo>
                <a:cubicBezTo>
                  <a:pt x="5712374" y="6536189"/>
                  <a:pt x="5705486" y="6549955"/>
                  <a:pt x="5698599" y="6543072"/>
                </a:cubicBezTo>
                <a:cubicBezTo>
                  <a:pt x="5712374" y="6522426"/>
                  <a:pt x="5726148" y="6501781"/>
                  <a:pt x="5733036" y="6508664"/>
                </a:cubicBezTo>
                <a:lnTo>
                  <a:pt x="5739923" y="6501783"/>
                </a:lnTo>
                <a:cubicBezTo>
                  <a:pt x="5743368" y="6501782"/>
                  <a:pt x="5745089" y="6500061"/>
                  <a:pt x="5745949" y="6498341"/>
                </a:cubicBezTo>
                <a:lnTo>
                  <a:pt x="5746479" y="6496223"/>
                </a:lnTo>
                <a:lnTo>
                  <a:pt x="5774791" y="6472212"/>
                </a:lnTo>
                <a:cubicBezTo>
                  <a:pt x="5808367" y="6438984"/>
                  <a:pt x="5838069" y="6395114"/>
                  <a:pt x="5863896" y="6343502"/>
                </a:cubicBezTo>
                <a:lnTo>
                  <a:pt x="5870782" y="6336621"/>
                </a:lnTo>
                <a:cubicBezTo>
                  <a:pt x="5870783" y="6329737"/>
                  <a:pt x="5877670" y="6322854"/>
                  <a:pt x="5877670" y="6322854"/>
                </a:cubicBezTo>
                <a:lnTo>
                  <a:pt x="5877670" y="6329736"/>
                </a:lnTo>
                <a:cubicBezTo>
                  <a:pt x="5882836" y="6314253"/>
                  <a:pt x="5891875" y="6291028"/>
                  <a:pt x="5896073" y="6274575"/>
                </a:cubicBezTo>
                <a:lnTo>
                  <a:pt x="5897128" y="6268192"/>
                </a:lnTo>
                <a:lnTo>
                  <a:pt x="5897471" y="6267801"/>
                </a:lnTo>
                <a:cubicBezTo>
                  <a:pt x="5898332" y="6266081"/>
                  <a:pt x="5898331" y="6264361"/>
                  <a:pt x="5898331" y="6260920"/>
                </a:cubicBezTo>
                <a:lnTo>
                  <a:pt x="5897128" y="6268192"/>
                </a:lnTo>
                <a:lnTo>
                  <a:pt x="5891445" y="6274682"/>
                </a:lnTo>
                <a:lnTo>
                  <a:pt x="5884558" y="6274684"/>
                </a:lnTo>
                <a:cubicBezTo>
                  <a:pt x="5884558" y="6267801"/>
                  <a:pt x="5884558" y="6267801"/>
                  <a:pt x="5891444" y="6260922"/>
                </a:cubicBezTo>
                <a:lnTo>
                  <a:pt x="5891445" y="6258416"/>
                </a:lnTo>
                <a:lnTo>
                  <a:pt x="5894028" y="6254899"/>
                </a:lnTo>
                <a:cubicBezTo>
                  <a:pt x="5896610" y="6252317"/>
                  <a:pt x="5898332" y="6250597"/>
                  <a:pt x="5898332" y="6247155"/>
                </a:cubicBezTo>
                <a:lnTo>
                  <a:pt x="5891444" y="6254039"/>
                </a:lnTo>
                <a:lnTo>
                  <a:pt x="5891445" y="6258416"/>
                </a:lnTo>
                <a:lnTo>
                  <a:pt x="5884558" y="6267801"/>
                </a:lnTo>
                <a:cubicBezTo>
                  <a:pt x="5912107" y="6178338"/>
                  <a:pt x="5987867" y="6081995"/>
                  <a:pt x="6022303" y="5992532"/>
                </a:cubicBezTo>
                <a:cubicBezTo>
                  <a:pt x="6029192" y="5992532"/>
                  <a:pt x="6042966" y="5965005"/>
                  <a:pt x="6049854" y="5958122"/>
                </a:cubicBezTo>
                <a:cubicBezTo>
                  <a:pt x="6042966" y="5958122"/>
                  <a:pt x="6042966" y="5958122"/>
                  <a:pt x="6042968" y="5944358"/>
                </a:cubicBezTo>
                <a:cubicBezTo>
                  <a:pt x="6042968" y="5944358"/>
                  <a:pt x="6049853" y="5944360"/>
                  <a:pt x="6049853" y="5937477"/>
                </a:cubicBezTo>
                <a:cubicBezTo>
                  <a:pt x="6049853" y="5930595"/>
                  <a:pt x="6056743" y="5930595"/>
                  <a:pt x="6056739" y="5923714"/>
                </a:cubicBezTo>
                <a:cubicBezTo>
                  <a:pt x="6077401" y="5872101"/>
                  <a:pt x="6094190" y="5851455"/>
                  <a:pt x="6110010" y="5829842"/>
                </a:cubicBezTo>
                <a:lnTo>
                  <a:pt x="6122376" y="5811522"/>
                </a:lnTo>
                <a:lnTo>
                  <a:pt x="6124752" y="5810165"/>
                </a:lnTo>
                <a:cubicBezTo>
                  <a:pt x="6125613" y="5808444"/>
                  <a:pt x="6125614" y="5806724"/>
                  <a:pt x="6125614" y="5806724"/>
                </a:cubicBezTo>
                <a:lnTo>
                  <a:pt x="6122376" y="5811522"/>
                </a:lnTo>
                <a:lnTo>
                  <a:pt x="6118726" y="5813605"/>
                </a:lnTo>
                <a:cubicBezTo>
                  <a:pt x="6118726" y="5813605"/>
                  <a:pt x="6111839" y="5813605"/>
                  <a:pt x="6111839" y="5806722"/>
                </a:cubicBezTo>
                <a:lnTo>
                  <a:pt x="6118725" y="5799843"/>
                </a:lnTo>
                <a:cubicBezTo>
                  <a:pt x="6118726" y="5797549"/>
                  <a:pt x="6118725" y="5795254"/>
                  <a:pt x="6118726" y="5792960"/>
                </a:cubicBezTo>
                <a:cubicBezTo>
                  <a:pt x="6118727" y="5758552"/>
                  <a:pt x="6160050" y="5675970"/>
                  <a:pt x="6180713" y="5682851"/>
                </a:cubicBezTo>
                <a:cubicBezTo>
                  <a:pt x="6194488" y="5634682"/>
                  <a:pt x="6215149" y="5558980"/>
                  <a:pt x="6242698" y="5517691"/>
                </a:cubicBezTo>
                <a:close/>
                <a:moveTo>
                  <a:pt x="6031724" y="5503741"/>
                </a:moveTo>
                <a:lnTo>
                  <a:pt x="6030787" y="5503894"/>
                </a:lnTo>
                <a:cubicBezTo>
                  <a:pt x="6022529" y="5508681"/>
                  <a:pt x="6009423" y="5521326"/>
                  <a:pt x="6006746" y="5510028"/>
                </a:cubicBezTo>
                <a:cubicBezTo>
                  <a:pt x="5991077" y="5547935"/>
                  <a:pt x="5974518" y="5582076"/>
                  <a:pt x="5958107" y="5613697"/>
                </a:cubicBezTo>
                <a:lnTo>
                  <a:pt x="5918354" y="5687414"/>
                </a:lnTo>
                <a:lnTo>
                  <a:pt x="5923128" y="5688762"/>
                </a:lnTo>
                <a:cubicBezTo>
                  <a:pt x="5933239" y="5686389"/>
                  <a:pt x="5945430" y="5674655"/>
                  <a:pt x="5945484" y="5701131"/>
                </a:cubicBezTo>
                <a:cubicBezTo>
                  <a:pt x="5967133" y="5668507"/>
                  <a:pt x="5990082" y="5607363"/>
                  <a:pt x="6002207" y="5562534"/>
                </a:cubicBezTo>
                <a:close/>
                <a:moveTo>
                  <a:pt x="4900498" y="5370762"/>
                </a:moveTo>
                <a:cubicBezTo>
                  <a:pt x="4900541" y="5370954"/>
                  <a:pt x="4900584" y="5371147"/>
                  <a:pt x="4900627" y="5371339"/>
                </a:cubicBezTo>
                <a:cubicBezTo>
                  <a:pt x="4898519" y="5376610"/>
                  <a:pt x="4894301" y="5382936"/>
                  <a:pt x="4890083" y="5387153"/>
                </a:cubicBezTo>
                <a:close/>
                <a:moveTo>
                  <a:pt x="6059700" y="5339561"/>
                </a:moveTo>
                <a:lnTo>
                  <a:pt x="6048904" y="5362569"/>
                </a:lnTo>
                <a:cubicBezTo>
                  <a:pt x="6016082" y="5425810"/>
                  <a:pt x="5983851" y="5478970"/>
                  <a:pt x="5960539" y="5532008"/>
                </a:cubicBezTo>
                <a:lnTo>
                  <a:pt x="5934065" y="5610445"/>
                </a:lnTo>
                <a:lnTo>
                  <a:pt x="5937012" y="5610037"/>
                </a:lnTo>
                <a:cubicBezTo>
                  <a:pt x="5940222" y="5608483"/>
                  <a:pt x="5943987" y="5607592"/>
                  <a:pt x="5948427" y="5612905"/>
                </a:cubicBezTo>
                <a:cubicBezTo>
                  <a:pt x="5985506" y="5527779"/>
                  <a:pt x="6012925" y="5495840"/>
                  <a:pt x="6012835" y="5441778"/>
                </a:cubicBezTo>
                <a:cubicBezTo>
                  <a:pt x="6035815" y="5404527"/>
                  <a:pt x="6038424" y="5375275"/>
                  <a:pt x="6060534" y="5347774"/>
                </a:cubicBezTo>
                <a:close/>
                <a:moveTo>
                  <a:pt x="5092541" y="5302798"/>
                </a:moveTo>
                <a:cubicBezTo>
                  <a:pt x="5100976" y="5311232"/>
                  <a:pt x="5092540" y="5319670"/>
                  <a:pt x="5084105" y="5311234"/>
                </a:cubicBezTo>
                <a:cubicBezTo>
                  <a:pt x="5092539" y="5311234"/>
                  <a:pt x="5092539" y="5311234"/>
                  <a:pt x="5092541" y="5302798"/>
                </a:cubicBezTo>
                <a:close/>
                <a:moveTo>
                  <a:pt x="4274497" y="5281926"/>
                </a:moveTo>
                <a:lnTo>
                  <a:pt x="4273967" y="5284044"/>
                </a:lnTo>
                <a:cubicBezTo>
                  <a:pt x="4273105" y="5285765"/>
                  <a:pt x="4271385" y="5287485"/>
                  <a:pt x="4267941" y="5287486"/>
                </a:cubicBezTo>
                <a:close/>
                <a:moveTo>
                  <a:pt x="6147025" y="5207320"/>
                </a:moveTo>
                <a:lnTo>
                  <a:pt x="6127664" y="5251775"/>
                </a:lnTo>
                <a:lnTo>
                  <a:pt x="6127242" y="5251844"/>
                </a:lnTo>
                <a:lnTo>
                  <a:pt x="6127919" y="5262990"/>
                </a:lnTo>
                <a:lnTo>
                  <a:pt x="6131360" y="5253356"/>
                </a:lnTo>
                <a:close/>
                <a:moveTo>
                  <a:pt x="5028123" y="5195433"/>
                </a:moveTo>
                <a:lnTo>
                  <a:pt x="5025054" y="5201570"/>
                </a:lnTo>
                <a:lnTo>
                  <a:pt x="5025055" y="5210004"/>
                </a:lnTo>
                <a:lnTo>
                  <a:pt x="5016618" y="5218441"/>
                </a:lnTo>
                <a:cubicBezTo>
                  <a:pt x="5016618" y="5210006"/>
                  <a:pt x="5025054" y="5201570"/>
                  <a:pt x="5016619" y="5201568"/>
                </a:cubicBezTo>
                <a:close/>
                <a:moveTo>
                  <a:pt x="5038512" y="5179677"/>
                </a:moveTo>
                <a:lnTo>
                  <a:pt x="5030458" y="5194189"/>
                </a:lnTo>
                <a:lnTo>
                  <a:pt x="5028123" y="5195433"/>
                </a:lnTo>
                <a:lnTo>
                  <a:pt x="5033492" y="5184698"/>
                </a:lnTo>
                <a:close/>
                <a:moveTo>
                  <a:pt x="5051826" y="5150955"/>
                </a:moveTo>
                <a:lnTo>
                  <a:pt x="5058797" y="5150956"/>
                </a:lnTo>
                <a:cubicBezTo>
                  <a:pt x="5050363" y="5159393"/>
                  <a:pt x="5041926" y="5167825"/>
                  <a:pt x="5041926" y="5176263"/>
                </a:cubicBezTo>
                <a:lnTo>
                  <a:pt x="5038512" y="5179677"/>
                </a:lnTo>
                <a:lnTo>
                  <a:pt x="5045089" y="5167825"/>
                </a:lnTo>
                <a:close/>
                <a:moveTo>
                  <a:pt x="5057164" y="5137575"/>
                </a:moveTo>
                <a:lnTo>
                  <a:pt x="5051826" y="5150955"/>
                </a:lnTo>
                <a:lnTo>
                  <a:pt x="5050362" y="5150956"/>
                </a:lnTo>
                <a:close/>
                <a:moveTo>
                  <a:pt x="4431848" y="5083476"/>
                </a:moveTo>
                <a:lnTo>
                  <a:pt x="4414009" y="5091602"/>
                </a:lnTo>
                <a:lnTo>
                  <a:pt x="4405686" y="5115441"/>
                </a:lnTo>
                <a:lnTo>
                  <a:pt x="4405685" y="5108559"/>
                </a:lnTo>
                <a:cubicBezTo>
                  <a:pt x="4405685" y="5108559"/>
                  <a:pt x="4398800" y="5115440"/>
                  <a:pt x="4398800" y="5122323"/>
                </a:cubicBezTo>
                <a:cubicBezTo>
                  <a:pt x="4391913" y="5122321"/>
                  <a:pt x="4391913" y="5129203"/>
                  <a:pt x="4391913" y="5129203"/>
                </a:cubicBezTo>
                <a:cubicBezTo>
                  <a:pt x="4366085" y="5180817"/>
                  <a:pt x="4336384" y="5224688"/>
                  <a:pt x="4302808" y="5257916"/>
                </a:cubicBezTo>
                <a:lnTo>
                  <a:pt x="4274497" y="5281926"/>
                </a:lnTo>
                <a:cubicBezTo>
                  <a:pt x="4274606" y="5281485"/>
                  <a:pt x="4274718" y="5281045"/>
                  <a:pt x="4274828" y="5280603"/>
                </a:cubicBezTo>
                <a:lnTo>
                  <a:pt x="4267941" y="5273721"/>
                </a:lnTo>
                <a:lnTo>
                  <a:pt x="4267941" y="5280603"/>
                </a:lnTo>
                <a:lnTo>
                  <a:pt x="4267941" y="5287486"/>
                </a:lnTo>
                <a:cubicBezTo>
                  <a:pt x="4261052" y="5287486"/>
                  <a:pt x="4261052" y="5294367"/>
                  <a:pt x="4261052" y="5294367"/>
                </a:cubicBezTo>
                <a:cubicBezTo>
                  <a:pt x="4254166" y="5287484"/>
                  <a:pt x="4240390" y="5308129"/>
                  <a:pt x="4226617" y="5328775"/>
                </a:cubicBezTo>
                <a:cubicBezTo>
                  <a:pt x="4233504" y="5335658"/>
                  <a:pt x="4240390" y="5321894"/>
                  <a:pt x="4240390" y="5321894"/>
                </a:cubicBezTo>
                <a:lnTo>
                  <a:pt x="4240389" y="5328775"/>
                </a:lnTo>
                <a:lnTo>
                  <a:pt x="4240390" y="5335658"/>
                </a:lnTo>
                <a:lnTo>
                  <a:pt x="4247279" y="5328773"/>
                </a:lnTo>
                <a:cubicBezTo>
                  <a:pt x="4233504" y="5349420"/>
                  <a:pt x="4240389" y="5349418"/>
                  <a:pt x="4219728" y="5376947"/>
                </a:cubicBezTo>
                <a:lnTo>
                  <a:pt x="4219727" y="5370066"/>
                </a:lnTo>
                <a:lnTo>
                  <a:pt x="4226616" y="5363185"/>
                </a:lnTo>
                <a:lnTo>
                  <a:pt x="4226617" y="5356304"/>
                </a:lnTo>
                <a:cubicBezTo>
                  <a:pt x="4219728" y="5356302"/>
                  <a:pt x="4212841" y="5363185"/>
                  <a:pt x="4212842" y="5370066"/>
                </a:cubicBezTo>
                <a:cubicBezTo>
                  <a:pt x="4212842" y="5370066"/>
                  <a:pt x="4205955" y="5370066"/>
                  <a:pt x="4205955" y="5376946"/>
                </a:cubicBezTo>
                <a:cubicBezTo>
                  <a:pt x="4192180" y="5376946"/>
                  <a:pt x="4171517" y="5397591"/>
                  <a:pt x="4143968" y="5425119"/>
                </a:cubicBezTo>
                <a:cubicBezTo>
                  <a:pt x="4133638" y="5438882"/>
                  <a:pt x="4123306" y="5454368"/>
                  <a:pt x="4114698" y="5468991"/>
                </a:cubicBezTo>
                <a:lnTo>
                  <a:pt x="4106774" y="5485182"/>
                </a:lnTo>
                <a:cubicBezTo>
                  <a:pt x="4106494" y="5496768"/>
                  <a:pt x="4106214" y="5508354"/>
                  <a:pt x="4105934" y="5519940"/>
                </a:cubicBezTo>
                <a:cubicBezTo>
                  <a:pt x="4100502" y="5538609"/>
                  <a:pt x="4090414" y="5554501"/>
                  <a:pt x="4076469" y="5566880"/>
                </a:cubicBezTo>
                <a:lnTo>
                  <a:pt x="4038190" y="5604898"/>
                </a:lnTo>
                <a:lnTo>
                  <a:pt x="4036241" y="5607124"/>
                </a:lnTo>
                <a:lnTo>
                  <a:pt x="4050421" y="5633545"/>
                </a:lnTo>
                <a:lnTo>
                  <a:pt x="4143968" y="5514583"/>
                </a:lnTo>
                <a:cubicBezTo>
                  <a:pt x="4171518" y="5487054"/>
                  <a:pt x="4212841" y="5438884"/>
                  <a:pt x="4247279" y="5383830"/>
                </a:cubicBezTo>
                <a:cubicBezTo>
                  <a:pt x="4288602" y="5335658"/>
                  <a:pt x="4316152" y="5280601"/>
                  <a:pt x="4329927" y="5246195"/>
                </a:cubicBezTo>
                <a:cubicBezTo>
                  <a:pt x="4357475" y="5211785"/>
                  <a:pt x="4385024" y="5170496"/>
                  <a:pt x="4398800" y="5136086"/>
                </a:cubicBezTo>
                <a:cubicBezTo>
                  <a:pt x="4398800" y="5136086"/>
                  <a:pt x="4405686" y="5136084"/>
                  <a:pt x="4405686" y="5129203"/>
                </a:cubicBezTo>
                <a:cubicBezTo>
                  <a:pt x="4412575" y="5122321"/>
                  <a:pt x="4412575" y="5122321"/>
                  <a:pt x="4412575" y="5115438"/>
                </a:cubicBezTo>
                <a:close/>
                <a:moveTo>
                  <a:pt x="4424641" y="5024444"/>
                </a:moveTo>
                <a:lnTo>
                  <a:pt x="4412574" y="5053506"/>
                </a:lnTo>
                <a:lnTo>
                  <a:pt x="4419461" y="5044121"/>
                </a:lnTo>
                <a:lnTo>
                  <a:pt x="4419461" y="5046624"/>
                </a:lnTo>
                <a:cubicBezTo>
                  <a:pt x="4412574" y="5053506"/>
                  <a:pt x="4412574" y="5053506"/>
                  <a:pt x="4412574" y="5060387"/>
                </a:cubicBezTo>
                <a:lnTo>
                  <a:pt x="4416932" y="5060387"/>
                </a:lnTo>
                <a:lnTo>
                  <a:pt x="4420817" y="5042274"/>
                </a:lnTo>
                <a:lnTo>
                  <a:pt x="4419461" y="5044121"/>
                </a:lnTo>
                <a:lnTo>
                  <a:pt x="4419462" y="5039742"/>
                </a:lnTo>
                <a:lnTo>
                  <a:pt x="4421877" y="5037328"/>
                </a:lnTo>
                <a:close/>
                <a:moveTo>
                  <a:pt x="6184910" y="5000207"/>
                </a:moveTo>
                <a:lnTo>
                  <a:pt x="6182308" y="5002382"/>
                </a:lnTo>
                <a:lnTo>
                  <a:pt x="6184369" y="5004325"/>
                </a:lnTo>
                <a:lnTo>
                  <a:pt x="6185038" y="5003800"/>
                </a:lnTo>
                <a:close/>
                <a:moveTo>
                  <a:pt x="4530169" y="4904952"/>
                </a:moveTo>
                <a:lnTo>
                  <a:pt x="4471060" y="5018446"/>
                </a:lnTo>
                <a:lnTo>
                  <a:pt x="4496083" y="4976946"/>
                </a:lnTo>
                <a:close/>
                <a:moveTo>
                  <a:pt x="5279291" y="4811201"/>
                </a:moveTo>
                <a:cubicBezTo>
                  <a:pt x="5278903" y="4817600"/>
                  <a:pt x="5278514" y="4823999"/>
                  <a:pt x="5278126" y="4830398"/>
                </a:cubicBezTo>
                <a:lnTo>
                  <a:pt x="5278126" y="4821965"/>
                </a:lnTo>
                <a:lnTo>
                  <a:pt x="5278125" y="4813529"/>
                </a:lnTo>
                <a:close/>
                <a:moveTo>
                  <a:pt x="4639857" y="4771353"/>
                </a:moveTo>
                <a:lnTo>
                  <a:pt x="4641578" y="4771353"/>
                </a:lnTo>
                <a:lnTo>
                  <a:pt x="4639859" y="4778235"/>
                </a:lnTo>
                <a:cubicBezTo>
                  <a:pt x="4639858" y="4775941"/>
                  <a:pt x="4639858" y="4773647"/>
                  <a:pt x="4639857" y="4771353"/>
                </a:cubicBezTo>
                <a:close/>
                <a:moveTo>
                  <a:pt x="6300040" y="4758666"/>
                </a:moveTo>
                <a:lnTo>
                  <a:pt x="6294570" y="4787455"/>
                </a:lnTo>
                <a:lnTo>
                  <a:pt x="6297038" y="4785392"/>
                </a:lnTo>
                <a:cubicBezTo>
                  <a:pt x="6300781" y="4770985"/>
                  <a:pt x="6302097" y="4763118"/>
                  <a:pt x="6301896" y="4759338"/>
                </a:cubicBezTo>
                <a:close/>
                <a:moveTo>
                  <a:pt x="4624114" y="4714333"/>
                </a:moveTo>
                <a:lnTo>
                  <a:pt x="4608083" y="4755346"/>
                </a:lnTo>
                <a:lnTo>
                  <a:pt x="4566989" y="4834251"/>
                </a:lnTo>
                <a:lnTo>
                  <a:pt x="4579591" y="4838449"/>
                </a:lnTo>
                <a:cubicBezTo>
                  <a:pt x="4581313" y="4843611"/>
                  <a:pt x="4581316" y="4850494"/>
                  <a:pt x="4584759" y="4853934"/>
                </a:cubicBezTo>
                <a:cubicBezTo>
                  <a:pt x="4598533" y="4847051"/>
                  <a:pt x="4605421" y="4833288"/>
                  <a:pt x="4619195" y="4819526"/>
                </a:cubicBezTo>
                <a:cubicBezTo>
                  <a:pt x="4612308" y="4826405"/>
                  <a:pt x="4612310" y="4833285"/>
                  <a:pt x="4612310" y="4833285"/>
                </a:cubicBezTo>
                <a:cubicBezTo>
                  <a:pt x="4605419" y="4840171"/>
                  <a:pt x="4605419" y="4840171"/>
                  <a:pt x="4605419" y="4847052"/>
                </a:cubicBezTo>
                <a:cubicBezTo>
                  <a:pt x="4612307" y="4847051"/>
                  <a:pt x="4612308" y="4840169"/>
                  <a:pt x="4612308" y="4840169"/>
                </a:cubicBezTo>
                <a:cubicBezTo>
                  <a:pt x="4619195" y="4833288"/>
                  <a:pt x="4619195" y="4826408"/>
                  <a:pt x="4619195" y="4826408"/>
                </a:cubicBezTo>
                <a:lnTo>
                  <a:pt x="4626081" y="4819526"/>
                </a:lnTo>
                <a:cubicBezTo>
                  <a:pt x="4632969" y="4805761"/>
                  <a:pt x="4639857" y="4791997"/>
                  <a:pt x="4646742" y="4785116"/>
                </a:cubicBezTo>
                <a:lnTo>
                  <a:pt x="4646742" y="4778236"/>
                </a:lnTo>
                <a:lnTo>
                  <a:pt x="4646742" y="4771353"/>
                </a:lnTo>
                <a:lnTo>
                  <a:pt x="4641578" y="4771353"/>
                </a:lnTo>
                <a:lnTo>
                  <a:pt x="4643300" y="4764470"/>
                </a:lnTo>
                <a:cubicBezTo>
                  <a:pt x="4643300" y="4761032"/>
                  <a:pt x="4643300" y="4757588"/>
                  <a:pt x="4646744" y="4750706"/>
                </a:cubicBezTo>
                <a:cubicBezTo>
                  <a:pt x="4639857" y="4730062"/>
                  <a:pt x="4626083" y="4771351"/>
                  <a:pt x="4612308" y="4771353"/>
                </a:cubicBezTo>
                <a:cubicBezTo>
                  <a:pt x="4626083" y="4736944"/>
                  <a:pt x="4619194" y="4730062"/>
                  <a:pt x="4626081" y="4716301"/>
                </a:cubicBezTo>
                <a:close/>
                <a:moveTo>
                  <a:pt x="4626083" y="4709296"/>
                </a:moveTo>
                <a:cubicBezTo>
                  <a:pt x="4626067" y="4709336"/>
                  <a:pt x="4626052" y="4709378"/>
                  <a:pt x="4626036" y="4709417"/>
                </a:cubicBezTo>
                <a:lnTo>
                  <a:pt x="4626083" y="4709417"/>
                </a:lnTo>
                <a:close/>
                <a:moveTo>
                  <a:pt x="4669890" y="4597214"/>
                </a:moveTo>
                <a:lnTo>
                  <a:pt x="4652597" y="4641464"/>
                </a:lnTo>
                <a:lnTo>
                  <a:pt x="4662239" y="4624254"/>
                </a:lnTo>
                <a:cubicBezTo>
                  <a:pt x="4666546" y="4615223"/>
                  <a:pt x="4669558" y="4607264"/>
                  <a:pt x="4670635" y="4600705"/>
                </a:cubicBezTo>
                <a:close/>
                <a:moveTo>
                  <a:pt x="6312651" y="4449732"/>
                </a:moveTo>
                <a:lnTo>
                  <a:pt x="6267859" y="4610691"/>
                </a:lnTo>
                <a:cubicBezTo>
                  <a:pt x="6241042" y="4697704"/>
                  <a:pt x="6212145" y="4784388"/>
                  <a:pt x="6182372" y="4871073"/>
                </a:cubicBezTo>
                <a:cubicBezTo>
                  <a:pt x="6104876" y="5094353"/>
                  <a:pt x="6019006" y="5313199"/>
                  <a:pt x="5921253" y="5525765"/>
                </a:cubicBezTo>
                <a:lnTo>
                  <a:pt x="5877945" y="5612921"/>
                </a:lnTo>
                <a:lnTo>
                  <a:pt x="5913709" y="5556906"/>
                </a:lnTo>
                <a:cubicBezTo>
                  <a:pt x="5949047" y="5491279"/>
                  <a:pt x="5988825" y="5430967"/>
                  <a:pt x="6019724" y="5360027"/>
                </a:cubicBezTo>
                <a:cubicBezTo>
                  <a:pt x="6024165" y="5365339"/>
                  <a:pt x="6030345" y="5351151"/>
                  <a:pt x="6039225" y="5361777"/>
                </a:cubicBezTo>
                <a:lnTo>
                  <a:pt x="6048547" y="5341824"/>
                </a:lnTo>
                <a:lnTo>
                  <a:pt x="6046345" y="5341588"/>
                </a:lnTo>
                <a:cubicBezTo>
                  <a:pt x="6058704" y="5313213"/>
                  <a:pt x="6071063" y="5284837"/>
                  <a:pt x="6084294" y="5246712"/>
                </a:cubicBezTo>
                <a:lnTo>
                  <a:pt x="6089991" y="5252078"/>
                </a:lnTo>
                <a:lnTo>
                  <a:pt x="6098822" y="5228225"/>
                </a:lnTo>
                <a:cubicBezTo>
                  <a:pt x="6101958" y="5216299"/>
                  <a:pt x="6103654" y="5204166"/>
                  <a:pt x="6103633" y="5190650"/>
                </a:cubicBezTo>
                <a:cubicBezTo>
                  <a:pt x="6126613" y="5153399"/>
                  <a:pt x="6129222" y="5124147"/>
                  <a:pt x="6151332" y="5096646"/>
                </a:cubicBezTo>
                <a:cubicBezTo>
                  <a:pt x="6153073" y="5077147"/>
                  <a:pt x="6141582" y="5095771"/>
                  <a:pt x="6137143" y="5090460"/>
                </a:cubicBezTo>
                <a:cubicBezTo>
                  <a:pt x="6143321" y="5076272"/>
                  <a:pt x="6149502" y="5062085"/>
                  <a:pt x="6155791" y="5046678"/>
                </a:cubicBezTo>
                <a:lnTo>
                  <a:pt x="6163274" y="5026869"/>
                </a:lnTo>
                <a:lnTo>
                  <a:pt x="6160038" y="5031146"/>
                </a:lnTo>
                <a:cubicBezTo>
                  <a:pt x="6158433" y="5031923"/>
                  <a:pt x="6157709" y="5029708"/>
                  <a:pt x="6158362" y="5022395"/>
                </a:cubicBezTo>
                <a:cubicBezTo>
                  <a:pt x="6161842" y="4983395"/>
                  <a:pt x="6165322" y="4944393"/>
                  <a:pt x="6191781" y="4868143"/>
                </a:cubicBezTo>
                <a:cubicBezTo>
                  <a:pt x="6211280" y="4869891"/>
                  <a:pt x="6198049" y="4908018"/>
                  <a:pt x="6200750" y="4932832"/>
                </a:cubicBezTo>
                <a:cubicBezTo>
                  <a:pt x="6205191" y="4938144"/>
                  <a:pt x="6208670" y="4899143"/>
                  <a:pt x="6218420" y="4900018"/>
                </a:cubicBezTo>
                <a:cubicBezTo>
                  <a:pt x="6220160" y="4880517"/>
                  <a:pt x="6227210" y="4856578"/>
                  <a:pt x="6222771" y="4851267"/>
                </a:cubicBezTo>
                <a:cubicBezTo>
                  <a:pt x="6264200" y="4717389"/>
                  <a:pt x="6264889" y="4599513"/>
                  <a:pt x="6309018" y="4490449"/>
                </a:cubicBezTo>
                <a:cubicBezTo>
                  <a:pt x="6310322" y="4475824"/>
                  <a:pt x="6311410" y="4463635"/>
                  <a:pt x="6312390" y="4452667"/>
                </a:cubicBezTo>
                <a:close/>
                <a:moveTo>
                  <a:pt x="4770714" y="4303393"/>
                </a:moveTo>
                <a:lnTo>
                  <a:pt x="4768098" y="4309185"/>
                </a:lnTo>
                <a:lnTo>
                  <a:pt x="4730786" y="4441413"/>
                </a:lnTo>
                <a:lnTo>
                  <a:pt x="4697881" y="4525604"/>
                </a:lnTo>
                <a:lnTo>
                  <a:pt x="4705286" y="4517587"/>
                </a:lnTo>
                <a:cubicBezTo>
                  <a:pt x="4715618" y="4499524"/>
                  <a:pt x="4725948" y="4475437"/>
                  <a:pt x="4736280" y="4447908"/>
                </a:cubicBezTo>
                <a:cubicBezTo>
                  <a:pt x="4756941" y="4392857"/>
                  <a:pt x="4763829" y="4337801"/>
                  <a:pt x="4770714" y="4303393"/>
                </a:cubicBezTo>
                <a:close/>
                <a:moveTo>
                  <a:pt x="5516941" y="4034216"/>
                </a:moveTo>
                <a:lnTo>
                  <a:pt x="5516585" y="4035638"/>
                </a:lnTo>
                <a:lnTo>
                  <a:pt x="5517415" y="4034843"/>
                </a:lnTo>
                <a:close/>
                <a:moveTo>
                  <a:pt x="4464361" y="3887629"/>
                </a:moveTo>
                <a:lnTo>
                  <a:pt x="4447219" y="3951032"/>
                </a:lnTo>
                <a:lnTo>
                  <a:pt x="4449788" y="3945610"/>
                </a:lnTo>
                <a:lnTo>
                  <a:pt x="4458042" y="3931642"/>
                </a:lnTo>
                <a:close/>
                <a:moveTo>
                  <a:pt x="5497455" y="3860297"/>
                </a:moveTo>
                <a:lnTo>
                  <a:pt x="5497454" y="3868735"/>
                </a:lnTo>
                <a:lnTo>
                  <a:pt x="5496941" y="3868220"/>
                </a:lnTo>
                <a:close/>
                <a:moveTo>
                  <a:pt x="5489018" y="3851862"/>
                </a:moveTo>
                <a:lnTo>
                  <a:pt x="5489416" y="3851862"/>
                </a:lnTo>
                <a:cubicBezTo>
                  <a:pt x="5489283" y="3854674"/>
                  <a:pt x="5489151" y="3857487"/>
                  <a:pt x="5489019" y="3860299"/>
                </a:cubicBezTo>
                <a:close/>
                <a:moveTo>
                  <a:pt x="5911079" y="3772494"/>
                </a:moveTo>
                <a:lnTo>
                  <a:pt x="5910807" y="3775940"/>
                </a:lnTo>
                <a:lnTo>
                  <a:pt x="5911685" y="3774713"/>
                </a:lnTo>
                <a:close/>
                <a:moveTo>
                  <a:pt x="6449798" y="3769517"/>
                </a:moveTo>
                <a:cubicBezTo>
                  <a:pt x="6445753" y="3768386"/>
                  <a:pt x="6441387" y="3774290"/>
                  <a:pt x="6435579" y="3779144"/>
                </a:cubicBezTo>
                <a:lnTo>
                  <a:pt x="6426392" y="3784213"/>
                </a:lnTo>
                <a:lnTo>
                  <a:pt x="6421513" y="3924977"/>
                </a:lnTo>
                <a:cubicBezTo>
                  <a:pt x="6417826" y="3973174"/>
                  <a:pt x="6412367" y="4020596"/>
                  <a:pt x="6405797" y="4066691"/>
                </a:cubicBezTo>
                <a:cubicBezTo>
                  <a:pt x="6404055" y="4086191"/>
                  <a:pt x="6407626" y="4101254"/>
                  <a:pt x="6410326" y="4126067"/>
                </a:cubicBezTo>
                <a:cubicBezTo>
                  <a:pt x="6404191" y="4167287"/>
                  <a:pt x="6400036" y="4200085"/>
                  <a:pt x="6395881" y="4232882"/>
                </a:cubicBezTo>
                <a:lnTo>
                  <a:pt x="6391736" y="4265027"/>
                </a:lnTo>
                <a:lnTo>
                  <a:pt x="6399816" y="4239321"/>
                </a:lnTo>
                <a:cubicBezTo>
                  <a:pt x="6402426" y="4210069"/>
                  <a:pt x="6404166" y="4190570"/>
                  <a:pt x="6405907" y="4171069"/>
                </a:cubicBezTo>
                <a:cubicBezTo>
                  <a:pt x="6420004" y="4123193"/>
                  <a:pt x="6413827" y="4137380"/>
                  <a:pt x="6428796" y="4079755"/>
                </a:cubicBezTo>
                <a:cubicBezTo>
                  <a:pt x="6429666" y="4070005"/>
                  <a:pt x="6419916" y="4069130"/>
                  <a:pt x="6419916" y="4069130"/>
                </a:cubicBezTo>
                <a:cubicBezTo>
                  <a:pt x="6421567" y="3995566"/>
                  <a:pt x="6430355" y="3952129"/>
                  <a:pt x="6433836" y="3913127"/>
                </a:cubicBezTo>
                <a:cubicBezTo>
                  <a:pt x="6438187" y="3864376"/>
                  <a:pt x="6446106" y="3830688"/>
                  <a:pt x="6455766" y="3777500"/>
                </a:cubicBezTo>
                <a:cubicBezTo>
                  <a:pt x="6453763" y="3772406"/>
                  <a:pt x="6451821" y="3770082"/>
                  <a:pt x="6449798" y="3769517"/>
                </a:cubicBezTo>
                <a:close/>
                <a:moveTo>
                  <a:pt x="6431269" y="3677444"/>
                </a:moveTo>
                <a:lnTo>
                  <a:pt x="6429099" y="3684082"/>
                </a:lnTo>
                <a:lnTo>
                  <a:pt x="6428712" y="3698653"/>
                </a:lnTo>
                <a:lnTo>
                  <a:pt x="6430840" y="3685964"/>
                </a:lnTo>
                <a:close/>
                <a:moveTo>
                  <a:pt x="6441196" y="3504743"/>
                </a:moveTo>
                <a:cubicBezTo>
                  <a:pt x="6440326" y="3514494"/>
                  <a:pt x="6440326" y="3514494"/>
                  <a:pt x="6440326" y="3514494"/>
                </a:cubicBezTo>
                <a:lnTo>
                  <a:pt x="6440393" y="3514771"/>
                </a:lnTo>
                <a:lnTo>
                  <a:pt x="6438704" y="3535807"/>
                </a:lnTo>
                <a:lnTo>
                  <a:pt x="6440401" y="3531965"/>
                </a:lnTo>
                <a:lnTo>
                  <a:pt x="6441548" y="3519646"/>
                </a:lnTo>
                <a:lnTo>
                  <a:pt x="6440393" y="3514771"/>
                </a:lnTo>
                <a:close/>
                <a:moveTo>
                  <a:pt x="6458019" y="3495196"/>
                </a:moveTo>
                <a:lnTo>
                  <a:pt x="6453910" y="3495641"/>
                </a:lnTo>
                <a:lnTo>
                  <a:pt x="6451579" y="3538789"/>
                </a:lnTo>
                <a:cubicBezTo>
                  <a:pt x="6448227" y="3565675"/>
                  <a:pt x="6443387" y="3593794"/>
                  <a:pt x="6438544" y="3621912"/>
                </a:cubicBezTo>
                <a:lnTo>
                  <a:pt x="6434839" y="3651648"/>
                </a:lnTo>
                <a:lnTo>
                  <a:pt x="6440156" y="3649560"/>
                </a:lnTo>
                <a:cubicBezTo>
                  <a:pt x="6442701" y="3648560"/>
                  <a:pt x="6445356" y="3646342"/>
                  <a:pt x="6448445" y="3639248"/>
                </a:cubicBezTo>
                <a:cubicBezTo>
                  <a:pt x="6448011" y="3644122"/>
                  <a:pt x="6450232" y="3646779"/>
                  <a:pt x="6452125" y="3653091"/>
                </a:cubicBezTo>
                <a:lnTo>
                  <a:pt x="6452316" y="3654200"/>
                </a:lnTo>
                <a:lnTo>
                  <a:pt x="6453358" y="3623160"/>
                </a:lnTo>
                <a:cubicBezTo>
                  <a:pt x="6455499" y="3578510"/>
                  <a:pt x="6458086" y="3535744"/>
                  <a:pt x="6456256" y="3501181"/>
                </a:cubicBezTo>
                <a:cubicBezTo>
                  <a:pt x="6458910" y="3498962"/>
                  <a:pt x="6459129" y="3496524"/>
                  <a:pt x="6458019" y="3495196"/>
                </a:cubicBezTo>
                <a:close/>
                <a:moveTo>
                  <a:pt x="5472148" y="3455387"/>
                </a:moveTo>
                <a:lnTo>
                  <a:pt x="5480584" y="3463821"/>
                </a:lnTo>
                <a:lnTo>
                  <a:pt x="5472148" y="3463821"/>
                </a:lnTo>
                <a:close/>
                <a:moveTo>
                  <a:pt x="5489019" y="3362594"/>
                </a:moveTo>
                <a:cubicBezTo>
                  <a:pt x="5489018" y="3430080"/>
                  <a:pt x="5489018" y="3455387"/>
                  <a:pt x="5497455" y="3514435"/>
                </a:cubicBezTo>
                <a:cubicBezTo>
                  <a:pt x="5514328" y="3506001"/>
                  <a:pt x="5522761" y="3539745"/>
                  <a:pt x="5522761" y="3581921"/>
                </a:cubicBezTo>
                <a:cubicBezTo>
                  <a:pt x="5522760" y="3624099"/>
                  <a:pt x="5522762" y="3666276"/>
                  <a:pt x="5531197" y="3666278"/>
                </a:cubicBezTo>
                <a:cubicBezTo>
                  <a:pt x="5539634" y="3708456"/>
                  <a:pt x="5522762" y="3767506"/>
                  <a:pt x="5514328" y="3809685"/>
                </a:cubicBezTo>
                <a:lnTo>
                  <a:pt x="5505888" y="3801249"/>
                </a:lnTo>
                <a:cubicBezTo>
                  <a:pt x="5505890" y="3804061"/>
                  <a:pt x="5505890" y="3806873"/>
                  <a:pt x="5505890" y="3809685"/>
                </a:cubicBezTo>
                <a:lnTo>
                  <a:pt x="5497454" y="3843426"/>
                </a:lnTo>
                <a:lnTo>
                  <a:pt x="5497455" y="3851862"/>
                </a:lnTo>
                <a:lnTo>
                  <a:pt x="5489416" y="3851862"/>
                </a:lnTo>
                <a:cubicBezTo>
                  <a:pt x="5489634" y="3847250"/>
                  <a:pt x="5489855" y="3842636"/>
                  <a:pt x="5490073" y="3838023"/>
                </a:cubicBezTo>
                <a:cubicBezTo>
                  <a:pt x="5486911" y="3823392"/>
                  <a:pt x="5474255" y="3826554"/>
                  <a:pt x="5480584" y="3801246"/>
                </a:cubicBezTo>
                <a:cubicBezTo>
                  <a:pt x="5489018" y="3801247"/>
                  <a:pt x="5489018" y="3801247"/>
                  <a:pt x="5489019" y="3792812"/>
                </a:cubicBezTo>
                <a:lnTo>
                  <a:pt x="5489019" y="3784378"/>
                </a:lnTo>
                <a:cubicBezTo>
                  <a:pt x="5497455" y="3784378"/>
                  <a:pt x="5497455" y="3784378"/>
                  <a:pt x="5497455" y="3775942"/>
                </a:cubicBezTo>
                <a:lnTo>
                  <a:pt x="5497455" y="3767506"/>
                </a:lnTo>
                <a:cubicBezTo>
                  <a:pt x="5489019" y="3767506"/>
                  <a:pt x="5489019" y="3775942"/>
                  <a:pt x="5489019" y="3767506"/>
                </a:cubicBezTo>
                <a:cubicBezTo>
                  <a:pt x="5489018" y="3742199"/>
                  <a:pt x="5497455" y="3716890"/>
                  <a:pt x="5480584" y="3700021"/>
                </a:cubicBezTo>
                <a:cubicBezTo>
                  <a:pt x="5489018" y="3708454"/>
                  <a:pt x="5489018" y="3708454"/>
                  <a:pt x="5489019" y="3700021"/>
                </a:cubicBezTo>
                <a:lnTo>
                  <a:pt x="5489018" y="3683147"/>
                </a:lnTo>
                <a:lnTo>
                  <a:pt x="5489019" y="3674714"/>
                </a:lnTo>
                <a:cubicBezTo>
                  <a:pt x="5505891" y="3649407"/>
                  <a:pt x="5480583" y="3624099"/>
                  <a:pt x="5497455" y="3590358"/>
                </a:cubicBezTo>
                <a:lnTo>
                  <a:pt x="5489019" y="3590355"/>
                </a:lnTo>
                <a:cubicBezTo>
                  <a:pt x="5497455" y="3590358"/>
                  <a:pt x="5497454" y="3581921"/>
                  <a:pt x="5497454" y="3581921"/>
                </a:cubicBezTo>
                <a:lnTo>
                  <a:pt x="5489016" y="3573485"/>
                </a:lnTo>
                <a:cubicBezTo>
                  <a:pt x="5489019" y="3548178"/>
                  <a:pt x="5489019" y="3522871"/>
                  <a:pt x="5489019" y="3522871"/>
                </a:cubicBezTo>
                <a:cubicBezTo>
                  <a:pt x="5489019" y="3497563"/>
                  <a:pt x="5480584" y="3539742"/>
                  <a:pt x="5480583" y="3497564"/>
                </a:cubicBezTo>
                <a:cubicBezTo>
                  <a:pt x="5489018" y="3506001"/>
                  <a:pt x="5497454" y="3497563"/>
                  <a:pt x="5489019" y="3489128"/>
                </a:cubicBezTo>
                <a:cubicBezTo>
                  <a:pt x="5480583" y="3480694"/>
                  <a:pt x="5472148" y="3522871"/>
                  <a:pt x="5472148" y="3480692"/>
                </a:cubicBezTo>
                <a:lnTo>
                  <a:pt x="5480583" y="3480694"/>
                </a:lnTo>
                <a:lnTo>
                  <a:pt x="5480584" y="3472258"/>
                </a:lnTo>
                <a:lnTo>
                  <a:pt x="5480584" y="3463821"/>
                </a:lnTo>
                <a:cubicBezTo>
                  <a:pt x="5480584" y="3461009"/>
                  <a:pt x="5480583" y="3458197"/>
                  <a:pt x="5480583" y="3455387"/>
                </a:cubicBezTo>
                <a:cubicBezTo>
                  <a:pt x="5480582" y="3452574"/>
                  <a:pt x="5480583" y="3449762"/>
                  <a:pt x="5480584" y="3446949"/>
                </a:cubicBezTo>
                <a:cubicBezTo>
                  <a:pt x="5489019" y="3446949"/>
                  <a:pt x="5489019" y="3438514"/>
                  <a:pt x="5489018" y="3430080"/>
                </a:cubicBezTo>
                <a:cubicBezTo>
                  <a:pt x="5480583" y="3430080"/>
                  <a:pt x="5480584" y="3421642"/>
                  <a:pt x="5480583" y="3413208"/>
                </a:cubicBezTo>
                <a:cubicBezTo>
                  <a:pt x="5489018" y="3404771"/>
                  <a:pt x="5489018" y="3379464"/>
                  <a:pt x="5489019" y="3362594"/>
                </a:cubicBezTo>
                <a:close/>
                <a:moveTo>
                  <a:pt x="6476672" y="3330681"/>
                </a:moveTo>
                <a:lnTo>
                  <a:pt x="6474216" y="3344735"/>
                </a:lnTo>
                <a:lnTo>
                  <a:pt x="6474237" y="3389156"/>
                </a:lnTo>
                <a:lnTo>
                  <a:pt x="6473057" y="3436128"/>
                </a:lnTo>
                <a:lnTo>
                  <a:pt x="6474117" y="3429860"/>
                </a:lnTo>
                <a:cubicBezTo>
                  <a:pt x="6476661" y="3419416"/>
                  <a:pt x="6479967" y="3409885"/>
                  <a:pt x="6484385" y="3401681"/>
                </a:cubicBezTo>
                <a:cubicBezTo>
                  <a:pt x="6480358" y="3377977"/>
                  <a:pt x="6478049" y="3355656"/>
                  <a:pt x="6476754" y="3334041"/>
                </a:cubicBezTo>
                <a:close/>
                <a:moveTo>
                  <a:pt x="4591997" y="3197452"/>
                </a:moveTo>
                <a:cubicBezTo>
                  <a:pt x="4566940" y="3202074"/>
                  <a:pt x="4574374" y="3225850"/>
                  <a:pt x="4573874" y="3239660"/>
                </a:cubicBezTo>
                <a:cubicBezTo>
                  <a:pt x="4571538" y="3532716"/>
                  <a:pt x="4528026" y="3817368"/>
                  <a:pt x="4466612" y="4099989"/>
                </a:cubicBezTo>
                <a:lnTo>
                  <a:pt x="4461265" y="4132980"/>
                </a:lnTo>
                <a:cubicBezTo>
                  <a:pt x="4459609" y="4140525"/>
                  <a:pt x="4456610" y="4146984"/>
                  <a:pt x="4451817" y="4150441"/>
                </a:cubicBezTo>
                <a:lnTo>
                  <a:pt x="4445021" y="4150252"/>
                </a:lnTo>
                <a:lnTo>
                  <a:pt x="4440617" y="4171396"/>
                </a:lnTo>
                <a:cubicBezTo>
                  <a:pt x="4432827" y="4201347"/>
                  <a:pt x="4422793" y="4232709"/>
                  <a:pt x="4419203" y="4256889"/>
                </a:cubicBezTo>
                <a:cubicBezTo>
                  <a:pt x="4411381" y="4274332"/>
                  <a:pt x="4408559" y="4269841"/>
                  <a:pt x="4407405" y="4258040"/>
                </a:cubicBezTo>
                <a:cubicBezTo>
                  <a:pt x="4405225" y="4284465"/>
                  <a:pt x="4391248" y="4312041"/>
                  <a:pt x="4396892" y="4321021"/>
                </a:cubicBezTo>
                <a:cubicBezTo>
                  <a:pt x="4384069" y="4360400"/>
                  <a:pt x="4374579" y="4385155"/>
                  <a:pt x="4369578" y="4407090"/>
                </a:cubicBezTo>
                <a:cubicBezTo>
                  <a:pt x="4360089" y="4431845"/>
                  <a:pt x="4352267" y="4449289"/>
                  <a:pt x="4333800" y="4479686"/>
                </a:cubicBezTo>
                <a:cubicBezTo>
                  <a:pt x="4326489" y="4478016"/>
                  <a:pt x="4332646" y="4467883"/>
                  <a:pt x="4325334" y="4466213"/>
                </a:cubicBezTo>
                <a:cubicBezTo>
                  <a:pt x="4306356" y="4515724"/>
                  <a:pt x="4298021" y="4552281"/>
                  <a:pt x="4280710" y="4594480"/>
                </a:cubicBezTo>
                <a:cubicBezTo>
                  <a:pt x="4270709" y="4638349"/>
                  <a:pt x="4253397" y="4680548"/>
                  <a:pt x="4225440" y="4735700"/>
                </a:cubicBezTo>
                <a:cubicBezTo>
                  <a:pt x="4236597" y="4703634"/>
                  <a:pt x="4221464" y="4719407"/>
                  <a:pt x="4207997" y="4727870"/>
                </a:cubicBezTo>
                <a:cubicBezTo>
                  <a:pt x="4203508" y="4730690"/>
                  <a:pt x="4201841" y="4738002"/>
                  <a:pt x="4197352" y="4740823"/>
                </a:cubicBezTo>
                <a:cubicBezTo>
                  <a:pt x="4197352" y="4740823"/>
                  <a:pt x="4194531" y="4736333"/>
                  <a:pt x="4196197" y="4729021"/>
                </a:cubicBezTo>
                <a:cubicBezTo>
                  <a:pt x="4196197" y="4729021"/>
                  <a:pt x="4196197" y="4729021"/>
                  <a:pt x="4197864" y="4721710"/>
                </a:cubicBezTo>
                <a:cubicBezTo>
                  <a:pt x="4194531" y="4736333"/>
                  <a:pt x="4186065" y="4722860"/>
                  <a:pt x="4198377" y="4702596"/>
                </a:cubicBezTo>
                <a:cubicBezTo>
                  <a:pt x="4198377" y="4702596"/>
                  <a:pt x="4198377" y="4702596"/>
                  <a:pt x="4205687" y="4704265"/>
                </a:cubicBezTo>
                <a:cubicBezTo>
                  <a:pt x="4210175" y="4701445"/>
                  <a:pt x="4211842" y="4694134"/>
                  <a:pt x="4211842" y="4694134"/>
                </a:cubicBezTo>
                <a:cubicBezTo>
                  <a:pt x="4219153" y="4695804"/>
                  <a:pt x="4214665" y="4698624"/>
                  <a:pt x="4212998" y="4705936"/>
                </a:cubicBezTo>
                <a:cubicBezTo>
                  <a:pt x="4212998" y="4705936"/>
                  <a:pt x="4212998" y="4705936"/>
                  <a:pt x="4211331" y="4713247"/>
                </a:cubicBezTo>
                <a:cubicBezTo>
                  <a:pt x="4228131" y="4690161"/>
                  <a:pt x="4247110" y="4640651"/>
                  <a:pt x="4241466" y="4631670"/>
                </a:cubicBezTo>
                <a:cubicBezTo>
                  <a:pt x="4260444" y="4582159"/>
                  <a:pt x="4289555" y="4538810"/>
                  <a:pt x="4288913" y="4507894"/>
                </a:cubicBezTo>
                <a:cubicBezTo>
                  <a:pt x="4300068" y="4475827"/>
                  <a:pt x="4304045" y="4492119"/>
                  <a:pt x="4316357" y="4471856"/>
                </a:cubicBezTo>
                <a:cubicBezTo>
                  <a:pt x="4327513" y="4439788"/>
                  <a:pt x="4315713" y="4440940"/>
                  <a:pt x="4320714" y="4419005"/>
                </a:cubicBezTo>
                <a:cubicBezTo>
                  <a:pt x="4343669" y="4385788"/>
                  <a:pt x="4350337" y="4356541"/>
                  <a:pt x="4355338" y="4334607"/>
                </a:cubicBezTo>
                <a:cubicBezTo>
                  <a:pt x="4360337" y="4312673"/>
                  <a:pt x="4362517" y="4286248"/>
                  <a:pt x="4378161" y="4251360"/>
                </a:cubicBezTo>
                <a:cubicBezTo>
                  <a:pt x="4387139" y="4245719"/>
                  <a:pt x="4393294" y="4235587"/>
                  <a:pt x="4394450" y="4247389"/>
                </a:cubicBezTo>
                <a:cubicBezTo>
                  <a:pt x="4402400" y="4225167"/>
                  <a:pt x="4408563" y="4204459"/>
                  <a:pt x="4413578" y="4184571"/>
                </a:cubicBezTo>
                <a:lnTo>
                  <a:pt x="4421652" y="4146369"/>
                </a:lnTo>
                <a:lnTo>
                  <a:pt x="4419667" y="4145669"/>
                </a:lnTo>
                <a:cubicBezTo>
                  <a:pt x="4411835" y="4140006"/>
                  <a:pt x="4415040" y="4130269"/>
                  <a:pt x="4417525" y="4118952"/>
                </a:cubicBezTo>
                <a:lnTo>
                  <a:pt x="4441264" y="4013294"/>
                </a:lnTo>
                <a:lnTo>
                  <a:pt x="4436422" y="4018999"/>
                </a:lnTo>
                <a:cubicBezTo>
                  <a:pt x="4434811" y="4020794"/>
                  <a:pt x="4433163" y="4022220"/>
                  <a:pt x="4431567" y="4022637"/>
                </a:cubicBezTo>
                <a:lnTo>
                  <a:pt x="4428326" y="4020913"/>
                </a:lnTo>
                <a:lnTo>
                  <a:pt x="4391474" y="4157215"/>
                </a:lnTo>
                <a:cubicBezTo>
                  <a:pt x="4245872" y="4587483"/>
                  <a:pt x="4023359" y="4982296"/>
                  <a:pt x="3740297" y="5325287"/>
                </a:cubicBezTo>
                <a:lnTo>
                  <a:pt x="3673269" y="5399037"/>
                </a:lnTo>
                <a:lnTo>
                  <a:pt x="3669727" y="5403831"/>
                </a:lnTo>
                <a:lnTo>
                  <a:pt x="3640004" y="5455366"/>
                </a:lnTo>
                <a:lnTo>
                  <a:pt x="3518669" y="5580675"/>
                </a:lnTo>
                <a:lnTo>
                  <a:pt x="3333378" y="5787546"/>
                </a:lnTo>
                <a:cubicBezTo>
                  <a:pt x="3122018" y="6000957"/>
                  <a:pt x="2889704" y="6191657"/>
                  <a:pt x="2632692" y="6357958"/>
                </a:cubicBezTo>
                <a:cubicBezTo>
                  <a:pt x="2733788" y="6296630"/>
                  <a:pt x="2834388" y="6234681"/>
                  <a:pt x="2932959" y="6170259"/>
                </a:cubicBezTo>
                <a:lnTo>
                  <a:pt x="3209727" y="5975694"/>
                </a:lnTo>
                <a:lnTo>
                  <a:pt x="3479318" y="5724393"/>
                </a:lnTo>
                <a:cubicBezTo>
                  <a:pt x="3527839" y="5672164"/>
                  <a:pt x="3581129" y="5623787"/>
                  <a:pt x="3630789" y="5574052"/>
                </a:cubicBezTo>
                <a:cubicBezTo>
                  <a:pt x="3634645" y="5569283"/>
                  <a:pt x="3637645" y="5562643"/>
                  <a:pt x="3641784" y="5558498"/>
                </a:cubicBezTo>
                <a:lnTo>
                  <a:pt x="3648847" y="5558267"/>
                </a:lnTo>
                <a:lnTo>
                  <a:pt x="3723992" y="5473810"/>
                </a:lnTo>
                <a:lnTo>
                  <a:pt x="3661585" y="5560315"/>
                </a:lnTo>
                <a:lnTo>
                  <a:pt x="3668289" y="5568400"/>
                </a:lnTo>
                <a:lnTo>
                  <a:pt x="3671349" y="5565159"/>
                </a:lnTo>
                <a:cubicBezTo>
                  <a:pt x="3687213" y="5548535"/>
                  <a:pt x="3700002" y="5533309"/>
                  <a:pt x="3704743" y="5518593"/>
                </a:cubicBezTo>
                <a:cubicBezTo>
                  <a:pt x="3725755" y="5491925"/>
                  <a:pt x="3724196" y="5508623"/>
                  <a:pt x="3742448" y="5493487"/>
                </a:cubicBezTo>
                <a:cubicBezTo>
                  <a:pt x="3763460" y="5466819"/>
                  <a:pt x="3751931" y="5464055"/>
                  <a:pt x="3763817" y="5444954"/>
                </a:cubicBezTo>
                <a:cubicBezTo>
                  <a:pt x="3796358" y="5421049"/>
                  <a:pt x="3812206" y="5395582"/>
                  <a:pt x="3824093" y="5376481"/>
                </a:cubicBezTo>
                <a:cubicBezTo>
                  <a:pt x="3835979" y="5357380"/>
                  <a:pt x="3846665" y="5333114"/>
                  <a:pt x="3872840" y="5305243"/>
                </a:cubicBezTo>
                <a:cubicBezTo>
                  <a:pt x="3883167" y="5302842"/>
                  <a:pt x="3892293" y="5295273"/>
                  <a:pt x="3889533" y="5306806"/>
                </a:cubicBezTo>
                <a:cubicBezTo>
                  <a:pt x="3948607" y="5233167"/>
                  <a:pt x="3972737" y="5173101"/>
                  <a:pt x="4015119" y="5097899"/>
                </a:cubicBezTo>
                <a:cubicBezTo>
                  <a:pt x="4009956" y="5099101"/>
                  <a:pt x="3996867" y="5113036"/>
                  <a:pt x="3994464" y="5102704"/>
                </a:cubicBezTo>
                <a:cubicBezTo>
                  <a:pt x="4022556" y="5036271"/>
                  <a:pt x="4055942" y="5039396"/>
                  <a:pt x="4092802" y="4987260"/>
                </a:cubicBezTo>
                <a:cubicBezTo>
                  <a:pt x="4098478" y="4994108"/>
                  <a:pt x="4087401" y="5007915"/>
                  <a:pt x="4080850" y="5021436"/>
                </a:cubicBezTo>
                <a:lnTo>
                  <a:pt x="4078382" y="5029071"/>
                </a:lnTo>
                <a:lnTo>
                  <a:pt x="4076190" y="5029922"/>
                </a:lnTo>
                <a:cubicBezTo>
                  <a:pt x="4075695" y="5030717"/>
                  <a:pt x="4075996" y="5032009"/>
                  <a:pt x="4076596" y="5034592"/>
                </a:cubicBezTo>
                <a:lnTo>
                  <a:pt x="4078382" y="5029071"/>
                </a:lnTo>
                <a:lnTo>
                  <a:pt x="4080559" y="5028225"/>
                </a:lnTo>
                <a:cubicBezTo>
                  <a:pt x="4084521" y="5021858"/>
                  <a:pt x="4089684" y="5020657"/>
                  <a:pt x="4085722" y="5027024"/>
                </a:cubicBezTo>
                <a:cubicBezTo>
                  <a:pt x="4085722" y="5027024"/>
                  <a:pt x="4082961" y="5038557"/>
                  <a:pt x="4077797" y="5039757"/>
                </a:cubicBezTo>
                <a:cubicBezTo>
                  <a:pt x="4077797" y="5039757"/>
                  <a:pt x="4079000" y="5044924"/>
                  <a:pt x="4079000" y="5044924"/>
                </a:cubicBezTo>
                <a:cubicBezTo>
                  <a:pt x="4079000" y="5044924"/>
                  <a:pt x="4079000" y="5044924"/>
                  <a:pt x="4073836" y="5046125"/>
                </a:cubicBezTo>
                <a:cubicBezTo>
                  <a:pt x="4053668" y="5099823"/>
                  <a:pt x="4027135" y="5149558"/>
                  <a:pt x="3990632" y="5179830"/>
                </a:cubicBezTo>
                <a:cubicBezTo>
                  <a:pt x="3988715" y="5218392"/>
                  <a:pt x="3932401" y="5280498"/>
                  <a:pt x="3909830" y="5323866"/>
                </a:cubicBezTo>
                <a:cubicBezTo>
                  <a:pt x="3896742" y="5337801"/>
                  <a:pt x="3895541" y="5332635"/>
                  <a:pt x="3898301" y="5321102"/>
                </a:cubicBezTo>
                <a:cubicBezTo>
                  <a:pt x="3887617" y="5345369"/>
                  <a:pt x="3865403" y="5366871"/>
                  <a:pt x="3867806" y="5377204"/>
                </a:cubicBezTo>
                <a:cubicBezTo>
                  <a:pt x="3842832" y="5410239"/>
                  <a:pt x="3825782" y="5430541"/>
                  <a:pt x="3813895" y="5449641"/>
                </a:cubicBezTo>
                <a:cubicBezTo>
                  <a:pt x="3796845" y="5469943"/>
                  <a:pt x="3783758" y="5483878"/>
                  <a:pt x="3756379" y="5506583"/>
                </a:cubicBezTo>
                <a:cubicBezTo>
                  <a:pt x="3750015" y="5502617"/>
                  <a:pt x="3759140" y="5495049"/>
                  <a:pt x="3752775" y="5491084"/>
                </a:cubicBezTo>
                <a:cubicBezTo>
                  <a:pt x="3735725" y="5511386"/>
                  <a:pt x="3722248" y="5529496"/>
                  <a:pt x="3709265" y="5546809"/>
                </a:cubicBezTo>
                <a:lnTo>
                  <a:pt x="3669885" y="5596303"/>
                </a:lnTo>
                <a:lnTo>
                  <a:pt x="3646499" y="5639958"/>
                </a:lnTo>
                <a:cubicBezTo>
                  <a:pt x="3636807" y="5653411"/>
                  <a:pt x="3625640" y="5665276"/>
                  <a:pt x="3613620" y="5675270"/>
                </a:cubicBezTo>
                <a:cubicBezTo>
                  <a:pt x="3546271" y="5739090"/>
                  <a:pt x="3481820" y="5807614"/>
                  <a:pt x="3413507" y="5872624"/>
                </a:cubicBezTo>
                <a:lnTo>
                  <a:pt x="3322805" y="5952776"/>
                </a:lnTo>
                <a:lnTo>
                  <a:pt x="3320558" y="5955085"/>
                </a:lnTo>
                <a:lnTo>
                  <a:pt x="3314757" y="5959888"/>
                </a:lnTo>
                <a:lnTo>
                  <a:pt x="3307300" y="5966478"/>
                </a:lnTo>
                <a:lnTo>
                  <a:pt x="3303928" y="5968852"/>
                </a:lnTo>
                <a:lnTo>
                  <a:pt x="3201349" y="6053762"/>
                </a:lnTo>
                <a:lnTo>
                  <a:pt x="3207992" y="6056670"/>
                </a:lnTo>
                <a:cubicBezTo>
                  <a:pt x="3213890" y="6057419"/>
                  <a:pt x="3219782" y="6056712"/>
                  <a:pt x="3225724" y="6055701"/>
                </a:cubicBezTo>
                <a:lnTo>
                  <a:pt x="3234055" y="6055584"/>
                </a:lnTo>
                <a:lnTo>
                  <a:pt x="3383085" y="5947757"/>
                </a:lnTo>
                <a:lnTo>
                  <a:pt x="3692178" y="5663100"/>
                </a:lnTo>
                <a:lnTo>
                  <a:pt x="3726668" y="5628774"/>
                </a:lnTo>
                <a:cubicBezTo>
                  <a:pt x="3734588" y="5620072"/>
                  <a:pt x="3741869" y="5609965"/>
                  <a:pt x="3751517" y="5601329"/>
                </a:cubicBezTo>
                <a:lnTo>
                  <a:pt x="3758066" y="5598201"/>
                </a:lnTo>
                <a:lnTo>
                  <a:pt x="4021526" y="5278330"/>
                </a:lnTo>
                <a:lnTo>
                  <a:pt x="4018741" y="5279415"/>
                </a:lnTo>
                <a:cubicBezTo>
                  <a:pt x="4013800" y="5281340"/>
                  <a:pt x="4010786" y="5288207"/>
                  <a:pt x="4005846" y="5290131"/>
                </a:cubicBezTo>
                <a:cubicBezTo>
                  <a:pt x="4005846" y="5290131"/>
                  <a:pt x="4003921" y="5285190"/>
                  <a:pt x="4006936" y="5278323"/>
                </a:cubicBezTo>
                <a:cubicBezTo>
                  <a:pt x="4006936" y="5278323"/>
                  <a:pt x="4006936" y="5278323"/>
                  <a:pt x="4009950" y="5271457"/>
                </a:cubicBezTo>
                <a:cubicBezTo>
                  <a:pt x="4003921" y="5285190"/>
                  <a:pt x="3998145" y="5270364"/>
                  <a:pt x="4014054" y="5252781"/>
                </a:cubicBezTo>
                <a:cubicBezTo>
                  <a:pt x="4014054" y="5252781"/>
                  <a:pt x="4014054" y="5252781"/>
                  <a:pt x="4020918" y="5255799"/>
                </a:cubicBezTo>
                <a:cubicBezTo>
                  <a:pt x="4025859" y="5253874"/>
                  <a:pt x="4028873" y="5247008"/>
                  <a:pt x="4028873" y="5247008"/>
                </a:cubicBezTo>
                <a:cubicBezTo>
                  <a:pt x="4035738" y="5250025"/>
                  <a:pt x="4030799" y="5251950"/>
                  <a:pt x="4027784" y="5258816"/>
                </a:cubicBezTo>
                <a:cubicBezTo>
                  <a:pt x="4027784" y="5258816"/>
                  <a:pt x="4027784" y="5258816"/>
                  <a:pt x="4024769" y="5265682"/>
                </a:cubicBezTo>
                <a:cubicBezTo>
                  <a:pt x="4045619" y="5246176"/>
                  <a:pt x="4073585" y="5201129"/>
                  <a:pt x="4069734" y="5191244"/>
                </a:cubicBezTo>
                <a:cubicBezTo>
                  <a:pt x="4097702" y="5146196"/>
                  <a:pt x="4134459" y="5109107"/>
                  <a:pt x="4139652" y="5078624"/>
                </a:cubicBezTo>
                <a:cubicBezTo>
                  <a:pt x="4156650" y="5049234"/>
                  <a:pt x="4157486" y="5065984"/>
                  <a:pt x="4173395" y="5048402"/>
                </a:cubicBezTo>
                <a:cubicBezTo>
                  <a:pt x="4190393" y="5019012"/>
                  <a:pt x="4178588" y="5017919"/>
                  <a:pt x="4187632" y="4997320"/>
                </a:cubicBezTo>
                <a:cubicBezTo>
                  <a:pt x="4216435" y="4969022"/>
                  <a:pt x="4228493" y="4941556"/>
                  <a:pt x="4237537" y="4920957"/>
                </a:cubicBezTo>
                <a:cubicBezTo>
                  <a:pt x="4246580" y="4900358"/>
                  <a:pt x="4253699" y="4874816"/>
                  <a:pt x="4275637" y="4843501"/>
                </a:cubicBezTo>
                <a:cubicBezTo>
                  <a:pt x="4285516" y="4839652"/>
                  <a:pt x="4293471" y="4830861"/>
                  <a:pt x="4292382" y="4842669"/>
                </a:cubicBezTo>
                <a:cubicBezTo>
                  <a:pt x="4340361" y="4761364"/>
                  <a:pt x="4355687" y="4698473"/>
                  <a:pt x="4386922" y="4618000"/>
                </a:cubicBezTo>
                <a:cubicBezTo>
                  <a:pt x="4381981" y="4619925"/>
                  <a:pt x="4371013" y="4635583"/>
                  <a:pt x="4367162" y="4625699"/>
                </a:cubicBezTo>
                <a:cubicBezTo>
                  <a:pt x="4380917" y="4573381"/>
                  <a:pt x="4403194" y="4559366"/>
                  <a:pt x="4425731" y="4531642"/>
                </a:cubicBezTo>
                <a:lnTo>
                  <a:pt x="4440463" y="4509053"/>
                </a:lnTo>
                <a:lnTo>
                  <a:pt x="4496479" y="4324901"/>
                </a:lnTo>
                <a:cubicBezTo>
                  <a:pt x="4521568" y="4233685"/>
                  <a:pt x="4543234" y="4141480"/>
                  <a:pt x="4558379" y="4048002"/>
                </a:cubicBezTo>
                <a:cubicBezTo>
                  <a:pt x="4569850" y="3998639"/>
                  <a:pt x="4590786" y="3955149"/>
                  <a:pt x="4558015" y="3905566"/>
                </a:cubicBezTo>
                <a:cubicBezTo>
                  <a:pt x="4538300" y="3877199"/>
                  <a:pt x="4553615" y="3836270"/>
                  <a:pt x="4557679" y="3800467"/>
                </a:cubicBezTo>
                <a:cubicBezTo>
                  <a:pt x="4590780" y="3612230"/>
                  <a:pt x="4599074" y="3421712"/>
                  <a:pt x="4604555" y="3232475"/>
                </a:cubicBezTo>
                <a:cubicBezTo>
                  <a:pt x="4605057" y="3218665"/>
                  <a:pt x="4606838" y="3207668"/>
                  <a:pt x="4591997" y="3197452"/>
                </a:cubicBezTo>
                <a:close/>
                <a:moveTo>
                  <a:pt x="6452746" y="3122946"/>
                </a:moveTo>
                <a:lnTo>
                  <a:pt x="6453162" y="3130579"/>
                </a:lnTo>
                <a:cubicBezTo>
                  <a:pt x="6454002" y="3144398"/>
                  <a:pt x="6455020" y="3157082"/>
                  <a:pt x="6456587" y="3167050"/>
                </a:cubicBezTo>
                <a:lnTo>
                  <a:pt x="6461451" y="3181937"/>
                </a:lnTo>
                <a:lnTo>
                  <a:pt x="6467043" y="3130919"/>
                </a:lnTo>
                <a:lnTo>
                  <a:pt x="6466334" y="3130706"/>
                </a:lnTo>
                <a:cubicBezTo>
                  <a:pt x="6460900" y="3134825"/>
                  <a:pt x="6459629" y="3169723"/>
                  <a:pt x="6458257" y="3143801"/>
                </a:cubicBezTo>
                <a:cubicBezTo>
                  <a:pt x="6457582" y="3137599"/>
                  <a:pt x="6456467" y="3132892"/>
                  <a:pt x="6455200" y="3129015"/>
                </a:cubicBezTo>
                <a:close/>
                <a:moveTo>
                  <a:pt x="5899755" y="3090904"/>
                </a:moveTo>
                <a:lnTo>
                  <a:pt x="5899749" y="3090971"/>
                </a:lnTo>
                <a:cubicBezTo>
                  <a:pt x="5919838" y="3123943"/>
                  <a:pt x="5908169" y="3206962"/>
                  <a:pt x="5913876" y="3255517"/>
                </a:cubicBezTo>
                <a:cubicBezTo>
                  <a:pt x="5910883" y="3274399"/>
                  <a:pt x="5906986" y="3270802"/>
                  <a:pt x="5902787" y="3259712"/>
                </a:cubicBezTo>
                <a:cubicBezTo>
                  <a:pt x="5907589" y="3285788"/>
                  <a:pt x="5901302" y="3316058"/>
                  <a:pt x="5909097" y="3323253"/>
                </a:cubicBezTo>
                <a:cubicBezTo>
                  <a:pt x="5907008" y="3364613"/>
                  <a:pt x="5904317" y="3390988"/>
                  <a:pt x="5905223" y="3413467"/>
                </a:cubicBezTo>
                <a:cubicBezTo>
                  <a:pt x="5902530" y="3439842"/>
                  <a:pt x="5899538" y="3458724"/>
                  <a:pt x="5889655" y="3492889"/>
                </a:cubicBezTo>
                <a:cubicBezTo>
                  <a:pt x="5882162" y="3493189"/>
                  <a:pt x="5885456" y="3481799"/>
                  <a:pt x="5877964" y="3482098"/>
                </a:cubicBezTo>
                <a:cubicBezTo>
                  <a:pt x="5875272" y="3508474"/>
                  <a:pt x="5874304" y="3531026"/>
                  <a:pt x="5873297" y="3552644"/>
                </a:cubicBezTo>
                <a:lnTo>
                  <a:pt x="5868721" y="3613366"/>
                </a:lnTo>
                <a:lnTo>
                  <a:pt x="5868626" y="3615664"/>
                </a:lnTo>
                <a:cubicBezTo>
                  <a:pt x="5868626" y="3657842"/>
                  <a:pt x="5885498" y="3615664"/>
                  <a:pt x="5902370" y="3649406"/>
                </a:cubicBezTo>
                <a:cubicBezTo>
                  <a:pt x="5893933" y="3691583"/>
                  <a:pt x="5902370" y="3708456"/>
                  <a:pt x="5893933" y="3759069"/>
                </a:cubicBezTo>
                <a:cubicBezTo>
                  <a:pt x="5902370" y="3759071"/>
                  <a:pt x="5910805" y="3742199"/>
                  <a:pt x="5910807" y="3708454"/>
                </a:cubicBezTo>
                <a:cubicBezTo>
                  <a:pt x="5910806" y="3716891"/>
                  <a:pt x="5912915" y="3725327"/>
                  <a:pt x="5913969" y="3735871"/>
                </a:cubicBezTo>
                <a:lnTo>
                  <a:pt x="5913771" y="3738386"/>
                </a:lnTo>
                <a:lnTo>
                  <a:pt x="5919568" y="3702380"/>
                </a:lnTo>
                <a:cubicBezTo>
                  <a:pt x="5922793" y="3683032"/>
                  <a:pt x="5924516" y="3666146"/>
                  <a:pt x="5920803" y="3653480"/>
                </a:cubicBezTo>
                <a:cubicBezTo>
                  <a:pt x="5922843" y="3624570"/>
                  <a:pt x="5929754" y="3637108"/>
                  <a:pt x="5935379" y="3617663"/>
                </a:cubicBezTo>
                <a:cubicBezTo>
                  <a:pt x="5937419" y="3588753"/>
                  <a:pt x="5927953" y="3592333"/>
                  <a:pt x="5927180" y="3573144"/>
                </a:cubicBezTo>
                <a:cubicBezTo>
                  <a:pt x="5938686" y="3540652"/>
                  <a:pt x="5937656" y="3515068"/>
                  <a:pt x="5936885" y="3495878"/>
                </a:cubicBezTo>
                <a:cubicBezTo>
                  <a:pt x="5936112" y="3476689"/>
                  <a:pt x="5932013" y="3454430"/>
                  <a:pt x="5937123" y="3422193"/>
                </a:cubicBezTo>
                <a:cubicBezTo>
                  <a:pt x="5943262" y="3415542"/>
                  <a:pt x="5946073" y="3405820"/>
                  <a:pt x="5949659" y="3415287"/>
                </a:cubicBezTo>
                <a:cubicBezTo>
                  <a:pt x="5952847" y="3375119"/>
                  <a:pt x="5951495" y="3341537"/>
                  <a:pt x="5948577" y="3308820"/>
                </a:cubicBezTo>
                <a:lnTo>
                  <a:pt x="5940173" y="3227623"/>
                </a:lnTo>
                <a:lnTo>
                  <a:pt x="5936112" y="3227623"/>
                </a:lnTo>
                <a:lnTo>
                  <a:pt x="5934113" y="3216005"/>
                </a:lnTo>
                <a:lnTo>
                  <a:pt x="5933300" y="3217735"/>
                </a:lnTo>
                <a:cubicBezTo>
                  <a:pt x="5931445" y="3221411"/>
                  <a:pt x="5929143" y="3223905"/>
                  <a:pt x="5925816" y="3220835"/>
                </a:cubicBezTo>
                <a:cubicBezTo>
                  <a:pt x="5922807" y="3205739"/>
                  <a:pt x="5922115" y="3193554"/>
                  <a:pt x="5922789" y="3182917"/>
                </a:cubicBezTo>
                <a:lnTo>
                  <a:pt x="5925668" y="3166923"/>
                </a:lnTo>
                <a:lnTo>
                  <a:pt x="5922799" y="3150253"/>
                </a:lnTo>
                <a:close/>
                <a:moveTo>
                  <a:pt x="6470079" y="2971783"/>
                </a:moveTo>
                <a:lnTo>
                  <a:pt x="6459848" y="2985189"/>
                </a:lnTo>
                <a:lnTo>
                  <a:pt x="6446665" y="2989730"/>
                </a:lnTo>
                <a:lnTo>
                  <a:pt x="6447438" y="2994236"/>
                </a:lnTo>
                <a:cubicBezTo>
                  <a:pt x="6455446" y="3014611"/>
                  <a:pt x="6450136" y="3019049"/>
                  <a:pt x="6440386" y="3018174"/>
                </a:cubicBezTo>
                <a:cubicBezTo>
                  <a:pt x="6446611" y="3031019"/>
                  <a:pt x="6449095" y="3058268"/>
                  <a:pt x="6450805" y="3087293"/>
                </a:cubicBezTo>
                <a:lnTo>
                  <a:pt x="6451373" y="3097752"/>
                </a:lnTo>
                <a:lnTo>
                  <a:pt x="6456557" y="3096583"/>
                </a:lnTo>
                <a:cubicBezTo>
                  <a:pt x="6460436" y="3093129"/>
                  <a:pt x="6463655" y="3087372"/>
                  <a:pt x="6467490" y="3085383"/>
                </a:cubicBezTo>
                <a:lnTo>
                  <a:pt x="6469775" y="3085600"/>
                </a:lnTo>
                <a:lnTo>
                  <a:pt x="6473655" y="3017169"/>
                </a:lnTo>
                <a:lnTo>
                  <a:pt x="6473968" y="2994029"/>
                </a:lnTo>
                <a:close/>
                <a:moveTo>
                  <a:pt x="5796128" y="2808658"/>
                </a:moveTo>
                <a:lnTo>
                  <a:pt x="5796854" y="2813211"/>
                </a:lnTo>
                <a:cubicBezTo>
                  <a:pt x="5798396" y="2839886"/>
                  <a:pt x="5796605" y="2865287"/>
                  <a:pt x="5790016" y="2888065"/>
                </a:cubicBezTo>
                <a:cubicBezTo>
                  <a:pt x="5810105" y="2921037"/>
                  <a:pt x="5798436" y="3004057"/>
                  <a:pt x="5804143" y="3052612"/>
                </a:cubicBezTo>
                <a:cubicBezTo>
                  <a:pt x="5801150" y="3071493"/>
                  <a:pt x="5797254" y="3067897"/>
                  <a:pt x="5793054" y="3056806"/>
                </a:cubicBezTo>
                <a:cubicBezTo>
                  <a:pt x="5797857" y="3082882"/>
                  <a:pt x="5791569" y="3113152"/>
                  <a:pt x="5799363" y="3120348"/>
                </a:cubicBezTo>
                <a:cubicBezTo>
                  <a:pt x="5797275" y="3161707"/>
                  <a:pt x="5794584" y="3188083"/>
                  <a:pt x="5795489" y="3210561"/>
                </a:cubicBezTo>
                <a:cubicBezTo>
                  <a:pt x="5792798" y="3236936"/>
                  <a:pt x="5789805" y="3255817"/>
                  <a:pt x="5779922" y="3289984"/>
                </a:cubicBezTo>
                <a:cubicBezTo>
                  <a:pt x="5772429" y="3290282"/>
                  <a:pt x="5775723" y="3278894"/>
                  <a:pt x="5768230" y="3279192"/>
                </a:cubicBezTo>
                <a:cubicBezTo>
                  <a:pt x="5762848" y="3331941"/>
                  <a:pt x="5764356" y="3369406"/>
                  <a:pt x="5758672" y="3414663"/>
                </a:cubicBezTo>
                <a:cubicBezTo>
                  <a:pt x="5759576" y="3437141"/>
                  <a:pt x="5758607" y="3459695"/>
                  <a:pt x="5755841" y="3484197"/>
                </a:cubicBezTo>
                <a:lnTo>
                  <a:pt x="5751250" y="3511578"/>
                </a:lnTo>
                <a:lnTo>
                  <a:pt x="5753689" y="3558722"/>
                </a:lnTo>
                <a:cubicBezTo>
                  <a:pt x="5752634" y="3581921"/>
                  <a:pt x="5750526" y="3607228"/>
                  <a:pt x="5750526" y="3632535"/>
                </a:cubicBezTo>
                <a:cubicBezTo>
                  <a:pt x="5792705" y="3674714"/>
                  <a:pt x="5826448" y="3531308"/>
                  <a:pt x="5834884" y="3413208"/>
                </a:cubicBezTo>
                <a:cubicBezTo>
                  <a:pt x="5843319" y="3404771"/>
                  <a:pt x="5851757" y="3413208"/>
                  <a:pt x="5868624" y="3387901"/>
                </a:cubicBezTo>
                <a:cubicBezTo>
                  <a:pt x="5864407" y="3400555"/>
                  <a:pt x="5864408" y="3406882"/>
                  <a:pt x="5866517" y="3410045"/>
                </a:cubicBezTo>
                <a:lnTo>
                  <a:pt x="5867131" y="3410229"/>
                </a:lnTo>
                <a:lnTo>
                  <a:pt x="5872246" y="3386637"/>
                </a:lnTo>
                <a:cubicBezTo>
                  <a:pt x="5873515" y="3371576"/>
                  <a:pt x="5872988" y="3358464"/>
                  <a:pt x="5872535" y="3347224"/>
                </a:cubicBezTo>
                <a:cubicBezTo>
                  <a:pt x="5871631" y="3324746"/>
                  <a:pt x="5866829" y="3298669"/>
                  <a:pt x="5872815" y="3260906"/>
                </a:cubicBezTo>
                <a:cubicBezTo>
                  <a:pt x="5880007" y="3253114"/>
                  <a:pt x="5883301" y="3241726"/>
                  <a:pt x="5887499" y="3252816"/>
                </a:cubicBezTo>
                <a:cubicBezTo>
                  <a:pt x="5893102" y="3182233"/>
                  <a:pt x="5886739" y="3129014"/>
                  <a:pt x="5880163" y="3070525"/>
                </a:cubicBezTo>
                <a:lnTo>
                  <a:pt x="5878087" y="3050101"/>
                </a:lnTo>
                <a:lnTo>
                  <a:pt x="5870867" y="3036635"/>
                </a:lnTo>
                <a:lnTo>
                  <a:pt x="5865140" y="3025482"/>
                </a:lnTo>
                <a:lnTo>
                  <a:pt x="5864600" y="3026174"/>
                </a:lnTo>
                <a:cubicBezTo>
                  <a:pt x="5863166" y="3026994"/>
                  <a:pt x="5861518" y="3026824"/>
                  <a:pt x="5859570" y="3025027"/>
                </a:cubicBezTo>
                <a:lnTo>
                  <a:pt x="5858588" y="3012722"/>
                </a:lnTo>
                <a:lnTo>
                  <a:pt x="5843319" y="2982990"/>
                </a:lnTo>
                <a:cubicBezTo>
                  <a:pt x="5843319" y="2982990"/>
                  <a:pt x="5834884" y="2999862"/>
                  <a:pt x="5834884" y="3016734"/>
                </a:cubicBezTo>
                <a:cubicBezTo>
                  <a:pt x="5818011" y="2982990"/>
                  <a:pt x="5826447" y="2915505"/>
                  <a:pt x="5818012" y="2864891"/>
                </a:cubicBezTo>
                <a:cubicBezTo>
                  <a:pt x="5813794" y="2854346"/>
                  <a:pt x="5809049" y="2842220"/>
                  <a:pt x="5804304" y="2829962"/>
                </a:cubicBezTo>
                <a:close/>
                <a:moveTo>
                  <a:pt x="6508420" y="2779156"/>
                </a:moveTo>
                <a:lnTo>
                  <a:pt x="6507136" y="2780799"/>
                </a:lnTo>
                <a:cubicBezTo>
                  <a:pt x="6504933" y="2782308"/>
                  <a:pt x="6502604" y="2782226"/>
                  <a:pt x="6500134" y="2779246"/>
                </a:cubicBezTo>
                <a:lnTo>
                  <a:pt x="6502399" y="2890359"/>
                </a:lnTo>
                <a:lnTo>
                  <a:pt x="6505686" y="2887611"/>
                </a:lnTo>
                <a:cubicBezTo>
                  <a:pt x="6501246" y="2882298"/>
                  <a:pt x="6502116" y="2872547"/>
                  <a:pt x="6511866" y="2873422"/>
                </a:cubicBezTo>
                <a:lnTo>
                  <a:pt x="6513497" y="2877577"/>
                </a:lnTo>
                <a:lnTo>
                  <a:pt x="6514565" y="2898237"/>
                </a:lnTo>
                <a:cubicBezTo>
                  <a:pt x="6519875" y="2893798"/>
                  <a:pt x="6519875" y="2893798"/>
                  <a:pt x="6519875" y="2893798"/>
                </a:cubicBezTo>
                <a:lnTo>
                  <a:pt x="6513497" y="2877577"/>
                </a:lnTo>
                <a:close/>
                <a:moveTo>
                  <a:pt x="5404661" y="2763661"/>
                </a:moveTo>
                <a:cubicBezTo>
                  <a:pt x="5413098" y="2772097"/>
                  <a:pt x="5413098" y="2780533"/>
                  <a:pt x="5413098" y="2788968"/>
                </a:cubicBezTo>
                <a:lnTo>
                  <a:pt x="5413098" y="2797406"/>
                </a:lnTo>
                <a:lnTo>
                  <a:pt x="5413098" y="2805841"/>
                </a:lnTo>
                <a:lnTo>
                  <a:pt x="5413098" y="2814276"/>
                </a:lnTo>
                <a:cubicBezTo>
                  <a:pt x="5413098" y="2814276"/>
                  <a:pt x="5413098" y="2805841"/>
                  <a:pt x="5404662" y="2797406"/>
                </a:cubicBezTo>
                <a:close/>
                <a:moveTo>
                  <a:pt x="6368014" y="2752114"/>
                </a:moveTo>
                <a:cubicBezTo>
                  <a:pt x="6361883" y="2766999"/>
                  <a:pt x="6357505" y="2781884"/>
                  <a:pt x="6354550" y="2796770"/>
                </a:cubicBezTo>
                <a:lnTo>
                  <a:pt x="6353593" y="2805446"/>
                </a:lnTo>
                <a:lnTo>
                  <a:pt x="6374570" y="2874671"/>
                </a:lnTo>
                <a:cubicBezTo>
                  <a:pt x="6377359" y="2953548"/>
                  <a:pt x="6392599" y="3058113"/>
                  <a:pt x="6409578" y="3143175"/>
                </a:cubicBezTo>
                <a:cubicBezTo>
                  <a:pt x="6409578" y="3143175"/>
                  <a:pt x="6409578" y="3143175"/>
                  <a:pt x="6414888" y="3138739"/>
                </a:cubicBezTo>
                <a:cubicBezTo>
                  <a:pt x="6410448" y="3133425"/>
                  <a:pt x="6411318" y="3123676"/>
                  <a:pt x="6421068" y="3124551"/>
                </a:cubicBezTo>
                <a:lnTo>
                  <a:pt x="6422700" y="3128706"/>
                </a:lnTo>
                <a:lnTo>
                  <a:pt x="6423768" y="3149362"/>
                </a:lnTo>
                <a:cubicBezTo>
                  <a:pt x="6429077" y="3144926"/>
                  <a:pt x="6429077" y="3144926"/>
                  <a:pt x="6429077" y="3144926"/>
                </a:cubicBezTo>
                <a:lnTo>
                  <a:pt x="6422700" y="3128706"/>
                </a:lnTo>
                <a:lnTo>
                  <a:pt x="6417015" y="3018534"/>
                </a:lnTo>
                <a:lnTo>
                  <a:pt x="6414015" y="2972866"/>
                </a:lnTo>
                <a:lnTo>
                  <a:pt x="6406544" y="2951752"/>
                </a:lnTo>
                <a:cubicBezTo>
                  <a:pt x="6399536" y="2902718"/>
                  <a:pt x="6396034" y="2853683"/>
                  <a:pt x="6389030" y="2804652"/>
                </a:cubicBezTo>
                <a:cubicBezTo>
                  <a:pt x="6385527" y="2787139"/>
                  <a:pt x="6378521" y="2769626"/>
                  <a:pt x="6368014" y="2752114"/>
                </a:cubicBezTo>
                <a:close/>
                <a:moveTo>
                  <a:pt x="6478241" y="2723750"/>
                </a:moveTo>
                <a:lnTo>
                  <a:pt x="6481412" y="2772854"/>
                </a:lnTo>
                <a:lnTo>
                  <a:pt x="6481359" y="2778262"/>
                </a:lnTo>
                <a:lnTo>
                  <a:pt x="6492255" y="2843453"/>
                </a:lnTo>
                <a:lnTo>
                  <a:pt x="6492103" y="2836567"/>
                </a:lnTo>
                <a:cubicBezTo>
                  <a:pt x="6492048" y="2801324"/>
                  <a:pt x="6492633" y="2775345"/>
                  <a:pt x="6487688" y="2751180"/>
                </a:cubicBezTo>
                <a:close/>
                <a:moveTo>
                  <a:pt x="6471948" y="2602764"/>
                </a:moveTo>
                <a:lnTo>
                  <a:pt x="6470476" y="2603507"/>
                </a:lnTo>
                <a:lnTo>
                  <a:pt x="6474714" y="2669154"/>
                </a:lnTo>
                <a:lnTo>
                  <a:pt x="6474578" y="2659237"/>
                </a:lnTo>
                <a:cubicBezTo>
                  <a:pt x="6473389" y="2642640"/>
                  <a:pt x="6472642" y="2627182"/>
                  <a:pt x="6476460" y="2609956"/>
                </a:cubicBezTo>
                <a:cubicBezTo>
                  <a:pt x="6474690" y="2605393"/>
                  <a:pt x="6473234" y="2603332"/>
                  <a:pt x="6471948" y="2602764"/>
                </a:cubicBezTo>
                <a:close/>
                <a:moveTo>
                  <a:pt x="6458450" y="2239645"/>
                </a:moveTo>
                <a:cubicBezTo>
                  <a:pt x="6455459" y="2243561"/>
                  <a:pt x="6453724" y="2259548"/>
                  <a:pt x="6450161" y="2257976"/>
                </a:cubicBezTo>
                <a:cubicBezTo>
                  <a:pt x="6441034" y="2261513"/>
                  <a:pt x="6433952" y="2243260"/>
                  <a:pt x="6433952" y="2243260"/>
                </a:cubicBezTo>
                <a:cubicBezTo>
                  <a:pt x="6424825" y="2246796"/>
                  <a:pt x="6430606" y="2302294"/>
                  <a:pt x="6419984" y="2274915"/>
                </a:cubicBezTo>
                <a:lnTo>
                  <a:pt x="6412070" y="2253880"/>
                </a:lnTo>
                <a:lnTo>
                  <a:pt x="6438066" y="2377354"/>
                </a:lnTo>
                <a:lnTo>
                  <a:pt x="6458698" y="2510576"/>
                </a:lnTo>
                <a:lnTo>
                  <a:pt x="6465170" y="2512554"/>
                </a:lnTo>
                <a:cubicBezTo>
                  <a:pt x="6473098" y="2508251"/>
                  <a:pt x="6469603" y="2484017"/>
                  <a:pt x="6466949" y="2477172"/>
                </a:cubicBezTo>
                <a:cubicBezTo>
                  <a:pt x="6485203" y="2470102"/>
                  <a:pt x="6495824" y="2497480"/>
                  <a:pt x="6512779" y="2527655"/>
                </a:cubicBezTo>
                <a:cubicBezTo>
                  <a:pt x="6520415" y="2493203"/>
                  <a:pt x="6487059" y="2380153"/>
                  <a:pt x="6482025" y="2340112"/>
                </a:cubicBezTo>
                <a:cubicBezTo>
                  <a:pt x="6482025" y="2340112"/>
                  <a:pt x="6479231" y="2346442"/>
                  <a:pt x="6479231" y="2346442"/>
                </a:cubicBezTo>
                <a:cubicBezTo>
                  <a:pt x="6482772" y="2355569"/>
                  <a:pt x="6476437" y="2352774"/>
                  <a:pt x="6476437" y="2352774"/>
                </a:cubicBezTo>
                <a:cubicBezTo>
                  <a:pt x="6476437" y="2352774"/>
                  <a:pt x="6472897" y="2343650"/>
                  <a:pt x="6472897" y="2343650"/>
                </a:cubicBezTo>
                <a:cubicBezTo>
                  <a:pt x="6469356" y="2334523"/>
                  <a:pt x="6472151" y="2328192"/>
                  <a:pt x="6472151" y="2328192"/>
                </a:cubicBezTo>
                <a:cubicBezTo>
                  <a:pt x="6472151" y="2328192"/>
                  <a:pt x="6472151" y="2328192"/>
                  <a:pt x="6469356" y="2334523"/>
                </a:cubicBezTo>
                <a:cubicBezTo>
                  <a:pt x="6466563" y="2340854"/>
                  <a:pt x="6454448" y="2282560"/>
                  <a:pt x="6467117" y="2288151"/>
                </a:cubicBezTo>
                <a:cubicBezTo>
                  <a:pt x="6467117" y="2288151"/>
                  <a:pt x="6467117" y="2288151"/>
                  <a:pt x="6460782" y="2285355"/>
                </a:cubicBezTo>
                <a:cubicBezTo>
                  <a:pt x="6460782" y="2285355"/>
                  <a:pt x="6463577" y="2279024"/>
                  <a:pt x="6457242" y="2276229"/>
                </a:cubicBezTo>
                <a:cubicBezTo>
                  <a:pt x="6457242" y="2276229"/>
                  <a:pt x="6460035" y="2269898"/>
                  <a:pt x="6460035" y="2269898"/>
                </a:cubicBezTo>
                <a:cubicBezTo>
                  <a:pt x="6462830" y="2263567"/>
                  <a:pt x="6462830" y="2263567"/>
                  <a:pt x="6462830" y="2263567"/>
                </a:cubicBezTo>
                <a:cubicBezTo>
                  <a:pt x="6462830" y="2263567"/>
                  <a:pt x="6462830" y="2263567"/>
                  <a:pt x="6466369" y="2272693"/>
                </a:cubicBezTo>
                <a:cubicBezTo>
                  <a:pt x="6466369" y="2272693"/>
                  <a:pt x="6466369" y="2272693"/>
                  <a:pt x="6469164" y="2266362"/>
                </a:cubicBezTo>
                <a:cubicBezTo>
                  <a:pt x="6466136" y="2251789"/>
                  <a:pt x="6463830" y="2244153"/>
                  <a:pt x="6461975" y="2240852"/>
                </a:cubicBezTo>
                <a:cubicBezTo>
                  <a:pt x="6460585" y="2238377"/>
                  <a:pt x="6459448" y="2238340"/>
                  <a:pt x="6458450" y="2239645"/>
                </a:cubicBezTo>
                <a:close/>
                <a:moveTo>
                  <a:pt x="6119324" y="1470230"/>
                </a:moveTo>
                <a:cubicBezTo>
                  <a:pt x="6115822" y="1561292"/>
                  <a:pt x="6154350" y="1634845"/>
                  <a:pt x="6182372" y="1708395"/>
                </a:cubicBezTo>
                <a:cubicBezTo>
                  <a:pt x="6189377" y="1722403"/>
                  <a:pt x="6199884" y="1729407"/>
                  <a:pt x="6213896" y="1718901"/>
                </a:cubicBezTo>
                <a:lnTo>
                  <a:pt x="6230856" y="1709003"/>
                </a:lnTo>
                <a:lnTo>
                  <a:pt x="6226890" y="1691895"/>
                </a:lnTo>
                <a:cubicBezTo>
                  <a:pt x="6216009" y="1640162"/>
                  <a:pt x="6210799" y="1608540"/>
                  <a:pt x="6185731" y="1576670"/>
                </a:cubicBezTo>
                <a:cubicBezTo>
                  <a:pt x="6183285" y="1554923"/>
                  <a:pt x="6178063" y="1537891"/>
                  <a:pt x="6173508" y="1521886"/>
                </a:cubicBezTo>
                <a:lnTo>
                  <a:pt x="6172469" y="1515742"/>
                </a:lnTo>
                <a:lnTo>
                  <a:pt x="6170551" y="1514447"/>
                </a:lnTo>
                <a:cubicBezTo>
                  <a:pt x="6154351" y="1500000"/>
                  <a:pt x="6138589" y="1484239"/>
                  <a:pt x="6119324" y="1470230"/>
                </a:cubicBezTo>
                <a:close/>
                <a:moveTo>
                  <a:pt x="6220785" y="1467284"/>
                </a:moveTo>
                <a:lnTo>
                  <a:pt x="6224419" y="1484860"/>
                </a:lnTo>
                <a:cubicBezTo>
                  <a:pt x="6225363" y="1494458"/>
                  <a:pt x="6224677" y="1501829"/>
                  <a:pt x="6221902" y="1506545"/>
                </a:cubicBezTo>
                <a:cubicBezTo>
                  <a:pt x="6228674" y="1507988"/>
                  <a:pt x="6228674" y="1507988"/>
                  <a:pt x="6228674" y="1507988"/>
                </a:cubicBezTo>
                <a:cubicBezTo>
                  <a:pt x="6228674" y="1507988"/>
                  <a:pt x="6228674" y="1507988"/>
                  <a:pt x="6234004" y="1516199"/>
                </a:cubicBezTo>
                <a:cubicBezTo>
                  <a:pt x="6232563" y="1522967"/>
                  <a:pt x="6231122" y="1529734"/>
                  <a:pt x="6229680" y="1536503"/>
                </a:cubicBezTo>
                <a:cubicBezTo>
                  <a:pt x="6229680" y="1536503"/>
                  <a:pt x="6229680" y="1536503"/>
                  <a:pt x="6224350" y="1528292"/>
                </a:cubicBezTo>
                <a:cubicBezTo>
                  <a:pt x="6224350" y="1528292"/>
                  <a:pt x="6224350" y="1528292"/>
                  <a:pt x="6223684" y="1527266"/>
                </a:cubicBezTo>
                <a:lnTo>
                  <a:pt x="6220817" y="1522851"/>
                </a:lnTo>
                <a:lnTo>
                  <a:pt x="6221874" y="1531073"/>
                </a:lnTo>
                <a:lnTo>
                  <a:pt x="6242353" y="1609953"/>
                </a:lnTo>
                <a:cubicBezTo>
                  <a:pt x="6235580" y="1608511"/>
                  <a:pt x="6235144" y="1643795"/>
                  <a:pt x="6223042" y="1634143"/>
                </a:cubicBezTo>
                <a:lnTo>
                  <a:pt x="6239473" y="1705560"/>
                </a:lnTo>
                <a:lnTo>
                  <a:pt x="6250673" y="1702375"/>
                </a:lnTo>
                <a:cubicBezTo>
                  <a:pt x="6280226" y="1699420"/>
                  <a:pt x="6290078" y="1732912"/>
                  <a:pt x="6297961" y="1764435"/>
                </a:cubicBezTo>
                <a:cubicBezTo>
                  <a:pt x="6324230" y="1866004"/>
                  <a:pt x="6349624" y="1967573"/>
                  <a:pt x="6373267" y="2069581"/>
                </a:cubicBezTo>
                <a:lnTo>
                  <a:pt x="6384393" y="2122429"/>
                </a:lnTo>
                <a:lnTo>
                  <a:pt x="6393144" y="2124321"/>
                </a:lnTo>
                <a:cubicBezTo>
                  <a:pt x="6402890" y="2133585"/>
                  <a:pt x="6408237" y="2160056"/>
                  <a:pt x="6418298" y="2175842"/>
                </a:cubicBezTo>
                <a:cubicBezTo>
                  <a:pt x="6424633" y="2178638"/>
                  <a:pt x="6410471" y="2142131"/>
                  <a:pt x="6419599" y="2138595"/>
                </a:cubicBezTo>
                <a:cubicBezTo>
                  <a:pt x="6412518" y="2120343"/>
                  <a:pt x="6408231" y="2095758"/>
                  <a:pt x="6401898" y="2092964"/>
                </a:cubicBezTo>
                <a:cubicBezTo>
                  <a:pt x="6379716" y="1954590"/>
                  <a:pt x="6328103" y="1848610"/>
                  <a:pt x="6319338" y="1731284"/>
                </a:cubicBezTo>
                <a:cubicBezTo>
                  <a:pt x="6308716" y="1703905"/>
                  <a:pt x="6301637" y="1685652"/>
                  <a:pt x="6294555" y="1667400"/>
                </a:cubicBezTo>
                <a:cubicBezTo>
                  <a:pt x="6285979" y="1618233"/>
                  <a:pt x="6286728" y="1633689"/>
                  <a:pt x="6274614" y="1575398"/>
                </a:cubicBezTo>
                <a:cubicBezTo>
                  <a:pt x="6271073" y="1566271"/>
                  <a:pt x="6261945" y="1569807"/>
                  <a:pt x="6261945" y="1569807"/>
                </a:cubicBezTo>
                <a:cubicBezTo>
                  <a:pt x="6246386" y="1536467"/>
                  <a:pt x="6235766" y="1509088"/>
                  <a:pt x="6227264" y="1485482"/>
                </a:cubicBezTo>
                <a:close/>
                <a:moveTo>
                  <a:pt x="6163232" y="1291657"/>
                </a:moveTo>
                <a:lnTo>
                  <a:pt x="6169423" y="1308672"/>
                </a:lnTo>
                <a:lnTo>
                  <a:pt x="6164862" y="1292485"/>
                </a:lnTo>
                <a:close/>
                <a:moveTo>
                  <a:pt x="4999747" y="1084964"/>
                </a:moveTo>
                <a:lnTo>
                  <a:pt x="5004170" y="1092826"/>
                </a:lnTo>
                <a:lnTo>
                  <a:pt x="5000801" y="1092344"/>
                </a:lnTo>
                <a:cubicBezTo>
                  <a:pt x="4999746" y="1091291"/>
                  <a:pt x="4999746" y="1089181"/>
                  <a:pt x="4999747" y="1084964"/>
                </a:cubicBezTo>
                <a:close/>
                <a:moveTo>
                  <a:pt x="4933923" y="1003153"/>
                </a:moveTo>
                <a:lnTo>
                  <a:pt x="4947450" y="1028780"/>
                </a:lnTo>
                <a:lnTo>
                  <a:pt x="4940697" y="1009043"/>
                </a:lnTo>
                <a:close/>
                <a:moveTo>
                  <a:pt x="4932262" y="644497"/>
                </a:moveTo>
                <a:lnTo>
                  <a:pt x="4940697" y="654745"/>
                </a:lnTo>
                <a:lnTo>
                  <a:pt x="4932262" y="646309"/>
                </a:lnTo>
                <a:close/>
                <a:moveTo>
                  <a:pt x="5581482" y="244629"/>
                </a:moveTo>
                <a:cubicBezTo>
                  <a:pt x="5579541" y="245432"/>
                  <a:pt x="5578623" y="247668"/>
                  <a:pt x="5577991" y="250629"/>
                </a:cubicBezTo>
                <a:lnTo>
                  <a:pt x="5577495" y="252297"/>
                </a:lnTo>
                <a:lnTo>
                  <a:pt x="5647778" y="373537"/>
                </a:lnTo>
                <a:cubicBezTo>
                  <a:pt x="5670983" y="417754"/>
                  <a:pt x="5692000" y="463286"/>
                  <a:pt x="5709512" y="510569"/>
                </a:cubicBezTo>
                <a:cubicBezTo>
                  <a:pt x="5776063" y="689191"/>
                  <a:pt x="5863627" y="857308"/>
                  <a:pt x="5951197" y="1025425"/>
                </a:cubicBezTo>
                <a:cubicBezTo>
                  <a:pt x="5956451" y="1006161"/>
                  <a:pt x="5952071" y="961505"/>
                  <a:pt x="5942878" y="913784"/>
                </a:cubicBezTo>
                <a:lnTo>
                  <a:pt x="5930115" y="859785"/>
                </a:lnTo>
                <a:lnTo>
                  <a:pt x="5902782" y="807112"/>
                </a:lnTo>
                <a:cubicBezTo>
                  <a:pt x="5874423" y="753314"/>
                  <a:pt x="5848241" y="701749"/>
                  <a:pt x="5831966" y="645218"/>
                </a:cubicBezTo>
                <a:cubicBezTo>
                  <a:pt x="5815975" y="620586"/>
                  <a:pt x="5805316" y="604166"/>
                  <a:pt x="5794655" y="587744"/>
                </a:cubicBezTo>
                <a:cubicBezTo>
                  <a:pt x="5776216" y="541367"/>
                  <a:pt x="5780106" y="556344"/>
                  <a:pt x="5756339" y="501756"/>
                </a:cubicBezTo>
                <a:cubicBezTo>
                  <a:pt x="5751007" y="493545"/>
                  <a:pt x="5742795" y="498872"/>
                  <a:pt x="5742795" y="498872"/>
                </a:cubicBezTo>
                <a:cubicBezTo>
                  <a:pt x="5698711" y="439955"/>
                  <a:pt x="5678833" y="400346"/>
                  <a:pt x="5657513" y="367504"/>
                </a:cubicBezTo>
                <a:cubicBezTo>
                  <a:pt x="5630862" y="326451"/>
                  <a:pt x="5616312" y="295051"/>
                  <a:pt x="5591104" y="247231"/>
                </a:cubicBezTo>
                <a:cubicBezTo>
                  <a:pt x="5586386" y="244457"/>
                  <a:pt x="5583423" y="243826"/>
                  <a:pt x="5581482" y="244629"/>
                </a:cubicBezTo>
                <a:close/>
                <a:moveTo>
                  <a:pt x="4684964" y="0"/>
                </a:moveTo>
                <a:lnTo>
                  <a:pt x="5380578" y="0"/>
                </a:lnTo>
                <a:lnTo>
                  <a:pt x="5478611" y="117479"/>
                </a:lnTo>
                <a:lnTo>
                  <a:pt x="5500013" y="146283"/>
                </a:lnTo>
                <a:lnTo>
                  <a:pt x="5500055" y="142937"/>
                </a:lnTo>
                <a:cubicBezTo>
                  <a:pt x="5505385" y="151146"/>
                  <a:pt x="5513598" y="145819"/>
                  <a:pt x="5534919" y="178662"/>
                </a:cubicBezTo>
                <a:cubicBezTo>
                  <a:pt x="5515041" y="139053"/>
                  <a:pt x="5481616" y="96559"/>
                  <a:pt x="5448194" y="54062"/>
                </a:cubicBezTo>
                <a:lnTo>
                  <a:pt x="5412460" y="0"/>
                </a:lnTo>
                <a:lnTo>
                  <a:pt x="5476134" y="0"/>
                </a:lnTo>
                <a:lnTo>
                  <a:pt x="5485373" y="12455"/>
                </a:lnTo>
                <a:cubicBezTo>
                  <a:pt x="5516129" y="50844"/>
                  <a:pt x="5544834" y="90565"/>
                  <a:pt x="5571665" y="130771"/>
                </a:cubicBezTo>
                <a:lnTo>
                  <a:pt x="5619902" y="208686"/>
                </a:lnTo>
                <a:lnTo>
                  <a:pt x="5662149" y="253738"/>
                </a:lnTo>
                <a:lnTo>
                  <a:pt x="5686327" y="295355"/>
                </a:lnTo>
                <a:lnTo>
                  <a:pt x="5686913" y="295939"/>
                </a:lnTo>
                <a:lnTo>
                  <a:pt x="5696157" y="311903"/>
                </a:lnTo>
                <a:lnTo>
                  <a:pt x="5731531" y="366614"/>
                </a:lnTo>
                <a:cubicBezTo>
                  <a:pt x="5757825" y="405636"/>
                  <a:pt x="5786052" y="444566"/>
                  <a:pt x="5812509" y="478933"/>
                </a:cubicBezTo>
                <a:cubicBezTo>
                  <a:pt x="5812509" y="478933"/>
                  <a:pt x="5812509" y="478933"/>
                  <a:pt x="5815302" y="472602"/>
                </a:cubicBezTo>
                <a:cubicBezTo>
                  <a:pt x="5808968" y="469807"/>
                  <a:pt x="5805428" y="460680"/>
                  <a:pt x="5814555" y="457145"/>
                </a:cubicBezTo>
                <a:lnTo>
                  <a:pt x="5817860" y="460147"/>
                </a:lnTo>
                <a:lnTo>
                  <a:pt x="5827972" y="478193"/>
                </a:lnTo>
                <a:cubicBezTo>
                  <a:pt x="5830766" y="471862"/>
                  <a:pt x="5830766" y="471862"/>
                  <a:pt x="5830766" y="471862"/>
                </a:cubicBezTo>
                <a:lnTo>
                  <a:pt x="5817860" y="460147"/>
                </a:lnTo>
                <a:lnTo>
                  <a:pt x="5763946" y="363899"/>
                </a:lnTo>
                <a:cubicBezTo>
                  <a:pt x="5742496" y="328904"/>
                  <a:pt x="5723072" y="295751"/>
                  <a:pt x="5712077" y="260643"/>
                </a:cubicBezTo>
                <a:cubicBezTo>
                  <a:pt x="5682453" y="224878"/>
                  <a:pt x="5630286" y="171603"/>
                  <a:pt x="5647795" y="149075"/>
                </a:cubicBezTo>
                <a:cubicBezTo>
                  <a:pt x="5687293" y="196760"/>
                  <a:pt x="5713379" y="223399"/>
                  <a:pt x="5750084" y="277415"/>
                </a:cubicBezTo>
                <a:cubicBezTo>
                  <a:pt x="5743749" y="274620"/>
                  <a:pt x="5740956" y="280951"/>
                  <a:pt x="5737415" y="271824"/>
                </a:cubicBezTo>
                <a:cubicBezTo>
                  <a:pt x="5734621" y="278156"/>
                  <a:pt x="5776912" y="319511"/>
                  <a:pt x="5780454" y="328637"/>
                </a:cubicBezTo>
                <a:cubicBezTo>
                  <a:pt x="5796661" y="343354"/>
                  <a:pt x="5793868" y="349685"/>
                  <a:pt x="5784739" y="353221"/>
                </a:cubicBezTo>
                <a:cubicBezTo>
                  <a:pt x="5807282" y="370734"/>
                  <a:pt x="5841940" y="446537"/>
                  <a:pt x="5865230" y="479507"/>
                </a:cubicBezTo>
                <a:cubicBezTo>
                  <a:pt x="5875105" y="491429"/>
                  <a:pt x="5881440" y="494224"/>
                  <a:pt x="5891313" y="506145"/>
                </a:cubicBezTo>
                <a:cubicBezTo>
                  <a:pt x="5958388" y="611383"/>
                  <a:pt x="6004412" y="730027"/>
                  <a:pt x="6056025" y="836005"/>
                </a:cubicBezTo>
                <a:cubicBezTo>
                  <a:pt x="6076520" y="875305"/>
                  <a:pt x="6122354" y="925785"/>
                  <a:pt x="6104098" y="932857"/>
                </a:cubicBezTo>
                <a:cubicBezTo>
                  <a:pt x="6114718" y="960236"/>
                  <a:pt x="6125341" y="987615"/>
                  <a:pt x="6138008" y="993205"/>
                </a:cubicBezTo>
                <a:cubicBezTo>
                  <a:pt x="6142295" y="1017789"/>
                  <a:pt x="6138754" y="1008663"/>
                  <a:pt x="6123293" y="1009405"/>
                </a:cubicBezTo>
                <a:cubicBezTo>
                  <a:pt x="6079508" y="937134"/>
                  <a:pt x="6046897" y="839540"/>
                  <a:pt x="6012986" y="779192"/>
                </a:cubicBezTo>
                <a:cubicBezTo>
                  <a:pt x="6015781" y="772861"/>
                  <a:pt x="6009445" y="770065"/>
                  <a:pt x="6006652" y="776396"/>
                </a:cubicBezTo>
                <a:cubicBezTo>
                  <a:pt x="6006652" y="776396"/>
                  <a:pt x="6010193" y="785523"/>
                  <a:pt x="6010193" y="785523"/>
                </a:cubicBezTo>
                <a:cubicBezTo>
                  <a:pt x="6020068" y="797446"/>
                  <a:pt x="6017273" y="803776"/>
                  <a:pt x="6014480" y="810107"/>
                </a:cubicBezTo>
                <a:lnTo>
                  <a:pt x="6004788" y="798404"/>
                </a:lnTo>
                <a:lnTo>
                  <a:pt x="6001064" y="789058"/>
                </a:lnTo>
                <a:cubicBezTo>
                  <a:pt x="6004605" y="798185"/>
                  <a:pt x="6004605" y="798185"/>
                  <a:pt x="6004605" y="798185"/>
                </a:cubicBezTo>
                <a:lnTo>
                  <a:pt x="6004788" y="798404"/>
                </a:lnTo>
                <a:lnTo>
                  <a:pt x="6051771" y="916385"/>
                </a:lnTo>
                <a:cubicBezTo>
                  <a:pt x="6070427" y="957710"/>
                  <a:pt x="6090225" y="998593"/>
                  <a:pt x="6109323" y="1041059"/>
                </a:cubicBezTo>
                <a:cubicBezTo>
                  <a:pt x="6153855" y="1128785"/>
                  <a:pt x="6189259" y="1220047"/>
                  <a:pt x="6218330" y="1308516"/>
                </a:cubicBezTo>
                <a:cubicBezTo>
                  <a:pt x="6225408" y="1326767"/>
                  <a:pt x="6235284" y="1338689"/>
                  <a:pt x="6248699" y="1359737"/>
                </a:cubicBezTo>
                <a:cubicBezTo>
                  <a:pt x="6274229" y="1439077"/>
                  <a:pt x="6291930" y="1484709"/>
                  <a:pt x="6317460" y="1564049"/>
                </a:cubicBezTo>
                <a:lnTo>
                  <a:pt x="6327364" y="1565758"/>
                </a:lnTo>
                <a:lnTo>
                  <a:pt x="6405224" y="1840478"/>
                </a:lnTo>
                <a:lnTo>
                  <a:pt x="6402944" y="1841928"/>
                </a:lnTo>
                <a:cubicBezTo>
                  <a:pt x="6401363" y="1841231"/>
                  <a:pt x="6400479" y="1838947"/>
                  <a:pt x="6401876" y="1835782"/>
                </a:cubicBezTo>
                <a:lnTo>
                  <a:pt x="6399693" y="1834088"/>
                </a:lnTo>
                <a:lnTo>
                  <a:pt x="6398335" y="1826656"/>
                </a:lnTo>
                <a:cubicBezTo>
                  <a:pt x="6396938" y="1829822"/>
                  <a:pt x="6397823" y="1832103"/>
                  <a:pt x="6399057" y="1833594"/>
                </a:cubicBezTo>
                <a:lnTo>
                  <a:pt x="6399693" y="1834088"/>
                </a:lnTo>
                <a:lnTo>
                  <a:pt x="6403601" y="1855454"/>
                </a:lnTo>
                <a:cubicBezTo>
                  <a:pt x="6404065" y="1865114"/>
                  <a:pt x="6403741" y="1874425"/>
                  <a:pt x="6404114" y="1882153"/>
                </a:cubicBezTo>
                <a:cubicBezTo>
                  <a:pt x="6426850" y="1967824"/>
                  <a:pt x="6455919" y="2056293"/>
                  <a:pt x="6473067" y="2154626"/>
                </a:cubicBezTo>
                <a:cubicBezTo>
                  <a:pt x="6477354" y="2179210"/>
                  <a:pt x="6481640" y="2203794"/>
                  <a:pt x="6483134" y="2234707"/>
                </a:cubicBezTo>
                <a:cubicBezTo>
                  <a:pt x="6493200" y="2314789"/>
                  <a:pt x="6510347" y="2413122"/>
                  <a:pt x="6520415" y="2493203"/>
                </a:cubicBezTo>
                <a:cubicBezTo>
                  <a:pt x="6527965" y="2553265"/>
                  <a:pt x="6535096" y="2604631"/>
                  <a:pt x="6531980" y="2633394"/>
                </a:cubicBezTo>
                <a:lnTo>
                  <a:pt x="6527593" y="2646575"/>
                </a:lnTo>
                <a:lnTo>
                  <a:pt x="6529126" y="2655889"/>
                </a:lnTo>
                <a:lnTo>
                  <a:pt x="6530629" y="2656552"/>
                </a:lnTo>
                <a:cubicBezTo>
                  <a:pt x="6531421" y="2656903"/>
                  <a:pt x="6531421" y="2656903"/>
                  <a:pt x="6531421" y="2656903"/>
                </a:cubicBezTo>
                <a:cubicBezTo>
                  <a:pt x="6531421" y="2656903"/>
                  <a:pt x="6531421" y="2656903"/>
                  <a:pt x="6534962" y="2666028"/>
                </a:cubicBezTo>
                <a:lnTo>
                  <a:pt x="6531926" y="2672908"/>
                </a:lnTo>
                <a:lnTo>
                  <a:pt x="6533706" y="2683731"/>
                </a:lnTo>
                <a:lnTo>
                  <a:pt x="6528462" y="2680756"/>
                </a:lnTo>
                <a:lnTo>
                  <a:pt x="6526580" y="2685022"/>
                </a:lnTo>
                <a:cubicBezTo>
                  <a:pt x="6526580" y="2685022"/>
                  <a:pt x="6526580" y="2685022"/>
                  <a:pt x="6526136" y="2683881"/>
                </a:cubicBezTo>
                <a:lnTo>
                  <a:pt x="6524812" y="2680466"/>
                </a:lnTo>
                <a:lnTo>
                  <a:pt x="6524804" y="2684545"/>
                </a:lnTo>
                <a:cubicBezTo>
                  <a:pt x="6528033" y="2702572"/>
                  <a:pt x="6538888" y="2735796"/>
                  <a:pt x="6538236" y="2743109"/>
                </a:cubicBezTo>
                <a:cubicBezTo>
                  <a:pt x="6546244" y="2763483"/>
                  <a:pt x="6540935" y="2767921"/>
                  <a:pt x="6531185" y="2767044"/>
                </a:cubicBezTo>
                <a:cubicBezTo>
                  <a:pt x="6543635" y="2792734"/>
                  <a:pt x="6541116" y="2876049"/>
                  <a:pt x="6547385" y="2915923"/>
                </a:cubicBezTo>
                <a:cubicBezTo>
                  <a:pt x="6550954" y="2930986"/>
                  <a:pt x="6555394" y="2936299"/>
                  <a:pt x="6558964" y="2951360"/>
                </a:cubicBezTo>
                <a:cubicBezTo>
                  <a:pt x="6572463" y="3075426"/>
                  <a:pt x="6561154" y="3202178"/>
                  <a:pt x="6560463" y="3320054"/>
                </a:cubicBezTo>
                <a:cubicBezTo>
                  <a:pt x="6561422" y="3364367"/>
                  <a:pt x="6580142" y="3429930"/>
                  <a:pt x="6560643" y="3428182"/>
                </a:cubicBezTo>
                <a:cubicBezTo>
                  <a:pt x="6558034" y="3457430"/>
                  <a:pt x="6555423" y="3486683"/>
                  <a:pt x="6564303" y="3497307"/>
                </a:cubicBezTo>
                <a:cubicBezTo>
                  <a:pt x="6557253" y="3521245"/>
                  <a:pt x="6558122" y="3511495"/>
                  <a:pt x="6543934" y="3505308"/>
                </a:cubicBezTo>
                <a:cubicBezTo>
                  <a:pt x="6536705" y="3421119"/>
                  <a:pt x="6550714" y="3319179"/>
                  <a:pt x="6547053" y="3250053"/>
                </a:cubicBezTo>
                <a:cubicBezTo>
                  <a:pt x="6552364" y="3245615"/>
                  <a:pt x="6547924" y="3240302"/>
                  <a:pt x="6542614" y="3244740"/>
                </a:cubicBezTo>
                <a:cubicBezTo>
                  <a:pt x="6542614" y="3244740"/>
                  <a:pt x="6541744" y="3254490"/>
                  <a:pt x="6541744" y="3254490"/>
                </a:cubicBezTo>
                <a:cubicBezTo>
                  <a:pt x="6545314" y="3269553"/>
                  <a:pt x="6540003" y="3273991"/>
                  <a:pt x="6534694" y="3278429"/>
                </a:cubicBezTo>
                <a:lnTo>
                  <a:pt x="6531190" y="3263643"/>
                </a:lnTo>
                <a:lnTo>
                  <a:pt x="6531994" y="3253615"/>
                </a:lnTo>
                <a:cubicBezTo>
                  <a:pt x="6531124" y="3263366"/>
                  <a:pt x="6531124" y="3263366"/>
                  <a:pt x="6531124" y="3263366"/>
                </a:cubicBezTo>
                <a:lnTo>
                  <a:pt x="6531190" y="3263643"/>
                </a:lnTo>
                <a:lnTo>
                  <a:pt x="6521033" y="3390229"/>
                </a:lnTo>
                <a:cubicBezTo>
                  <a:pt x="6519446" y="3435541"/>
                  <a:pt x="6519078" y="3480963"/>
                  <a:pt x="6517384" y="3527497"/>
                </a:cubicBezTo>
                <a:cubicBezTo>
                  <a:pt x="6518434" y="3625872"/>
                  <a:pt x="6509734" y="3723373"/>
                  <a:pt x="6496595" y="3815563"/>
                </a:cubicBezTo>
                <a:cubicBezTo>
                  <a:pt x="6494852" y="3835063"/>
                  <a:pt x="6498424" y="3850126"/>
                  <a:pt x="6501124" y="3874940"/>
                </a:cubicBezTo>
                <a:cubicBezTo>
                  <a:pt x="6488855" y="3957377"/>
                  <a:pt x="6484504" y="4006129"/>
                  <a:pt x="6472234" y="4088567"/>
                </a:cubicBezTo>
                <a:lnTo>
                  <a:pt x="6480357" y="4094487"/>
                </a:lnTo>
                <a:lnTo>
                  <a:pt x="6428427" y="4375267"/>
                </a:lnTo>
                <a:lnTo>
                  <a:pt x="6425741" y="4375556"/>
                </a:lnTo>
                <a:cubicBezTo>
                  <a:pt x="6424632" y="4374230"/>
                  <a:pt x="6424851" y="4371791"/>
                  <a:pt x="6427506" y="4369573"/>
                </a:cubicBezTo>
                <a:lnTo>
                  <a:pt x="6426300" y="4367087"/>
                </a:lnTo>
                <a:lnTo>
                  <a:pt x="6428376" y="4359822"/>
                </a:lnTo>
                <a:cubicBezTo>
                  <a:pt x="6425720" y="4362041"/>
                  <a:pt x="6425503" y="4364479"/>
                  <a:pt x="6425949" y="4366362"/>
                </a:cubicBezTo>
                <a:lnTo>
                  <a:pt x="6426300" y="4367087"/>
                </a:lnTo>
                <a:lnTo>
                  <a:pt x="6420336" y="4387972"/>
                </a:lnTo>
                <a:cubicBezTo>
                  <a:pt x="6416472" y="4396839"/>
                  <a:pt x="6412054" y="4405041"/>
                  <a:pt x="6408966" y="4412135"/>
                </a:cubicBezTo>
                <a:cubicBezTo>
                  <a:pt x="6391387" y="4499011"/>
                  <a:pt x="6378246" y="4591201"/>
                  <a:pt x="6350047" y="4686953"/>
                </a:cubicBezTo>
                <a:cubicBezTo>
                  <a:pt x="6342997" y="4710891"/>
                  <a:pt x="6335946" y="4734828"/>
                  <a:pt x="6323588" y="4763203"/>
                </a:cubicBezTo>
                <a:cubicBezTo>
                  <a:pt x="6297128" y="4839455"/>
                  <a:pt x="6268928" y="4935206"/>
                  <a:pt x="6242470" y="5011457"/>
                </a:cubicBezTo>
                <a:cubicBezTo>
                  <a:pt x="6229240" y="5049583"/>
                  <a:pt x="6217555" y="5084162"/>
                  <a:pt x="6206632" y="5110210"/>
                </a:cubicBezTo>
                <a:lnTo>
                  <a:pt x="6191507" y="5140673"/>
                </a:lnTo>
                <a:lnTo>
                  <a:pt x="6172300" y="5199455"/>
                </a:lnTo>
                <a:lnTo>
                  <a:pt x="6156345" y="5277115"/>
                </a:lnTo>
                <a:cubicBezTo>
                  <a:pt x="6121202" y="5347784"/>
                  <a:pt x="6084760" y="5446969"/>
                  <a:pt x="6059140" y="5529842"/>
                </a:cubicBezTo>
                <a:cubicBezTo>
                  <a:pt x="6059140" y="5529842"/>
                  <a:pt x="6059140" y="5529842"/>
                  <a:pt x="6065922" y="5528472"/>
                </a:cubicBezTo>
                <a:cubicBezTo>
                  <a:pt x="6064552" y="5521685"/>
                  <a:pt x="6069964" y="5513528"/>
                  <a:pt x="6078119" y="5518945"/>
                </a:cubicBezTo>
                <a:lnTo>
                  <a:pt x="6077573" y="5523376"/>
                </a:lnTo>
                <a:lnTo>
                  <a:pt x="6068664" y="5542046"/>
                </a:lnTo>
                <a:cubicBezTo>
                  <a:pt x="6075448" y="5540675"/>
                  <a:pt x="6075448" y="5540675"/>
                  <a:pt x="6075448" y="5540675"/>
                </a:cubicBezTo>
                <a:lnTo>
                  <a:pt x="6077573" y="5523376"/>
                </a:lnTo>
                <a:lnTo>
                  <a:pt x="6125089" y="5423814"/>
                </a:lnTo>
                <a:cubicBezTo>
                  <a:pt x="6141297" y="5386105"/>
                  <a:pt x="6157174" y="5351113"/>
                  <a:pt x="6179507" y="5321879"/>
                </a:cubicBezTo>
                <a:cubicBezTo>
                  <a:pt x="6191633" y="5277050"/>
                  <a:pt x="6205055" y="5203704"/>
                  <a:pt x="6233557" y="5205010"/>
                </a:cubicBezTo>
                <a:cubicBezTo>
                  <a:pt x="6217393" y="5264783"/>
                  <a:pt x="6210681" y="5301457"/>
                  <a:pt x="6187733" y="5362599"/>
                </a:cubicBezTo>
                <a:cubicBezTo>
                  <a:pt x="6186363" y="5355812"/>
                  <a:pt x="6179580" y="5357183"/>
                  <a:pt x="6184992" y="5349026"/>
                </a:cubicBezTo>
                <a:cubicBezTo>
                  <a:pt x="6178209" y="5350396"/>
                  <a:pt x="6168826" y="5408799"/>
                  <a:pt x="6163414" y="5416956"/>
                </a:cubicBezTo>
                <a:cubicBezTo>
                  <a:pt x="6160743" y="5438684"/>
                  <a:pt x="6153959" y="5440054"/>
                  <a:pt x="6145805" y="5434638"/>
                </a:cubicBezTo>
                <a:cubicBezTo>
                  <a:pt x="6144506" y="5463155"/>
                  <a:pt x="6102581" y="5535195"/>
                  <a:pt x="6089085" y="5573237"/>
                </a:cubicBezTo>
                <a:cubicBezTo>
                  <a:pt x="6085044" y="5588181"/>
                  <a:pt x="6086414" y="5594968"/>
                  <a:pt x="6082373" y="5609909"/>
                </a:cubicBezTo>
                <a:cubicBezTo>
                  <a:pt x="6035107" y="5725408"/>
                  <a:pt x="5964746" y="5831446"/>
                  <a:pt x="5907955" y="5934742"/>
                </a:cubicBezTo>
                <a:cubicBezTo>
                  <a:pt x="5887677" y="5974154"/>
                  <a:pt x="5872883" y="6040713"/>
                  <a:pt x="5856575" y="6029882"/>
                </a:cubicBezTo>
                <a:cubicBezTo>
                  <a:pt x="5840339" y="6054351"/>
                  <a:pt x="5824102" y="6078822"/>
                  <a:pt x="5826843" y="6092393"/>
                </a:cubicBezTo>
                <a:cubicBezTo>
                  <a:pt x="5809236" y="6110077"/>
                  <a:pt x="5814648" y="6101919"/>
                  <a:pt x="5805124" y="6089719"/>
                </a:cubicBezTo>
                <a:cubicBezTo>
                  <a:pt x="5838897" y="6012262"/>
                  <a:pt x="5899801" y="5929325"/>
                  <a:pt x="5929533" y="5866812"/>
                </a:cubicBezTo>
                <a:cubicBezTo>
                  <a:pt x="5936316" y="5865442"/>
                  <a:pt x="5934945" y="5858655"/>
                  <a:pt x="5928163" y="5860025"/>
                </a:cubicBezTo>
                <a:cubicBezTo>
                  <a:pt x="5928163" y="5860025"/>
                  <a:pt x="5922749" y="5868182"/>
                  <a:pt x="5922749" y="5868182"/>
                </a:cubicBezTo>
                <a:cubicBezTo>
                  <a:pt x="5918709" y="5883126"/>
                  <a:pt x="5911926" y="5884496"/>
                  <a:pt x="5905143" y="5885866"/>
                </a:cubicBezTo>
                <a:lnTo>
                  <a:pt x="5909110" y="5871199"/>
                </a:lnTo>
                <a:lnTo>
                  <a:pt x="5914596" y="5862765"/>
                </a:lnTo>
                <a:cubicBezTo>
                  <a:pt x="5909184" y="5870922"/>
                  <a:pt x="5909184" y="5870922"/>
                  <a:pt x="5909184" y="5870922"/>
                </a:cubicBezTo>
                <a:lnTo>
                  <a:pt x="5909110" y="5871199"/>
                </a:lnTo>
                <a:lnTo>
                  <a:pt x="5839843" y="5977637"/>
                </a:lnTo>
                <a:cubicBezTo>
                  <a:pt x="5816850" y="6016715"/>
                  <a:pt x="5794878" y="6056470"/>
                  <a:pt x="5771208" y="6096571"/>
                </a:cubicBezTo>
                <a:cubicBezTo>
                  <a:pt x="5725241" y="6183551"/>
                  <a:pt x="5671120" y="6265118"/>
                  <a:pt x="5615626" y="6339899"/>
                </a:cubicBezTo>
                <a:cubicBezTo>
                  <a:pt x="5604802" y="6356211"/>
                  <a:pt x="5600760" y="6371154"/>
                  <a:pt x="5591306" y="6394255"/>
                </a:cubicBezTo>
                <a:cubicBezTo>
                  <a:pt x="5541227" y="6460877"/>
                  <a:pt x="5514166" y="6501661"/>
                  <a:pt x="5464086" y="6568285"/>
                </a:cubicBezTo>
                <a:lnTo>
                  <a:pt x="5468405" y="6577359"/>
                </a:lnTo>
                <a:lnTo>
                  <a:pt x="5288922" y="6799441"/>
                </a:lnTo>
                <a:lnTo>
                  <a:pt x="5286422" y="6798415"/>
                </a:lnTo>
                <a:cubicBezTo>
                  <a:pt x="5286080" y="6796720"/>
                  <a:pt x="5287433" y="6794680"/>
                  <a:pt x="5290826" y="6793995"/>
                </a:cubicBezTo>
                <a:lnTo>
                  <a:pt x="5290950" y="6791235"/>
                </a:lnTo>
                <a:lnTo>
                  <a:pt x="5296238" y="6785838"/>
                </a:lnTo>
                <a:cubicBezTo>
                  <a:pt x="5292846" y="6786523"/>
                  <a:pt x="5291491" y="6788563"/>
                  <a:pt x="5290987" y="6790431"/>
                </a:cubicBezTo>
                <a:lnTo>
                  <a:pt x="5290950" y="6791235"/>
                </a:lnTo>
                <a:lnTo>
                  <a:pt x="5275753" y="6806752"/>
                </a:lnTo>
                <a:cubicBezTo>
                  <a:pt x="5268129" y="6812705"/>
                  <a:pt x="5260336" y="6817811"/>
                  <a:pt x="5254239" y="6822575"/>
                </a:cubicBezTo>
                <a:lnTo>
                  <a:pt x="5225321" y="6858000"/>
                </a:lnTo>
                <a:lnTo>
                  <a:pt x="5157501" y="6858000"/>
                </a:lnTo>
                <a:lnTo>
                  <a:pt x="5208211" y="6795673"/>
                </a:lnTo>
                <a:cubicBezTo>
                  <a:pt x="5246285" y="6748251"/>
                  <a:pt x="5283178" y="6703716"/>
                  <a:pt x="5328568" y="6666293"/>
                </a:cubicBezTo>
                <a:cubicBezTo>
                  <a:pt x="5344804" y="6641822"/>
                  <a:pt x="5355629" y="6625510"/>
                  <a:pt x="5366453" y="6609197"/>
                </a:cubicBezTo>
                <a:cubicBezTo>
                  <a:pt x="5401667" y="6573829"/>
                  <a:pt x="5389473" y="6583356"/>
                  <a:pt x="5430099" y="6539833"/>
                </a:cubicBezTo>
                <a:cubicBezTo>
                  <a:pt x="5435512" y="6531676"/>
                  <a:pt x="5427358" y="6526259"/>
                  <a:pt x="5427358" y="6526259"/>
                </a:cubicBezTo>
                <a:cubicBezTo>
                  <a:pt x="5463873" y="6462376"/>
                  <a:pt x="5492303" y="6428381"/>
                  <a:pt x="5513952" y="6395753"/>
                </a:cubicBezTo>
                <a:cubicBezTo>
                  <a:pt x="5541014" y="6354970"/>
                  <a:pt x="5564033" y="6329129"/>
                  <a:pt x="5597877" y="6286977"/>
                </a:cubicBezTo>
                <a:cubicBezTo>
                  <a:pt x="5599212" y="6276112"/>
                  <a:pt x="5595478" y="6275100"/>
                  <a:pt x="5589542" y="6276299"/>
                </a:cubicBezTo>
                <a:cubicBezTo>
                  <a:pt x="5586574" y="6276898"/>
                  <a:pt x="5583056" y="6278050"/>
                  <a:pt x="5579347" y="6278801"/>
                </a:cubicBezTo>
                <a:lnTo>
                  <a:pt x="5572013" y="6278854"/>
                </a:lnTo>
                <a:lnTo>
                  <a:pt x="5561199" y="6297181"/>
                </a:lnTo>
                <a:cubicBezTo>
                  <a:pt x="5561198" y="6290257"/>
                  <a:pt x="5554278" y="6290256"/>
                  <a:pt x="5561199" y="6283333"/>
                </a:cubicBezTo>
                <a:cubicBezTo>
                  <a:pt x="5554278" y="6283333"/>
                  <a:pt x="5533518" y="6338722"/>
                  <a:pt x="5526598" y="6345645"/>
                </a:cubicBezTo>
                <a:cubicBezTo>
                  <a:pt x="5519678" y="6366415"/>
                  <a:pt x="5512758" y="6366415"/>
                  <a:pt x="5505837" y="6359491"/>
                </a:cubicBezTo>
                <a:cubicBezTo>
                  <a:pt x="5498917" y="6387186"/>
                  <a:pt x="5443558" y="6449499"/>
                  <a:pt x="5422797" y="6484116"/>
                </a:cubicBezTo>
                <a:cubicBezTo>
                  <a:pt x="5415877" y="6497964"/>
                  <a:pt x="5415878" y="6504888"/>
                  <a:pt x="5408957" y="6518733"/>
                </a:cubicBezTo>
                <a:cubicBezTo>
                  <a:pt x="5339758" y="6622587"/>
                  <a:pt x="5249796" y="6712595"/>
                  <a:pt x="5173676" y="6802601"/>
                </a:cubicBezTo>
                <a:cubicBezTo>
                  <a:pt x="5166756" y="6811255"/>
                  <a:pt x="5159836" y="6821640"/>
                  <a:pt x="5153132" y="6832134"/>
                </a:cubicBezTo>
                <a:lnTo>
                  <a:pt x="5136638" y="6858000"/>
                </a:lnTo>
                <a:lnTo>
                  <a:pt x="5106051" y="6858000"/>
                </a:lnTo>
                <a:lnTo>
                  <a:pt x="5127832" y="6832026"/>
                </a:lnTo>
                <a:cubicBezTo>
                  <a:pt x="5158107" y="6799139"/>
                  <a:pt x="5187517" y="6767983"/>
                  <a:pt x="5208277" y="6740288"/>
                </a:cubicBezTo>
                <a:cubicBezTo>
                  <a:pt x="5215197" y="6740288"/>
                  <a:pt x="5215197" y="6733364"/>
                  <a:pt x="5208277" y="6733364"/>
                </a:cubicBezTo>
                <a:cubicBezTo>
                  <a:pt x="5208277" y="6733364"/>
                  <a:pt x="5201357" y="6740288"/>
                  <a:pt x="5201357" y="6740288"/>
                </a:cubicBezTo>
                <a:cubicBezTo>
                  <a:pt x="5194437" y="6754136"/>
                  <a:pt x="5187517" y="6754136"/>
                  <a:pt x="5180596" y="6754136"/>
                </a:cubicBezTo>
                <a:lnTo>
                  <a:pt x="5187389" y="6740544"/>
                </a:lnTo>
                <a:lnTo>
                  <a:pt x="5194437" y="6733364"/>
                </a:lnTo>
                <a:cubicBezTo>
                  <a:pt x="5187516" y="6740288"/>
                  <a:pt x="5187516" y="6740288"/>
                  <a:pt x="5187516" y="6740288"/>
                </a:cubicBezTo>
                <a:lnTo>
                  <a:pt x="5187389" y="6740544"/>
                </a:lnTo>
                <a:lnTo>
                  <a:pt x="5098421" y="6831161"/>
                </a:lnTo>
                <a:lnTo>
                  <a:pt x="5074751" y="6858000"/>
                </a:lnTo>
                <a:lnTo>
                  <a:pt x="4627783" y="6858000"/>
                </a:lnTo>
                <a:lnTo>
                  <a:pt x="4759894" y="6716663"/>
                </a:lnTo>
                <a:cubicBezTo>
                  <a:pt x="5450268" y="5934815"/>
                  <a:pt x="5893935" y="4941647"/>
                  <a:pt x="5986727" y="3868735"/>
                </a:cubicBezTo>
                <a:cubicBezTo>
                  <a:pt x="5995162" y="3759071"/>
                  <a:pt x="6003598" y="3657840"/>
                  <a:pt x="6003597" y="3548178"/>
                </a:cubicBezTo>
                <a:cubicBezTo>
                  <a:pt x="6003597" y="3548178"/>
                  <a:pt x="6012034" y="3548178"/>
                  <a:pt x="6012034" y="3539742"/>
                </a:cubicBezTo>
                <a:lnTo>
                  <a:pt x="6012033" y="3514433"/>
                </a:lnTo>
                <a:lnTo>
                  <a:pt x="6003597" y="3506001"/>
                </a:lnTo>
                <a:lnTo>
                  <a:pt x="6003597" y="3269799"/>
                </a:lnTo>
                <a:cubicBezTo>
                  <a:pt x="5995162" y="3084217"/>
                  <a:pt x="5978291" y="2907070"/>
                  <a:pt x="5952984" y="2721484"/>
                </a:cubicBezTo>
                <a:cubicBezTo>
                  <a:pt x="5868626" y="2122549"/>
                  <a:pt x="5683041" y="1557361"/>
                  <a:pt x="5404662" y="1051221"/>
                </a:cubicBezTo>
                <a:cubicBezTo>
                  <a:pt x="5261257" y="764409"/>
                  <a:pt x="5075668" y="486032"/>
                  <a:pt x="4873211" y="224525"/>
                </a:cubicBezTo>
                <a:cubicBezTo>
                  <a:pt x="4881646" y="232961"/>
                  <a:pt x="4881646" y="232961"/>
                  <a:pt x="4890083" y="232961"/>
                </a:cubicBezTo>
                <a:cubicBezTo>
                  <a:pt x="4873213" y="207654"/>
                  <a:pt x="4831032" y="157040"/>
                  <a:pt x="4797289" y="114861"/>
                </a:cubicBezTo>
                <a:cubicBezTo>
                  <a:pt x="4771984" y="89556"/>
                  <a:pt x="4755110" y="64247"/>
                  <a:pt x="4738239" y="55811"/>
                </a:cubicBezTo>
                <a:close/>
                <a:moveTo>
                  <a:pt x="0" y="0"/>
                </a:moveTo>
                <a:lnTo>
                  <a:pt x="4229922" y="0"/>
                </a:lnTo>
                <a:lnTo>
                  <a:pt x="4372273" y="157015"/>
                </a:lnTo>
                <a:cubicBezTo>
                  <a:pt x="4431688" y="226187"/>
                  <a:pt x="4489090" y="297230"/>
                  <a:pt x="4543809" y="370769"/>
                </a:cubicBezTo>
                <a:cubicBezTo>
                  <a:pt x="4656128" y="524172"/>
                  <a:pt x="4758013" y="681691"/>
                  <a:pt x="4849592" y="843375"/>
                </a:cubicBezTo>
                <a:lnTo>
                  <a:pt x="4914877" y="967066"/>
                </a:lnTo>
                <a:lnTo>
                  <a:pt x="4925933" y="979122"/>
                </a:lnTo>
                <a:cubicBezTo>
                  <a:pt x="4944916" y="1006408"/>
                  <a:pt x="4963897" y="1049113"/>
                  <a:pt x="4982878" y="1068093"/>
                </a:cubicBezTo>
                <a:cubicBezTo>
                  <a:pt x="4982877" y="1070904"/>
                  <a:pt x="4982877" y="1073716"/>
                  <a:pt x="4982876" y="1076527"/>
                </a:cubicBezTo>
                <a:lnTo>
                  <a:pt x="4982876" y="1084962"/>
                </a:lnTo>
                <a:lnTo>
                  <a:pt x="4991312" y="1084964"/>
                </a:lnTo>
                <a:cubicBezTo>
                  <a:pt x="5008182" y="1110271"/>
                  <a:pt x="4999747" y="1110271"/>
                  <a:pt x="5008183" y="1127139"/>
                </a:cubicBezTo>
                <a:lnTo>
                  <a:pt x="5008183" y="1135577"/>
                </a:lnTo>
                <a:lnTo>
                  <a:pt x="5016618" y="1144015"/>
                </a:lnTo>
                <a:lnTo>
                  <a:pt x="5016619" y="1135576"/>
                </a:lnTo>
                <a:cubicBezTo>
                  <a:pt x="5041926" y="1177757"/>
                  <a:pt x="5050362" y="1203064"/>
                  <a:pt x="5075670" y="1228369"/>
                </a:cubicBezTo>
                <a:lnTo>
                  <a:pt x="5067232" y="1228371"/>
                </a:lnTo>
                <a:lnTo>
                  <a:pt x="5067232" y="1236805"/>
                </a:lnTo>
                <a:cubicBezTo>
                  <a:pt x="5067235" y="1245241"/>
                  <a:pt x="5075669" y="1245241"/>
                  <a:pt x="5075669" y="1245241"/>
                </a:cubicBezTo>
                <a:lnTo>
                  <a:pt x="5084105" y="1245241"/>
                </a:lnTo>
                <a:cubicBezTo>
                  <a:pt x="5084106" y="1248053"/>
                  <a:pt x="5084106" y="1250866"/>
                  <a:pt x="5084107" y="1253677"/>
                </a:cubicBezTo>
                <a:cubicBezTo>
                  <a:pt x="5100976" y="1278984"/>
                  <a:pt x="5092540" y="1287420"/>
                  <a:pt x="5100976" y="1304291"/>
                </a:cubicBezTo>
                <a:cubicBezTo>
                  <a:pt x="5109412" y="1304291"/>
                  <a:pt x="5109411" y="1295855"/>
                  <a:pt x="5117847" y="1312726"/>
                </a:cubicBezTo>
                <a:cubicBezTo>
                  <a:pt x="5117848" y="1321162"/>
                  <a:pt x="5126283" y="1321162"/>
                  <a:pt x="5126282" y="1329598"/>
                </a:cubicBezTo>
                <a:cubicBezTo>
                  <a:pt x="5117847" y="1329598"/>
                  <a:pt x="5117847" y="1329598"/>
                  <a:pt x="5117847" y="1338033"/>
                </a:cubicBezTo>
                <a:lnTo>
                  <a:pt x="5126283" y="1346469"/>
                </a:lnTo>
                <a:cubicBezTo>
                  <a:pt x="5126283" y="1346469"/>
                  <a:pt x="5126285" y="1354905"/>
                  <a:pt x="5134719" y="1354905"/>
                </a:cubicBezTo>
                <a:cubicBezTo>
                  <a:pt x="5143154" y="1371778"/>
                  <a:pt x="5185333" y="1439263"/>
                  <a:pt x="5176898" y="1430824"/>
                </a:cubicBezTo>
                <a:cubicBezTo>
                  <a:pt x="5193769" y="1422391"/>
                  <a:pt x="5151590" y="1405518"/>
                  <a:pt x="5168461" y="1397082"/>
                </a:cubicBezTo>
                <a:cubicBezTo>
                  <a:pt x="5160025" y="1388648"/>
                  <a:pt x="5151590" y="1380211"/>
                  <a:pt x="5143155" y="1363341"/>
                </a:cubicBezTo>
                <a:lnTo>
                  <a:pt x="5143154" y="1354903"/>
                </a:lnTo>
                <a:lnTo>
                  <a:pt x="5143155" y="1346469"/>
                </a:lnTo>
                <a:cubicBezTo>
                  <a:pt x="5143155" y="1338034"/>
                  <a:pt x="5134719" y="1329598"/>
                  <a:pt x="5134719" y="1329598"/>
                </a:cubicBezTo>
                <a:cubicBezTo>
                  <a:pt x="5134719" y="1304291"/>
                  <a:pt x="5109411" y="1295855"/>
                  <a:pt x="5092539" y="1262112"/>
                </a:cubicBezTo>
                <a:cubicBezTo>
                  <a:pt x="5100976" y="1262115"/>
                  <a:pt x="5100976" y="1253677"/>
                  <a:pt x="5092540" y="1245241"/>
                </a:cubicBezTo>
                <a:lnTo>
                  <a:pt x="5092539" y="1236803"/>
                </a:lnTo>
                <a:lnTo>
                  <a:pt x="5092539" y="1219933"/>
                </a:lnTo>
                <a:cubicBezTo>
                  <a:pt x="5084107" y="1219935"/>
                  <a:pt x="5084105" y="1211496"/>
                  <a:pt x="5084107" y="1219935"/>
                </a:cubicBezTo>
                <a:lnTo>
                  <a:pt x="5075668" y="1219935"/>
                </a:lnTo>
                <a:cubicBezTo>
                  <a:pt x="5075669" y="1194627"/>
                  <a:pt x="5058796" y="1203064"/>
                  <a:pt x="5050362" y="1186189"/>
                </a:cubicBezTo>
                <a:cubicBezTo>
                  <a:pt x="5041926" y="1160885"/>
                  <a:pt x="5033490" y="1144012"/>
                  <a:pt x="5025055" y="1135578"/>
                </a:cubicBezTo>
                <a:lnTo>
                  <a:pt x="5025054" y="1127141"/>
                </a:lnTo>
                <a:lnTo>
                  <a:pt x="5025055" y="1118707"/>
                </a:lnTo>
                <a:cubicBezTo>
                  <a:pt x="5016619" y="1110270"/>
                  <a:pt x="5012403" y="1106052"/>
                  <a:pt x="5009238" y="1101833"/>
                </a:cubicBezTo>
                <a:lnTo>
                  <a:pt x="5004170" y="1092826"/>
                </a:lnTo>
                <a:lnTo>
                  <a:pt x="5008183" y="1093400"/>
                </a:lnTo>
                <a:lnTo>
                  <a:pt x="5008182" y="1084964"/>
                </a:lnTo>
                <a:lnTo>
                  <a:pt x="4999746" y="1076527"/>
                </a:lnTo>
                <a:lnTo>
                  <a:pt x="4991312" y="1068091"/>
                </a:lnTo>
                <a:cubicBezTo>
                  <a:pt x="4991314" y="1059657"/>
                  <a:pt x="4991314" y="1059657"/>
                  <a:pt x="4982876" y="1042786"/>
                </a:cubicBezTo>
                <a:cubicBezTo>
                  <a:pt x="4982876" y="1051221"/>
                  <a:pt x="4974440" y="1042787"/>
                  <a:pt x="4966004" y="1025912"/>
                </a:cubicBezTo>
                <a:cubicBezTo>
                  <a:pt x="4974440" y="1025914"/>
                  <a:pt x="4974440" y="1034350"/>
                  <a:pt x="4982876" y="1034349"/>
                </a:cubicBezTo>
                <a:cubicBezTo>
                  <a:pt x="4966005" y="1009043"/>
                  <a:pt x="4966004" y="1025912"/>
                  <a:pt x="4957571" y="1009043"/>
                </a:cubicBezTo>
                <a:cubicBezTo>
                  <a:pt x="4949132" y="983737"/>
                  <a:pt x="4957569" y="1000607"/>
                  <a:pt x="4932262" y="966864"/>
                </a:cubicBezTo>
                <a:cubicBezTo>
                  <a:pt x="4940697" y="958427"/>
                  <a:pt x="4949132" y="966864"/>
                  <a:pt x="4957569" y="966864"/>
                </a:cubicBezTo>
                <a:lnTo>
                  <a:pt x="4923825" y="933123"/>
                </a:lnTo>
                <a:lnTo>
                  <a:pt x="4932261" y="933122"/>
                </a:lnTo>
                <a:lnTo>
                  <a:pt x="4932262" y="924686"/>
                </a:lnTo>
                <a:cubicBezTo>
                  <a:pt x="4932262" y="924686"/>
                  <a:pt x="4923828" y="924686"/>
                  <a:pt x="4923825" y="916250"/>
                </a:cubicBezTo>
                <a:cubicBezTo>
                  <a:pt x="4915392" y="907814"/>
                  <a:pt x="4906952" y="890943"/>
                  <a:pt x="4898518" y="890943"/>
                </a:cubicBezTo>
                <a:cubicBezTo>
                  <a:pt x="4898518" y="890943"/>
                  <a:pt x="4890085" y="882507"/>
                  <a:pt x="4890083" y="874073"/>
                </a:cubicBezTo>
                <a:lnTo>
                  <a:pt x="4881646" y="865638"/>
                </a:lnTo>
                <a:lnTo>
                  <a:pt x="4881647" y="874073"/>
                </a:lnTo>
                <a:lnTo>
                  <a:pt x="4881647" y="882507"/>
                </a:lnTo>
                <a:cubicBezTo>
                  <a:pt x="4856340" y="857200"/>
                  <a:pt x="4847904" y="831895"/>
                  <a:pt x="4839470" y="815023"/>
                </a:cubicBezTo>
                <a:cubicBezTo>
                  <a:pt x="4847904" y="815024"/>
                  <a:pt x="4856341" y="823461"/>
                  <a:pt x="4864776" y="823459"/>
                </a:cubicBezTo>
                <a:cubicBezTo>
                  <a:pt x="4839469" y="781279"/>
                  <a:pt x="4814160" y="739104"/>
                  <a:pt x="4814160" y="772843"/>
                </a:cubicBezTo>
                <a:cubicBezTo>
                  <a:pt x="4797289" y="730666"/>
                  <a:pt x="4797289" y="730666"/>
                  <a:pt x="4771982" y="705360"/>
                </a:cubicBezTo>
                <a:cubicBezTo>
                  <a:pt x="4771982" y="705360"/>
                  <a:pt x="4780421" y="705359"/>
                  <a:pt x="4780419" y="713795"/>
                </a:cubicBezTo>
                <a:lnTo>
                  <a:pt x="4788853" y="713795"/>
                </a:lnTo>
                <a:cubicBezTo>
                  <a:pt x="4797291" y="722229"/>
                  <a:pt x="4797292" y="713795"/>
                  <a:pt x="4797292" y="713795"/>
                </a:cubicBezTo>
                <a:cubicBezTo>
                  <a:pt x="4797289" y="705360"/>
                  <a:pt x="4797289" y="705360"/>
                  <a:pt x="4788854" y="696923"/>
                </a:cubicBezTo>
                <a:lnTo>
                  <a:pt x="4797290" y="696923"/>
                </a:lnTo>
                <a:lnTo>
                  <a:pt x="4805728" y="705359"/>
                </a:lnTo>
                <a:cubicBezTo>
                  <a:pt x="4805727" y="708171"/>
                  <a:pt x="4805727" y="710983"/>
                  <a:pt x="4805726" y="713795"/>
                </a:cubicBezTo>
                <a:lnTo>
                  <a:pt x="4814160" y="722229"/>
                </a:lnTo>
                <a:lnTo>
                  <a:pt x="4822596" y="730666"/>
                </a:lnTo>
                <a:cubicBezTo>
                  <a:pt x="4881647" y="823459"/>
                  <a:pt x="4932262" y="907814"/>
                  <a:pt x="4991311" y="1000607"/>
                </a:cubicBezTo>
                <a:lnTo>
                  <a:pt x="4991312" y="1009043"/>
                </a:lnTo>
                <a:lnTo>
                  <a:pt x="4999746" y="1017476"/>
                </a:lnTo>
                <a:cubicBezTo>
                  <a:pt x="5025057" y="1042786"/>
                  <a:pt x="5016619" y="1042785"/>
                  <a:pt x="5033490" y="1068093"/>
                </a:cubicBezTo>
                <a:cubicBezTo>
                  <a:pt x="5033490" y="1076527"/>
                  <a:pt x="5033489" y="1084964"/>
                  <a:pt x="5041925" y="1093401"/>
                </a:cubicBezTo>
                <a:lnTo>
                  <a:pt x="5050362" y="1101835"/>
                </a:lnTo>
                <a:cubicBezTo>
                  <a:pt x="5067233" y="1127141"/>
                  <a:pt x="5075669" y="1152450"/>
                  <a:pt x="5092540" y="1160885"/>
                </a:cubicBezTo>
                <a:lnTo>
                  <a:pt x="5100975" y="1169321"/>
                </a:lnTo>
                <a:lnTo>
                  <a:pt x="5100976" y="1194627"/>
                </a:lnTo>
                <a:cubicBezTo>
                  <a:pt x="5109412" y="1194627"/>
                  <a:pt x="5126283" y="1236805"/>
                  <a:pt x="5143155" y="1253676"/>
                </a:cubicBezTo>
                <a:lnTo>
                  <a:pt x="5151590" y="1262112"/>
                </a:lnTo>
                <a:lnTo>
                  <a:pt x="5151590" y="1270548"/>
                </a:lnTo>
                <a:cubicBezTo>
                  <a:pt x="5185332" y="1346469"/>
                  <a:pt x="5219076" y="1430825"/>
                  <a:pt x="5261254" y="1506748"/>
                </a:cubicBezTo>
                <a:cubicBezTo>
                  <a:pt x="5261255" y="1515180"/>
                  <a:pt x="5269690" y="1523617"/>
                  <a:pt x="5278126" y="1532055"/>
                </a:cubicBezTo>
                <a:cubicBezTo>
                  <a:pt x="5278126" y="1540489"/>
                  <a:pt x="5278125" y="1548926"/>
                  <a:pt x="5278128" y="1557362"/>
                </a:cubicBezTo>
                <a:cubicBezTo>
                  <a:pt x="5278125" y="1548926"/>
                  <a:pt x="5286562" y="1557361"/>
                  <a:pt x="5294998" y="1557362"/>
                </a:cubicBezTo>
                <a:cubicBezTo>
                  <a:pt x="5294997" y="1565794"/>
                  <a:pt x="5303433" y="1574233"/>
                  <a:pt x="5303433" y="1574233"/>
                </a:cubicBezTo>
                <a:cubicBezTo>
                  <a:pt x="5320305" y="1616412"/>
                  <a:pt x="5328741" y="1658590"/>
                  <a:pt x="5345614" y="1692332"/>
                </a:cubicBezTo>
                <a:cubicBezTo>
                  <a:pt x="5345613" y="1695144"/>
                  <a:pt x="5345613" y="1697956"/>
                  <a:pt x="5345612" y="1700767"/>
                </a:cubicBezTo>
                <a:lnTo>
                  <a:pt x="5345612" y="1717637"/>
                </a:lnTo>
                <a:lnTo>
                  <a:pt x="5354048" y="1717639"/>
                </a:lnTo>
                <a:cubicBezTo>
                  <a:pt x="5379355" y="1768251"/>
                  <a:pt x="5404662" y="1810432"/>
                  <a:pt x="5413098" y="1844173"/>
                </a:cubicBezTo>
                <a:cubicBezTo>
                  <a:pt x="5438404" y="1869479"/>
                  <a:pt x="5455275" y="1945401"/>
                  <a:pt x="5480584" y="2012887"/>
                </a:cubicBezTo>
                <a:cubicBezTo>
                  <a:pt x="5497455" y="2029761"/>
                  <a:pt x="5505890" y="2088808"/>
                  <a:pt x="5514328" y="2105680"/>
                </a:cubicBezTo>
                <a:lnTo>
                  <a:pt x="5514328" y="2114117"/>
                </a:lnTo>
                <a:lnTo>
                  <a:pt x="5514327" y="2122551"/>
                </a:lnTo>
                <a:lnTo>
                  <a:pt x="5514328" y="2130987"/>
                </a:lnTo>
                <a:cubicBezTo>
                  <a:pt x="5522762" y="2139423"/>
                  <a:pt x="5522762" y="2139423"/>
                  <a:pt x="5522762" y="2130987"/>
                </a:cubicBezTo>
                <a:cubicBezTo>
                  <a:pt x="5531197" y="2156294"/>
                  <a:pt x="5531198" y="2139423"/>
                  <a:pt x="5539633" y="2139424"/>
                </a:cubicBezTo>
                <a:cubicBezTo>
                  <a:pt x="5531196" y="2164730"/>
                  <a:pt x="5556505" y="2164730"/>
                  <a:pt x="5556503" y="2198472"/>
                </a:cubicBezTo>
                <a:cubicBezTo>
                  <a:pt x="5564941" y="2190038"/>
                  <a:pt x="5564939" y="2215344"/>
                  <a:pt x="5573376" y="2215344"/>
                </a:cubicBezTo>
                <a:cubicBezTo>
                  <a:pt x="5556504" y="2181601"/>
                  <a:pt x="5548068" y="2122551"/>
                  <a:pt x="5531197" y="2114117"/>
                </a:cubicBezTo>
                <a:lnTo>
                  <a:pt x="5531198" y="2097245"/>
                </a:lnTo>
                <a:lnTo>
                  <a:pt x="5522762" y="2088808"/>
                </a:lnTo>
                <a:cubicBezTo>
                  <a:pt x="5522762" y="2038194"/>
                  <a:pt x="5497455" y="1996017"/>
                  <a:pt x="5480583" y="1953837"/>
                </a:cubicBezTo>
                <a:cubicBezTo>
                  <a:pt x="5438405" y="1844173"/>
                  <a:pt x="5404661" y="1734510"/>
                  <a:pt x="5362484" y="1641717"/>
                </a:cubicBezTo>
                <a:cubicBezTo>
                  <a:pt x="5328740" y="1565794"/>
                  <a:pt x="5294998" y="1447698"/>
                  <a:pt x="5235948" y="1346470"/>
                </a:cubicBezTo>
                <a:cubicBezTo>
                  <a:pt x="5227512" y="1329599"/>
                  <a:pt x="5210641" y="1321163"/>
                  <a:pt x="5210643" y="1304291"/>
                </a:cubicBezTo>
                <a:cubicBezTo>
                  <a:pt x="5168462" y="1228369"/>
                  <a:pt x="5143155" y="1152450"/>
                  <a:pt x="5109412" y="1093400"/>
                </a:cubicBezTo>
                <a:cubicBezTo>
                  <a:pt x="5075669" y="1051221"/>
                  <a:pt x="5092540" y="1076527"/>
                  <a:pt x="5067234" y="1025914"/>
                </a:cubicBezTo>
                <a:cubicBezTo>
                  <a:pt x="5041926" y="966866"/>
                  <a:pt x="5008183" y="916250"/>
                  <a:pt x="4974440" y="882507"/>
                </a:cubicBezTo>
                <a:cubicBezTo>
                  <a:pt x="4940696" y="806586"/>
                  <a:pt x="4856339" y="705359"/>
                  <a:pt x="4814162" y="637873"/>
                </a:cubicBezTo>
                <a:cubicBezTo>
                  <a:pt x="4797289" y="612566"/>
                  <a:pt x="4788854" y="621003"/>
                  <a:pt x="4771983" y="595695"/>
                </a:cubicBezTo>
                <a:cubicBezTo>
                  <a:pt x="4788854" y="587259"/>
                  <a:pt x="4755109" y="545082"/>
                  <a:pt x="4729804" y="519774"/>
                </a:cubicBezTo>
                <a:cubicBezTo>
                  <a:pt x="4729804" y="519774"/>
                  <a:pt x="4721369" y="519774"/>
                  <a:pt x="4712933" y="511338"/>
                </a:cubicBezTo>
                <a:cubicBezTo>
                  <a:pt x="4687626" y="486033"/>
                  <a:pt x="4670753" y="426982"/>
                  <a:pt x="4628576" y="393238"/>
                </a:cubicBezTo>
                <a:cubicBezTo>
                  <a:pt x="4620140" y="384804"/>
                  <a:pt x="4611704" y="393238"/>
                  <a:pt x="4594833" y="376368"/>
                </a:cubicBezTo>
                <a:cubicBezTo>
                  <a:pt x="4594833" y="376368"/>
                  <a:pt x="4594833" y="351062"/>
                  <a:pt x="4577960" y="342623"/>
                </a:cubicBezTo>
                <a:cubicBezTo>
                  <a:pt x="4510475" y="249831"/>
                  <a:pt x="4400810" y="148604"/>
                  <a:pt x="4324890" y="72683"/>
                </a:cubicBezTo>
                <a:cubicBezTo>
                  <a:pt x="4308018" y="55812"/>
                  <a:pt x="4291147" y="36832"/>
                  <a:pt x="4273221" y="16797"/>
                </a:cubicBezTo>
                <a:lnTo>
                  <a:pt x="4257562" y="0"/>
                </a:lnTo>
                <a:lnTo>
                  <a:pt x="4303981" y="0"/>
                </a:lnTo>
                <a:lnTo>
                  <a:pt x="4319485" y="14161"/>
                </a:lnTo>
                <a:cubicBezTo>
                  <a:pt x="4325944" y="20488"/>
                  <a:pt x="4333325" y="28396"/>
                  <a:pt x="4341761" y="38940"/>
                </a:cubicBezTo>
                <a:lnTo>
                  <a:pt x="4333323" y="38940"/>
                </a:lnTo>
                <a:lnTo>
                  <a:pt x="4341761" y="47377"/>
                </a:lnTo>
                <a:cubicBezTo>
                  <a:pt x="4341762" y="64247"/>
                  <a:pt x="4324890" y="38940"/>
                  <a:pt x="4316454" y="38940"/>
                </a:cubicBezTo>
                <a:cubicBezTo>
                  <a:pt x="4333323" y="64247"/>
                  <a:pt x="4341762" y="64247"/>
                  <a:pt x="4358630" y="64247"/>
                </a:cubicBezTo>
                <a:cubicBezTo>
                  <a:pt x="4358633" y="72683"/>
                  <a:pt x="4358633" y="72683"/>
                  <a:pt x="4367067" y="81121"/>
                </a:cubicBezTo>
                <a:cubicBezTo>
                  <a:pt x="4367069" y="89554"/>
                  <a:pt x="4375504" y="89556"/>
                  <a:pt x="4375504" y="89556"/>
                </a:cubicBezTo>
                <a:lnTo>
                  <a:pt x="4383940" y="81120"/>
                </a:lnTo>
                <a:cubicBezTo>
                  <a:pt x="4392373" y="114861"/>
                  <a:pt x="4409246" y="89554"/>
                  <a:pt x="4434553" y="131733"/>
                </a:cubicBezTo>
                <a:lnTo>
                  <a:pt x="4442990" y="140168"/>
                </a:lnTo>
                <a:lnTo>
                  <a:pt x="4451426" y="140168"/>
                </a:lnTo>
                <a:cubicBezTo>
                  <a:pt x="4510474" y="207654"/>
                  <a:pt x="4561090" y="258268"/>
                  <a:pt x="4611704" y="300447"/>
                </a:cubicBezTo>
                <a:cubicBezTo>
                  <a:pt x="4603266" y="300447"/>
                  <a:pt x="4603267" y="334190"/>
                  <a:pt x="4620140" y="325755"/>
                </a:cubicBezTo>
                <a:cubicBezTo>
                  <a:pt x="4611704" y="308881"/>
                  <a:pt x="4628575" y="317318"/>
                  <a:pt x="4637011" y="334188"/>
                </a:cubicBezTo>
                <a:cubicBezTo>
                  <a:pt x="4662316" y="367932"/>
                  <a:pt x="4712933" y="418545"/>
                  <a:pt x="4755110" y="477595"/>
                </a:cubicBezTo>
                <a:cubicBezTo>
                  <a:pt x="4797290" y="528209"/>
                  <a:pt x="4839469" y="587259"/>
                  <a:pt x="4873211" y="629438"/>
                </a:cubicBezTo>
                <a:cubicBezTo>
                  <a:pt x="4864775" y="621002"/>
                  <a:pt x="4873211" y="654745"/>
                  <a:pt x="4881646" y="654745"/>
                </a:cubicBezTo>
                <a:cubicBezTo>
                  <a:pt x="4873211" y="637873"/>
                  <a:pt x="4881647" y="637873"/>
                  <a:pt x="4890082" y="646309"/>
                </a:cubicBezTo>
                <a:cubicBezTo>
                  <a:pt x="4890083" y="663180"/>
                  <a:pt x="4923827" y="705359"/>
                  <a:pt x="4949133" y="739102"/>
                </a:cubicBezTo>
                <a:cubicBezTo>
                  <a:pt x="4974440" y="772843"/>
                  <a:pt x="4999747" y="798150"/>
                  <a:pt x="4991312" y="798150"/>
                </a:cubicBezTo>
                <a:cubicBezTo>
                  <a:pt x="5025055" y="831895"/>
                  <a:pt x="5041926" y="865638"/>
                  <a:pt x="5058797" y="899380"/>
                </a:cubicBezTo>
                <a:cubicBezTo>
                  <a:pt x="5084104" y="941557"/>
                  <a:pt x="5100976" y="983736"/>
                  <a:pt x="5143155" y="1034350"/>
                </a:cubicBezTo>
                <a:lnTo>
                  <a:pt x="5143154" y="1051222"/>
                </a:lnTo>
                <a:cubicBezTo>
                  <a:pt x="5176898" y="1059657"/>
                  <a:pt x="5202205" y="1169322"/>
                  <a:pt x="5227512" y="1203064"/>
                </a:cubicBezTo>
                <a:cubicBezTo>
                  <a:pt x="5235949" y="1211497"/>
                  <a:pt x="5235950" y="1203065"/>
                  <a:pt x="5244383" y="1219935"/>
                </a:cubicBezTo>
                <a:cubicBezTo>
                  <a:pt x="5261254" y="1245241"/>
                  <a:pt x="5261256" y="1270548"/>
                  <a:pt x="5278126" y="1295855"/>
                </a:cubicBezTo>
                <a:cubicBezTo>
                  <a:pt x="5286561" y="1312728"/>
                  <a:pt x="5295000" y="1321162"/>
                  <a:pt x="5311869" y="1338033"/>
                </a:cubicBezTo>
                <a:cubicBezTo>
                  <a:pt x="5337176" y="1388648"/>
                  <a:pt x="5354048" y="1464569"/>
                  <a:pt x="5379354" y="1523620"/>
                </a:cubicBezTo>
                <a:cubicBezTo>
                  <a:pt x="5413098" y="1591105"/>
                  <a:pt x="5446840" y="1692332"/>
                  <a:pt x="5480584" y="1768253"/>
                </a:cubicBezTo>
                <a:cubicBezTo>
                  <a:pt x="5489019" y="1793560"/>
                  <a:pt x="5505891" y="1818865"/>
                  <a:pt x="5514328" y="1835738"/>
                </a:cubicBezTo>
                <a:lnTo>
                  <a:pt x="5505890" y="1827301"/>
                </a:lnTo>
                <a:cubicBezTo>
                  <a:pt x="5514327" y="1861046"/>
                  <a:pt x="5531197" y="1894789"/>
                  <a:pt x="5539634" y="1920094"/>
                </a:cubicBezTo>
                <a:lnTo>
                  <a:pt x="5539634" y="1945401"/>
                </a:lnTo>
                <a:cubicBezTo>
                  <a:pt x="5564941" y="2029760"/>
                  <a:pt x="5598683" y="2139423"/>
                  <a:pt x="5623989" y="2215343"/>
                </a:cubicBezTo>
                <a:lnTo>
                  <a:pt x="5615554" y="2215342"/>
                </a:lnTo>
                <a:lnTo>
                  <a:pt x="5615555" y="2223779"/>
                </a:lnTo>
                <a:lnTo>
                  <a:pt x="5623988" y="2232216"/>
                </a:lnTo>
                <a:cubicBezTo>
                  <a:pt x="5632426" y="2257524"/>
                  <a:pt x="5640861" y="2350315"/>
                  <a:pt x="5649298" y="2325008"/>
                </a:cubicBezTo>
                <a:lnTo>
                  <a:pt x="5649298" y="2333444"/>
                </a:lnTo>
                <a:lnTo>
                  <a:pt x="5649298" y="2341878"/>
                </a:lnTo>
                <a:lnTo>
                  <a:pt x="5657733" y="2341879"/>
                </a:lnTo>
                <a:lnTo>
                  <a:pt x="5657733" y="2333443"/>
                </a:lnTo>
                <a:cubicBezTo>
                  <a:pt x="5674605" y="2325008"/>
                  <a:pt x="5666171" y="2358751"/>
                  <a:pt x="5666169" y="2367185"/>
                </a:cubicBezTo>
                <a:cubicBezTo>
                  <a:pt x="5674605" y="2350315"/>
                  <a:pt x="5691476" y="2400928"/>
                  <a:pt x="5683040" y="2367183"/>
                </a:cubicBezTo>
                <a:cubicBezTo>
                  <a:pt x="5674605" y="2367186"/>
                  <a:pt x="5674605" y="2341878"/>
                  <a:pt x="5674605" y="2341878"/>
                </a:cubicBezTo>
                <a:cubicBezTo>
                  <a:pt x="5683041" y="2358751"/>
                  <a:pt x="5683041" y="2350315"/>
                  <a:pt x="5683040" y="2341879"/>
                </a:cubicBezTo>
                <a:cubicBezTo>
                  <a:pt x="5666171" y="2333443"/>
                  <a:pt x="5666171" y="2299699"/>
                  <a:pt x="5649298" y="2274394"/>
                </a:cubicBezTo>
                <a:lnTo>
                  <a:pt x="5649298" y="2257524"/>
                </a:lnTo>
                <a:lnTo>
                  <a:pt x="5649298" y="2249087"/>
                </a:lnTo>
                <a:lnTo>
                  <a:pt x="5649297" y="2240649"/>
                </a:lnTo>
                <a:lnTo>
                  <a:pt x="5640860" y="2240651"/>
                </a:lnTo>
                <a:cubicBezTo>
                  <a:pt x="5640862" y="2232213"/>
                  <a:pt x="5640862" y="2232213"/>
                  <a:pt x="5640862" y="2223779"/>
                </a:cubicBezTo>
                <a:cubicBezTo>
                  <a:pt x="5649297" y="2215342"/>
                  <a:pt x="5649296" y="2232217"/>
                  <a:pt x="5657734" y="2232217"/>
                </a:cubicBezTo>
                <a:cubicBezTo>
                  <a:pt x="5657734" y="2215345"/>
                  <a:pt x="5649297" y="2215342"/>
                  <a:pt x="5649298" y="2206908"/>
                </a:cubicBezTo>
                <a:lnTo>
                  <a:pt x="5649298" y="2198470"/>
                </a:lnTo>
                <a:lnTo>
                  <a:pt x="5649297" y="2190035"/>
                </a:lnTo>
                <a:lnTo>
                  <a:pt x="5649298" y="2181601"/>
                </a:lnTo>
                <a:lnTo>
                  <a:pt x="5640859" y="2147859"/>
                </a:lnTo>
                <a:lnTo>
                  <a:pt x="5632426" y="2139423"/>
                </a:lnTo>
                <a:cubicBezTo>
                  <a:pt x="5615553" y="2088809"/>
                  <a:pt x="5615555" y="2105681"/>
                  <a:pt x="5607121" y="2055067"/>
                </a:cubicBezTo>
                <a:cubicBezTo>
                  <a:pt x="5607121" y="2046628"/>
                  <a:pt x="5607121" y="2046628"/>
                  <a:pt x="5607118" y="2038194"/>
                </a:cubicBezTo>
                <a:cubicBezTo>
                  <a:pt x="5598683" y="2029760"/>
                  <a:pt x="5598683" y="2029760"/>
                  <a:pt x="5598684" y="2038192"/>
                </a:cubicBezTo>
                <a:cubicBezTo>
                  <a:pt x="5598684" y="2012887"/>
                  <a:pt x="5590248" y="1970710"/>
                  <a:pt x="5573377" y="1962273"/>
                </a:cubicBezTo>
                <a:cubicBezTo>
                  <a:pt x="5581812" y="1979144"/>
                  <a:pt x="5573375" y="1979146"/>
                  <a:pt x="5564941" y="1962273"/>
                </a:cubicBezTo>
                <a:lnTo>
                  <a:pt x="5564941" y="1953837"/>
                </a:lnTo>
                <a:lnTo>
                  <a:pt x="5573376" y="1953838"/>
                </a:lnTo>
                <a:cubicBezTo>
                  <a:pt x="5573375" y="1951025"/>
                  <a:pt x="5573377" y="1948213"/>
                  <a:pt x="5573377" y="1945401"/>
                </a:cubicBezTo>
                <a:lnTo>
                  <a:pt x="5564941" y="1936967"/>
                </a:lnTo>
                <a:cubicBezTo>
                  <a:pt x="5564941" y="1886353"/>
                  <a:pt x="5505889" y="1759817"/>
                  <a:pt x="5489019" y="1700769"/>
                </a:cubicBezTo>
                <a:cubicBezTo>
                  <a:pt x="5480583" y="1667026"/>
                  <a:pt x="5489018" y="1658589"/>
                  <a:pt x="5472148" y="1633282"/>
                </a:cubicBezTo>
                <a:cubicBezTo>
                  <a:pt x="5472148" y="1616412"/>
                  <a:pt x="5455276" y="1607977"/>
                  <a:pt x="5446841" y="1591103"/>
                </a:cubicBezTo>
                <a:cubicBezTo>
                  <a:pt x="5438404" y="1557360"/>
                  <a:pt x="5438404" y="1532053"/>
                  <a:pt x="5413098" y="1523619"/>
                </a:cubicBezTo>
                <a:cubicBezTo>
                  <a:pt x="5362483" y="1363341"/>
                  <a:pt x="5269690" y="1186189"/>
                  <a:pt x="5176900" y="1034350"/>
                </a:cubicBezTo>
                <a:cubicBezTo>
                  <a:pt x="5185335" y="1025912"/>
                  <a:pt x="5185335" y="1025912"/>
                  <a:pt x="5185333" y="1017477"/>
                </a:cubicBezTo>
                <a:cubicBezTo>
                  <a:pt x="5185334" y="1020289"/>
                  <a:pt x="5185334" y="1023100"/>
                  <a:pt x="5185335" y="1025912"/>
                </a:cubicBezTo>
                <a:lnTo>
                  <a:pt x="5193769" y="1025914"/>
                </a:lnTo>
                <a:cubicBezTo>
                  <a:pt x="5193769" y="1025914"/>
                  <a:pt x="5193768" y="1017477"/>
                  <a:pt x="5185332" y="1009044"/>
                </a:cubicBezTo>
                <a:lnTo>
                  <a:pt x="5185332" y="983737"/>
                </a:lnTo>
                <a:cubicBezTo>
                  <a:pt x="5176898" y="992171"/>
                  <a:pt x="5168462" y="983736"/>
                  <a:pt x="5151590" y="958427"/>
                </a:cubicBezTo>
                <a:lnTo>
                  <a:pt x="5151589" y="949995"/>
                </a:lnTo>
                <a:cubicBezTo>
                  <a:pt x="5151589" y="949995"/>
                  <a:pt x="5143156" y="949995"/>
                  <a:pt x="5143155" y="941557"/>
                </a:cubicBezTo>
                <a:lnTo>
                  <a:pt x="5143155" y="933122"/>
                </a:lnTo>
                <a:lnTo>
                  <a:pt x="5134718" y="933123"/>
                </a:lnTo>
                <a:cubicBezTo>
                  <a:pt x="5134719" y="924686"/>
                  <a:pt x="5134719" y="924686"/>
                  <a:pt x="5126283" y="916250"/>
                </a:cubicBezTo>
                <a:cubicBezTo>
                  <a:pt x="5134721" y="899379"/>
                  <a:pt x="5100976" y="874073"/>
                  <a:pt x="5109414" y="874074"/>
                </a:cubicBezTo>
                <a:lnTo>
                  <a:pt x="5117847" y="874073"/>
                </a:lnTo>
                <a:lnTo>
                  <a:pt x="5126285" y="882507"/>
                </a:lnTo>
                <a:cubicBezTo>
                  <a:pt x="5126283" y="874073"/>
                  <a:pt x="5117847" y="874073"/>
                  <a:pt x="5117848" y="865636"/>
                </a:cubicBezTo>
                <a:lnTo>
                  <a:pt x="5109412" y="857200"/>
                </a:lnTo>
                <a:cubicBezTo>
                  <a:pt x="5100976" y="840329"/>
                  <a:pt x="5092540" y="823459"/>
                  <a:pt x="5084104" y="823460"/>
                </a:cubicBezTo>
                <a:lnTo>
                  <a:pt x="5084105" y="815023"/>
                </a:lnTo>
                <a:cubicBezTo>
                  <a:pt x="5084105" y="815023"/>
                  <a:pt x="5084105" y="806586"/>
                  <a:pt x="5075670" y="798150"/>
                </a:cubicBezTo>
                <a:lnTo>
                  <a:pt x="5067233" y="798150"/>
                </a:lnTo>
                <a:lnTo>
                  <a:pt x="5067232" y="806587"/>
                </a:lnTo>
                <a:cubicBezTo>
                  <a:pt x="5067233" y="798150"/>
                  <a:pt x="5067233" y="789717"/>
                  <a:pt x="5058798" y="781279"/>
                </a:cubicBezTo>
                <a:cubicBezTo>
                  <a:pt x="5058797" y="789717"/>
                  <a:pt x="5050364" y="789716"/>
                  <a:pt x="5041925" y="781279"/>
                </a:cubicBezTo>
                <a:cubicBezTo>
                  <a:pt x="5050361" y="781278"/>
                  <a:pt x="5041928" y="772846"/>
                  <a:pt x="5041926" y="764409"/>
                </a:cubicBezTo>
                <a:lnTo>
                  <a:pt x="5033489" y="755973"/>
                </a:lnTo>
                <a:lnTo>
                  <a:pt x="5033489" y="747536"/>
                </a:lnTo>
                <a:lnTo>
                  <a:pt x="5025055" y="747536"/>
                </a:lnTo>
                <a:lnTo>
                  <a:pt x="5025055" y="755973"/>
                </a:lnTo>
                <a:cubicBezTo>
                  <a:pt x="4999747" y="713795"/>
                  <a:pt x="4974442" y="671616"/>
                  <a:pt x="4957570" y="663182"/>
                </a:cubicBezTo>
                <a:cubicBezTo>
                  <a:pt x="4949133" y="654745"/>
                  <a:pt x="4949133" y="654745"/>
                  <a:pt x="4949133" y="646309"/>
                </a:cubicBezTo>
                <a:cubicBezTo>
                  <a:pt x="4940697" y="637873"/>
                  <a:pt x="4940697" y="637873"/>
                  <a:pt x="4932264" y="637873"/>
                </a:cubicBezTo>
                <a:cubicBezTo>
                  <a:pt x="4932263" y="640081"/>
                  <a:pt x="4932263" y="642288"/>
                  <a:pt x="4932262" y="644497"/>
                </a:cubicBezTo>
                <a:lnTo>
                  <a:pt x="4910645" y="618234"/>
                </a:lnTo>
                <a:cubicBezTo>
                  <a:pt x="4886921" y="587787"/>
                  <a:pt x="4877430" y="570388"/>
                  <a:pt x="4839468" y="519774"/>
                </a:cubicBezTo>
                <a:cubicBezTo>
                  <a:pt x="4814159" y="502903"/>
                  <a:pt x="4805728" y="494466"/>
                  <a:pt x="4797289" y="494466"/>
                </a:cubicBezTo>
                <a:lnTo>
                  <a:pt x="4797289" y="469162"/>
                </a:lnTo>
                <a:cubicBezTo>
                  <a:pt x="4780419" y="469159"/>
                  <a:pt x="4780419" y="443852"/>
                  <a:pt x="4755109" y="418545"/>
                </a:cubicBezTo>
                <a:cubicBezTo>
                  <a:pt x="4729804" y="393238"/>
                  <a:pt x="4746678" y="435418"/>
                  <a:pt x="4721368" y="401675"/>
                </a:cubicBezTo>
                <a:cubicBezTo>
                  <a:pt x="4746676" y="418545"/>
                  <a:pt x="4721369" y="384804"/>
                  <a:pt x="4696060" y="359495"/>
                </a:cubicBezTo>
                <a:lnTo>
                  <a:pt x="4704496" y="359495"/>
                </a:lnTo>
                <a:cubicBezTo>
                  <a:pt x="4712932" y="367932"/>
                  <a:pt x="4721370" y="376368"/>
                  <a:pt x="4721369" y="367932"/>
                </a:cubicBezTo>
                <a:cubicBezTo>
                  <a:pt x="4721369" y="367932"/>
                  <a:pt x="4721369" y="359495"/>
                  <a:pt x="4712933" y="351061"/>
                </a:cubicBezTo>
                <a:lnTo>
                  <a:pt x="4704497" y="342625"/>
                </a:lnTo>
                <a:cubicBezTo>
                  <a:pt x="4712932" y="342625"/>
                  <a:pt x="4721369" y="367932"/>
                  <a:pt x="4729804" y="359495"/>
                </a:cubicBezTo>
                <a:cubicBezTo>
                  <a:pt x="4712932" y="342625"/>
                  <a:pt x="4704497" y="325754"/>
                  <a:pt x="4696060" y="325754"/>
                </a:cubicBezTo>
                <a:cubicBezTo>
                  <a:pt x="4687627" y="325755"/>
                  <a:pt x="4687627" y="325755"/>
                  <a:pt x="4687626" y="317318"/>
                </a:cubicBezTo>
                <a:cubicBezTo>
                  <a:pt x="4679192" y="308881"/>
                  <a:pt x="4670753" y="300448"/>
                  <a:pt x="4662317" y="300447"/>
                </a:cubicBezTo>
                <a:cubicBezTo>
                  <a:pt x="4662317" y="300447"/>
                  <a:pt x="4662317" y="308882"/>
                  <a:pt x="4670754" y="317320"/>
                </a:cubicBezTo>
                <a:lnTo>
                  <a:pt x="4670753" y="325755"/>
                </a:lnTo>
                <a:cubicBezTo>
                  <a:pt x="4653882" y="317319"/>
                  <a:pt x="4653882" y="334188"/>
                  <a:pt x="4645447" y="300448"/>
                </a:cubicBezTo>
                <a:cubicBezTo>
                  <a:pt x="4637010" y="308882"/>
                  <a:pt x="4653883" y="325754"/>
                  <a:pt x="4653882" y="334188"/>
                </a:cubicBezTo>
                <a:cubicBezTo>
                  <a:pt x="4628576" y="300447"/>
                  <a:pt x="4637009" y="292011"/>
                  <a:pt x="4620140" y="275141"/>
                </a:cubicBezTo>
                <a:cubicBezTo>
                  <a:pt x="4628578" y="275140"/>
                  <a:pt x="4628578" y="283575"/>
                  <a:pt x="4628578" y="283575"/>
                </a:cubicBezTo>
                <a:cubicBezTo>
                  <a:pt x="4637009" y="292011"/>
                  <a:pt x="4637009" y="292011"/>
                  <a:pt x="4645446" y="283575"/>
                </a:cubicBezTo>
                <a:lnTo>
                  <a:pt x="4628576" y="266706"/>
                </a:lnTo>
                <a:cubicBezTo>
                  <a:pt x="4645447" y="275142"/>
                  <a:pt x="4645447" y="266704"/>
                  <a:pt x="4628576" y="258268"/>
                </a:cubicBezTo>
                <a:cubicBezTo>
                  <a:pt x="4628577" y="255456"/>
                  <a:pt x="4628577" y="252643"/>
                  <a:pt x="4628578" y="249831"/>
                </a:cubicBezTo>
                <a:cubicBezTo>
                  <a:pt x="4637010" y="258268"/>
                  <a:pt x="4637010" y="249831"/>
                  <a:pt x="4637010" y="249831"/>
                </a:cubicBezTo>
                <a:cubicBezTo>
                  <a:pt x="4628575" y="241395"/>
                  <a:pt x="4628575" y="241395"/>
                  <a:pt x="4620140" y="241397"/>
                </a:cubicBezTo>
                <a:lnTo>
                  <a:pt x="4611704" y="232961"/>
                </a:lnTo>
                <a:lnTo>
                  <a:pt x="4594835" y="199218"/>
                </a:lnTo>
                <a:lnTo>
                  <a:pt x="4603267" y="207654"/>
                </a:lnTo>
                <a:cubicBezTo>
                  <a:pt x="4611703" y="216090"/>
                  <a:pt x="4620140" y="216090"/>
                  <a:pt x="4620140" y="216090"/>
                </a:cubicBezTo>
                <a:cubicBezTo>
                  <a:pt x="4620139" y="207656"/>
                  <a:pt x="4611704" y="199218"/>
                  <a:pt x="4603267" y="190783"/>
                </a:cubicBezTo>
                <a:lnTo>
                  <a:pt x="4594832" y="182347"/>
                </a:lnTo>
                <a:lnTo>
                  <a:pt x="4586397" y="173911"/>
                </a:lnTo>
                <a:cubicBezTo>
                  <a:pt x="4577961" y="165475"/>
                  <a:pt x="4569526" y="165475"/>
                  <a:pt x="4569526" y="173913"/>
                </a:cubicBezTo>
                <a:cubicBezTo>
                  <a:pt x="4569526" y="173913"/>
                  <a:pt x="4569525" y="182347"/>
                  <a:pt x="4577960" y="190784"/>
                </a:cubicBezTo>
                <a:lnTo>
                  <a:pt x="4586396" y="190783"/>
                </a:lnTo>
                <a:lnTo>
                  <a:pt x="4594835" y="199218"/>
                </a:lnTo>
                <a:cubicBezTo>
                  <a:pt x="4552654" y="182347"/>
                  <a:pt x="4586399" y="207656"/>
                  <a:pt x="4603267" y="232961"/>
                </a:cubicBezTo>
                <a:lnTo>
                  <a:pt x="4594833" y="224525"/>
                </a:lnTo>
                <a:cubicBezTo>
                  <a:pt x="4594833" y="227338"/>
                  <a:pt x="4594833" y="230149"/>
                  <a:pt x="4594835" y="232961"/>
                </a:cubicBezTo>
                <a:cubicBezTo>
                  <a:pt x="4594833" y="235772"/>
                  <a:pt x="4594834" y="238584"/>
                  <a:pt x="4594833" y="241395"/>
                </a:cubicBezTo>
                <a:lnTo>
                  <a:pt x="4603266" y="241396"/>
                </a:lnTo>
                <a:lnTo>
                  <a:pt x="4611704" y="249833"/>
                </a:lnTo>
                <a:lnTo>
                  <a:pt x="4603267" y="249831"/>
                </a:lnTo>
                <a:lnTo>
                  <a:pt x="4611704" y="258268"/>
                </a:lnTo>
                <a:lnTo>
                  <a:pt x="4611703" y="266704"/>
                </a:lnTo>
                <a:cubicBezTo>
                  <a:pt x="4586397" y="258268"/>
                  <a:pt x="4577960" y="241397"/>
                  <a:pt x="4552654" y="207654"/>
                </a:cubicBezTo>
                <a:lnTo>
                  <a:pt x="4561090" y="207654"/>
                </a:lnTo>
                <a:lnTo>
                  <a:pt x="4569525" y="207654"/>
                </a:lnTo>
                <a:lnTo>
                  <a:pt x="4561090" y="199218"/>
                </a:lnTo>
                <a:lnTo>
                  <a:pt x="4552654" y="199219"/>
                </a:lnTo>
                <a:lnTo>
                  <a:pt x="4544217" y="190783"/>
                </a:lnTo>
                <a:cubicBezTo>
                  <a:pt x="4535785" y="182348"/>
                  <a:pt x="4544217" y="173913"/>
                  <a:pt x="4527347" y="157040"/>
                </a:cubicBezTo>
                <a:lnTo>
                  <a:pt x="4527346" y="148604"/>
                </a:lnTo>
                <a:cubicBezTo>
                  <a:pt x="4518911" y="148604"/>
                  <a:pt x="4518910" y="140168"/>
                  <a:pt x="4518910" y="140168"/>
                </a:cubicBezTo>
                <a:lnTo>
                  <a:pt x="4510474" y="140168"/>
                </a:lnTo>
                <a:lnTo>
                  <a:pt x="4510474" y="148604"/>
                </a:lnTo>
                <a:cubicBezTo>
                  <a:pt x="4493604" y="131734"/>
                  <a:pt x="4493604" y="106427"/>
                  <a:pt x="4476732" y="106427"/>
                </a:cubicBezTo>
                <a:cubicBezTo>
                  <a:pt x="4476732" y="106427"/>
                  <a:pt x="4468297" y="106427"/>
                  <a:pt x="4468297" y="97990"/>
                </a:cubicBezTo>
                <a:lnTo>
                  <a:pt x="4459861" y="97990"/>
                </a:lnTo>
                <a:lnTo>
                  <a:pt x="4459861" y="106428"/>
                </a:lnTo>
                <a:cubicBezTo>
                  <a:pt x="4426117" y="47377"/>
                  <a:pt x="4442992" y="89554"/>
                  <a:pt x="4426117" y="89554"/>
                </a:cubicBezTo>
                <a:cubicBezTo>
                  <a:pt x="4421899" y="72683"/>
                  <a:pt x="4407137" y="51593"/>
                  <a:pt x="4388156" y="29450"/>
                </a:cubicBezTo>
                <a:lnTo>
                  <a:pt x="4360109" y="0"/>
                </a:lnTo>
                <a:lnTo>
                  <a:pt x="4638592" y="0"/>
                </a:lnTo>
                <a:lnTo>
                  <a:pt x="4699158" y="62995"/>
                </a:lnTo>
                <a:cubicBezTo>
                  <a:pt x="4971672" y="360550"/>
                  <a:pt x="5209586" y="692705"/>
                  <a:pt x="5404662" y="1051221"/>
                </a:cubicBezTo>
                <a:cubicBezTo>
                  <a:pt x="5699912" y="1626956"/>
                  <a:pt x="5885366" y="2260817"/>
                  <a:pt x="5938418" y="2935851"/>
                </a:cubicBezTo>
                <a:lnTo>
                  <a:pt x="5947253" y="3112842"/>
                </a:lnTo>
                <a:lnTo>
                  <a:pt x="5951125" y="3133338"/>
                </a:lnTo>
                <a:cubicBezTo>
                  <a:pt x="5947799" y="3130267"/>
                  <a:pt x="5947799" y="3130267"/>
                  <a:pt x="5950868" y="3126941"/>
                </a:cubicBezTo>
                <a:cubicBezTo>
                  <a:pt x="5950611" y="3120546"/>
                  <a:pt x="5953680" y="3117220"/>
                  <a:pt x="5953938" y="3123616"/>
                </a:cubicBezTo>
                <a:cubicBezTo>
                  <a:pt x="5953938" y="3123616"/>
                  <a:pt x="5957523" y="3133084"/>
                  <a:pt x="5954453" y="3136408"/>
                </a:cubicBezTo>
                <a:cubicBezTo>
                  <a:pt x="5954453" y="3136408"/>
                  <a:pt x="5957779" y="3139480"/>
                  <a:pt x="5957779" y="3139480"/>
                </a:cubicBezTo>
                <a:cubicBezTo>
                  <a:pt x="5957779" y="3139480"/>
                  <a:pt x="5957779" y="3139480"/>
                  <a:pt x="5954710" y="3142804"/>
                </a:cubicBezTo>
                <a:cubicBezTo>
                  <a:pt x="5966236" y="3190395"/>
                  <a:pt x="5971363" y="3238241"/>
                  <a:pt x="5960116" y="3277128"/>
                </a:cubicBezTo>
                <a:cubicBezTo>
                  <a:pt x="5977265" y="3305275"/>
                  <a:pt x="5967303" y="3376144"/>
                  <a:pt x="5972174" y="3417593"/>
                </a:cubicBezTo>
                <a:cubicBezTo>
                  <a:pt x="5969620" y="3433712"/>
                  <a:pt x="5966293" y="3430640"/>
                  <a:pt x="5962709" y="3421173"/>
                </a:cubicBezTo>
                <a:cubicBezTo>
                  <a:pt x="5966808" y="3443433"/>
                  <a:pt x="5961440" y="3469273"/>
                  <a:pt x="5968094" y="3475415"/>
                </a:cubicBezTo>
                <a:cubicBezTo>
                  <a:pt x="5966312" y="3510722"/>
                  <a:pt x="5964014" y="3533237"/>
                  <a:pt x="5964787" y="3552426"/>
                </a:cubicBezTo>
                <a:cubicBezTo>
                  <a:pt x="5962490" y="3574940"/>
                  <a:pt x="5959935" y="3591059"/>
                  <a:pt x="5951498" y="3620225"/>
                </a:cubicBezTo>
                <a:cubicBezTo>
                  <a:pt x="5945102" y="3620480"/>
                  <a:pt x="5947914" y="3610758"/>
                  <a:pt x="5941518" y="3611013"/>
                </a:cubicBezTo>
                <a:cubicBezTo>
                  <a:pt x="5936923" y="3656042"/>
                  <a:pt x="5938210" y="3688023"/>
                  <a:pt x="5933358" y="3726657"/>
                </a:cubicBezTo>
                <a:lnTo>
                  <a:pt x="5932401" y="3750159"/>
                </a:lnTo>
                <a:lnTo>
                  <a:pt x="5936112" y="3742197"/>
                </a:lnTo>
                <a:lnTo>
                  <a:pt x="5931041" y="3783572"/>
                </a:lnTo>
                <a:lnTo>
                  <a:pt x="5930942" y="3786013"/>
                </a:lnTo>
                <a:lnTo>
                  <a:pt x="5930199" y="3790443"/>
                </a:lnTo>
                <a:lnTo>
                  <a:pt x="5909750" y="3957308"/>
                </a:lnTo>
                <a:cubicBezTo>
                  <a:pt x="5900259" y="4029011"/>
                  <a:pt x="5889716" y="4100713"/>
                  <a:pt x="5877062" y="4172416"/>
                </a:cubicBezTo>
                <a:cubicBezTo>
                  <a:pt x="5877062" y="4189290"/>
                  <a:pt x="5877061" y="4206160"/>
                  <a:pt x="5868625" y="4214595"/>
                </a:cubicBezTo>
                <a:cubicBezTo>
                  <a:pt x="5811685" y="4534097"/>
                  <a:pt x="5724197" y="4842625"/>
                  <a:pt x="5609277" y="5137233"/>
                </a:cubicBezTo>
                <a:lnTo>
                  <a:pt x="5491924" y="5411666"/>
                </a:lnTo>
                <a:lnTo>
                  <a:pt x="5491547" y="5414872"/>
                </a:lnTo>
                <a:cubicBezTo>
                  <a:pt x="5490882" y="5418118"/>
                  <a:pt x="5489618" y="5421648"/>
                  <a:pt x="5487221" y="5422780"/>
                </a:cubicBezTo>
                <a:cubicBezTo>
                  <a:pt x="5487221" y="5422780"/>
                  <a:pt x="5489486" y="5427576"/>
                  <a:pt x="5489486" y="5427576"/>
                </a:cubicBezTo>
                <a:cubicBezTo>
                  <a:pt x="5489486" y="5427576"/>
                  <a:pt x="5489486" y="5427576"/>
                  <a:pt x="5484693" y="5429840"/>
                </a:cubicBezTo>
                <a:cubicBezTo>
                  <a:pt x="5476322" y="5486587"/>
                  <a:pt x="5460891" y="5540803"/>
                  <a:pt x="5431604" y="5578103"/>
                </a:cubicBezTo>
                <a:cubicBezTo>
                  <a:pt x="5437875" y="5616199"/>
                  <a:pt x="5395949" y="5688799"/>
                  <a:pt x="5383045" y="5735954"/>
                </a:cubicBezTo>
                <a:cubicBezTo>
                  <a:pt x="5373196" y="5752339"/>
                  <a:pt x="5370931" y="5747543"/>
                  <a:pt x="5371193" y="5735689"/>
                </a:cubicBezTo>
                <a:cubicBezTo>
                  <a:pt x="5365875" y="5761664"/>
                  <a:pt x="5348704" y="5787374"/>
                  <a:pt x="5353234" y="5796964"/>
                </a:cubicBezTo>
                <a:cubicBezTo>
                  <a:pt x="5335800" y="5834529"/>
                  <a:pt x="5323423" y="5857974"/>
                  <a:pt x="5315838" y="5879154"/>
                </a:cubicBezTo>
                <a:cubicBezTo>
                  <a:pt x="5303461" y="5902599"/>
                  <a:pt x="5293610" y="5918984"/>
                  <a:pt x="5271646" y="5946958"/>
                </a:cubicBezTo>
                <a:cubicBezTo>
                  <a:pt x="5264588" y="5944427"/>
                  <a:pt x="5271909" y="5935102"/>
                  <a:pt x="5264849" y="5932571"/>
                </a:cubicBezTo>
                <a:cubicBezTo>
                  <a:pt x="5240094" y="5979461"/>
                  <a:pt x="5227454" y="6014761"/>
                  <a:pt x="5205226" y="6054591"/>
                </a:cubicBezTo>
                <a:cubicBezTo>
                  <a:pt x="5190059" y="6096952"/>
                  <a:pt x="5167831" y="6136781"/>
                  <a:pt x="5133488" y="6188200"/>
                </a:cubicBezTo>
                <a:cubicBezTo>
                  <a:pt x="5148394" y="6157694"/>
                  <a:pt x="5131486" y="6171548"/>
                  <a:pt x="5117105" y="6178342"/>
                </a:cubicBezTo>
                <a:cubicBezTo>
                  <a:pt x="5112311" y="6180607"/>
                  <a:pt x="5109783" y="6187667"/>
                  <a:pt x="5104989" y="6189932"/>
                </a:cubicBezTo>
                <a:cubicBezTo>
                  <a:pt x="5104989" y="6189932"/>
                  <a:pt x="5102724" y="6185136"/>
                  <a:pt x="5105252" y="6178076"/>
                </a:cubicBezTo>
                <a:cubicBezTo>
                  <a:pt x="5105252" y="6178076"/>
                  <a:pt x="5105252" y="6178076"/>
                  <a:pt x="5107780" y="6171017"/>
                </a:cubicBezTo>
                <a:cubicBezTo>
                  <a:pt x="5102724" y="6185136"/>
                  <a:pt x="5095927" y="6170750"/>
                  <a:pt x="5110570" y="6152101"/>
                </a:cubicBezTo>
                <a:cubicBezTo>
                  <a:pt x="5110570" y="6152101"/>
                  <a:pt x="5110570" y="6152101"/>
                  <a:pt x="5117630" y="6154631"/>
                </a:cubicBezTo>
                <a:cubicBezTo>
                  <a:pt x="5122423" y="6152366"/>
                  <a:pt x="5124951" y="6145306"/>
                  <a:pt x="5124951" y="6145306"/>
                </a:cubicBezTo>
                <a:cubicBezTo>
                  <a:pt x="5132010" y="6147837"/>
                  <a:pt x="5127217" y="6150102"/>
                  <a:pt x="5124689" y="6157162"/>
                </a:cubicBezTo>
                <a:cubicBezTo>
                  <a:pt x="5124689" y="6157162"/>
                  <a:pt x="5124689" y="6157162"/>
                  <a:pt x="5122160" y="6164222"/>
                </a:cubicBezTo>
                <a:cubicBezTo>
                  <a:pt x="5141597" y="6143308"/>
                  <a:pt x="5166353" y="6096419"/>
                  <a:pt x="5161821" y="6086827"/>
                </a:cubicBezTo>
                <a:cubicBezTo>
                  <a:pt x="5186577" y="6039938"/>
                  <a:pt x="5220658" y="6000375"/>
                  <a:pt x="5223710" y="5969604"/>
                </a:cubicBezTo>
                <a:cubicBezTo>
                  <a:pt x="5238616" y="5939099"/>
                  <a:pt x="5240620" y="5955750"/>
                  <a:pt x="5255262" y="5937100"/>
                </a:cubicBezTo>
                <a:cubicBezTo>
                  <a:pt x="5270168" y="5906595"/>
                  <a:pt x="5258316" y="5906330"/>
                  <a:pt x="5265899" y="5885149"/>
                </a:cubicBezTo>
                <a:cubicBezTo>
                  <a:pt x="5292658" y="5854910"/>
                  <a:pt x="5302771" y="5826670"/>
                  <a:pt x="5310355" y="5805490"/>
                </a:cubicBezTo>
                <a:cubicBezTo>
                  <a:pt x="5317939" y="5784310"/>
                  <a:pt x="5323258" y="5758334"/>
                  <a:pt x="5342957" y="5725565"/>
                </a:cubicBezTo>
                <a:cubicBezTo>
                  <a:pt x="5352544" y="5721035"/>
                  <a:pt x="5359865" y="5711711"/>
                  <a:pt x="5359603" y="5723566"/>
                </a:cubicBezTo>
                <a:cubicBezTo>
                  <a:pt x="5380698" y="5681339"/>
                  <a:pt x="5393970" y="5644274"/>
                  <a:pt x="5405162" y="5607458"/>
                </a:cubicBezTo>
                <a:lnTo>
                  <a:pt x="5419834" y="5556614"/>
                </a:lnTo>
                <a:lnTo>
                  <a:pt x="5343783" y="5707015"/>
                </a:lnTo>
                <a:cubicBezTo>
                  <a:pt x="5137377" y="6084780"/>
                  <a:pt x="4883032" y="6432513"/>
                  <a:pt x="4588841" y="6742552"/>
                </a:cubicBezTo>
                <a:lnTo>
                  <a:pt x="4469515" y="6858000"/>
                </a:lnTo>
                <a:lnTo>
                  <a:pt x="4102414" y="6858000"/>
                </a:lnTo>
                <a:lnTo>
                  <a:pt x="4156175" y="6787476"/>
                </a:lnTo>
                <a:cubicBezTo>
                  <a:pt x="4215224" y="6694684"/>
                  <a:pt x="4274274" y="6610327"/>
                  <a:pt x="4333324" y="6525971"/>
                </a:cubicBezTo>
                <a:cubicBezTo>
                  <a:pt x="4350199" y="6525971"/>
                  <a:pt x="4350197" y="6534407"/>
                  <a:pt x="4350197" y="6551277"/>
                </a:cubicBezTo>
                <a:cubicBezTo>
                  <a:pt x="4392373" y="6475355"/>
                  <a:pt x="4426118" y="6424743"/>
                  <a:pt x="4451424" y="6365693"/>
                </a:cubicBezTo>
                <a:cubicBezTo>
                  <a:pt x="4476730" y="6321404"/>
                  <a:pt x="4497293" y="6277118"/>
                  <a:pt x="4527346" y="6225714"/>
                </a:cubicBezTo>
                <a:lnTo>
                  <a:pt x="4556321" y="6179312"/>
                </a:lnTo>
                <a:lnTo>
                  <a:pt x="4561089" y="6180105"/>
                </a:lnTo>
                <a:cubicBezTo>
                  <a:pt x="4561089" y="6180105"/>
                  <a:pt x="4569528" y="6180107"/>
                  <a:pt x="4577961" y="6171673"/>
                </a:cubicBezTo>
                <a:lnTo>
                  <a:pt x="4586396" y="6171671"/>
                </a:lnTo>
                <a:cubicBezTo>
                  <a:pt x="4594833" y="6154801"/>
                  <a:pt x="4611704" y="6137929"/>
                  <a:pt x="4603267" y="6129493"/>
                </a:cubicBezTo>
                <a:cubicBezTo>
                  <a:pt x="4611704" y="6129493"/>
                  <a:pt x="4620140" y="6121059"/>
                  <a:pt x="4620139" y="6112623"/>
                </a:cubicBezTo>
                <a:lnTo>
                  <a:pt x="4620140" y="6104185"/>
                </a:lnTo>
                <a:lnTo>
                  <a:pt x="4611704" y="6104186"/>
                </a:lnTo>
                <a:cubicBezTo>
                  <a:pt x="4628575" y="6083098"/>
                  <a:pt x="4637011" y="6066227"/>
                  <a:pt x="4645446" y="6049356"/>
                </a:cubicBezTo>
                <a:lnTo>
                  <a:pt x="4658579" y="6024607"/>
                </a:lnTo>
                <a:lnTo>
                  <a:pt x="4657191" y="6022823"/>
                </a:lnTo>
                <a:cubicBezTo>
                  <a:pt x="4653015" y="6023181"/>
                  <a:pt x="4645022" y="6028074"/>
                  <a:pt x="4637720" y="6031225"/>
                </a:cubicBezTo>
                <a:cubicBezTo>
                  <a:pt x="4632853" y="6033324"/>
                  <a:pt x="4630086" y="6040295"/>
                  <a:pt x="4625218" y="6042395"/>
                </a:cubicBezTo>
                <a:lnTo>
                  <a:pt x="4625358" y="6039920"/>
                </a:lnTo>
                <a:lnTo>
                  <a:pt x="4603267" y="6062007"/>
                </a:lnTo>
                <a:cubicBezTo>
                  <a:pt x="4611704" y="6053573"/>
                  <a:pt x="4620140" y="6045137"/>
                  <a:pt x="4620139" y="6036700"/>
                </a:cubicBezTo>
                <a:cubicBezTo>
                  <a:pt x="4586397" y="6078878"/>
                  <a:pt x="4544217" y="6129493"/>
                  <a:pt x="4502039" y="6188543"/>
                </a:cubicBezTo>
                <a:cubicBezTo>
                  <a:pt x="4459860" y="6247593"/>
                  <a:pt x="4417681" y="6306643"/>
                  <a:pt x="4383940" y="6357257"/>
                </a:cubicBezTo>
                <a:cubicBezTo>
                  <a:pt x="4383939" y="6348819"/>
                  <a:pt x="4375504" y="6348821"/>
                  <a:pt x="4367067" y="6357256"/>
                </a:cubicBezTo>
                <a:cubicBezTo>
                  <a:pt x="4324889" y="6407871"/>
                  <a:pt x="4291146" y="6450050"/>
                  <a:pt x="4240530" y="6492227"/>
                </a:cubicBezTo>
                <a:cubicBezTo>
                  <a:pt x="4248967" y="6509098"/>
                  <a:pt x="4206790" y="6525971"/>
                  <a:pt x="4189918" y="6542842"/>
                </a:cubicBezTo>
                <a:cubicBezTo>
                  <a:pt x="4181480" y="6551277"/>
                  <a:pt x="4189918" y="6559714"/>
                  <a:pt x="4173045" y="6568148"/>
                </a:cubicBezTo>
                <a:cubicBezTo>
                  <a:pt x="4173044" y="6576584"/>
                  <a:pt x="4147738" y="6585021"/>
                  <a:pt x="4130868" y="6601891"/>
                </a:cubicBezTo>
                <a:cubicBezTo>
                  <a:pt x="4105561" y="6627198"/>
                  <a:pt x="4080254" y="6660939"/>
                  <a:pt x="4054944" y="6686246"/>
                </a:cubicBezTo>
                <a:cubicBezTo>
                  <a:pt x="4021201" y="6719991"/>
                  <a:pt x="4021201" y="6728426"/>
                  <a:pt x="3979024" y="6762169"/>
                </a:cubicBezTo>
                <a:cubicBezTo>
                  <a:pt x="3960044" y="6783258"/>
                  <a:pt x="3938427" y="6803820"/>
                  <a:pt x="3916151" y="6823459"/>
                </a:cubicBezTo>
                <a:lnTo>
                  <a:pt x="3874750" y="6858000"/>
                </a:lnTo>
                <a:lnTo>
                  <a:pt x="3809992" y="6858000"/>
                </a:lnTo>
                <a:lnTo>
                  <a:pt x="3835617" y="6838089"/>
                </a:lnTo>
                <a:cubicBezTo>
                  <a:pt x="3945281" y="6753734"/>
                  <a:pt x="4046511" y="6660941"/>
                  <a:pt x="4139304" y="6576584"/>
                </a:cubicBezTo>
                <a:cubicBezTo>
                  <a:pt x="4113995" y="6576584"/>
                  <a:pt x="4080253" y="6635634"/>
                  <a:pt x="4046510" y="6652505"/>
                </a:cubicBezTo>
                <a:cubicBezTo>
                  <a:pt x="4046511" y="6660941"/>
                  <a:pt x="4029637" y="6660942"/>
                  <a:pt x="4021202" y="6660941"/>
                </a:cubicBezTo>
                <a:cubicBezTo>
                  <a:pt x="3962152" y="6711555"/>
                  <a:pt x="3886231" y="6779041"/>
                  <a:pt x="3810311" y="6829655"/>
                </a:cubicBezTo>
                <a:lnTo>
                  <a:pt x="3774445" y="6858000"/>
                </a:lnTo>
                <a:lnTo>
                  <a:pt x="3720522" y="6858000"/>
                </a:lnTo>
                <a:lnTo>
                  <a:pt x="3734388" y="6846525"/>
                </a:lnTo>
                <a:cubicBezTo>
                  <a:pt x="3759695" y="6829655"/>
                  <a:pt x="3785001" y="6821219"/>
                  <a:pt x="3768132" y="6821217"/>
                </a:cubicBezTo>
                <a:cubicBezTo>
                  <a:pt x="3793438" y="6795912"/>
                  <a:pt x="3827182" y="6770605"/>
                  <a:pt x="3869358" y="6745298"/>
                </a:cubicBezTo>
                <a:cubicBezTo>
                  <a:pt x="3877794" y="6736862"/>
                  <a:pt x="3894670" y="6719991"/>
                  <a:pt x="3911538" y="6711555"/>
                </a:cubicBezTo>
                <a:lnTo>
                  <a:pt x="3919975" y="6711555"/>
                </a:lnTo>
                <a:lnTo>
                  <a:pt x="3928411" y="6703118"/>
                </a:lnTo>
                <a:lnTo>
                  <a:pt x="3928411" y="6694684"/>
                </a:lnTo>
                <a:lnTo>
                  <a:pt x="3936845" y="6694684"/>
                </a:lnTo>
                <a:cubicBezTo>
                  <a:pt x="3995895" y="6644071"/>
                  <a:pt x="4054944" y="6593455"/>
                  <a:pt x="4097124" y="6551277"/>
                </a:cubicBezTo>
                <a:cubicBezTo>
                  <a:pt x="4105561" y="6551277"/>
                  <a:pt x="4113995" y="6551277"/>
                  <a:pt x="4113995" y="6542841"/>
                </a:cubicBezTo>
                <a:lnTo>
                  <a:pt x="4122431" y="6542841"/>
                </a:lnTo>
                <a:cubicBezTo>
                  <a:pt x="4122431" y="6542841"/>
                  <a:pt x="4130867" y="6542841"/>
                  <a:pt x="4130869" y="6534407"/>
                </a:cubicBezTo>
                <a:cubicBezTo>
                  <a:pt x="4130868" y="6531595"/>
                  <a:pt x="4130867" y="6528783"/>
                  <a:pt x="4130868" y="6525971"/>
                </a:cubicBezTo>
                <a:cubicBezTo>
                  <a:pt x="4156175" y="6500664"/>
                  <a:pt x="4215225" y="6450050"/>
                  <a:pt x="4189919" y="6458484"/>
                </a:cubicBezTo>
                <a:lnTo>
                  <a:pt x="4198354" y="6450050"/>
                </a:lnTo>
                <a:cubicBezTo>
                  <a:pt x="4206788" y="6450048"/>
                  <a:pt x="4206790" y="6433178"/>
                  <a:pt x="4206790" y="6433178"/>
                </a:cubicBezTo>
                <a:lnTo>
                  <a:pt x="4190270" y="6433178"/>
                </a:lnTo>
                <a:lnTo>
                  <a:pt x="4207843" y="6416307"/>
                </a:lnTo>
                <a:lnTo>
                  <a:pt x="4215199" y="6391088"/>
                </a:lnTo>
                <a:cubicBezTo>
                  <a:pt x="4215259" y="6391032"/>
                  <a:pt x="4215318" y="6390975"/>
                  <a:pt x="4215378" y="6390919"/>
                </a:cubicBezTo>
                <a:lnTo>
                  <a:pt x="4244751" y="6375183"/>
                </a:lnTo>
                <a:cubicBezTo>
                  <a:pt x="4253186" y="6365692"/>
                  <a:pt x="4261622" y="6353038"/>
                  <a:pt x="4274275" y="6340386"/>
                </a:cubicBezTo>
                <a:lnTo>
                  <a:pt x="4282710" y="6340386"/>
                </a:lnTo>
                <a:cubicBezTo>
                  <a:pt x="4282712" y="6331950"/>
                  <a:pt x="4291146" y="6331950"/>
                  <a:pt x="4282712" y="6331950"/>
                </a:cubicBezTo>
                <a:cubicBezTo>
                  <a:pt x="4282712" y="6329138"/>
                  <a:pt x="4282711" y="6326326"/>
                  <a:pt x="4282711" y="6323514"/>
                </a:cubicBezTo>
                <a:cubicBezTo>
                  <a:pt x="4291147" y="6315079"/>
                  <a:pt x="4299581" y="6315079"/>
                  <a:pt x="4308018" y="6315078"/>
                </a:cubicBezTo>
                <a:lnTo>
                  <a:pt x="4299581" y="6323514"/>
                </a:lnTo>
                <a:cubicBezTo>
                  <a:pt x="4291146" y="6331950"/>
                  <a:pt x="4291147" y="6340386"/>
                  <a:pt x="4291147" y="6340386"/>
                </a:cubicBezTo>
                <a:cubicBezTo>
                  <a:pt x="4299583" y="6340386"/>
                  <a:pt x="4308017" y="6340384"/>
                  <a:pt x="4308019" y="6331950"/>
                </a:cubicBezTo>
                <a:lnTo>
                  <a:pt x="4316453" y="6331950"/>
                </a:lnTo>
                <a:cubicBezTo>
                  <a:pt x="4316454" y="6340386"/>
                  <a:pt x="4274274" y="6365693"/>
                  <a:pt x="4282711" y="6374128"/>
                </a:cubicBezTo>
                <a:cubicBezTo>
                  <a:pt x="4358631" y="6289771"/>
                  <a:pt x="4459860" y="6196979"/>
                  <a:pt x="4544217" y="6104187"/>
                </a:cubicBezTo>
                <a:cubicBezTo>
                  <a:pt x="4552653" y="6095750"/>
                  <a:pt x="4561090" y="6078880"/>
                  <a:pt x="4569526" y="6070442"/>
                </a:cubicBezTo>
                <a:lnTo>
                  <a:pt x="4577961" y="6062009"/>
                </a:lnTo>
                <a:cubicBezTo>
                  <a:pt x="4611704" y="6024048"/>
                  <a:pt x="4647556" y="5979761"/>
                  <a:pt x="4683408" y="5931256"/>
                </a:cubicBezTo>
                <a:lnTo>
                  <a:pt x="4748312" y="5835198"/>
                </a:lnTo>
                <a:lnTo>
                  <a:pt x="4751363" y="5826231"/>
                </a:lnTo>
                <a:cubicBezTo>
                  <a:pt x="4759329" y="5811241"/>
                  <a:pt x="4763672" y="5807923"/>
                  <a:pt x="4767931" y="5806085"/>
                </a:cubicBezTo>
                <a:lnTo>
                  <a:pt x="4768003" y="5806053"/>
                </a:lnTo>
                <a:lnTo>
                  <a:pt x="4788853" y="5775196"/>
                </a:lnTo>
                <a:lnTo>
                  <a:pt x="4792070" y="5772856"/>
                </a:lnTo>
                <a:lnTo>
                  <a:pt x="4793063" y="5765638"/>
                </a:lnTo>
                <a:cubicBezTo>
                  <a:pt x="4793133" y="5759110"/>
                  <a:pt x="4792249" y="5753715"/>
                  <a:pt x="4796398" y="5743259"/>
                </a:cubicBezTo>
                <a:cubicBezTo>
                  <a:pt x="4824170" y="5713949"/>
                  <a:pt x="4835236" y="5686068"/>
                  <a:pt x="4843536" y="5665159"/>
                </a:cubicBezTo>
                <a:cubicBezTo>
                  <a:pt x="4851836" y="5644248"/>
                  <a:pt x="4858035" y="5618468"/>
                  <a:pt x="4878837" y="5586387"/>
                </a:cubicBezTo>
                <a:cubicBezTo>
                  <a:pt x="4888572" y="5582186"/>
                  <a:pt x="4896207" y="5573116"/>
                  <a:pt x="4895541" y="5584956"/>
                </a:cubicBezTo>
                <a:cubicBezTo>
                  <a:pt x="4940577" y="5501985"/>
                  <a:pt x="4953640" y="5438585"/>
                  <a:pt x="4981973" y="5357045"/>
                </a:cubicBezTo>
                <a:cubicBezTo>
                  <a:pt x="4977105" y="5359145"/>
                  <a:pt x="4966704" y="5375186"/>
                  <a:pt x="4962502" y="5365447"/>
                </a:cubicBezTo>
                <a:cubicBezTo>
                  <a:pt x="4978331" y="5295077"/>
                  <a:pt x="5011740" y="5292214"/>
                  <a:pt x="5038742" y="5234354"/>
                </a:cubicBezTo>
                <a:cubicBezTo>
                  <a:pt x="5047812" y="5241993"/>
                  <a:pt x="5029775" y="5267103"/>
                  <a:pt x="5031211" y="5283813"/>
                </a:cubicBezTo>
                <a:cubicBezTo>
                  <a:pt x="5029110" y="5278944"/>
                  <a:pt x="5029110" y="5278944"/>
                  <a:pt x="5033979" y="5276843"/>
                </a:cubicBezTo>
                <a:cubicBezTo>
                  <a:pt x="5036744" y="5269873"/>
                  <a:pt x="5041612" y="5267773"/>
                  <a:pt x="5038846" y="5274743"/>
                </a:cubicBezTo>
                <a:cubicBezTo>
                  <a:pt x="5038846" y="5274743"/>
                  <a:pt x="5038180" y="5286582"/>
                  <a:pt x="5033312" y="5288683"/>
                </a:cubicBezTo>
                <a:cubicBezTo>
                  <a:pt x="5033312" y="5288683"/>
                  <a:pt x="5035413" y="5293552"/>
                  <a:pt x="5035413" y="5293552"/>
                </a:cubicBezTo>
                <a:cubicBezTo>
                  <a:pt x="5035413" y="5293552"/>
                  <a:pt x="5035413" y="5293552"/>
                  <a:pt x="5030545" y="5295653"/>
                </a:cubicBezTo>
                <a:cubicBezTo>
                  <a:pt x="5020249" y="5352082"/>
                  <a:pt x="5002985" y="5405743"/>
                  <a:pt x="4972446" y="5442024"/>
                </a:cubicBezTo>
                <a:cubicBezTo>
                  <a:pt x="4977419" y="5480313"/>
                  <a:pt x="4933047" y="5551444"/>
                  <a:pt x="4918549" y="5598134"/>
                </a:cubicBezTo>
                <a:cubicBezTo>
                  <a:pt x="4908148" y="5614175"/>
                  <a:pt x="4906047" y="5609305"/>
                  <a:pt x="4906713" y="5597465"/>
                </a:cubicBezTo>
                <a:cubicBezTo>
                  <a:pt x="4900514" y="5623245"/>
                  <a:pt x="4882478" y="5648356"/>
                  <a:pt x="4886681" y="5658095"/>
                </a:cubicBezTo>
                <a:cubicBezTo>
                  <a:pt x="4867979" y="5695045"/>
                  <a:pt x="4854812" y="5718056"/>
                  <a:pt x="4846511" y="5738966"/>
                </a:cubicBezTo>
                <a:cubicBezTo>
                  <a:pt x="4833344" y="5761976"/>
                  <a:pt x="4822943" y="5778017"/>
                  <a:pt x="4800039" y="5805228"/>
                </a:cubicBezTo>
                <a:cubicBezTo>
                  <a:pt x="4796555" y="5803844"/>
                  <a:pt x="4796721" y="5800883"/>
                  <a:pt x="4796888" y="5797923"/>
                </a:cubicBezTo>
                <a:lnTo>
                  <a:pt x="4793961" y="5791139"/>
                </a:lnTo>
                <a:lnTo>
                  <a:pt x="4788854" y="5800502"/>
                </a:lnTo>
                <a:lnTo>
                  <a:pt x="4788524" y="5800530"/>
                </a:lnTo>
                <a:lnTo>
                  <a:pt x="4772434" y="5831127"/>
                </a:lnTo>
                <a:lnTo>
                  <a:pt x="4771983" y="5834245"/>
                </a:lnTo>
                <a:lnTo>
                  <a:pt x="4770615" y="5834587"/>
                </a:lnTo>
                <a:lnTo>
                  <a:pt x="4763546" y="5848027"/>
                </a:lnTo>
                <a:lnTo>
                  <a:pt x="4763547" y="5851116"/>
                </a:lnTo>
                <a:cubicBezTo>
                  <a:pt x="4755109" y="5876421"/>
                  <a:pt x="4721369" y="5935473"/>
                  <a:pt x="4729804" y="5927037"/>
                </a:cubicBezTo>
                <a:cubicBezTo>
                  <a:pt x="4729804" y="5918602"/>
                  <a:pt x="4738242" y="5918602"/>
                  <a:pt x="4738240" y="5910164"/>
                </a:cubicBezTo>
                <a:cubicBezTo>
                  <a:pt x="4738242" y="5918602"/>
                  <a:pt x="4738240" y="5927039"/>
                  <a:pt x="4738240" y="5927039"/>
                </a:cubicBezTo>
                <a:cubicBezTo>
                  <a:pt x="4738240" y="5927039"/>
                  <a:pt x="4746676" y="5927038"/>
                  <a:pt x="4755110" y="5918603"/>
                </a:cubicBezTo>
                <a:cubicBezTo>
                  <a:pt x="4755110" y="5921414"/>
                  <a:pt x="4755110" y="5924227"/>
                  <a:pt x="4755112" y="5927039"/>
                </a:cubicBezTo>
                <a:cubicBezTo>
                  <a:pt x="4755112" y="5927039"/>
                  <a:pt x="4746676" y="5927038"/>
                  <a:pt x="4746676" y="5935473"/>
                </a:cubicBezTo>
                <a:cubicBezTo>
                  <a:pt x="4746676" y="5938284"/>
                  <a:pt x="4746677" y="5941096"/>
                  <a:pt x="4746678" y="5943907"/>
                </a:cubicBezTo>
                <a:cubicBezTo>
                  <a:pt x="4729804" y="5969216"/>
                  <a:pt x="4721369" y="5986087"/>
                  <a:pt x="4721368" y="5994521"/>
                </a:cubicBezTo>
                <a:lnTo>
                  <a:pt x="4721369" y="6002959"/>
                </a:lnTo>
                <a:lnTo>
                  <a:pt x="4729804" y="5994523"/>
                </a:lnTo>
                <a:cubicBezTo>
                  <a:pt x="4721369" y="6002959"/>
                  <a:pt x="4729804" y="6002959"/>
                  <a:pt x="4738240" y="5994523"/>
                </a:cubicBezTo>
                <a:cubicBezTo>
                  <a:pt x="4696060" y="6053573"/>
                  <a:pt x="4679190" y="6095752"/>
                  <a:pt x="4653883" y="6146366"/>
                </a:cubicBezTo>
                <a:cubicBezTo>
                  <a:pt x="4628575" y="6188543"/>
                  <a:pt x="4603266" y="6230723"/>
                  <a:pt x="4561090" y="6289771"/>
                </a:cubicBezTo>
                <a:cubicBezTo>
                  <a:pt x="4569526" y="6281334"/>
                  <a:pt x="4569526" y="6289770"/>
                  <a:pt x="4561089" y="6298205"/>
                </a:cubicBezTo>
                <a:lnTo>
                  <a:pt x="4552654" y="6298207"/>
                </a:lnTo>
                <a:lnTo>
                  <a:pt x="4552653" y="6306643"/>
                </a:lnTo>
                <a:lnTo>
                  <a:pt x="4544217" y="6315080"/>
                </a:lnTo>
                <a:lnTo>
                  <a:pt x="4527347" y="6340384"/>
                </a:lnTo>
                <a:cubicBezTo>
                  <a:pt x="4535782" y="6340386"/>
                  <a:pt x="4527347" y="6348821"/>
                  <a:pt x="4527349" y="6357257"/>
                </a:cubicBezTo>
                <a:cubicBezTo>
                  <a:pt x="4544217" y="6340387"/>
                  <a:pt x="4535782" y="6340386"/>
                  <a:pt x="4544216" y="6323514"/>
                </a:cubicBezTo>
                <a:lnTo>
                  <a:pt x="4552655" y="6323514"/>
                </a:lnTo>
                <a:cubicBezTo>
                  <a:pt x="4552655" y="6326326"/>
                  <a:pt x="4552654" y="6329138"/>
                  <a:pt x="4552653" y="6331950"/>
                </a:cubicBezTo>
                <a:cubicBezTo>
                  <a:pt x="4561090" y="6331950"/>
                  <a:pt x="4561089" y="6323512"/>
                  <a:pt x="4561089" y="6323512"/>
                </a:cubicBezTo>
                <a:lnTo>
                  <a:pt x="4561090" y="6315079"/>
                </a:lnTo>
                <a:lnTo>
                  <a:pt x="4569526" y="6306641"/>
                </a:lnTo>
                <a:cubicBezTo>
                  <a:pt x="4577961" y="6298207"/>
                  <a:pt x="4577961" y="6272900"/>
                  <a:pt x="4586397" y="6281336"/>
                </a:cubicBezTo>
                <a:cubicBezTo>
                  <a:pt x="4603267" y="6272900"/>
                  <a:pt x="4577961" y="6272900"/>
                  <a:pt x="4586397" y="6264464"/>
                </a:cubicBezTo>
                <a:cubicBezTo>
                  <a:pt x="4594833" y="6256029"/>
                  <a:pt x="4594833" y="6264464"/>
                  <a:pt x="4603267" y="6264464"/>
                </a:cubicBezTo>
                <a:cubicBezTo>
                  <a:pt x="4611704" y="6247593"/>
                  <a:pt x="4628576" y="6205416"/>
                  <a:pt x="4628576" y="6205416"/>
                </a:cubicBezTo>
                <a:cubicBezTo>
                  <a:pt x="4645449" y="6171671"/>
                  <a:pt x="4687626" y="6121059"/>
                  <a:pt x="4696061" y="6104186"/>
                </a:cubicBezTo>
                <a:cubicBezTo>
                  <a:pt x="4704497" y="6095752"/>
                  <a:pt x="4696061" y="6104186"/>
                  <a:pt x="4687626" y="6104185"/>
                </a:cubicBezTo>
                <a:cubicBezTo>
                  <a:pt x="4696061" y="6104186"/>
                  <a:pt x="4704496" y="6087316"/>
                  <a:pt x="4704496" y="6087316"/>
                </a:cubicBezTo>
                <a:lnTo>
                  <a:pt x="4704497" y="6070444"/>
                </a:lnTo>
                <a:cubicBezTo>
                  <a:pt x="4712933" y="6062009"/>
                  <a:pt x="4712935" y="6078880"/>
                  <a:pt x="4712933" y="6070444"/>
                </a:cubicBezTo>
                <a:cubicBezTo>
                  <a:pt x="4729803" y="6062009"/>
                  <a:pt x="4712933" y="6045137"/>
                  <a:pt x="4729804" y="6053573"/>
                </a:cubicBezTo>
                <a:cubicBezTo>
                  <a:pt x="4736130" y="6028266"/>
                  <a:pt x="4751949" y="5983979"/>
                  <a:pt x="4770138" y="5956299"/>
                </a:cubicBezTo>
                <a:lnTo>
                  <a:pt x="4783304" y="5941648"/>
                </a:lnTo>
                <a:lnTo>
                  <a:pt x="4783581" y="5941799"/>
                </a:lnTo>
                <a:cubicBezTo>
                  <a:pt x="4786745" y="5941800"/>
                  <a:pt x="4788854" y="5939691"/>
                  <a:pt x="4788853" y="5935473"/>
                </a:cubicBezTo>
                <a:lnTo>
                  <a:pt x="4783304" y="5941648"/>
                </a:lnTo>
                <a:lnTo>
                  <a:pt x="4771983" y="5935471"/>
                </a:lnTo>
                <a:cubicBezTo>
                  <a:pt x="4814160" y="5876423"/>
                  <a:pt x="4864778" y="5783632"/>
                  <a:pt x="4873212" y="5749889"/>
                </a:cubicBezTo>
                <a:cubicBezTo>
                  <a:pt x="4881647" y="5733018"/>
                  <a:pt x="4949133" y="5640225"/>
                  <a:pt x="4949133" y="5598046"/>
                </a:cubicBezTo>
                <a:cubicBezTo>
                  <a:pt x="4957569" y="5581173"/>
                  <a:pt x="4949133" y="5598046"/>
                  <a:pt x="4957571" y="5598047"/>
                </a:cubicBezTo>
                <a:cubicBezTo>
                  <a:pt x="4957571" y="5572739"/>
                  <a:pt x="4991311" y="5522125"/>
                  <a:pt x="5008183" y="5496818"/>
                </a:cubicBezTo>
                <a:cubicBezTo>
                  <a:pt x="5008183" y="5496818"/>
                  <a:pt x="4999747" y="5513691"/>
                  <a:pt x="5008182" y="5522123"/>
                </a:cubicBezTo>
                <a:cubicBezTo>
                  <a:pt x="5025054" y="5463075"/>
                  <a:pt x="5016619" y="5479947"/>
                  <a:pt x="4999747" y="5488384"/>
                </a:cubicBezTo>
                <a:cubicBezTo>
                  <a:pt x="5033490" y="5420898"/>
                  <a:pt x="5033490" y="5412461"/>
                  <a:pt x="5067232" y="5378718"/>
                </a:cubicBezTo>
                <a:lnTo>
                  <a:pt x="5075669" y="5370283"/>
                </a:lnTo>
                <a:lnTo>
                  <a:pt x="5075669" y="5361848"/>
                </a:lnTo>
                <a:lnTo>
                  <a:pt x="5067234" y="5361848"/>
                </a:lnTo>
                <a:cubicBezTo>
                  <a:pt x="5067234" y="5361848"/>
                  <a:pt x="5067233" y="5353409"/>
                  <a:pt x="5075669" y="5344976"/>
                </a:cubicBezTo>
                <a:cubicBezTo>
                  <a:pt x="5075670" y="5347788"/>
                  <a:pt x="5075670" y="5350600"/>
                  <a:pt x="5075671" y="5353411"/>
                </a:cubicBezTo>
                <a:lnTo>
                  <a:pt x="5084105" y="5353411"/>
                </a:lnTo>
                <a:lnTo>
                  <a:pt x="5084105" y="5336541"/>
                </a:lnTo>
                <a:lnTo>
                  <a:pt x="5092541" y="5328103"/>
                </a:lnTo>
                <a:cubicBezTo>
                  <a:pt x="5100976" y="5319670"/>
                  <a:pt x="5117848" y="5277491"/>
                  <a:pt x="5092541" y="5302798"/>
                </a:cubicBezTo>
                <a:cubicBezTo>
                  <a:pt x="5100976" y="5294363"/>
                  <a:pt x="5100976" y="5294363"/>
                  <a:pt x="5100978" y="5285927"/>
                </a:cubicBezTo>
                <a:cubicBezTo>
                  <a:pt x="5100978" y="5285927"/>
                  <a:pt x="5092539" y="5285927"/>
                  <a:pt x="5092541" y="5294363"/>
                </a:cubicBezTo>
                <a:cubicBezTo>
                  <a:pt x="5092541" y="5294363"/>
                  <a:pt x="5084105" y="5294363"/>
                  <a:pt x="5084105" y="5302796"/>
                </a:cubicBezTo>
                <a:lnTo>
                  <a:pt x="5084105" y="5285927"/>
                </a:lnTo>
                <a:cubicBezTo>
                  <a:pt x="5092540" y="5277491"/>
                  <a:pt x="5100976" y="5260620"/>
                  <a:pt x="5109412" y="5235313"/>
                </a:cubicBezTo>
                <a:cubicBezTo>
                  <a:pt x="5126283" y="5201570"/>
                  <a:pt x="5143156" y="5167827"/>
                  <a:pt x="5151589" y="5142520"/>
                </a:cubicBezTo>
                <a:lnTo>
                  <a:pt x="5160025" y="5134084"/>
                </a:lnTo>
                <a:lnTo>
                  <a:pt x="5160025" y="5125649"/>
                </a:lnTo>
                <a:cubicBezTo>
                  <a:pt x="5160025" y="5108777"/>
                  <a:pt x="5168461" y="5091906"/>
                  <a:pt x="5176898" y="5083470"/>
                </a:cubicBezTo>
                <a:cubicBezTo>
                  <a:pt x="5176897" y="5075036"/>
                  <a:pt x="5185332" y="5058163"/>
                  <a:pt x="5185333" y="5049729"/>
                </a:cubicBezTo>
                <a:cubicBezTo>
                  <a:pt x="5193769" y="5032856"/>
                  <a:pt x="5210641" y="5007550"/>
                  <a:pt x="5219076" y="4990679"/>
                </a:cubicBezTo>
                <a:lnTo>
                  <a:pt x="5227514" y="4990679"/>
                </a:lnTo>
                <a:cubicBezTo>
                  <a:pt x="5227512" y="4982241"/>
                  <a:pt x="5227512" y="4982241"/>
                  <a:pt x="5227511" y="4973806"/>
                </a:cubicBezTo>
                <a:lnTo>
                  <a:pt x="5227512" y="4965372"/>
                </a:lnTo>
                <a:lnTo>
                  <a:pt x="5219077" y="4973806"/>
                </a:lnTo>
                <a:cubicBezTo>
                  <a:pt x="5227512" y="4956934"/>
                  <a:pt x="5252821" y="4931627"/>
                  <a:pt x="5244383" y="4914756"/>
                </a:cubicBezTo>
                <a:cubicBezTo>
                  <a:pt x="5252819" y="4914756"/>
                  <a:pt x="5252819" y="4914756"/>
                  <a:pt x="5252819" y="4906320"/>
                </a:cubicBezTo>
                <a:cubicBezTo>
                  <a:pt x="5261255" y="4897886"/>
                  <a:pt x="5252821" y="4897886"/>
                  <a:pt x="5252821" y="4897886"/>
                </a:cubicBezTo>
                <a:cubicBezTo>
                  <a:pt x="5269693" y="4872579"/>
                  <a:pt x="5252819" y="4847272"/>
                  <a:pt x="5269691" y="4838836"/>
                </a:cubicBezTo>
                <a:lnTo>
                  <a:pt x="5269691" y="4847272"/>
                </a:lnTo>
                <a:cubicBezTo>
                  <a:pt x="5261255" y="4864143"/>
                  <a:pt x="5261255" y="4872579"/>
                  <a:pt x="5269693" y="4872579"/>
                </a:cubicBezTo>
                <a:cubicBezTo>
                  <a:pt x="5269693" y="4872579"/>
                  <a:pt x="5278127" y="4864143"/>
                  <a:pt x="5278126" y="4855707"/>
                </a:cubicBezTo>
                <a:lnTo>
                  <a:pt x="5286562" y="4847272"/>
                </a:lnTo>
                <a:cubicBezTo>
                  <a:pt x="5303433" y="4847270"/>
                  <a:pt x="5294998" y="4872579"/>
                  <a:pt x="5278125" y="4881015"/>
                </a:cubicBezTo>
                <a:cubicBezTo>
                  <a:pt x="5294998" y="4872579"/>
                  <a:pt x="5286561" y="4914756"/>
                  <a:pt x="5294998" y="4889450"/>
                </a:cubicBezTo>
                <a:cubicBezTo>
                  <a:pt x="5278126" y="4872579"/>
                  <a:pt x="5328740" y="4864144"/>
                  <a:pt x="5320304" y="4830400"/>
                </a:cubicBezTo>
                <a:lnTo>
                  <a:pt x="5328741" y="4821963"/>
                </a:lnTo>
                <a:lnTo>
                  <a:pt x="5328741" y="4813530"/>
                </a:lnTo>
                <a:lnTo>
                  <a:pt x="5328741" y="4805093"/>
                </a:lnTo>
                <a:lnTo>
                  <a:pt x="5320305" y="4813527"/>
                </a:lnTo>
                <a:cubicBezTo>
                  <a:pt x="5320304" y="4805093"/>
                  <a:pt x="5328740" y="4788222"/>
                  <a:pt x="5320305" y="4788222"/>
                </a:cubicBezTo>
                <a:lnTo>
                  <a:pt x="5311868" y="4779784"/>
                </a:lnTo>
                <a:cubicBezTo>
                  <a:pt x="5303434" y="4796658"/>
                  <a:pt x="5303433" y="4805093"/>
                  <a:pt x="5294998" y="4821963"/>
                </a:cubicBezTo>
                <a:lnTo>
                  <a:pt x="5294998" y="4813529"/>
                </a:lnTo>
                <a:cubicBezTo>
                  <a:pt x="5294997" y="4805093"/>
                  <a:pt x="5294998" y="4796657"/>
                  <a:pt x="5286562" y="4796658"/>
                </a:cubicBezTo>
                <a:lnTo>
                  <a:pt x="5279291" y="4811201"/>
                </a:lnTo>
                <a:lnTo>
                  <a:pt x="5280235" y="4795603"/>
                </a:lnTo>
                <a:cubicBezTo>
                  <a:pt x="5284454" y="4784004"/>
                  <a:pt x="5290780" y="4771350"/>
                  <a:pt x="5294997" y="4754479"/>
                </a:cubicBezTo>
                <a:cubicBezTo>
                  <a:pt x="5261254" y="4805093"/>
                  <a:pt x="5286562" y="4746045"/>
                  <a:pt x="5269690" y="4729170"/>
                </a:cubicBezTo>
                <a:lnTo>
                  <a:pt x="5278128" y="4737607"/>
                </a:lnTo>
                <a:lnTo>
                  <a:pt x="5286561" y="4737608"/>
                </a:lnTo>
                <a:cubicBezTo>
                  <a:pt x="5286562" y="4746045"/>
                  <a:pt x="5286562" y="4746045"/>
                  <a:pt x="5294998" y="4737608"/>
                </a:cubicBezTo>
                <a:cubicBezTo>
                  <a:pt x="5294998" y="4737608"/>
                  <a:pt x="5294997" y="4729170"/>
                  <a:pt x="5294999" y="4720736"/>
                </a:cubicBezTo>
                <a:lnTo>
                  <a:pt x="5295000" y="4712301"/>
                </a:lnTo>
                <a:cubicBezTo>
                  <a:pt x="5303434" y="4703863"/>
                  <a:pt x="5311869" y="4712299"/>
                  <a:pt x="5311869" y="4695429"/>
                </a:cubicBezTo>
                <a:lnTo>
                  <a:pt x="5311869" y="4712299"/>
                </a:lnTo>
                <a:cubicBezTo>
                  <a:pt x="5311869" y="4720736"/>
                  <a:pt x="5320306" y="4720735"/>
                  <a:pt x="5320307" y="4712301"/>
                </a:cubicBezTo>
                <a:cubicBezTo>
                  <a:pt x="5328740" y="4712301"/>
                  <a:pt x="5328743" y="4703863"/>
                  <a:pt x="5328740" y="4695429"/>
                </a:cubicBezTo>
                <a:lnTo>
                  <a:pt x="5328740" y="4678557"/>
                </a:lnTo>
                <a:cubicBezTo>
                  <a:pt x="5328741" y="4661688"/>
                  <a:pt x="5320305" y="4644813"/>
                  <a:pt x="5311871" y="4661688"/>
                </a:cubicBezTo>
                <a:cubicBezTo>
                  <a:pt x="5311869" y="4653253"/>
                  <a:pt x="5311869" y="4653253"/>
                  <a:pt x="5303433" y="4653252"/>
                </a:cubicBezTo>
                <a:lnTo>
                  <a:pt x="5294998" y="4661688"/>
                </a:lnTo>
                <a:cubicBezTo>
                  <a:pt x="5294999" y="4653250"/>
                  <a:pt x="5303434" y="4636379"/>
                  <a:pt x="5303432" y="4619508"/>
                </a:cubicBezTo>
                <a:cubicBezTo>
                  <a:pt x="5303434" y="4636379"/>
                  <a:pt x="5294999" y="4653250"/>
                  <a:pt x="5303432" y="4644816"/>
                </a:cubicBezTo>
                <a:cubicBezTo>
                  <a:pt x="5320304" y="4636382"/>
                  <a:pt x="5303432" y="4619508"/>
                  <a:pt x="5320305" y="4611072"/>
                </a:cubicBezTo>
                <a:lnTo>
                  <a:pt x="5328743" y="4611070"/>
                </a:lnTo>
                <a:cubicBezTo>
                  <a:pt x="5328741" y="4608259"/>
                  <a:pt x="5328742" y="4605448"/>
                  <a:pt x="5328741" y="4602637"/>
                </a:cubicBezTo>
                <a:lnTo>
                  <a:pt x="5328741" y="4594202"/>
                </a:lnTo>
                <a:lnTo>
                  <a:pt x="5320304" y="4594202"/>
                </a:lnTo>
                <a:lnTo>
                  <a:pt x="5337175" y="4577331"/>
                </a:lnTo>
                <a:cubicBezTo>
                  <a:pt x="5328740" y="4560457"/>
                  <a:pt x="5337176" y="4543586"/>
                  <a:pt x="5337175" y="4526717"/>
                </a:cubicBezTo>
                <a:cubicBezTo>
                  <a:pt x="5337178" y="4535152"/>
                  <a:pt x="5337176" y="4543586"/>
                  <a:pt x="5337176" y="4543586"/>
                </a:cubicBezTo>
                <a:cubicBezTo>
                  <a:pt x="5345612" y="4509845"/>
                  <a:pt x="5337176" y="4518279"/>
                  <a:pt x="5354048" y="4492974"/>
                </a:cubicBezTo>
                <a:lnTo>
                  <a:pt x="5362484" y="4501408"/>
                </a:lnTo>
                <a:lnTo>
                  <a:pt x="5362484" y="4492972"/>
                </a:lnTo>
                <a:lnTo>
                  <a:pt x="5370918" y="4492974"/>
                </a:lnTo>
                <a:cubicBezTo>
                  <a:pt x="5354048" y="4543588"/>
                  <a:pt x="5370919" y="4501408"/>
                  <a:pt x="5379355" y="4501407"/>
                </a:cubicBezTo>
                <a:cubicBezTo>
                  <a:pt x="5370919" y="4526717"/>
                  <a:pt x="5362484" y="4552024"/>
                  <a:pt x="5362484" y="4577331"/>
                </a:cubicBezTo>
                <a:lnTo>
                  <a:pt x="5354048" y="4577331"/>
                </a:lnTo>
                <a:cubicBezTo>
                  <a:pt x="5345611" y="4594200"/>
                  <a:pt x="5345612" y="4602638"/>
                  <a:pt x="5345612" y="4611072"/>
                </a:cubicBezTo>
                <a:cubicBezTo>
                  <a:pt x="5354048" y="4594202"/>
                  <a:pt x="5354048" y="4585765"/>
                  <a:pt x="5362483" y="4585763"/>
                </a:cubicBezTo>
                <a:cubicBezTo>
                  <a:pt x="5354048" y="4611072"/>
                  <a:pt x="5362483" y="4611070"/>
                  <a:pt x="5354047" y="4627944"/>
                </a:cubicBezTo>
                <a:lnTo>
                  <a:pt x="5345611" y="4636382"/>
                </a:lnTo>
                <a:lnTo>
                  <a:pt x="5345612" y="4644813"/>
                </a:lnTo>
                <a:lnTo>
                  <a:pt x="5354047" y="4653250"/>
                </a:lnTo>
                <a:lnTo>
                  <a:pt x="5362483" y="4644815"/>
                </a:lnTo>
                <a:cubicBezTo>
                  <a:pt x="5370917" y="4644815"/>
                  <a:pt x="5370918" y="4636379"/>
                  <a:pt x="5370919" y="4627945"/>
                </a:cubicBezTo>
                <a:lnTo>
                  <a:pt x="5370919" y="4619508"/>
                </a:lnTo>
                <a:lnTo>
                  <a:pt x="5362483" y="4619508"/>
                </a:lnTo>
                <a:cubicBezTo>
                  <a:pt x="5362484" y="4594202"/>
                  <a:pt x="5387791" y="4535150"/>
                  <a:pt x="5387791" y="4501408"/>
                </a:cubicBezTo>
                <a:lnTo>
                  <a:pt x="5396225" y="4492972"/>
                </a:lnTo>
                <a:cubicBezTo>
                  <a:pt x="5396224" y="4490161"/>
                  <a:pt x="5396224" y="4487349"/>
                  <a:pt x="5396224" y="4484538"/>
                </a:cubicBezTo>
                <a:cubicBezTo>
                  <a:pt x="5396224" y="4481726"/>
                  <a:pt x="5396224" y="4478914"/>
                  <a:pt x="5396225" y="4476102"/>
                </a:cubicBezTo>
                <a:cubicBezTo>
                  <a:pt x="5396226" y="4459231"/>
                  <a:pt x="5404662" y="4433924"/>
                  <a:pt x="5413098" y="4425488"/>
                </a:cubicBezTo>
                <a:lnTo>
                  <a:pt x="5404662" y="4425486"/>
                </a:lnTo>
                <a:lnTo>
                  <a:pt x="5413098" y="4417053"/>
                </a:lnTo>
                <a:cubicBezTo>
                  <a:pt x="5413098" y="4417053"/>
                  <a:pt x="5421534" y="4408617"/>
                  <a:pt x="5421533" y="4400179"/>
                </a:cubicBezTo>
                <a:lnTo>
                  <a:pt x="5413097" y="4391743"/>
                </a:lnTo>
                <a:cubicBezTo>
                  <a:pt x="5415207" y="4370655"/>
                  <a:pt x="5418370" y="4352203"/>
                  <a:pt x="5421797" y="4335463"/>
                </a:cubicBezTo>
                <a:lnTo>
                  <a:pt x="5430069" y="4298454"/>
                </a:lnTo>
                <a:lnTo>
                  <a:pt x="5422231" y="4304885"/>
                </a:lnTo>
                <a:cubicBezTo>
                  <a:pt x="5417998" y="4308077"/>
                  <a:pt x="5416957" y="4315503"/>
                  <a:pt x="5412724" y="4318695"/>
                </a:cubicBezTo>
                <a:cubicBezTo>
                  <a:pt x="5412724" y="4318695"/>
                  <a:pt x="5409531" y="4314460"/>
                  <a:pt x="5410571" y="4307033"/>
                </a:cubicBezTo>
                <a:cubicBezTo>
                  <a:pt x="5410571" y="4307033"/>
                  <a:pt x="5410571" y="4307033"/>
                  <a:pt x="5411613" y="4299607"/>
                </a:cubicBezTo>
                <a:cubicBezTo>
                  <a:pt x="5409531" y="4314460"/>
                  <a:pt x="5399952" y="4301755"/>
                  <a:pt x="5410500" y="4280519"/>
                </a:cubicBezTo>
                <a:cubicBezTo>
                  <a:pt x="5410500" y="4280519"/>
                  <a:pt x="5410500" y="4280519"/>
                  <a:pt x="5417926" y="4281562"/>
                </a:cubicBezTo>
                <a:cubicBezTo>
                  <a:pt x="5422159" y="4278371"/>
                  <a:pt x="5423199" y="4270944"/>
                  <a:pt x="5423199" y="4270944"/>
                </a:cubicBezTo>
                <a:cubicBezTo>
                  <a:pt x="5430626" y="4271987"/>
                  <a:pt x="5426393" y="4275179"/>
                  <a:pt x="5425352" y="4282606"/>
                </a:cubicBezTo>
                <a:cubicBezTo>
                  <a:pt x="5425352" y="4282606"/>
                  <a:pt x="5425352" y="4282606"/>
                  <a:pt x="5424312" y="4290032"/>
                </a:cubicBezTo>
                <a:cubicBezTo>
                  <a:pt x="5428006" y="4283925"/>
                  <a:pt x="5431697" y="4276161"/>
                  <a:pt x="5435055" y="4267818"/>
                </a:cubicBezTo>
                <a:lnTo>
                  <a:pt x="5436591" y="4263308"/>
                </a:lnTo>
                <a:lnTo>
                  <a:pt x="5439195" y="4248207"/>
                </a:lnTo>
                <a:cubicBezTo>
                  <a:pt x="5440513" y="4234630"/>
                  <a:pt x="5440514" y="4220923"/>
                  <a:pt x="5438405" y="4206160"/>
                </a:cubicBezTo>
                <a:cubicBezTo>
                  <a:pt x="5446840" y="4206161"/>
                  <a:pt x="5446841" y="4197726"/>
                  <a:pt x="5446841" y="4189290"/>
                </a:cubicBezTo>
                <a:lnTo>
                  <a:pt x="5446841" y="4180852"/>
                </a:lnTo>
                <a:lnTo>
                  <a:pt x="5438404" y="4180854"/>
                </a:lnTo>
                <a:cubicBezTo>
                  <a:pt x="5455276" y="4172417"/>
                  <a:pt x="5455276" y="4147110"/>
                  <a:pt x="5455276" y="4130240"/>
                </a:cubicBezTo>
                <a:lnTo>
                  <a:pt x="5455276" y="4121804"/>
                </a:lnTo>
                <a:lnTo>
                  <a:pt x="5455276" y="4104933"/>
                </a:lnTo>
                <a:lnTo>
                  <a:pt x="5455276" y="4096497"/>
                </a:lnTo>
                <a:cubicBezTo>
                  <a:pt x="5455276" y="4096497"/>
                  <a:pt x="5463712" y="4096495"/>
                  <a:pt x="5463712" y="4088062"/>
                </a:cubicBezTo>
                <a:cubicBezTo>
                  <a:pt x="5463710" y="4085250"/>
                  <a:pt x="5463710" y="4082438"/>
                  <a:pt x="5463710" y="4079626"/>
                </a:cubicBezTo>
                <a:cubicBezTo>
                  <a:pt x="5455276" y="4062752"/>
                  <a:pt x="5480584" y="4029012"/>
                  <a:pt x="5463711" y="4029012"/>
                </a:cubicBezTo>
                <a:lnTo>
                  <a:pt x="5463712" y="4020574"/>
                </a:lnTo>
                <a:lnTo>
                  <a:pt x="5463712" y="4003705"/>
                </a:lnTo>
                <a:lnTo>
                  <a:pt x="5463712" y="3995269"/>
                </a:lnTo>
                <a:cubicBezTo>
                  <a:pt x="5480584" y="3986830"/>
                  <a:pt x="5463712" y="3953088"/>
                  <a:pt x="5463711" y="3936219"/>
                </a:cubicBezTo>
                <a:cubicBezTo>
                  <a:pt x="5463711" y="3910912"/>
                  <a:pt x="5480584" y="3927783"/>
                  <a:pt x="5480582" y="3902476"/>
                </a:cubicBezTo>
                <a:cubicBezTo>
                  <a:pt x="5480582" y="3902476"/>
                  <a:pt x="5480584" y="3894040"/>
                  <a:pt x="5489019" y="3894042"/>
                </a:cubicBezTo>
                <a:lnTo>
                  <a:pt x="5489019" y="3885606"/>
                </a:lnTo>
                <a:cubicBezTo>
                  <a:pt x="5489019" y="3877167"/>
                  <a:pt x="5489019" y="3877167"/>
                  <a:pt x="5480583" y="3885606"/>
                </a:cubicBezTo>
                <a:lnTo>
                  <a:pt x="5480584" y="3894040"/>
                </a:lnTo>
                <a:cubicBezTo>
                  <a:pt x="5472148" y="3877169"/>
                  <a:pt x="5480583" y="3860299"/>
                  <a:pt x="5472148" y="3860298"/>
                </a:cubicBezTo>
                <a:cubicBezTo>
                  <a:pt x="5480582" y="3834992"/>
                  <a:pt x="5480583" y="3860299"/>
                  <a:pt x="5489019" y="3860299"/>
                </a:cubicBezTo>
                <a:lnTo>
                  <a:pt x="5496941" y="3868220"/>
                </a:lnTo>
                <a:lnTo>
                  <a:pt x="5493896" y="3915262"/>
                </a:lnTo>
                <a:cubicBezTo>
                  <a:pt x="5492709" y="3963109"/>
                  <a:pt x="5497455" y="3993159"/>
                  <a:pt x="5497452" y="4037447"/>
                </a:cubicBezTo>
                <a:cubicBezTo>
                  <a:pt x="5497452" y="4037447"/>
                  <a:pt x="5489019" y="4037445"/>
                  <a:pt x="5489016" y="4045883"/>
                </a:cubicBezTo>
                <a:cubicBezTo>
                  <a:pt x="5489018" y="4048695"/>
                  <a:pt x="5489018" y="4051507"/>
                  <a:pt x="5489019" y="4054319"/>
                </a:cubicBezTo>
                <a:lnTo>
                  <a:pt x="5489386" y="4063858"/>
                </a:lnTo>
                <a:lnTo>
                  <a:pt x="5490041" y="4061970"/>
                </a:lnTo>
                <a:cubicBezTo>
                  <a:pt x="5495580" y="4051566"/>
                  <a:pt x="5500564" y="4056526"/>
                  <a:pt x="5508475" y="4040599"/>
                </a:cubicBezTo>
                <a:cubicBezTo>
                  <a:pt x="5516870" y="4007701"/>
                  <a:pt x="5505210" y="4009850"/>
                  <a:pt x="5508331" y="3987570"/>
                </a:cubicBezTo>
                <a:cubicBezTo>
                  <a:pt x="5528386" y="3952524"/>
                  <a:pt x="5532548" y="3922818"/>
                  <a:pt x="5535669" y="3900538"/>
                </a:cubicBezTo>
                <a:cubicBezTo>
                  <a:pt x="5538790" y="3878259"/>
                  <a:pt x="5538719" y="3851745"/>
                  <a:pt x="5551347" y="3815654"/>
                </a:cubicBezTo>
                <a:cubicBezTo>
                  <a:pt x="5559813" y="3809271"/>
                  <a:pt x="5565086" y="3798653"/>
                  <a:pt x="5567239" y="3810315"/>
                </a:cubicBezTo>
                <a:cubicBezTo>
                  <a:pt x="5591384" y="3719048"/>
                  <a:pt x="5589087" y="3654357"/>
                  <a:pt x="5597339" y="3568431"/>
                </a:cubicBezTo>
                <a:cubicBezTo>
                  <a:pt x="5593106" y="3571622"/>
                  <a:pt x="5586792" y="3589667"/>
                  <a:pt x="5580406" y="3581198"/>
                </a:cubicBezTo>
                <a:cubicBezTo>
                  <a:pt x="5579150" y="3509080"/>
                  <a:pt x="5610936" y="3498401"/>
                  <a:pt x="5623492" y="3435797"/>
                </a:cubicBezTo>
                <a:cubicBezTo>
                  <a:pt x="5634111" y="3441075"/>
                  <a:pt x="5622523" y="3469738"/>
                  <a:pt x="5627870" y="3485634"/>
                </a:cubicBezTo>
                <a:cubicBezTo>
                  <a:pt x="5624676" y="3481400"/>
                  <a:pt x="5624676" y="3481400"/>
                  <a:pt x="5628909" y="3478208"/>
                </a:cubicBezTo>
                <a:cubicBezTo>
                  <a:pt x="5629950" y="3470782"/>
                  <a:pt x="5634183" y="3467589"/>
                  <a:pt x="5633142" y="3475016"/>
                </a:cubicBezTo>
                <a:cubicBezTo>
                  <a:pt x="5633142" y="3475016"/>
                  <a:pt x="5635295" y="3486677"/>
                  <a:pt x="5631062" y="3489870"/>
                </a:cubicBezTo>
                <a:cubicBezTo>
                  <a:pt x="5631062" y="3489870"/>
                  <a:pt x="5634255" y="3494104"/>
                  <a:pt x="5634255" y="3494104"/>
                </a:cubicBezTo>
                <a:cubicBezTo>
                  <a:pt x="5634255" y="3494104"/>
                  <a:pt x="5634255" y="3494104"/>
                  <a:pt x="5630021" y="3497296"/>
                </a:cubicBezTo>
                <a:cubicBezTo>
                  <a:pt x="5633357" y="3554560"/>
                  <a:pt x="5629268" y="3610781"/>
                  <a:pt x="5608173" y="3653253"/>
                </a:cubicBezTo>
                <a:cubicBezTo>
                  <a:pt x="5622056" y="3689281"/>
                  <a:pt x="5595760" y="3768886"/>
                  <a:pt x="5592710" y="3817680"/>
                </a:cubicBezTo>
                <a:cubicBezTo>
                  <a:pt x="5586396" y="3835725"/>
                  <a:pt x="5583204" y="3831490"/>
                  <a:pt x="5581051" y="3819828"/>
                </a:cubicBezTo>
                <a:cubicBezTo>
                  <a:pt x="5581123" y="3846343"/>
                  <a:pt x="5569535" y="3875005"/>
                  <a:pt x="5575920" y="3883475"/>
                </a:cubicBezTo>
                <a:cubicBezTo>
                  <a:pt x="5571203" y="3903637"/>
                  <a:pt x="5567006" y="3920086"/>
                  <a:pt x="5563598" y="3934280"/>
                </a:cubicBezTo>
                <a:lnTo>
                  <a:pt x="5562972" y="3937349"/>
                </a:lnTo>
                <a:lnTo>
                  <a:pt x="5571794" y="3923038"/>
                </a:lnTo>
                <a:cubicBezTo>
                  <a:pt x="5593939" y="3878751"/>
                  <a:pt x="5611337" y="3820229"/>
                  <a:pt x="5623989" y="3775941"/>
                </a:cubicBezTo>
                <a:lnTo>
                  <a:pt x="5632426" y="3767506"/>
                </a:lnTo>
                <a:cubicBezTo>
                  <a:pt x="5632426" y="3767506"/>
                  <a:pt x="5640861" y="3767506"/>
                  <a:pt x="5640861" y="3759071"/>
                </a:cubicBezTo>
                <a:lnTo>
                  <a:pt x="5649298" y="3767505"/>
                </a:lnTo>
                <a:lnTo>
                  <a:pt x="5649298" y="3742197"/>
                </a:lnTo>
                <a:cubicBezTo>
                  <a:pt x="5666171" y="3691585"/>
                  <a:pt x="5674605" y="3624099"/>
                  <a:pt x="5683041" y="3581921"/>
                </a:cubicBezTo>
                <a:cubicBezTo>
                  <a:pt x="5691475" y="3573485"/>
                  <a:pt x="5691476" y="3590358"/>
                  <a:pt x="5691475" y="3598792"/>
                </a:cubicBezTo>
                <a:cubicBezTo>
                  <a:pt x="5698857" y="3576649"/>
                  <a:pt x="5712697" y="3496378"/>
                  <a:pt x="5732996" y="3493610"/>
                </a:cubicBezTo>
                <a:lnTo>
                  <a:pt x="5733449" y="3493806"/>
                </a:lnTo>
                <a:lnTo>
                  <a:pt x="5734014" y="3473633"/>
                </a:lnTo>
                <a:cubicBezTo>
                  <a:pt x="5733582" y="3467260"/>
                  <a:pt x="5732457" y="3462613"/>
                  <a:pt x="5730509" y="3460815"/>
                </a:cubicBezTo>
                <a:cubicBezTo>
                  <a:pt x="5735891" y="3408066"/>
                  <a:pt x="5752664" y="3358615"/>
                  <a:pt x="5743964" y="3328941"/>
                </a:cubicBezTo>
                <a:cubicBezTo>
                  <a:pt x="5746354" y="3295074"/>
                  <a:pt x="5754450" y="3309761"/>
                  <a:pt x="5761038" y="3286983"/>
                </a:cubicBezTo>
                <a:cubicBezTo>
                  <a:pt x="5763428" y="3253117"/>
                  <a:pt x="5752340" y="3257310"/>
                  <a:pt x="5751435" y="3234831"/>
                </a:cubicBezTo>
                <a:cubicBezTo>
                  <a:pt x="5764914" y="3196770"/>
                  <a:pt x="5763707" y="3166797"/>
                  <a:pt x="5762802" y="3144319"/>
                </a:cubicBezTo>
                <a:cubicBezTo>
                  <a:pt x="5761898" y="3121840"/>
                  <a:pt x="5757096" y="3095764"/>
                  <a:pt x="5763082" y="3058000"/>
                </a:cubicBezTo>
                <a:cubicBezTo>
                  <a:pt x="5770274" y="3050209"/>
                  <a:pt x="5773568" y="3038820"/>
                  <a:pt x="5777766" y="3049910"/>
                </a:cubicBezTo>
                <a:cubicBezTo>
                  <a:pt x="5785236" y="2955800"/>
                  <a:pt x="5771435" y="2892557"/>
                  <a:pt x="5764220" y="2806537"/>
                </a:cubicBezTo>
                <a:lnTo>
                  <a:pt x="5759877" y="2815776"/>
                </a:lnTo>
                <a:lnTo>
                  <a:pt x="5758962" y="2839583"/>
                </a:lnTo>
                <a:cubicBezTo>
                  <a:pt x="5750526" y="2839583"/>
                  <a:pt x="5750526" y="2831148"/>
                  <a:pt x="5750526" y="2831148"/>
                </a:cubicBezTo>
                <a:lnTo>
                  <a:pt x="5750526" y="2822713"/>
                </a:lnTo>
                <a:lnTo>
                  <a:pt x="5750526" y="2822277"/>
                </a:lnTo>
                <a:lnTo>
                  <a:pt x="5749837" y="2822120"/>
                </a:lnTo>
                <a:lnTo>
                  <a:pt x="5747894" y="2797782"/>
                </a:lnTo>
                <a:lnTo>
                  <a:pt x="5743144" y="2798460"/>
                </a:lnTo>
                <a:cubicBezTo>
                  <a:pt x="5742089" y="2799515"/>
                  <a:pt x="5742090" y="2801624"/>
                  <a:pt x="5742091" y="2805842"/>
                </a:cubicBezTo>
                <a:lnTo>
                  <a:pt x="5742091" y="2814279"/>
                </a:lnTo>
                <a:lnTo>
                  <a:pt x="5742090" y="2822713"/>
                </a:lnTo>
                <a:cubicBezTo>
                  <a:pt x="5725221" y="2772097"/>
                  <a:pt x="5725221" y="2839583"/>
                  <a:pt x="5733655" y="2848019"/>
                </a:cubicBezTo>
                <a:lnTo>
                  <a:pt x="5742090" y="2856452"/>
                </a:lnTo>
                <a:lnTo>
                  <a:pt x="5742091" y="2848019"/>
                </a:lnTo>
                <a:lnTo>
                  <a:pt x="5750526" y="2839583"/>
                </a:lnTo>
                <a:lnTo>
                  <a:pt x="5750526" y="2864888"/>
                </a:lnTo>
                <a:lnTo>
                  <a:pt x="5750525" y="2873326"/>
                </a:lnTo>
                <a:cubicBezTo>
                  <a:pt x="5750526" y="2932374"/>
                  <a:pt x="5733655" y="2974554"/>
                  <a:pt x="5708345" y="2940812"/>
                </a:cubicBezTo>
                <a:cubicBezTo>
                  <a:pt x="5708348" y="2898633"/>
                  <a:pt x="5699912" y="2898632"/>
                  <a:pt x="5699912" y="2839583"/>
                </a:cubicBezTo>
                <a:cubicBezTo>
                  <a:pt x="5695694" y="2837474"/>
                  <a:pt x="5692531" y="2838002"/>
                  <a:pt x="5689894" y="2840110"/>
                </a:cubicBezTo>
                <a:lnTo>
                  <a:pt x="5683185" y="2849917"/>
                </a:lnTo>
                <a:lnTo>
                  <a:pt x="5682885" y="2853046"/>
                </a:lnTo>
                <a:cubicBezTo>
                  <a:pt x="5682333" y="2855285"/>
                  <a:pt x="5681574" y="2856372"/>
                  <a:pt x="5680651" y="2856536"/>
                </a:cubicBezTo>
                <a:lnTo>
                  <a:pt x="5680060" y="2855859"/>
                </a:lnTo>
                <a:lnTo>
                  <a:pt x="5676293" y="2863103"/>
                </a:lnTo>
                <a:lnTo>
                  <a:pt x="5680760" y="2886509"/>
                </a:lnTo>
                <a:cubicBezTo>
                  <a:pt x="5682357" y="2898126"/>
                  <a:pt x="5684002" y="2907354"/>
                  <a:pt x="5688352" y="2910389"/>
                </a:cubicBezTo>
                <a:cubicBezTo>
                  <a:pt x="5691903" y="2951650"/>
                  <a:pt x="5692821" y="2978146"/>
                  <a:pt x="5696772" y="3000293"/>
                </a:cubicBezTo>
                <a:cubicBezTo>
                  <a:pt x="5697689" y="3026790"/>
                  <a:pt x="5697290" y="3045902"/>
                  <a:pt x="5692141" y="3081094"/>
                </a:cubicBezTo>
                <a:cubicBezTo>
                  <a:pt x="5684759" y="3082408"/>
                  <a:pt x="5686474" y="3070677"/>
                  <a:pt x="5679091" y="3071991"/>
                </a:cubicBezTo>
                <a:cubicBezTo>
                  <a:pt x="5680926" y="3124983"/>
                  <a:pt x="5687511" y="3161895"/>
                  <a:pt x="5688029" y="3207504"/>
                </a:cubicBezTo>
                <a:cubicBezTo>
                  <a:pt x="5695930" y="3251800"/>
                  <a:pt x="5696448" y="3297408"/>
                  <a:pt x="5692217" y="3359096"/>
                </a:cubicBezTo>
                <a:cubicBezTo>
                  <a:pt x="5689982" y="3325218"/>
                  <a:pt x="5682200" y="3345644"/>
                  <a:pt x="5673101" y="3358689"/>
                </a:cubicBezTo>
                <a:cubicBezTo>
                  <a:pt x="5670067" y="3363038"/>
                  <a:pt x="5671384" y="3370421"/>
                  <a:pt x="5668351" y="3374768"/>
                </a:cubicBezTo>
                <a:cubicBezTo>
                  <a:pt x="5668351" y="3374768"/>
                  <a:pt x="5664001" y="3371734"/>
                  <a:pt x="5662684" y="3364351"/>
                </a:cubicBezTo>
                <a:cubicBezTo>
                  <a:pt x="5662684" y="3364351"/>
                  <a:pt x="5662684" y="3364351"/>
                  <a:pt x="5661368" y="3356969"/>
                </a:cubicBezTo>
                <a:cubicBezTo>
                  <a:pt x="5664001" y="3371734"/>
                  <a:pt x="5650952" y="3362631"/>
                  <a:pt x="5654384" y="3339170"/>
                </a:cubicBezTo>
                <a:cubicBezTo>
                  <a:pt x="5654384" y="3339170"/>
                  <a:pt x="5654384" y="3339170"/>
                  <a:pt x="5661768" y="3337856"/>
                </a:cubicBezTo>
                <a:cubicBezTo>
                  <a:pt x="5664800" y="3333508"/>
                  <a:pt x="5663483" y="3326125"/>
                  <a:pt x="5663483" y="3326125"/>
                </a:cubicBezTo>
                <a:cubicBezTo>
                  <a:pt x="5670866" y="3324812"/>
                  <a:pt x="5667833" y="3329160"/>
                  <a:pt x="5669150" y="3336542"/>
                </a:cubicBezTo>
                <a:cubicBezTo>
                  <a:pt x="5669150" y="3336542"/>
                  <a:pt x="5669150" y="3336542"/>
                  <a:pt x="5670467" y="3343924"/>
                </a:cubicBezTo>
                <a:cubicBezTo>
                  <a:pt x="5676933" y="3316115"/>
                  <a:pt x="5675097" y="3263123"/>
                  <a:pt x="5666398" y="3257055"/>
                </a:cubicBezTo>
                <a:cubicBezTo>
                  <a:pt x="5664562" y="3204063"/>
                  <a:pt x="5674461" y="3152792"/>
                  <a:pt x="5661810" y="3124576"/>
                </a:cubicBezTo>
                <a:cubicBezTo>
                  <a:pt x="5659576" y="3090699"/>
                  <a:pt x="5669592" y="3104149"/>
                  <a:pt x="5673025" y="3080687"/>
                </a:cubicBezTo>
                <a:cubicBezTo>
                  <a:pt x="5670791" y="3046809"/>
                  <a:pt x="5660375" y="3052471"/>
                  <a:pt x="5656425" y="3030323"/>
                </a:cubicBezTo>
                <a:cubicBezTo>
                  <a:pt x="5664606" y="2990784"/>
                  <a:pt x="5659339" y="2961253"/>
                  <a:pt x="5655388" y="2939106"/>
                </a:cubicBezTo>
                <a:cubicBezTo>
                  <a:pt x="5651437" y="2916958"/>
                  <a:pt x="5643136" y="2891777"/>
                  <a:pt x="5643936" y="2853549"/>
                </a:cubicBezTo>
                <a:cubicBezTo>
                  <a:pt x="5650002" y="2844854"/>
                  <a:pt x="5651718" y="2833123"/>
                  <a:pt x="5657385" y="2843539"/>
                </a:cubicBezTo>
                <a:lnTo>
                  <a:pt x="5657146" y="2841276"/>
                </a:lnTo>
                <a:lnTo>
                  <a:pt x="5648243" y="2809663"/>
                </a:lnTo>
                <a:cubicBezTo>
                  <a:pt x="5630844" y="2742046"/>
                  <a:pt x="5613444" y="2670868"/>
                  <a:pt x="5581811" y="2670869"/>
                </a:cubicBezTo>
                <a:lnTo>
                  <a:pt x="5581812" y="2662431"/>
                </a:lnTo>
                <a:lnTo>
                  <a:pt x="5581812" y="2645563"/>
                </a:lnTo>
                <a:cubicBezTo>
                  <a:pt x="5573376" y="2637125"/>
                  <a:pt x="5573377" y="2628693"/>
                  <a:pt x="5573376" y="2637125"/>
                </a:cubicBezTo>
                <a:cubicBezTo>
                  <a:pt x="5564941" y="2620256"/>
                  <a:pt x="5564941" y="2594949"/>
                  <a:pt x="5548068" y="2544335"/>
                </a:cubicBezTo>
                <a:cubicBezTo>
                  <a:pt x="5539634" y="2527464"/>
                  <a:pt x="5539633" y="2519026"/>
                  <a:pt x="5539634" y="2510592"/>
                </a:cubicBezTo>
                <a:lnTo>
                  <a:pt x="5531197" y="2502157"/>
                </a:lnTo>
                <a:lnTo>
                  <a:pt x="5531198" y="2493721"/>
                </a:lnTo>
                <a:cubicBezTo>
                  <a:pt x="5531197" y="2485283"/>
                  <a:pt x="5522761" y="2493721"/>
                  <a:pt x="5522761" y="2493721"/>
                </a:cubicBezTo>
                <a:lnTo>
                  <a:pt x="5522762" y="2485285"/>
                </a:lnTo>
                <a:cubicBezTo>
                  <a:pt x="5514328" y="2485285"/>
                  <a:pt x="5514327" y="2451540"/>
                  <a:pt x="5505889" y="2451543"/>
                </a:cubicBezTo>
                <a:cubicBezTo>
                  <a:pt x="5514328" y="2493720"/>
                  <a:pt x="5505891" y="2459978"/>
                  <a:pt x="5497455" y="2476850"/>
                </a:cubicBezTo>
                <a:cubicBezTo>
                  <a:pt x="5489018" y="2426235"/>
                  <a:pt x="5489019" y="2493720"/>
                  <a:pt x="5480584" y="2459978"/>
                </a:cubicBezTo>
                <a:cubicBezTo>
                  <a:pt x="5472147" y="2409365"/>
                  <a:pt x="5463710" y="2409365"/>
                  <a:pt x="5472147" y="2384058"/>
                </a:cubicBezTo>
                <a:cubicBezTo>
                  <a:pt x="5446841" y="2384058"/>
                  <a:pt x="5429967" y="2265958"/>
                  <a:pt x="5404661" y="2181601"/>
                </a:cubicBezTo>
                <a:cubicBezTo>
                  <a:pt x="5404661" y="2173166"/>
                  <a:pt x="5396224" y="2156292"/>
                  <a:pt x="5387791" y="2130985"/>
                </a:cubicBezTo>
                <a:cubicBezTo>
                  <a:pt x="5362483" y="2055067"/>
                  <a:pt x="5345614" y="2004453"/>
                  <a:pt x="5328740" y="1962273"/>
                </a:cubicBezTo>
                <a:cubicBezTo>
                  <a:pt x="5320306" y="1945401"/>
                  <a:pt x="5328741" y="1953837"/>
                  <a:pt x="5328741" y="1936967"/>
                </a:cubicBezTo>
                <a:cubicBezTo>
                  <a:pt x="5320305" y="1936965"/>
                  <a:pt x="5311870" y="1928530"/>
                  <a:pt x="5311869" y="1920096"/>
                </a:cubicBezTo>
                <a:lnTo>
                  <a:pt x="5320307" y="1911660"/>
                </a:lnTo>
                <a:cubicBezTo>
                  <a:pt x="5294997" y="1869480"/>
                  <a:pt x="5303433" y="1861047"/>
                  <a:pt x="5269693" y="1793560"/>
                </a:cubicBezTo>
                <a:lnTo>
                  <a:pt x="5286562" y="1793561"/>
                </a:lnTo>
                <a:cubicBezTo>
                  <a:pt x="5269690" y="1751383"/>
                  <a:pt x="5261255" y="1734510"/>
                  <a:pt x="5261255" y="1768254"/>
                </a:cubicBezTo>
                <a:cubicBezTo>
                  <a:pt x="5244383" y="1742947"/>
                  <a:pt x="5261255" y="1734510"/>
                  <a:pt x="5235948" y="1709201"/>
                </a:cubicBezTo>
                <a:cubicBezTo>
                  <a:pt x="5244383" y="1717640"/>
                  <a:pt x="5244382" y="1709203"/>
                  <a:pt x="5235947" y="1700769"/>
                </a:cubicBezTo>
                <a:lnTo>
                  <a:pt x="5244383" y="1700769"/>
                </a:lnTo>
                <a:cubicBezTo>
                  <a:pt x="5252818" y="1709203"/>
                  <a:pt x="5252819" y="1700767"/>
                  <a:pt x="5252819" y="1700767"/>
                </a:cubicBezTo>
                <a:lnTo>
                  <a:pt x="5252819" y="1692332"/>
                </a:lnTo>
                <a:cubicBezTo>
                  <a:pt x="5269693" y="1726076"/>
                  <a:pt x="5261254" y="1675460"/>
                  <a:pt x="5244383" y="1650153"/>
                </a:cubicBezTo>
                <a:lnTo>
                  <a:pt x="5252818" y="1650152"/>
                </a:lnTo>
                <a:lnTo>
                  <a:pt x="5252819" y="1641718"/>
                </a:lnTo>
                <a:lnTo>
                  <a:pt x="5244385" y="1633283"/>
                </a:lnTo>
                <a:cubicBezTo>
                  <a:pt x="5227512" y="1591105"/>
                  <a:pt x="5202205" y="1532055"/>
                  <a:pt x="5176900" y="1473003"/>
                </a:cubicBezTo>
                <a:cubicBezTo>
                  <a:pt x="5143155" y="1413955"/>
                  <a:pt x="5109412" y="1354905"/>
                  <a:pt x="5084104" y="1312727"/>
                </a:cubicBezTo>
                <a:cubicBezTo>
                  <a:pt x="5079886" y="1295857"/>
                  <a:pt x="5069343" y="1274766"/>
                  <a:pt x="5055633" y="1250514"/>
                </a:cubicBezTo>
                <a:lnTo>
                  <a:pt x="5041658" y="1226599"/>
                </a:lnTo>
                <a:lnTo>
                  <a:pt x="5093541" y="1340967"/>
                </a:lnTo>
                <a:cubicBezTo>
                  <a:pt x="5235732" y="1681085"/>
                  <a:pt x="5337210" y="2038049"/>
                  <a:pt x="5398999" y="2412246"/>
                </a:cubicBezTo>
                <a:cubicBezTo>
                  <a:pt x="5422890" y="2554151"/>
                  <a:pt x="5460842" y="2689651"/>
                  <a:pt x="5458394" y="2833367"/>
                </a:cubicBezTo>
                <a:cubicBezTo>
                  <a:pt x="5457892" y="2847175"/>
                  <a:pt x="5464297" y="2861234"/>
                  <a:pt x="5448705" y="2871734"/>
                </a:cubicBezTo>
                <a:cubicBezTo>
                  <a:pt x="5433365" y="2875326"/>
                  <a:pt x="5431053" y="2862798"/>
                  <a:pt x="5431304" y="2855892"/>
                </a:cubicBezTo>
                <a:cubicBezTo>
                  <a:pt x="5385690" y="2397937"/>
                  <a:pt x="5249309" y="1964347"/>
                  <a:pt x="5100400" y="1533070"/>
                </a:cubicBezTo>
                <a:cubicBezTo>
                  <a:pt x="5024275" y="1306308"/>
                  <a:pt x="4903157" y="1100041"/>
                  <a:pt x="4793286" y="888652"/>
                </a:cubicBezTo>
                <a:cubicBezTo>
                  <a:pt x="4778948" y="864625"/>
                  <a:pt x="4766140" y="836507"/>
                  <a:pt x="4754611" y="811200"/>
                </a:cubicBezTo>
                <a:cubicBezTo>
                  <a:pt x="4747700" y="801616"/>
                  <a:pt x="4747255" y="785266"/>
                  <a:pt x="4736788" y="782554"/>
                </a:cubicBezTo>
                <a:cubicBezTo>
                  <a:pt x="4733299" y="781651"/>
                  <a:pt x="4728696" y="782261"/>
                  <a:pt x="4722369" y="785144"/>
                </a:cubicBezTo>
                <a:cubicBezTo>
                  <a:pt x="4697061" y="796672"/>
                  <a:pt x="4707559" y="812263"/>
                  <a:pt x="4716525" y="831944"/>
                </a:cubicBezTo>
                <a:cubicBezTo>
                  <a:pt x="4773879" y="928050"/>
                  <a:pt x="4829707" y="1028246"/>
                  <a:pt x="4878628" y="1128191"/>
                </a:cubicBezTo>
                <a:cubicBezTo>
                  <a:pt x="4928929" y="1233026"/>
                  <a:pt x="4975663" y="1338424"/>
                  <a:pt x="5018643" y="1444415"/>
                </a:cubicBezTo>
                <a:lnTo>
                  <a:pt x="5107372" y="1685936"/>
                </a:lnTo>
                <a:lnTo>
                  <a:pt x="5109411" y="1683895"/>
                </a:lnTo>
                <a:cubicBezTo>
                  <a:pt x="5126283" y="1717639"/>
                  <a:pt x="5134721" y="1751382"/>
                  <a:pt x="5151590" y="1785122"/>
                </a:cubicBezTo>
                <a:lnTo>
                  <a:pt x="5143154" y="1785122"/>
                </a:lnTo>
                <a:cubicBezTo>
                  <a:pt x="5143154" y="1776689"/>
                  <a:pt x="5134719" y="1759817"/>
                  <a:pt x="5134721" y="1751382"/>
                </a:cubicBezTo>
                <a:lnTo>
                  <a:pt x="5122261" y="1726462"/>
                </a:lnTo>
                <a:lnTo>
                  <a:pt x="5136116" y="1764180"/>
                </a:lnTo>
                <a:lnTo>
                  <a:pt x="5157687" y="1838582"/>
                </a:lnTo>
                <a:lnTo>
                  <a:pt x="5167407" y="1843119"/>
                </a:lnTo>
                <a:cubicBezTo>
                  <a:pt x="5170572" y="1844173"/>
                  <a:pt x="5172680" y="1844174"/>
                  <a:pt x="5176898" y="1844173"/>
                </a:cubicBezTo>
                <a:cubicBezTo>
                  <a:pt x="5176900" y="1852608"/>
                  <a:pt x="5176898" y="1861046"/>
                  <a:pt x="5176898" y="1861046"/>
                </a:cubicBezTo>
                <a:cubicBezTo>
                  <a:pt x="5168464" y="1861046"/>
                  <a:pt x="5168461" y="1852610"/>
                  <a:pt x="5168464" y="1861046"/>
                </a:cubicBezTo>
                <a:lnTo>
                  <a:pt x="5168463" y="1869480"/>
                </a:lnTo>
                <a:cubicBezTo>
                  <a:pt x="5168463" y="1871571"/>
                  <a:pt x="5168462" y="1873663"/>
                  <a:pt x="5168462" y="1875756"/>
                </a:cubicBezTo>
                <a:lnTo>
                  <a:pt x="5229895" y="2087656"/>
                </a:lnTo>
                <a:lnTo>
                  <a:pt x="5242098" y="2145617"/>
                </a:lnTo>
                <a:lnTo>
                  <a:pt x="5261255" y="2173166"/>
                </a:lnTo>
                <a:cubicBezTo>
                  <a:pt x="5252821" y="2198470"/>
                  <a:pt x="5261254" y="2206906"/>
                  <a:pt x="5278125" y="2215342"/>
                </a:cubicBezTo>
                <a:cubicBezTo>
                  <a:pt x="5278126" y="2232217"/>
                  <a:pt x="5278128" y="2249087"/>
                  <a:pt x="5286562" y="2265959"/>
                </a:cubicBezTo>
                <a:cubicBezTo>
                  <a:pt x="5294998" y="2282828"/>
                  <a:pt x="5294997" y="2308137"/>
                  <a:pt x="5303433" y="2325006"/>
                </a:cubicBezTo>
                <a:cubicBezTo>
                  <a:pt x="5311869" y="2350315"/>
                  <a:pt x="5311869" y="2384057"/>
                  <a:pt x="5320305" y="2409365"/>
                </a:cubicBezTo>
                <a:cubicBezTo>
                  <a:pt x="5320305" y="2426235"/>
                  <a:pt x="5328740" y="2451540"/>
                  <a:pt x="5337176" y="2459978"/>
                </a:cubicBezTo>
                <a:lnTo>
                  <a:pt x="5337176" y="2468415"/>
                </a:lnTo>
                <a:cubicBezTo>
                  <a:pt x="5345612" y="2493721"/>
                  <a:pt x="5345611" y="2510592"/>
                  <a:pt x="5354048" y="2535897"/>
                </a:cubicBezTo>
                <a:cubicBezTo>
                  <a:pt x="5354047" y="2552771"/>
                  <a:pt x="5362484" y="2569640"/>
                  <a:pt x="5370919" y="2594947"/>
                </a:cubicBezTo>
                <a:cubicBezTo>
                  <a:pt x="5362484" y="2620254"/>
                  <a:pt x="5370919" y="2620254"/>
                  <a:pt x="5379353" y="2620256"/>
                </a:cubicBezTo>
                <a:cubicBezTo>
                  <a:pt x="5379354" y="2623070"/>
                  <a:pt x="5379353" y="2625880"/>
                  <a:pt x="5379355" y="2628692"/>
                </a:cubicBezTo>
                <a:cubicBezTo>
                  <a:pt x="5379355" y="2637128"/>
                  <a:pt x="5370919" y="2645563"/>
                  <a:pt x="5370919" y="2653998"/>
                </a:cubicBezTo>
                <a:lnTo>
                  <a:pt x="5370919" y="2662431"/>
                </a:lnTo>
                <a:cubicBezTo>
                  <a:pt x="5370919" y="2670868"/>
                  <a:pt x="5370919" y="2670868"/>
                  <a:pt x="5379355" y="2679304"/>
                </a:cubicBezTo>
                <a:lnTo>
                  <a:pt x="5387791" y="2679306"/>
                </a:lnTo>
                <a:lnTo>
                  <a:pt x="5387790" y="2721484"/>
                </a:lnTo>
                <a:lnTo>
                  <a:pt x="5396226" y="2729919"/>
                </a:lnTo>
                <a:lnTo>
                  <a:pt x="5396226" y="2721484"/>
                </a:lnTo>
                <a:lnTo>
                  <a:pt x="5387791" y="2679306"/>
                </a:lnTo>
                <a:lnTo>
                  <a:pt x="5396226" y="2679306"/>
                </a:lnTo>
                <a:lnTo>
                  <a:pt x="5396225" y="2696176"/>
                </a:lnTo>
                <a:lnTo>
                  <a:pt x="5396226" y="2704613"/>
                </a:lnTo>
                <a:cubicBezTo>
                  <a:pt x="5396226" y="2713048"/>
                  <a:pt x="5404662" y="2721481"/>
                  <a:pt x="5404662" y="2729919"/>
                </a:cubicBezTo>
                <a:lnTo>
                  <a:pt x="5404661" y="2763661"/>
                </a:lnTo>
                <a:lnTo>
                  <a:pt x="5396224" y="2755225"/>
                </a:lnTo>
                <a:cubicBezTo>
                  <a:pt x="5396224" y="2755225"/>
                  <a:pt x="5396226" y="2763663"/>
                  <a:pt x="5396225" y="2772097"/>
                </a:cubicBezTo>
                <a:cubicBezTo>
                  <a:pt x="5396225" y="2772097"/>
                  <a:pt x="5396224" y="2780533"/>
                  <a:pt x="5396225" y="2788969"/>
                </a:cubicBezTo>
                <a:cubicBezTo>
                  <a:pt x="5404662" y="2797406"/>
                  <a:pt x="5404661" y="2805841"/>
                  <a:pt x="5404662" y="2814279"/>
                </a:cubicBezTo>
                <a:lnTo>
                  <a:pt x="5404661" y="2831146"/>
                </a:lnTo>
                <a:lnTo>
                  <a:pt x="5413098" y="2839583"/>
                </a:lnTo>
                <a:cubicBezTo>
                  <a:pt x="5413097" y="2848019"/>
                  <a:pt x="5421533" y="2856455"/>
                  <a:pt x="5421533" y="2864890"/>
                </a:cubicBezTo>
                <a:lnTo>
                  <a:pt x="5421534" y="2881764"/>
                </a:lnTo>
                <a:cubicBezTo>
                  <a:pt x="5413098" y="2881764"/>
                  <a:pt x="5413098" y="2881764"/>
                  <a:pt x="5413098" y="2890197"/>
                </a:cubicBezTo>
                <a:lnTo>
                  <a:pt x="5421534" y="2898631"/>
                </a:lnTo>
                <a:cubicBezTo>
                  <a:pt x="5421534" y="2898631"/>
                  <a:pt x="5421533" y="2907070"/>
                  <a:pt x="5413098" y="2915506"/>
                </a:cubicBezTo>
                <a:lnTo>
                  <a:pt x="5421534" y="2932377"/>
                </a:lnTo>
                <a:lnTo>
                  <a:pt x="5429969" y="2923940"/>
                </a:lnTo>
                <a:lnTo>
                  <a:pt x="5429969" y="2949247"/>
                </a:lnTo>
                <a:cubicBezTo>
                  <a:pt x="5429968" y="2952060"/>
                  <a:pt x="5429968" y="2954872"/>
                  <a:pt x="5429967" y="2957684"/>
                </a:cubicBezTo>
                <a:cubicBezTo>
                  <a:pt x="5438405" y="2974555"/>
                  <a:pt x="5438405" y="2982988"/>
                  <a:pt x="5438405" y="2991425"/>
                </a:cubicBezTo>
                <a:lnTo>
                  <a:pt x="5438405" y="3025167"/>
                </a:lnTo>
                <a:lnTo>
                  <a:pt x="5438405" y="3050476"/>
                </a:lnTo>
                <a:lnTo>
                  <a:pt x="5438405" y="3101088"/>
                </a:lnTo>
                <a:cubicBezTo>
                  <a:pt x="5438403" y="3109525"/>
                  <a:pt x="5429969" y="3117961"/>
                  <a:pt x="5429969" y="3126398"/>
                </a:cubicBezTo>
                <a:lnTo>
                  <a:pt x="5421534" y="3117961"/>
                </a:lnTo>
                <a:lnTo>
                  <a:pt x="5413096" y="3109525"/>
                </a:lnTo>
                <a:cubicBezTo>
                  <a:pt x="5413097" y="3112337"/>
                  <a:pt x="5413097" y="3115150"/>
                  <a:pt x="5413098" y="3117961"/>
                </a:cubicBezTo>
                <a:lnTo>
                  <a:pt x="5413098" y="3126395"/>
                </a:lnTo>
                <a:lnTo>
                  <a:pt x="5421533" y="3134833"/>
                </a:lnTo>
                <a:lnTo>
                  <a:pt x="5429969" y="3143265"/>
                </a:lnTo>
                <a:lnTo>
                  <a:pt x="5438404" y="3143266"/>
                </a:lnTo>
                <a:cubicBezTo>
                  <a:pt x="5438405" y="3134833"/>
                  <a:pt x="5446841" y="3117961"/>
                  <a:pt x="5446840" y="3101088"/>
                </a:cubicBezTo>
                <a:cubicBezTo>
                  <a:pt x="5446840" y="3098278"/>
                  <a:pt x="5446840" y="3095466"/>
                  <a:pt x="5446838" y="3092654"/>
                </a:cubicBezTo>
                <a:cubicBezTo>
                  <a:pt x="5446841" y="3084217"/>
                  <a:pt x="5438404" y="3067347"/>
                  <a:pt x="5446840" y="3058912"/>
                </a:cubicBezTo>
                <a:lnTo>
                  <a:pt x="5446841" y="3042041"/>
                </a:lnTo>
                <a:cubicBezTo>
                  <a:pt x="5455276" y="3050475"/>
                  <a:pt x="5455275" y="3067346"/>
                  <a:pt x="5455276" y="3084216"/>
                </a:cubicBezTo>
                <a:cubicBezTo>
                  <a:pt x="5455276" y="3101088"/>
                  <a:pt x="5455276" y="3117961"/>
                  <a:pt x="5463712" y="3134833"/>
                </a:cubicBezTo>
                <a:cubicBezTo>
                  <a:pt x="5463712" y="3143265"/>
                  <a:pt x="5455276" y="3143266"/>
                  <a:pt x="5455276" y="3151703"/>
                </a:cubicBezTo>
                <a:lnTo>
                  <a:pt x="5455276" y="3168573"/>
                </a:lnTo>
                <a:cubicBezTo>
                  <a:pt x="5455276" y="3185442"/>
                  <a:pt x="5455276" y="3193880"/>
                  <a:pt x="5455273" y="3210751"/>
                </a:cubicBezTo>
                <a:lnTo>
                  <a:pt x="5446841" y="3202314"/>
                </a:lnTo>
                <a:cubicBezTo>
                  <a:pt x="5446841" y="3193880"/>
                  <a:pt x="5446841" y="3193880"/>
                  <a:pt x="5438405" y="3202316"/>
                </a:cubicBezTo>
                <a:lnTo>
                  <a:pt x="5438405" y="3210751"/>
                </a:lnTo>
                <a:lnTo>
                  <a:pt x="5438405" y="3219184"/>
                </a:lnTo>
                <a:lnTo>
                  <a:pt x="5446841" y="3227621"/>
                </a:lnTo>
                <a:lnTo>
                  <a:pt x="5446840" y="3236060"/>
                </a:lnTo>
                <a:lnTo>
                  <a:pt x="5446841" y="3244494"/>
                </a:lnTo>
                <a:cubicBezTo>
                  <a:pt x="5446841" y="3252928"/>
                  <a:pt x="5455275" y="3269801"/>
                  <a:pt x="5455276" y="3278235"/>
                </a:cubicBezTo>
                <a:cubicBezTo>
                  <a:pt x="5455276" y="3303542"/>
                  <a:pt x="5463712" y="3311978"/>
                  <a:pt x="5455276" y="3320416"/>
                </a:cubicBezTo>
                <a:cubicBezTo>
                  <a:pt x="5446841" y="3320415"/>
                  <a:pt x="5446841" y="3328851"/>
                  <a:pt x="5446841" y="3328851"/>
                </a:cubicBezTo>
                <a:cubicBezTo>
                  <a:pt x="5446841" y="3328851"/>
                  <a:pt x="5438403" y="3328851"/>
                  <a:pt x="5438403" y="3320416"/>
                </a:cubicBezTo>
                <a:cubicBezTo>
                  <a:pt x="5438405" y="3286671"/>
                  <a:pt x="5438405" y="3252930"/>
                  <a:pt x="5429968" y="3219187"/>
                </a:cubicBezTo>
                <a:lnTo>
                  <a:pt x="5429969" y="3210749"/>
                </a:lnTo>
                <a:cubicBezTo>
                  <a:pt x="5421534" y="3210749"/>
                  <a:pt x="5421534" y="3219187"/>
                  <a:pt x="5421534" y="3219187"/>
                </a:cubicBezTo>
                <a:cubicBezTo>
                  <a:pt x="5429968" y="3252929"/>
                  <a:pt x="5429968" y="3286673"/>
                  <a:pt x="5429969" y="3320416"/>
                </a:cubicBezTo>
                <a:cubicBezTo>
                  <a:pt x="5421534" y="3320416"/>
                  <a:pt x="5413097" y="3320415"/>
                  <a:pt x="5404661" y="3337285"/>
                </a:cubicBezTo>
                <a:cubicBezTo>
                  <a:pt x="5404661" y="3379464"/>
                  <a:pt x="5387791" y="3387901"/>
                  <a:pt x="5387791" y="3430080"/>
                </a:cubicBezTo>
                <a:cubicBezTo>
                  <a:pt x="5345611" y="3539744"/>
                  <a:pt x="5328741" y="3674713"/>
                  <a:pt x="5320304" y="3767504"/>
                </a:cubicBezTo>
                <a:lnTo>
                  <a:pt x="5320305" y="3775942"/>
                </a:lnTo>
                <a:lnTo>
                  <a:pt x="5320305" y="3784378"/>
                </a:lnTo>
                <a:cubicBezTo>
                  <a:pt x="5328740" y="3784378"/>
                  <a:pt x="5328740" y="3784378"/>
                  <a:pt x="5328741" y="3775940"/>
                </a:cubicBezTo>
                <a:cubicBezTo>
                  <a:pt x="5337175" y="3683147"/>
                  <a:pt x="5354047" y="3556613"/>
                  <a:pt x="5396226" y="3446949"/>
                </a:cubicBezTo>
                <a:lnTo>
                  <a:pt x="5396226" y="3455387"/>
                </a:lnTo>
                <a:cubicBezTo>
                  <a:pt x="5404661" y="3455385"/>
                  <a:pt x="5404662" y="3446951"/>
                  <a:pt x="5413098" y="3438513"/>
                </a:cubicBezTo>
                <a:lnTo>
                  <a:pt x="5413098" y="3463820"/>
                </a:lnTo>
                <a:lnTo>
                  <a:pt x="5404662" y="3463821"/>
                </a:lnTo>
                <a:lnTo>
                  <a:pt x="5404662" y="3472258"/>
                </a:lnTo>
                <a:lnTo>
                  <a:pt x="5404661" y="3480692"/>
                </a:lnTo>
                <a:lnTo>
                  <a:pt x="5413098" y="3480691"/>
                </a:lnTo>
                <a:cubicBezTo>
                  <a:pt x="5404660" y="3497563"/>
                  <a:pt x="5404662" y="3514435"/>
                  <a:pt x="5404662" y="3522869"/>
                </a:cubicBezTo>
                <a:lnTo>
                  <a:pt x="5404662" y="3539744"/>
                </a:lnTo>
                <a:cubicBezTo>
                  <a:pt x="5404662" y="3548176"/>
                  <a:pt x="5404660" y="3556614"/>
                  <a:pt x="5404662" y="3565051"/>
                </a:cubicBezTo>
                <a:lnTo>
                  <a:pt x="5404662" y="3573483"/>
                </a:lnTo>
                <a:cubicBezTo>
                  <a:pt x="5396224" y="3573485"/>
                  <a:pt x="5396224" y="3573485"/>
                  <a:pt x="5396226" y="3581921"/>
                </a:cubicBezTo>
                <a:lnTo>
                  <a:pt x="5396226" y="3598792"/>
                </a:lnTo>
                <a:lnTo>
                  <a:pt x="5404662" y="3607228"/>
                </a:lnTo>
                <a:cubicBezTo>
                  <a:pt x="5413098" y="3674713"/>
                  <a:pt x="5413098" y="3742198"/>
                  <a:pt x="5404662" y="3809683"/>
                </a:cubicBezTo>
                <a:cubicBezTo>
                  <a:pt x="5396226" y="3843426"/>
                  <a:pt x="5396226" y="3868735"/>
                  <a:pt x="5387791" y="3902475"/>
                </a:cubicBezTo>
                <a:cubicBezTo>
                  <a:pt x="5387791" y="3902475"/>
                  <a:pt x="5396226" y="3902476"/>
                  <a:pt x="5396226" y="3894042"/>
                </a:cubicBezTo>
                <a:cubicBezTo>
                  <a:pt x="5387791" y="3953090"/>
                  <a:pt x="5387791" y="4003705"/>
                  <a:pt x="5379355" y="4062754"/>
                </a:cubicBezTo>
                <a:lnTo>
                  <a:pt x="5387791" y="4071190"/>
                </a:lnTo>
                <a:cubicBezTo>
                  <a:pt x="5387790" y="4088061"/>
                  <a:pt x="5379355" y="4096495"/>
                  <a:pt x="5379355" y="4113369"/>
                </a:cubicBezTo>
                <a:cubicBezTo>
                  <a:pt x="5379355" y="4104933"/>
                  <a:pt x="5370919" y="4113368"/>
                  <a:pt x="5370919" y="4121804"/>
                </a:cubicBezTo>
                <a:cubicBezTo>
                  <a:pt x="5379355" y="4121802"/>
                  <a:pt x="5379355" y="4130239"/>
                  <a:pt x="5379355" y="4138676"/>
                </a:cubicBezTo>
                <a:cubicBezTo>
                  <a:pt x="5379355" y="4155546"/>
                  <a:pt x="5370917" y="4172417"/>
                  <a:pt x="5370918" y="4189288"/>
                </a:cubicBezTo>
                <a:cubicBezTo>
                  <a:pt x="5370918" y="4192101"/>
                  <a:pt x="5370918" y="4194913"/>
                  <a:pt x="5370916" y="4197726"/>
                </a:cubicBezTo>
                <a:cubicBezTo>
                  <a:pt x="5370918" y="4206160"/>
                  <a:pt x="5362484" y="4214597"/>
                  <a:pt x="5362483" y="4223033"/>
                </a:cubicBezTo>
                <a:lnTo>
                  <a:pt x="5362484" y="4231465"/>
                </a:lnTo>
                <a:lnTo>
                  <a:pt x="5362484" y="4239904"/>
                </a:lnTo>
                <a:cubicBezTo>
                  <a:pt x="5354048" y="4290517"/>
                  <a:pt x="5337175" y="4341131"/>
                  <a:pt x="5328741" y="4383310"/>
                </a:cubicBezTo>
                <a:cubicBezTo>
                  <a:pt x="5328741" y="4383310"/>
                  <a:pt x="5337176" y="4400179"/>
                  <a:pt x="5328741" y="4408617"/>
                </a:cubicBezTo>
                <a:cubicBezTo>
                  <a:pt x="5328742" y="4411429"/>
                  <a:pt x="5328741" y="4414241"/>
                  <a:pt x="5328743" y="4417053"/>
                </a:cubicBezTo>
                <a:cubicBezTo>
                  <a:pt x="5328741" y="4408617"/>
                  <a:pt x="5328741" y="4433924"/>
                  <a:pt x="5328743" y="4450795"/>
                </a:cubicBezTo>
                <a:cubicBezTo>
                  <a:pt x="5320305" y="4484536"/>
                  <a:pt x="5303434" y="4518279"/>
                  <a:pt x="5294997" y="4543588"/>
                </a:cubicBezTo>
                <a:cubicBezTo>
                  <a:pt x="5252819" y="4686995"/>
                  <a:pt x="5219075" y="4796658"/>
                  <a:pt x="5185332" y="4897886"/>
                </a:cubicBezTo>
                <a:lnTo>
                  <a:pt x="5185333" y="4906322"/>
                </a:lnTo>
                <a:lnTo>
                  <a:pt x="5176898" y="4914756"/>
                </a:lnTo>
                <a:cubicBezTo>
                  <a:pt x="5155808" y="4952718"/>
                  <a:pt x="5134719" y="4988568"/>
                  <a:pt x="5113630" y="5026528"/>
                </a:cubicBezTo>
                <a:lnTo>
                  <a:pt x="5057164" y="5137575"/>
                </a:lnTo>
                <a:lnTo>
                  <a:pt x="5058139" y="5135139"/>
                </a:lnTo>
                <a:cubicBezTo>
                  <a:pt x="5061961" y="5124594"/>
                  <a:pt x="5065125" y="5115105"/>
                  <a:pt x="5067233" y="5108777"/>
                </a:cubicBezTo>
                <a:cubicBezTo>
                  <a:pt x="5067233" y="5100343"/>
                  <a:pt x="5075669" y="5091906"/>
                  <a:pt x="5075669" y="5091906"/>
                </a:cubicBezTo>
                <a:cubicBezTo>
                  <a:pt x="5092540" y="5058163"/>
                  <a:pt x="5109411" y="5041293"/>
                  <a:pt x="5100977" y="5032856"/>
                </a:cubicBezTo>
                <a:cubicBezTo>
                  <a:pt x="5117847" y="5024421"/>
                  <a:pt x="5134719" y="4973806"/>
                  <a:pt x="5143155" y="4931629"/>
                </a:cubicBezTo>
                <a:cubicBezTo>
                  <a:pt x="5143154" y="4923193"/>
                  <a:pt x="5143154" y="4914755"/>
                  <a:pt x="5151590" y="4914756"/>
                </a:cubicBezTo>
                <a:cubicBezTo>
                  <a:pt x="5151590" y="4914756"/>
                  <a:pt x="5160026" y="4906320"/>
                  <a:pt x="5160025" y="4897886"/>
                </a:cubicBezTo>
                <a:lnTo>
                  <a:pt x="5151590" y="4889450"/>
                </a:lnTo>
                <a:cubicBezTo>
                  <a:pt x="5143157" y="4889451"/>
                  <a:pt x="5134719" y="4906322"/>
                  <a:pt x="5126283" y="4923193"/>
                </a:cubicBezTo>
                <a:lnTo>
                  <a:pt x="5126282" y="4931629"/>
                </a:lnTo>
                <a:cubicBezTo>
                  <a:pt x="5092539" y="4999113"/>
                  <a:pt x="5075669" y="5024420"/>
                  <a:pt x="5058797" y="5083468"/>
                </a:cubicBezTo>
                <a:lnTo>
                  <a:pt x="5058797" y="5091906"/>
                </a:lnTo>
                <a:cubicBezTo>
                  <a:pt x="5050364" y="5100343"/>
                  <a:pt x="5033490" y="5125649"/>
                  <a:pt x="5025055" y="5134082"/>
                </a:cubicBezTo>
                <a:lnTo>
                  <a:pt x="4999746" y="5184698"/>
                </a:lnTo>
                <a:cubicBezTo>
                  <a:pt x="4987093" y="5214223"/>
                  <a:pt x="4972332" y="5250076"/>
                  <a:pt x="4954406" y="5285927"/>
                </a:cubicBezTo>
                <a:lnTo>
                  <a:pt x="4900498" y="5370762"/>
                </a:lnTo>
                <a:lnTo>
                  <a:pt x="4898519" y="5361848"/>
                </a:lnTo>
                <a:cubicBezTo>
                  <a:pt x="4831032" y="5496818"/>
                  <a:pt x="4755112" y="5614916"/>
                  <a:pt x="4662316" y="5749889"/>
                </a:cubicBezTo>
                <a:lnTo>
                  <a:pt x="4653884" y="5749889"/>
                </a:lnTo>
                <a:cubicBezTo>
                  <a:pt x="4653883" y="5752701"/>
                  <a:pt x="4653884" y="5755513"/>
                  <a:pt x="4653883" y="5758325"/>
                </a:cubicBezTo>
                <a:lnTo>
                  <a:pt x="4653883" y="5766759"/>
                </a:lnTo>
                <a:cubicBezTo>
                  <a:pt x="4645447" y="5775196"/>
                  <a:pt x="4628576" y="5783632"/>
                  <a:pt x="4620140" y="5792066"/>
                </a:cubicBezTo>
                <a:cubicBezTo>
                  <a:pt x="4637009" y="5817375"/>
                  <a:pt x="4577961" y="5867989"/>
                  <a:pt x="4552653" y="5910164"/>
                </a:cubicBezTo>
                <a:cubicBezTo>
                  <a:pt x="4544219" y="5901728"/>
                  <a:pt x="4561089" y="5884859"/>
                  <a:pt x="4552654" y="5884859"/>
                </a:cubicBezTo>
                <a:cubicBezTo>
                  <a:pt x="4510474" y="5927039"/>
                  <a:pt x="4569528" y="5893295"/>
                  <a:pt x="4527347" y="5943909"/>
                </a:cubicBezTo>
                <a:cubicBezTo>
                  <a:pt x="4518910" y="5943909"/>
                  <a:pt x="4527346" y="5935473"/>
                  <a:pt x="4518911" y="5935473"/>
                </a:cubicBezTo>
                <a:cubicBezTo>
                  <a:pt x="4485167" y="5994523"/>
                  <a:pt x="4434553" y="6036702"/>
                  <a:pt x="4417681" y="6078880"/>
                </a:cubicBezTo>
                <a:cubicBezTo>
                  <a:pt x="4417681" y="6078880"/>
                  <a:pt x="4426117" y="6062009"/>
                  <a:pt x="4409247" y="6078880"/>
                </a:cubicBezTo>
                <a:cubicBezTo>
                  <a:pt x="4400810" y="6121059"/>
                  <a:pt x="4350199" y="6146366"/>
                  <a:pt x="4316454" y="6180105"/>
                </a:cubicBezTo>
                <a:cubicBezTo>
                  <a:pt x="4291147" y="6230723"/>
                  <a:pt x="4248968" y="6272900"/>
                  <a:pt x="4206789" y="6306641"/>
                </a:cubicBezTo>
                <a:cubicBezTo>
                  <a:pt x="4185699" y="6323514"/>
                  <a:pt x="4164611" y="6340386"/>
                  <a:pt x="4142466" y="6360420"/>
                </a:cubicBezTo>
                <a:lnTo>
                  <a:pt x="4080254" y="6424489"/>
                </a:lnTo>
                <a:lnTo>
                  <a:pt x="4080254" y="6416307"/>
                </a:lnTo>
                <a:cubicBezTo>
                  <a:pt x="4071817" y="6416305"/>
                  <a:pt x="4071817" y="6416305"/>
                  <a:pt x="4071818" y="6424743"/>
                </a:cubicBezTo>
                <a:lnTo>
                  <a:pt x="4063381" y="6441614"/>
                </a:lnTo>
                <a:lnTo>
                  <a:pt x="4063381" y="6433176"/>
                </a:lnTo>
                <a:cubicBezTo>
                  <a:pt x="4046510" y="6441614"/>
                  <a:pt x="4029637" y="6458484"/>
                  <a:pt x="4012767" y="6483791"/>
                </a:cubicBezTo>
                <a:lnTo>
                  <a:pt x="4012768" y="6492227"/>
                </a:lnTo>
                <a:cubicBezTo>
                  <a:pt x="4012769" y="6500664"/>
                  <a:pt x="4004330" y="6500665"/>
                  <a:pt x="4004330" y="6509098"/>
                </a:cubicBezTo>
                <a:cubicBezTo>
                  <a:pt x="4004330" y="6500665"/>
                  <a:pt x="4012768" y="6492227"/>
                  <a:pt x="4004330" y="6492227"/>
                </a:cubicBezTo>
                <a:lnTo>
                  <a:pt x="3979024" y="6517534"/>
                </a:lnTo>
                <a:lnTo>
                  <a:pt x="3979025" y="6509096"/>
                </a:lnTo>
                <a:lnTo>
                  <a:pt x="3979024" y="6500664"/>
                </a:lnTo>
                <a:lnTo>
                  <a:pt x="3970588" y="6500664"/>
                </a:lnTo>
                <a:lnTo>
                  <a:pt x="3970588" y="6517534"/>
                </a:lnTo>
                <a:cubicBezTo>
                  <a:pt x="3970588" y="6520347"/>
                  <a:pt x="3970589" y="6523159"/>
                  <a:pt x="3970590" y="6525971"/>
                </a:cubicBezTo>
                <a:lnTo>
                  <a:pt x="3962153" y="6534407"/>
                </a:lnTo>
                <a:lnTo>
                  <a:pt x="3953718" y="6534407"/>
                </a:lnTo>
                <a:lnTo>
                  <a:pt x="3945280" y="6534407"/>
                </a:lnTo>
                <a:lnTo>
                  <a:pt x="3945281" y="6542841"/>
                </a:lnTo>
                <a:lnTo>
                  <a:pt x="3945280" y="6551277"/>
                </a:lnTo>
                <a:cubicBezTo>
                  <a:pt x="3936845" y="6559714"/>
                  <a:pt x="3928411" y="6568146"/>
                  <a:pt x="3919974" y="6568148"/>
                </a:cubicBezTo>
                <a:cubicBezTo>
                  <a:pt x="3919974" y="6565337"/>
                  <a:pt x="3919975" y="6562525"/>
                  <a:pt x="3919976" y="6559714"/>
                </a:cubicBezTo>
                <a:lnTo>
                  <a:pt x="3911538" y="6568148"/>
                </a:lnTo>
                <a:lnTo>
                  <a:pt x="3903102" y="6576584"/>
                </a:lnTo>
                <a:cubicBezTo>
                  <a:pt x="3903102" y="6576584"/>
                  <a:pt x="3894667" y="6585021"/>
                  <a:pt x="3894667" y="6593455"/>
                </a:cubicBezTo>
                <a:lnTo>
                  <a:pt x="3894667" y="6585021"/>
                </a:lnTo>
                <a:cubicBezTo>
                  <a:pt x="3886231" y="6585020"/>
                  <a:pt x="3877794" y="6593455"/>
                  <a:pt x="3860924" y="6601891"/>
                </a:cubicBezTo>
                <a:cubicBezTo>
                  <a:pt x="3869358" y="6585021"/>
                  <a:pt x="3852488" y="6601889"/>
                  <a:pt x="3860924" y="6585021"/>
                </a:cubicBezTo>
                <a:lnTo>
                  <a:pt x="3827181" y="6610327"/>
                </a:lnTo>
                <a:lnTo>
                  <a:pt x="3827182" y="6601891"/>
                </a:lnTo>
                <a:lnTo>
                  <a:pt x="3835618" y="6593455"/>
                </a:lnTo>
                <a:cubicBezTo>
                  <a:pt x="3835618" y="6593455"/>
                  <a:pt x="3844051" y="6593453"/>
                  <a:pt x="3835617" y="6585021"/>
                </a:cubicBezTo>
                <a:lnTo>
                  <a:pt x="3827181" y="6593455"/>
                </a:lnTo>
                <a:lnTo>
                  <a:pt x="3818745" y="6601891"/>
                </a:lnTo>
                <a:cubicBezTo>
                  <a:pt x="3818745" y="6610327"/>
                  <a:pt x="3810311" y="6610327"/>
                  <a:pt x="3810309" y="6618762"/>
                </a:cubicBezTo>
                <a:cubicBezTo>
                  <a:pt x="3810309" y="6618762"/>
                  <a:pt x="3818745" y="6627198"/>
                  <a:pt x="3827181" y="6618762"/>
                </a:cubicBezTo>
                <a:lnTo>
                  <a:pt x="3818745" y="6627198"/>
                </a:lnTo>
                <a:cubicBezTo>
                  <a:pt x="3793437" y="6660942"/>
                  <a:pt x="3785001" y="6652506"/>
                  <a:pt x="3776566" y="6677812"/>
                </a:cubicBezTo>
                <a:cubicBezTo>
                  <a:pt x="3793437" y="6660942"/>
                  <a:pt x="3801875" y="6669377"/>
                  <a:pt x="3810308" y="6669377"/>
                </a:cubicBezTo>
                <a:cubicBezTo>
                  <a:pt x="3801875" y="6677812"/>
                  <a:pt x="3785002" y="6686248"/>
                  <a:pt x="3776566" y="6694684"/>
                </a:cubicBezTo>
                <a:lnTo>
                  <a:pt x="3751259" y="6719991"/>
                </a:lnTo>
                <a:cubicBezTo>
                  <a:pt x="3742825" y="6719991"/>
                  <a:pt x="3734388" y="6728426"/>
                  <a:pt x="3734388" y="6728426"/>
                </a:cubicBezTo>
                <a:cubicBezTo>
                  <a:pt x="3725952" y="6728426"/>
                  <a:pt x="3734388" y="6719991"/>
                  <a:pt x="3734390" y="6711555"/>
                </a:cubicBezTo>
                <a:lnTo>
                  <a:pt x="3700645" y="6745297"/>
                </a:lnTo>
                <a:lnTo>
                  <a:pt x="3692211" y="6736862"/>
                </a:lnTo>
                <a:cubicBezTo>
                  <a:pt x="3692211" y="6736862"/>
                  <a:pt x="3692209" y="6728426"/>
                  <a:pt x="3700645" y="6728426"/>
                </a:cubicBezTo>
                <a:lnTo>
                  <a:pt x="3700645" y="6719990"/>
                </a:lnTo>
                <a:lnTo>
                  <a:pt x="3692209" y="6719991"/>
                </a:lnTo>
                <a:cubicBezTo>
                  <a:pt x="3683775" y="6719991"/>
                  <a:pt x="3683775" y="6728426"/>
                  <a:pt x="3683775" y="6728426"/>
                </a:cubicBezTo>
                <a:lnTo>
                  <a:pt x="3683775" y="6736862"/>
                </a:lnTo>
                <a:cubicBezTo>
                  <a:pt x="3683775" y="6736862"/>
                  <a:pt x="3675339" y="6736862"/>
                  <a:pt x="3675338" y="6745298"/>
                </a:cubicBezTo>
                <a:lnTo>
                  <a:pt x="3666902" y="6753735"/>
                </a:lnTo>
                <a:lnTo>
                  <a:pt x="3658466" y="6753734"/>
                </a:lnTo>
                <a:lnTo>
                  <a:pt x="3658466" y="6762169"/>
                </a:lnTo>
                <a:lnTo>
                  <a:pt x="3650032" y="6762169"/>
                </a:lnTo>
                <a:cubicBezTo>
                  <a:pt x="3650031" y="6759357"/>
                  <a:pt x="3650031" y="6756546"/>
                  <a:pt x="3650030" y="6753734"/>
                </a:cubicBezTo>
                <a:lnTo>
                  <a:pt x="3658466" y="6736862"/>
                </a:lnTo>
                <a:cubicBezTo>
                  <a:pt x="3666902" y="6728426"/>
                  <a:pt x="3675341" y="6728426"/>
                  <a:pt x="3675338" y="6719991"/>
                </a:cubicBezTo>
                <a:lnTo>
                  <a:pt x="3666902" y="6719989"/>
                </a:lnTo>
                <a:cubicBezTo>
                  <a:pt x="3658465" y="6719991"/>
                  <a:pt x="3658466" y="6728426"/>
                  <a:pt x="3658466" y="6728426"/>
                </a:cubicBezTo>
                <a:cubicBezTo>
                  <a:pt x="3641596" y="6736862"/>
                  <a:pt x="3641596" y="6745298"/>
                  <a:pt x="3633159" y="6753734"/>
                </a:cubicBezTo>
                <a:lnTo>
                  <a:pt x="3633159" y="6762169"/>
                </a:lnTo>
                <a:cubicBezTo>
                  <a:pt x="3624723" y="6779039"/>
                  <a:pt x="3616289" y="6779041"/>
                  <a:pt x="3616289" y="6787476"/>
                </a:cubicBezTo>
                <a:cubicBezTo>
                  <a:pt x="3599417" y="6800129"/>
                  <a:pt x="3580437" y="6812782"/>
                  <a:pt x="3561456" y="6826490"/>
                </a:cubicBezTo>
                <a:lnTo>
                  <a:pt x="3523349" y="6858000"/>
                </a:lnTo>
                <a:lnTo>
                  <a:pt x="0" y="6858000"/>
                </a:lnTo>
                <a:close/>
              </a:path>
            </a:pathLst>
          </a:custGeom>
          <a:solidFill>
            <a:prstClr val="white">
              <a:lumMod val="95000"/>
            </a:prstClr>
          </a:solid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0" y="1918544"/>
            <a:ext cx="11431630" cy="1405526"/>
            <a:chOff x="0" y="2023474"/>
            <a:chExt cx="11431630" cy="1405526"/>
          </a:xfrm>
          <a:solidFill>
            <a:schemeClr val="accent1"/>
          </a:solidFill>
        </p:grpSpPr>
        <p:sp>
          <p:nvSpPr>
            <p:cNvPr id="4" name="Rectangle 3"/>
            <p:cNvSpPr/>
            <p:nvPr userDrawn="1"/>
          </p:nvSpPr>
          <p:spPr>
            <a:xfrm>
              <a:off x="0" y="3200400"/>
              <a:ext cx="6135482" cy="2286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userDrawn="1"/>
          </p:nvSpPr>
          <p:spPr>
            <a:xfrm rot="2727637">
              <a:off x="7154945" y="448707"/>
              <a:ext cx="228600" cy="341351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5"/>
            <p:cNvSpPr/>
            <p:nvPr userDrawn="1"/>
          </p:nvSpPr>
          <p:spPr>
            <a:xfrm rot="18872363" flipH="1">
              <a:off x="9542351" y="362795"/>
              <a:ext cx="228600" cy="3549958"/>
            </a:xfrm>
            <a:custGeom>
              <a:avLst/>
              <a:gdLst>
                <a:gd name="connsiteX0" fmla="*/ 0 w 228600"/>
                <a:gd name="connsiteY0" fmla="*/ 0 h 3549958"/>
                <a:gd name="connsiteX1" fmla="*/ 0 w 228600"/>
                <a:gd name="connsiteY1" fmla="*/ 3549958 h 3549958"/>
                <a:gd name="connsiteX2" fmla="*/ 10901 w 228600"/>
                <a:gd name="connsiteY2" fmla="*/ 3549958 h 3549958"/>
                <a:gd name="connsiteX3" fmla="*/ 228600 w 228600"/>
                <a:gd name="connsiteY3" fmla="*/ 3328731 h 3549958"/>
                <a:gd name="connsiteX4" fmla="*/ 228600 w 228600"/>
                <a:gd name="connsiteY4" fmla="*/ 0 h 35499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600" h="3549958">
                  <a:moveTo>
                    <a:pt x="0" y="0"/>
                  </a:moveTo>
                  <a:lnTo>
                    <a:pt x="0" y="3549958"/>
                  </a:lnTo>
                  <a:lnTo>
                    <a:pt x="10901" y="3549958"/>
                  </a:lnTo>
                  <a:lnTo>
                    <a:pt x="228600" y="3328731"/>
                  </a:lnTo>
                  <a:lnTo>
                    <a:pt x="228600" y="0"/>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 name="Group 6"/>
          <p:cNvGrpSpPr/>
          <p:nvPr/>
        </p:nvGrpSpPr>
        <p:grpSpPr>
          <a:xfrm rot="10800000">
            <a:off x="5518929" y="3559557"/>
            <a:ext cx="6673071" cy="1405526"/>
            <a:chOff x="4758559" y="2023474"/>
            <a:chExt cx="6673071" cy="1405526"/>
          </a:xfrm>
          <a:solidFill>
            <a:schemeClr val="accent1"/>
          </a:solidFill>
        </p:grpSpPr>
        <p:sp>
          <p:nvSpPr>
            <p:cNvPr id="8" name="Rectangle 7"/>
            <p:cNvSpPr/>
            <p:nvPr userDrawn="1"/>
          </p:nvSpPr>
          <p:spPr>
            <a:xfrm>
              <a:off x="4758559" y="3200400"/>
              <a:ext cx="1376923" cy="2286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userDrawn="1"/>
          </p:nvSpPr>
          <p:spPr>
            <a:xfrm rot="2727637">
              <a:off x="7154945" y="448707"/>
              <a:ext cx="228600" cy="341351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p:cNvSpPr/>
            <p:nvPr userDrawn="1"/>
          </p:nvSpPr>
          <p:spPr>
            <a:xfrm rot="18872363" flipH="1">
              <a:off x="9542351" y="362795"/>
              <a:ext cx="228600" cy="3549958"/>
            </a:xfrm>
            <a:custGeom>
              <a:avLst/>
              <a:gdLst>
                <a:gd name="connsiteX0" fmla="*/ 0 w 228600"/>
                <a:gd name="connsiteY0" fmla="*/ 0 h 3549958"/>
                <a:gd name="connsiteX1" fmla="*/ 0 w 228600"/>
                <a:gd name="connsiteY1" fmla="*/ 3549958 h 3549958"/>
                <a:gd name="connsiteX2" fmla="*/ 10901 w 228600"/>
                <a:gd name="connsiteY2" fmla="*/ 3549958 h 3549958"/>
                <a:gd name="connsiteX3" fmla="*/ 228600 w 228600"/>
                <a:gd name="connsiteY3" fmla="*/ 3328731 h 3549958"/>
                <a:gd name="connsiteX4" fmla="*/ 228600 w 228600"/>
                <a:gd name="connsiteY4" fmla="*/ 0 h 35499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600" h="3549958">
                  <a:moveTo>
                    <a:pt x="0" y="0"/>
                  </a:moveTo>
                  <a:lnTo>
                    <a:pt x="0" y="3549958"/>
                  </a:lnTo>
                  <a:lnTo>
                    <a:pt x="10901" y="3549958"/>
                  </a:lnTo>
                  <a:lnTo>
                    <a:pt x="228600" y="3328731"/>
                  </a:lnTo>
                  <a:lnTo>
                    <a:pt x="228600" y="0"/>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8" name="TextBox 27"/>
          <p:cNvSpPr txBox="1"/>
          <p:nvPr/>
        </p:nvSpPr>
        <p:spPr>
          <a:xfrm>
            <a:off x="334204" y="3494987"/>
            <a:ext cx="5467073" cy="3077766"/>
          </a:xfrm>
          <a:prstGeom prst="rect">
            <a:avLst/>
          </a:prstGeom>
          <a:noFill/>
        </p:spPr>
        <p:txBody>
          <a:bodyPr wrap="square" rtlCol="0" anchor="ctr">
            <a:spAutoFit/>
          </a:bodyPr>
          <a:lstStyle/>
          <a:p>
            <a:pPr marL="285750" indent="-285750" algn="just">
              <a:lnSpc>
                <a:spcPct val="150000"/>
              </a:lnSpc>
              <a:buFont typeface="Arial" panose="020B0604020202020204" pitchFamily="34" charset="0"/>
              <a:buChar char="•"/>
            </a:pPr>
            <a:r>
              <a:rPr lang="en-US" dirty="0"/>
              <a:t>Sainsbury’s is the second-largest retail chain and was established in 1869.</a:t>
            </a:r>
          </a:p>
          <a:p>
            <a:pPr marL="285750" indent="-285750" algn="just">
              <a:lnSpc>
                <a:spcPct val="150000"/>
              </a:lnSpc>
              <a:buFont typeface="Arial" panose="020B0604020202020204" pitchFamily="34" charset="0"/>
              <a:buChar char="•"/>
            </a:pPr>
            <a:r>
              <a:rPr lang="en-US" dirty="0"/>
              <a:t> It offers apparel, foodstuffs, and domestic-purpose items.</a:t>
            </a:r>
          </a:p>
          <a:p>
            <a:pPr marL="285750" indent="-285750" algn="just">
              <a:lnSpc>
                <a:spcPct val="150000"/>
              </a:lnSpc>
              <a:buFont typeface="Arial" panose="020B0604020202020204" pitchFamily="34" charset="0"/>
              <a:buChar char="•"/>
            </a:pPr>
            <a:r>
              <a:rPr lang="en-US" dirty="0"/>
              <a:t>Recruits a massive workforce throughout the United Kingdom </a:t>
            </a:r>
            <a:r>
              <a:rPr lang="en-US" sz="1600" dirty="0"/>
              <a:t>(McHugh, 2024).</a:t>
            </a:r>
            <a:endParaRPr lang="en-US" dirty="0"/>
          </a:p>
          <a:p>
            <a:pPr marL="285750" indent="-285750" algn="just">
              <a:buFont typeface="Arial" panose="020B0604020202020204" pitchFamily="34" charset="0"/>
              <a:buChar char="•"/>
            </a:pPr>
            <a:endParaRPr lang="en-US" dirty="0"/>
          </a:p>
          <a:p>
            <a:pPr algn="ctr"/>
            <a:endParaRPr lang="ko-KR" altLang="en-US" sz="1400" b="1" dirty="0">
              <a:solidFill>
                <a:srgbClr val="262626"/>
              </a:solidFill>
              <a:cs typeface="Arial" panose="020B0604020202020204" pitchFamily="34" charset="0"/>
            </a:endParaRPr>
          </a:p>
        </p:txBody>
      </p:sp>
      <p:sp>
        <p:nvSpPr>
          <p:cNvPr id="36" name="TextBox 35"/>
          <p:cNvSpPr txBox="1"/>
          <p:nvPr/>
        </p:nvSpPr>
        <p:spPr>
          <a:xfrm>
            <a:off x="328696" y="964212"/>
            <a:ext cx="7456266" cy="646331"/>
          </a:xfrm>
          <a:prstGeom prst="rect">
            <a:avLst/>
          </a:prstGeom>
          <a:noFill/>
        </p:spPr>
        <p:txBody>
          <a:bodyPr wrap="square" rtlCol="0" anchor="ctr">
            <a:spAutoFit/>
          </a:bodyPr>
          <a:lstStyle/>
          <a:p>
            <a:pPr algn="ctr"/>
            <a:r>
              <a:rPr lang="en-US" sz="3600" b="1" dirty="0">
                <a:solidFill>
                  <a:schemeClr val="accent1"/>
                </a:solidFill>
                <a:latin typeface="Arial" panose="020B0604020202020204" pitchFamily="34" charset="0"/>
                <a:cs typeface="Arial" panose="020B0604020202020204" pitchFamily="34" charset="0"/>
              </a:rPr>
              <a:t>Concise Overview of Sainsbury’s </a:t>
            </a:r>
          </a:p>
        </p:txBody>
      </p:sp>
      <p:pic>
        <p:nvPicPr>
          <p:cNvPr id="41" name="Picture Placeholder 40"/>
          <p:cNvPicPr>
            <a:picLocks noGrp="1" noChangeAspect="1"/>
          </p:cNvPicPr>
          <p:nvPr>
            <p:ph type="pic" idx="12"/>
          </p:nvPr>
        </p:nvPicPr>
        <p:blipFill>
          <a:blip r:embed="rId3">
            <a:extLst>
              <a:ext uri="{28A0092B-C50C-407E-A947-70E740481C1C}">
                <a14:useLocalDpi xmlns:a14="http://schemas.microsoft.com/office/drawing/2010/main" val="0"/>
              </a:ext>
            </a:extLst>
          </a:blip>
          <a:srcRect l="12407" r="12407"/>
          <a:stretch>
            <a:fillRect/>
          </a:stretch>
        </p:blipFill>
        <p:spPr>
          <a:custGeom>
            <a:avLst/>
            <a:gdLst>
              <a:gd name="connsiteX0" fmla="*/ 1550269 w 3100540"/>
              <a:gd name="connsiteY0" fmla="*/ 0 h 3100540"/>
              <a:gd name="connsiteX1" fmla="*/ 1677815 w 3100540"/>
              <a:gd name="connsiteY1" fmla="*/ 52831 h 3100540"/>
              <a:gd name="connsiteX2" fmla="*/ 3047709 w 3100540"/>
              <a:gd name="connsiteY2" fmla="*/ 1422726 h 3100540"/>
              <a:gd name="connsiteX3" fmla="*/ 3047709 w 3100540"/>
              <a:gd name="connsiteY3" fmla="*/ 1677816 h 3100540"/>
              <a:gd name="connsiteX4" fmla="*/ 1677816 w 3100540"/>
              <a:gd name="connsiteY4" fmla="*/ 3047709 h 3100540"/>
              <a:gd name="connsiteX5" fmla="*/ 1422726 w 3100540"/>
              <a:gd name="connsiteY5" fmla="*/ 3047709 h 3100540"/>
              <a:gd name="connsiteX6" fmla="*/ 52831 w 3100540"/>
              <a:gd name="connsiteY6" fmla="*/ 1677814 h 3100540"/>
              <a:gd name="connsiteX7" fmla="*/ 52831 w 3100540"/>
              <a:gd name="connsiteY7" fmla="*/ 1422724 h 3100540"/>
              <a:gd name="connsiteX8" fmla="*/ 1422724 w 3100540"/>
              <a:gd name="connsiteY8" fmla="*/ 52831 h 3100540"/>
              <a:gd name="connsiteX9" fmla="*/ 1550269 w 3100540"/>
              <a:gd name="connsiteY9" fmla="*/ 0 h 3100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00540" h="3100540">
                <a:moveTo>
                  <a:pt x="1550269" y="0"/>
                </a:moveTo>
                <a:cubicBezTo>
                  <a:pt x="1596432" y="0"/>
                  <a:pt x="1642594" y="17610"/>
                  <a:pt x="1677815" y="52831"/>
                </a:cubicBezTo>
                <a:lnTo>
                  <a:pt x="3047709" y="1422726"/>
                </a:lnTo>
                <a:cubicBezTo>
                  <a:pt x="3118151" y="1493167"/>
                  <a:pt x="3118151" y="1607375"/>
                  <a:pt x="3047709" y="1677816"/>
                </a:cubicBezTo>
                <a:lnTo>
                  <a:pt x="1677816" y="3047709"/>
                </a:lnTo>
                <a:cubicBezTo>
                  <a:pt x="1607375" y="3118151"/>
                  <a:pt x="1493167" y="3118151"/>
                  <a:pt x="1422726" y="3047709"/>
                </a:cubicBezTo>
                <a:lnTo>
                  <a:pt x="52831" y="1677814"/>
                </a:lnTo>
                <a:cubicBezTo>
                  <a:pt x="-17610" y="1607373"/>
                  <a:pt x="-17610" y="1493166"/>
                  <a:pt x="52831" y="1422724"/>
                </a:cubicBezTo>
                <a:lnTo>
                  <a:pt x="1422724" y="52831"/>
                </a:lnTo>
                <a:cubicBezTo>
                  <a:pt x="1457945" y="17610"/>
                  <a:pt x="1504107" y="0"/>
                  <a:pt x="1550269" y="0"/>
                </a:cubicBezTo>
                <a:close/>
              </a:path>
            </a:pathLst>
          </a:custGeom>
          <a:solidFill>
            <a:prstClr val="white">
              <a:lumMod val="95000"/>
            </a:prstClr>
          </a:solidFill>
          <a:ln w="50800">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0" name="Group 29"/>
          <p:cNvGrpSpPr/>
          <p:nvPr/>
        </p:nvGrpSpPr>
        <p:grpSpPr>
          <a:xfrm>
            <a:off x="226442" y="-20084"/>
            <a:ext cx="762976" cy="2936601"/>
            <a:chOff x="3158599" y="-1847"/>
            <a:chExt cx="762976" cy="2936601"/>
          </a:xfrm>
          <a:solidFill>
            <a:schemeClr val="accent4"/>
          </a:solidFill>
        </p:grpSpPr>
        <p:sp>
          <p:nvSpPr>
            <p:cNvPr id="6" name="Rectangle 5"/>
            <p:cNvSpPr/>
            <p:nvPr/>
          </p:nvSpPr>
          <p:spPr>
            <a:xfrm>
              <a:off x="3501625" y="-1847"/>
              <a:ext cx="72000" cy="173736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ko-KR" altLang="en-US" sz="2700" dirty="0">
                <a:solidFill>
                  <a:schemeClr val="tx1"/>
                </a:solidFill>
              </a:endParaRPr>
            </a:p>
          </p:txBody>
        </p:sp>
        <p:sp>
          <p:nvSpPr>
            <p:cNvPr id="26" name="Freeform: Shape 25"/>
            <p:cNvSpPr/>
            <p:nvPr/>
          </p:nvSpPr>
          <p:spPr>
            <a:xfrm rot="5400000" flipH="1">
              <a:off x="2911264" y="1924443"/>
              <a:ext cx="1257646" cy="762976"/>
            </a:xfrm>
            <a:custGeom>
              <a:avLst/>
              <a:gdLst>
                <a:gd name="connsiteX0" fmla="*/ 782320 w 1075004"/>
                <a:gd name="connsiteY0" fmla="*/ 253919 h 652173"/>
                <a:gd name="connsiteX1" fmla="*/ 763875 w 1075004"/>
                <a:gd name="connsiteY1" fmla="*/ 269396 h 652173"/>
                <a:gd name="connsiteX2" fmla="*/ 421371 w 1075004"/>
                <a:gd name="connsiteY2" fmla="*/ 239431 h 652173"/>
                <a:gd name="connsiteX3" fmla="*/ 421370 w 1075004"/>
                <a:gd name="connsiteY3" fmla="*/ 253854 h 652173"/>
                <a:gd name="connsiteX4" fmla="*/ 447078 w 1075004"/>
                <a:gd name="connsiteY4" fmla="*/ 253854 h 652173"/>
                <a:gd name="connsiteX5" fmla="*/ 464104 w 1075004"/>
                <a:gd name="connsiteY5" fmla="*/ 270880 h 652173"/>
                <a:gd name="connsiteX6" fmla="*/ 464104 w 1075004"/>
                <a:gd name="connsiteY6" fmla="*/ 270879 h 652173"/>
                <a:gd name="connsiteX7" fmla="*/ 447079 w 1075004"/>
                <a:gd name="connsiteY7" fmla="*/ 287905 h 652173"/>
                <a:gd name="connsiteX8" fmla="*/ 421371 w 1075004"/>
                <a:gd name="connsiteY8" fmla="*/ 287905 h 652173"/>
                <a:gd name="connsiteX9" fmla="*/ 421371 w 1075004"/>
                <a:gd name="connsiteY9" fmla="*/ 311227 h 652173"/>
                <a:gd name="connsiteX10" fmla="*/ 447078 w 1075004"/>
                <a:gd name="connsiteY10" fmla="*/ 311227 h 652173"/>
                <a:gd name="connsiteX11" fmla="*/ 464104 w 1075004"/>
                <a:gd name="connsiteY11" fmla="*/ 328253 h 652173"/>
                <a:gd name="connsiteX12" fmla="*/ 464104 w 1075004"/>
                <a:gd name="connsiteY12" fmla="*/ 328253 h 652173"/>
                <a:gd name="connsiteX13" fmla="*/ 447079 w 1075004"/>
                <a:gd name="connsiteY13" fmla="*/ 345278 h 652173"/>
                <a:gd name="connsiteX14" fmla="*/ 421371 w 1075004"/>
                <a:gd name="connsiteY14" fmla="*/ 345279 h 652173"/>
                <a:gd name="connsiteX15" fmla="*/ 421371 w 1075004"/>
                <a:gd name="connsiteY15" fmla="*/ 368601 h 652173"/>
                <a:gd name="connsiteX16" fmla="*/ 447078 w 1075004"/>
                <a:gd name="connsiteY16" fmla="*/ 368601 h 652173"/>
                <a:gd name="connsiteX17" fmla="*/ 464104 w 1075004"/>
                <a:gd name="connsiteY17" fmla="*/ 385627 h 652173"/>
                <a:gd name="connsiteX18" fmla="*/ 464104 w 1075004"/>
                <a:gd name="connsiteY18" fmla="*/ 385627 h 652173"/>
                <a:gd name="connsiteX19" fmla="*/ 447079 w 1075004"/>
                <a:gd name="connsiteY19" fmla="*/ 402652 h 652173"/>
                <a:gd name="connsiteX20" fmla="*/ 421371 w 1075004"/>
                <a:gd name="connsiteY20" fmla="*/ 402652 h 652173"/>
                <a:gd name="connsiteX21" fmla="*/ 421370 w 1075004"/>
                <a:gd name="connsiteY21" fmla="*/ 417162 h 652173"/>
                <a:gd name="connsiteX22" fmla="*/ 762268 w 1075004"/>
                <a:gd name="connsiteY22" fmla="*/ 381332 h 652173"/>
                <a:gd name="connsiteX23" fmla="*/ 780980 w 1075004"/>
                <a:gd name="connsiteY23" fmla="*/ 396486 h 652173"/>
                <a:gd name="connsiteX24" fmla="*/ 765828 w 1075004"/>
                <a:gd name="connsiteY24" fmla="*/ 415197 h 652173"/>
                <a:gd name="connsiteX25" fmla="*/ 415893 w 1075004"/>
                <a:gd name="connsiteY25" fmla="*/ 451977 h 652173"/>
                <a:gd name="connsiteX26" fmla="*/ 397181 w 1075004"/>
                <a:gd name="connsiteY26" fmla="*/ 436824 h 652173"/>
                <a:gd name="connsiteX27" fmla="*/ 398889 w 1075004"/>
                <a:gd name="connsiteY27" fmla="*/ 431060 h 652173"/>
                <a:gd name="connsiteX28" fmla="*/ 398669 w 1075004"/>
                <a:gd name="connsiteY28" fmla="*/ 430530 h 652173"/>
                <a:gd name="connsiteX29" fmla="*/ 398669 w 1075004"/>
                <a:gd name="connsiteY29" fmla="*/ 402652 h 652173"/>
                <a:gd name="connsiteX30" fmla="*/ 372962 w 1075004"/>
                <a:gd name="connsiteY30" fmla="*/ 402653 h 652173"/>
                <a:gd name="connsiteX31" fmla="*/ 355936 w 1075004"/>
                <a:gd name="connsiteY31" fmla="*/ 385627 h 652173"/>
                <a:gd name="connsiteX32" fmla="*/ 372962 w 1075004"/>
                <a:gd name="connsiteY32" fmla="*/ 368601 h 652173"/>
                <a:gd name="connsiteX33" fmla="*/ 398669 w 1075004"/>
                <a:gd name="connsiteY33" fmla="*/ 368601 h 652173"/>
                <a:gd name="connsiteX34" fmla="*/ 398670 w 1075004"/>
                <a:gd name="connsiteY34" fmla="*/ 345279 h 652173"/>
                <a:gd name="connsiteX35" fmla="*/ 372962 w 1075004"/>
                <a:gd name="connsiteY35" fmla="*/ 345279 h 652173"/>
                <a:gd name="connsiteX36" fmla="*/ 355936 w 1075004"/>
                <a:gd name="connsiteY36" fmla="*/ 328253 h 652173"/>
                <a:gd name="connsiteX37" fmla="*/ 372962 w 1075004"/>
                <a:gd name="connsiteY37" fmla="*/ 311228 h 652173"/>
                <a:gd name="connsiteX38" fmla="*/ 398669 w 1075004"/>
                <a:gd name="connsiteY38" fmla="*/ 311227 h 652173"/>
                <a:gd name="connsiteX39" fmla="*/ 398669 w 1075004"/>
                <a:gd name="connsiteY39" fmla="*/ 287905 h 652173"/>
                <a:gd name="connsiteX40" fmla="*/ 372962 w 1075004"/>
                <a:gd name="connsiteY40" fmla="*/ 287905 h 652173"/>
                <a:gd name="connsiteX41" fmla="*/ 355936 w 1075004"/>
                <a:gd name="connsiteY41" fmla="*/ 270880 h 652173"/>
                <a:gd name="connsiteX42" fmla="*/ 372962 w 1075004"/>
                <a:gd name="connsiteY42" fmla="*/ 253854 h 652173"/>
                <a:gd name="connsiteX43" fmla="*/ 398670 w 1075004"/>
                <a:gd name="connsiteY43" fmla="*/ 253854 h 652173"/>
                <a:gd name="connsiteX44" fmla="*/ 398670 w 1075004"/>
                <a:gd name="connsiteY44" fmla="*/ 226224 h 652173"/>
                <a:gd name="connsiteX45" fmla="*/ 399282 w 1075004"/>
                <a:gd name="connsiteY45" fmla="*/ 224745 h 652173"/>
                <a:gd name="connsiteX46" fmla="*/ 397876 w 1075004"/>
                <a:gd name="connsiteY46" fmla="*/ 220285 h 652173"/>
                <a:gd name="connsiteX47" fmla="*/ 416321 w 1075004"/>
                <a:gd name="connsiteY47" fmla="*/ 204807 h 652173"/>
                <a:gd name="connsiteX48" fmla="*/ 766843 w 1075004"/>
                <a:gd name="connsiteY48" fmla="*/ 235474 h 652173"/>
                <a:gd name="connsiteX49" fmla="*/ 782320 w 1075004"/>
                <a:gd name="connsiteY49" fmla="*/ 253919 h 652173"/>
                <a:gd name="connsiteX50" fmla="*/ 787242 w 1075004"/>
                <a:gd name="connsiteY50" fmla="*/ 326087 h 652173"/>
                <a:gd name="connsiteX51" fmla="*/ 785600 w 1075004"/>
                <a:gd name="connsiteY51" fmla="*/ 324445 h 652173"/>
                <a:gd name="connsiteX52" fmla="*/ 785600 w 1075004"/>
                <a:gd name="connsiteY52" fmla="*/ 237207 h 652173"/>
                <a:gd name="connsiteX53" fmla="*/ 722116 w 1075004"/>
                <a:gd name="connsiteY53" fmla="*/ 173722 h 652173"/>
                <a:gd name="connsiteX54" fmla="*/ 634876 w 1075004"/>
                <a:gd name="connsiteY54" fmla="*/ 173722 h 652173"/>
                <a:gd name="connsiteX55" fmla="*/ 556664 w 1075004"/>
                <a:gd name="connsiteY55" fmla="*/ 95509 h 652173"/>
                <a:gd name="connsiteX56" fmla="*/ 95508 w 1075004"/>
                <a:gd name="connsiteY56" fmla="*/ 95509 h 652173"/>
                <a:gd name="connsiteX57" fmla="*/ 0 w 1075004"/>
                <a:gd name="connsiteY57" fmla="*/ 326087 h 652173"/>
                <a:gd name="connsiteX58" fmla="*/ 95508 w 1075004"/>
                <a:gd name="connsiteY58" fmla="*/ 556665 h 652173"/>
                <a:gd name="connsiteX59" fmla="*/ 556665 w 1075004"/>
                <a:gd name="connsiteY59" fmla="*/ 556665 h 652173"/>
                <a:gd name="connsiteX60" fmla="*/ 634877 w 1075004"/>
                <a:gd name="connsiteY60" fmla="*/ 478452 h 652173"/>
                <a:gd name="connsiteX61" fmla="*/ 722116 w 1075004"/>
                <a:gd name="connsiteY61" fmla="*/ 478453 h 652173"/>
                <a:gd name="connsiteX62" fmla="*/ 785600 w 1075004"/>
                <a:gd name="connsiteY62" fmla="*/ 414968 h 652173"/>
                <a:gd name="connsiteX63" fmla="*/ 785600 w 1075004"/>
                <a:gd name="connsiteY63" fmla="*/ 327729 h 652173"/>
                <a:gd name="connsiteX64" fmla="*/ 893383 w 1075004"/>
                <a:gd name="connsiteY64" fmla="*/ 437430 h 652173"/>
                <a:gd name="connsiteX65" fmla="*/ 893383 w 1075004"/>
                <a:gd name="connsiteY65" fmla="*/ 214743 h 652173"/>
                <a:gd name="connsiteX66" fmla="*/ 864082 w 1075004"/>
                <a:gd name="connsiteY66" fmla="*/ 185442 h 652173"/>
                <a:gd name="connsiteX67" fmla="*/ 834781 w 1075004"/>
                <a:gd name="connsiteY67" fmla="*/ 214743 h 652173"/>
                <a:gd name="connsiteX68" fmla="*/ 834781 w 1075004"/>
                <a:gd name="connsiteY68" fmla="*/ 437431 h 652173"/>
                <a:gd name="connsiteX69" fmla="*/ 864082 w 1075004"/>
                <a:gd name="connsiteY69" fmla="*/ 466732 h 652173"/>
                <a:gd name="connsiteX70" fmla="*/ 864082 w 1075004"/>
                <a:gd name="connsiteY70" fmla="*/ 466731 h 652173"/>
                <a:gd name="connsiteX71" fmla="*/ 893383 w 1075004"/>
                <a:gd name="connsiteY71" fmla="*/ 437430 h 652173"/>
                <a:gd name="connsiteX72" fmla="*/ 984194 w 1075004"/>
                <a:gd name="connsiteY72" fmla="*/ 425710 h 652173"/>
                <a:gd name="connsiteX73" fmla="*/ 984193 w 1075004"/>
                <a:gd name="connsiteY73" fmla="*/ 226464 h 652173"/>
                <a:gd name="connsiteX74" fmla="*/ 954892 w 1075004"/>
                <a:gd name="connsiteY74" fmla="*/ 197162 h 652173"/>
                <a:gd name="connsiteX75" fmla="*/ 925591 w 1075004"/>
                <a:gd name="connsiteY75" fmla="*/ 226464 h 652173"/>
                <a:gd name="connsiteX76" fmla="*/ 925591 w 1075004"/>
                <a:gd name="connsiteY76" fmla="*/ 425710 h 652173"/>
                <a:gd name="connsiteX77" fmla="*/ 954892 w 1075004"/>
                <a:gd name="connsiteY77" fmla="*/ 455011 h 652173"/>
                <a:gd name="connsiteX78" fmla="*/ 954892 w 1075004"/>
                <a:gd name="connsiteY78" fmla="*/ 455011 h 652173"/>
                <a:gd name="connsiteX79" fmla="*/ 984194 w 1075004"/>
                <a:gd name="connsiteY79" fmla="*/ 425710 h 652173"/>
                <a:gd name="connsiteX80" fmla="*/ 1075004 w 1075004"/>
                <a:gd name="connsiteY80" fmla="*/ 402268 h 652173"/>
                <a:gd name="connsiteX81" fmla="*/ 1075004 w 1075004"/>
                <a:gd name="connsiteY81" fmla="*/ 249904 h 652173"/>
                <a:gd name="connsiteX82" fmla="*/ 1045703 w 1075004"/>
                <a:gd name="connsiteY82" fmla="*/ 220603 h 652173"/>
                <a:gd name="connsiteX83" fmla="*/ 1016402 w 1075004"/>
                <a:gd name="connsiteY83" fmla="*/ 249904 h 652173"/>
                <a:gd name="connsiteX84" fmla="*/ 1016402 w 1075004"/>
                <a:gd name="connsiteY84" fmla="*/ 402269 h 652173"/>
                <a:gd name="connsiteX85" fmla="*/ 1045703 w 1075004"/>
                <a:gd name="connsiteY85" fmla="*/ 431570 h 652173"/>
                <a:gd name="connsiteX86" fmla="*/ 1045703 w 1075004"/>
                <a:gd name="connsiteY86" fmla="*/ 431570 h 652173"/>
                <a:gd name="connsiteX87" fmla="*/ 1075004 w 1075004"/>
                <a:gd name="connsiteY87" fmla="*/ 402268 h 652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Lst>
              <a:rect l="l" t="t" r="r" b="b"/>
              <a:pathLst>
                <a:path w="1075004" h="652173">
                  <a:moveTo>
                    <a:pt x="782320" y="253919"/>
                  </a:moveTo>
                  <a:cubicBezTo>
                    <a:pt x="781500" y="263286"/>
                    <a:pt x="773242" y="270215"/>
                    <a:pt x="763875" y="269396"/>
                  </a:cubicBezTo>
                  <a:cubicBezTo>
                    <a:pt x="649707" y="259408"/>
                    <a:pt x="535539" y="249420"/>
                    <a:pt x="421371" y="239431"/>
                  </a:cubicBezTo>
                  <a:lnTo>
                    <a:pt x="421370" y="253854"/>
                  </a:lnTo>
                  <a:lnTo>
                    <a:pt x="447078" y="253854"/>
                  </a:lnTo>
                  <a:cubicBezTo>
                    <a:pt x="456482" y="253853"/>
                    <a:pt x="464104" y="261476"/>
                    <a:pt x="464104" y="270880"/>
                  </a:cubicBezTo>
                  <a:lnTo>
                    <a:pt x="464104" y="270879"/>
                  </a:lnTo>
                  <a:cubicBezTo>
                    <a:pt x="464104" y="280282"/>
                    <a:pt x="456482" y="287905"/>
                    <a:pt x="447079" y="287905"/>
                  </a:cubicBezTo>
                  <a:cubicBezTo>
                    <a:pt x="438509" y="287905"/>
                    <a:pt x="429940" y="287905"/>
                    <a:pt x="421371" y="287905"/>
                  </a:cubicBezTo>
                  <a:lnTo>
                    <a:pt x="421371" y="311227"/>
                  </a:lnTo>
                  <a:lnTo>
                    <a:pt x="447078" y="311227"/>
                  </a:lnTo>
                  <a:cubicBezTo>
                    <a:pt x="456482" y="311227"/>
                    <a:pt x="464104" y="318850"/>
                    <a:pt x="464104" y="328253"/>
                  </a:cubicBezTo>
                  <a:lnTo>
                    <a:pt x="464104" y="328253"/>
                  </a:lnTo>
                  <a:cubicBezTo>
                    <a:pt x="464104" y="337655"/>
                    <a:pt x="456482" y="345278"/>
                    <a:pt x="447079" y="345278"/>
                  </a:cubicBezTo>
                  <a:cubicBezTo>
                    <a:pt x="438510" y="345278"/>
                    <a:pt x="429940" y="345278"/>
                    <a:pt x="421371" y="345279"/>
                  </a:cubicBezTo>
                  <a:lnTo>
                    <a:pt x="421371" y="368601"/>
                  </a:lnTo>
                  <a:lnTo>
                    <a:pt x="447078" y="368601"/>
                  </a:lnTo>
                  <a:cubicBezTo>
                    <a:pt x="456482" y="368601"/>
                    <a:pt x="464104" y="376223"/>
                    <a:pt x="464104" y="385627"/>
                  </a:cubicBezTo>
                  <a:lnTo>
                    <a:pt x="464104" y="385627"/>
                  </a:lnTo>
                  <a:cubicBezTo>
                    <a:pt x="464104" y="395030"/>
                    <a:pt x="456481" y="402652"/>
                    <a:pt x="447079" y="402652"/>
                  </a:cubicBezTo>
                  <a:cubicBezTo>
                    <a:pt x="438509" y="402652"/>
                    <a:pt x="429940" y="402652"/>
                    <a:pt x="421371" y="402652"/>
                  </a:cubicBezTo>
                  <a:lnTo>
                    <a:pt x="421370" y="417162"/>
                  </a:lnTo>
                  <a:lnTo>
                    <a:pt x="762268" y="381332"/>
                  </a:lnTo>
                  <a:cubicBezTo>
                    <a:pt x="771619" y="380350"/>
                    <a:pt x="779997" y="387134"/>
                    <a:pt x="780980" y="396486"/>
                  </a:cubicBezTo>
                  <a:cubicBezTo>
                    <a:pt x="781963" y="405837"/>
                    <a:pt x="775179" y="414214"/>
                    <a:pt x="765828" y="415197"/>
                  </a:cubicBezTo>
                  <a:cubicBezTo>
                    <a:pt x="649182" y="427457"/>
                    <a:pt x="532538" y="439718"/>
                    <a:pt x="415893" y="451977"/>
                  </a:cubicBezTo>
                  <a:cubicBezTo>
                    <a:pt x="406541" y="452960"/>
                    <a:pt x="398164" y="446176"/>
                    <a:pt x="397181" y="436824"/>
                  </a:cubicBezTo>
                  <a:cubicBezTo>
                    <a:pt x="396959" y="434720"/>
                    <a:pt x="397132" y="432665"/>
                    <a:pt x="398889" y="431060"/>
                  </a:cubicBezTo>
                  <a:lnTo>
                    <a:pt x="398669" y="430530"/>
                  </a:lnTo>
                  <a:lnTo>
                    <a:pt x="398669" y="402652"/>
                  </a:lnTo>
                  <a:lnTo>
                    <a:pt x="372962" y="402653"/>
                  </a:lnTo>
                  <a:cubicBezTo>
                    <a:pt x="363559" y="402653"/>
                    <a:pt x="355936" y="395031"/>
                    <a:pt x="355936" y="385627"/>
                  </a:cubicBezTo>
                  <a:cubicBezTo>
                    <a:pt x="355936" y="376224"/>
                    <a:pt x="363559" y="368601"/>
                    <a:pt x="372962" y="368601"/>
                  </a:cubicBezTo>
                  <a:lnTo>
                    <a:pt x="398669" y="368601"/>
                  </a:lnTo>
                  <a:lnTo>
                    <a:pt x="398670" y="345279"/>
                  </a:lnTo>
                  <a:lnTo>
                    <a:pt x="372962" y="345279"/>
                  </a:lnTo>
                  <a:cubicBezTo>
                    <a:pt x="363559" y="345278"/>
                    <a:pt x="355937" y="337656"/>
                    <a:pt x="355936" y="328253"/>
                  </a:cubicBezTo>
                  <a:cubicBezTo>
                    <a:pt x="355937" y="318850"/>
                    <a:pt x="363559" y="311227"/>
                    <a:pt x="372962" y="311228"/>
                  </a:cubicBezTo>
                  <a:lnTo>
                    <a:pt x="398669" y="311227"/>
                  </a:lnTo>
                  <a:lnTo>
                    <a:pt x="398669" y="287905"/>
                  </a:lnTo>
                  <a:lnTo>
                    <a:pt x="372962" y="287905"/>
                  </a:lnTo>
                  <a:cubicBezTo>
                    <a:pt x="363559" y="287905"/>
                    <a:pt x="355936" y="280283"/>
                    <a:pt x="355936" y="270880"/>
                  </a:cubicBezTo>
                  <a:cubicBezTo>
                    <a:pt x="355936" y="261476"/>
                    <a:pt x="363559" y="253854"/>
                    <a:pt x="372962" y="253854"/>
                  </a:cubicBezTo>
                  <a:lnTo>
                    <a:pt x="398670" y="253854"/>
                  </a:lnTo>
                  <a:lnTo>
                    <a:pt x="398670" y="226224"/>
                  </a:lnTo>
                  <a:cubicBezTo>
                    <a:pt x="398670" y="225699"/>
                    <a:pt x="398705" y="225182"/>
                    <a:pt x="399282" y="224745"/>
                  </a:cubicBezTo>
                  <a:lnTo>
                    <a:pt x="397876" y="220285"/>
                  </a:lnTo>
                  <a:cubicBezTo>
                    <a:pt x="398695" y="210917"/>
                    <a:pt x="406953" y="203988"/>
                    <a:pt x="416321" y="204807"/>
                  </a:cubicBezTo>
                  <a:lnTo>
                    <a:pt x="766843" y="235474"/>
                  </a:lnTo>
                  <a:cubicBezTo>
                    <a:pt x="776210" y="236294"/>
                    <a:pt x="783140" y="244551"/>
                    <a:pt x="782320" y="253919"/>
                  </a:cubicBezTo>
                  <a:close/>
                  <a:moveTo>
                    <a:pt x="787242" y="326087"/>
                  </a:moveTo>
                  <a:lnTo>
                    <a:pt x="785600" y="324445"/>
                  </a:lnTo>
                  <a:lnTo>
                    <a:pt x="785600" y="237207"/>
                  </a:lnTo>
                  <a:cubicBezTo>
                    <a:pt x="785600" y="202145"/>
                    <a:pt x="757177" y="173722"/>
                    <a:pt x="722116" y="173722"/>
                  </a:cubicBezTo>
                  <a:lnTo>
                    <a:pt x="634876" y="173722"/>
                  </a:lnTo>
                  <a:cubicBezTo>
                    <a:pt x="608806" y="147651"/>
                    <a:pt x="582735" y="121579"/>
                    <a:pt x="556664" y="95509"/>
                  </a:cubicBezTo>
                  <a:cubicBezTo>
                    <a:pt x="429319" y="-31836"/>
                    <a:pt x="222853" y="-31836"/>
                    <a:pt x="95508" y="95509"/>
                  </a:cubicBezTo>
                  <a:cubicBezTo>
                    <a:pt x="31836" y="159181"/>
                    <a:pt x="0" y="242634"/>
                    <a:pt x="0" y="326087"/>
                  </a:cubicBezTo>
                  <a:cubicBezTo>
                    <a:pt x="0" y="409540"/>
                    <a:pt x="31836" y="492992"/>
                    <a:pt x="95508" y="556665"/>
                  </a:cubicBezTo>
                  <a:cubicBezTo>
                    <a:pt x="222853" y="684010"/>
                    <a:pt x="429320" y="684010"/>
                    <a:pt x="556665" y="556665"/>
                  </a:cubicBezTo>
                  <a:lnTo>
                    <a:pt x="634877" y="478452"/>
                  </a:lnTo>
                  <a:lnTo>
                    <a:pt x="722116" y="478453"/>
                  </a:lnTo>
                  <a:cubicBezTo>
                    <a:pt x="757178" y="478452"/>
                    <a:pt x="785600" y="450029"/>
                    <a:pt x="785600" y="414968"/>
                  </a:cubicBezTo>
                  <a:lnTo>
                    <a:pt x="785600" y="327729"/>
                  </a:lnTo>
                  <a:close/>
                  <a:moveTo>
                    <a:pt x="893383" y="437430"/>
                  </a:moveTo>
                  <a:lnTo>
                    <a:pt x="893383" y="214743"/>
                  </a:lnTo>
                  <a:cubicBezTo>
                    <a:pt x="893383" y="198561"/>
                    <a:pt x="880265" y="185442"/>
                    <a:pt x="864082" y="185442"/>
                  </a:cubicBezTo>
                  <a:cubicBezTo>
                    <a:pt x="847900" y="185442"/>
                    <a:pt x="834781" y="198561"/>
                    <a:pt x="834781" y="214743"/>
                  </a:cubicBezTo>
                  <a:lnTo>
                    <a:pt x="834781" y="437431"/>
                  </a:lnTo>
                  <a:cubicBezTo>
                    <a:pt x="834781" y="453613"/>
                    <a:pt x="847900" y="466732"/>
                    <a:pt x="864082" y="466732"/>
                  </a:cubicBezTo>
                  <a:lnTo>
                    <a:pt x="864082" y="466731"/>
                  </a:lnTo>
                  <a:cubicBezTo>
                    <a:pt x="880265" y="466731"/>
                    <a:pt x="893383" y="453613"/>
                    <a:pt x="893383" y="437430"/>
                  </a:cubicBezTo>
                  <a:close/>
                  <a:moveTo>
                    <a:pt x="984194" y="425710"/>
                  </a:moveTo>
                  <a:lnTo>
                    <a:pt x="984193" y="226464"/>
                  </a:lnTo>
                  <a:cubicBezTo>
                    <a:pt x="984193" y="210281"/>
                    <a:pt x="971075" y="197163"/>
                    <a:pt x="954892" y="197162"/>
                  </a:cubicBezTo>
                  <a:cubicBezTo>
                    <a:pt x="938710" y="197163"/>
                    <a:pt x="925591" y="210281"/>
                    <a:pt x="925591" y="226464"/>
                  </a:cubicBezTo>
                  <a:lnTo>
                    <a:pt x="925591" y="425710"/>
                  </a:lnTo>
                  <a:cubicBezTo>
                    <a:pt x="925591" y="441893"/>
                    <a:pt x="938710" y="455011"/>
                    <a:pt x="954892" y="455011"/>
                  </a:cubicBezTo>
                  <a:lnTo>
                    <a:pt x="954892" y="455011"/>
                  </a:lnTo>
                  <a:cubicBezTo>
                    <a:pt x="971075" y="455011"/>
                    <a:pt x="984194" y="441892"/>
                    <a:pt x="984194" y="425710"/>
                  </a:cubicBezTo>
                  <a:close/>
                  <a:moveTo>
                    <a:pt x="1075004" y="402268"/>
                  </a:moveTo>
                  <a:lnTo>
                    <a:pt x="1075004" y="249904"/>
                  </a:lnTo>
                  <a:cubicBezTo>
                    <a:pt x="1075004" y="233721"/>
                    <a:pt x="1061885" y="220603"/>
                    <a:pt x="1045703" y="220603"/>
                  </a:cubicBezTo>
                  <a:cubicBezTo>
                    <a:pt x="1029520" y="220603"/>
                    <a:pt x="1016402" y="233721"/>
                    <a:pt x="1016402" y="249904"/>
                  </a:cubicBezTo>
                  <a:lnTo>
                    <a:pt x="1016402" y="402269"/>
                  </a:lnTo>
                  <a:cubicBezTo>
                    <a:pt x="1016402" y="418451"/>
                    <a:pt x="1029520" y="431570"/>
                    <a:pt x="1045703" y="431570"/>
                  </a:cubicBezTo>
                  <a:lnTo>
                    <a:pt x="1045703" y="431570"/>
                  </a:lnTo>
                  <a:cubicBezTo>
                    <a:pt x="1061885" y="431570"/>
                    <a:pt x="1075004" y="418451"/>
                    <a:pt x="1075004" y="402268"/>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dirty="0">
                <a:solidFill>
                  <a:schemeClr val="tx1"/>
                </a:solidFill>
              </a:endParaRPr>
            </a:p>
          </p:txBody>
        </p:sp>
      </p:grpSp>
      <p:grpSp>
        <p:nvGrpSpPr>
          <p:cNvPr id="33" name="Group 32"/>
          <p:cNvGrpSpPr/>
          <p:nvPr/>
        </p:nvGrpSpPr>
        <p:grpSpPr>
          <a:xfrm>
            <a:off x="2015424" y="-1847"/>
            <a:ext cx="1437328" cy="5489412"/>
            <a:chOff x="2015424" y="-1847"/>
            <a:chExt cx="1437328" cy="5489412"/>
          </a:xfrm>
        </p:grpSpPr>
        <p:sp>
          <p:nvSpPr>
            <p:cNvPr id="4" name="Rectangle 3"/>
            <p:cNvSpPr/>
            <p:nvPr/>
          </p:nvSpPr>
          <p:spPr>
            <a:xfrm>
              <a:off x="2701620" y="-1847"/>
              <a:ext cx="72000" cy="40233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ko-KR" altLang="en-US" sz="2700" dirty="0">
                <a:solidFill>
                  <a:schemeClr val="tx1"/>
                </a:solidFill>
              </a:endParaRPr>
            </a:p>
          </p:txBody>
        </p:sp>
        <p:sp>
          <p:nvSpPr>
            <p:cNvPr id="11" name="Rounded Rectangle 51"/>
            <p:cNvSpPr/>
            <p:nvPr/>
          </p:nvSpPr>
          <p:spPr>
            <a:xfrm rot="5400000" flipH="1">
              <a:off x="1970982" y="4005795"/>
              <a:ext cx="1526212" cy="1437328"/>
            </a:xfrm>
            <a:custGeom>
              <a:avLst/>
              <a:gdLst/>
              <a:ahLst/>
              <a:cxnLst/>
              <a:rect l="l" t="t" r="r" b="b"/>
              <a:pathLst>
                <a:path w="2928608" h="2758049">
                  <a:moveTo>
                    <a:pt x="2797052" y="1199936"/>
                  </a:moveTo>
                  <a:lnTo>
                    <a:pt x="2797052" y="1541978"/>
                  </a:lnTo>
                  <a:cubicBezTo>
                    <a:pt x="2797052" y="1578306"/>
                    <a:pt x="2826502" y="1607756"/>
                    <a:pt x="2862830" y="1607756"/>
                  </a:cubicBezTo>
                  <a:lnTo>
                    <a:pt x="2862830" y="1607755"/>
                  </a:lnTo>
                  <a:cubicBezTo>
                    <a:pt x="2899158" y="1607755"/>
                    <a:pt x="2928608" y="1578305"/>
                    <a:pt x="2928608" y="1541977"/>
                  </a:cubicBezTo>
                  <a:lnTo>
                    <a:pt x="2928607" y="1199936"/>
                  </a:lnTo>
                  <a:cubicBezTo>
                    <a:pt x="2928607" y="1163608"/>
                    <a:pt x="2899158" y="1134159"/>
                    <a:pt x="2862830" y="1134158"/>
                  </a:cubicBezTo>
                  <a:cubicBezTo>
                    <a:pt x="2826502" y="1134159"/>
                    <a:pt x="2797052" y="1163608"/>
                    <a:pt x="2797052" y="1199936"/>
                  </a:cubicBezTo>
                  <a:close/>
                  <a:moveTo>
                    <a:pt x="2593193" y="1147315"/>
                  </a:moveTo>
                  <a:lnTo>
                    <a:pt x="2593193" y="1594601"/>
                  </a:lnTo>
                  <a:cubicBezTo>
                    <a:pt x="2593193" y="1630929"/>
                    <a:pt x="2622643" y="1660379"/>
                    <a:pt x="2658971" y="1660379"/>
                  </a:cubicBezTo>
                  <a:lnTo>
                    <a:pt x="2658971" y="1660378"/>
                  </a:lnTo>
                  <a:cubicBezTo>
                    <a:pt x="2695299" y="1660378"/>
                    <a:pt x="2724749" y="1630928"/>
                    <a:pt x="2724749" y="1594600"/>
                  </a:cubicBezTo>
                  <a:lnTo>
                    <a:pt x="2724748" y="1147315"/>
                  </a:lnTo>
                  <a:cubicBezTo>
                    <a:pt x="2724748" y="1110987"/>
                    <a:pt x="2695299" y="1081538"/>
                    <a:pt x="2658971" y="1081537"/>
                  </a:cubicBezTo>
                  <a:cubicBezTo>
                    <a:pt x="2622643" y="1081538"/>
                    <a:pt x="2593193" y="1110987"/>
                    <a:pt x="2593193" y="1147315"/>
                  </a:cubicBezTo>
                  <a:close/>
                  <a:moveTo>
                    <a:pt x="2389334" y="1121004"/>
                  </a:moveTo>
                  <a:lnTo>
                    <a:pt x="2389334" y="1620912"/>
                  </a:lnTo>
                  <a:cubicBezTo>
                    <a:pt x="2389334" y="1657240"/>
                    <a:pt x="2418784" y="1686690"/>
                    <a:pt x="2455112" y="1686690"/>
                  </a:cubicBezTo>
                  <a:lnTo>
                    <a:pt x="2455112" y="1686689"/>
                  </a:lnTo>
                  <a:cubicBezTo>
                    <a:pt x="2491440" y="1686689"/>
                    <a:pt x="2520890" y="1657239"/>
                    <a:pt x="2520890" y="1620911"/>
                  </a:cubicBezTo>
                  <a:lnTo>
                    <a:pt x="2520889" y="1121004"/>
                  </a:lnTo>
                  <a:cubicBezTo>
                    <a:pt x="2520889" y="1084676"/>
                    <a:pt x="2491440" y="1055227"/>
                    <a:pt x="2455112" y="1055226"/>
                  </a:cubicBezTo>
                  <a:cubicBezTo>
                    <a:pt x="2418784" y="1055227"/>
                    <a:pt x="2389334" y="1084676"/>
                    <a:pt x="2389334" y="1121004"/>
                  </a:cubicBezTo>
                  <a:close/>
                  <a:moveTo>
                    <a:pt x="1314382" y="1247024"/>
                  </a:moveTo>
                  <a:cubicBezTo>
                    <a:pt x="1314381" y="1225915"/>
                    <a:pt x="1331494" y="1208803"/>
                    <a:pt x="1352603" y="1208803"/>
                  </a:cubicBezTo>
                  <a:lnTo>
                    <a:pt x="1410313" y="1208803"/>
                  </a:lnTo>
                  <a:lnTo>
                    <a:pt x="1410313" y="1146778"/>
                  </a:lnTo>
                  <a:cubicBezTo>
                    <a:pt x="1410313" y="1145599"/>
                    <a:pt x="1410393" y="1144438"/>
                    <a:pt x="1411688" y="1143457"/>
                  </a:cubicBezTo>
                  <a:lnTo>
                    <a:pt x="1408531" y="1133444"/>
                  </a:lnTo>
                  <a:cubicBezTo>
                    <a:pt x="1410371" y="1112415"/>
                    <a:pt x="1428909" y="1096860"/>
                    <a:pt x="1449938" y="1098699"/>
                  </a:cubicBezTo>
                  <a:lnTo>
                    <a:pt x="2236821" y="1167543"/>
                  </a:lnTo>
                  <a:cubicBezTo>
                    <a:pt x="2257849" y="1169383"/>
                    <a:pt x="2273405" y="1187920"/>
                    <a:pt x="2271565" y="1208950"/>
                  </a:cubicBezTo>
                  <a:cubicBezTo>
                    <a:pt x="2269725" y="1229978"/>
                    <a:pt x="2251187" y="1245533"/>
                    <a:pt x="2230159" y="1243693"/>
                  </a:cubicBezTo>
                  <a:cubicBezTo>
                    <a:pt x="1973864" y="1221271"/>
                    <a:pt x="1717570" y="1198849"/>
                    <a:pt x="1461275" y="1176426"/>
                  </a:cubicBezTo>
                  <a:lnTo>
                    <a:pt x="1461274" y="1208803"/>
                  </a:lnTo>
                  <a:lnTo>
                    <a:pt x="1518985" y="1208803"/>
                  </a:lnTo>
                  <a:cubicBezTo>
                    <a:pt x="1540095" y="1208802"/>
                    <a:pt x="1557205" y="1225915"/>
                    <a:pt x="1557206" y="1247025"/>
                  </a:cubicBezTo>
                  <a:lnTo>
                    <a:pt x="1557207" y="1247023"/>
                  </a:lnTo>
                  <a:cubicBezTo>
                    <a:pt x="1557207" y="1268132"/>
                    <a:pt x="1540095" y="1285244"/>
                    <a:pt x="1518986" y="1285244"/>
                  </a:cubicBezTo>
                  <a:cubicBezTo>
                    <a:pt x="1499749" y="1285244"/>
                    <a:pt x="1480511" y="1285243"/>
                    <a:pt x="1461275" y="1285244"/>
                  </a:cubicBezTo>
                  <a:lnTo>
                    <a:pt x="1461275" y="1337600"/>
                  </a:lnTo>
                  <a:lnTo>
                    <a:pt x="1518985" y="1337600"/>
                  </a:lnTo>
                  <a:cubicBezTo>
                    <a:pt x="1540095" y="1337600"/>
                    <a:pt x="1557206" y="1354713"/>
                    <a:pt x="1557206" y="1375821"/>
                  </a:cubicBezTo>
                  <a:lnTo>
                    <a:pt x="1557207" y="1375820"/>
                  </a:lnTo>
                  <a:cubicBezTo>
                    <a:pt x="1557206" y="1396928"/>
                    <a:pt x="1540095" y="1414041"/>
                    <a:pt x="1518986" y="1414041"/>
                  </a:cubicBezTo>
                  <a:cubicBezTo>
                    <a:pt x="1499750" y="1414041"/>
                    <a:pt x="1480511" y="1414041"/>
                    <a:pt x="1461275" y="1414042"/>
                  </a:cubicBezTo>
                  <a:lnTo>
                    <a:pt x="1461275" y="1466398"/>
                  </a:lnTo>
                  <a:lnTo>
                    <a:pt x="1518985" y="1466398"/>
                  </a:lnTo>
                  <a:cubicBezTo>
                    <a:pt x="1540095" y="1466398"/>
                    <a:pt x="1557206" y="1483509"/>
                    <a:pt x="1557206" y="1504618"/>
                  </a:cubicBezTo>
                  <a:lnTo>
                    <a:pt x="1557207" y="1504619"/>
                  </a:lnTo>
                  <a:cubicBezTo>
                    <a:pt x="1557207" y="1525727"/>
                    <a:pt x="1540094" y="1542838"/>
                    <a:pt x="1518986" y="1542839"/>
                  </a:cubicBezTo>
                  <a:cubicBezTo>
                    <a:pt x="1499749" y="1542839"/>
                    <a:pt x="1480511" y="1542838"/>
                    <a:pt x="1461275" y="1542839"/>
                  </a:cubicBezTo>
                  <a:lnTo>
                    <a:pt x="1461274" y="1575412"/>
                  </a:lnTo>
                  <a:lnTo>
                    <a:pt x="2226550" y="1494978"/>
                  </a:lnTo>
                  <a:cubicBezTo>
                    <a:pt x="2247542" y="1492772"/>
                    <a:pt x="2266350" y="1508001"/>
                    <a:pt x="2268556" y="1528995"/>
                  </a:cubicBezTo>
                  <a:cubicBezTo>
                    <a:pt x="2270763" y="1549988"/>
                    <a:pt x="2255534" y="1568794"/>
                    <a:pt x="2234542" y="1571000"/>
                  </a:cubicBezTo>
                  <a:cubicBezTo>
                    <a:pt x="1972686" y="1598522"/>
                    <a:pt x="1710833" y="1626046"/>
                    <a:pt x="1448978" y="1653567"/>
                  </a:cubicBezTo>
                  <a:cubicBezTo>
                    <a:pt x="1427984" y="1655774"/>
                    <a:pt x="1409178" y="1640544"/>
                    <a:pt x="1406971" y="1619551"/>
                  </a:cubicBezTo>
                  <a:cubicBezTo>
                    <a:pt x="1406474" y="1614827"/>
                    <a:pt x="1406862" y="1610214"/>
                    <a:pt x="1410805" y="1606610"/>
                  </a:cubicBezTo>
                  <a:lnTo>
                    <a:pt x="1410312" y="1605422"/>
                  </a:lnTo>
                  <a:lnTo>
                    <a:pt x="1410312" y="1542839"/>
                  </a:lnTo>
                  <a:lnTo>
                    <a:pt x="1352603" y="1542841"/>
                  </a:lnTo>
                  <a:cubicBezTo>
                    <a:pt x="1331494" y="1542841"/>
                    <a:pt x="1314382" y="1525729"/>
                    <a:pt x="1314382" y="1504619"/>
                  </a:cubicBezTo>
                  <a:cubicBezTo>
                    <a:pt x="1314382" y="1483510"/>
                    <a:pt x="1331493" y="1466397"/>
                    <a:pt x="1352603" y="1466398"/>
                  </a:cubicBezTo>
                  <a:lnTo>
                    <a:pt x="1410312" y="1466398"/>
                  </a:lnTo>
                  <a:lnTo>
                    <a:pt x="1410313" y="1414042"/>
                  </a:lnTo>
                  <a:lnTo>
                    <a:pt x="1352603" y="1414042"/>
                  </a:lnTo>
                  <a:cubicBezTo>
                    <a:pt x="1331494" y="1414041"/>
                    <a:pt x="1314383" y="1396930"/>
                    <a:pt x="1314382" y="1375820"/>
                  </a:cubicBezTo>
                  <a:cubicBezTo>
                    <a:pt x="1314383" y="1354713"/>
                    <a:pt x="1331494" y="1337600"/>
                    <a:pt x="1352603" y="1337601"/>
                  </a:cubicBezTo>
                  <a:lnTo>
                    <a:pt x="1410312" y="1337600"/>
                  </a:lnTo>
                  <a:lnTo>
                    <a:pt x="1410312" y="1285244"/>
                  </a:lnTo>
                  <a:lnTo>
                    <a:pt x="1352603" y="1285244"/>
                  </a:lnTo>
                  <a:cubicBezTo>
                    <a:pt x="1331494" y="1285244"/>
                    <a:pt x="1314381" y="1268133"/>
                    <a:pt x="1314382" y="1247024"/>
                  </a:cubicBezTo>
                  <a:close/>
                  <a:moveTo>
                    <a:pt x="1171967" y="72000"/>
                  </a:moveTo>
                  <a:lnTo>
                    <a:pt x="1171967" y="288000"/>
                  </a:lnTo>
                  <a:cubicBezTo>
                    <a:pt x="1171967" y="327765"/>
                    <a:pt x="1204202" y="360000"/>
                    <a:pt x="1243967" y="360000"/>
                  </a:cubicBezTo>
                  <a:cubicBezTo>
                    <a:pt x="1283732" y="360000"/>
                    <a:pt x="1315967" y="327765"/>
                    <a:pt x="1315967" y="288000"/>
                  </a:cubicBezTo>
                  <a:lnTo>
                    <a:pt x="1315967" y="72000"/>
                  </a:lnTo>
                  <a:cubicBezTo>
                    <a:pt x="1315967" y="32235"/>
                    <a:pt x="1283732" y="0"/>
                    <a:pt x="1243967" y="0"/>
                  </a:cubicBezTo>
                  <a:cubicBezTo>
                    <a:pt x="1204202" y="0"/>
                    <a:pt x="1171967" y="32235"/>
                    <a:pt x="1171967" y="72000"/>
                  </a:cubicBezTo>
                  <a:close/>
                  <a:moveTo>
                    <a:pt x="1171966" y="2470049"/>
                  </a:moveTo>
                  <a:lnTo>
                    <a:pt x="1171966" y="2686049"/>
                  </a:lnTo>
                  <a:cubicBezTo>
                    <a:pt x="1171966" y="2725814"/>
                    <a:pt x="1204201" y="2758049"/>
                    <a:pt x="1243966" y="2758049"/>
                  </a:cubicBezTo>
                  <a:cubicBezTo>
                    <a:pt x="1283731" y="2758049"/>
                    <a:pt x="1315966" y="2725814"/>
                    <a:pt x="1315966" y="2686049"/>
                  </a:cubicBezTo>
                  <a:lnTo>
                    <a:pt x="1315966" y="2470049"/>
                  </a:lnTo>
                  <a:cubicBezTo>
                    <a:pt x="1315966" y="2430284"/>
                    <a:pt x="1283731" y="2398049"/>
                    <a:pt x="1243966" y="2398049"/>
                  </a:cubicBezTo>
                  <a:cubicBezTo>
                    <a:pt x="1204201" y="2398049"/>
                    <a:pt x="1171966" y="2430284"/>
                    <a:pt x="1171966" y="2470049"/>
                  </a:cubicBezTo>
                  <a:close/>
                  <a:moveTo>
                    <a:pt x="515345" y="1370958"/>
                  </a:moveTo>
                  <a:cubicBezTo>
                    <a:pt x="515344" y="1558300"/>
                    <a:pt x="586814" y="1745642"/>
                    <a:pt x="729750" y="1888579"/>
                  </a:cubicBezTo>
                  <a:cubicBezTo>
                    <a:pt x="1015625" y="2174454"/>
                    <a:pt x="1479119" y="2174454"/>
                    <a:pt x="1764994" y="1888580"/>
                  </a:cubicBezTo>
                  <a:lnTo>
                    <a:pt x="1940572" y="1713001"/>
                  </a:lnTo>
                  <a:lnTo>
                    <a:pt x="2136413" y="1713002"/>
                  </a:lnTo>
                  <a:cubicBezTo>
                    <a:pt x="2215124" y="1713001"/>
                    <a:pt x="2278929" y="1649195"/>
                    <a:pt x="2278929" y="1570486"/>
                  </a:cubicBezTo>
                  <a:lnTo>
                    <a:pt x="2278929" y="1374645"/>
                  </a:lnTo>
                  <a:lnTo>
                    <a:pt x="2282614" y="1370959"/>
                  </a:lnTo>
                  <a:lnTo>
                    <a:pt x="2278929" y="1367272"/>
                  </a:lnTo>
                  <a:lnTo>
                    <a:pt x="2278929" y="1171432"/>
                  </a:lnTo>
                  <a:cubicBezTo>
                    <a:pt x="2278929" y="1092722"/>
                    <a:pt x="2215123" y="1028916"/>
                    <a:pt x="2136413" y="1028916"/>
                  </a:cubicBezTo>
                  <a:lnTo>
                    <a:pt x="1940571" y="1028916"/>
                  </a:lnTo>
                  <a:cubicBezTo>
                    <a:pt x="1882045" y="970390"/>
                    <a:pt x="1823519" y="911862"/>
                    <a:pt x="1764993" y="853336"/>
                  </a:cubicBezTo>
                  <a:cubicBezTo>
                    <a:pt x="1479118" y="567461"/>
                    <a:pt x="1015625" y="567462"/>
                    <a:pt x="729750" y="853336"/>
                  </a:cubicBezTo>
                  <a:cubicBezTo>
                    <a:pt x="586813" y="996273"/>
                    <a:pt x="515344" y="1183616"/>
                    <a:pt x="515345" y="1370958"/>
                  </a:cubicBezTo>
                  <a:close/>
                  <a:moveTo>
                    <a:pt x="388776" y="2386770"/>
                  </a:moveTo>
                  <a:cubicBezTo>
                    <a:pt x="388776" y="2405196"/>
                    <a:pt x="395805" y="2423622"/>
                    <a:pt x="409865" y="2437681"/>
                  </a:cubicBezTo>
                  <a:cubicBezTo>
                    <a:pt x="437983" y="2465800"/>
                    <a:pt x="483570" y="2465800"/>
                    <a:pt x="511688" y="2437681"/>
                  </a:cubicBezTo>
                  <a:lnTo>
                    <a:pt x="664423" y="2284946"/>
                  </a:lnTo>
                  <a:cubicBezTo>
                    <a:pt x="692541" y="2256828"/>
                    <a:pt x="692541" y="2211241"/>
                    <a:pt x="664423" y="2183123"/>
                  </a:cubicBezTo>
                  <a:cubicBezTo>
                    <a:pt x="636305" y="2155005"/>
                    <a:pt x="590718" y="2155005"/>
                    <a:pt x="562599" y="2183123"/>
                  </a:cubicBezTo>
                  <a:lnTo>
                    <a:pt x="409865" y="2335858"/>
                  </a:lnTo>
                  <a:cubicBezTo>
                    <a:pt x="395805" y="2349917"/>
                    <a:pt x="388776" y="2368343"/>
                    <a:pt x="388776" y="2386770"/>
                  </a:cubicBezTo>
                  <a:close/>
                  <a:moveTo>
                    <a:pt x="388776" y="365689"/>
                  </a:moveTo>
                  <a:cubicBezTo>
                    <a:pt x="388776" y="384115"/>
                    <a:pt x="395805" y="402541"/>
                    <a:pt x="409865" y="416600"/>
                  </a:cubicBezTo>
                  <a:lnTo>
                    <a:pt x="562599" y="569335"/>
                  </a:lnTo>
                  <a:cubicBezTo>
                    <a:pt x="590718" y="597454"/>
                    <a:pt x="636305" y="597454"/>
                    <a:pt x="664423" y="569335"/>
                  </a:cubicBezTo>
                  <a:cubicBezTo>
                    <a:pt x="692541" y="541217"/>
                    <a:pt x="692541" y="495630"/>
                    <a:pt x="664423" y="467512"/>
                  </a:cubicBezTo>
                  <a:lnTo>
                    <a:pt x="511688" y="314777"/>
                  </a:lnTo>
                  <a:cubicBezTo>
                    <a:pt x="483570" y="286659"/>
                    <a:pt x="437983" y="286659"/>
                    <a:pt x="409865" y="314777"/>
                  </a:cubicBezTo>
                  <a:cubicBezTo>
                    <a:pt x="395805" y="328836"/>
                    <a:pt x="388776" y="347262"/>
                    <a:pt x="388776" y="365689"/>
                  </a:cubicBezTo>
                  <a:close/>
                  <a:moveTo>
                    <a:pt x="0" y="1379024"/>
                  </a:moveTo>
                  <a:cubicBezTo>
                    <a:pt x="0" y="1418789"/>
                    <a:pt x="32235" y="1451024"/>
                    <a:pt x="72000" y="1451024"/>
                  </a:cubicBezTo>
                  <a:lnTo>
                    <a:pt x="288000" y="1451024"/>
                  </a:lnTo>
                  <a:cubicBezTo>
                    <a:pt x="327765" y="1451024"/>
                    <a:pt x="360000" y="1418789"/>
                    <a:pt x="360000" y="1379024"/>
                  </a:cubicBezTo>
                  <a:cubicBezTo>
                    <a:pt x="360000" y="1339259"/>
                    <a:pt x="327765" y="1307024"/>
                    <a:pt x="288000" y="1307024"/>
                  </a:cubicBezTo>
                  <a:lnTo>
                    <a:pt x="72000" y="1307024"/>
                  </a:lnTo>
                  <a:cubicBezTo>
                    <a:pt x="32235" y="1307024"/>
                    <a:pt x="0" y="1339259"/>
                    <a:pt x="0" y="137902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dirty="0">
                <a:solidFill>
                  <a:schemeClr val="tx1"/>
                </a:solidFill>
              </a:endParaRPr>
            </a:p>
          </p:txBody>
        </p:sp>
      </p:grpSp>
      <p:grpSp>
        <p:nvGrpSpPr>
          <p:cNvPr id="32" name="Group 31"/>
          <p:cNvGrpSpPr/>
          <p:nvPr/>
        </p:nvGrpSpPr>
        <p:grpSpPr>
          <a:xfrm>
            <a:off x="928589" y="-13505"/>
            <a:ext cx="762978" cy="3628896"/>
            <a:chOff x="808111" y="-1847"/>
            <a:chExt cx="762978" cy="3628896"/>
          </a:xfrm>
          <a:solidFill>
            <a:schemeClr val="accent2"/>
          </a:solidFill>
        </p:grpSpPr>
        <p:sp>
          <p:nvSpPr>
            <p:cNvPr id="3" name="Rectangle 2"/>
            <p:cNvSpPr/>
            <p:nvPr/>
          </p:nvSpPr>
          <p:spPr>
            <a:xfrm>
              <a:off x="1152817" y="-1847"/>
              <a:ext cx="72000" cy="237744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ko-KR" altLang="en-US" sz="2700" dirty="0">
                <a:solidFill>
                  <a:schemeClr val="tx1"/>
                </a:solidFill>
              </a:endParaRPr>
            </a:p>
          </p:txBody>
        </p:sp>
        <p:sp>
          <p:nvSpPr>
            <p:cNvPr id="28" name="Freeform: Shape 27"/>
            <p:cNvSpPr/>
            <p:nvPr/>
          </p:nvSpPr>
          <p:spPr>
            <a:xfrm rot="5400000" flipH="1">
              <a:off x="560777" y="2616737"/>
              <a:ext cx="1257646" cy="762978"/>
            </a:xfrm>
            <a:custGeom>
              <a:avLst/>
              <a:gdLst>
                <a:gd name="connsiteX0" fmla="*/ 782320 w 1075004"/>
                <a:gd name="connsiteY0" fmla="*/ 253920 h 652174"/>
                <a:gd name="connsiteX1" fmla="*/ 763875 w 1075004"/>
                <a:gd name="connsiteY1" fmla="*/ 269397 h 652174"/>
                <a:gd name="connsiteX2" fmla="*/ 421371 w 1075004"/>
                <a:gd name="connsiteY2" fmla="*/ 239432 h 652174"/>
                <a:gd name="connsiteX3" fmla="*/ 421370 w 1075004"/>
                <a:gd name="connsiteY3" fmla="*/ 253855 h 652174"/>
                <a:gd name="connsiteX4" fmla="*/ 447078 w 1075004"/>
                <a:gd name="connsiteY4" fmla="*/ 253855 h 652174"/>
                <a:gd name="connsiteX5" fmla="*/ 464104 w 1075004"/>
                <a:gd name="connsiteY5" fmla="*/ 270881 h 652174"/>
                <a:gd name="connsiteX6" fmla="*/ 464104 w 1075004"/>
                <a:gd name="connsiteY6" fmla="*/ 270880 h 652174"/>
                <a:gd name="connsiteX7" fmla="*/ 447079 w 1075004"/>
                <a:gd name="connsiteY7" fmla="*/ 287906 h 652174"/>
                <a:gd name="connsiteX8" fmla="*/ 421371 w 1075004"/>
                <a:gd name="connsiteY8" fmla="*/ 287906 h 652174"/>
                <a:gd name="connsiteX9" fmla="*/ 421371 w 1075004"/>
                <a:gd name="connsiteY9" fmla="*/ 311228 h 652174"/>
                <a:gd name="connsiteX10" fmla="*/ 447078 w 1075004"/>
                <a:gd name="connsiteY10" fmla="*/ 311228 h 652174"/>
                <a:gd name="connsiteX11" fmla="*/ 464104 w 1075004"/>
                <a:gd name="connsiteY11" fmla="*/ 328254 h 652174"/>
                <a:gd name="connsiteX12" fmla="*/ 464104 w 1075004"/>
                <a:gd name="connsiteY12" fmla="*/ 328254 h 652174"/>
                <a:gd name="connsiteX13" fmla="*/ 447079 w 1075004"/>
                <a:gd name="connsiteY13" fmla="*/ 345279 h 652174"/>
                <a:gd name="connsiteX14" fmla="*/ 421371 w 1075004"/>
                <a:gd name="connsiteY14" fmla="*/ 345280 h 652174"/>
                <a:gd name="connsiteX15" fmla="*/ 421371 w 1075004"/>
                <a:gd name="connsiteY15" fmla="*/ 368602 h 652174"/>
                <a:gd name="connsiteX16" fmla="*/ 447078 w 1075004"/>
                <a:gd name="connsiteY16" fmla="*/ 368602 h 652174"/>
                <a:gd name="connsiteX17" fmla="*/ 464104 w 1075004"/>
                <a:gd name="connsiteY17" fmla="*/ 385628 h 652174"/>
                <a:gd name="connsiteX18" fmla="*/ 464104 w 1075004"/>
                <a:gd name="connsiteY18" fmla="*/ 385628 h 652174"/>
                <a:gd name="connsiteX19" fmla="*/ 447079 w 1075004"/>
                <a:gd name="connsiteY19" fmla="*/ 402653 h 652174"/>
                <a:gd name="connsiteX20" fmla="*/ 421371 w 1075004"/>
                <a:gd name="connsiteY20" fmla="*/ 402653 h 652174"/>
                <a:gd name="connsiteX21" fmla="*/ 421370 w 1075004"/>
                <a:gd name="connsiteY21" fmla="*/ 417163 h 652174"/>
                <a:gd name="connsiteX22" fmla="*/ 762268 w 1075004"/>
                <a:gd name="connsiteY22" fmla="*/ 381333 h 652174"/>
                <a:gd name="connsiteX23" fmla="*/ 780980 w 1075004"/>
                <a:gd name="connsiteY23" fmla="*/ 396486 h 652174"/>
                <a:gd name="connsiteX24" fmla="*/ 765828 w 1075004"/>
                <a:gd name="connsiteY24" fmla="*/ 415198 h 652174"/>
                <a:gd name="connsiteX25" fmla="*/ 415893 w 1075004"/>
                <a:gd name="connsiteY25" fmla="*/ 451978 h 652174"/>
                <a:gd name="connsiteX26" fmla="*/ 397181 w 1075004"/>
                <a:gd name="connsiteY26" fmla="*/ 436825 h 652174"/>
                <a:gd name="connsiteX27" fmla="*/ 398889 w 1075004"/>
                <a:gd name="connsiteY27" fmla="*/ 431061 h 652174"/>
                <a:gd name="connsiteX28" fmla="*/ 398669 w 1075004"/>
                <a:gd name="connsiteY28" fmla="*/ 430531 h 652174"/>
                <a:gd name="connsiteX29" fmla="*/ 398669 w 1075004"/>
                <a:gd name="connsiteY29" fmla="*/ 402653 h 652174"/>
                <a:gd name="connsiteX30" fmla="*/ 372962 w 1075004"/>
                <a:gd name="connsiteY30" fmla="*/ 402654 h 652174"/>
                <a:gd name="connsiteX31" fmla="*/ 355936 w 1075004"/>
                <a:gd name="connsiteY31" fmla="*/ 385628 h 652174"/>
                <a:gd name="connsiteX32" fmla="*/ 372962 w 1075004"/>
                <a:gd name="connsiteY32" fmla="*/ 368602 h 652174"/>
                <a:gd name="connsiteX33" fmla="*/ 398669 w 1075004"/>
                <a:gd name="connsiteY33" fmla="*/ 368602 h 652174"/>
                <a:gd name="connsiteX34" fmla="*/ 398670 w 1075004"/>
                <a:gd name="connsiteY34" fmla="*/ 345280 h 652174"/>
                <a:gd name="connsiteX35" fmla="*/ 372962 w 1075004"/>
                <a:gd name="connsiteY35" fmla="*/ 345280 h 652174"/>
                <a:gd name="connsiteX36" fmla="*/ 355936 w 1075004"/>
                <a:gd name="connsiteY36" fmla="*/ 328254 h 652174"/>
                <a:gd name="connsiteX37" fmla="*/ 372962 w 1075004"/>
                <a:gd name="connsiteY37" fmla="*/ 311229 h 652174"/>
                <a:gd name="connsiteX38" fmla="*/ 398669 w 1075004"/>
                <a:gd name="connsiteY38" fmla="*/ 311228 h 652174"/>
                <a:gd name="connsiteX39" fmla="*/ 398669 w 1075004"/>
                <a:gd name="connsiteY39" fmla="*/ 287906 h 652174"/>
                <a:gd name="connsiteX40" fmla="*/ 372962 w 1075004"/>
                <a:gd name="connsiteY40" fmla="*/ 287906 h 652174"/>
                <a:gd name="connsiteX41" fmla="*/ 355936 w 1075004"/>
                <a:gd name="connsiteY41" fmla="*/ 270881 h 652174"/>
                <a:gd name="connsiteX42" fmla="*/ 372962 w 1075004"/>
                <a:gd name="connsiteY42" fmla="*/ 253855 h 652174"/>
                <a:gd name="connsiteX43" fmla="*/ 398670 w 1075004"/>
                <a:gd name="connsiteY43" fmla="*/ 253855 h 652174"/>
                <a:gd name="connsiteX44" fmla="*/ 398670 w 1075004"/>
                <a:gd name="connsiteY44" fmla="*/ 226225 h 652174"/>
                <a:gd name="connsiteX45" fmla="*/ 399282 w 1075004"/>
                <a:gd name="connsiteY45" fmla="*/ 224746 h 652174"/>
                <a:gd name="connsiteX46" fmla="*/ 397876 w 1075004"/>
                <a:gd name="connsiteY46" fmla="*/ 220286 h 652174"/>
                <a:gd name="connsiteX47" fmla="*/ 416321 w 1075004"/>
                <a:gd name="connsiteY47" fmla="*/ 204808 h 652174"/>
                <a:gd name="connsiteX48" fmla="*/ 766843 w 1075004"/>
                <a:gd name="connsiteY48" fmla="*/ 235475 h 652174"/>
                <a:gd name="connsiteX49" fmla="*/ 782320 w 1075004"/>
                <a:gd name="connsiteY49" fmla="*/ 253920 h 652174"/>
                <a:gd name="connsiteX50" fmla="*/ 787242 w 1075004"/>
                <a:gd name="connsiteY50" fmla="*/ 326088 h 652174"/>
                <a:gd name="connsiteX51" fmla="*/ 785600 w 1075004"/>
                <a:gd name="connsiteY51" fmla="*/ 324446 h 652174"/>
                <a:gd name="connsiteX52" fmla="*/ 785600 w 1075004"/>
                <a:gd name="connsiteY52" fmla="*/ 237208 h 652174"/>
                <a:gd name="connsiteX53" fmla="*/ 722116 w 1075004"/>
                <a:gd name="connsiteY53" fmla="*/ 173723 h 652174"/>
                <a:gd name="connsiteX54" fmla="*/ 634876 w 1075004"/>
                <a:gd name="connsiteY54" fmla="*/ 173723 h 652174"/>
                <a:gd name="connsiteX55" fmla="*/ 556664 w 1075004"/>
                <a:gd name="connsiteY55" fmla="*/ 95510 h 652174"/>
                <a:gd name="connsiteX56" fmla="*/ 95508 w 1075004"/>
                <a:gd name="connsiteY56" fmla="*/ 95510 h 652174"/>
                <a:gd name="connsiteX57" fmla="*/ 0 w 1075004"/>
                <a:gd name="connsiteY57" fmla="*/ 326088 h 652174"/>
                <a:gd name="connsiteX58" fmla="*/ 95508 w 1075004"/>
                <a:gd name="connsiteY58" fmla="*/ 556666 h 652174"/>
                <a:gd name="connsiteX59" fmla="*/ 556665 w 1075004"/>
                <a:gd name="connsiteY59" fmla="*/ 556666 h 652174"/>
                <a:gd name="connsiteX60" fmla="*/ 634877 w 1075004"/>
                <a:gd name="connsiteY60" fmla="*/ 478453 h 652174"/>
                <a:gd name="connsiteX61" fmla="*/ 722116 w 1075004"/>
                <a:gd name="connsiteY61" fmla="*/ 478454 h 652174"/>
                <a:gd name="connsiteX62" fmla="*/ 785600 w 1075004"/>
                <a:gd name="connsiteY62" fmla="*/ 414969 h 652174"/>
                <a:gd name="connsiteX63" fmla="*/ 785600 w 1075004"/>
                <a:gd name="connsiteY63" fmla="*/ 327730 h 652174"/>
                <a:gd name="connsiteX64" fmla="*/ 893383 w 1075004"/>
                <a:gd name="connsiteY64" fmla="*/ 437431 h 652174"/>
                <a:gd name="connsiteX65" fmla="*/ 893383 w 1075004"/>
                <a:gd name="connsiteY65" fmla="*/ 214744 h 652174"/>
                <a:gd name="connsiteX66" fmla="*/ 864082 w 1075004"/>
                <a:gd name="connsiteY66" fmla="*/ 185443 h 652174"/>
                <a:gd name="connsiteX67" fmla="*/ 834781 w 1075004"/>
                <a:gd name="connsiteY67" fmla="*/ 214744 h 652174"/>
                <a:gd name="connsiteX68" fmla="*/ 834781 w 1075004"/>
                <a:gd name="connsiteY68" fmla="*/ 437432 h 652174"/>
                <a:gd name="connsiteX69" fmla="*/ 864082 w 1075004"/>
                <a:gd name="connsiteY69" fmla="*/ 466733 h 652174"/>
                <a:gd name="connsiteX70" fmla="*/ 864082 w 1075004"/>
                <a:gd name="connsiteY70" fmla="*/ 466732 h 652174"/>
                <a:gd name="connsiteX71" fmla="*/ 893383 w 1075004"/>
                <a:gd name="connsiteY71" fmla="*/ 437431 h 652174"/>
                <a:gd name="connsiteX72" fmla="*/ 984194 w 1075004"/>
                <a:gd name="connsiteY72" fmla="*/ 425711 h 652174"/>
                <a:gd name="connsiteX73" fmla="*/ 984193 w 1075004"/>
                <a:gd name="connsiteY73" fmla="*/ 226464 h 652174"/>
                <a:gd name="connsiteX74" fmla="*/ 954893 w 1075004"/>
                <a:gd name="connsiteY74" fmla="*/ 197163 h 652174"/>
                <a:gd name="connsiteX75" fmla="*/ 925591 w 1075004"/>
                <a:gd name="connsiteY75" fmla="*/ 226464 h 652174"/>
                <a:gd name="connsiteX76" fmla="*/ 925591 w 1075004"/>
                <a:gd name="connsiteY76" fmla="*/ 425711 h 652174"/>
                <a:gd name="connsiteX77" fmla="*/ 954893 w 1075004"/>
                <a:gd name="connsiteY77" fmla="*/ 455012 h 652174"/>
                <a:gd name="connsiteX78" fmla="*/ 954893 w 1075004"/>
                <a:gd name="connsiteY78" fmla="*/ 455012 h 652174"/>
                <a:gd name="connsiteX79" fmla="*/ 984194 w 1075004"/>
                <a:gd name="connsiteY79" fmla="*/ 425711 h 652174"/>
                <a:gd name="connsiteX80" fmla="*/ 1075004 w 1075004"/>
                <a:gd name="connsiteY80" fmla="*/ 402269 h 652174"/>
                <a:gd name="connsiteX81" fmla="*/ 1075004 w 1075004"/>
                <a:gd name="connsiteY81" fmla="*/ 249905 h 652174"/>
                <a:gd name="connsiteX82" fmla="*/ 1045703 w 1075004"/>
                <a:gd name="connsiteY82" fmla="*/ 220604 h 652174"/>
                <a:gd name="connsiteX83" fmla="*/ 1016402 w 1075004"/>
                <a:gd name="connsiteY83" fmla="*/ 249905 h 652174"/>
                <a:gd name="connsiteX84" fmla="*/ 1016402 w 1075004"/>
                <a:gd name="connsiteY84" fmla="*/ 402270 h 652174"/>
                <a:gd name="connsiteX85" fmla="*/ 1045703 w 1075004"/>
                <a:gd name="connsiteY85" fmla="*/ 431571 h 652174"/>
                <a:gd name="connsiteX86" fmla="*/ 1045703 w 1075004"/>
                <a:gd name="connsiteY86" fmla="*/ 431571 h 652174"/>
                <a:gd name="connsiteX87" fmla="*/ 1075004 w 1075004"/>
                <a:gd name="connsiteY87" fmla="*/ 402269 h 652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Lst>
              <a:rect l="l" t="t" r="r" b="b"/>
              <a:pathLst>
                <a:path w="1075004" h="652174">
                  <a:moveTo>
                    <a:pt x="782320" y="253920"/>
                  </a:moveTo>
                  <a:cubicBezTo>
                    <a:pt x="781500" y="263287"/>
                    <a:pt x="773242" y="270216"/>
                    <a:pt x="763875" y="269397"/>
                  </a:cubicBezTo>
                  <a:cubicBezTo>
                    <a:pt x="649707" y="259409"/>
                    <a:pt x="535539" y="249421"/>
                    <a:pt x="421371" y="239432"/>
                  </a:cubicBezTo>
                  <a:lnTo>
                    <a:pt x="421370" y="253855"/>
                  </a:lnTo>
                  <a:lnTo>
                    <a:pt x="447078" y="253855"/>
                  </a:lnTo>
                  <a:cubicBezTo>
                    <a:pt x="456482" y="253854"/>
                    <a:pt x="464104" y="261477"/>
                    <a:pt x="464104" y="270881"/>
                  </a:cubicBezTo>
                  <a:lnTo>
                    <a:pt x="464104" y="270880"/>
                  </a:lnTo>
                  <a:cubicBezTo>
                    <a:pt x="464104" y="280283"/>
                    <a:pt x="456482" y="287906"/>
                    <a:pt x="447079" y="287906"/>
                  </a:cubicBezTo>
                  <a:cubicBezTo>
                    <a:pt x="438509" y="287906"/>
                    <a:pt x="429940" y="287905"/>
                    <a:pt x="421371" y="287906"/>
                  </a:cubicBezTo>
                  <a:lnTo>
                    <a:pt x="421371" y="311228"/>
                  </a:lnTo>
                  <a:lnTo>
                    <a:pt x="447078" y="311228"/>
                  </a:lnTo>
                  <a:cubicBezTo>
                    <a:pt x="456482" y="311228"/>
                    <a:pt x="464104" y="318851"/>
                    <a:pt x="464104" y="328254"/>
                  </a:cubicBezTo>
                  <a:lnTo>
                    <a:pt x="464104" y="328254"/>
                  </a:lnTo>
                  <a:cubicBezTo>
                    <a:pt x="464104" y="337656"/>
                    <a:pt x="456482" y="345279"/>
                    <a:pt x="447079" y="345279"/>
                  </a:cubicBezTo>
                  <a:cubicBezTo>
                    <a:pt x="438510" y="345279"/>
                    <a:pt x="429940" y="345279"/>
                    <a:pt x="421371" y="345280"/>
                  </a:cubicBezTo>
                  <a:lnTo>
                    <a:pt x="421371" y="368602"/>
                  </a:lnTo>
                  <a:lnTo>
                    <a:pt x="447078" y="368602"/>
                  </a:lnTo>
                  <a:cubicBezTo>
                    <a:pt x="456482" y="368602"/>
                    <a:pt x="464104" y="376224"/>
                    <a:pt x="464104" y="385628"/>
                  </a:cubicBezTo>
                  <a:lnTo>
                    <a:pt x="464104" y="385628"/>
                  </a:lnTo>
                  <a:cubicBezTo>
                    <a:pt x="464104" y="395031"/>
                    <a:pt x="456481" y="402653"/>
                    <a:pt x="447079" y="402653"/>
                  </a:cubicBezTo>
                  <a:cubicBezTo>
                    <a:pt x="438509" y="402653"/>
                    <a:pt x="429940" y="402653"/>
                    <a:pt x="421371" y="402653"/>
                  </a:cubicBezTo>
                  <a:lnTo>
                    <a:pt x="421370" y="417163"/>
                  </a:lnTo>
                  <a:lnTo>
                    <a:pt x="762268" y="381333"/>
                  </a:lnTo>
                  <a:cubicBezTo>
                    <a:pt x="771619" y="380351"/>
                    <a:pt x="779997" y="387135"/>
                    <a:pt x="780980" y="396486"/>
                  </a:cubicBezTo>
                  <a:cubicBezTo>
                    <a:pt x="781963" y="405838"/>
                    <a:pt x="775179" y="414215"/>
                    <a:pt x="765828" y="415198"/>
                  </a:cubicBezTo>
                  <a:cubicBezTo>
                    <a:pt x="649182" y="427458"/>
                    <a:pt x="532538" y="439719"/>
                    <a:pt x="415893" y="451978"/>
                  </a:cubicBezTo>
                  <a:cubicBezTo>
                    <a:pt x="406541" y="452961"/>
                    <a:pt x="398164" y="446177"/>
                    <a:pt x="397181" y="436825"/>
                  </a:cubicBezTo>
                  <a:cubicBezTo>
                    <a:pt x="396959" y="434721"/>
                    <a:pt x="397132" y="432666"/>
                    <a:pt x="398889" y="431061"/>
                  </a:cubicBezTo>
                  <a:lnTo>
                    <a:pt x="398669" y="430531"/>
                  </a:lnTo>
                  <a:lnTo>
                    <a:pt x="398669" y="402653"/>
                  </a:lnTo>
                  <a:lnTo>
                    <a:pt x="372962" y="402654"/>
                  </a:lnTo>
                  <a:cubicBezTo>
                    <a:pt x="363559" y="402654"/>
                    <a:pt x="355936" y="395032"/>
                    <a:pt x="355936" y="385628"/>
                  </a:cubicBezTo>
                  <a:cubicBezTo>
                    <a:pt x="355936" y="376225"/>
                    <a:pt x="363559" y="368602"/>
                    <a:pt x="372962" y="368602"/>
                  </a:cubicBezTo>
                  <a:lnTo>
                    <a:pt x="398669" y="368602"/>
                  </a:lnTo>
                  <a:lnTo>
                    <a:pt x="398670" y="345280"/>
                  </a:lnTo>
                  <a:lnTo>
                    <a:pt x="372962" y="345280"/>
                  </a:lnTo>
                  <a:cubicBezTo>
                    <a:pt x="363559" y="345279"/>
                    <a:pt x="355937" y="337657"/>
                    <a:pt x="355936" y="328254"/>
                  </a:cubicBezTo>
                  <a:cubicBezTo>
                    <a:pt x="355937" y="318851"/>
                    <a:pt x="363559" y="311228"/>
                    <a:pt x="372962" y="311229"/>
                  </a:cubicBezTo>
                  <a:lnTo>
                    <a:pt x="398669" y="311228"/>
                  </a:lnTo>
                  <a:lnTo>
                    <a:pt x="398669" y="287906"/>
                  </a:lnTo>
                  <a:lnTo>
                    <a:pt x="372962" y="287906"/>
                  </a:lnTo>
                  <a:cubicBezTo>
                    <a:pt x="363559" y="287906"/>
                    <a:pt x="355936" y="280284"/>
                    <a:pt x="355936" y="270881"/>
                  </a:cubicBezTo>
                  <a:cubicBezTo>
                    <a:pt x="355936" y="261477"/>
                    <a:pt x="363559" y="253855"/>
                    <a:pt x="372962" y="253855"/>
                  </a:cubicBezTo>
                  <a:lnTo>
                    <a:pt x="398670" y="253855"/>
                  </a:lnTo>
                  <a:lnTo>
                    <a:pt x="398670" y="226225"/>
                  </a:lnTo>
                  <a:cubicBezTo>
                    <a:pt x="398670" y="225700"/>
                    <a:pt x="398705" y="225183"/>
                    <a:pt x="399282" y="224746"/>
                  </a:cubicBezTo>
                  <a:lnTo>
                    <a:pt x="397876" y="220286"/>
                  </a:lnTo>
                  <a:cubicBezTo>
                    <a:pt x="398695" y="210918"/>
                    <a:pt x="406953" y="203989"/>
                    <a:pt x="416321" y="204808"/>
                  </a:cubicBezTo>
                  <a:lnTo>
                    <a:pt x="766843" y="235475"/>
                  </a:lnTo>
                  <a:cubicBezTo>
                    <a:pt x="776210" y="236295"/>
                    <a:pt x="783140" y="244552"/>
                    <a:pt x="782320" y="253920"/>
                  </a:cubicBezTo>
                  <a:close/>
                  <a:moveTo>
                    <a:pt x="787242" y="326088"/>
                  </a:moveTo>
                  <a:lnTo>
                    <a:pt x="785600" y="324446"/>
                  </a:lnTo>
                  <a:lnTo>
                    <a:pt x="785600" y="237208"/>
                  </a:lnTo>
                  <a:cubicBezTo>
                    <a:pt x="785600" y="202146"/>
                    <a:pt x="757177" y="173723"/>
                    <a:pt x="722116" y="173723"/>
                  </a:cubicBezTo>
                  <a:lnTo>
                    <a:pt x="634876" y="173723"/>
                  </a:lnTo>
                  <a:cubicBezTo>
                    <a:pt x="608806" y="147652"/>
                    <a:pt x="582735" y="121580"/>
                    <a:pt x="556664" y="95510"/>
                  </a:cubicBezTo>
                  <a:cubicBezTo>
                    <a:pt x="429319" y="-31836"/>
                    <a:pt x="222853" y="-31835"/>
                    <a:pt x="95508" y="95510"/>
                  </a:cubicBezTo>
                  <a:cubicBezTo>
                    <a:pt x="31836" y="159182"/>
                    <a:pt x="0" y="242635"/>
                    <a:pt x="0" y="326088"/>
                  </a:cubicBezTo>
                  <a:cubicBezTo>
                    <a:pt x="0" y="409541"/>
                    <a:pt x="31836" y="492993"/>
                    <a:pt x="95508" y="556666"/>
                  </a:cubicBezTo>
                  <a:cubicBezTo>
                    <a:pt x="222853" y="684011"/>
                    <a:pt x="429320" y="684011"/>
                    <a:pt x="556665" y="556666"/>
                  </a:cubicBezTo>
                  <a:lnTo>
                    <a:pt x="634877" y="478453"/>
                  </a:lnTo>
                  <a:lnTo>
                    <a:pt x="722116" y="478454"/>
                  </a:lnTo>
                  <a:cubicBezTo>
                    <a:pt x="757178" y="478453"/>
                    <a:pt x="785600" y="450030"/>
                    <a:pt x="785600" y="414969"/>
                  </a:cubicBezTo>
                  <a:lnTo>
                    <a:pt x="785600" y="327730"/>
                  </a:lnTo>
                  <a:close/>
                  <a:moveTo>
                    <a:pt x="893383" y="437431"/>
                  </a:moveTo>
                  <a:lnTo>
                    <a:pt x="893383" y="214744"/>
                  </a:lnTo>
                  <a:cubicBezTo>
                    <a:pt x="893383" y="198562"/>
                    <a:pt x="880265" y="185443"/>
                    <a:pt x="864082" y="185443"/>
                  </a:cubicBezTo>
                  <a:cubicBezTo>
                    <a:pt x="847900" y="185443"/>
                    <a:pt x="834781" y="198562"/>
                    <a:pt x="834781" y="214744"/>
                  </a:cubicBezTo>
                  <a:lnTo>
                    <a:pt x="834781" y="437432"/>
                  </a:lnTo>
                  <a:cubicBezTo>
                    <a:pt x="834781" y="453614"/>
                    <a:pt x="847900" y="466733"/>
                    <a:pt x="864082" y="466733"/>
                  </a:cubicBezTo>
                  <a:lnTo>
                    <a:pt x="864082" y="466732"/>
                  </a:lnTo>
                  <a:cubicBezTo>
                    <a:pt x="880265" y="466732"/>
                    <a:pt x="893383" y="453614"/>
                    <a:pt x="893383" y="437431"/>
                  </a:cubicBezTo>
                  <a:close/>
                  <a:moveTo>
                    <a:pt x="984194" y="425711"/>
                  </a:moveTo>
                  <a:lnTo>
                    <a:pt x="984193" y="226464"/>
                  </a:lnTo>
                  <a:cubicBezTo>
                    <a:pt x="984193" y="210282"/>
                    <a:pt x="971075" y="197164"/>
                    <a:pt x="954893" y="197163"/>
                  </a:cubicBezTo>
                  <a:cubicBezTo>
                    <a:pt x="938710" y="197164"/>
                    <a:pt x="925591" y="210282"/>
                    <a:pt x="925591" y="226464"/>
                  </a:cubicBezTo>
                  <a:lnTo>
                    <a:pt x="925591" y="425711"/>
                  </a:lnTo>
                  <a:cubicBezTo>
                    <a:pt x="925591" y="441894"/>
                    <a:pt x="938710" y="455012"/>
                    <a:pt x="954893" y="455012"/>
                  </a:cubicBezTo>
                  <a:lnTo>
                    <a:pt x="954893" y="455012"/>
                  </a:lnTo>
                  <a:cubicBezTo>
                    <a:pt x="971075" y="455012"/>
                    <a:pt x="984194" y="441893"/>
                    <a:pt x="984194" y="425711"/>
                  </a:cubicBezTo>
                  <a:close/>
                  <a:moveTo>
                    <a:pt x="1075004" y="402269"/>
                  </a:moveTo>
                  <a:lnTo>
                    <a:pt x="1075004" y="249905"/>
                  </a:lnTo>
                  <a:cubicBezTo>
                    <a:pt x="1075004" y="233722"/>
                    <a:pt x="1061885" y="220604"/>
                    <a:pt x="1045703" y="220604"/>
                  </a:cubicBezTo>
                  <a:cubicBezTo>
                    <a:pt x="1029520" y="220604"/>
                    <a:pt x="1016402" y="233722"/>
                    <a:pt x="1016402" y="249905"/>
                  </a:cubicBezTo>
                  <a:lnTo>
                    <a:pt x="1016402" y="402270"/>
                  </a:lnTo>
                  <a:cubicBezTo>
                    <a:pt x="1016402" y="418452"/>
                    <a:pt x="1029520" y="431571"/>
                    <a:pt x="1045703" y="431571"/>
                  </a:cubicBezTo>
                  <a:lnTo>
                    <a:pt x="1045703" y="431571"/>
                  </a:lnTo>
                  <a:cubicBezTo>
                    <a:pt x="1061885" y="431571"/>
                    <a:pt x="1075004" y="418452"/>
                    <a:pt x="1075004" y="40226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dirty="0">
                <a:solidFill>
                  <a:schemeClr val="tx1"/>
                </a:solidFill>
              </a:endParaRPr>
            </a:p>
          </p:txBody>
        </p:sp>
      </p:grpSp>
      <p:grpSp>
        <p:nvGrpSpPr>
          <p:cNvPr id="31" name="Group 30"/>
          <p:cNvGrpSpPr/>
          <p:nvPr/>
        </p:nvGrpSpPr>
        <p:grpSpPr>
          <a:xfrm>
            <a:off x="1591607" y="-20084"/>
            <a:ext cx="762976" cy="2449850"/>
            <a:chOff x="1591607" y="-20084"/>
            <a:chExt cx="762976" cy="2449850"/>
          </a:xfrm>
        </p:grpSpPr>
        <p:sp>
          <p:nvSpPr>
            <p:cNvPr id="7" name="Rectangle 6"/>
            <p:cNvSpPr/>
            <p:nvPr/>
          </p:nvSpPr>
          <p:spPr>
            <a:xfrm>
              <a:off x="1936171" y="-20084"/>
              <a:ext cx="72000" cy="118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ko-KR" altLang="en-US" sz="2700" dirty="0">
                <a:solidFill>
                  <a:schemeClr val="tx1"/>
                </a:solidFill>
              </a:endParaRPr>
            </a:p>
          </p:txBody>
        </p:sp>
        <p:sp>
          <p:nvSpPr>
            <p:cNvPr id="27" name="Freeform: Shape 26"/>
            <p:cNvSpPr/>
            <p:nvPr/>
          </p:nvSpPr>
          <p:spPr>
            <a:xfrm rot="5400000" flipH="1">
              <a:off x="1344272" y="1419455"/>
              <a:ext cx="1257646" cy="762976"/>
            </a:xfrm>
            <a:custGeom>
              <a:avLst/>
              <a:gdLst>
                <a:gd name="connsiteX0" fmla="*/ 782320 w 1075004"/>
                <a:gd name="connsiteY0" fmla="*/ 253919 h 652173"/>
                <a:gd name="connsiteX1" fmla="*/ 763875 w 1075004"/>
                <a:gd name="connsiteY1" fmla="*/ 269396 h 652173"/>
                <a:gd name="connsiteX2" fmla="*/ 421371 w 1075004"/>
                <a:gd name="connsiteY2" fmla="*/ 239431 h 652173"/>
                <a:gd name="connsiteX3" fmla="*/ 421370 w 1075004"/>
                <a:gd name="connsiteY3" fmla="*/ 253854 h 652173"/>
                <a:gd name="connsiteX4" fmla="*/ 447078 w 1075004"/>
                <a:gd name="connsiteY4" fmla="*/ 253854 h 652173"/>
                <a:gd name="connsiteX5" fmla="*/ 464104 w 1075004"/>
                <a:gd name="connsiteY5" fmla="*/ 270880 h 652173"/>
                <a:gd name="connsiteX6" fmla="*/ 464104 w 1075004"/>
                <a:gd name="connsiteY6" fmla="*/ 270879 h 652173"/>
                <a:gd name="connsiteX7" fmla="*/ 447078 w 1075004"/>
                <a:gd name="connsiteY7" fmla="*/ 287905 h 652173"/>
                <a:gd name="connsiteX8" fmla="*/ 421371 w 1075004"/>
                <a:gd name="connsiteY8" fmla="*/ 287905 h 652173"/>
                <a:gd name="connsiteX9" fmla="*/ 421371 w 1075004"/>
                <a:gd name="connsiteY9" fmla="*/ 311227 h 652173"/>
                <a:gd name="connsiteX10" fmla="*/ 447078 w 1075004"/>
                <a:gd name="connsiteY10" fmla="*/ 311227 h 652173"/>
                <a:gd name="connsiteX11" fmla="*/ 464104 w 1075004"/>
                <a:gd name="connsiteY11" fmla="*/ 328253 h 652173"/>
                <a:gd name="connsiteX12" fmla="*/ 464104 w 1075004"/>
                <a:gd name="connsiteY12" fmla="*/ 328253 h 652173"/>
                <a:gd name="connsiteX13" fmla="*/ 447078 w 1075004"/>
                <a:gd name="connsiteY13" fmla="*/ 345278 h 652173"/>
                <a:gd name="connsiteX14" fmla="*/ 421371 w 1075004"/>
                <a:gd name="connsiteY14" fmla="*/ 345279 h 652173"/>
                <a:gd name="connsiteX15" fmla="*/ 421371 w 1075004"/>
                <a:gd name="connsiteY15" fmla="*/ 368601 h 652173"/>
                <a:gd name="connsiteX16" fmla="*/ 447078 w 1075004"/>
                <a:gd name="connsiteY16" fmla="*/ 368601 h 652173"/>
                <a:gd name="connsiteX17" fmla="*/ 464104 w 1075004"/>
                <a:gd name="connsiteY17" fmla="*/ 385627 h 652173"/>
                <a:gd name="connsiteX18" fmla="*/ 464104 w 1075004"/>
                <a:gd name="connsiteY18" fmla="*/ 385627 h 652173"/>
                <a:gd name="connsiteX19" fmla="*/ 447079 w 1075004"/>
                <a:gd name="connsiteY19" fmla="*/ 402652 h 652173"/>
                <a:gd name="connsiteX20" fmla="*/ 421371 w 1075004"/>
                <a:gd name="connsiteY20" fmla="*/ 402652 h 652173"/>
                <a:gd name="connsiteX21" fmla="*/ 421370 w 1075004"/>
                <a:gd name="connsiteY21" fmla="*/ 417162 h 652173"/>
                <a:gd name="connsiteX22" fmla="*/ 762267 w 1075004"/>
                <a:gd name="connsiteY22" fmla="*/ 381332 h 652173"/>
                <a:gd name="connsiteX23" fmla="*/ 780979 w 1075004"/>
                <a:gd name="connsiteY23" fmla="*/ 396485 h 652173"/>
                <a:gd name="connsiteX24" fmla="*/ 765828 w 1075004"/>
                <a:gd name="connsiteY24" fmla="*/ 415197 h 652173"/>
                <a:gd name="connsiteX25" fmla="*/ 415893 w 1075004"/>
                <a:gd name="connsiteY25" fmla="*/ 451977 h 652173"/>
                <a:gd name="connsiteX26" fmla="*/ 397181 w 1075004"/>
                <a:gd name="connsiteY26" fmla="*/ 436824 h 652173"/>
                <a:gd name="connsiteX27" fmla="*/ 398889 w 1075004"/>
                <a:gd name="connsiteY27" fmla="*/ 431060 h 652173"/>
                <a:gd name="connsiteX28" fmla="*/ 398669 w 1075004"/>
                <a:gd name="connsiteY28" fmla="*/ 430530 h 652173"/>
                <a:gd name="connsiteX29" fmla="*/ 398669 w 1075004"/>
                <a:gd name="connsiteY29" fmla="*/ 402652 h 652173"/>
                <a:gd name="connsiteX30" fmla="*/ 372962 w 1075004"/>
                <a:gd name="connsiteY30" fmla="*/ 402653 h 652173"/>
                <a:gd name="connsiteX31" fmla="*/ 355936 w 1075004"/>
                <a:gd name="connsiteY31" fmla="*/ 385627 h 652173"/>
                <a:gd name="connsiteX32" fmla="*/ 372962 w 1075004"/>
                <a:gd name="connsiteY32" fmla="*/ 368601 h 652173"/>
                <a:gd name="connsiteX33" fmla="*/ 398669 w 1075004"/>
                <a:gd name="connsiteY33" fmla="*/ 368601 h 652173"/>
                <a:gd name="connsiteX34" fmla="*/ 398669 w 1075004"/>
                <a:gd name="connsiteY34" fmla="*/ 345279 h 652173"/>
                <a:gd name="connsiteX35" fmla="*/ 372962 w 1075004"/>
                <a:gd name="connsiteY35" fmla="*/ 345279 h 652173"/>
                <a:gd name="connsiteX36" fmla="*/ 355936 w 1075004"/>
                <a:gd name="connsiteY36" fmla="*/ 328253 h 652173"/>
                <a:gd name="connsiteX37" fmla="*/ 372962 w 1075004"/>
                <a:gd name="connsiteY37" fmla="*/ 311228 h 652173"/>
                <a:gd name="connsiteX38" fmla="*/ 398669 w 1075004"/>
                <a:gd name="connsiteY38" fmla="*/ 311227 h 652173"/>
                <a:gd name="connsiteX39" fmla="*/ 398669 w 1075004"/>
                <a:gd name="connsiteY39" fmla="*/ 287905 h 652173"/>
                <a:gd name="connsiteX40" fmla="*/ 372962 w 1075004"/>
                <a:gd name="connsiteY40" fmla="*/ 287905 h 652173"/>
                <a:gd name="connsiteX41" fmla="*/ 355936 w 1075004"/>
                <a:gd name="connsiteY41" fmla="*/ 270880 h 652173"/>
                <a:gd name="connsiteX42" fmla="*/ 372962 w 1075004"/>
                <a:gd name="connsiteY42" fmla="*/ 253854 h 652173"/>
                <a:gd name="connsiteX43" fmla="*/ 398669 w 1075004"/>
                <a:gd name="connsiteY43" fmla="*/ 253854 h 652173"/>
                <a:gd name="connsiteX44" fmla="*/ 398669 w 1075004"/>
                <a:gd name="connsiteY44" fmla="*/ 226224 h 652173"/>
                <a:gd name="connsiteX45" fmla="*/ 399282 w 1075004"/>
                <a:gd name="connsiteY45" fmla="*/ 224745 h 652173"/>
                <a:gd name="connsiteX46" fmla="*/ 397875 w 1075004"/>
                <a:gd name="connsiteY46" fmla="*/ 220285 h 652173"/>
                <a:gd name="connsiteX47" fmla="*/ 416320 w 1075004"/>
                <a:gd name="connsiteY47" fmla="*/ 204807 h 652173"/>
                <a:gd name="connsiteX48" fmla="*/ 766843 w 1075004"/>
                <a:gd name="connsiteY48" fmla="*/ 235474 h 652173"/>
                <a:gd name="connsiteX49" fmla="*/ 782320 w 1075004"/>
                <a:gd name="connsiteY49" fmla="*/ 253919 h 652173"/>
                <a:gd name="connsiteX50" fmla="*/ 787242 w 1075004"/>
                <a:gd name="connsiteY50" fmla="*/ 326087 h 652173"/>
                <a:gd name="connsiteX51" fmla="*/ 785600 w 1075004"/>
                <a:gd name="connsiteY51" fmla="*/ 324445 h 652173"/>
                <a:gd name="connsiteX52" fmla="*/ 785600 w 1075004"/>
                <a:gd name="connsiteY52" fmla="*/ 237207 h 652173"/>
                <a:gd name="connsiteX53" fmla="*/ 722115 w 1075004"/>
                <a:gd name="connsiteY53" fmla="*/ 173722 h 652173"/>
                <a:gd name="connsiteX54" fmla="*/ 634876 w 1075004"/>
                <a:gd name="connsiteY54" fmla="*/ 173722 h 652173"/>
                <a:gd name="connsiteX55" fmla="*/ 556664 w 1075004"/>
                <a:gd name="connsiteY55" fmla="*/ 95509 h 652173"/>
                <a:gd name="connsiteX56" fmla="*/ 95508 w 1075004"/>
                <a:gd name="connsiteY56" fmla="*/ 95509 h 652173"/>
                <a:gd name="connsiteX57" fmla="*/ 0 w 1075004"/>
                <a:gd name="connsiteY57" fmla="*/ 326087 h 652173"/>
                <a:gd name="connsiteX58" fmla="*/ 95508 w 1075004"/>
                <a:gd name="connsiteY58" fmla="*/ 556665 h 652173"/>
                <a:gd name="connsiteX59" fmla="*/ 556664 w 1075004"/>
                <a:gd name="connsiteY59" fmla="*/ 556665 h 652173"/>
                <a:gd name="connsiteX60" fmla="*/ 634877 w 1075004"/>
                <a:gd name="connsiteY60" fmla="*/ 478452 h 652173"/>
                <a:gd name="connsiteX61" fmla="*/ 722116 w 1075004"/>
                <a:gd name="connsiteY61" fmla="*/ 478453 h 652173"/>
                <a:gd name="connsiteX62" fmla="*/ 785600 w 1075004"/>
                <a:gd name="connsiteY62" fmla="*/ 414968 h 652173"/>
                <a:gd name="connsiteX63" fmla="*/ 785600 w 1075004"/>
                <a:gd name="connsiteY63" fmla="*/ 327729 h 652173"/>
                <a:gd name="connsiteX64" fmla="*/ 893383 w 1075004"/>
                <a:gd name="connsiteY64" fmla="*/ 437430 h 652173"/>
                <a:gd name="connsiteX65" fmla="*/ 893383 w 1075004"/>
                <a:gd name="connsiteY65" fmla="*/ 214743 h 652173"/>
                <a:gd name="connsiteX66" fmla="*/ 864082 w 1075004"/>
                <a:gd name="connsiteY66" fmla="*/ 185442 h 652173"/>
                <a:gd name="connsiteX67" fmla="*/ 834781 w 1075004"/>
                <a:gd name="connsiteY67" fmla="*/ 214743 h 652173"/>
                <a:gd name="connsiteX68" fmla="*/ 834781 w 1075004"/>
                <a:gd name="connsiteY68" fmla="*/ 437431 h 652173"/>
                <a:gd name="connsiteX69" fmla="*/ 864082 w 1075004"/>
                <a:gd name="connsiteY69" fmla="*/ 466732 h 652173"/>
                <a:gd name="connsiteX70" fmla="*/ 864082 w 1075004"/>
                <a:gd name="connsiteY70" fmla="*/ 466731 h 652173"/>
                <a:gd name="connsiteX71" fmla="*/ 893383 w 1075004"/>
                <a:gd name="connsiteY71" fmla="*/ 437430 h 652173"/>
                <a:gd name="connsiteX72" fmla="*/ 984194 w 1075004"/>
                <a:gd name="connsiteY72" fmla="*/ 425710 h 652173"/>
                <a:gd name="connsiteX73" fmla="*/ 984193 w 1075004"/>
                <a:gd name="connsiteY73" fmla="*/ 226463 h 652173"/>
                <a:gd name="connsiteX74" fmla="*/ 954892 w 1075004"/>
                <a:gd name="connsiteY74" fmla="*/ 197162 h 652173"/>
                <a:gd name="connsiteX75" fmla="*/ 925591 w 1075004"/>
                <a:gd name="connsiteY75" fmla="*/ 226463 h 652173"/>
                <a:gd name="connsiteX76" fmla="*/ 925591 w 1075004"/>
                <a:gd name="connsiteY76" fmla="*/ 425710 h 652173"/>
                <a:gd name="connsiteX77" fmla="*/ 954892 w 1075004"/>
                <a:gd name="connsiteY77" fmla="*/ 455011 h 652173"/>
                <a:gd name="connsiteX78" fmla="*/ 954892 w 1075004"/>
                <a:gd name="connsiteY78" fmla="*/ 455011 h 652173"/>
                <a:gd name="connsiteX79" fmla="*/ 984194 w 1075004"/>
                <a:gd name="connsiteY79" fmla="*/ 425710 h 652173"/>
                <a:gd name="connsiteX80" fmla="*/ 1075004 w 1075004"/>
                <a:gd name="connsiteY80" fmla="*/ 402268 h 652173"/>
                <a:gd name="connsiteX81" fmla="*/ 1075003 w 1075004"/>
                <a:gd name="connsiteY81" fmla="*/ 249904 h 652173"/>
                <a:gd name="connsiteX82" fmla="*/ 1045703 w 1075004"/>
                <a:gd name="connsiteY82" fmla="*/ 220603 h 652173"/>
                <a:gd name="connsiteX83" fmla="*/ 1016401 w 1075004"/>
                <a:gd name="connsiteY83" fmla="*/ 249904 h 652173"/>
                <a:gd name="connsiteX84" fmla="*/ 1016402 w 1075004"/>
                <a:gd name="connsiteY84" fmla="*/ 402269 h 652173"/>
                <a:gd name="connsiteX85" fmla="*/ 1045703 w 1075004"/>
                <a:gd name="connsiteY85" fmla="*/ 431570 h 652173"/>
                <a:gd name="connsiteX86" fmla="*/ 1045703 w 1075004"/>
                <a:gd name="connsiteY86" fmla="*/ 431570 h 652173"/>
                <a:gd name="connsiteX87" fmla="*/ 1075004 w 1075004"/>
                <a:gd name="connsiteY87" fmla="*/ 402268 h 652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Lst>
              <a:rect l="l" t="t" r="r" b="b"/>
              <a:pathLst>
                <a:path w="1075004" h="652173">
                  <a:moveTo>
                    <a:pt x="782320" y="253919"/>
                  </a:moveTo>
                  <a:cubicBezTo>
                    <a:pt x="781500" y="263286"/>
                    <a:pt x="773242" y="270215"/>
                    <a:pt x="763875" y="269396"/>
                  </a:cubicBezTo>
                  <a:cubicBezTo>
                    <a:pt x="649707" y="259408"/>
                    <a:pt x="535539" y="249420"/>
                    <a:pt x="421371" y="239431"/>
                  </a:cubicBezTo>
                  <a:lnTo>
                    <a:pt x="421370" y="253854"/>
                  </a:lnTo>
                  <a:lnTo>
                    <a:pt x="447078" y="253854"/>
                  </a:lnTo>
                  <a:cubicBezTo>
                    <a:pt x="456482" y="253853"/>
                    <a:pt x="464103" y="261476"/>
                    <a:pt x="464104" y="270880"/>
                  </a:cubicBezTo>
                  <a:lnTo>
                    <a:pt x="464104" y="270879"/>
                  </a:lnTo>
                  <a:cubicBezTo>
                    <a:pt x="464104" y="280282"/>
                    <a:pt x="456482" y="287905"/>
                    <a:pt x="447078" y="287905"/>
                  </a:cubicBezTo>
                  <a:cubicBezTo>
                    <a:pt x="438509" y="287905"/>
                    <a:pt x="429939" y="287904"/>
                    <a:pt x="421371" y="287905"/>
                  </a:cubicBezTo>
                  <a:lnTo>
                    <a:pt x="421371" y="311227"/>
                  </a:lnTo>
                  <a:lnTo>
                    <a:pt x="447078" y="311227"/>
                  </a:lnTo>
                  <a:cubicBezTo>
                    <a:pt x="456482" y="311227"/>
                    <a:pt x="464104" y="318850"/>
                    <a:pt x="464104" y="328253"/>
                  </a:cubicBezTo>
                  <a:lnTo>
                    <a:pt x="464104" y="328253"/>
                  </a:lnTo>
                  <a:cubicBezTo>
                    <a:pt x="464104" y="337655"/>
                    <a:pt x="456482" y="345278"/>
                    <a:pt x="447078" y="345278"/>
                  </a:cubicBezTo>
                  <a:cubicBezTo>
                    <a:pt x="438510" y="345278"/>
                    <a:pt x="429939" y="345278"/>
                    <a:pt x="421371" y="345279"/>
                  </a:cubicBezTo>
                  <a:lnTo>
                    <a:pt x="421371" y="368601"/>
                  </a:lnTo>
                  <a:lnTo>
                    <a:pt x="447078" y="368601"/>
                  </a:lnTo>
                  <a:cubicBezTo>
                    <a:pt x="456482" y="368601"/>
                    <a:pt x="464104" y="376223"/>
                    <a:pt x="464104" y="385627"/>
                  </a:cubicBezTo>
                  <a:lnTo>
                    <a:pt x="464104" y="385627"/>
                  </a:lnTo>
                  <a:cubicBezTo>
                    <a:pt x="464104" y="395030"/>
                    <a:pt x="456481" y="402652"/>
                    <a:pt x="447079" y="402652"/>
                  </a:cubicBezTo>
                  <a:cubicBezTo>
                    <a:pt x="438509" y="402652"/>
                    <a:pt x="429940" y="402652"/>
                    <a:pt x="421371" y="402652"/>
                  </a:cubicBezTo>
                  <a:lnTo>
                    <a:pt x="421370" y="417162"/>
                  </a:lnTo>
                  <a:lnTo>
                    <a:pt x="762267" y="381332"/>
                  </a:lnTo>
                  <a:cubicBezTo>
                    <a:pt x="771619" y="380350"/>
                    <a:pt x="779997" y="387134"/>
                    <a:pt x="780979" y="396485"/>
                  </a:cubicBezTo>
                  <a:cubicBezTo>
                    <a:pt x="781963" y="405837"/>
                    <a:pt x="775179" y="414214"/>
                    <a:pt x="765828" y="415197"/>
                  </a:cubicBezTo>
                  <a:cubicBezTo>
                    <a:pt x="649182" y="427457"/>
                    <a:pt x="532538" y="439718"/>
                    <a:pt x="415893" y="451977"/>
                  </a:cubicBezTo>
                  <a:cubicBezTo>
                    <a:pt x="406541" y="452960"/>
                    <a:pt x="398164" y="446176"/>
                    <a:pt x="397181" y="436824"/>
                  </a:cubicBezTo>
                  <a:cubicBezTo>
                    <a:pt x="396959" y="434720"/>
                    <a:pt x="397132" y="432665"/>
                    <a:pt x="398889" y="431060"/>
                  </a:cubicBezTo>
                  <a:lnTo>
                    <a:pt x="398669" y="430530"/>
                  </a:lnTo>
                  <a:lnTo>
                    <a:pt x="398669" y="402652"/>
                  </a:lnTo>
                  <a:lnTo>
                    <a:pt x="372962" y="402653"/>
                  </a:lnTo>
                  <a:cubicBezTo>
                    <a:pt x="363559" y="402653"/>
                    <a:pt x="355936" y="395031"/>
                    <a:pt x="355936" y="385627"/>
                  </a:cubicBezTo>
                  <a:cubicBezTo>
                    <a:pt x="355936" y="376224"/>
                    <a:pt x="363558" y="368601"/>
                    <a:pt x="372962" y="368601"/>
                  </a:cubicBezTo>
                  <a:lnTo>
                    <a:pt x="398669" y="368601"/>
                  </a:lnTo>
                  <a:lnTo>
                    <a:pt x="398669" y="345279"/>
                  </a:lnTo>
                  <a:lnTo>
                    <a:pt x="372962" y="345279"/>
                  </a:lnTo>
                  <a:cubicBezTo>
                    <a:pt x="363559" y="345278"/>
                    <a:pt x="355937" y="337656"/>
                    <a:pt x="355936" y="328253"/>
                  </a:cubicBezTo>
                  <a:cubicBezTo>
                    <a:pt x="355937" y="318850"/>
                    <a:pt x="363559" y="311227"/>
                    <a:pt x="372962" y="311228"/>
                  </a:cubicBezTo>
                  <a:lnTo>
                    <a:pt x="398669" y="311227"/>
                  </a:lnTo>
                  <a:lnTo>
                    <a:pt x="398669" y="287905"/>
                  </a:lnTo>
                  <a:lnTo>
                    <a:pt x="372962" y="287905"/>
                  </a:lnTo>
                  <a:cubicBezTo>
                    <a:pt x="363559" y="287905"/>
                    <a:pt x="355936" y="280283"/>
                    <a:pt x="355936" y="270880"/>
                  </a:cubicBezTo>
                  <a:cubicBezTo>
                    <a:pt x="355936" y="261476"/>
                    <a:pt x="363559" y="253854"/>
                    <a:pt x="372962" y="253854"/>
                  </a:cubicBezTo>
                  <a:lnTo>
                    <a:pt x="398669" y="253854"/>
                  </a:lnTo>
                  <a:lnTo>
                    <a:pt x="398669" y="226224"/>
                  </a:lnTo>
                  <a:cubicBezTo>
                    <a:pt x="398669" y="225699"/>
                    <a:pt x="398705" y="225182"/>
                    <a:pt x="399282" y="224745"/>
                  </a:cubicBezTo>
                  <a:lnTo>
                    <a:pt x="397875" y="220285"/>
                  </a:lnTo>
                  <a:cubicBezTo>
                    <a:pt x="398695" y="210917"/>
                    <a:pt x="406953" y="203988"/>
                    <a:pt x="416320" y="204807"/>
                  </a:cubicBezTo>
                  <a:lnTo>
                    <a:pt x="766843" y="235474"/>
                  </a:lnTo>
                  <a:cubicBezTo>
                    <a:pt x="776210" y="236294"/>
                    <a:pt x="783139" y="244551"/>
                    <a:pt x="782320" y="253919"/>
                  </a:cubicBezTo>
                  <a:close/>
                  <a:moveTo>
                    <a:pt x="787242" y="326087"/>
                  </a:moveTo>
                  <a:lnTo>
                    <a:pt x="785600" y="324445"/>
                  </a:lnTo>
                  <a:lnTo>
                    <a:pt x="785600" y="237207"/>
                  </a:lnTo>
                  <a:cubicBezTo>
                    <a:pt x="785600" y="202145"/>
                    <a:pt x="757177" y="173722"/>
                    <a:pt x="722115" y="173722"/>
                  </a:cubicBezTo>
                  <a:lnTo>
                    <a:pt x="634876" y="173722"/>
                  </a:lnTo>
                  <a:cubicBezTo>
                    <a:pt x="608805" y="147651"/>
                    <a:pt x="582735" y="121579"/>
                    <a:pt x="556664" y="95509"/>
                  </a:cubicBezTo>
                  <a:cubicBezTo>
                    <a:pt x="429319" y="-31836"/>
                    <a:pt x="222853" y="-31836"/>
                    <a:pt x="95508" y="95509"/>
                  </a:cubicBezTo>
                  <a:cubicBezTo>
                    <a:pt x="31836" y="159181"/>
                    <a:pt x="0" y="242634"/>
                    <a:pt x="0" y="326087"/>
                  </a:cubicBezTo>
                  <a:cubicBezTo>
                    <a:pt x="0" y="409540"/>
                    <a:pt x="31836" y="492992"/>
                    <a:pt x="95508" y="556665"/>
                  </a:cubicBezTo>
                  <a:cubicBezTo>
                    <a:pt x="222853" y="684010"/>
                    <a:pt x="429320" y="684010"/>
                    <a:pt x="556664" y="556665"/>
                  </a:cubicBezTo>
                  <a:lnTo>
                    <a:pt x="634877" y="478452"/>
                  </a:lnTo>
                  <a:lnTo>
                    <a:pt x="722116" y="478453"/>
                  </a:lnTo>
                  <a:cubicBezTo>
                    <a:pt x="757178" y="478452"/>
                    <a:pt x="785600" y="450029"/>
                    <a:pt x="785600" y="414968"/>
                  </a:cubicBezTo>
                  <a:lnTo>
                    <a:pt x="785600" y="327729"/>
                  </a:lnTo>
                  <a:close/>
                  <a:moveTo>
                    <a:pt x="893383" y="437430"/>
                  </a:moveTo>
                  <a:lnTo>
                    <a:pt x="893383" y="214743"/>
                  </a:lnTo>
                  <a:cubicBezTo>
                    <a:pt x="893383" y="198561"/>
                    <a:pt x="880265" y="185442"/>
                    <a:pt x="864082" y="185442"/>
                  </a:cubicBezTo>
                  <a:cubicBezTo>
                    <a:pt x="847899" y="185442"/>
                    <a:pt x="834781" y="198561"/>
                    <a:pt x="834781" y="214743"/>
                  </a:cubicBezTo>
                  <a:lnTo>
                    <a:pt x="834781" y="437431"/>
                  </a:lnTo>
                  <a:cubicBezTo>
                    <a:pt x="834781" y="453613"/>
                    <a:pt x="847900" y="466732"/>
                    <a:pt x="864082" y="466732"/>
                  </a:cubicBezTo>
                  <a:lnTo>
                    <a:pt x="864082" y="466731"/>
                  </a:lnTo>
                  <a:cubicBezTo>
                    <a:pt x="880265" y="466731"/>
                    <a:pt x="893383" y="453613"/>
                    <a:pt x="893383" y="437430"/>
                  </a:cubicBezTo>
                  <a:close/>
                  <a:moveTo>
                    <a:pt x="984194" y="425710"/>
                  </a:moveTo>
                  <a:lnTo>
                    <a:pt x="984193" y="226463"/>
                  </a:lnTo>
                  <a:cubicBezTo>
                    <a:pt x="984193" y="210281"/>
                    <a:pt x="971075" y="197163"/>
                    <a:pt x="954892" y="197162"/>
                  </a:cubicBezTo>
                  <a:cubicBezTo>
                    <a:pt x="938710" y="197163"/>
                    <a:pt x="925591" y="210281"/>
                    <a:pt x="925591" y="226463"/>
                  </a:cubicBezTo>
                  <a:lnTo>
                    <a:pt x="925591" y="425710"/>
                  </a:lnTo>
                  <a:cubicBezTo>
                    <a:pt x="925591" y="441893"/>
                    <a:pt x="938710" y="455011"/>
                    <a:pt x="954892" y="455011"/>
                  </a:cubicBezTo>
                  <a:lnTo>
                    <a:pt x="954892" y="455011"/>
                  </a:lnTo>
                  <a:cubicBezTo>
                    <a:pt x="971075" y="455011"/>
                    <a:pt x="984194" y="441892"/>
                    <a:pt x="984194" y="425710"/>
                  </a:cubicBezTo>
                  <a:close/>
                  <a:moveTo>
                    <a:pt x="1075004" y="402268"/>
                  </a:moveTo>
                  <a:lnTo>
                    <a:pt x="1075003" y="249904"/>
                  </a:lnTo>
                  <a:cubicBezTo>
                    <a:pt x="1075003" y="233721"/>
                    <a:pt x="1061885" y="220603"/>
                    <a:pt x="1045703" y="220603"/>
                  </a:cubicBezTo>
                  <a:cubicBezTo>
                    <a:pt x="1029520" y="220603"/>
                    <a:pt x="1016401" y="233721"/>
                    <a:pt x="1016401" y="249904"/>
                  </a:cubicBezTo>
                  <a:lnTo>
                    <a:pt x="1016402" y="402269"/>
                  </a:lnTo>
                  <a:cubicBezTo>
                    <a:pt x="1016402" y="418451"/>
                    <a:pt x="1029520" y="431570"/>
                    <a:pt x="1045703" y="431570"/>
                  </a:cubicBezTo>
                  <a:lnTo>
                    <a:pt x="1045703" y="431570"/>
                  </a:lnTo>
                  <a:cubicBezTo>
                    <a:pt x="1061885" y="431570"/>
                    <a:pt x="1075004" y="418451"/>
                    <a:pt x="1075004" y="402268"/>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dirty="0">
                <a:solidFill>
                  <a:schemeClr val="tx1"/>
                </a:solidFill>
              </a:endParaRPr>
            </a:p>
          </p:txBody>
        </p:sp>
      </p:grpSp>
      <p:sp>
        <p:nvSpPr>
          <p:cNvPr id="35" name="TextBox 34"/>
          <p:cNvSpPr txBox="1"/>
          <p:nvPr/>
        </p:nvSpPr>
        <p:spPr>
          <a:xfrm>
            <a:off x="2893128" y="583141"/>
            <a:ext cx="9088201" cy="584775"/>
          </a:xfrm>
          <a:prstGeom prst="rect">
            <a:avLst/>
          </a:prstGeom>
          <a:noFill/>
        </p:spPr>
        <p:txBody>
          <a:bodyPr wrap="square" rtlCol="0" anchor="ctr">
            <a:spAutoFit/>
          </a:bodyPr>
          <a:lstStyle/>
          <a:p>
            <a:pPr algn="ctr"/>
            <a:r>
              <a:rPr lang="en-US" sz="3200" b="1" dirty="0">
                <a:solidFill>
                  <a:schemeClr val="accent1"/>
                </a:solidFill>
              </a:rPr>
              <a:t>Designated Role: Customer Service Associate</a:t>
            </a:r>
          </a:p>
        </p:txBody>
      </p:sp>
      <p:sp>
        <p:nvSpPr>
          <p:cNvPr id="39" name="Rectangle: Rounded Corners 38"/>
          <p:cNvSpPr/>
          <p:nvPr/>
        </p:nvSpPr>
        <p:spPr>
          <a:xfrm>
            <a:off x="4762980" y="2914394"/>
            <a:ext cx="630776" cy="630776"/>
          </a:xfrm>
          <a:prstGeom prst="roundRect">
            <a:avLst/>
          </a:prstGeom>
          <a:solidFill>
            <a:schemeClr val="accent2"/>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200"/>
          </a:p>
        </p:txBody>
      </p:sp>
      <p:sp>
        <p:nvSpPr>
          <p:cNvPr id="40" name="Rectangle: Rounded Corners 39"/>
          <p:cNvSpPr/>
          <p:nvPr/>
        </p:nvSpPr>
        <p:spPr>
          <a:xfrm>
            <a:off x="4762980" y="4093683"/>
            <a:ext cx="630776" cy="630776"/>
          </a:xfrm>
          <a:prstGeom prst="roundRect">
            <a:avLst/>
          </a:prstGeom>
          <a:solidFill>
            <a:schemeClr val="accent4"/>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200"/>
          </a:p>
        </p:txBody>
      </p:sp>
      <p:sp>
        <p:nvSpPr>
          <p:cNvPr id="41" name="Rectangle: Rounded Corners 40"/>
          <p:cNvSpPr/>
          <p:nvPr/>
        </p:nvSpPr>
        <p:spPr>
          <a:xfrm>
            <a:off x="4762980" y="1800943"/>
            <a:ext cx="630776" cy="630776"/>
          </a:xfrm>
          <a:prstGeom prst="roundRect">
            <a:avLst/>
          </a:prstGeom>
          <a:solidFill>
            <a:schemeClr val="accent1"/>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200"/>
          </a:p>
        </p:txBody>
      </p:sp>
      <p:sp>
        <p:nvSpPr>
          <p:cNvPr id="44" name="TextBox 43"/>
          <p:cNvSpPr txBox="1"/>
          <p:nvPr/>
        </p:nvSpPr>
        <p:spPr>
          <a:xfrm>
            <a:off x="5769508" y="2925106"/>
            <a:ext cx="5239961" cy="646331"/>
          </a:xfrm>
          <a:prstGeom prst="rect">
            <a:avLst/>
          </a:prstGeom>
          <a:noFill/>
        </p:spPr>
        <p:txBody>
          <a:bodyPr wrap="square" rtlCol="0">
            <a:spAutoFit/>
          </a:bodyPr>
          <a:lstStyle/>
          <a:p>
            <a:pPr lvl="0"/>
            <a:r>
              <a:rPr lang="en-US" dirty="0"/>
              <a:t>Loading and positioning items at the time of stock arrival.</a:t>
            </a:r>
          </a:p>
        </p:txBody>
      </p:sp>
      <p:sp>
        <p:nvSpPr>
          <p:cNvPr id="47" name="TextBox 46"/>
          <p:cNvSpPr txBox="1"/>
          <p:nvPr/>
        </p:nvSpPr>
        <p:spPr>
          <a:xfrm>
            <a:off x="5769508" y="4066777"/>
            <a:ext cx="5239961" cy="646331"/>
          </a:xfrm>
          <a:prstGeom prst="rect">
            <a:avLst/>
          </a:prstGeom>
          <a:noFill/>
        </p:spPr>
        <p:txBody>
          <a:bodyPr wrap="square" rtlCol="0">
            <a:spAutoFit/>
          </a:bodyPr>
          <a:lstStyle/>
          <a:p>
            <a:r>
              <a:rPr lang="en-US" dirty="0"/>
              <a:t>Provide relevant answers as per the queries of the customers. </a:t>
            </a:r>
          </a:p>
        </p:txBody>
      </p:sp>
      <p:sp>
        <p:nvSpPr>
          <p:cNvPr id="50" name="TextBox 49"/>
          <p:cNvSpPr txBox="1"/>
          <p:nvPr/>
        </p:nvSpPr>
        <p:spPr>
          <a:xfrm>
            <a:off x="5769512" y="1783435"/>
            <a:ext cx="5239961" cy="646331"/>
          </a:xfrm>
          <a:prstGeom prst="rect">
            <a:avLst/>
          </a:prstGeom>
          <a:noFill/>
        </p:spPr>
        <p:txBody>
          <a:bodyPr wrap="square" rtlCol="0">
            <a:spAutoFit/>
          </a:bodyPr>
          <a:lstStyle/>
          <a:p>
            <a:pPr lvl="0"/>
            <a:r>
              <a:rPr lang="en-US" dirty="0"/>
              <a:t>Assist clients at the countertop as well as in physical stores.</a:t>
            </a:r>
          </a:p>
        </p:txBody>
      </p:sp>
      <p:sp>
        <p:nvSpPr>
          <p:cNvPr id="2" name="Rectangle: Rounded Corners 1"/>
          <p:cNvSpPr/>
          <p:nvPr/>
        </p:nvSpPr>
        <p:spPr>
          <a:xfrm>
            <a:off x="4762980" y="5266182"/>
            <a:ext cx="630776" cy="630776"/>
          </a:xfrm>
          <a:prstGeom prst="roundRect">
            <a:avLst/>
          </a:prstGeom>
          <a:solidFill>
            <a:schemeClr val="accent1"/>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200"/>
          </a:p>
        </p:txBody>
      </p:sp>
      <p:sp>
        <p:nvSpPr>
          <p:cNvPr id="9" name="TextBox 8"/>
          <p:cNvSpPr txBox="1"/>
          <p:nvPr/>
        </p:nvSpPr>
        <p:spPr>
          <a:xfrm>
            <a:off x="5769508" y="5252916"/>
            <a:ext cx="5239961" cy="615553"/>
          </a:xfrm>
          <a:prstGeom prst="rect">
            <a:avLst/>
          </a:prstGeom>
          <a:noFill/>
        </p:spPr>
        <p:txBody>
          <a:bodyPr wrap="square" rtlCol="0">
            <a:spAutoFit/>
          </a:bodyPr>
          <a:lstStyle/>
          <a:p>
            <a:pPr lvl="0"/>
            <a:r>
              <a:rPr lang="en-US" dirty="0"/>
              <a:t>Resolving client-related issues when arises </a:t>
            </a:r>
            <a:r>
              <a:rPr lang="en-US" sz="1600" dirty="0"/>
              <a:t>(Vredenburg and Wee, 2016).</a:t>
            </a:r>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a:xfrm>
            <a:off x="309401" y="346261"/>
            <a:ext cx="11573197" cy="724247"/>
          </a:xfrm>
        </p:spPr>
        <p:txBody>
          <a:bodyPr>
            <a:normAutofit/>
          </a:bodyPr>
          <a:lstStyle/>
          <a:p>
            <a:r>
              <a:rPr lang="en-US" sz="4000" b="1" dirty="0">
                <a:solidFill>
                  <a:schemeClr val="accent1"/>
                </a:solidFill>
                <a:latin typeface="Arial" panose="020B0604020202020204" pitchFamily="34" charset="0"/>
              </a:rPr>
              <a:t>Hiring Procedures for Valued Contributor </a:t>
            </a:r>
          </a:p>
        </p:txBody>
      </p:sp>
      <p:grpSp>
        <p:nvGrpSpPr>
          <p:cNvPr id="43" name="그룹 28"/>
          <p:cNvGrpSpPr/>
          <p:nvPr/>
        </p:nvGrpSpPr>
        <p:grpSpPr>
          <a:xfrm>
            <a:off x="1167602" y="3414558"/>
            <a:ext cx="1923380" cy="1010203"/>
            <a:chOff x="721754" y="3414556"/>
            <a:chExt cx="1923380" cy="1010203"/>
          </a:xfrm>
        </p:grpSpPr>
        <p:sp>
          <p:nvSpPr>
            <p:cNvPr id="44" name="Oval 26"/>
            <p:cNvSpPr/>
            <p:nvPr/>
          </p:nvSpPr>
          <p:spPr>
            <a:xfrm>
              <a:off x="721754" y="3414556"/>
              <a:ext cx="1923380" cy="1010203"/>
            </a:xfrm>
            <a:custGeom>
              <a:avLst/>
              <a:gdLst/>
              <a:ahLst/>
              <a:cxnLst/>
              <a:rect l="l" t="t" r="r" b="b"/>
              <a:pathLst>
                <a:path w="1923380" h="1010203">
                  <a:moveTo>
                    <a:pt x="1418278" y="0"/>
                  </a:moveTo>
                  <a:lnTo>
                    <a:pt x="1923380" y="505102"/>
                  </a:lnTo>
                  <a:lnTo>
                    <a:pt x="1418278" y="1010203"/>
                  </a:lnTo>
                  <a:lnTo>
                    <a:pt x="1418278" y="757652"/>
                  </a:lnTo>
                  <a:lnTo>
                    <a:pt x="736602" y="757652"/>
                  </a:lnTo>
                  <a:cubicBezTo>
                    <a:pt x="662474" y="855460"/>
                    <a:pt x="544780" y="917660"/>
                    <a:pt x="412559" y="917660"/>
                  </a:cubicBezTo>
                  <a:cubicBezTo>
                    <a:pt x="184709" y="917660"/>
                    <a:pt x="0" y="732951"/>
                    <a:pt x="0" y="505101"/>
                  </a:cubicBezTo>
                  <a:cubicBezTo>
                    <a:pt x="0" y="277251"/>
                    <a:pt x="184709" y="92542"/>
                    <a:pt x="412559" y="92542"/>
                  </a:cubicBezTo>
                  <a:cubicBezTo>
                    <a:pt x="544781" y="92542"/>
                    <a:pt x="662474" y="154743"/>
                    <a:pt x="736603" y="252551"/>
                  </a:cubicBezTo>
                  <a:lnTo>
                    <a:pt x="1418278" y="252551"/>
                  </a:lnTo>
                  <a:close/>
                </a:path>
              </a:pathLst>
            </a:custGeom>
            <a:solidFill>
              <a:schemeClr val="bg1"/>
            </a:solidFill>
            <a:ln w="635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200">
                <a:solidFill>
                  <a:schemeClr val="tx1">
                    <a:lumMod val="75000"/>
                    <a:lumOff val="25000"/>
                  </a:schemeClr>
                </a:solidFill>
              </a:endParaRPr>
            </a:p>
          </p:txBody>
        </p:sp>
        <p:sp>
          <p:nvSpPr>
            <p:cNvPr id="45" name="Oval 44"/>
            <p:cNvSpPr/>
            <p:nvPr/>
          </p:nvSpPr>
          <p:spPr>
            <a:xfrm>
              <a:off x="804223" y="3577657"/>
              <a:ext cx="684000" cy="684000"/>
            </a:xfrm>
            <a:prstGeom prst="ellipse">
              <a:avLst/>
            </a:prstGeom>
            <a:solidFill>
              <a:schemeClr val="accent1"/>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200" dirty="0">
                <a:solidFill>
                  <a:schemeClr val="tx1">
                    <a:lumMod val="75000"/>
                    <a:lumOff val="25000"/>
                  </a:schemeClr>
                </a:solidFill>
              </a:endParaRPr>
            </a:p>
          </p:txBody>
        </p:sp>
      </p:grpSp>
      <p:grpSp>
        <p:nvGrpSpPr>
          <p:cNvPr id="46" name="그룹 29"/>
          <p:cNvGrpSpPr/>
          <p:nvPr/>
        </p:nvGrpSpPr>
        <p:grpSpPr>
          <a:xfrm>
            <a:off x="3151802" y="3414558"/>
            <a:ext cx="1923380" cy="1010203"/>
            <a:chOff x="2654071" y="3402360"/>
            <a:chExt cx="1923380" cy="1010203"/>
          </a:xfrm>
        </p:grpSpPr>
        <p:sp>
          <p:nvSpPr>
            <p:cNvPr id="47" name="Oval 26"/>
            <p:cNvSpPr/>
            <p:nvPr/>
          </p:nvSpPr>
          <p:spPr>
            <a:xfrm>
              <a:off x="2654071" y="3402360"/>
              <a:ext cx="1923380" cy="1010203"/>
            </a:xfrm>
            <a:custGeom>
              <a:avLst/>
              <a:gdLst/>
              <a:ahLst/>
              <a:cxnLst/>
              <a:rect l="l" t="t" r="r" b="b"/>
              <a:pathLst>
                <a:path w="1923380" h="1010203">
                  <a:moveTo>
                    <a:pt x="1418278" y="0"/>
                  </a:moveTo>
                  <a:lnTo>
                    <a:pt x="1923380" y="505102"/>
                  </a:lnTo>
                  <a:lnTo>
                    <a:pt x="1418278" y="1010203"/>
                  </a:lnTo>
                  <a:lnTo>
                    <a:pt x="1418278" y="757652"/>
                  </a:lnTo>
                  <a:lnTo>
                    <a:pt x="736602" y="757652"/>
                  </a:lnTo>
                  <a:cubicBezTo>
                    <a:pt x="662474" y="855460"/>
                    <a:pt x="544780" y="917660"/>
                    <a:pt x="412559" y="917660"/>
                  </a:cubicBezTo>
                  <a:cubicBezTo>
                    <a:pt x="184709" y="917660"/>
                    <a:pt x="0" y="732951"/>
                    <a:pt x="0" y="505101"/>
                  </a:cubicBezTo>
                  <a:cubicBezTo>
                    <a:pt x="0" y="277251"/>
                    <a:pt x="184709" y="92542"/>
                    <a:pt x="412559" y="92542"/>
                  </a:cubicBezTo>
                  <a:cubicBezTo>
                    <a:pt x="544781" y="92542"/>
                    <a:pt x="662474" y="154743"/>
                    <a:pt x="736603" y="252551"/>
                  </a:cubicBezTo>
                  <a:lnTo>
                    <a:pt x="1418278" y="252551"/>
                  </a:lnTo>
                  <a:close/>
                </a:path>
              </a:pathLst>
            </a:custGeom>
            <a:solidFill>
              <a:schemeClr val="bg1"/>
            </a:solidFill>
            <a:ln w="635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200">
                <a:solidFill>
                  <a:schemeClr val="tx1">
                    <a:lumMod val="75000"/>
                    <a:lumOff val="25000"/>
                  </a:schemeClr>
                </a:solidFill>
              </a:endParaRPr>
            </a:p>
          </p:txBody>
        </p:sp>
        <p:sp>
          <p:nvSpPr>
            <p:cNvPr id="48" name="Oval 47"/>
            <p:cNvSpPr/>
            <p:nvPr/>
          </p:nvSpPr>
          <p:spPr>
            <a:xfrm>
              <a:off x="2723267" y="3565461"/>
              <a:ext cx="684000" cy="684000"/>
            </a:xfrm>
            <a:prstGeom prst="ellipse">
              <a:avLst/>
            </a:prstGeom>
            <a:solidFill>
              <a:schemeClr val="accent2"/>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200" dirty="0">
                <a:solidFill>
                  <a:schemeClr val="tx1">
                    <a:lumMod val="75000"/>
                    <a:lumOff val="25000"/>
                  </a:schemeClr>
                </a:solidFill>
              </a:endParaRPr>
            </a:p>
          </p:txBody>
        </p:sp>
      </p:grpSp>
      <p:grpSp>
        <p:nvGrpSpPr>
          <p:cNvPr id="49" name="그룹 31"/>
          <p:cNvGrpSpPr/>
          <p:nvPr/>
        </p:nvGrpSpPr>
        <p:grpSpPr>
          <a:xfrm>
            <a:off x="5136002" y="3414558"/>
            <a:ext cx="1923380" cy="1010203"/>
            <a:chOff x="4586388" y="3390164"/>
            <a:chExt cx="1923380" cy="1010203"/>
          </a:xfrm>
        </p:grpSpPr>
        <p:sp>
          <p:nvSpPr>
            <p:cNvPr id="50" name="Oval 26"/>
            <p:cNvSpPr/>
            <p:nvPr/>
          </p:nvSpPr>
          <p:spPr>
            <a:xfrm>
              <a:off x="4586388" y="3390164"/>
              <a:ext cx="1923380" cy="1010203"/>
            </a:xfrm>
            <a:custGeom>
              <a:avLst/>
              <a:gdLst/>
              <a:ahLst/>
              <a:cxnLst/>
              <a:rect l="l" t="t" r="r" b="b"/>
              <a:pathLst>
                <a:path w="1923380" h="1010203">
                  <a:moveTo>
                    <a:pt x="1418278" y="0"/>
                  </a:moveTo>
                  <a:lnTo>
                    <a:pt x="1923380" y="505102"/>
                  </a:lnTo>
                  <a:lnTo>
                    <a:pt x="1418278" y="1010203"/>
                  </a:lnTo>
                  <a:lnTo>
                    <a:pt x="1418278" y="757652"/>
                  </a:lnTo>
                  <a:lnTo>
                    <a:pt x="736602" y="757652"/>
                  </a:lnTo>
                  <a:cubicBezTo>
                    <a:pt x="662474" y="855460"/>
                    <a:pt x="544780" y="917660"/>
                    <a:pt x="412559" y="917660"/>
                  </a:cubicBezTo>
                  <a:cubicBezTo>
                    <a:pt x="184709" y="917660"/>
                    <a:pt x="0" y="732951"/>
                    <a:pt x="0" y="505101"/>
                  </a:cubicBezTo>
                  <a:cubicBezTo>
                    <a:pt x="0" y="277251"/>
                    <a:pt x="184709" y="92542"/>
                    <a:pt x="412559" y="92542"/>
                  </a:cubicBezTo>
                  <a:cubicBezTo>
                    <a:pt x="544781" y="92542"/>
                    <a:pt x="662474" y="154743"/>
                    <a:pt x="736603" y="252551"/>
                  </a:cubicBezTo>
                  <a:lnTo>
                    <a:pt x="1418278" y="252551"/>
                  </a:lnTo>
                  <a:close/>
                </a:path>
              </a:pathLst>
            </a:custGeom>
            <a:solidFill>
              <a:schemeClr val="bg1"/>
            </a:solidFill>
            <a:ln w="635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200">
                <a:solidFill>
                  <a:schemeClr val="tx1">
                    <a:lumMod val="75000"/>
                    <a:lumOff val="25000"/>
                  </a:schemeClr>
                </a:solidFill>
              </a:endParaRPr>
            </a:p>
          </p:txBody>
        </p:sp>
        <p:sp>
          <p:nvSpPr>
            <p:cNvPr id="51" name="Oval 50"/>
            <p:cNvSpPr/>
            <p:nvPr/>
          </p:nvSpPr>
          <p:spPr>
            <a:xfrm>
              <a:off x="4655584" y="3553265"/>
              <a:ext cx="684000" cy="684000"/>
            </a:xfrm>
            <a:prstGeom prst="ellipse">
              <a:avLst/>
            </a:prstGeom>
            <a:solidFill>
              <a:schemeClr val="accent1"/>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200" dirty="0">
                <a:solidFill>
                  <a:schemeClr val="tx1">
                    <a:lumMod val="75000"/>
                    <a:lumOff val="25000"/>
                  </a:schemeClr>
                </a:solidFill>
              </a:endParaRPr>
            </a:p>
          </p:txBody>
        </p:sp>
      </p:grpSp>
      <p:grpSp>
        <p:nvGrpSpPr>
          <p:cNvPr id="52" name="그룹 32"/>
          <p:cNvGrpSpPr/>
          <p:nvPr/>
        </p:nvGrpSpPr>
        <p:grpSpPr>
          <a:xfrm>
            <a:off x="7120201" y="3414558"/>
            <a:ext cx="1923380" cy="1010203"/>
            <a:chOff x="6518705" y="3377968"/>
            <a:chExt cx="1923380" cy="1010203"/>
          </a:xfrm>
        </p:grpSpPr>
        <p:sp>
          <p:nvSpPr>
            <p:cNvPr id="53" name="Oval 26"/>
            <p:cNvSpPr/>
            <p:nvPr/>
          </p:nvSpPr>
          <p:spPr>
            <a:xfrm>
              <a:off x="6518705" y="3377968"/>
              <a:ext cx="1923380" cy="1010203"/>
            </a:xfrm>
            <a:custGeom>
              <a:avLst/>
              <a:gdLst/>
              <a:ahLst/>
              <a:cxnLst/>
              <a:rect l="l" t="t" r="r" b="b"/>
              <a:pathLst>
                <a:path w="1923380" h="1010203">
                  <a:moveTo>
                    <a:pt x="1418278" y="0"/>
                  </a:moveTo>
                  <a:lnTo>
                    <a:pt x="1923380" y="505102"/>
                  </a:lnTo>
                  <a:lnTo>
                    <a:pt x="1418278" y="1010203"/>
                  </a:lnTo>
                  <a:lnTo>
                    <a:pt x="1418278" y="757652"/>
                  </a:lnTo>
                  <a:lnTo>
                    <a:pt x="736602" y="757652"/>
                  </a:lnTo>
                  <a:cubicBezTo>
                    <a:pt x="662474" y="855460"/>
                    <a:pt x="544780" y="917660"/>
                    <a:pt x="412559" y="917660"/>
                  </a:cubicBezTo>
                  <a:cubicBezTo>
                    <a:pt x="184709" y="917660"/>
                    <a:pt x="0" y="732951"/>
                    <a:pt x="0" y="505101"/>
                  </a:cubicBezTo>
                  <a:cubicBezTo>
                    <a:pt x="0" y="277251"/>
                    <a:pt x="184709" y="92542"/>
                    <a:pt x="412559" y="92542"/>
                  </a:cubicBezTo>
                  <a:cubicBezTo>
                    <a:pt x="544781" y="92542"/>
                    <a:pt x="662474" y="154743"/>
                    <a:pt x="736603" y="252551"/>
                  </a:cubicBezTo>
                  <a:lnTo>
                    <a:pt x="1418278" y="252551"/>
                  </a:lnTo>
                  <a:close/>
                </a:path>
              </a:pathLst>
            </a:custGeom>
            <a:solidFill>
              <a:schemeClr val="bg1"/>
            </a:solidFill>
            <a:ln w="635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200">
                <a:solidFill>
                  <a:schemeClr val="tx1">
                    <a:lumMod val="75000"/>
                    <a:lumOff val="25000"/>
                  </a:schemeClr>
                </a:solidFill>
              </a:endParaRPr>
            </a:p>
          </p:txBody>
        </p:sp>
        <p:sp>
          <p:nvSpPr>
            <p:cNvPr id="54" name="Oval 53"/>
            <p:cNvSpPr/>
            <p:nvPr/>
          </p:nvSpPr>
          <p:spPr>
            <a:xfrm>
              <a:off x="6587901" y="3541069"/>
              <a:ext cx="684000" cy="684000"/>
            </a:xfrm>
            <a:prstGeom prst="ellipse">
              <a:avLst/>
            </a:prstGeom>
            <a:solidFill>
              <a:schemeClr val="accent2"/>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200" dirty="0">
                <a:solidFill>
                  <a:schemeClr val="tx1">
                    <a:lumMod val="75000"/>
                    <a:lumOff val="25000"/>
                  </a:schemeClr>
                </a:solidFill>
              </a:endParaRPr>
            </a:p>
          </p:txBody>
        </p:sp>
      </p:grpSp>
      <p:sp>
        <p:nvSpPr>
          <p:cNvPr id="63" name="TextBox 62"/>
          <p:cNvSpPr txBox="1"/>
          <p:nvPr/>
        </p:nvSpPr>
        <p:spPr>
          <a:xfrm>
            <a:off x="5023274" y="4682532"/>
            <a:ext cx="1819571" cy="646331"/>
          </a:xfrm>
          <a:prstGeom prst="rect">
            <a:avLst/>
          </a:prstGeom>
          <a:noFill/>
        </p:spPr>
        <p:txBody>
          <a:bodyPr wrap="square" rtlCol="0">
            <a:spAutoFit/>
          </a:bodyPr>
          <a:lstStyle/>
          <a:p>
            <a:pPr lvl="0" algn="ctr"/>
            <a:r>
              <a:rPr lang="en-US" dirty="0"/>
              <a:t>Role Outline Requirements</a:t>
            </a:r>
          </a:p>
        </p:txBody>
      </p:sp>
      <p:sp>
        <p:nvSpPr>
          <p:cNvPr id="67" name="TextBox 66"/>
          <p:cNvSpPr txBox="1"/>
          <p:nvPr/>
        </p:nvSpPr>
        <p:spPr>
          <a:xfrm>
            <a:off x="3220998" y="2367280"/>
            <a:ext cx="1819570" cy="369332"/>
          </a:xfrm>
          <a:prstGeom prst="rect">
            <a:avLst/>
          </a:prstGeom>
          <a:noFill/>
        </p:spPr>
        <p:txBody>
          <a:bodyPr wrap="square" rtlCol="0">
            <a:spAutoFit/>
          </a:bodyPr>
          <a:lstStyle/>
          <a:p>
            <a:pPr lvl="0"/>
            <a:r>
              <a:rPr lang="en-US" dirty="0"/>
              <a:t>Appraisal</a:t>
            </a:r>
          </a:p>
        </p:txBody>
      </p:sp>
      <p:sp>
        <p:nvSpPr>
          <p:cNvPr id="69" name="TextBox 68"/>
          <p:cNvSpPr txBox="1"/>
          <p:nvPr/>
        </p:nvSpPr>
        <p:spPr>
          <a:xfrm>
            <a:off x="920759" y="4708383"/>
            <a:ext cx="2334852" cy="646331"/>
          </a:xfrm>
          <a:prstGeom prst="rect">
            <a:avLst/>
          </a:prstGeom>
          <a:noFill/>
        </p:spPr>
        <p:txBody>
          <a:bodyPr wrap="square" rtlCol="0">
            <a:spAutoFit/>
          </a:bodyPr>
          <a:lstStyle/>
          <a:p>
            <a:pPr lvl="0" algn="ctr"/>
            <a:r>
              <a:rPr lang="en-US" dirty="0"/>
              <a:t>Determine Opening Position</a:t>
            </a:r>
          </a:p>
        </p:txBody>
      </p:sp>
      <p:grpSp>
        <p:nvGrpSpPr>
          <p:cNvPr id="71" name="그룹 37"/>
          <p:cNvGrpSpPr/>
          <p:nvPr/>
        </p:nvGrpSpPr>
        <p:grpSpPr>
          <a:xfrm>
            <a:off x="9104400" y="3414558"/>
            <a:ext cx="1923380" cy="1010203"/>
            <a:chOff x="4586388" y="3390164"/>
            <a:chExt cx="1923380" cy="1010203"/>
          </a:xfrm>
        </p:grpSpPr>
        <p:sp>
          <p:nvSpPr>
            <p:cNvPr id="72" name="Oval 26"/>
            <p:cNvSpPr/>
            <p:nvPr/>
          </p:nvSpPr>
          <p:spPr>
            <a:xfrm>
              <a:off x="4586388" y="3390164"/>
              <a:ext cx="1923380" cy="1010203"/>
            </a:xfrm>
            <a:custGeom>
              <a:avLst/>
              <a:gdLst/>
              <a:ahLst/>
              <a:cxnLst/>
              <a:rect l="l" t="t" r="r" b="b"/>
              <a:pathLst>
                <a:path w="1923380" h="1010203">
                  <a:moveTo>
                    <a:pt x="1418278" y="0"/>
                  </a:moveTo>
                  <a:lnTo>
                    <a:pt x="1923380" y="505102"/>
                  </a:lnTo>
                  <a:lnTo>
                    <a:pt x="1418278" y="1010203"/>
                  </a:lnTo>
                  <a:lnTo>
                    <a:pt x="1418278" y="757652"/>
                  </a:lnTo>
                  <a:lnTo>
                    <a:pt x="736602" y="757652"/>
                  </a:lnTo>
                  <a:cubicBezTo>
                    <a:pt x="662474" y="855460"/>
                    <a:pt x="544780" y="917660"/>
                    <a:pt x="412559" y="917660"/>
                  </a:cubicBezTo>
                  <a:cubicBezTo>
                    <a:pt x="184709" y="917660"/>
                    <a:pt x="0" y="732951"/>
                    <a:pt x="0" y="505101"/>
                  </a:cubicBezTo>
                  <a:cubicBezTo>
                    <a:pt x="0" y="277251"/>
                    <a:pt x="184709" y="92542"/>
                    <a:pt x="412559" y="92542"/>
                  </a:cubicBezTo>
                  <a:cubicBezTo>
                    <a:pt x="544781" y="92542"/>
                    <a:pt x="662474" y="154743"/>
                    <a:pt x="736603" y="252551"/>
                  </a:cubicBezTo>
                  <a:lnTo>
                    <a:pt x="1418278" y="252551"/>
                  </a:lnTo>
                  <a:close/>
                </a:path>
              </a:pathLst>
            </a:custGeom>
            <a:solidFill>
              <a:schemeClr val="bg1"/>
            </a:solidFill>
            <a:ln w="635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200">
                <a:solidFill>
                  <a:schemeClr val="tx1">
                    <a:lumMod val="75000"/>
                    <a:lumOff val="25000"/>
                  </a:schemeClr>
                </a:solidFill>
              </a:endParaRPr>
            </a:p>
          </p:txBody>
        </p:sp>
        <p:sp>
          <p:nvSpPr>
            <p:cNvPr id="73" name="Oval 9"/>
            <p:cNvSpPr/>
            <p:nvPr/>
          </p:nvSpPr>
          <p:spPr>
            <a:xfrm>
              <a:off x="4655584" y="3553265"/>
              <a:ext cx="684000" cy="684000"/>
            </a:xfrm>
            <a:prstGeom prst="ellipse">
              <a:avLst/>
            </a:prstGeom>
            <a:solidFill>
              <a:schemeClr val="accent4"/>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200" dirty="0">
                <a:solidFill>
                  <a:schemeClr val="tx1">
                    <a:lumMod val="75000"/>
                    <a:lumOff val="25000"/>
                  </a:schemeClr>
                </a:solidFill>
              </a:endParaRPr>
            </a:p>
          </p:txBody>
        </p:sp>
      </p:grpSp>
      <p:sp>
        <p:nvSpPr>
          <p:cNvPr id="76" name="TextBox 75"/>
          <p:cNvSpPr txBox="1"/>
          <p:nvPr/>
        </p:nvSpPr>
        <p:spPr>
          <a:xfrm>
            <a:off x="8760490" y="4664967"/>
            <a:ext cx="1819571" cy="923330"/>
          </a:xfrm>
          <a:prstGeom prst="rect">
            <a:avLst/>
          </a:prstGeom>
          <a:noFill/>
        </p:spPr>
        <p:txBody>
          <a:bodyPr wrap="square" rtlCol="0">
            <a:spAutoFit/>
          </a:bodyPr>
          <a:lstStyle/>
          <a:p>
            <a:pPr lvl="0" algn="ctr"/>
            <a:r>
              <a:rPr lang="en-US" dirty="0"/>
              <a:t>Candidate Assessment</a:t>
            </a:r>
          </a:p>
          <a:p>
            <a:pPr lvl="0" algn="ctr"/>
            <a:r>
              <a:rPr lang="en-US" sz="1600" dirty="0"/>
              <a:t>(Givens, 2022)</a:t>
            </a:r>
          </a:p>
        </p:txBody>
      </p:sp>
      <p:sp>
        <p:nvSpPr>
          <p:cNvPr id="78" name="Rectangle 30"/>
          <p:cNvSpPr/>
          <p:nvPr/>
        </p:nvSpPr>
        <p:spPr>
          <a:xfrm>
            <a:off x="3424079" y="3766760"/>
            <a:ext cx="282045" cy="281221"/>
          </a:xfrm>
          <a:custGeom>
            <a:avLst/>
            <a:gdLst/>
            <a:ahLst/>
            <a:cxnLst/>
            <a:rect l="l" t="t" r="r" b="b"/>
            <a:pathLst>
              <a:path w="3240000" h="3230531">
                <a:moveTo>
                  <a:pt x="720000" y="2697973"/>
                </a:moveTo>
                <a:cubicBezTo>
                  <a:pt x="680235" y="2697973"/>
                  <a:pt x="648000" y="2730208"/>
                  <a:pt x="648000" y="2769973"/>
                </a:cubicBezTo>
                <a:cubicBezTo>
                  <a:pt x="648000" y="2809738"/>
                  <a:pt x="680235" y="2841973"/>
                  <a:pt x="720000" y="2841973"/>
                </a:cubicBezTo>
                <a:lnTo>
                  <a:pt x="2520000" y="2841973"/>
                </a:lnTo>
                <a:cubicBezTo>
                  <a:pt x="2559765" y="2841973"/>
                  <a:pt x="2592000" y="2809738"/>
                  <a:pt x="2592000" y="2769973"/>
                </a:cubicBezTo>
                <a:cubicBezTo>
                  <a:pt x="2592000" y="2730208"/>
                  <a:pt x="2559765" y="2697973"/>
                  <a:pt x="2520000" y="2697973"/>
                </a:cubicBezTo>
                <a:close/>
                <a:moveTo>
                  <a:pt x="720000" y="2366733"/>
                </a:moveTo>
                <a:cubicBezTo>
                  <a:pt x="680235" y="2366733"/>
                  <a:pt x="648000" y="2398968"/>
                  <a:pt x="648000" y="2438733"/>
                </a:cubicBezTo>
                <a:cubicBezTo>
                  <a:pt x="648000" y="2478498"/>
                  <a:pt x="680235" y="2510733"/>
                  <a:pt x="720000" y="2510733"/>
                </a:cubicBezTo>
                <a:lnTo>
                  <a:pt x="2520000" y="2510733"/>
                </a:lnTo>
                <a:cubicBezTo>
                  <a:pt x="2559765" y="2510733"/>
                  <a:pt x="2592000" y="2478498"/>
                  <a:pt x="2592000" y="2438733"/>
                </a:cubicBezTo>
                <a:cubicBezTo>
                  <a:pt x="2592000" y="2398968"/>
                  <a:pt x="2559765" y="2366733"/>
                  <a:pt x="2520000" y="2366733"/>
                </a:cubicBezTo>
                <a:close/>
                <a:moveTo>
                  <a:pt x="720000" y="2035493"/>
                </a:moveTo>
                <a:cubicBezTo>
                  <a:pt x="680235" y="2035493"/>
                  <a:pt x="648000" y="2067728"/>
                  <a:pt x="648000" y="2107493"/>
                </a:cubicBezTo>
                <a:cubicBezTo>
                  <a:pt x="648000" y="2147258"/>
                  <a:pt x="680235" y="2179493"/>
                  <a:pt x="720000" y="2179493"/>
                </a:cubicBezTo>
                <a:lnTo>
                  <a:pt x="2520000" y="2179493"/>
                </a:lnTo>
                <a:cubicBezTo>
                  <a:pt x="2559765" y="2179493"/>
                  <a:pt x="2592000" y="2147258"/>
                  <a:pt x="2592000" y="2107493"/>
                </a:cubicBezTo>
                <a:cubicBezTo>
                  <a:pt x="2592000" y="2067728"/>
                  <a:pt x="2559765" y="2035493"/>
                  <a:pt x="2520000" y="2035493"/>
                </a:cubicBezTo>
                <a:close/>
                <a:moveTo>
                  <a:pt x="720000" y="1704253"/>
                </a:moveTo>
                <a:cubicBezTo>
                  <a:pt x="680235" y="1704253"/>
                  <a:pt x="648000" y="1736488"/>
                  <a:pt x="648000" y="1776253"/>
                </a:cubicBezTo>
                <a:cubicBezTo>
                  <a:pt x="648000" y="1816018"/>
                  <a:pt x="680235" y="1848253"/>
                  <a:pt x="720000" y="1848253"/>
                </a:cubicBezTo>
                <a:lnTo>
                  <a:pt x="2520000" y="1848253"/>
                </a:lnTo>
                <a:cubicBezTo>
                  <a:pt x="2559765" y="1848253"/>
                  <a:pt x="2592000" y="1816018"/>
                  <a:pt x="2592000" y="1776253"/>
                </a:cubicBezTo>
                <a:cubicBezTo>
                  <a:pt x="2592000" y="1736488"/>
                  <a:pt x="2559765" y="1704253"/>
                  <a:pt x="2520000" y="1704253"/>
                </a:cubicBezTo>
                <a:close/>
                <a:moveTo>
                  <a:pt x="720000" y="1373013"/>
                </a:moveTo>
                <a:cubicBezTo>
                  <a:pt x="680235" y="1373013"/>
                  <a:pt x="648000" y="1405248"/>
                  <a:pt x="648000" y="1445013"/>
                </a:cubicBezTo>
                <a:cubicBezTo>
                  <a:pt x="648000" y="1484778"/>
                  <a:pt x="680235" y="1517013"/>
                  <a:pt x="720000" y="1517013"/>
                </a:cubicBezTo>
                <a:lnTo>
                  <a:pt x="2520000" y="1517013"/>
                </a:lnTo>
                <a:cubicBezTo>
                  <a:pt x="2559765" y="1517013"/>
                  <a:pt x="2592000" y="1484778"/>
                  <a:pt x="2592000" y="1445013"/>
                </a:cubicBezTo>
                <a:cubicBezTo>
                  <a:pt x="2592000" y="1405248"/>
                  <a:pt x="2559765" y="1373013"/>
                  <a:pt x="2520000" y="1373013"/>
                </a:cubicBezTo>
                <a:close/>
                <a:moveTo>
                  <a:pt x="720000" y="1041773"/>
                </a:moveTo>
                <a:cubicBezTo>
                  <a:pt x="680235" y="1041773"/>
                  <a:pt x="648000" y="1074008"/>
                  <a:pt x="648000" y="1113773"/>
                </a:cubicBezTo>
                <a:cubicBezTo>
                  <a:pt x="648000" y="1153538"/>
                  <a:pt x="680235" y="1185773"/>
                  <a:pt x="720000" y="1185773"/>
                </a:cubicBezTo>
                <a:lnTo>
                  <a:pt x="2520000" y="1185773"/>
                </a:lnTo>
                <a:cubicBezTo>
                  <a:pt x="2559765" y="1185773"/>
                  <a:pt x="2592000" y="1153538"/>
                  <a:pt x="2592000" y="1113773"/>
                </a:cubicBezTo>
                <a:cubicBezTo>
                  <a:pt x="2592000" y="1074008"/>
                  <a:pt x="2559765" y="1041773"/>
                  <a:pt x="2520000" y="1041773"/>
                </a:cubicBezTo>
                <a:close/>
                <a:moveTo>
                  <a:pt x="0" y="305988"/>
                </a:moveTo>
                <a:lnTo>
                  <a:pt x="181957" y="305988"/>
                </a:lnTo>
                <a:lnTo>
                  <a:pt x="181957" y="470032"/>
                </a:lnTo>
                <a:cubicBezTo>
                  <a:pt x="181957" y="599267"/>
                  <a:pt x="286722" y="704032"/>
                  <a:pt x="415957" y="704032"/>
                </a:cubicBezTo>
                <a:cubicBezTo>
                  <a:pt x="545192" y="704032"/>
                  <a:pt x="649957" y="599267"/>
                  <a:pt x="649957" y="470032"/>
                </a:cubicBezTo>
                <a:lnTo>
                  <a:pt x="649957" y="305988"/>
                </a:lnTo>
                <a:lnTo>
                  <a:pt x="802357" y="305988"/>
                </a:lnTo>
                <a:lnTo>
                  <a:pt x="802357" y="470031"/>
                </a:lnTo>
                <a:cubicBezTo>
                  <a:pt x="802357" y="599266"/>
                  <a:pt x="907122" y="704031"/>
                  <a:pt x="1036357" y="704031"/>
                </a:cubicBezTo>
                <a:cubicBezTo>
                  <a:pt x="1165592" y="704031"/>
                  <a:pt x="1270357" y="599266"/>
                  <a:pt x="1270357" y="470031"/>
                </a:cubicBezTo>
                <a:lnTo>
                  <a:pt x="1270357" y="305988"/>
                </a:lnTo>
                <a:lnTo>
                  <a:pt x="1422757" y="305988"/>
                </a:lnTo>
                <a:lnTo>
                  <a:pt x="1422757" y="470030"/>
                </a:lnTo>
                <a:cubicBezTo>
                  <a:pt x="1422757" y="599265"/>
                  <a:pt x="1527522" y="704030"/>
                  <a:pt x="1656757" y="704030"/>
                </a:cubicBezTo>
                <a:cubicBezTo>
                  <a:pt x="1785992" y="704030"/>
                  <a:pt x="1890757" y="599265"/>
                  <a:pt x="1890757" y="470030"/>
                </a:cubicBezTo>
                <a:lnTo>
                  <a:pt x="1890757" y="305988"/>
                </a:lnTo>
                <a:lnTo>
                  <a:pt x="2043157" y="305988"/>
                </a:lnTo>
                <a:lnTo>
                  <a:pt x="2043157" y="470029"/>
                </a:lnTo>
                <a:cubicBezTo>
                  <a:pt x="2043157" y="599264"/>
                  <a:pt x="2147922" y="704029"/>
                  <a:pt x="2277157" y="704029"/>
                </a:cubicBezTo>
                <a:cubicBezTo>
                  <a:pt x="2406392" y="704029"/>
                  <a:pt x="2511157" y="599264"/>
                  <a:pt x="2511157" y="470029"/>
                </a:cubicBezTo>
                <a:lnTo>
                  <a:pt x="2511157" y="305988"/>
                </a:lnTo>
                <a:lnTo>
                  <a:pt x="2663557" y="305988"/>
                </a:lnTo>
                <a:lnTo>
                  <a:pt x="2663557" y="470028"/>
                </a:lnTo>
                <a:cubicBezTo>
                  <a:pt x="2663557" y="599263"/>
                  <a:pt x="2768322" y="704028"/>
                  <a:pt x="2897557" y="704028"/>
                </a:cubicBezTo>
                <a:cubicBezTo>
                  <a:pt x="3026792" y="704028"/>
                  <a:pt x="3131557" y="599263"/>
                  <a:pt x="3131557" y="470028"/>
                </a:cubicBezTo>
                <a:lnTo>
                  <a:pt x="3131557" y="305988"/>
                </a:lnTo>
                <a:lnTo>
                  <a:pt x="3240000" y="305988"/>
                </a:lnTo>
                <a:lnTo>
                  <a:pt x="3240000" y="3230531"/>
                </a:lnTo>
                <a:lnTo>
                  <a:pt x="0" y="3230531"/>
                </a:lnTo>
                <a:close/>
                <a:moveTo>
                  <a:pt x="415957" y="4"/>
                </a:moveTo>
                <a:cubicBezTo>
                  <a:pt x="485545" y="4"/>
                  <a:pt x="541957" y="56416"/>
                  <a:pt x="541957" y="126004"/>
                </a:cubicBezTo>
                <a:lnTo>
                  <a:pt x="541957" y="485972"/>
                </a:lnTo>
                <a:cubicBezTo>
                  <a:pt x="541957" y="555560"/>
                  <a:pt x="485545" y="611972"/>
                  <a:pt x="415957" y="611972"/>
                </a:cubicBezTo>
                <a:cubicBezTo>
                  <a:pt x="346369" y="611972"/>
                  <a:pt x="289957" y="555560"/>
                  <a:pt x="289957" y="485972"/>
                </a:cubicBezTo>
                <a:lnTo>
                  <a:pt x="289957" y="126004"/>
                </a:lnTo>
                <a:cubicBezTo>
                  <a:pt x="289957" y="56416"/>
                  <a:pt x="346369" y="4"/>
                  <a:pt x="415957" y="4"/>
                </a:cubicBezTo>
                <a:close/>
                <a:moveTo>
                  <a:pt x="1036357" y="3"/>
                </a:moveTo>
                <a:cubicBezTo>
                  <a:pt x="1105945" y="3"/>
                  <a:pt x="1162357" y="56415"/>
                  <a:pt x="1162357" y="126003"/>
                </a:cubicBezTo>
                <a:lnTo>
                  <a:pt x="1162357" y="485971"/>
                </a:lnTo>
                <a:cubicBezTo>
                  <a:pt x="1162357" y="555559"/>
                  <a:pt x="1105945" y="611971"/>
                  <a:pt x="1036357" y="611971"/>
                </a:cubicBezTo>
                <a:cubicBezTo>
                  <a:pt x="966769" y="611971"/>
                  <a:pt x="910357" y="555559"/>
                  <a:pt x="910357" y="485971"/>
                </a:cubicBezTo>
                <a:lnTo>
                  <a:pt x="910357" y="126003"/>
                </a:lnTo>
                <a:cubicBezTo>
                  <a:pt x="910357" y="56415"/>
                  <a:pt x="966769" y="3"/>
                  <a:pt x="1036357" y="3"/>
                </a:cubicBezTo>
                <a:close/>
                <a:moveTo>
                  <a:pt x="1656757" y="2"/>
                </a:moveTo>
                <a:cubicBezTo>
                  <a:pt x="1726345" y="2"/>
                  <a:pt x="1782757" y="56414"/>
                  <a:pt x="1782757" y="126002"/>
                </a:cubicBezTo>
                <a:lnTo>
                  <a:pt x="1782757" y="485970"/>
                </a:lnTo>
                <a:cubicBezTo>
                  <a:pt x="1782757" y="555558"/>
                  <a:pt x="1726345" y="611970"/>
                  <a:pt x="1656757" y="611970"/>
                </a:cubicBezTo>
                <a:cubicBezTo>
                  <a:pt x="1587169" y="611970"/>
                  <a:pt x="1530757" y="555558"/>
                  <a:pt x="1530757" y="485970"/>
                </a:cubicBezTo>
                <a:lnTo>
                  <a:pt x="1530757" y="126002"/>
                </a:lnTo>
                <a:cubicBezTo>
                  <a:pt x="1530757" y="56414"/>
                  <a:pt x="1587169" y="2"/>
                  <a:pt x="1656757" y="2"/>
                </a:cubicBezTo>
                <a:close/>
                <a:moveTo>
                  <a:pt x="2277157" y="1"/>
                </a:moveTo>
                <a:cubicBezTo>
                  <a:pt x="2346745" y="1"/>
                  <a:pt x="2403157" y="56413"/>
                  <a:pt x="2403157" y="126001"/>
                </a:cubicBezTo>
                <a:lnTo>
                  <a:pt x="2403157" y="485969"/>
                </a:lnTo>
                <a:cubicBezTo>
                  <a:pt x="2403157" y="555557"/>
                  <a:pt x="2346745" y="611969"/>
                  <a:pt x="2277157" y="611969"/>
                </a:cubicBezTo>
                <a:cubicBezTo>
                  <a:pt x="2207569" y="611969"/>
                  <a:pt x="2151157" y="555557"/>
                  <a:pt x="2151157" y="485969"/>
                </a:cubicBezTo>
                <a:lnTo>
                  <a:pt x="2151157" y="126001"/>
                </a:lnTo>
                <a:cubicBezTo>
                  <a:pt x="2151157" y="56413"/>
                  <a:pt x="2207569" y="1"/>
                  <a:pt x="2277157" y="1"/>
                </a:cubicBezTo>
                <a:close/>
                <a:moveTo>
                  <a:pt x="2897557" y="0"/>
                </a:moveTo>
                <a:cubicBezTo>
                  <a:pt x="2967145" y="0"/>
                  <a:pt x="3023557" y="56412"/>
                  <a:pt x="3023557" y="126000"/>
                </a:cubicBezTo>
                <a:lnTo>
                  <a:pt x="3023557" y="485968"/>
                </a:lnTo>
                <a:cubicBezTo>
                  <a:pt x="3023557" y="555556"/>
                  <a:pt x="2967145" y="611968"/>
                  <a:pt x="2897557" y="611968"/>
                </a:cubicBezTo>
                <a:cubicBezTo>
                  <a:pt x="2827969" y="611968"/>
                  <a:pt x="2771557" y="555556"/>
                  <a:pt x="2771557" y="485968"/>
                </a:cubicBezTo>
                <a:lnTo>
                  <a:pt x="2771557" y="126000"/>
                </a:lnTo>
                <a:cubicBezTo>
                  <a:pt x="2771557" y="56412"/>
                  <a:pt x="2827969" y="0"/>
                  <a:pt x="289755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sz="1200" dirty="0"/>
          </a:p>
        </p:txBody>
      </p:sp>
      <p:sp>
        <p:nvSpPr>
          <p:cNvPr id="79" name="Frame 17"/>
          <p:cNvSpPr/>
          <p:nvPr/>
        </p:nvSpPr>
        <p:spPr>
          <a:xfrm>
            <a:off x="1433923" y="3768942"/>
            <a:ext cx="308556" cy="308556"/>
          </a:xfrm>
          <a:custGeom>
            <a:avLst/>
            <a:gdLst/>
            <a:ahLst/>
            <a:cxnLst/>
            <a:rect l="l" t="t" r="r" b="b"/>
            <a:pathLst>
              <a:path w="3240000" h="3240000">
                <a:moveTo>
                  <a:pt x="415456" y="380544"/>
                </a:moveTo>
                <a:lnTo>
                  <a:pt x="415456" y="385333"/>
                </a:lnTo>
                <a:lnTo>
                  <a:pt x="385333" y="385333"/>
                </a:lnTo>
                <a:lnTo>
                  <a:pt x="385333" y="2854667"/>
                </a:lnTo>
                <a:lnTo>
                  <a:pt x="1529120" y="2854667"/>
                </a:lnTo>
                <a:cubicBezTo>
                  <a:pt x="1267123" y="2430711"/>
                  <a:pt x="997530" y="1721825"/>
                  <a:pt x="436017" y="1672600"/>
                </a:cubicBezTo>
                <a:lnTo>
                  <a:pt x="600235" y="1185112"/>
                </a:lnTo>
                <a:cubicBezTo>
                  <a:pt x="1132790" y="1359573"/>
                  <a:pt x="1278822" y="1550851"/>
                  <a:pt x="1544730" y="1923929"/>
                </a:cubicBezTo>
                <a:cubicBezTo>
                  <a:pt x="1789452" y="1379400"/>
                  <a:pt x="1927092" y="1088696"/>
                  <a:pt x="2233403" y="596568"/>
                </a:cubicBezTo>
                <a:lnTo>
                  <a:pt x="2770666" y="596568"/>
                </a:lnTo>
                <a:cubicBezTo>
                  <a:pt x="2331495" y="1220469"/>
                  <a:pt x="1907612" y="2113878"/>
                  <a:pt x="1578489" y="2854667"/>
                </a:cubicBezTo>
                <a:lnTo>
                  <a:pt x="2854667" y="2854667"/>
                </a:lnTo>
                <a:lnTo>
                  <a:pt x="2854667" y="596568"/>
                </a:lnTo>
                <a:lnTo>
                  <a:pt x="2858395" y="596568"/>
                </a:lnTo>
                <a:lnTo>
                  <a:pt x="2858395" y="380544"/>
                </a:lnTo>
                <a:close/>
                <a:moveTo>
                  <a:pt x="0" y="0"/>
                </a:moveTo>
                <a:lnTo>
                  <a:pt x="3240000" y="0"/>
                </a:lnTo>
                <a:lnTo>
                  <a:pt x="3240000" y="3240000"/>
                </a:lnTo>
                <a:lnTo>
                  <a:pt x="0" y="32400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sz="1200" dirty="0">
              <a:solidFill>
                <a:schemeClr val="tx1"/>
              </a:solidFill>
            </a:endParaRPr>
          </a:p>
        </p:txBody>
      </p:sp>
      <p:sp>
        <p:nvSpPr>
          <p:cNvPr id="80" name="Rectangle 130"/>
          <p:cNvSpPr/>
          <p:nvPr/>
        </p:nvSpPr>
        <p:spPr>
          <a:xfrm>
            <a:off x="9369392" y="3771932"/>
            <a:ext cx="300884" cy="302250"/>
          </a:xfrm>
          <a:custGeom>
            <a:avLst/>
            <a:gdLst/>
            <a:ahLst/>
            <a:cxnLst/>
            <a:rect l="l" t="t" r="r" b="b"/>
            <a:pathLst>
              <a:path w="371900" h="373588">
                <a:moveTo>
                  <a:pt x="297080" y="129105"/>
                </a:moveTo>
                <a:lnTo>
                  <a:pt x="284273" y="219737"/>
                </a:lnTo>
                <a:lnTo>
                  <a:pt x="305496" y="219737"/>
                </a:lnTo>
                <a:lnTo>
                  <a:pt x="333001" y="129105"/>
                </a:lnTo>
                <a:close/>
                <a:moveTo>
                  <a:pt x="228265" y="129105"/>
                </a:moveTo>
                <a:lnTo>
                  <a:pt x="228265" y="219737"/>
                </a:lnTo>
                <a:lnTo>
                  <a:pt x="250807" y="219737"/>
                </a:lnTo>
                <a:lnTo>
                  <a:pt x="263614" y="129105"/>
                </a:lnTo>
                <a:close/>
                <a:moveTo>
                  <a:pt x="157021" y="129105"/>
                </a:moveTo>
                <a:lnTo>
                  <a:pt x="175826" y="219737"/>
                </a:lnTo>
                <a:lnTo>
                  <a:pt x="195129" y="219737"/>
                </a:lnTo>
                <a:lnTo>
                  <a:pt x="195129" y="129105"/>
                </a:lnTo>
                <a:close/>
                <a:moveTo>
                  <a:pt x="93087" y="129105"/>
                </a:moveTo>
                <a:lnTo>
                  <a:pt x="117372" y="219737"/>
                </a:lnTo>
                <a:lnTo>
                  <a:pt x="141984" y="219737"/>
                </a:lnTo>
                <a:lnTo>
                  <a:pt x="123179" y="129105"/>
                </a:lnTo>
                <a:close/>
                <a:moveTo>
                  <a:pt x="58494" y="0"/>
                </a:moveTo>
                <a:lnTo>
                  <a:pt x="84208" y="95969"/>
                </a:lnTo>
                <a:lnTo>
                  <a:pt x="354346" y="95969"/>
                </a:lnTo>
                <a:lnTo>
                  <a:pt x="354346" y="97437"/>
                </a:lnTo>
                <a:cubicBezTo>
                  <a:pt x="356087" y="96136"/>
                  <a:pt x="357928" y="96353"/>
                  <a:pt x="359747" y="96905"/>
                </a:cubicBezTo>
                <a:lnTo>
                  <a:pt x="360371" y="97095"/>
                </a:lnTo>
                <a:cubicBezTo>
                  <a:pt x="368954" y="99700"/>
                  <a:pt x="373801" y="108770"/>
                  <a:pt x="371196" y="117354"/>
                </a:cubicBezTo>
                <a:lnTo>
                  <a:pt x="333339" y="242097"/>
                </a:lnTo>
                <a:cubicBezTo>
                  <a:pt x="331591" y="247858"/>
                  <a:pt x="326929" y="251935"/>
                  <a:pt x="321206" y="252122"/>
                </a:cubicBezTo>
                <a:lnTo>
                  <a:pt x="321206" y="252873"/>
                </a:lnTo>
                <a:lnTo>
                  <a:pt x="313576" y="252873"/>
                </a:lnTo>
                <a:cubicBezTo>
                  <a:pt x="313378" y="253010"/>
                  <a:pt x="313229" y="252967"/>
                  <a:pt x="313080" y="252922"/>
                </a:cubicBezTo>
                <a:lnTo>
                  <a:pt x="312919" y="252873"/>
                </a:lnTo>
                <a:lnTo>
                  <a:pt x="126251" y="252873"/>
                </a:lnTo>
                <a:lnTo>
                  <a:pt x="133971" y="281687"/>
                </a:lnTo>
                <a:lnTo>
                  <a:pt x="321075" y="281687"/>
                </a:lnTo>
                <a:lnTo>
                  <a:pt x="321075" y="314823"/>
                </a:lnTo>
                <a:lnTo>
                  <a:pt x="318480" y="314823"/>
                </a:lnTo>
                <a:cubicBezTo>
                  <a:pt x="329614" y="318311"/>
                  <a:pt x="336414" y="328969"/>
                  <a:pt x="336414" y="341215"/>
                </a:cubicBezTo>
                <a:cubicBezTo>
                  <a:pt x="336414" y="359094"/>
                  <a:pt x="321920" y="373588"/>
                  <a:pt x="304041" y="373588"/>
                </a:cubicBezTo>
                <a:cubicBezTo>
                  <a:pt x="286162" y="373588"/>
                  <a:pt x="271668" y="359094"/>
                  <a:pt x="271668" y="341215"/>
                </a:cubicBezTo>
                <a:cubicBezTo>
                  <a:pt x="271668" y="328969"/>
                  <a:pt x="278468" y="318311"/>
                  <a:pt x="289602" y="314823"/>
                </a:cubicBezTo>
                <a:lnTo>
                  <a:pt x="142850" y="314823"/>
                </a:lnTo>
                <a:lnTo>
                  <a:pt x="143397" y="316865"/>
                </a:lnTo>
                <a:cubicBezTo>
                  <a:pt x="151629" y="321811"/>
                  <a:pt x="156401" y="330956"/>
                  <a:pt x="156401" y="341215"/>
                </a:cubicBezTo>
                <a:cubicBezTo>
                  <a:pt x="156401" y="359094"/>
                  <a:pt x="141907" y="373588"/>
                  <a:pt x="124028" y="373588"/>
                </a:cubicBezTo>
                <a:cubicBezTo>
                  <a:pt x="106149" y="373588"/>
                  <a:pt x="91655" y="359094"/>
                  <a:pt x="91655" y="341215"/>
                </a:cubicBezTo>
                <a:cubicBezTo>
                  <a:pt x="91655" y="329356"/>
                  <a:pt x="98032" y="318986"/>
                  <a:pt x="108649" y="315212"/>
                </a:cubicBezTo>
                <a:lnTo>
                  <a:pt x="33542" y="34909"/>
                </a:lnTo>
                <a:lnTo>
                  <a:pt x="0" y="34909"/>
                </a:lnTo>
                <a:lnTo>
                  <a:pt x="0" y="1773"/>
                </a:lnTo>
                <a:lnTo>
                  <a:pt x="51879" y="1773"/>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sz="1200" dirty="0">
              <a:solidFill>
                <a:schemeClr val="tx1"/>
              </a:solidFill>
            </a:endParaRPr>
          </a:p>
        </p:txBody>
      </p:sp>
      <p:sp>
        <p:nvSpPr>
          <p:cNvPr id="81" name="Isosceles Triangle 8"/>
          <p:cNvSpPr/>
          <p:nvPr/>
        </p:nvSpPr>
        <p:spPr>
          <a:xfrm rot="16200000">
            <a:off x="7391118" y="3754419"/>
            <a:ext cx="277302" cy="330617"/>
          </a:xfrm>
          <a:custGeom>
            <a:avLst/>
            <a:gdLst/>
            <a:ahLst/>
            <a:cxnLst/>
            <a:rect l="l" t="t" r="r" b="b"/>
            <a:pathLst>
              <a:path w="2708011" h="3228660">
                <a:moveTo>
                  <a:pt x="1895121" y="2005092"/>
                </a:moveTo>
                <a:cubicBezTo>
                  <a:pt x="1769067" y="2196199"/>
                  <a:pt x="1559641" y="2315968"/>
                  <a:pt x="1331007" y="2327705"/>
                </a:cubicBezTo>
                <a:cubicBezTo>
                  <a:pt x="1102373" y="2339443"/>
                  <a:pt x="881783" y="2241749"/>
                  <a:pt x="736821" y="2064556"/>
                </a:cubicBezTo>
                <a:lnTo>
                  <a:pt x="885891" y="1942602"/>
                </a:lnTo>
                <a:cubicBezTo>
                  <a:pt x="992076" y="2072396"/>
                  <a:pt x="1153658" y="2143956"/>
                  <a:pt x="1321132" y="2135359"/>
                </a:cubicBezTo>
                <a:cubicBezTo>
                  <a:pt x="1488607" y="2126761"/>
                  <a:pt x="1642011" y="2039030"/>
                  <a:pt x="1734346" y="1899045"/>
                </a:cubicBezTo>
                <a:close/>
                <a:moveTo>
                  <a:pt x="2315256" y="2179725"/>
                </a:moveTo>
                <a:cubicBezTo>
                  <a:pt x="2124977" y="2519973"/>
                  <a:pt x="1777729" y="2743099"/>
                  <a:pt x="1389179" y="2774782"/>
                </a:cubicBezTo>
                <a:cubicBezTo>
                  <a:pt x="1000629" y="2806465"/>
                  <a:pt x="621821" y="2642541"/>
                  <a:pt x="378934" y="2337614"/>
                </a:cubicBezTo>
                <a:lnTo>
                  <a:pt x="519502" y="2225645"/>
                </a:lnTo>
                <a:cubicBezTo>
                  <a:pt x="725082" y="2483736"/>
                  <a:pt x="1045705" y="2622480"/>
                  <a:pt x="1374574" y="2595664"/>
                </a:cubicBezTo>
                <a:cubicBezTo>
                  <a:pt x="1703443" y="2568848"/>
                  <a:pt x="1997353" y="2379994"/>
                  <a:pt x="2158406" y="2092008"/>
                </a:cubicBezTo>
                <a:close/>
                <a:moveTo>
                  <a:pt x="2315941" y="1615003"/>
                </a:moveTo>
                <a:lnTo>
                  <a:pt x="272242" y="1615003"/>
                </a:lnTo>
                <a:lnTo>
                  <a:pt x="872561" y="666216"/>
                </a:lnTo>
                <a:lnTo>
                  <a:pt x="872561" y="219906"/>
                </a:lnTo>
                <a:cubicBezTo>
                  <a:pt x="872561" y="98674"/>
                  <a:pt x="970839" y="396"/>
                  <a:pt x="1092071" y="396"/>
                </a:cubicBezTo>
                <a:lnTo>
                  <a:pt x="1293841" y="396"/>
                </a:lnTo>
                <a:lnTo>
                  <a:pt x="1294092" y="0"/>
                </a:lnTo>
                <a:lnTo>
                  <a:pt x="1294343" y="396"/>
                </a:lnTo>
                <a:lnTo>
                  <a:pt x="1470231" y="396"/>
                </a:lnTo>
                <a:cubicBezTo>
                  <a:pt x="1591463" y="396"/>
                  <a:pt x="1689741" y="98674"/>
                  <a:pt x="1689741" y="219906"/>
                </a:cubicBezTo>
                <a:lnTo>
                  <a:pt x="1689741" y="625313"/>
                </a:lnTo>
                <a:close/>
                <a:moveTo>
                  <a:pt x="2708011" y="2399368"/>
                </a:moveTo>
                <a:cubicBezTo>
                  <a:pt x="2440740" y="2877288"/>
                  <a:pt x="1950128" y="3187847"/>
                  <a:pt x="1403807" y="3224932"/>
                </a:cubicBezTo>
                <a:cubicBezTo>
                  <a:pt x="857486" y="3262017"/>
                  <a:pt x="329406" y="3020609"/>
                  <a:pt x="0" y="2583191"/>
                </a:cubicBezTo>
                <a:lnTo>
                  <a:pt x="143153" y="2475389"/>
                </a:lnTo>
                <a:cubicBezTo>
                  <a:pt x="436120" y="2864419"/>
                  <a:pt x="905784" y="3079123"/>
                  <a:pt x="1391671" y="3046140"/>
                </a:cubicBezTo>
                <a:cubicBezTo>
                  <a:pt x="1877558" y="3013157"/>
                  <a:pt x="2313899" y="2736952"/>
                  <a:pt x="2551604" y="2311899"/>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sz="1200" dirty="0"/>
          </a:p>
        </p:txBody>
      </p:sp>
      <p:sp>
        <p:nvSpPr>
          <p:cNvPr id="82" name="Donut 39"/>
          <p:cNvSpPr/>
          <p:nvPr/>
        </p:nvSpPr>
        <p:spPr>
          <a:xfrm>
            <a:off x="5372715" y="3746825"/>
            <a:ext cx="359332" cy="359332"/>
          </a:xfrm>
          <a:custGeom>
            <a:avLst/>
            <a:gdLst/>
            <a:ahLst/>
            <a:cxnLst/>
            <a:rect l="l" t="t" r="r" b="b"/>
            <a:pathLst>
              <a:path w="3240000" h="3240000">
                <a:moveTo>
                  <a:pt x="1152300" y="922782"/>
                </a:moveTo>
                <a:lnTo>
                  <a:pt x="2354400" y="1620000"/>
                </a:lnTo>
                <a:lnTo>
                  <a:pt x="1152300" y="2317218"/>
                </a:lnTo>
                <a:close/>
                <a:moveTo>
                  <a:pt x="1620000" y="342403"/>
                </a:moveTo>
                <a:cubicBezTo>
                  <a:pt x="914403" y="342403"/>
                  <a:pt x="342403" y="914403"/>
                  <a:pt x="342403" y="1620000"/>
                </a:cubicBezTo>
                <a:cubicBezTo>
                  <a:pt x="342403" y="2325597"/>
                  <a:pt x="914403" y="2897597"/>
                  <a:pt x="1620000" y="2897597"/>
                </a:cubicBezTo>
                <a:cubicBezTo>
                  <a:pt x="2325597" y="2897597"/>
                  <a:pt x="2897597" y="2325597"/>
                  <a:pt x="2897597" y="1620000"/>
                </a:cubicBezTo>
                <a:cubicBezTo>
                  <a:pt x="2897597" y="914403"/>
                  <a:pt x="2325597" y="342403"/>
                  <a:pt x="1620000" y="342403"/>
                </a:cubicBezTo>
                <a:close/>
                <a:moveTo>
                  <a:pt x="1620000" y="0"/>
                </a:moveTo>
                <a:cubicBezTo>
                  <a:pt x="2514701" y="0"/>
                  <a:pt x="3240000" y="725299"/>
                  <a:pt x="3240000" y="1620000"/>
                </a:cubicBezTo>
                <a:cubicBezTo>
                  <a:pt x="3240000" y="2514701"/>
                  <a:pt x="2514701" y="3240000"/>
                  <a:pt x="1620000" y="3240000"/>
                </a:cubicBezTo>
                <a:cubicBezTo>
                  <a:pt x="725299" y="3240000"/>
                  <a:pt x="0" y="2514701"/>
                  <a:pt x="0" y="1620000"/>
                </a:cubicBezTo>
                <a:cubicBezTo>
                  <a:pt x="0" y="725299"/>
                  <a:pt x="725299" y="0"/>
                  <a:pt x="1620000"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sz="1200" dirty="0">
              <a:solidFill>
                <a:schemeClr val="tx1"/>
              </a:solidFill>
            </a:endParaRPr>
          </a:p>
        </p:txBody>
      </p:sp>
      <p:sp>
        <p:nvSpPr>
          <p:cNvPr id="3" name="TextBox 2"/>
          <p:cNvSpPr txBox="1"/>
          <p:nvPr/>
        </p:nvSpPr>
        <p:spPr>
          <a:xfrm>
            <a:off x="3181773" y="4708382"/>
            <a:ext cx="1819571" cy="646331"/>
          </a:xfrm>
          <a:prstGeom prst="rect">
            <a:avLst/>
          </a:prstGeom>
          <a:noFill/>
        </p:spPr>
        <p:txBody>
          <a:bodyPr wrap="square" rtlCol="0">
            <a:spAutoFit/>
          </a:bodyPr>
          <a:lstStyle/>
          <a:p>
            <a:pPr lvl="0" algn="ctr"/>
            <a:r>
              <a:rPr lang="en-US" dirty="0"/>
              <a:t>Work Evaluation</a:t>
            </a:r>
          </a:p>
        </p:txBody>
      </p:sp>
      <p:sp>
        <p:nvSpPr>
          <p:cNvPr id="4" name="TextBox 3"/>
          <p:cNvSpPr txBox="1"/>
          <p:nvPr/>
        </p:nvSpPr>
        <p:spPr>
          <a:xfrm>
            <a:off x="6785292" y="4664968"/>
            <a:ext cx="1819571" cy="646331"/>
          </a:xfrm>
          <a:prstGeom prst="rect">
            <a:avLst/>
          </a:prstGeom>
          <a:noFill/>
        </p:spPr>
        <p:txBody>
          <a:bodyPr wrap="square" rtlCol="0">
            <a:spAutoFit/>
          </a:bodyPr>
          <a:lstStyle/>
          <a:p>
            <a:pPr lvl="0" algn="ctr"/>
            <a:r>
              <a:rPr lang="en-US" dirty="0"/>
              <a:t>Announcing the Vacancy</a:t>
            </a:r>
          </a:p>
        </p:txBody>
      </p:sp>
      <p:sp>
        <p:nvSpPr>
          <p:cNvPr id="5" name="TextBox 4"/>
          <p:cNvSpPr txBox="1"/>
          <p:nvPr/>
        </p:nvSpPr>
        <p:spPr>
          <a:xfrm>
            <a:off x="6311454" y="2363511"/>
            <a:ext cx="2436630" cy="646331"/>
          </a:xfrm>
          <a:prstGeom prst="rect">
            <a:avLst/>
          </a:prstGeom>
          <a:noFill/>
        </p:spPr>
        <p:txBody>
          <a:bodyPr wrap="square" rtlCol="0">
            <a:spAutoFit/>
          </a:bodyPr>
          <a:lstStyle/>
          <a:p>
            <a:pPr lvl="0" algn="ctr"/>
            <a:r>
              <a:rPr lang="en-US" dirty="0"/>
              <a:t>Decision-making on Selection</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p:txBody>
          <a:bodyPr>
            <a:normAutofit/>
          </a:bodyPr>
          <a:lstStyle/>
          <a:p>
            <a:r>
              <a:rPr lang="en-US" sz="4000" b="1" dirty="0">
                <a:solidFill>
                  <a:schemeClr val="accent1"/>
                </a:solidFill>
                <a:latin typeface="Arial" panose="020B0604020202020204" pitchFamily="34" charset="0"/>
              </a:rPr>
              <a:t>Workforce Analysis</a:t>
            </a:r>
          </a:p>
        </p:txBody>
      </p:sp>
      <p:grpSp>
        <p:nvGrpSpPr>
          <p:cNvPr id="3" name="그룹 5"/>
          <p:cNvGrpSpPr/>
          <p:nvPr/>
        </p:nvGrpSpPr>
        <p:grpSpPr>
          <a:xfrm>
            <a:off x="5063504" y="1842113"/>
            <a:ext cx="2156062" cy="4206297"/>
            <a:chOff x="3539504" y="1812927"/>
            <a:chExt cx="2156062" cy="4206297"/>
          </a:xfrm>
        </p:grpSpPr>
        <p:grpSp>
          <p:nvGrpSpPr>
            <p:cNvPr id="4" name="Group 3"/>
            <p:cNvGrpSpPr/>
            <p:nvPr/>
          </p:nvGrpSpPr>
          <p:grpSpPr>
            <a:xfrm>
              <a:off x="4080222" y="5227134"/>
              <a:ext cx="1074452" cy="792090"/>
              <a:chOff x="3773268" y="4911608"/>
              <a:chExt cx="922956" cy="1004233"/>
            </a:xfrm>
          </p:grpSpPr>
          <p:sp>
            <p:nvSpPr>
              <p:cNvPr id="20" name="Trapezoid 19"/>
              <p:cNvSpPr/>
              <p:nvPr/>
            </p:nvSpPr>
            <p:spPr>
              <a:xfrm rot="10800000">
                <a:off x="3773268" y="4911608"/>
                <a:ext cx="922956" cy="1004233"/>
              </a:xfrm>
              <a:prstGeom prst="trapezoid">
                <a:avLst>
                  <a:gd name="adj" fmla="val 78876"/>
                </a:avLst>
              </a:prstGeom>
              <a:solidFill>
                <a:srgbClr val="F5B317">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21" name="Isosceles Triangle 20"/>
              <p:cNvSpPr/>
              <p:nvPr/>
            </p:nvSpPr>
            <p:spPr>
              <a:xfrm rot="10800000" flipH="1">
                <a:off x="4132972" y="5714655"/>
                <a:ext cx="213694" cy="184219"/>
              </a:xfrm>
              <a:prstGeom prst="triangle">
                <a:avLst/>
              </a:prstGeom>
              <a:solidFill>
                <a:srgbClr val="57687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grpSp>
        <p:grpSp>
          <p:nvGrpSpPr>
            <p:cNvPr id="5" name="Group 4"/>
            <p:cNvGrpSpPr/>
            <p:nvPr/>
          </p:nvGrpSpPr>
          <p:grpSpPr>
            <a:xfrm>
              <a:off x="3539504" y="4043430"/>
              <a:ext cx="757285" cy="1249932"/>
              <a:chOff x="3319643" y="3717032"/>
              <a:chExt cx="641101" cy="1058168"/>
            </a:xfrm>
          </p:grpSpPr>
          <p:sp>
            <p:nvSpPr>
              <p:cNvPr id="18" name="Round Same Side Corner Rectangle 3"/>
              <p:cNvSpPr/>
              <p:nvPr/>
            </p:nvSpPr>
            <p:spPr>
              <a:xfrm rot="10800000">
                <a:off x="3777403" y="4005064"/>
                <a:ext cx="183341" cy="770136"/>
              </a:xfrm>
              <a:prstGeom prst="round2SameRect">
                <a:avLst>
                  <a:gd name="adj1" fmla="val 50000"/>
                  <a:gd name="adj2" fmla="val 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19" name="Oval 18"/>
              <p:cNvSpPr/>
              <p:nvPr/>
            </p:nvSpPr>
            <p:spPr>
              <a:xfrm>
                <a:off x="3319643" y="3717032"/>
                <a:ext cx="576064" cy="576064"/>
              </a:xfrm>
              <a:prstGeom prst="ellipse">
                <a:avLst/>
              </a:prstGeom>
              <a:solidFill>
                <a:schemeClr val="bg1"/>
              </a:solidFill>
              <a:ln w="152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grpSp>
        <p:grpSp>
          <p:nvGrpSpPr>
            <p:cNvPr id="6" name="Group 5"/>
            <p:cNvGrpSpPr/>
            <p:nvPr/>
          </p:nvGrpSpPr>
          <p:grpSpPr>
            <a:xfrm>
              <a:off x="3753192" y="2929372"/>
              <a:ext cx="756214" cy="2363990"/>
              <a:chOff x="3503484" y="2773890"/>
              <a:chExt cx="640195" cy="2001310"/>
            </a:xfrm>
          </p:grpSpPr>
          <p:sp>
            <p:nvSpPr>
              <p:cNvPr id="16" name="Round Same Side Corner Rectangle 8"/>
              <p:cNvSpPr/>
              <p:nvPr/>
            </p:nvSpPr>
            <p:spPr>
              <a:xfrm rot="10800000">
                <a:off x="3960338" y="3061922"/>
                <a:ext cx="183341" cy="1713278"/>
              </a:xfrm>
              <a:prstGeom prst="round2SameRect">
                <a:avLst>
                  <a:gd name="adj1" fmla="val 50000"/>
                  <a:gd name="adj2" fmla="val 0"/>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17" name="Oval 16"/>
              <p:cNvSpPr/>
              <p:nvPr/>
            </p:nvSpPr>
            <p:spPr>
              <a:xfrm>
                <a:off x="3503484" y="2773890"/>
                <a:ext cx="576064" cy="576064"/>
              </a:xfrm>
              <a:prstGeom prst="ellipse">
                <a:avLst/>
              </a:prstGeom>
              <a:solidFill>
                <a:schemeClr val="bg1"/>
              </a:solidFill>
              <a:ln w="152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grpSp>
        <p:grpSp>
          <p:nvGrpSpPr>
            <p:cNvPr id="7" name="Group 6"/>
            <p:cNvGrpSpPr/>
            <p:nvPr/>
          </p:nvGrpSpPr>
          <p:grpSpPr>
            <a:xfrm>
              <a:off x="3964995" y="1812927"/>
              <a:ext cx="758121" cy="3478053"/>
              <a:chOff x="3684808" y="1830748"/>
              <a:chExt cx="641809" cy="2944452"/>
            </a:xfrm>
          </p:grpSpPr>
          <p:sp>
            <p:nvSpPr>
              <p:cNvPr id="14" name="Round Same Side Corner Rectangle 9"/>
              <p:cNvSpPr/>
              <p:nvPr/>
            </p:nvSpPr>
            <p:spPr>
              <a:xfrm rot="10800000">
                <a:off x="4143276" y="2118780"/>
                <a:ext cx="183341" cy="2656420"/>
              </a:xfrm>
              <a:prstGeom prst="round2SameRect">
                <a:avLst>
                  <a:gd name="adj1" fmla="val 50000"/>
                  <a:gd name="adj2" fmla="val 0"/>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15" name="Oval 14"/>
              <p:cNvSpPr/>
              <p:nvPr/>
            </p:nvSpPr>
            <p:spPr>
              <a:xfrm>
                <a:off x="3684808" y="1830748"/>
                <a:ext cx="576064" cy="576064"/>
              </a:xfrm>
              <a:prstGeom prst="ellipse">
                <a:avLst/>
              </a:prstGeom>
              <a:solidFill>
                <a:schemeClr val="bg1"/>
              </a:solidFill>
              <a:ln w="152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dirty="0"/>
              </a:p>
            </p:txBody>
          </p:sp>
        </p:grpSp>
        <p:grpSp>
          <p:nvGrpSpPr>
            <p:cNvPr id="8" name="Group 7"/>
            <p:cNvGrpSpPr/>
            <p:nvPr/>
          </p:nvGrpSpPr>
          <p:grpSpPr>
            <a:xfrm>
              <a:off x="4722442" y="2372338"/>
              <a:ext cx="754721" cy="2921023"/>
              <a:chOff x="4326213" y="2302319"/>
              <a:chExt cx="638931" cy="2472881"/>
            </a:xfrm>
          </p:grpSpPr>
          <p:sp>
            <p:nvSpPr>
              <p:cNvPr id="12" name="Round Same Side Corner Rectangle 10"/>
              <p:cNvSpPr/>
              <p:nvPr/>
            </p:nvSpPr>
            <p:spPr>
              <a:xfrm rot="10800000">
                <a:off x="4326213" y="2590351"/>
                <a:ext cx="183341" cy="2184849"/>
              </a:xfrm>
              <a:prstGeom prst="round2SameRect">
                <a:avLst>
                  <a:gd name="adj1" fmla="val 50000"/>
                  <a:gd name="adj2"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dirty="0"/>
              </a:p>
            </p:txBody>
          </p:sp>
          <p:sp>
            <p:nvSpPr>
              <p:cNvPr id="13" name="Oval 12"/>
              <p:cNvSpPr/>
              <p:nvPr/>
            </p:nvSpPr>
            <p:spPr>
              <a:xfrm>
                <a:off x="4389080" y="2302319"/>
                <a:ext cx="576064" cy="576064"/>
              </a:xfrm>
              <a:prstGeom prst="ellipse">
                <a:avLst/>
              </a:prstGeom>
              <a:solidFill>
                <a:schemeClr val="bg1"/>
              </a:solidFill>
              <a:ln w="152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grpSp>
        <p:grpSp>
          <p:nvGrpSpPr>
            <p:cNvPr id="9" name="Group 8"/>
            <p:cNvGrpSpPr/>
            <p:nvPr/>
          </p:nvGrpSpPr>
          <p:grpSpPr>
            <a:xfrm>
              <a:off x="4938107" y="3486400"/>
              <a:ext cx="757459" cy="1806962"/>
              <a:chOff x="4509151" y="3245461"/>
              <a:chExt cx="641249" cy="1529739"/>
            </a:xfrm>
          </p:grpSpPr>
          <p:sp>
            <p:nvSpPr>
              <p:cNvPr id="10" name="Round Same Side Corner Rectangle 11"/>
              <p:cNvSpPr/>
              <p:nvPr/>
            </p:nvSpPr>
            <p:spPr>
              <a:xfrm rot="10800000">
                <a:off x="4509151" y="3533493"/>
                <a:ext cx="183341" cy="1241707"/>
              </a:xfrm>
              <a:prstGeom prst="round2SameRect">
                <a:avLst>
                  <a:gd name="adj1" fmla="val 50000"/>
                  <a:gd name="adj2"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11" name="Oval 10"/>
              <p:cNvSpPr/>
              <p:nvPr/>
            </p:nvSpPr>
            <p:spPr>
              <a:xfrm>
                <a:off x="4574336" y="3245461"/>
                <a:ext cx="576064" cy="576064"/>
              </a:xfrm>
              <a:prstGeom prst="ellipse">
                <a:avLst/>
              </a:prstGeom>
              <a:solidFill>
                <a:schemeClr val="bg1"/>
              </a:solidFill>
              <a:ln w="1524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dirty="0"/>
              </a:p>
            </p:txBody>
          </p:sp>
        </p:grpSp>
      </p:grpSp>
      <p:sp>
        <p:nvSpPr>
          <p:cNvPr id="23" name="TextBox 22"/>
          <p:cNvSpPr txBox="1"/>
          <p:nvPr/>
        </p:nvSpPr>
        <p:spPr>
          <a:xfrm>
            <a:off x="1888742" y="3131704"/>
            <a:ext cx="3852000" cy="369332"/>
          </a:xfrm>
          <a:prstGeom prst="rect">
            <a:avLst/>
          </a:prstGeom>
          <a:noFill/>
        </p:spPr>
        <p:txBody>
          <a:bodyPr wrap="square" rtlCol="0" anchor="ctr">
            <a:spAutoFit/>
          </a:bodyPr>
          <a:lstStyle/>
          <a:p>
            <a:pPr lvl="0" algn="just"/>
            <a:r>
              <a:rPr lang="en-US" dirty="0"/>
              <a:t>Assist clients while purchasing.</a:t>
            </a:r>
          </a:p>
        </p:txBody>
      </p:sp>
      <p:sp>
        <p:nvSpPr>
          <p:cNvPr id="26" name="TextBox 25"/>
          <p:cNvSpPr txBox="1"/>
          <p:nvPr/>
        </p:nvSpPr>
        <p:spPr>
          <a:xfrm>
            <a:off x="7293221" y="3383802"/>
            <a:ext cx="3852000" cy="646331"/>
          </a:xfrm>
          <a:prstGeom prst="rect">
            <a:avLst/>
          </a:prstGeom>
          <a:noFill/>
        </p:spPr>
        <p:txBody>
          <a:bodyPr wrap="square" rtlCol="0" anchor="ctr">
            <a:spAutoFit/>
          </a:bodyPr>
          <a:lstStyle/>
          <a:p>
            <a:pPr lvl="0" algn="just"/>
            <a:r>
              <a:rPr lang="en-US" dirty="0"/>
              <a:t>Abiding by the health and safety-related rules at the workplace.</a:t>
            </a:r>
          </a:p>
        </p:txBody>
      </p:sp>
      <p:sp>
        <p:nvSpPr>
          <p:cNvPr id="29" name="TextBox 28"/>
          <p:cNvSpPr txBox="1"/>
          <p:nvPr/>
        </p:nvSpPr>
        <p:spPr>
          <a:xfrm>
            <a:off x="1551735" y="1929685"/>
            <a:ext cx="3852000" cy="646331"/>
          </a:xfrm>
          <a:prstGeom prst="rect">
            <a:avLst/>
          </a:prstGeom>
          <a:noFill/>
        </p:spPr>
        <p:txBody>
          <a:bodyPr wrap="square" rtlCol="0" anchor="ctr">
            <a:spAutoFit/>
          </a:bodyPr>
          <a:lstStyle/>
          <a:p>
            <a:pPr lvl="0" algn="just"/>
            <a:r>
              <a:rPr lang="en-US" dirty="0"/>
              <a:t>Mainly checking out payments through automated machines.</a:t>
            </a:r>
          </a:p>
        </p:txBody>
      </p:sp>
      <p:sp>
        <p:nvSpPr>
          <p:cNvPr id="32" name="TextBox 31"/>
          <p:cNvSpPr txBox="1"/>
          <p:nvPr/>
        </p:nvSpPr>
        <p:spPr>
          <a:xfrm>
            <a:off x="7184051" y="2182342"/>
            <a:ext cx="3852000" cy="923330"/>
          </a:xfrm>
          <a:prstGeom prst="rect">
            <a:avLst/>
          </a:prstGeom>
          <a:noFill/>
        </p:spPr>
        <p:txBody>
          <a:bodyPr wrap="square" rtlCol="0" anchor="ctr">
            <a:spAutoFit/>
          </a:bodyPr>
          <a:lstStyle/>
          <a:p>
            <a:pPr lvl="0" algn="just"/>
            <a:r>
              <a:rPr lang="en-US" dirty="0"/>
              <a:t>Collecting physical and digital currency appropriately (Allworth and Hesketh, 2018).</a:t>
            </a:r>
          </a:p>
        </p:txBody>
      </p:sp>
      <p:sp>
        <p:nvSpPr>
          <p:cNvPr id="35" name="TextBox 34"/>
          <p:cNvSpPr txBox="1"/>
          <p:nvPr/>
        </p:nvSpPr>
        <p:spPr>
          <a:xfrm>
            <a:off x="1410436" y="4185121"/>
            <a:ext cx="3852000" cy="369332"/>
          </a:xfrm>
          <a:prstGeom prst="rect">
            <a:avLst/>
          </a:prstGeom>
          <a:noFill/>
        </p:spPr>
        <p:txBody>
          <a:bodyPr wrap="square" rtlCol="0" anchor="ctr">
            <a:spAutoFit/>
          </a:bodyPr>
          <a:lstStyle/>
          <a:p>
            <a:pPr lvl="0" algn="just"/>
            <a:r>
              <a:rPr lang="en-US" dirty="0"/>
              <a:t>Being accessible at various shifts.</a:t>
            </a:r>
          </a:p>
        </p:txBody>
      </p:sp>
      <p:sp>
        <p:nvSpPr>
          <p:cNvPr id="37" name="Rounded Rectangle 5"/>
          <p:cNvSpPr/>
          <p:nvPr/>
        </p:nvSpPr>
        <p:spPr>
          <a:xfrm flipH="1">
            <a:off x="6503590" y="2623910"/>
            <a:ext cx="335781" cy="276999"/>
          </a:xfrm>
          <a:custGeom>
            <a:avLst/>
            <a:gdLst>
              <a:gd name="connsiteX0" fmla="*/ 1384251 w 3217557"/>
              <a:gd name="connsiteY0" fmla="*/ 661544 h 2702049"/>
              <a:gd name="connsiteX1" fmla="*/ 1574067 w 3217557"/>
              <a:gd name="connsiteY1" fmla="*/ 851360 h 2702049"/>
              <a:gd name="connsiteX2" fmla="*/ 1384251 w 3217557"/>
              <a:gd name="connsiteY2" fmla="*/ 1041176 h 2702049"/>
              <a:gd name="connsiteX3" fmla="*/ 1194435 w 3217557"/>
              <a:gd name="connsiteY3" fmla="*/ 851360 h 2702049"/>
              <a:gd name="connsiteX4" fmla="*/ 1384251 w 3217557"/>
              <a:gd name="connsiteY4" fmla="*/ 661544 h 2702049"/>
              <a:gd name="connsiteX5" fmla="*/ 1993421 w 3217557"/>
              <a:gd name="connsiteY5" fmla="*/ 661544 h 2702049"/>
              <a:gd name="connsiteX6" fmla="*/ 2183237 w 3217557"/>
              <a:gd name="connsiteY6" fmla="*/ 851360 h 2702049"/>
              <a:gd name="connsiteX7" fmla="*/ 1993421 w 3217557"/>
              <a:gd name="connsiteY7" fmla="*/ 1041176 h 2702049"/>
              <a:gd name="connsiteX8" fmla="*/ 1803605 w 3217557"/>
              <a:gd name="connsiteY8" fmla="*/ 851360 h 2702049"/>
              <a:gd name="connsiteX9" fmla="*/ 1993421 w 3217557"/>
              <a:gd name="connsiteY9" fmla="*/ 661544 h 2702049"/>
              <a:gd name="connsiteX10" fmla="*/ 2602591 w 3217557"/>
              <a:gd name="connsiteY10" fmla="*/ 661544 h 2702049"/>
              <a:gd name="connsiteX11" fmla="*/ 2792407 w 3217557"/>
              <a:gd name="connsiteY11" fmla="*/ 851360 h 2702049"/>
              <a:gd name="connsiteX12" fmla="*/ 2602591 w 3217557"/>
              <a:gd name="connsiteY12" fmla="*/ 1041176 h 2702049"/>
              <a:gd name="connsiteX13" fmla="*/ 2412775 w 3217557"/>
              <a:gd name="connsiteY13" fmla="*/ 851360 h 2702049"/>
              <a:gd name="connsiteX14" fmla="*/ 2602591 w 3217557"/>
              <a:gd name="connsiteY14" fmla="*/ 661544 h 2702049"/>
              <a:gd name="connsiteX15" fmla="*/ 677114 w 3217557"/>
              <a:gd name="connsiteY15" fmla="*/ 569491 h 2702049"/>
              <a:gd name="connsiteX16" fmla="*/ 330916 w 3217557"/>
              <a:gd name="connsiteY16" fmla="*/ 569491 h 2702049"/>
              <a:gd name="connsiteX17" fmla="*/ 0 w 3217557"/>
              <a:gd name="connsiteY17" fmla="*/ 900407 h 2702049"/>
              <a:gd name="connsiteX18" fmla="*/ 0 w 3217557"/>
              <a:gd name="connsiteY18" fmla="*/ 1952009 h 2702049"/>
              <a:gd name="connsiteX19" fmla="*/ 330916 w 3217557"/>
              <a:gd name="connsiteY19" fmla="*/ 2282925 h 2702049"/>
              <a:gd name="connsiteX20" fmla="*/ 711670 w 3217557"/>
              <a:gd name="connsiteY20" fmla="*/ 2282925 h 2702049"/>
              <a:gd name="connsiteX21" fmla="*/ 15770 w 3217557"/>
              <a:gd name="connsiteY21" fmla="*/ 2702049 h 2702049"/>
              <a:gd name="connsiteX22" fmla="*/ 1294529 w 3217557"/>
              <a:gd name="connsiteY22" fmla="*/ 2282925 h 2702049"/>
              <a:gd name="connsiteX23" fmla="*/ 2117356 w 3217557"/>
              <a:gd name="connsiteY23" fmla="*/ 2282925 h 2702049"/>
              <a:gd name="connsiteX24" fmla="*/ 2418395 w 3217557"/>
              <a:gd name="connsiteY24" fmla="*/ 2087951 h 2702049"/>
              <a:gd name="connsiteX25" fmla="*/ 1830857 w 3217557"/>
              <a:gd name="connsiteY25" fmla="*/ 1799347 h 2702049"/>
              <a:gd name="connsiteX26" fmla="*/ 1008030 w 3217557"/>
              <a:gd name="connsiteY26" fmla="*/ 1799347 h 2702049"/>
              <a:gd name="connsiteX27" fmla="*/ 677114 w 3217557"/>
              <a:gd name="connsiteY27" fmla="*/ 1468431 h 2702049"/>
              <a:gd name="connsiteX28" fmla="*/ 677114 w 3217557"/>
              <a:gd name="connsiteY28" fmla="*/ 569491 h 2702049"/>
              <a:gd name="connsiteX29" fmla="*/ 2886641 w 3217557"/>
              <a:gd name="connsiteY29" fmla="*/ 0 h 2702049"/>
              <a:gd name="connsiteX30" fmla="*/ 1100201 w 3217557"/>
              <a:gd name="connsiteY30" fmla="*/ 0 h 2702049"/>
              <a:gd name="connsiteX31" fmla="*/ 769285 w 3217557"/>
              <a:gd name="connsiteY31" fmla="*/ 330916 h 2702049"/>
              <a:gd name="connsiteX32" fmla="*/ 769285 w 3217557"/>
              <a:gd name="connsiteY32" fmla="*/ 1382518 h 2702049"/>
              <a:gd name="connsiteX33" fmla="*/ 1100201 w 3217557"/>
              <a:gd name="connsiteY33" fmla="*/ 1713434 h 2702049"/>
              <a:gd name="connsiteX34" fmla="*/ 1923028 w 3217557"/>
              <a:gd name="connsiteY34" fmla="*/ 1713434 h 2702049"/>
              <a:gd name="connsiteX35" fmla="*/ 3078958 w 3217557"/>
              <a:gd name="connsiteY35" fmla="*/ 2077967 h 2702049"/>
              <a:gd name="connsiteX36" fmla="*/ 2505887 w 3217557"/>
              <a:gd name="connsiteY36" fmla="*/ 1713434 h 2702049"/>
              <a:gd name="connsiteX37" fmla="*/ 2886641 w 3217557"/>
              <a:gd name="connsiteY37" fmla="*/ 1713434 h 2702049"/>
              <a:gd name="connsiteX38" fmla="*/ 3217557 w 3217557"/>
              <a:gd name="connsiteY38" fmla="*/ 1382518 h 2702049"/>
              <a:gd name="connsiteX39" fmla="*/ 3217557 w 3217557"/>
              <a:gd name="connsiteY39" fmla="*/ 330916 h 2702049"/>
              <a:gd name="connsiteX40" fmla="*/ 2886641 w 3217557"/>
              <a:gd name="connsiteY40" fmla="*/ 0 h 2702049"/>
              <a:gd name="connsiteX0-1" fmla="*/ 1384251 w 3217557"/>
              <a:gd name="connsiteY0-2" fmla="*/ 661544 h 2702049"/>
              <a:gd name="connsiteX1-3" fmla="*/ 1574067 w 3217557"/>
              <a:gd name="connsiteY1-4" fmla="*/ 851360 h 2702049"/>
              <a:gd name="connsiteX2-5" fmla="*/ 1384251 w 3217557"/>
              <a:gd name="connsiteY2-6" fmla="*/ 1041176 h 2702049"/>
              <a:gd name="connsiteX3-7" fmla="*/ 1194435 w 3217557"/>
              <a:gd name="connsiteY3-8" fmla="*/ 851360 h 2702049"/>
              <a:gd name="connsiteX4-9" fmla="*/ 1384251 w 3217557"/>
              <a:gd name="connsiteY4-10" fmla="*/ 661544 h 2702049"/>
              <a:gd name="connsiteX5-11" fmla="*/ 1993421 w 3217557"/>
              <a:gd name="connsiteY5-12" fmla="*/ 661544 h 2702049"/>
              <a:gd name="connsiteX6-13" fmla="*/ 2183237 w 3217557"/>
              <a:gd name="connsiteY6-14" fmla="*/ 851360 h 2702049"/>
              <a:gd name="connsiteX7-15" fmla="*/ 1993421 w 3217557"/>
              <a:gd name="connsiteY7-16" fmla="*/ 1041176 h 2702049"/>
              <a:gd name="connsiteX8-17" fmla="*/ 1803605 w 3217557"/>
              <a:gd name="connsiteY8-18" fmla="*/ 851360 h 2702049"/>
              <a:gd name="connsiteX9-19" fmla="*/ 1993421 w 3217557"/>
              <a:gd name="connsiteY9-20" fmla="*/ 661544 h 2702049"/>
              <a:gd name="connsiteX10-21" fmla="*/ 2602591 w 3217557"/>
              <a:gd name="connsiteY10-22" fmla="*/ 661544 h 2702049"/>
              <a:gd name="connsiteX11-23" fmla="*/ 2792407 w 3217557"/>
              <a:gd name="connsiteY11-24" fmla="*/ 851360 h 2702049"/>
              <a:gd name="connsiteX12-25" fmla="*/ 2602591 w 3217557"/>
              <a:gd name="connsiteY12-26" fmla="*/ 1041176 h 2702049"/>
              <a:gd name="connsiteX13-27" fmla="*/ 2412775 w 3217557"/>
              <a:gd name="connsiteY13-28" fmla="*/ 851360 h 2702049"/>
              <a:gd name="connsiteX14-29" fmla="*/ 2602591 w 3217557"/>
              <a:gd name="connsiteY14-30" fmla="*/ 661544 h 2702049"/>
              <a:gd name="connsiteX15-31" fmla="*/ 677114 w 3217557"/>
              <a:gd name="connsiteY15-32" fmla="*/ 569491 h 2702049"/>
              <a:gd name="connsiteX16-33" fmla="*/ 330916 w 3217557"/>
              <a:gd name="connsiteY16-34" fmla="*/ 569491 h 2702049"/>
              <a:gd name="connsiteX17-35" fmla="*/ 0 w 3217557"/>
              <a:gd name="connsiteY17-36" fmla="*/ 900407 h 2702049"/>
              <a:gd name="connsiteX18-37" fmla="*/ 0 w 3217557"/>
              <a:gd name="connsiteY18-38" fmla="*/ 1952009 h 2702049"/>
              <a:gd name="connsiteX19-39" fmla="*/ 330916 w 3217557"/>
              <a:gd name="connsiteY19-40" fmla="*/ 2282925 h 2702049"/>
              <a:gd name="connsiteX20-41" fmla="*/ 711670 w 3217557"/>
              <a:gd name="connsiteY20-42" fmla="*/ 2282925 h 2702049"/>
              <a:gd name="connsiteX21-43" fmla="*/ 15770 w 3217557"/>
              <a:gd name="connsiteY21-44" fmla="*/ 2702049 h 2702049"/>
              <a:gd name="connsiteX22-45" fmla="*/ 1294529 w 3217557"/>
              <a:gd name="connsiteY22-46" fmla="*/ 2282925 h 2702049"/>
              <a:gd name="connsiteX23-47" fmla="*/ 2117356 w 3217557"/>
              <a:gd name="connsiteY23-48" fmla="*/ 2282925 h 2702049"/>
              <a:gd name="connsiteX24-49" fmla="*/ 2418395 w 3217557"/>
              <a:gd name="connsiteY24-50" fmla="*/ 2087951 h 2702049"/>
              <a:gd name="connsiteX25-51" fmla="*/ 1830857 w 3217557"/>
              <a:gd name="connsiteY25-52" fmla="*/ 1799347 h 2702049"/>
              <a:gd name="connsiteX26-53" fmla="*/ 1008030 w 3217557"/>
              <a:gd name="connsiteY26-54" fmla="*/ 1799347 h 2702049"/>
              <a:gd name="connsiteX27-55" fmla="*/ 677114 w 3217557"/>
              <a:gd name="connsiteY27-56" fmla="*/ 1468431 h 2702049"/>
              <a:gd name="connsiteX28-57" fmla="*/ 677114 w 3217557"/>
              <a:gd name="connsiteY28-58" fmla="*/ 569491 h 2702049"/>
              <a:gd name="connsiteX29-59" fmla="*/ 2886641 w 3217557"/>
              <a:gd name="connsiteY29-60" fmla="*/ 0 h 2702049"/>
              <a:gd name="connsiteX30-61" fmla="*/ 1100201 w 3217557"/>
              <a:gd name="connsiteY30-62" fmla="*/ 0 h 2702049"/>
              <a:gd name="connsiteX31-63" fmla="*/ 769285 w 3217557"/>
              <a:gd name="connsiteY31-64" fmla="*/ 330916 h 2702049"/>
              <a:gd name="connsiteX32-65" fmla="*/ 769285 w 3217557"/>
              <a:gd name="connsiteY32-66" fmla="*/ 1382518 h 2702049"/>
              <a:gd name="connsiteX33-67" fmla="*/ 1100201 w 3217557"/>
              <a:gd name="connsiteY33-68" fmla="*/ 1713434 h 2702049"/>
              <a:gd name="connsiteX34-69" fmla="*/ 1923028 w 3217557"/>
              <a:gd name="connsiteY34-70" fmla="*/ 1713434 h 2702049"/>
              <a:gd name="connsiteX35-71" fmla="*/ 3078958 w 3217557"/>
              <a:gd name="connsiteY35-72" fmla="*/ 2077967 h 2702049"/>
              <a:gd name="connsiteX36-73" fmla="*/ 2505887 w 3217557"/>
              <a:gd name="connsiteY36-74" fmla="*/ 1713434 h 2702049"/>
              <a:gd name="connsiteX37-75" fmla="*/ 2886641 w 3217557"/>
              <a:gd name="connsiteY37-76" fmla="*/ 1713434 h 2702049"/>
              <a:gd name="connsiteX38-77" fmla="*/ 3217557 w 3217557"/>
              <a:gd name="connsiteY38-78" fmla="*/ 1382518 h 2702049"/>
              <a:gd name="connsiteX39-79" fmla="*/ 3217557 w 3217557"/>
              <a:gd name="connsiteY39-80" fmla="*/ 330916 h 2702049"/>
              <a:gd name="connsiteX40-81" fmla="*/ 2886641 w 3217557"/>
              <a:gd name="connsiteY40-82" fmla="*/ 0 h 2702049"/>
              <a:gd name="connsiteX0-83" fmla="*/ 1384251 w 3217557"/>
              <a:gd name="connsiteY0-84" fmla="*/ 661544 h 2633810"/>
              <a:gd name="connsiteX1-85" fmla="*/ 1574067 w 3217557"/>
              <a:gd name="connsiteY1-86" fmla="*/ 851360 h 2633810"/>
              <a:gd name="connsiteX2-87" fmla="*/ 1384251 w 3217557"/>
              <a:gd name="connsiteY2-88" fmla="*/ 1041176 h 2633810"/>
              <a:gd name="connsiteX3-89" fmla="*/ 1194435 w 3217557"/>
              <a:gd name="connsiteY3-90" fmla="*/ 851360 h 2633810"/>
              <a:gd name="connsiteX4-91" fmla="*/ 1384251 w 3217557"/>
              <a:gd name="connsiteY4-92" fmla="*/ 661544 h 2633810"/>
              <a:gd name="connsiteX5-93" fmla="*/ 1993421 w 3217557"/>
              <a:gd name="connsiteY5-94" fmla="*/ 661544 h 2633810"/>
              <a:gd name="connsiteX6-95" fmla="*/ 2183237 w 3217557"/>
              <a:gd name="connsiteY6-96" fmla="*/ 851360 h 2633810"/>
              <a:gd name="connsiteX7-97" fmla="*/ 1993421 w 3217557"/>
              <a:gd name="connsiteY7-98" fmla="*/ 1041176 h 2633810"/>
              <a:gd name="connsiteX8-99" fmla="*/ 1803605 w 3217557"/>
              <a:gd name="connsiteY8-100" fmla="*/ 851360 h 2633810"/>
              <a:gd name="connsiteX9-101" fmla="*/ 1993421 w 3217557"/>
              <a:gd name="connsiteY9-102" fmla="*/ 661544 h 2633810"/>
              <a:gd name="connsiteX10-103" fmla="*/ 2602591 w 3217557"/>
              <a:gd name="connsiteY10-104" fmla="*/ 661544 h 2633810"/>
              <a:gd name="connsiteX11-105" fmla="*/ 2792407 w 3217557"/>
              <a:gd name="connsiteY11-106" fmla="*/ 851360 h 2633810"/>
              <a:gd name="connsiteX12-107" fmla="*/ 2602591 w 3217557"/>
              <a:gd name="connsiteY12-108" fmla="*/ 1041176 h 2633810"/>
              <a:gd name="connsiteX13-109" fmla="*/ 2412775 w 3217557"/>
              <a:gd name="connsiteY13-110" fmla="*/ 851360 h 2633810"/>
              <a:gd name="connsiteX14-111" fmla="*/ 2602591 w 3217557"/>
              <a:gd name="connsiteY14-112" fmla="*/ 661544 h 2633810"/>
              <a:gd name="connsiteX15-113" fmla="*/ 677114 w 3217557"/>
              <a:gd name="connsiteY15-114" fmla="*/ 569491 h 2633810"/>
              <a:gd name="connsiteX16-115" fmla="*/ 330916 w 3217557"/>
              <a:gd name="connsiteY16-116" fmla="*/ 569491 h 2633810"/>
              <a:gd name="connsiteX17-117" fmla="*/ 0 w 3217557"/>
              <a:gd name="connsiteY17-118" fmla="*/ 900407 h 2633810"/>
              <a:gd name="connsiteX18-119" fmla="*/ 0 w 3217557"/>
              <a:gd name="connsiteY18-120" fmla="*/ 1952009 h 2633810"/>
              <a:gd name="connsiteX19-121" fmla="*/ 330916 w 3217557"/>
              <a:gd name="connsiteY19-122" fmla="*/ 2282925 h 2633810"/>
              <a:gd name="connsiteX20-123" fmla="*/ 711670 w 3217557"/>
              <a:gd name="connsiteY20-124" fmla="*/ 2282925 h 2633810"/>
              <a:gd name="connsiteX21-125" fmla="*/ 165895 w 3217557"/>
              <a:gd name="connsiteY21-126" fmla="*/ 2633810 h 2633810"/>
              <a:gd name="connsiteX22-127" fmla="*/ 1294529 w 3217557"/>
              <a:gd name="connsiteY22-128" fmla="*/ 2282925 h 2633810"/>
              <a:gd name="connsiteX23-129" fmla="*/ 2117356 w 3217557"/>
              <a:gd name="connsiteY23-130" fmla="*/ 2282925 h 2633810"/>
              <a:gd name="connsiteX24-131" fmla="*/ 2418395 w 3217557"/>
              <a:gd name="connsiteY24-132" fmla="*/ 2087951 h 2633810"/>
              <a:gd name="connsiteX25-133" fmla="*/ 1830857 w 3217557"/>
              <a:gd name="connsiteY25-134" fmla="*/ 1799347 h 2633810"/>
              <a:gd name="connsiteX26-135" fmla="*/ 1008030 w 3217557"/>
              <a:gd name="connsiteY26-136" fmla="*/ 1799347 h 2633810"/>
              <a:gd name="connsiteX27-137" fmla="*/ 677114 w 3217557"/>
              <a:gd name="connsiteY27-138" fmla="*/ 1468431 h 2633810"/>
              <a:gd name="connsiteX28-139" fmla="*/ 677114 w 3217557"/>
              <a:gd name="connsiteY28-140" fmla="*/ 569491 h 2633810"/>
              <a:gd name="connsiteX29-141" fmla="*/ 2886641 w 3217557"/>
              <a:gd name="connsiteY29-142" fmla="*/ 0 h 2633810"/>
              <a:gd name="connsiteX30-143" fmla="*/ 1100201 w 3217557"/>
              <a:gd name="connsiteY30-144" fmla="*/ 0 h 2633810"/>
              <a:gd name="connsiteX31-145" fmla="*/ 769285 w 3217557"/>
              <a:gd name="connsiteY31-146" fmla="*/ 330916 h 2633810"/>
              <a:gd name="connsiteX32-147" fmla="*/ 769285 w 3217557"/>
              <a:gd name="connsiteY32-148" fmla="*/ 1382518 h 2633810"/>
              <a:gd name="connsiteX33-149" fmla="*/ 1100201 w 3217557"/>
              <a:gd name="connsiteY33-150" fmla="*/ 1713434 h 2633810"/>
              <a:gd name="connsiteX34-151" fmla="*/ 1923028 w 3217557"/>
              <a:gd name="connsiteY34-152" fmla="*/ 1713434 h 2633810"/>
              <a:gd name="connsiteX35-153" fmla="*/ 3078958 w 3217557"/>
              <a:gd name="connsiteY35-154" fmla="*/ 2077967 h 2633810"/>
              <a:gd name="connsiteX36-155" fmla="*/ 2505887 w 3217557"/>
              <a:gd name="connsiteY36-156" fmla="*/ 1713434 h 2633810"/>
              <a:gd name="connsiteX37-157" fmla="*/ 2886641 w 3217557"/>
              <a:gd name="connsiteY37-158" fmla="*/ 1713434 h 2633810"/>
              <a:gd name="connsiteX38-159" fmla="*/ 3217557 w 3217557"/>
              <a:gd name="connsiteY38-160" fmla="*/ 1382518 h 2633810"/>
              <a:gd name="connsiteX39-161" fmla="*/ 3217557 w 3217557"/>
              <a:gd name="connsiteY39-162" fmla="*/ 330916 h 2633810"/>
              <a:gd name="connsiteX40-163" fmla="*/ 2886641 w 3217557"/>
              <a:gd name="connsiteY40-164" fmla="*/ 0 h 2633810"/>
              <a:gd name="connsiteX0-165" fmla="*/ 1384251 w 3217557"/>
              <a:gd name="connsiteY0-166" fmla="*/ 661544 h 2633810"/>
              <a:gd name="connsiteX1-167" fmla="*/ 1574067 w 3217557"/>
              <a:gd name="connsiteY1-168" fmla="*/ 851360 h 2633810"/>
              <a:gd name="connsiteX2-169" fmla="*/ 1384251 w 3217557"/>
              <a:gd name="connsiteY2-170" fmla="*/ 1041176 h 2633810"/>
              <a:gd name="connsiteX3-171" fmla="*/ 1194435 w 3217557"/>
              <a:gd name="connsiteY3-172" fmla="*/ 851360 h 2633810"/>
              <a:gd name="connsiteX4-173" fmla="*/ 1384251 w 3217557"/>
              <a:gd name="connsiteY4-174" fmla="*/ 661544 h 2633810"/>
              <a:gd name="connsiteX5-175" fmla="*/ 1993421 w 3217557"/>
              <a:gd name="connsiteY5-176" fmla="*/ 661544 h 2633810"/>
              <a:gd name="connsiteX6-177" fmla="*/ 2183237 w 3217557"/>
              <a:gd name="connsiteY6-178" fmla="*/ 851360 h 2633810"/>
              <a:gd name="connsiteX7-179" fmla="*/ 1993421 w 3217557"/>
              <a:gd name="connsiteY7-180" fmla="*/ 1041176 h 2633810"/>
              <a:gd name="connsiteX8-181" fmla="*/ 1803605 w 3217557"/>
              <a:gd name="connsiteY8-182" fmla="*/ 851360 h 2633810"/>
              <a:gd name="connsiteX9-183" fmla="*/ 1993421 w 3217557"/>
              <a:gd name="connsiteY9-184" fmla="*/ 661544 h 2633810"/>
              <a:gd name="connsiteX10-185" fmla="*/ 2602591 w 3217557"/>
              <a:gd name="connsiteY10-186" fmla="*/ 661544 h 2633810"/>
              <a:gd name="connsiteX11-187" fmla="*/ 2792407 w 3217557"/>
              <a:gd name="connsiteY11-188" fmla="*/ 851360 h 2633810"/>
              <a:gd name="connsiteX12-189" fmla="*/ 2602591 w 3217557"/>
              <a:gd name="connsiteY12-190" fmla="*/ 1041176 h 2633810"/>
              <a:gd name="connsiteX13-191" fmla="*/ 2412775 w 3217557"/>
              <a:gd name="connsiteY13-192" fmla="*/ 851360 h 2633810"/>
              <a:gd name="connsiteX14-193" fmla="*/ 2602591 w 3217557"/>
              <a:gd name="connsiteY14-194" fmla="*/ 661544 h 2633810"/>
              <a:gd name="connsiteX15-195" fmla="*/ 677114 w 3217557"/>
              <a:gd name="connsiteY15-196" fmla="*/ 569491 h 2633810"/>
              <a:gd name="connsiteX16-197" fmla="*/ 330916 w 3217557"/>
              <a:gd name="connsiteY16-198" fmla="*/ 569491 h 2633810"/>
              <a:gd name="connsiteX17-199" fmla="*/ 0 w 3217557"/>
              <a:gd name="connsiteY17-200" fmla="*/ 900407 h 2633810"/>
              <a:gd name="connsiteX18-201" fmla="*/ 0 w 3217557"/>
              <a:gd name="connsiteY18-202" fmla="*/ 1952009 h 2633810"/>
              <a:gd name="connsiteX19-203" fmla="*/ 330916 w 3217557"/>
              <a:gd name="connsiteY19-204" fmla="*/ 2282925 h 2633810"/>
              <a:gd name="connsiteX20-205" fmla="*/ 711670 w 3217557"/>
              <a:gd name="connsiteY20-206" fmla="*/ 2282925 h 2633810"/>
              <a:gd name="connsiteX21-207" fmla="*/ 165895 w 3217557"/>
              <a:gd name="connsiteY21-208" fmla="*/ 2633810 h 2633810"/>
              <a:gd name="connsiteX22-209" fmla="*/ 1294529 w 3217557"/>
              <a:gd name="connsiteY22-210" fmla="*/ 2282925 h 2633810"/>
              <a:gd name="connsiteX23-211" fmla="*/ 2117356 w 3217557"/>
              <a:gd name="connsiteY23-212" fmla="*/ 2282925 h 2633810"/>
              <a:gd name="connsiteX24-213" fmla="*/ 2418395 w 3217557"/>
              <a:gd name="connsiteY24-214" fmla="*/ 2087951 h 2633810"/>
              <a:gd name="connsiteX25-215" fmla="*/ 1830857 w 3217557"/>
              <a:gd name="connsiteY25-216" fmla="*/ 1799347 h 2633810"/>
              <a:gd name="connsiteX26-217" fmla="*/ 1008030 w 3217557"/>
              <a:gd name="connsiteY26-218" fmla="*/ 1799347 h 2633810"/>
              <a:gd name="connsiteX27-219" fmla="*/ 677114 w 3217557"/>
              <a:gd name="connsiteY27-220" fmla="*/ 1468431 h 2633810"/>
              <a:gd name="connsiteX28-221" fmla="*/ 677114 w 3217557"/>
              <a:gd name="connsiteY28-222" fmla="*/ 569491 h 2633810"/>
              <a:gd name="connsiteX29-223" fmla="*/ 2886641 w 3217557"/>
              <a:gd name="connsiteY29-224" fmla="*/ 0 h 2633810"/>
              <a:gd name="connsiteX30-225" fmla="*/ 1100201 w 3217557"/>
              <a:gd name="connsiteY30-226" fmla="*/ 0 h 2633810"/>
              <a:gd name="connsiteX31-227" fmla="*/ 769285 w 3217557"/>
              <a:gd name="connsiteY31-228" fmla="*/ 330916 h 2633810"/>
              <a:gd name="connsiteX32-229" fmla="*/ 769285 w 3217557"/>
              <a:gd name="connsiteY32-230" fmla="*/ 1382518 h 2633810"/>
              <a:gd name="connsiteX33-231" fmla="*/ 1100201 w 3217557"/>
              <a:gd name="connsiteY33-232" fmla="*/ 1713434 h 2633810"/>
              <a:gd name="connsiteX34-233" fmla="*/ 1923028 w 3217557"/>
              <a:gd name="connsiteY34-234" fmla="*/ 1713434 h 2633810"/>
              <a:gd name="connsiteX35-235" fmla="*/ 3078958 w 3217557"/>
              <a:gd name="connsiteY35-236" fmla="*/ 2077967 h 2633810"/>
              <a:gd name="connsiteX36-237" fmla="*/ 2505887 w 3217557"/>
              <a:gd name="connsiteY36-238" fmla="*/ 1713434 h 2633810"/>
              <a:gd name="connsiteX37-239" fmla="*/ 2886641 w 3217557"/>
              <a:gd name="connsiteY37-240" fmla="*/ 1713434 h 2633810"/>
              <a:gd name="connsiteX38-241" fmla="*/ 3217557 w 3217557"/>
              <a:gd name="connsiteY38-242" fmla="*/ 1382518 h 2633810"/>
              <a:gd name="connsiteX39-243" fmla="*/ 3217557 w 3217557"/>
              <a:gd name="connsiteY39-244" fmla="*/ 330916 h 2633810"/>
              <a:gd name="connsiteX40-245" fmla="*/ 2886641 w 3217557"/>
              <a:gd name="connsiteY40-246" fmla="*/ 0 h 2633810"/>
              <a:gd name="connsiteX0-247" fmla="*/ 1384251 w 3217557"/>
              <a:gd name="connsiteY0-248" fmla="*/ 661544 h 2633810"/>
              <a:gd name="connsiteX1-249" fmla="*/ 1574067 w 3217557"/>
              <a:gd name="connsiteY1-250" fmla="*/ 851360 h 2633810"/>
              <a:gd name="connsiteX2-251" fmla="*/ 1384251 w 3217557"/>
              <a:gd name="connsiteY2-252" fmla="*/ 1041176 h 2633810"/>
              <a:gd name="connsiteX3-253" fmla="*/ 1194435 w 3217557"/>
              <a:gd name="connsiteY3-254" fmla="*/ 851360 h 2633810"/>
              <a:gd name="connsiteX4-255" fmla="*/ 1384251 w 3217557"/>
              <a:gd name="connsiteY4-256" fmla="*/ 661544 h 2633810"/>
              <a:gd name="connsiteX5-257" fmla="*/ 1993421 w 3217557"/>
              <a:gd name="connsiteY5-258" fmla="*/ 661544 h 2633810"/>
              <a:gd name="connsiteX6-259" fmla="*/ 2183237 w 3217557"/>
              <a:gd name="connsiteY6-260" fmla="*/ 851360 h 2633810"/>
              <a:gd name="connsiteX7-261" fmla="*/ 1993421 w 3217557"/>
              <a:gd name="connsiteY7-262" fmla="*/ 1041176 h 2633810"/>
              <a:gd name="connsiteX8-263" fmla="*/ 1803605 w 3217557"/>
              <a:gd name="connsiteY8-264" fmla="*/ 851360 h 2633810"/>
              <a:gd name="connsiteX9-265" fmla="*/ 1993421 w 3217557"/>
              <a:gd name="connsiteY9-266" fmla="*/ 661544 h 2633810"/>
              <a:gd name="connsiteX10-267" fmla="*/ 2602591 w 3217557"/>
              <a:gd name="connsiteY10-268" fmla="*/ 661544 h 2633810"/>
              <a:gd name="connsiteX11-269" fmla="*/ 2792407 w 3217557"/>
              <a:gd name="connsiteY11-270" fmla="*/ 851360 h 2633810"/>
              <a:gd name="connsiteX12-271" fmla="*/ 2602591 w 3217557"/>
              <a:gd name="connsiteY12-272" fmla="*/ 1041176 h 2633810"/>
              <a:gd name="connsiteX13-273" fmla="*/ 2412775 w 3217557"/>
              <a:gd name="connsiteY13-274" fmla="*/ 851360 h 2633810"/>
              <a:gd name="connsiteX14-275" fmla="*/ 2602591 w 3217557"/>
              <a:gd name="connsiteY14-276" fmla="*/ 661544 h 2633810"/>
              <a:gd name="connsiteX15-277" fmla="*/ 677114 w 3217557"/>
              <a:gd name="connsiteY15-278" fmla="*/ 569491 h 2633810"/>
              <a:gd name="connsiteX16-279" fmla="*/ 330916 w 3217557"/>
              <a:gd name="connsiteY16-280" fmla="*/ 569491 h 2633810"/>
              <a:gd name="connsiteX17-281" fmla="*/ 0 w 3217557"/>
              <a:gd name="connsiteY17-282" fmla="*/ 900407 h 2633810"/>
              <a:gd name="connsiteX18-283" fmla="*/ 0 w 3217557"/>
              <a:gd name="connsiteY18-284" fmla="*/ 1952009 h 2633810"/>
              <a:gd name="connsiteX19-285" fmla="*/ 330916 w 3217557"/>
              <a:gd name="connsiteY19-286" fmla="*/ 2282925 h 2633810"/>
              <a:gd name="connsiteX20-287" fmla="*/ 711670 w 3217557"/>
              <a:gd name="connsiteY20-288" fmla="*/ 2282925 h 2633810"/>
              <a:gd name="connsiteX21-289" fmla="*/ 165895 w 3217557"/>
              <a:gd name="connsiteY21-290" fmla="*/ 2633810 h 2633810"/>
              <a:gd name="connsiteX22-291" fmla="*/ 1294529 w 3217557"/>
              <a:gd name="connsiteY22-292" fmla="*/ 2282925 h 2633810"/>
              <a:gd name="connsiteX23-293" fmla="*/ 2117356 w 3217557"/>
              <a:gd name="connsiteY23-294" fmla="*/ 2282925 h 2633810"/>
              <a:gd name="connsiteX24-295" fmla="*/ 2418395 w 3217557"/>
              <a:gd name="connsiteY24-296" fmla="*/ 2087951 h 2633810"/>
              <a:gd name="connsiteX25-297" fmla="*/ 1830857 w 3217557"/>
              <a:gd name="connsiteY25-298" fmla="*/ 1799347 h 2633810"/>
              <a:gd name="connsiteX26-299" fmla="*/ 1008030 w 3217557"/>
              <a:gd name="connsiteY26-300" fmla="*/ 1799347 h 2633810"/>
              <a:gd name="connsiteX27-301" fmla="*/ 677114 w 3217557"/>
              <a:gd name="connsiteY27-302" fmla="*/ 1468431 h 2633810"/>
              <a:gd name="connsiteX28-303" fmla="*/ 677114 w 3217557"/>
              <a:gd name="connsiteY28-304" fmla="*/ 569491 h 2633810"/>
              <a:gd name="connsiteX29-305" fmla="*/ 2886641 w 3217557"/>
              <a:gd name="connsiteY29-306" fmla="*/ 0 h 2633810"/>
              <a:gd name="connsiteX30-307" fmla="*/ 1100201 w 3217557"/>
              <a:gd name="connsiteY30-308" fmla="*/ 0 h 2633810"/>
              <a:gd name="connsiteX31-309" fmla="*/ 769285 w 3217557"/>
              <a:gd name="connsiteY31-310" fmla="*/ 330916 h 2633810"/>
              <a:gd name="connsiteX32-311" fmla="*/ 769285 w 3217557"/>
              <a:gd name="connsiteY32-312" fmla="*/ 1382518 h 2633810"/>
              <a:gd name="connsiteX33-313" fmla="*/ 1100201 w 3217557"/>
              <a:gd name="connsiteY33-314" fmla="*/ 1713434 h 2633810"/>
              <a:gd name="connsiteX34-315" fmla="*/ 1923028 w 3217557"/>
              <a:gd name="connsiteY34-316" fmla="*/ 1713434 h 2633810"/>
              <a:gd name="connsiteX35-317" fmla="*/ 3078958 w 3217557"/>
              <a:gd name="connsiteY35-318" fmla="*/ 2077967 h 2633810"/>
              <a:gd name="connsiteX36-319" fmla="*/ 2505887 w 3217557"/>
              <a:gd name="connsiteY36-320" fmla="*/ 1713434 h 2633810"/>
              <a:gd name="connsiteX37-321" fmla="*/ 2886641 w 3217557"/>
              <a:gd name="connsiteY37-322" fmla="*/ 1713434 h 2633810"/>
              <a:gd name="connsiteX38-323" fmla="*/ 3217557 w 3217557"/>
              <a:gd name="connsiteY38-324" fmla="*/ 1382518 h 2633810"/>
              <a:gd name="connsiteX39-325" fmla="*/ 3217557 w 3217557"/>
              <a:gd name="connsiteY39-326" fmla="*/ 330916 h 2633810"/>
              <a:gd name="connsiteX40-327" fmla="*/ 2886641 w 3217557"/>
              <a:gd name="connsiteY40-328" fmla="*/ 0 h 2633810"/>
              <a:gd name="connsiteX0-329" fmla="*/ 1384251 w 3217557"/>
              <a:gd name="connsiteY0-330" fmla="*/ 661544 h 2654282"/>
              <a:gd name="connsiteX1-331" fmla="*/ 1574067 w 3217557"/>
              <a:gd name="connsiteY1-332" fmla="*/ 851360 h 2654282"/>
              <a:gd name="connsiteX2-333" fmla="*/ 1384251 w 3217557"/>
              <a:gd name="connsiteY2-334" fmla="*/ 1041176 h 2654282"/>
              <a:gd name="connsiteX3-335" fmla="*/ 1194435 w 3217557"/>
              <a:gd name="connsiteY3-336" fmla="*/ 851360 h 2654282"/>
              <a:gd name="connsiteX4-337" fmla="*/ 1384251 w 3217557"/>
              <a:gd name="connsiteY4-338" fmla="*/ 661544 h 2654282"/>
              <a:gd name="connsiteX5-339" fmla="*/ 1993421 w 3217557"/>
              <a:gd name="connsiteY5-340" fmla="*/ 661544 h 2654282"/>
              <a:gd name="connsiteX6-341" fmla="*/ 2183237 w 3217557"/>
              <a:gd name="connsiteY6-342" fmla="*/ 851360 h 2654282"/>
              <a:gd name="connsiteX7-343" fmla="*/ 1993421 w 3217557"/>
              <a:gd name="connsiteY7-344" fmla="*/ 1041176 h 2654282"/>
              <a:gd name="connsiteX8-345" fmla="*/ 1803605 w 3217557"/>
              <a:gd name="connsiteY8-346" fmla="*/ 851360 h 2654282"/>
              <a:gd name="connsiteX9-347" fmla="*/ 1993421 w 3217557"/>
              <a:gd name="connsiteY9-348" fmla="*/ 661544 h 2654282"/>
              <a:gd name="connsiteX10-349" fmla="*/ 2602591 w 3217557"/>
              <a:gd name="connsiteY10-350" fmla="*/ 661544 h 2654282"/>
              <a:gd name="connsiteX11-351" fmla="*/ 2792407 w 3217557"/>
              <a:gd name="connsiteY11-352" fmla="*/ 851360 h 2654282"/>
              <a:gd name="connsiteX12-353" fmla="*/ 2602591 w 3217557"/>
              <a:gd name="connsiteY12-354" fmla="*/ 1041176 h 2654282"/>
              <a:gd name="connsiteX13-355" fmla="*/ 2412775 w 3217557"/>
              <a:gd name="connsiteY13-356" fmla="*/ 851360 h 2654282"/>
              <a:gd name="connsiteX14-357" fmla="*/ 2602591 w 3217557"/>
              <a:gd name="connsiteY14-358" fmla="*/ 661544 h 2654282"/>
              <a:gd name="connsiteX15-359" fmla="*/ 677114 w 3217557"/>
              <a:gd name="connsiteY15-360" fmla="*/ 569491 h 2654282"/>
              <a:gd name="connsiteX16-361" fmla="*/ 330916 w 3217557"/>
              <a:gd name="connsiteY16-362" fmla="*/ 569491 h 2654282"/>
              <a:gd name="connsiteX17-363" fmla="*/ 0 w 3217557"/>
              <a:gd name="connsiteY17-364" fmla="*/ 900407 h 2654282"/>
              <a:gd name="connsiteX18-365" fmla="*/ 0 w 3217557"/>
              <a:gd name="connsiteY18-366" fmla="*/ 1952009 h 2654282"/>
              <a:gd name="connsiteX19-367" fmla="*/ 330916 w 3217557"/>
              <a:gd name="connsiteY19-368" fmla="*/ 2282925 h 2654282"/>
              <a:gd name="connsiteX20-369" fmla="*/ 711670 w 3217557"/>
              <a:gd name="connsiteY20-370" fmla="*/ 2282925 h 2654282"/>
              <a:gd name="connsiteX21-371" fmla="*/ 275077 w 3217557"/>
              <a:gd name="connsiteY21-372" fmla="*/ 2654282 h 2654282"/>
              <a:gd name="connsiteX22-373" fmla="*/ 1294529 w 3217557"/>
              <a:gd name="connsiteY22-374" fmla="*/ 2282925 h 2654282"/>
              <a:gd name="connsiteX23-375" fmla="*/ 2117356 w 3217557"/>
              <a:gd name="connsiteY23-376" fmla="*/ 2282925 h 2654282"/>
              <a:gd name="connsiteX24-377" fmla="*/ 2418395 w 3217557"/>
              <a:gd name="connsiteY24-378" fmla="*/ 2087951 h 2654282"/>
              <a:gd name="connsiteX25-379" fmla="*/ 1830857 w 3217557"/>
              <a:gd name="connsiteY25-380" fmla="*/ 1799347 h 2654282"/>
              <a:gd name="connsiteX26-381" fmla="*/ 1008030 w 3217557"/>
              <a:gd name="connsiteY26-382" fmla="*/ 1799347 h 2654282"/>
              <a:gd name="connsiteX27-383" fmla="*/ 677114 w 3217557"/>
              <a:gd name="connsiteY27-384" fmla="*/ 1468431 h 2654282"/>
              <a:gd name="connsiteX28-385" fmla="*/ 677114 w 3217557"/>
              <a:gd name="connsiteY28-386" fmla="*/ 569491 h 2654282"/>
              <a:gd name="connsiteX29-387" fmla="*/ 2886641 w 3217557"/>
              <a:gd name="connsiteY29-388" fmla="*/ 0 h 2654282"/>
              <a:gd name="connsiteX30-389" fmla="*/ 1100201 w 3217557"/>
              <a:gd name="connsiteY30-390" fmla="*/ 0 h 2654282"/>
              <a:gd name="connsiteX31-391" fmla="*/ 769285 w 3217557"/>
              <a:gd name="connsiteY31-392" fmla="*/ 330916 h 2654282"/>
              <a:gd name="connsiteX32-393" fmla="*/ 769285 w 3217557"/>
              <a:gd name="connsiteY32-394" fmla="*/ 1382518 h 2654282"/>
              <a:gd name="connsiteX33-395" fmla="*/ 1100201 w 3217557"/>
              <a:gd name="connsiteY33-396" fmla="*/ 1713434 h 2654282"/>
              <a:gd name="connsiteX34-397" fmla="*/ 1923028 w 3217557"/>
              <a:gd name="connsiteY34-398" fmla="*/ 1713434 h 2654282"/>
              <a:gd name="connsiteX35-399" fmla="*/ 3078958 w 3217557"/>
              <a:gd name="connsiteY35-400" fmla="*/ 2077967 h 2654282"/>
              <a:gd name="connsiteX36-401" fmla="*/ 2505887 w 3217557"/>
              <a:gd name="connsiteY36-402" fmla="*/ 1713434 h 2654282"/>
              <a:gd name="connsiteX37-403" fmla="*/ 2886641 w 3217557"/>
              <a:gd name="connsiteY37-404" fmla="*/ 1713434 h 2654282"/>
              <a:gd name="connsiteX38-405" fmla="*/ 3217557 w 3217557"/>
              <a:gd name="connsiteY38-406" fmla="*/ 1382518 h 2654282"/>
              <a:gd name="connsiteX39-407" fmla="*/ 3217557 w 3217557"/>
              <a:gd name="connsiteY39-408" fmla="*/ 330916 h 2654282"/>
              <a:gd name="connsiteX40-409" fmla="*/ 2886641 w 3217557"/>
              <a:gd name="connsiteY40-410" fmla="*/ 0 h 2654282"/>
              <a:gd name="connsiteX0-411" fmla="*/ 1384251 w 3217557"/>
              <a:gd name="connsiteY0-412" fmla="*/ 661544 h 2654282"/>
              <a:gd name="connsiteX1-413" fmla="*/ 1574067 w 3217557"/>
              <a:gd name="connsiteY1-414" fmla="*/ 851360 h 2654282"/>
              <a:gd name="connsiteX2-415" fmla="*/ 1384251 w 3217557"/>
              <a:gd name="connsiteY2-416" fmla="*/ 1041176 h 2654282"/>
              <a:gd name="connsiteX3-417" fmla="*/ 1194435 w 3217557"/>
              <a:gd name="connsiteY3-418" fmla="*/ 851360 h 2654282"/>
              <a:gd name="connsiteX4-419" fmla="*/ 1384251 w 3217557"/>
              <a:gd name="connsiteY4-420" fmla="*/ 661544 h 2654282"/>
              <a:gd name="connsiteX5-421" fmla="*/ 1993421 w 3217557"/>
              <a:gd name="connsiteY5-422" fmla="*/ 661544 h 2654282"/>
              <a:gd name="connsiteX6-423" fmla="*/ 2183237 w 3217557"/>
              <a:gd name="connsiteY6-424" fmla="*/ 851360 h 2654282"/>
              <a:gd name="connsiteX7-425" fmla="*/ 1993421 w 3217557"/>
              <a:gd name="connsiteY7-426" fmla="*/ 1041176 h 2654282"/>
              <a:gd name="connsiteX8-427" fmla="*/ 1803605 w 3217557"/>
              <a:gd name="connsiteY8-428" fmla="*/ 851360 h 2654282"/>
              <a:gd name="connsiteX9-429" fmla="*/ 1993421 w 3217557"/>
              <a:gd name="connsiteY9-430" fmla="*/ 661544 h 2654282"/>
              <a:gd name="connsiteX10-431" fmla="*/ 2602591 w 3217557"/>
              <a:gd name="connsiteY10-432" fmla="*/ 661544 h 2654282"/>
              <a:gd name="connsiteX11-433" fmla="*/ 2792407 w 3217557"/>
              <a:gd name="connsiteY11-434" fmla="*/ 851360 h 2654282"/>
              <a:gd name="connsiteX12-435" fmla="*/ 2602591 w 3217557"/>
              <a:gd name="connsiteY12-436" fmla="*/ 1041176 h 2654282"/>
              <a:gd name="connsiteX13-437" fmla="*/ 2412775 w 3217557"/>
              <a:gd name="connsiteY13-438" fmla="*/ 851360 h 2654282"/>
              <a:gd name="connsiteX14-439" fmla="*/ 2602591 w 3217557"/>
              <a:gd name="connsiteY14-440" fmla="*/ 661544 h 2654282"/>
              <a:gd name="connsiteX15-441" fmla="*/ 677114 w 3217557"/>
              <a:gd name="connsiteY15-442" fmla="*/ 569491 h 2654282"/>
              <a:gd name="connsiteX16-443" fmla="*/ 330916 w 3217557"/>
              <a:gd name="connsiteY16-444" fmla="*/ 569491 h 2654282"/>
              <a:gd name="connsiteX17-445" fmla="*/ 0 w 3217557"/>
              <a:gd name="connsiteY17-446" fmla="*/ 900407 h 2654282"/>
              <a:gd name="connsiteX18-447" fmla="*/ 0 w 3217557"/>
              <a:gd name="connsiteY18-448" fmla="*/ 1952009 h 2654282"/>
              <a:gd name="connsiteX19-449" fmla="*/ 330916 w 3217557"/>
              <a:gd name="connsiteY19-450" fmla="*/ 2282925 h 2654282"/>
              <a:gd name="connsiteX20-451" fmla="*/ 711670 w 3217557"/>
              <a:gd name="connsiteY20-452" fmla="*/ 2282925 h 2654282"/>
              <a:gd name="connsiteX21-453" fmla="*/ 275077 w 3217557"/>
              <a:gd name="connsiteY21-454" fmla="*/ 2654282 h 2654282"/>
              <a:gd name="connsiteX22-455" fmla="*/ 1294529 w 3217557"/>
              <a:gd name="connsiteY22-456" fmla="*/ 2282925 h 2654282"/>
              <a:gd name="connsiteX23-457" fmla="*/ 2117356 w 3217557"/>
              <a:gd name="connsiteY23-458" fmla="*/ 2282925 h 2654282"/>
              <a:gd name="connsiteX24-459" fmla="*/ 2418395 w 3217557"/>
              <a:gd name="connsiteY24-460" fmla="*/ 2087951 h 2654282"/>
              <a:gd name="connsiteX25-461" fmla="*/ 1830857 w 3217557"/>
              <a:gd name="connsiteY25-462" fmla="*/ 1799347 h 2654282"/>
              <a:gd name="connsiteX26-463" fmla="*/ 1008030 w 3217557"/>
              <a:gd name="connsiteY26-464" fmla="*/ 1799347 h 2654282"/>
              <a:gd name="connsiteX27-465" fmla="*/ 677114 w 3217557"/>
              <a:gd name="connsiteY27-466" fmla="*/ 1468431 h 2654282"/>
              <a:gd name="connsiteX28-467" fmla="*/ 677114 w 3217557"/>
              <a:gd name="connsiteY28-468" fmla="*/ 569491 h 2654282"/>
              <a:gd name="connsiteX29-469" fmla="*/ 2886641 w 3217557"/>
              <a:gd name="connsiteY29-470" fmla="*/ 0 h 2654282"/>
              <a:gd name="connsiteX30-471" fmla="*/ 1100201 w 3217557"/>
              <a:gd name="connsiteY30-472" fmla="*/ 0 h 2654282"/>
              <a:gd name="connsiteX31-473" fmla="*/ 769285 w 3217557"/>
              <a:gd name="connsiteY31-474" fmla="*/ 330916 h 2654282"/>
              <a:gd name="connsiteX32-475" fmla="*/ 769285 w 3217557"/>
              <a:gd name="connsiteY32-476" fmla="*/ 1382518 h 2654282"/>
              <a:gd name="connsiteX33-477" fmla="*/ 1100201 w 3217557"/>
              <a:gd name="connsiteY33-478" fmla="*/ 1713434 h 2654282"/>
              <a:gd name="connsiteX34-479" fmla="*/ 1923028 w 3217557"/>
              <a:gd name="connsiteY34-480" fmla="*/ 1713434 h 2654282"/>
              <a:gd name="connsiteX35-481" fmla="*/ 3078958 w 3217557"/>
              <a:gd name="connsiteY35-482" fmla="*/ 2077967 h 2654282"/>
              <a:gd name="connsiteX36-483" fmla="*/ 2505887 w 3217557"/>
              <a:gd name="connsiteY36-484" fmla="*/ 1713434 h 2654282"/>
              <a:gd name="connsiteX37-485" fmla="*/ 2886641 w 3217557"/>
              <a:gd name="connsiteY37-486" fmla="*/ 1713434 h 2654282"/>
              <a:gd name="connsiteX38-487" fmla="*/ 3217557 w 3217557"/>
              <a:gd name="connsiteY38-488" fmla="*/ 1382518 h 2654282"/>
              <a:gd name="connsiteX39-489" fmla="*/ 3217557 w 3217557"/>
              <a:gd name="connsiteY39-490" fmla="*/ 330916 h 2654282"/>
              <a:gd name="connsiteX40-491" fmla="*/ 2886641 w 3217557"/>
              <a:gd name="connsiteY40-492" fmla="*/ 0 h 2654282"/>
              <a:gd name="connsiteX0-493" fmla="*/ 1384251 w 3217557"/>
              <a:gd name="connsiteY0-494" fmla="*/ 661544 h 2654282"/>
              <a:gd name="connsiteX1-495" fmla="*/ 1574067 w 3217557"/>
              <a:gd name="connsiteY1-496" fmla="*/ 851360 h 2654282"/>
              <a:gd name="connsiteX2-497" fmla="*/ 1384251 w 3217557"/>
              <a:gd name="connsiteY2-498" fmla="*/ 1041176 h 2654282"/>
              <a:gd name="connsiteX3-499" fmla="*/ 1194435 w 3217557"/>
              <a:gd name="connsiteY3-500" fmla="*/ 851360 h 2654282"/>
              <a:gd name="connsiteX4-501" fmla="*/ 1384251 w 3217557"/>
              <a:gd name="connsiteY4-502" fmla="*/ 661544 h 2654282"/>
              <a:gd name="connsiteX5-503" fmla="*/ 1993421 w 3217557"/>
              <a:gd name="connsiteY5-504" fmla="*/ 661544 h 2654282"/>
              <a:gd name="connsiteX6-505" fmla="*/ 2183237 w 3217557"/>
              <a:gd name="connsiteY6-506" fmla="*/ 851360 h 2654282"/>
              <a:gd name="connsiteX7-507" fmla="*/ 1993421 w 3217557"/>
              <a:gd name="connsiteY7-508" fmla="*/ 1041176 h 2654282"/>
              <a:gd name="connsiteX8-509" fmla="*/ 1803605 w 3217557"/>
              <a:gd name="connsiteY8-510" fmla="*/ 851360 h 2654282"/>
              <a:gd name="connsiteX9-511" fmla="*/ 1993421 w 3217557"/>
              <a:gd name="connsiteY9-512" fmla="*/ 661544 h 2654282"/>
              <a:gd name="connsiteX10-513" fmla="*/ 2602591 w 3217557"/>
              <a:gd name="connsiteY10-514" fmla="*/ 661544 h 2654282"/>
              <a:gd name="connsiteX11-515" fmla="*/ 2792407 w 3217557"/>
              <a:gd name="connsiteY11-516" fmla="*/ 851360 h 2654282"/>
              <a:gd name="connsiteX12-517" fmla="*/ 2602591 w 3217557"/>
              <a:gd name="connsiteY12-518" fmla="*/ 1041176 h 2654282"/>
              <a:gd name="connsiteX13-519" fmla="*/ 2412775 w 3217557"/>
              <a:gd name="connsiteY13-520" fmla="*/ 851360 h 2654282"/>
              <a:gd name="connsiteX14-521" fmla="*/ 2602591 w 3217557"/>
              <a:gd name="connsiteY14-522" fmla="*/ 661544 h 2654282"/>
              <a:gd name="connsiteX15-523" fmla="*/ 677114 w 3217557"/>
              <a:gd name="connsiteY15-524" fmla="*/ 569491 h 2654282"/>
              <a:gd name="connsiteX16-525" fmla="*/ 330916 w 3217557"/>
              <a:gd name="connsiteY16-526" fmla="*/ 569491 h 2654282"/>
              <a:gd name="connsiteX17-527" fmla="*/ 0 w 3217557"/>
              <a:gd name="connsiteY17-528" fmla="*/ 900407 h 2654282"/>
              <a:gd name="connsiteX18-529" fmla="*/ 0 w 3217557"/>
              <a:gd name="connsiteY18-530" fmla="*/ 1952009 h 2654282"/>
              <a:gd name="connsiteX19-531" fmla="*/ 330916 w 3217557"/>
              <a:gd name="connsiteY19-532" fmla="*/ 2282925 h 2654282"/>
              <a:gd name="connsiteX20-533" fmla="*/ 711670 w 3217557"/>
              <a:gd name="connsiteY20-534" fmla="*/ 2282925 h 2654282"/>
              <a:gd name="connsiteX21-535" fmla="*/ 275077 w 3217557"/>
              <a:gd name="connsiteY21-536" fmla="*/ 2654282 h 2654282"/>
              <a:gd name="connsiteX22-537" fmla="*/ 1294529 w 3217557"/>
              <a:gd name="connsiteY22-538" fmla="*/ 2282925 h 2654282"/>
              <a:gd name="connsiteX23-539" fmla="*/ 2117356 w 3217557"/>
              <a:gd name="connsiteY23-540" fmla="*/ 2282925 h 2654282"/>
              <a:gd name="connsiteX24-541" fmla="*/ 2418395 w 3217557"/>
              <a:gd name="connsiteY24-542" fmla="*/ 2087951 h 2654282"/>
              <a:gd name="connsiteX25-543" fmla="*/ 1830857 w 3217557"/>
              <a:gd name="connsiteY25-544" fmla="*/ 1799347 h 2654282"/>
              <a:gd name="connsiteX26-545" fmla="*/ 1008030 w 3217557"/>
              <a:gd name="connsiteY26-546" fmla="*/ 1799347 h 2654282"/>
              <a:gd name="connsiteX27-547" fmla="*/ 677114 w 3217557"/>
              <a:gd name="connsiteY27-548" fmla="*/ 1468431 h 2654282"/>
              <a:gd name="connsiteX28-549" fmla="*/ 677114 w 3217557"/>
              <a:gd name="connsiteY28-550" fmla="*/ 569491 h 2654282"/>
              <a:gd name="connsiteX29-551" fmla="*/ 2886641 w 3217557"/>
              <a:gd name="connsiteY29-552" fmla="*/ 0 h 2654282"/>
              <a:gd name="connsiteX30-553" fmla="*/ 1100201 w 3217557"/>
              <a:gd name="connsiteY30-554" fmla="*/ 0 h 2654282"/>
              <a:gd name="connsiteX31-555" fmla="*/ 769285 w 3217557"/>
              <a:gd name="connsiteY31-556" fmla="*/ 330916 h 2654282"/>
              <a:gd name="connsiteX32-557" fmla="*/ 769285 w 3217557"/>
              <a:gd name="connsiteY32-558" fmla="*/ 1382518 h 2654282"/>
              <a:gd name="connsiteX33-559" fmla="*/ 1100201 w 3217557"/>
              <a:gd name="connsiteY33-560" fmla="*/ 1713434 h 2654282"/>
              <a:gd name="connsiteX34-561" fmla="*/ 1923028 w 3217557"/>
              <a:gd name="connsiteY34-562" fmla="*/ 1713434 h 2654282"/>
              <a:gd name="connsiteX35-563" fmla="*/ 3078958 w 3217557"/>
              <a:gd name="connsiteY35-564" fmla="*/ 2077967 h 2654282"/>
              <a:gd name="connsiteX36-565" fmla="*/ 2505887 w 3217557"/>
              <a:gd name="connsiteY36-566" fmla="*/ 1713434 h 2654282"/>
              <a:gd name="connsiteX37-567" fmla="*/ 2886641 w 3217557"/>
              <a:gd name="connsiteY37-568" fmla="*/ 1713434 h 2654282"/>
              <a:gd name="connsiteX38-569" fmla="*/ 3217557 w 3217557"/>
              <a:gd name="connsiteY38-570" fmla="*/ 1382518 h 2654282"/>
              <a:gd name="connsiteX39-571" fmla="*/ 3217557 w 3217557"/>
              <a:gd name="connsiteY39-572" fmla="*/ 330916 h 2654282"/>
              <a:gd name="connsiteX40-573" fmla="*/ 2886641 w 3217557"/>
              <a:gd name="connsiteY40-574" fmla="*/ 0 h 2654282"/>
              <a:gd name="connsiteX0-575" fmla="*/ 1384251 w 3217557"/>
              <a:gd name="connsiteY0-576" fmla="*/ 661544 h 2654282"/>
              <a:gd name="connsiteX1-577" fmla="*/ 1574067 w 3217557"/>
              <a:gd name="connsiteY1-578" fmla="*/ 851360 h 2654282"/>
              <a:gd name="connsiteX2-579" fmla="*/ 1384251 w 3217557"/>
              <a:gd name="connsiteY2-580" fmla="*/ 1041176 h 2654282"/>
              <a:gd name="connsiteX3-581" fmla="*/ 1194435 w 3217557"/>
              <a:gd name="connsiteY3-582" fmla="*/ 851360 h 2654282"/>
              <a:gd name="connsiteX4-583" fmla="*/ 1384251 w 3217557"/>
              <a:gd name="connsiteY4-584" fmla="*/ 661544 h 2654282"/>
              <a:gd name="connsiteX5-585" fmla="*/ 1993421 w 3217557"/>
              <a:gd name="connsiteY5-586" fmla="*/ 661544 h 2654282"/>
              <a:gd name="connsiteX6-587" fmla="*/ 2183237 w 3217557"/>
              <a:gd name="connsiteY6-588" fmla="*/ 851360 h 2654282"/>
              <a:gd name="connsiteX7-589" fmla="*/ 1993421 w 3217557"/>
              <a:gd name="connsiteY7-590" fmla="*/ 1041176 h 2654282"/>
              <a:gd name="connsiteX8-591" fmla="*/ 1803605 w 3217557"/>
              <a:gd name="connsiteY8-592" fmla="*/ 851360 h 2654282"/>
              <a:gd name="connsiteX9-593" fmla="*/ 1993421 w 3217557"/>
              <a:gd name="connsiteY9-594" fmla="*/ 661544 h 2654282"/>
              <a:gd name="connsiteX10-595" fmla="*/ 2602591 w 3217557"/>
              <a:gd name="connsiteY10-596" fmla="*/ 661544 h 2654282"/>
              <a:gd name="connsiteX11-597" fmla="*/ 2792407 w 3217557"/>
              <a:gd name="connsiteY11-598" fmla="*/ 851360 h 2654282"/>
              <a:gd name="connsiteX12-599" fmla="*/ 2602591 w 3217557"/>
              <a:gd name="connsiteY12-600" fmla="*/ 1041176 h 2654282"/>
              <a:gd name="connsiteX13-601" fmla="*/ 2412775 w 3217557"/>
              <a:gd name="connsiteY13-602" fmla="*/ 851360 h 2654282"/>
              <a:gd name="connsiteX14-603" fmla="*/ 2602591 w 3217557"/>
              <a:gd name="connsiteY14-604" fmla="*/ 661544 h 2654282"/>
              <a:gd name="connsiteX15-605" fmla="*/ 677114 w 3217557"/>
              <a:gd name="connsiteY15-606" fmla="*/ 569491 h 2654282"/>
              <a:gd name="connsiteX16-607" fmla="*/ 330916 w 3217557"/>
              <a:gd name="connsiteY16-608" fmla="*/ 569491 h 2654282"/>
              <a:gd name="connsiteX17-609" fmla="*/ 0 w 3217557"/>
              <a:gd name="connsiteY17-610" fmla="*/ 900407 h 2654282"/>
              <a:gd name="connsiteX18-611" fmla="*/ 0 w 3217557"/>
              <a:gd name="connsiteY18-612" fmla="*/ 1952009 h 2654282"/>
              <a:gd name="connsiteX19-613" fmla="*/ 330916 w 3217557"/>
              <a:gd name="connsiteY19-614" fmla="*/ 2282925 h 2654282"/>
              <a:gd name="connsiteX20-615" fmla="*/ 711670 w 3217557"/>
              <a:gd name="connsiteY20-616" fmla="*/ 2282925 h 2654282"/>
              <a:gd name="connsiteX21-617" fmla="*/ 275077 w 3217557"/>
              <a:gd name="connsiteY21-618" fmla="*/ 2654282 h 2654282"/>
              <a:gd name="connsiteX22-619" fmla="*/ 1294529 w 3217557"/>
              <a:gd name="connsiteY22-620" fmla="*/ 2282925 h 2654282"/>
              <a:gd name="connsiteX23-621" fmla="*/ 2117356 w 3217557"/>
              <a:gd name="connsiteY23-622" fmla="*/ 2282925 h 2654282"/>
              <a:gd name="connsiteX24-623" fmla="*/ 2418395 w 3217557"/>
              <a:gd name="connsiteY24-624" fmla="*/ 2087951 h 2654282"/>
              <a:gd name="connsiteX25-625" fmla="*/ 1830857 w 3217557"/>
              <a:gd name="connsiteY25-626" fmla="*/ 1799347 h 2654282"/>
              <a:gd name="connsiteX26-627" fmla="*/ 1008030 w 3217557"/>
              <a:gd name="connsiteY26-628" fmla="*/ 1799347 h 2654282"/>
              <a:gd name="connsiteX27-629" fmla="*/ 677114 w 3217557"/>
              <a:gd name="connsiteY27-630" fmla="*/ 1468431 h 2654282"/>
              <a:gd name="connsiteX28-631" fmla="*/ 677114 w 3217557"/>
              <a:gd name="connsiteY28-632" fmla="*/ 569491 h 2654282"/>
              <a:gd name="connsiteX29-633" fmla="*/ 2886641 w 3217557"/>
              <a:gd name="connsiteY29-634" fmla="*/ 0 h 2654282"/>
              <a:gd name="connsiteX30-635" fmla="*/ 1100201 w 3217557"/>
              <a:gd name="connsiteY30-636" fmla="*/ 0 h 2654282"/>
              <a:gd name="connsiteX31-637" fmla="*/ 769285 w 3217557"/>
              <a:gd name="connsiteY31-638" fmla="*/ 330916 h 2654282"/>
              <a:gd name="connsiteX32-639" fmla="*/ 769285 w 3217557"/>
              <a:gd name="connsiteY32-640" fmla="*/ 1382518 h 2654282"/>
              <a:gd name="connsiteX33-641" fmla="*/ 1100201 w 3217557"/>
              <a:gd name="connsiteY33-642" fmla="*/ 1713434 h 2654282"/>
              <a:gd name="connsiteX34-643" fmla="*/ 1923028 w 3217557"/>
              <a:gd name="connsiteY34-644" fmla="*/ 1713434 h 2654282"/>
              <a:gd name="connsiteX35-645" fmla="*/ 3078958 w 3217557"/>
              <a:gd name="connsiteY35-646" fmla="*/ 2077967 h 2654282"/>
              <a:gd name="connsiteX36-647" fmla="*/ 2505887 w 3217557"/>
              <a:gd name="connsiteY36-648" fmla="*/ 1713434 h 2654282"/>
              <a:gd name="connsiteX37-649" fmla="*/ 2886641 w 3217557"/>
              <a:gd name="connsiteY37-650" fmla="*/ 1713434 h 2654282"/>
              <a:gd name="connsiteX38-651" fmla="*/ 3217557 w 3217557"/>
              <a:gd name="connsiteY38-652" fmla="*/ 1382518 h 2654282"/>
              <a:gd name="connsiteX39-653" fmla="*/ 3217557 w 3217557"/>
              <a:gd name="connsiteY39-654" fmla="*/ 330916 h 2654282"/>
              <a:gd name="connsiteX40-655" fmla="*/ 2886641 w 3217557"/>
              <a:gd name="connsiteY40-656" fmla="*/ 0 h 2654282"/>
              <a:gd name="connsiteX0-657" fmla="*/ 1384251 w 3217557"/>
              <a:gd name="connsiteY0-658" fmla="*/ 661544 h 2654282"/>
              <a:gd name="connsiteX1-659" fmla="*/ 1574067 w 3217557"/>
              <a:gd name="connsiteY1-660" fmla="*/ 851360 h 2654282"/>
              <a:gd name="connsiteX2-661" fmla="*/ 1384251 w 3217557"/>
              <a:gd name="connsiteY2-662" fmla="*/ 1041176 h 2654282"/>
              <a:gd name="connsiteX3-663" fmla="*/ 1194435 w 3217557"/>
              <a:gd name="connsiteY3-664" fmla="*/ 851360 h 2654282"/>
              <a:gd name="connsiteX4-665" fmla="*/ 1384251 w 3217557"/>
              <a:gd name="connsiteY4-666" fmla="*/ 661544 h 2654282"/>
              <a:gd name="connsiteX5-667" fmla="*/ 1993421 w 3217557"/>
              <a:gd name="connsiteY5-668" fmla="*/ 661544 h 2654282"/>
              <a:gd name="connsiteX6-669" fmla="*/ 2183237 w 3217557"/>
              <a:gd name="connsiteY6-670" fmla="*/ 851360 h 2654282"/>
              <a:gd name="connsiteX7-671" fmla="*/ 1993421 w 3217557"/>
              <a:gd name="connsiteY7-672" fmla="*/ 1041176 h 2654282"/>
              <a:gd name="connsiteX8-673" fmla="*/ 1803605 w 3217557"/>
              <a:gd name="connsiteY8-674" fmla="*/ 851360 h 2654282"/>
              <a:gd name="connsiteX9-675" fmla="*/ 1993421 w 3217557"/>
              <a:gd name="connsiteY9-676" fmla="*/ 661544 h 2654282"/>
              <a:gd name="connsiteX10-677" fmla="*/ 2602591 w 3217557"/>
              <a:gd name="connsiteY10-678" fmla="*/ 661544 h 2654282"/>
              <a:gd name="connsiteX11-679" fmla="*/ 2792407 w 3217557"/>
              <a:gd name="connsiteY11-680" fmla="*/ 851360 h 2654282"/>
              <a:gd name="connsiteX12-681" fmla="*/ 2602591 w 3217557"/>
              <a:gd name="connsiteY12-682" fmla="*/ 1041176 h 2654282"/>
              <a:gd name="connsiteX13-683" fmla="*/ 2412775 w 3217557"/>
              <a:gd name="connsiteY13-684" fmla="*/ 851360 h 2654282"/>
              <a:gd name="connsiteX14-685" fmla="*/ 2602591 w 3217557"/>
              <a:gd name="connsiteY14-686" fmla="*/ 661544 h 2654282"/>
              <a:gd name="connsiteX15-687" fmla="*/ 677114 w 3217557"/>
              <a:gd name="connsiteY15-688" fmla="*/ 569491 h 2654282"/>
              <a:gd name="connsiteX16-689" fmla="*/ 330916 w 3217557"/>
              <a:gd name="connsiteY16-690" fmla="*/ 569491 h 2654282"/>
              <a:gd name="connsiteX17-691" fmla="*/ 0 w 3217557"/>
              <a:gd name="connsiteY17-692" fmla="*/ 900407 h 2654282"/>
              <a:gd name="connsiteX18-693" fmla="*/ 0 w 3217557"/>
              <a:gd name="connsiteY18-694" fmla="*/ 1952009 h 2654282"/>
              <a:gd name="connsiteX19-695" fmla="*/ 330916 w 3217557"/>
              <a:gd name="connsiteY19-696" fmla="*/ 2282925 h 2654282"/>
              <a:gd name="connsiteX20-697" fmla="*/ 711670 w 3217557"/>
              <a:gd name="connsiteY20-698" fmla="*/ 2282925 h 2654282"/>
              <a:gd name="connsiteX21-699" fmla="*/ 275077 w 3217557"/>
              <a:gd name="connsiteY21-700" fmla="*/ 2654282 h 2654282"/>
              <a:gd name="connsiteX22-701" fmla="*/ 1294529 w 3217557"/>
              <a:gd name="connsiteY22-702" fmla="*/ 2282925 h 2654282"/>
              <a:gd name="connsiteX23-703" fmla="*/ 2117356 w 3217557"/>
              <a:gd name="connsiteY23-704" fmla="*/ 2282925 h 2654282"/>
              <a:gd name="connsiteX24-705" fmla="*/ 2418395 w 3217557"/>
              <a:gd name="connsiteY24-706" fmla="*/ 2087951 h 2654282"/>
              <a:gd name="connsiteX25-707" fmla="*/ 1830857 w 3217557"/>
              <a:gd name="connsiteY25-708" fmla="*/ 1799347 h 2654282"/>
              <a:gd name="connsiteX26-709" fmla="*/ 1008030 w 3217557"/>
              <a:gd name="connsiteY26-710" fmla="*/ 1799347 h 2654282"/>
              <a:gd name="connsiteX27-711" fmla="*/ 677114 w 3217557"/>
              <a:gd name="connsiteY27-712" fmla="*/ 1468431 h 2654282"/>
              <a:gd name="connsiteX28-713" fmla="*/ 677114 w 3217557"/>
              <a:gd name="connsiteY28-714" fmla="*/ 569491 h 2654282"/>
              <a:gd name="connsiteX29-715" fmla="*/ 2886641 w 3217557"/>
              <a:gd name="connsiteY29-716" fmla="*/ 0 h 2654282"/>
              <a:gd name="connsiteX30-717" fmla="*/ 1100201 w 3217557"/>
              <a:gd name="connsiteY30-718" fmla="*/ 0 h 2654282"/>
              <a:gd name="connsiteX31-719" fmla="*/ 769285 w 3217557"/>
              <a:gd name="connsiteY31-720" fmla="*/ 330916 h 2654282"/>
              <a:gd name="connsiteX32-721" fmla="*/ 769285 w 3217557"/>
              <a:gd name="connsiteY32-722" fmla="*/ 1382518 h 2654282"/>
              <a:gd name="connsiteX33-723" fmla="*/ 1100201 w 3217557"/>
              <a:gd name="connsiteY33-724" fmla="*/ 1713434 h 2654282"/>
              <a:gd name="connsiteX34-725" fmla="*/ 1923028 w 3217557"/>
              <a:gd name="connsiteY34-726" fmla="*/ 1713434 h 2654282"/>
              <a:gd name="connsiteX35-727" fmla="*/ 3078958 w 3217557"/>
              <a:gd name="connsiteY35-728" fmla="*/ 2077967 h 2654282"/>
              <a:gd name="connsiteX36-729" fmla="*/ 2505887 w 3217557"/>
              <a:gd name="connsiteY36-730" fmla="*/ 1713434 h 2654282"/>
              <a:gd name="connsiteX37-731" fmla="*/ 2886641 w 3217557"/>
              <a:gd name="connsiteY37-732" fmla="*/ 1713434 h 2654282"/>
              <a:gd name="connsiteX38-733" fmla="*/ 3217557 w 3217557"/>
              <a:gd name="connsiteY38-734" fmla="*/ 1382518 h 2654282"/>
              <a:gd name="connsiteX39-735" fmla="*/ 3217557 w 3217557"/>
              <a:gd name="connsiteY39-736" fmla="*/ 330916 h 2654282"/>
              <a:gd name="connsiteX40-737" fmla="*/ 2886641 w 3217557"/>
              <a:gd name="connsiteY40-738" fmla="*/ 0 h 2654282"/>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 ang="0">
                <a:pos x="connsiteX9-19" y="connsiteY9-20"/>
              </a:cxn>
              <a:cxn ang="0">
                <a:pos x="connsiteX10-21" y="connsiteY10-22"/>
              </a:cxn>
              <a:cxn ang="0">
                <a:pos x="connsiteX11-23" y="connsiteY11-24"/>
              </a:cxn>
              <a:cxn ang="0">
                <a:pos x="connsiteX12-25" y="connsiteY12-26"/>
              </a:cxn>
              <a:cxn ang="0">
                <a:pos x="connsiteX13-27" y="connsiteY13-28"/>
              </a:cxn>
              <a:cxn ang="0">
                <a:pos x="connsiteX14-29" y="connsiteY14-30"/>
              </a:cxn>
              <a:cxn ang="0">
                <a:pos x="connsiteX15-31" y="connsiteY15-32"/>
              </a:cxn>
              <a:cxn ang="0">
                <a:pos x="connsiteX16-33" y="connsiteY16-34"/>
              </a:cxn>
              <a:cxn ang="0">
                <a:pos x="connsiteX17-35" y="connsiteY17-36"/>
              </a:cxn>
              <a:cxn ang="0">
                <a:pos x="connsiteX18-37" y="connsiteY18-38"/>
              </a:cxn>
              <a:cxn ang="0">
                <a:pos x="connsiteX19-39" y="connsiteY19-40"/>
              </a:cxn>
              <a:cxn ang="0">
                <a:pos x="connsiteX20-41" y="connsiteY20-42"/>
              </a:cxn>
              <a:cxn ang="0">
                <a:pos x="connsiteX21-43" y="connsiteY21-44"/>
              </a:cxn>
              <a:cxn ang="0">
                <a:pos x="connsiteX22-45" y="connsiteY22-46"/>
              </a:cxn>
              <a:cxn ang="0">
                <a:pos x="connsiteX23-47" y="connsiteY23-48"/>
              </a:cxn>
              <a:cxn ang="0">
                <a:pos x="connsiteX24-49" y="connsiteY24-50"/>
              </a:cxn>
              <a:cxn ang="0">
                <a:pos x="connsiteX25-51" y="connsiteY25-52"/>
              </a:cxn>
              <a:cxn ang="0">
                <a:pos x="connsiteX26-53" y="connsiteY26-54"/>
              </a:cxn>
              <a:cxn ang="0">
                <a:pos x="connsiteX27-55" y="connsiteY27-56"/>
              </a:cxn>
              <a:cxn ang="0">
                <a:pos x="connsiteX28-57" y="connsiteY28-58"/>
              </a:cxn>
              <a:cxn ang="0">
                <a:pos x="connsiteX29-59" y="connsiteY29-60"/>
              </a:cxn>
              <a:cxn ang="0">
                <a:pos x="connsiteX30-61" y="connsiteY30-62"/>
              </a:cxn>
              <a:cxn ang="0">
                <a:pos x="connsiteX31-63" y="connsiteY31-64"/>
              </a:cxn>
              <a:cxn ang="0">
                <a:pos x="connsiteX32-65" y="connsiteY32-66"/>
              </a:cxn>
              <a:cxn ang="0">
                <a:pos x="connsiteX33-67" y="connsiteY33-68"/>
              </a:cxn>
              <a:cxn ang="0">
                <a:pos x="connsiteX34-69" y="connsiteY34-70"/>
              </a:cxn>
              <a:cxn ang="0">
                <a:pos x="connsiteX35-71" y="connsiteY35-72"/>
              </a:cxn>
              <a:cxn ang="0">
                <a:pos x="connsiteX36-73" y="connsiteY36-74"/>
              </a:cxn>
              <a:cxn ang="0">
                <a:pos x="connsiteX37-75" y="connsiteY37-76"/>
              </a:cxn>
              <a:cxn ang="0">
                <a:pos x="connsiteX38-77" y="connsiteY38-78"/>
              </a:cxn>
              <a:cxn ang="0">
                <a:pos x="connsiteX39-79" y="connsiteY39-80"/>
              </a:cxn>
              <a:cxn ang="0">
                <a:pos x="connsiteX40-81" y="connsiteY40-82"/>
              </a:cxn>
            </a:cxnLst>
            <a:rect l="l" t="t" r="r" b="b"/>
            <a:pathLst>
              <a:path w="3217557" h="2654282">
                <a:moveTo>
                  <a:pt x="1384251" y="661544"/>
                </a:moveTo>
                <a:cubicBezTo>
                  <a:pt x="1489083" y="661544"/>
                  <a:pt x="1574067" y="746528"/>
                  <a:pt x="1574067" y="851360"/>
                </a:cubicBezTo>
                <a:cubicBezTo>
                  <a:pt x="1574067" y="956192"/>
                  <a:pt x="1489083" y="1041176"/>
                  <a:pt x="1384251" y="1041176"/>
                </a:cubicBezTo>
                <a:cubicBezTo>
                  <a:pt x="1279419" y="1041176"/>
                  <a:pt x="1194435" y="956192"/>
                  <a:pt x="1194435" y="851360"/>
                </a:cubicBezTo>
                <a:cubicBezTo>
                  <a:pt x="1194435" y="746528"/>
                  <a:pt x="1279419" y="661544"/>
                  <a:pt x="1384251" y="661544"/>
                </a:cubicBezTo>
                <a:close/>
                <a:moveTo>
                  <a:pt x="1993421" y="661544"/>
                </a:moveTo>
                <a:cubicBezTo>
                  <a:pt x="2098253" y="661544"/>
                  <a:pt x="2183237" y="746528"/>
                  <a:pt x="2183237" y="851360"/>
                </a:cubicBezTo>
                <a:cubicBezTo>
                  <a:pt x="2183237" y="956192"/>
                  <a:pt x="2098253" y="1041176"/>
                  <a:pt x="1993421" y="1041176"/>
                </a:cubicBezTo>
                <a:cubicBezTo>
                  <a:pt x="1888589" y="1041176"/>
                  <a:pt x="1803605" y="956192"/>
                  <a:pt x="1803605" y="851360"/>
                </a:cubicBezTo>
                <a:cubicBezTo>
                  <a:pt x="1803605" y="746528"/>
                  <a:pt x="1888589" y="661544"/>
                  <a:pt x="1993421" y="661544"/>
                </a:cubicBezTo>
                <a:close/>
                <a:moveTo>
                  <a:pt x="2602591" y="661544"/>
                </a:moveTo>
                <a:cubicBezTo>
                  <a:pt x="2707423" y="661544"/>
                  <a:pt x="2792407" y="746528"/>
                  <a:pt x="2792407" y="851360"/>
                </a:cubicBezTo>
                <a:cubicBezTo>
                  <a:pt x="2792407" y="956192"/>
                  <a:pt x="2707423" y="1041176"/>
                  <a:pt x="2602591" y="1041176"/>
                </a:cubicBezTo>
                <a:cubicBezTo>
                  <a:pt x="2497759" y="1041176"/>
                  <a:pt x="2412775" y="956192"/>
                  <a:pt x="2412775" y="851360"/>
                </a:cubicBezTo>
                <a:cubicBezTo>
                  <a:pt x="2412775" y="746528"/>
                  <a:pt x="2497759" y="661544"/>
                  <a:pt x="2602591" y="661544"/>
                </a:cubicBezTo>
                <a:close/>
                <a:moveTo>
                  <a:pt x="677114" y="569491"/>
                </a:moveTo>
                <a:lnTo>
                  <a:pt x="330916" y="569491"/>
                </a:lnTo>
                <a:cubicBezTo>
                  <a:pt x="148156" y="569491"/>
                  <a:pt x="0" y="717647"/>
                  <a:pt x="0" y="900407"/>
                </a:cubicBezTo>
                <a:lnTo>
                  <a:pt x="0" y="1952009"/>
                </a:lnTo>
                <a:cubicBezTo>
                  <a:pt x="0" y="2134769"/>
                  <a:pt x="148156" y="2282925"/>
                  <a:pt x="330916" y="2282925"/>
                </a:cubicBezTo>
                <a:lnTo>
                  <a:pt x="711670" y="2282925"/>
                </a:lnTo>
                <a:cubicBezTo>
                  <a:pt x="639726" y="2394386"/>
                  <a:pt x="647101" y="2475544"/>
                  <a:pt x="275077" y="2654282"/>
                </a:cubicBezTo>
                <a:cubicBezTo>
                  <a:pt x="900998" y="2583693"/>
                  <a:pt x="998412" y="2552618"/>
                  <a:pt x="1294529" y="2282925"/>
                </a:cubicBezTo>
                <a:lnTo>
                  <a:pt x="2117356" y="2282925"/>
                </a:lnTo>
                <a:cubicBezTo>
                  <a:pt x="2251554" y="2282925"/>
                  <a:pt x="2367095" y="2203043"/>
                  <a:pt x="2418395" y="2087951"/>
                </a:cubicBezTo>
                <a:cubicBezTo>
                  <a:pt x="2205538" y="2022975"/>
                  <a:pt x="2032941" y="1932583"/>
                  <a:pt x="1830857" y="1799347"/>
                </a:cubicBezTo>
                <a:lnTo>
                  <a:pt x="1008030" y="1799347"/>
                </a:lnTo>
                <a:cubicBezTo>
                  <a:pt x="825270" y="1799347"/>
                  <a:pt x="677114" y="1651191"/>
                  <a:pt x="677114" y="1468431"/>
                </a:cubicBezTo>
                <a:lnTo>
                  <a:pt x="677114" y="569491"/>
                </a:lnTo>
                <a:close/>
                <a:moveTo>
                  <a:pt x="2886641" y="0"/>
                </a:moveTo>
                <a:lnTo>
                  <a:pt x="1100201" y="0"/>
                </a:lnTo>
                <a:cubicBezTo>
                  <a:pt x="917441" y="0"/>
                  <a:pt x="769285" y="148156"/>
                  <a:pt x="769285" y="330916"/>
                </a:cubicBezTo>
                <a:lnTo>
                  <a:pt x="769285" y="1382518"/>
                </a:lnTo>
                <a:cubicBezTo>
                  <a:pt x="769285" y="1565278"/>
                  <a:pt x="917441" y="1713434"/>
                  <a:pt x="1100201" y="1713434"/>
                </a:cubicBezTo>
                <a:lnTo>
                  <a:pt x="1923028" y="1713434"/>
                </a:lnTo>
                <a:cubicBezTo>
                  <a:pt x="2301032" y="1962656"/>
                  <a:pt x="2453037" y="2007378"/>
                  <a:pt x="3078958" y="2077967"/>
                </a:cubicBezTo>
                <a:cubicBezTo>
                  <a:pt x="2713759" y="1878758"/>
                  <a:pt x="2673367" y="1899957"/>
                  <a:pt x="2505887" y="1713434"/>
                </a:cubicBezTo>
                <a:lnTo>
                  <a:pt x="2886641" y="1713434"/>
                </a:lnTo>
                <a:cubicBezTo>
                  <a:pt x="3069401" y="1713434"/>
                  <a:pt x="3217557" y="1565278"/>
                  <a:pt x="3217557" y="1382518"/>
                </a:cubicBezTo>
                <a:lnTo>
                  <a:pt x="3217557" y="330916"/>
                </a:lnTo>
                <a:cubicBezTo>
                  <a:pt x="3217557" y="148156"/>
                  <a:pt x="3069401" y="0"/>
                  <a:pt x="2886641"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dirty="0"/>
          </a:p>
        </p:txBody>
      </p:sp>
      <p:sp>
        <p:nvSpPr>
          <p:cNvPr id="38" name="Teardrop 1"/>
          <p:cNvSpPr/>
          <p:nvPr/>
        </p:nvSpPr>
        <p:spPr>
          <a:xfrm rot="18805991">
            <a:off x="5433711" y="3131092"/>
            <a:ext cx="343335" cy="339752"/>
          </a:xfrm>
          <a:custGeom>
            <a:avLst/>
            <a:gdLst/>
            <a:ahLst/>
            <a:cxnLst/>
            <a:rect l="l" t="t" r="r" b="b"/>
            <a:pathLst>
              <a:path w="1807241" h="1788383">
                <a:moveTo>
                  <a:pt x="712876" y="1117592"/>
                </a:moveTo>
                <a:cubicBezTo>
                  <a:pt x="771173" y="1181828"/>
                  <a:pt x="811089" y="1255910"/>
                  <a:pt x="847925" y="1348018"/>
                </a:cubicBezTo>
                <a:cubicBezTo>
                  <a:pt x="814544" y="1418896"/>
                  <a:pt x="753893" y="1474052"/>
                  <a:pt x="679064" y="1498332"/>
                </a:cubicBezTo>
                <a:lnTo>
                  <a:pt x="308226" y="1106637"/>
                </a:lnTo>
                <a:cubicBezTo>
                  <a:pt x="336560" y="1033247"/>
                  <a:pt x="394949" y="975701"/>
                  <a:pt x="467546" y="946245"/>
                </a:cubicBezTo>
                <a:cubicBezTo>
                  <a:pt x="577903" y="998968"/>
                  <a:pt x="654580" y="1053357"/>
                  <a:pt x="712876" y="1117592"/>
                </a:cubicBezTo>
                <a:close/>
                <a:moveTo>
                  <a:pt x="1038527" y="398886"/>
                </a:moveTo>
                <a:lnTo>
                  <a:pt x="1405560" y="786562"/>
                </a:lnTo>
                <a:cubicBezTo>
                  <a:pt x="1374476" y="799049"/>
                  <a:pt x="1340402" y="804299"/>
                  <a:pt x="1305054" y="803332"/>
                </a:cubicBezTo>
                <a:lnTo>
                  <a:pt x="1008167" y="795212"/>
                </a:lnTo>
                <a:lnTo>
                  <a:pt x="1016288" y="498325"/>
                </a:lnTo>
                <a:cubicBezTo>
                  <a:pt x="1017255" y="462976"/>
                  <a:pt x="1024360" y="429240"/>
                  <a:pt x="1038527" y="398886"/>
                </a:cubicBezTo>
                <a:close/>
                <a:moveTo>
                  <a:pt x="1097925" y="218888"/>
                </a:moveTo>
                <a:cubicBezTo>
                  <a:pt x="992582" y="279303"/>
                  <a:pt x="921871" y="392886"/>
                  <a:pt x="921053" y="523256"/>
                </a:cubicBezTo>
                <a:lnTo>
                  <a:pt x="919136" y="828763"/>
                </a:lnTo>
                <a:lnTo>
                  <a:pt x="830924" y="915875"/>
                </a:lnTo>
                <a:lnTo>
                  <a:pt x="525417" y="913958"/>
                </a:lnTo>
                <a:cubicBezTo>
                  <a:pt x="403891" y="913196"/>
                  <a:pt x="296188" y="973343"/>
                  <a:pt x="234366" y="1067831"/>
                </a:cubicBezTo>
                <a:lnTo>
                  <a:pt x="710285" y="1570519"/>
                </a:lnTo>
                <a:cubicBezTo>
                  <a:pt x="811872" y="1510375"/>
                  <a:pt x="878808" y="1399439"/>
                  <a:pt x="879603" y="1272618"/>
                </a:cubicBezTo>
                <a:lnTo>
                  <a:pt x="881520" y="967111"/>
                </a:lnTo>
                <a:lnTo>
                  <a:pt x="969732" y="879999"/>
                </a:lnTo>
                <a:lnTo>
                  <a:pt x="1275239" y="881916"/>
                </a:lnTo>
                <a:cubicBezTo>
                  <a:pt x="1400271" y="882701"/>
                  <a:pt x="1510670" y="819011"/>
                  <a:pt x="1573529" y="721242"/>
                </a:cubicBezTo>
                <a:close/>
                <a:moveTo>
                  <a:pt x="1162945" y="27894"/>
                </a:moveTo>
                <a:lnTo>
                  <a:pt x="1782798" y="682611"/>
                </a:lnTo>
                <a:cubicBezTo>
                  <a:pt x="1816692" y="718411"/>
                  <a:pt x="1815147" y="774907"/>
                  <a:pt x="1779347" y="808801"/>
                </a:cubicBezTo>
                <a:cubicBezTo>
                  <a:pt x="1743547" y="842694"/>
                  <a:pt x="1687050" y="841149"/>
                  <a:pt x="1653157" y="805349"/>
                </a:cubicBezTo>
                <a:lnTo>
                  <a:pt x="1644015" y="795693"/>
                </a:lnTo>
                <a:cubicBezTo>
                  <a:pt x="1561789" y="910282"/>
                  <a:pt x="1426630" y="983636"/>
                  <a:pt x="1274606" y="982683"/>
                </a:cubicBezTo>
                <a:lnTo>
                  <a:pt x="980378" y="980836"/>
                </a:lnTo>
                <a:lnTo>
                  <a:pt x="980378" y="1270380"/>
                </a:lnTo>
                <a:cubicBezTo>
                  <a:pt x="980378" y="1427425"/>
                  <a:pt x="901198" y="1565976"/>
                  <a:pt x="779756" y="1647056"/>
                </a:cubicBezTo>
                <a:cubicBezTo>
                  <a:pt x="807405" y="1681913"/>
                  <a:pt x="803595" y="1732594"/>
                  <a:pt x="770486" y="1763941"/>
                </a:cubicBezTo>
                <a:cubicBezTo>
                  <a:pt x="734686" y="1797834"/>
                  <a:pt x="678189" y="1796289"/>
                  <a:pt x="644296" y="1760489"/>
                </a:cubicBezTo>
                <a:lnTo>
                  <a:pt x="24442" y="1105772"/>
                </a:lnTo>
                <a:cubicBezTo>
                  <a:pt x="-9451" y="1069973"/>
                  <a:pt x="-7906" y="1013476"/>
                  <a:pt x="27894" y="979583"/>
                </a:cubicBezTo>
                <a:cubicBezTo>
                  <a:pt x="63694" y="945689"/>
                  <a:pt x="120190" y="947235"/>
                  <a:pt x="154084" y="983034"/>
                </a:cubicBezTo>
                <a:lnTo>
                  <a:pt x="163237" y="992702"/>
                </a:lnTo>
                <a:cubicBezTo>
                  <a:pt x="244774" y="882877"/>
                  <a:pt x="375836" y="813180"/>
                  <a:pt x="523178" y="813180"/>
                </a:cubicBezTo>
                <a:lnTo>
                  <a:pt x="818460" y="813180"/>
                </a:lnTo>
                <a:lnTo>
                  <a:pt x="820284" y="522622"/>
                </a:lnTo>
                <a:cubicBezTo>
                  <a:pt x="821285" y="363119"/>
                  <a:pt x="903845" y="223207"/>
                  <a:pt x="1028952" y="143673"/>
                </a:cubicBezTo>
                <a:cubicBezTo>
                  <a:pt x="999689" y="108599"/>
                  <a:pt x="1002953" y="56445"/>
                  <a:pt x="1036755" y="24443"/>
                </a:cubicBezTo>
                <a:cubicBezTo>
                  <a:pt x="1072555" y="-9451"/>
                  <a:pt x="1129052" y="-7906"/>
                  <a:pt x="1162945" y="27894"/>
                </a:cubicBez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dirty="0">
              <a:solidFill>
                <a:schemeClr val="tx1"/>
              </a:solidFill>
            </a:endParaRPr>
          </a:p>
        </p:txBody>
      </p:sp>
      <p:sp>
        <p:nvSpPr>
          <p:cNvPr id="39" name="Rectangle 130"/>
          <p:cNvSpPr/>
          <p:nvPr/>
        </p:nvSpPr>
        <p:spPr>
          <a:xfrm>
            <a:off x="5684175" y="2040914"/>
            <a:ext cx="290101" cy="291418"/>
          </a:xfrm>
          <a:custGeom>
            <a:avLst/>
            <a:gdLst/>
            <a:ahLst/>
            <a:cxnLst/>
            <a:rect l="l" t="t" r="r" b="b"/>
            <a:pathLst>
              <a:path w="371900" h="373588">
                <a:moveTo>
                  <a:pt x="297080" y="129105"/>
                </a:moveTo>
                <a:lnTo>
                  <a:pt x="284273" y="219737"/>
                </a:lnTo>
                <a:lnTo>
                  <a:pt x="305496" y="219737"/>
                </a:lnTo>
                <a:lnTo>
                  <a:pt x="333001" y="129105"/>
                </a:lnTo>
                <a:close/>
                <a:moveTo>
                  <a:pt x="228265" y="129105"/>
                </a:moveTo>
                <a:lnTo>
                  <a:pt x="228265" y="219737"/>
                </a:lnTo>
                <a:lnTo>
                  <a:pt x="250807" y="219737"/>
                </a:lnTo>
                <a:lnTo>
                  <a:pt x="263614" y="129105"/>
                </a:lnTo>
                <a:close/>
                <a:moveTo>
                  <a:pt x="157021" y="129105"/>
                </a:moveTo>
                <a:lnTo>
                  <a:pt x="175826" y="219737"/>
                </a:lnTo>
                <a:lnTo>
                  <a:pt x="195129" y="219737"/>
                </a:lnTo>
                <a:lnTo>
                  <a:pt x="195129" y="129105"/>
                </a:lnTo>
                <a:close/>
                <a:moveTo>
                  <a:pt x="93087" y="129105"/>
                </a:moveTo>
                <a:lnTo>
                  <a:pt x="117372" y="219737"/>
                </a:lnTo>
                <a:lnTo>
                  <a:pt x="141984" y="219737"/>
                </a:lnTo>
                <a:lnTo>
                  <a:pt x="123179" y="129105"/>
                </a:lnTo>
                <a:close/>
                <a:moveTo>
                  <a:pt x="58494" y="0"/>
                </a:moveTo>
                <a:lnTo>
                  <a:pt x="84208" y="95969"/>
                </a:lnTo>
                <a:lnTo>
                  <a:pt x="354346" y="95969"/>
                </a:lnTo>
                <a:lnTo>
                  <a:pt x="354346" y="97437"/>
                </a:lnTo>
                <a:cubicBezTo>
                  <a:pt x="356087" y="96136"/>
                  <a:pt x="357928" y="96353"/>
                  <a:pt x="359747" y="96905"/>
                </a:cubicBezTo>
                <a:lnTo>
                  <a:pt x="360371" y="97095"/>
                </a:lnTo>
                <a:cubicBezTo>
                  <a:pt x="368954" y="99700"/>
                  <a:pt x="373801" y="108770"/>
                  <a:pt x="371196" y="117354"/>
                </a:cubicBezTo>
                <a:lnTo>
                  <a:pt x="333339" y="242097"/>
                </a:lnTo>
                <a:cubicBezTo>
                  <a:pt x="331591" y="247858"/>
                  <a:pt x="326929" y="251935"/>
                  <a:pt x="321206" y="252122"/>
                </a:cubicBezTo>
                <a:lnTo>
                  <a:pt x="321206" y="252873"/>
                </a:lnTo>
                <a:lnTo>
                  <a:pt x="313576" y="252873"/>
                </a:lnTo>
                <a:cubicBezTo>
                  <a:pt x="313378" y="253010"/>
                  <a:pt x="313229" y="252967"/>
                  <a:pt x="313080" y="252922"/>
                </a:cubicBezTo>
                <a:lnTo>
                  <a:pt x="312919" y="252873"/>
                </a:lnTo>
                <a:lnTo>
                  <a:pt x="126251" y="252873"/>
                </a:lnTo>
                <a:lnTo>
                  <a:pt x="133971" y="281687"/>
                </a:lnTo>
                <a:lnTo>
                  <a:pt x="321075" y="281687"/>
                </a:lnTo>
                <a:lnTo>
                  <a:pt x="321075" y="314823"/>
                </a:lnTo>
                <a:lnTo>
                  <a:pt x="318480" y="314823"/>
                </a:lnTo>
                <a:cubicBezTo>
                  <a:pt x="329614" y="318311"/>
                  <a:pt x="336414" y="328969"/>
                  <a:pt x="336414" y="341215"/>
                </a:cubicBezTo>
                <a:cubicBezTo>
                  <a:pt x="336414" y="359094"/>
                  <a:pt x="321920" y="373588"/>
                  <a:pt x="304041" y="373588"/>
                </a:cubicBezTo>
                <a:cubicBezTo>
                  <a:pt x="286162" y="373588"/>
                  <a:pt x="271668" y="359094"/>
                  <a:pt x="271668" y="341215"/>
                </a:cubicBezTo>
                <a:cubicBezTo>
                  <a:pt x="271668" y="328969"/>
                  <a:pt x="278468" y="318311"/>
                  <a:pt x="289602" y="314823"/>
                </a:cubicBezTo>
                <a:lnTo>
                  <a:pt x="142850" y="314823"/>
                </a:lnTo>
                <a:lnTo>
                  <a:pt x="143397" y="316865"/>
                </a:lnTo>
                <a:cubicBezTo>
                  <a:pt x="151629" y="321811"/>
                  <a:pt x="156401" y="330956"/>
                  <a:pt x="156401" y="341215"/>
                </a:cubicBezTo>
                <a:cubicBezTo>
                  <a:pt x="156401" y="359094"/>
                  <a:pt x="141907" y="373588"/>
                  <a:pt x="124028" y="373588"/>
                </a:cubicBezTo>
                <a:cubicBezTo>
                  <a:pt x="106149" y="373588"/>
                  <a:pt x="91655" y="359094"/>
                  <a:pt x="91655" y="341215"/>
                </a:cubicBezTo>
                <a:cubicBezTo>
                  <a:pt x="91655" y="329356"/>
                  <a:pt x="98032" y="318986"/>
                  <a:pt x="108649" y="315212"/>
                </a:cubicBezTo>
                <a:lnTo>
                  <a:pt x="33542" y="34909"/>
                </a:lnTo>
                <a:lnTo>
                  <a:pt x="0" y="34909"/>
                </a:lnTo>
                <a:lnTo>
                  <a:pt x="0" y="1773"/>
                </a:lnTo>
                <a:lnTo>
                  <a:pt x="51879" y="177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dirty="0">
              <a:solidFill>
                <a:schemeClr val="tx1"/>
              </a:solidFill>
            </a:endParaRPr>
          </a:p>
        </p:txBody>
      </p:sp>
      <p:sp>
        <p:nvSpPr>
          <p:cNvPr id="40" name="Rectangle 9"/>
          <p:cNvSpPr/>
          <p:nvPr/>
        </p:nvSpPr>
        <p:spPr>
          <a:xfrm>
            <a:off x="6752329" y="3695931"/>
            <a:ext cx="285381" cy="284917"/>
          </a:xfrm>
          <a:custGeom>
            <a:avLst/>
            <a:gdLst/>
            <a:ahLst/>
            <a:cxnLst/>
            <a:rect l="l" t="t" r="r" b="b"/>
            <a:pathLst>
              <a:path w="3228210" h="3222968">
                <a:moveTo>
                  <a:pt x="1619999" y="642446"/>
                </a:moveTo>
                <a:lnTo>
                  <a:pt x="2664115" y="1686562"/>
                </a:lnTo>
                <a:lnTo>
                  <a:pt x="2664116" y="1686562"/>
                </a:lnTo>
                <a:lnTo>
                  <a:pt x="2664116" y="3222968"/>
                </a:lnTo>
                <a:lnTo>
                  <a:pt x="2015013" y="3222968"/>
                </a:lnTo>
                <a:lnTo>
                  <a:pt x="2015013" y="2511495"/>
                </a:lnTo>
                <a:cubicBezTo>
                  <a:pt x="2015013" y="2399422"/>
                  <a:pt x="1924159" y="2308568"/>
                  <a:pt x="1812086" y="2308568"/>
                </a:cubicBezTo>
                <a:lnTo>
                  <a:pt x="1427912" y="2308568"/>
                </a:lnTo>
                <a:cubicBezTo>
                  <a:pt x="1315839" y="2308568"/>
                  <a:pt x="1224985" y="2399422"/>
                  <a:pt x="1224985" y="2511495"/>
                </a:cubicBezTo>
                <a:lnTo>
                  <a:pt x="1224985" y="3222968"/>
                </a:lnTo>
                <a:lnTo>
                  <a:pt x="575882" y="3222968"/>
                </a:lnTo>
                <a:lnTo>
                  <a:pt x="575882" y="1686562"/>
                </a:lnTo>
                <a:lnTo>
                  <a:pt x="575884" y="1686562"/>
                </a:lnTo>
                <a:close/>
                <a:moveTo>
                  <a:pt x="509997" y="122689"/>
                </a:moveTo>
                <a:lnTo>
                  <a:pt x="942045" y="122689"/>
                </a:lnTo>
                <a:lnTo>
                  <a:pt x="942045" y="542556"/>
                </a:lnTo>
                <a:lnTo>
                  <a:pt x="509997" y="974604"/>
                </a:lnTo>
                <a:close/>
                <a:moveTo>
                  <a:pt x="1620001" y="7099"/>
                </a:moveTo>
                <a:lnTo>
                  <a:pt x="3228210" y="1686560"/>
                </a:lnTo>
                <a:lnTo>
                  <a:pt x="2900441" y="1686560"/>
                </a:lnTo>
                <a:lnTo>
                  <a:pt x="1620001" y="349390"/>
                </a:lnTo>
                <a:close/>
                <a:moveTo>
                  <a:pt x="1619999" y="0"/>
                </a:moveTo>
                <a:lnTo>
                  <a:pt x="1619999" y="342291"/>
                </a:lnTo>
                <a:lnTo>
                  <a:pt x="330172" y="1679462"/>
                </a:lnTo>
                <a:lnTo>
                  <a:pt x="0" y="1679462"/>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dirty="0"/>
          </a:p>
        </p:txBody>
      </p:sp>
      <p:sp>
        <p:nvSpPr>
          <p:cNvPr id="41" name="Block Arc 25"/>
          <p:cNvSpPr>
            <a:spLocks noChangeAspect="1"/>
          </p:cNvSpPr>
          <p:nvPr/>
        </p:nvSpPr>
        <p:spPr>
          <a:xfrm>
            <a:off x="5284738" y="4234730"/>
            <a:ext cx="243278" cy="351464"/>
          </a:xfrm>
          <a:custGeom>
            <a:avLst/>
            <a:gdLst/>
            <a:ahLst/>
            <a:cxnLst/>
            <a:rect l="l" t="t" r="r" b="b"/>
            <a:pathLst>
              <a:path w="2215656" h="3200962">
                <a:moveTo>
                  <a:pt x="1107829" y="2097026"/>
                </a:moveTo>
                <a:cubicBezTo>
                  <a:pt x="1025315" y="2097026"/>
                  <a:pt x="958423" y="2163918"/>
                  <a:pt x="958423" y="2246432"/>
                </a:cubicBezTo>
                <a:cubicBezTo>
                  <a:pt x="958423" y="2302715"/>
                  <a:pt x="989546" y="2351730"/>
                  <a:pt x="1036590" y="2375275"/>
                </a:cubicBezTo>
                <a:lnTo>
                  <a:pt x="985422" y="2684898"/>
                </a:lnTo>
                <a:lnTo>
                  <a:pt x="1230236" y="2684898"/>
                </a:lnTo>
                <a:lnTo>
                  <a:pt x="1179068" y="2375275"/>
                </a:lnTo>
                <a:cubicBezTo>
                  <a:pt x="1226112" y="2351730"/>
                  <a:pt x="1257234" y="2302715"/>
                  <a:pt x="1257234" y="2246432"/>
                </a:cubicBezTo>
                <a:cubicBezTo>
                  <a:pt x="1257234" y="2163918"/>
                  <a:pt x="1190343" y="2097026"/>
                  <a:pt x="1107829" y="2097026"/>
                </a:cubicBezTo>
                <a:close/>
                <a:moveTo>
                  <a:pt x="1102513" y="266871"/>
                </a:moveTo>
                <a:cubicBezTo>
                  <a:pt x="874876" y="269781"/>
                  <a:pt x="691868" y="455143"/>
                  <a:pt x="691868" y="682798"/>
                </a:cubicBezTo>
                <a:lnTo>
                  <a:pt x="690469" y="682798"/>
                </a:lnTo>
                <a:lnTo>
                  <a:pt x="690469" y="1580962"/>
                </a:lnTo>
                <a:lnTo>
                  <a:pt x="1525188" y="1580962"/>
                </a:lnTo>
                <a:lnTo>
                  <a:pt x="1525188" y="672127"/>
                </a:lnTo>
                <a:lnTo>
                  <a:pt x="1523654" y="672166"/>
                </a:lnTo>
                <a:cubicBezTo>
                  <a:pt x="1517835" y="444585"/>
                  <a:pt x="1330149" y="263961"/>
                  <a:pt x="1102513" y="266871"/>
                </a:cubicBezTo>
                <a:close/>
                <a:moveTo>
                  <a:pt x="1099102" y="56"/>
                </a:moveTo>
                <a:cubicBezTo>
                  <a:pt x="1472767" y="-4720"/>
                  <a:pt x="1780852" y="291773"/>
                  <a:pt x="1790404" y="665346"/>
                </a:cubicBezTo>
                <a:lnTo>
                  <a:pt x="1742843" y="666562"/>
                </a:lnTo>
                <a:lnTo>
                  <a:pt x="1790627" y="666562"/>
                </a:lnTo>
                <a:lnTo>
                  <a:pt x="1790627" y="1580962"/>
                </a:lnTo>
                <a:lnTo>
                  <a:pt x="2041344" y="1580962"/>
                </a:lnTo>
                <a:cubicBezTo>
                  <a:pt x="2137614" y="1580962"/>
                  <a:pt x="2215656" y="1659004"/>
                  <a:pt x="2215656" y="1755274"/>
                </a:cubicBezTo>
                <a:lnTo>
                  <a:pt x="2215656" y="3026650"/>
                </a:lnTo>
                <a:cubicBezTo>
                  <a:pt x="2215656" y="3122920"/>
                  <a:pt x="2137614" y="3200962"/>
                  <a:pt x="2041344" y="3200962"/>
                </a:cubicBezTo>
                <a:lnTo>
                  <a:pt x="174312" y="3200962"/>
                </a:lnTo>
                <a:cubicBezTo>
                  <a:pt x="78042" y="3200962"/>
                  <a:pt x="0" y="3122920"/>
                  <a:pt x="0" y="3026650"/>
                </a:cubicBezTo>
                <a:lnTo>
                  <a:pt x="0" y="1755274"/>
                </a:lnTo>
                <a:cubicBezTo>
                  <a:pt x="0" y="1659004"/>
                  <a:pt x="78042" y="1580962"/>
                  <a:pt x="174312" y="1580962"/>
                </a:cubicBezTo>
                <a:lnTo>
                  <a:pt x="425030" y="1580962"/>
                </a:lnTo>
                <a:lnTo>
                  <a:pt x="425030" y="676764"/>
                </a:lnTo>
                <a:lnTo>
                  <a:pt x="425634" y="676764"/>
                </a:lnTo>
                <a:cubicBezTo>
                  <a:pt x="428273" y="305830"/>
                  <a:pt x="727452" y="4806"/>
                  <a:pt x="1099102" y="56"/>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dirty="0">
              <a:solidFill>
                <a:schemeClr val="tx1"/>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p:txBody>
          <a:bodyPr>
            <a:normAutofit/>
          </a:bodyPr>
          <a:lstStyle/>
          <a:p>
            <a:r>
              <a:rPr lang="en-US" sz="4400" b="1" dirty="0">
                <a:solidFill>
                  <a:schemeClr val="accent1"/>
                </a:solidFill>
                <a:latin typeface="Arial" panose="020B0604020202020204" pitchFamily="34" charset="0"/>
              </a:rPr>
              <a:t>Statement of Work</a:t>
            </a:r>
          </a:p>
        </p:txBody>
      </p:sp>
      <p:sp>
        <p:nvSpPr>
          <p:cNvPr id="3" name="Rectangle 2"/>
          <p:cNvSpPr/>
          <p:nvPr/>
        </p:nvSpPr>
        <p:spPr>
          <a:xfrm>
            <a:off x="6035783" y="2940308"/>
            <a:ext cx="108000" cy="205479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ko-KR" altLang="en-US" sz="2700"/>
          </a:p>
        </p:txBody>
      </p:sp>
      <p:sp>
        <p:nvSpPr>
          <p:cNvPr id="4" name="Rectangle 3"/>
          <p:cNvSpPr/>
          <p:nvPr/>
        </p:nvSpPr>
        <p:spPr>
          <a:xfrm>
            <a:off x="5630398" y="3264982"/>
            <a:ext cx="108000" cy="173012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ko-KR" altLang="en-US" sz="2700"/>
          </a:p>
        </p:txBody>
      </p:sp>
      <p:sp>
        <p:nvSpPr>
          <p:cNvPr id="5" name="Rectangle 4"/>
          <p:cNvSpPr/>
          <p:nvPr/>
        </p:nvSpPr>
        <p:spPr>
          <a:xfrm>
            <a:off x="6441168" y="3264982"/>
            <a:ext cx="108000" cy="173012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ko-KR" altLang="en-US" sz="2700" dirty="0"/>
          </a:p>
        </p:txBody>
      </p:sp>
      <p:sp>
        <p:nvSpPr>
          <p:cNvPr id="6" name="Rectangle 5"/>
          <p:cNvSpPr/>
          <p:nvPr/>
        </p:nvSpPr>
        <p:spPr>
          <a:xfrm>
            <a:off x="5225013" y="4059101"/>
            <a:ext cx="108000" cy="936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ko-KR" altLang="en-US" sz="2700"/>
          </a:p>
        </p:txBody>
      </p:sp>
      <p:sp>
        <p:nvSpPr>
          <p:cNvPr id="7" name="Rectangle 6"/>
          <p:cNvSpPr/>
          <p:nvPr/>
        </p:nvSpPr>
        <p:spPr>
          <a:xfrm>
            <a:off x="6846553" y="4059101"/>
            <a:ext cx="108000" cy="936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ko-KR" altLang="en-US" sz="2700"/>
          </a:p>
        </p:txBody>
      </p:sp>
      <p:sp>
        <p:nvSpPr>
          <p:cNvPr id="8" name="Freeform 18"/>
          <p:cNvSpPr/>
          <p:nvPr/>
        </p:nvSpPr>
        <p:spPr bwMode="auto">
          <a:xfrm flipH="1">
            <a:off x="5068173" y="4806847"/>
            <a:ext cx="2304256" cy="1690935"/>
          </a:xfrm>
          <a:custGeom>
            <a:avLst/>
            <a:gdLst/>
            <a:ahLst/>
            <a:cxnLst/>
            <a:rect l="l" t="t" r="r" b="b"/>
            <a:pathLst>
              <a:path w="2304256" h="1690935">
                <a:moveTo>
                  <a:pt x="2302739" y="0"/>
                </a:moveTo>
                <a:lnTo>
                  <a:pt x="270214" y="0"/>
                </a:lnTo>
                <a:lnTo>
                  <a:pt x="270214" y="25876"/>
                </a:lnTo>
                <a:lnTo>
                  <a:pt x="266297" y="60666"/>
                </a:lnTo>
                <a:lnTo>
                  <a:pt x="254549" y="96265"/>
                </a:lnTo>
                <a:lnTo>
                  <a:pt x="233402" y="139146"/>
                </a:lnTo>
                <a:lnTo>
                  <a:pt x="207556" y="178790"/>
                </a:lnTo>
                <a:lnTo>
                  <a:pt x="179359" y="213579"/>
                </a:lnTo>
                <a:lnTo>
                  <a:pt x="149597" y="249179"/>
                </a:lnTo>
                <a:lnTo>
                  <a:pt x="118268" y="281542"/>
                </a:lnTo>
                <a:lnTo>
                  <a:pt x="86938" y="313904"/>
                </a:lnTo>
                <a:lnTo>
                  <a:pt x="57176" y="349503"/>
                </a:lnTo>
                <a:lnTo>
                  <a:pt x="46994" y="359212"/>
                </a:lnTo>
                <a:lnTo>
                  <a:pt x="34462" y="371348"/>
                </a:lnTo>
                <a:lnTo>
                  <a:pt x="21148" y="385911"/>
                </a:lnTo>
                <a:lnTo>
                  <a:pt x="10182" y="400475"/>
                </a:lnTo>
                <a:lnTo>
                  <a:pt x="3134" y="418274"/>
                </a:lnTo>
                <a:lnTo>
                  <a:pt x="0" y="437691"/>
                </a:lnTo>
                <a:lnTo>
                  <a:pt x="3916" y="457918"/>
                </a:lnTo>
                <a:lnTo>
                  <a:pt x="14099" y="477336"/>
                </a:lnTo>
                <a:lnTo>
                  <a:pt x="31329" y="493517"/>
                </a:lnTo>
                <a:lnTo>
                  <a:pt x="50910" y="504844"/>
                </a:lnTo>
                <a:lnTo>
                  <a:pt x="75190" y="515362"/>
                </a:lnTo>
                <a:lnTo>
                  <a:pt x="101037" y="524261"/>
                </a:lnTo>
                <a:lnTo>
                  <a:pt x="126883" y="533162"/>
                </a:lnTo>
                <a:lnTo>
                  <a:pt x="151947" y="542060"/>
                </a:lnTo>
                <a:lnTo>
                  <a:pt x="176227" y="552579"/>
                </a:lnTo>
                <a:lnTo>
                  <a:pt x="198157" y="563906"/>
                </a:lnTo>
                <a:lnTo>
                  <a:pt x="213822" y="578469"/>
                </a:lnTo>
                <a:lnTo>
                  <a:pt x="209123" y="597886"/>
                </a:lnTo>
                <a:lnTo>
                  <a:pt x="200507" y="615686"/>
                </a:lnTo>
                <a:lnTo>
                  <a:pt x="191891" y="634295"/>
                </a:lnTo>
                <a:lnTo>
                  <a:pt x="182493" y="652094"/>
                </a:lnTo>
                <a:lnTo>
                  <a:pt x="173877" y="669893"/>
                </a:lnTo>
                <a:lnTo>
                  <a:pt x="167611" y="687693"/>
                </a:lnTo>
                <a:lnTo>
                  <a:pt x="165262" y="703874"/>
                </a:lnTo>
                <a:lnTo>
                  <a:pt x="166828" y="721673"/>
                </a:lnTo>
                <a:lnTo>
                  <a:pt x="175443" y="737855"/>
                </a:lnTo>
                <a:lnTo>
                  <a:pt x="191108" y="754036"/>
                </a:lnTo>
                <a:lnTo>
                  <a:pt x="213822" y="770218"/>
                </a:lnTo>
                <a:lnTo>
                  <a:pt x="209123" y="783163"/>
                </a:lnTo>
                <a:lnTo>
                  <a:pt x="202073" y="796108"/>
                </a:lnTo>
                <a:lnTo>
                  <a:pt x="196591" y="811480"/>
                </a:lnTo>
                <a:lnTo>
                  <a:pt x="195024" y="827661"/>
                </a:lnTo>
                <a:lnTo>
                  <a:pt x="198157" y="843843"/>
                </a:lnTo>
                <a:lnTo>
                  <a:pt x="206773" y="858406"/>
                </a:lnTo>
                <a:lnTo>
                  <a:pt x="217738" y="869733"/>
                </a:lnTo>
                <a:lnTo>
                  <a:pt x="231836" y="880250"/>
                </a:lnTo>
                <a:lnTo>
                  <a:pt x="245934" y="887532"/>
                </a:lnTo>
                <a:lnTo>
                  <a:pt x="259249" y="896432"/>
                </a:lnTo>
                <a:lnTo>
                  <a:pt x="271781" y="908568"/>
                </a:lnTo>
                <a:lnTo>
                  <a:pt x="278829" y="921513"/>
                </a:lnTo>
                <a:lnTo>
                  <a:pt x="285878" y="944976"/>
                </a:lnTo>
                <a:lnTo>
                  <a:pt x="285878" y="971675"/>
                </a:lnTo>
                <a:lnTo>
                  <a:pt x="283529" y="996756"/>
                </a:lnTo>
                <a:lnTo>
                  <a:pt x="277263" y="1022646"/>
                </a:lnTo>
                <a:lnTo>
                  <a:pt x="271781" y="1047727"/>
                </a:lnTo>
                <a:lnTo>
                  <a:pt x="267865" y="1070381"/>
                </a:lnTo>
                <a:lnTo>
                  <a:pt x="264732" y="1102744"/>
                </a:lnTo>
                <a:lnTo>
                  <a:pt x="267865" y="1131870"/>
                </a:lnTo>
                <a:lnTo>
                  <a:pt x="276480" y="1158569"/>
                </a:lnTo>
                <a:lnTo>
                  <a:pt x="287445" y="1182033"/>
                </a:lnTo>
                <a:lnTo>
                  <a:pt x="303109" y="1200640"/>
                </a:lnTo>
                <a:lnTo>
                  <a:pt x="323474" y="1218440"/>
                </a:lnTo>
                <a:lnTo>
                  <a:pt x="343054" y="1233004"/>
                </a:lnTo>
                <a:lnTo>
                  <a:pt x="365767" y="1245140"/>
                </a:lnTo>
                <a:lnTo>
                  <a:pt x="388482" y="1255658"/>
                </a:lnTo>
                <a:lnTo>
                  <a:pt x="411195" y="1261321"/>
                </a:lnTo>
                <a:lnTo>
                  <a:pt x="452706" y="1268603"/>
                </a:lnTo>
                <a:lnTo>
                  <a:pt x="496567" y="1271839"/>
                </a:lnTo>
                <a:lnTo>
                  <a:pt x="542777" y="1270221"/>
                </a:lnTo>
                <a:lnTo>
                  <a:pt x="588205" y="1265367"/>
                </a:lnTo>
                <a:lnTo>
                  <a:pt x="633632" y="1259702"/>
                </a:lnTo>
                <a:lnTo>
                  <a:pt x="676710" y="1250803"/>
                </a:lnTo>
                <a:lnTo>
                  <a:pt x="715087" y="1240286"/>
                </a:lnTo>
                <a:lnTo>
                  <a:pt x="748766" y="1228958"/>
                </a:lnTo>
                <a:lnTo>
                  <a:pt x="762864" y="1224104"/>
                </a:lnTo>
                <a:lnTo>
                  <a:pt x="781662" y="1218440"/>
                </a:lnTo>
                <a:lnTo>
                  <a:pt x="802025" y="1212777"/>
                </a:lnTo>
                <a:lnTo>
                  <a:pt x="823173" y="1207113"/>
                </a:lnTo>
                <a:lnTo>
                  <a:pt x="845886" y="1203877"/>
                </a:lnTo>
                <a:lnTo>
                  <a:pt x="868600" y="1202259"/>
                </a:lnTo>
                <a:lnTo>
                  <a:pt x="888180" y="1205495"/>
                </a:lnTo>
                <a:lnTo>
                  <a:pt x="905412" y="1212777"/>
                </a:lnTo>
                <a:lnTo>
                  <a:pt x="921076" y="1227340"/>
                </a:lnTo>
                <a:lnTo>
                  <a:pt x="935175" y="1250803"/>
                </a:lnTo>
                <a:lnTo>
                  <a:pt x="948489" y="1280738"/>
                </a:lnTo>
                <a:lnTo>
                  <a:pt x="961021" y="1315528"/>
                </a:lnTo>
                <a:lnTo>
                  <a:pt x="971203" y="1355173"/>
                </a:lnTo>
                <a:lnTo>
                  <a:pt x="981385" y="1396435"/>
                </a:lnTo>
                <a:lnTo>
                  <a:pt x="990000" y="1439316"/>
                </a:lnTo>
                <a:lnTo>
                  <a:pt x="997832" y="1483005"/>
                </a:lnTo>
                <a:lnTo>
                  <a:pt x="1005665" y="1525886"/>
                </a:lnTo>
                <a:lnTo>
                  <a:pt x="1011148" y="1565530"/>
                </a:lnTo>
                <a:lnTo>
                  <a:pt x="1018196" y="1602747"/>
                </a:lnTo>
                <a:lnTo>
                  <a:pt x="1023680" y="1633491"/>
                </a:lnTo>
                <a:lnTo>
                  <a:pt x="1028379" y="1660191"/>
                </a:lnTo>
                <a:lnTo>
                  <a:pt x="1134898" y="1678799"/>
                </a:lnTo>
                <a:lnTo>
                  <a:pt x="1242983" y="1689317"/>
                </a:lnTo>
                <a:lnTo>
                  <a:pt x="1354201" y="1690935"/>
                </a:lnTo>
                <a:lnTo>
                  <a:pt x="1467769" y="1685272"/>
                </a:lnTo>
                <a:lnTo>
                  <a:pt x="1585253" y="1669090"/>
                </a:lnTo>
                <a:lnTo>
                  <a:pt x="1705871" y="1646436"/>
                </a:lnTo>
                <a:lnTo>
                  <a:pt x="1829621" y="1615692"/>
                </a:lnTo>
                <a:lnTo>
                  <a:pt x="1959636" y="1577666"/>
                </a:lnTo>
                <a:lnTo>
                  <a:pt x="2093568" y="1533168"/>
                </a:lnTo>
                <a:lnTo>
                  <a:pt x="2078686" y="1496759"/>
                </a:lnTo>
                <a:lnTo>
                  <a:pt x="2064589" y="1455497"/>
                </a:lnTo>
                <a:lnTo>
                  <a:pt x="2052057" y="1410189"/>
                </a:lnTo>
                <a:lnTo>
                  <a:pt x="2039525" y="1365691"/>
                </a:lnTo>
                <a:lnTo>
                  <a:pt x="2027777" y="1326046"/>
                </a:lnTo>
                <a:lnTo>
                  <a:pt x="2015246" y="1293683"/>
                </a:lnTo>
                <a:lnTo>
                  <a:pt x="2006630" y="1271839"/>
                </a:lnTo>
                <a:lnTo>
                  <a:pt x="1996448" y="1241903"/>
                </a:lnTo>
                <a:lnTo>
                  <a:pt x="1986266" y="1207922"/>
                </a:lnTo>
                <a:lnTo>
                  <a:pt x="1975300" y="1169896"/>
                </a:lnTo>
                <a:lnTo>
                  <a:pt x="1965119" y="1130252"/>
                </a:lnTo>
                <a:lnTo>
                  <a:pt x="1954937" y="1088990"/>
                </a:lnTo>
                <a:lnTo>
                  <a:pt x="1946321" y="1047727"/>
                </a:lnTo>
                <a:lnTo>
                  <a:pt x="1940839" y="1009701"/>
                </a:lnTo>
                <a:lnTo>
                  <a:pt x="1936923" y="973293"/>
                </a:lnTo>
                <a:lnTo>
                  <a:pt x="1935356" y="943358"/>
                </a:lnTo>
                <a:lnTo>
                  <a:pt x="1936923" y="918276"/>
                </a:lnTo>
                <a:lnTo>
                  <a:pt x="1949455" y="865687"/>
                </a:lnTo>
                <a:lnTo>
                  <a:pt x="1965119" y="817143"/>
                </a:lnTo>
                <a:lnTo>
                  <a:pt x="1984700" y="771026"/>
                </a:lnTo>
                <a:lnTo>
                  <a:pt x="2008980" y="730573"/>
                </a:lnTo>
                <a:lnTo>
                  <a:pt x="2045008" y="680412"/>
                </a:lnTo>
                <a:lnTo>
                  <a:pt x="2081820" y="630249"/>
                </a:lnTo>
                <a:lnTo>
                  <a:pt x="2118631" y="581705"/>
                </a:lnTo>
                <a:lnTo>
                  <a:pt x="2156226" y="529925"/>
                </a:lnTo>
                <a:lnTo>
                  <a:pt x="2189904" y="477336"/>
                </a:lnTo>
                <a:lnTo>
                  <a:pt x="2222800" y="423128"/>
                </a:lnTo>
                <a:lnTo>
                  <a:pt x="2250214" y="364066"/>
                </a:lnTo>
                <a:lnTo>
                  <a:pt x="2272927" y="300959"/>
                </a:lnTo>
                <a:lnTo>
                  <a:pt x="2290158" y="227334"/>
                </a:lnTo>
                <a:lnTo>
                  <a:pt x="2299557" y="152091"/>
                </a:lnTo>
                <a:lnTo>
                  <a:pt x="2304256" y="75229"/>
                </a:lnTo>
                <a:close/>
              </a:path>
            </a:pathLst>
          </a:custGeom>
          <a:solidFill>
            <a:schemeClr val="accent4"/>
          </a:solidFill>
          <a:ln>
            <a:noFill/>
          </a:ln>
        </p:spPr>
        <p:txBody>
          <a:bodyPr vert="horz" wrap="square" lIns="91440" tIns="45720" rIns="91440" bIns="45720" numCol="1" anchor="t" anchorCtr="0" compatLnSpc="1"/>
          <a:lstStyle/>
          <a:p>
            <a:endParaRPr lang="ko-KR" altLang="en-US" sz="2700"/>
          </a:p>
        </p:txBody>
      </p:sp>
      <p:sp>
        <p:nvSpPr>
          <p:cNvPr id="9" name="Pentagon 10"/>
          <p:cNvSpPr/>
          <p:nvPr/>
        </p:nvSpPr>
        <p:spPr>
          <a:xfrm>
            <a:off x="6865962" y="4059101"/>
            <a:ext cx="1898526" cy="484632"/>
          </a:xfrm>
          <a:prstGeom prst="homePlate">
            <a:avLst/>
          </a:prstGeom>
          <a:solidFill>
            <a:schemeClr val="bg1"/>
          </a:solidFill>
          <a:ln w="381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12" name="TextBox 11"/>
          <p:cNvSpPr txBox="1"/>
          <p:nvPr/>
        </p:nvSpPr>
        <p:spPr>
          <a:xfrm>
            <a:off x="7549890" y="4802317"/>
            <a:ext cx="3450554" cy="369332"/>
          </a:xfrm>
          <a:prstGeom prst="rect">
            <a:avLst/>
          </a:prstGeom>
          <a:noFill/>
        </p:spPr>
        <p:txBody>
          <a:bodyPr wrap="square" rtlCol="0">
            <a:spAutoFit/>
          </a:bodyPr>
          <a:lstStyle/>
          <a:p>
            <a:pPr algn="just"/>
            <a:r>
              <a:rPr lang="en-US" dirty="0"/>
              <a:t>Adhering to company policies.</a:t>
            </a:r>
            <a:endParaRPr lang="ko-KR" altLang="en-US" sz="1200" b="1" dirty="0">
              <a:solidFill>
                <a:schemeClr val="tx1">
                  <a:lumMod val="75000"/>
                  <a:lumOff val="25000"/>
                </a:schemeClr>
              </a:solidFill>
              <a:cs typeface="Arial" panose="020B0604020202020204" pitchFamily="34" charset="0"/>
            </a:endParaRPr>
          </a:p>
        </p:txBody>
      </p:sp>
      <p:sp>
        <p:nvSpPr>
          <p:cNvPr id="13" name="Pentagon 14"/>
          <p:cNvSpPr/>
          <p:nvPr/>
        </p:nvSpPr>
        <p:spPr>
          <a:xfrm>
            <a:off x="6456040" y="3274505"/>
            <a:ext cx="1898526" cy="484632"/>
          </a:xfrm>
          <a:prstGeom prst="homePlate">
            <a:avLst/>
          </a:prstGeom>
          <a:solidFill>
            <a:schemeClr val="bg1"/>
          </a:solid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14" name="Pentagon 15"/>
          <p:cNvSpPr/>
          <p:nvPr/>
        </p:nvSpPr>
        <p:spPr>
          <a:xfrm flipH="1">
            <a:off x="3415406" y="4059101"/>
            <a:ext cx="1898526" cy="484632"/>
          </a:xfrm>
          <a:prstGeom prst="homePlate">
            <a:avLst/>
          </a:prstGeom>
          <a:solidFill>
            <a:schemeClr val="bg1"/>
          </a:solidFill>
          <a:ln w="381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15" name="Pentagon 16"/>
          <p:cNvSpPr/>
          <p:nvPr/>
        </p:nvSpPr>
        <p:spPr>
          <a:xfrm flipH="1">
            <a:off x="3818906" y="3274505"/>
            <a:ext cx="1898526" cy="484632"/>
          </a:xfrm>
          <a:prstGeom prst="homePlate">
            <a:avLst/>
          </a:prstGeom>
          <a:solidFill>
            <a:schemeClr val="bg1"/>
          </a:solid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18" name="TextBox 17"/>
          <p:cNvSpPr txBox="1"/>
          <p:nvPr/>
        </p:nvSpPr>
        <p:spPr>
          <a:xfrm>
            <a:off x="1349061" y="4802317"/>
            <a:ext cx="3375591" cy="646331"/>
          </a:xfrm>
          <a:prstGeom prst="rect">
            <a:avLst/>
          </a:prstGeom>
          <a:noFill/>
        </p:spPr>
        <p:txBody>
          <a:bodyPr wrap="square" rtlCol="0">
            <a:spAutoFit/>
          </a:bodyPr>
          <a:lstStyle/>
          <a:p>
            <a:pPr lvl="0" algn="just"/>
            <a:r>
              <a:rPr lang="en-US" dirty="0"/>
              <a:t>Assisting other members of the team during peak times. </a:t>
            </a:r>
          </a:p>
        </p:txBody>
      </p:sp>
      <p:sp>
        <p:nvSpPr>
          <p:cNvPr id="21" name="TextBox 20"/>
          <p:cNvSpPr txBox="1"/>
          <p:nvPr/>
        </p:nvSpPr>
        <p:spPr>
          <a:xfrm>
            <a:off x="8453299" y="3037257"/>
            <a:ext cx="2552858" cy="892552"/>
          </a:xfrm>
          <a:prstGeom prst="rect">
            <a:avLst/>
          </a:prstGeom>
          <a:noFill/>
        </p:spPr>
        <p:txBody>
          <a:bodyPr wrap="square" rtlCol="0">
            <a:spAutoFit/>
          </a:bodyPr>
          <a:lstStyle/>
          <a:p>
            <a:pPr lvl="0" algn="ctr"/>
            <a:r>
              <a:rPr lang="en-US" dirty="0"/>
              <a:t>Processing dealings appropriately </a:t>
            </a:r>
            <a:r>
              <a:rPr lang="en-US" sz="1600" dirty="0"/>
              <a:t>(Lounsbury et al., 2020).</a:t>
            </a:r>
            <a:endParaRPr lang="en-US" dirty="0"/>
          </a:p>
        </p:txBody>
      </p:sp>
      <p:sp>
        <p:nvSpPr>
          <p:cNvPr id="24" name="TextBox 23"/>
          <p:cNvSpPr txBox="1"/>
          <p:nvPr/>
        </p:nvSpPr>
        <p:spPr>
          <a:xfrm>
            <a:off x="1045691" y="3211834"/>
            <a:ext cx="2680576" cy="646331"/>
          </a:xfrm>
          <a:prstGeom prst="rect">
            <a:avLst/>
          </a:prstGeom>
          <a:noFill/>
        </p:spPr>
        <p:txBody>
          <a:bodyPr wrap="square" rtlCol="0">
            <a:spAutoFit/>
          </a:bodyPr>
          <a:lstStyle/>
          <a:p>
            <a:pPr lvl="0" algn="just"/>
            <a:r>
              <a:rPr lang="en-US" dirty="0"/>
              <a:t>Providing a proficient client experience.</a:t>
            </a:r>
          </a:p>
        </p:txBody>
      </p:sp>
      <p:sp>
        <p:nvSpPr>
          <p:cNvPr id="27" name="TextBox 26"/>
          <p:cNvSpPr txBox="1"/>
          <p:nvPr/>
        </p:nvSpPr>
        <p:spPr>
          <a:xfrm>
            <a:off x="4586691" y="1847940"/>
            <a:ext cx="3100314" cy="369332"/>
          </a:xfrm>
          <a:prstGeom prst="rect">
            <a:avLst/>
          </a:prstGeom>
          <a:noFill/>
        </p:spPr>
        <p:txBody>
          <a:bodyPr wrap="square" rtlCol="0">
            <a:spAutoFit/>
          </a:bodyPr>
          <a:lstStyle/>
          <a:p>
            <a:pPr lvl="0" algn="ctr"/>
            <a:r>
              <a:rPr lang="en-US" dirty="0"/>
              <a:t>Restocking stuff as needed.</a:t>
            </a:r>
          </a:p>
        </p:txBody>
      </p:sp>
      <p:sp>
        <p:nvSpPr>
          <p:cNvPr id="28" name="Pentagon 30"/>
          <p:cNvSpPr/>
          <p:nvPr/>
        </p:nvSpPr>
        <p:spPr>
          <a:xfrm>
            <a:off x="4476002" y="2470860"/>
            <a:ext cx="3211003" cy="484632"/>
          </a:xfrm>
          <a:custGeom>
            <a:avLst/>
            <a:gdLst/>
            <a:ahLst/>
            <a:cxnLst/>
            <a:rect l="l" t="t" r="r" b="b"/>
            <a:pathLst>
              <a:path w="3211003" h="484632">
                <a:moveTo>
                  <a:pt x="242316" y="0"/>
                </a:moveTo>
                <a:lnTo>
                  <a:pt x="1591003" y="0"/>
                </a:lnTo>
                <a:lnTo>
                  <a:pt x="1620000" y="0"/>
                </a:lnTo>
                <a:lnTo>
                  <a:pt x="2968687" y="0"/>
                </a:lnTo>
                <a:lnTo>
                  <a:pt x="3211003" y="242316"/>
                </a:lnTo>
                <a:lnTo>
                  <a:pt x="2968687" y="484632"/>
                </a:lnTo>
                <a:lnTo>
                  <a:pt x="1620000" y="484632"/>
                </a:lnTo>
                <a:lnTo>
                  <a:pt x="1591003" y="484632"/>
                </a:lnTo>
                <a:lnTo>
                  <a:pt x="242316" y="484632"/>
                </a:lnTo>
                <a:lnTo>
                  <a:pt x="0" y="242316"/>
                </a:lnTo>
                <a:close/>
              </a:path>
            </a:pathLst>
          </a:custGeom>
          <a:solidFill>
            <a:schemeClr val="accent1"/>
          </a:solid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p:txBody>
          <a:bodyPr>
            <a:normAutofit/>
          </a:bodyPr>
          <a:lstStyle/>
          <a:p>
            <a:r>
              <a:rPr lang="en-US" sz="4000" b="1" dirty="0">
                <a:solidFill>
                  <a:schemeClr val="accent1"/>
                </a:solidFill>
                <a:latin typeface="Arial" panose="020B0604020202020204" pitchFamily="34" charset="0"/>
              </a:rPr>
              <a:t>Candidate Criteria</a:t>
            </a:r>
          </a:p>
        </p:txBody>
      </p:sp>
      <p:sp>
        <p:nvSpPr>
          <p:cNvPr id="34" name="TextBox 33"/>
          <p:cNvSpPr txBox="1"/>
          <p:nvPr/>
        </p:nvSpPr>
        <p:spPr>
          <a:xfrm>
            <a:off x="836574" y="5204838"/>
            <a:ext cx="2799523" cy="369332"/>
          </a:xfrm>
          <a:prstGeom prst="rect">
            <a:avLst/>
          </a:prstGeom>
          <a:noFill/>
        </p:spPr>
        <p:txBody>
          <a:bodyPr wrap="square" rtlCol="0">
            <a:spAutoFit/>
          </a:bodyPr>
          <a:lstStyle/>
          <a:p>
            <a:pPr algn="r"/>
            <a:r>
              <a:rPr lang="en-US" altLang="ko-KR" dirty="0">
                <a:solidFill>
                  <a:schemeClr val="tx1">
                    <a:lumMod val="75000"/>
                    <a:lumOff val="25000"/>
                  </a:schemeClr>
                </a:solidFill>
                <a:latin typeface="Arial" panose="020B0604020202020204" pitchFamily="34" charset="0"/>
                <a:cs typeface="Arial" panose="020B0604020202020204" pitchFamily="34" charset="0"/>
              </a:rPr>
              <a:t>Flexible and Trustworthy</a:t>
            </a:r>
            <a:endParaRPr lang="ko-KR" altLang="en-US" dirty="0">
              <a:solidFill>
                <a:schemeClr val="tx1">
                  <a:lumMod val="75000"/>
                  <a:lumOff val="25000"/>
                </a:schemeClr>
              </a:solidFill>
              <a:latin typeface="Arial" panose="020B0604020202020204" pitchFamily="34" charset="0"/>
              <a:cs typeface="Arial" panose="020B0604020202020204" pitchFamily="34" charset="0"/>
            </a:endParaRPr>
          </a:p>
        </p:txBody>
      </p:sp>
      <p:sp>
        <p:nvSpPr>
          <p:cNvPr id="37" name="TextBox 36"/>
          <p:cNvSpPr txBox="1"/>
          <p:nvPr/>
        </p:nvSpPr>
        <p:spPr>
          <a:xfrm>
            <a:off x="657672" y="1844520"/>
            <a:ext cx="3158778" cy="369332"/>
          </a:xfrm>
          <a:prstGeom prst="rect">
            <a:avLst/>
          </a:prstGeom>
          <a:noFill/>
        </p:spPr>
        <p:txBody>
          <a:bodyPr wrap="square" rtlCol="0">
            <a:spAutoFit/>
          </a:bodyPr>
          <a:lstStyle/>
          <a:p>
            <a:pPr algn="ctr"/>
            <a:r>
              <a:rPr lang="en-US" dirty="0"/>
              <a:t>Effective interpersonal skills</a:t>
            </a:r>
            <a:endParaRPr lang="ko-KR" altLang="en-US" sz="1200" b="1" dirty="0">
              <a:solidFill>
                <a:schemeClr val="tx1">
                  <a:lumMod val="75000"/>
                  <a:lumOff val="25000"/>
                </a:schemeClr>
              </a:solidFill>
              <a:cs typeface="Arial" panose="020B0604020202020204" pitchFamily="34" charset="0"/>
            </a:endParaRPr>
          </a:p>
        </p:txBody>
      </p:sp>
      <p:sp>
        <p:nvSpPr>
          <p:cNvPr id="40" name="TextBox 39"/>
          <p:cNvSpPr txBox="1"/>
          <p:nvPr/>
        </p:nvSpPr>
        <p:spPr>
          <a:xfrm>
            <a:off x="8544716" y="2624297"/>
            <a:ext cx="2792366" cy="861774"/>
          </a:xfrm>
          <a:prstGeom prst="rect">
            <a:avLst/>
          </a:prstGeom>
          <a:noFill/>
        </p:spPr>
        <p:txBody>
          <a:bodyPr wrap="square" rtlCol="0">
            <a:spAutoFit/>
          </a:bodyPr>
          <a:lstStyle/>
          <a:p>
            <a:r>
              <a:rPr lang="en-US" dirty="0"/>
              <a:t>Competence in teamwork</a:t>
            </a:r>
          </a:p>
          <a:p>
            <a:pPr algn="ctr"/>
            <a:r>
              <a:rPr lang="en-US" sz="1600" dirty="0"/>
              <a:t>(</a:t>
            </a:r>
            <a:r>
              <a:rPr lang="en-US" sz="1600" dirty="0" err="1"/>
              <a:t>Hebles</a:t>
            </a:r>
            <a:r>
              <a:rPr lang="en-US" sz="1600" dirty="0"/>
              <a:t>, Yaniz-Álvarez-de-</a:t>
            </a:r>
            <a:r>
              <a:rPr lang="en-US" sz="1600" dirty="0" err="1"/>
              <a:t>Eulate</a:t>
            </a:r>
            <a:r>
              <a:rPr lang="en-US" sz="1600" dirty="0"/>
              <a:t> and Jara, 2019)</a:t>
            </a:r>
            <a:endParaRPr lang="ko-KR" altLang="en-US" sz="1100" b="1" dirty="0">
              <a:solidFill>
                <a:schemeClr val="tx1">
                  <a:lumMod val="75000"/>
                  <a:lumOff val="25000"/>
                </a:schemeClr>
              </a:solidFill>
              <a:cs typeface="Arial" panose="020B0604020202020204" pitchFamily="34" charset="0"/>
            </a:endParaRPr>
          </a:p>
        </p:txBody>
      </p:sp>
      <p:sp>
        <p:nvSpPr>
          <p:cNvPr id="43" name="TextBox 42"/>
          <p:cNvSpPr txBox="1"/>
          <p:nvPr/>
        </p:nvSpPr>
        <p:spPr>
          <a:xfrm>
            <a:off x="8544716" y="4344657"/>
            <a:ext cx="2792366" cy="369332"/>
          </a:xfrm>
          <a:prstGeom prst="rect">
            <a:avLst/>
          </a:prstGeom>
          <a:noFill/>
        </p:spPr>
        <p:txBody>
          <a:bodyPr wrap="square" rtlCol="0">
            <a:spAutoFit/>
          </a:bodyPr>
          <a:lstStyle/>
          <a:p>
            <a:r>
              <a:rPr lang="en-US" altLang="ko-KR" dirty="0">
                <a:solidFill>
                  <a:schemeClr val="tx1">
                    <a:lumMod val="75000"/>
                    <a:lumOff val="25000"/>
                  </a:schemeClr>
                </a:solidFill>
                <a:latin typeface="Arial" panose="020B0604020202020204" pitchFamily="34" charset="0"/>
                <a:cs typeface="Arial" panose="020B0604020202020204" pitchFamily="34" charset="0"/>
              </a:rPr>
              <a:t>Numerical Proficiency</a:t>
            </a:r>
            <a:endParaRPr lang="ko-KR" altLang="en-US" dirty="0">
              <a:solidFill>
                <a:schemeClr val="tx1">
                  <a:lumMod val="75000"/>
                  <a:lumOff val="25000"/>
                </a:schemeClr>
              </a:solidFill>
              <a:latin typeface="Arial" panose="020B0604020202020204" pitchFamily="34" charset="0"/>
              <a:cs typeface="Arial" panose="020B0604020202020204" pitchFamily="34" charset="0"/>
            </a:endParaRPr>
          </a:p>
        </p:txBody>
      </p:sp>
      <p:sp>
        <p:nvSpPr>
          <p:cNvPr id="46" name="TextBox 45"/>
          <p:cNvSpPr txBox="1"/>
          <p:nvPr/>
        </p:nvSpPr>
        <p:spPr>
          <a:xfrm>
            <a:off x="836574" y="3484477"/>
            <a:ext cx="2799523" cy="369332"/>
          </a:xfrm>
          <a:prstGeom prst="rect">
            <a:avLst/>
          </a:prstGeom>
          <a:noFill/>
        </p:spPr>
        <p:txBody>
          <a:bodyPr wrap="square" rtlCol="0">
            <a:spAutoFit/>
          </a:bodyPr>
          <a:lstStyle/>
          <a:p>
            <a:pPr algn="r"/>
            <a:r>
              <a:rPr lang="en-US" dirty="0"/>
              <a:t>Writing proficiency</a:t>
            </a:r>
            <a:endParaRPr lang="ko-KR" altLang="en-US" sz="1200" b="1" dirty="0">
              <a:solidFill>
                <a:schemeClr val="tx1">
                  <a:lumMod val="75000"/>
                  <a:lumOff val="25000"/>
                </a:schemeClr>
              </a:solidFill>
              <a:cs typeface="Arial" panose="020B0604020202020204" pitchFamily="34" charset="0"/>
            </a:endParaRPr>
          </a:p>
        </p:txBody>
      </p:sp>
      <p:cxnSp>
        <p:nvCxnSpPr>
          <p:cNvPr id="47" name="Elbow Connector 47"/>
          <p:cNvCxnSpPr>
            <a:endCxn id="46" idx="3"/>
          </p:cNvCxnSpPr>
          <p:nvPr/>
        </p:nvCxnSpPr>
        <p:spPr>
          <a:xfrm rot="10800000">
            <a:off x="3636098" y="3669144"/>
            <a:ext cx="2455709" cy="718783"/>
          </a:xfrm>
          <a:prstGeom prst="bentConnector3">
            <a:avLst>
              <a:gd name="adj1" fmla="val 50000"/>
            </a:avLst>
          </a:prstGeom>
          <a:ln w="25400">
            <a:solidFill>
              <a:schemeClr val="accent1"/>
            </a:solidFill>
            <a:prstDash val="sysDot"/>
            <a:tailEnd type="arrow"/>
          </a:ln>
        </p:spPr>
        <p:style>
          <a:lnRef idx="1">
            <a:schemeClr val="accent1"/>
          </a:lnRef>
          <a:fillRef idx="0">
            <a:schemeClr val="accent1"/>
          </a:fillRef>
          <a:effectRef idx="0">
            <a:schemeClr val="accent1"/>
          </a:effectRef>
          <a:fontRef idx="minor">
            <a:schemeClr val="tx1"/>
          </a:fontRef>
        </p:style>
      </p:cxnSp>
      <p:cxnSp>
        <p:nvCxnSpPr>
          <p:cNvPr id="48" name="Elbow Connector 50"/>
          <p:cNvCxnSpPr/>
          <p:nvPr/>
        </p:nvCxnSpPr>
        <p:spPr>
          <a:xfrm rot="10800000">
            <a:off x="3816450" y="2057371"/>
            <a:ext cx="2095000" cy="600176"/>
          </a:xfrm>
          <a:prstGeom prst="bentConnector3">
            <a:avLst>
              <a:gd name="adj1" fmla="val 50000"/>
            </a:avLst>
          </a:prstGeom>
          <a:ln w="25400">
            <a:solidFill>
              <a:schemeClr val="accent3"/>
            </a:solidFill>
            <a:prstDash val="sysDot"/>
            <a:tailEnd type="arrow"/>
          </a:ln>
        </p:spPr>
        <p:style>
          <a:lnRef idx="1">
            <a:schemeClr val="accent1"/>
          </a:lnRef>
          <a:fillRef idx="0">
            <a:schemeClr val="accent1"/>
          </a:fillRef>
          <a:effectRef idx="0">
            <a:schemeClr val="accent1"/>
          </a:effectRef>
          <a:fontRef idx="minor">
            <a:schemeClr val="tx1"/>
          </a:fontRef>
        </p:style>
      </p:cxnSp>
      <p:grpSp>
        <p:nvGrpSpPr>
          <p:cNvPr id="49" name="그룹 17"/>
          <p:cNvGrpSpPr/>
          <p:nvPr/>
        </p:nvGrpSpPr>
        <p:grpSpPr>
          <a:xfrm>
            <a:off x="4391591" y="1699508"/>
            <a:ext cx="3461258" cy="4909285"/>
            <a:chOff x="4391588" y="1699505"/>
            <a:chExt cx="3461258" cy="4909284"/>
          </a:xfrm>
        </p:grpSpPr>
        <p:sp>
          <p:nvSpPr>
            <p:cNvPr id="50" name="Trapezoid 22"/>
            <p:cNvSpPr/>
            <p:nvPr/>
          </p:nvSpPr>
          <p:spPr>
            <a:xfrm>
              <a:off x="4391588" y="4974148"/>
              <a:ext cx="2156118" cy="1634641"/>
            </a:xfrm>
            <a:custGeom>
              <a:avLst/>
              <a:gdLst/>
              <a:ahLst/>
              <a:cxnLst/>
              <a:rect l="l" t="t" r="r" b="b"/>
              <a:pathLst>
                <a:path w="2156118" h="1634641">
                  <a:moveTo>
                    <a:pt x="558525" y="0"/>
                  </a:moveTo>
                  <a:cubicBezTo>
                    <a:pt x="815259" y="90400"/>
                    <a:pt x="1107060" y="140890"/>
                    <a:pt x="1416381" y="140890"/>
                  </a:cubicBezTo>
                  <a:lnTo>
                    <a:pt x="1507965" y="136242"/>
                  </a:lnTo>
                  <a:cubicBezTo>
                    <a:pt x="1571260" y="753781"/>
                    <a:pt x="1813208" y="1287759"/>
                    <a:pt x="2156118" y="1627939"/>
                  </a:cubicBezTo>
                  <a:lnTo>
                    <a:pt x="742586" y="1634641"/>
                  </a:lnTo>
                  <a:lnTo>
                    <a:pt x="783473" y="1482794"/>
                  </a:lnTo>
                  <a:cubicBezTo>
                    <a:pt x="735436" y="1526015"/>
                    <a:pt x="755164" y="1524973"/>
                    <a:pt x="696702" y="1536226"/>
                  </a:cubicBezTo>
                  <a:lnTo>
                    <a:pt x="360265" y="1531873"/>
                  </a:lnTo>
                  <a:cubicBezTo>
                    <a:pt x="91900" y="1475400"/>
                    <a:pt x="78958" y="1364828"/>
                    <a:pt x="859" y="1187861"/>
                  </a:cubicBezTo>
                  <a:cubicBezTo>
                    <a:pt x="-5078" y="1012055"/>
                    <a:pt x="20262" y="959203"/>
                    <a:pt x="61239" y="837496"/>
                  </a:cubicBezTo>
                  <a:lnTo>
                    <a:pt x="182001" y="766286"/>
                  </a:lnTo>
                  <a:cubicBezTo>
                    <a:pt x="259540" y="604620"/>
                    <a:pt x="389206" y="374100"/>
                    <a:pt x="466746" y="340305"/>
                  </a:cubicBezTo>
                  <a:cubicBezTo>
                    <a:pt x="464918" y="303795"/>
                    <a:pt x="439632" y="264826"/>
                    <a:pt x="461262" y="230774"/>
                  </a:cubicBezTo>
                  <a:cubicBezTo>
                    <a:pt x="491633" y="197339"/>
                    <a:pt x="501153" y="210624"/>
                    <a:pt x="526312" y="196860"/>
                  </a:cubicBezTo>
                  <a:lnTo>
                    <a:pt x="515073" y="140661"/>
                  </a:lnTo>
                  <a:cubicBezTo>
                    <a:pt x="552756" y="107515"/>
                    <a:pt x="530493" y="133386"/>
                    <a:pt x="560358" y="87944"/>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51" name="Trapezoid 22"/>
            <p:cNvSpPr/>
            <p:nvPr/>
          </p:nvSpPr>
          <p:spPr>
            <a:xfrm>
              <a:off x="5539006" y="1699505"/>
              <a:ext cx="1759822" cy="1491930"/>
            </a:xfrm>
            <a:custGeom>
              <a:avLst/>
              <a:gdLst/>
              <a:ahLst/>
              <a:cxnLst/>
              <a:rect l="l" t="t" r="r" b="b"/>
              <a:pathLst>
                <a:path w="1759822" h="1491930">
                  <a:moveTo>
                    <a:pt x="879911" y="0"/>
                  </a:moveTo>
                  <a:lnTo>
                    <a:pt x="1759822" y="483755"/>
                  </a:lnTo>
                  <a:lnTo>
                    <a:pt x="1626857" y="556857"/>
                  </a:lnTo>
                  <a:lnTo>
                    <a:pt x="1626857" y="957160"/>
                  </a:lnTo>
                  <a:cubicBezTo>
                    <a:pt x="1647975" y="967781"/>
                    <a:pt x="1661924" y="989817"/>
                    <a:pt x="1661924" y="1015110"/>
                  </a:cubicBezTo>
                  <a:cubicBezTo>
                    <a:pt x="1661924" y="1040155"/>
                    <a:pt x="1648247" y="1062005"/>
                    <a:pt x="1627427" y="1072676"/>
                  </a:cubicBezTo>
                  <a:lnTo>
                    <a:pt x="1630074" y="1072676"/>
                  </a:lnTo>
                  <a:lnTo>
                    <a:pt x="1674046" y="1491930"/>
                  </a:lnTo>
                  <a:lnTo>
                    <a:pt x="1523254" y="1491930"/>
                  </a:lnTo>
                  <a:lnTo>
                    <a:pt x="1523254" y="1414835"/>
                  </a:lnTo>
                  <a:lnTo>
                    <a:pt x="1559141" y="1072676"/>
                  </a:lnTo>
                  <a:lnTo>
                    <a:pt x="1561788" y="1072676"/>
                  </a:lnTo>
                  <a:cubicBezTo>
                    <a:pt x="1540968" y="1062005"/>
                    <a:pt x="1527290" y="1040155"/>
                    <a:pt x="1527290" y="1015110"/>
                  </a:cubicBezTo>
                  <a:cubicBezTo>
                    <a:pt x="1527290" y="989817"/>
                    <a:pt x="1541240" y="967781"/>
                    <a:pt x="1562357" y="957160"/>
                  </a:cubicBezTo>
                  <a:lnTo>
                    <a:pt x="1562357" y="592318"/>
                  </a:lnTo>
                  <a:lnTo>
                    <a:pt x="1406686" y="756650"/>
                  </a:lnTo>
                  <a:lnTo>
                    <a:pt x="1406686" y="1027701"/>
                  </a:lnTo>
                  <a:cubicBezTo>
                    <a:pt x="1237521" y="1136357"/>
                    <a:pt x="1035980" y="1197630"/>
                    <a:pt x="820128" y="1197630"/>
                  </a:cubicBezTo>
                  <a:cubicBezTo>
                    <a:pt x="654913" y="1197630"/>
                    <a:pt x="498082" y="1161733"/>
                    <a:pt x="357461" y="1096324"/>
                  </a:cubicBezTo>
                  <a:cubicBezTo>
                    <a:pt x="358384" y="1092118"/>
                    <a:pt x="359913" y="1088133"/>
                    <a:pt x="361487" y="1084162"/>
                  </a:cubicBezTo>
                  <a:cubicBezTo>
                    <a:pt x="358803" y="1082831"/>
                    <a:pt x="355968" y="1082107"/>
                    <a:pt x="353136" y="1081396"/>
                  </a:cubicBezTo>
                  <a:lnTo>
                    <a:pt x="353136" y="756650"/>
                  </a:lnTo>
                  <a:lnTo>
                    <a:pt x="0" y="483755"/>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dirty="0"/>
            </a:p>
          </p:txBody>
        </p:sp>
        <p:sp>
          <p:nvSpPr>
            <p:cNvPr id="52" name="Trapezoid 22"/>
            <p:cNvSpPr/>
            <p:nvPr/>
          </p:nvSpPr>
          <p:spPr>
            <a:xfrm>
              <a:off x="5785789" y="2779559"/>
              <a:ext cx="1291337" cy="1262595"/>
            </a:xfrm>
            <a:custGeom>
              <a:avLst/>
              <a:gdLst/>
              <a:ahLst/>
              <a:cxnLst/>
              <a:rect l="l" t="t" r="r" b="b"/>
              <a:pathLst>
                <a:path w="1291337" h="1262595">
                  <a:moveTo>
                    <a:pt x="1291337" y="387134"/>
                  </a:moveTo>
                  <a:lnTo>
                    <a:pt x="1291337" y="464229"/>
                  </a:lnTo>
                  <a:lnTo>
                    <a:pt x="1283251" y="464229"/>
                  </a:lnTo>
                  <a:close/>
                  <a:moveTo>
                    <a:pt x="1174769" y="0"/>
                  </a:moveTo>
                  <a:lnTo>
                    <a:pt x="1174769" y="18541"/>
                  </a:lnTo>
                  <a:lnTo>
                    <a:pt x="1163647" y="22750"/>
                  </a:lnTo>
                  <a:cubicBezTo>
                    <a:pt x="1220924" y="128978"/>
                    <a:pt x="1233895" y="263109"/>
                    <a:pt x="1204293" y="412060"/>
                  </a:cubicBezTo>
                  <a:cubicBezTo>
                    <a:pt x="1245921" y="411719"/>
                    <a:pt x="1282339" y="391704"/>
                    <a:pt x="1279660" y="482348"/>
                  </a:cubicBezTo>
                  <a:cubicBezTo>
                    <a:pt x="1271045" y="607334"/>
                    <a:pt x="1199876" y="781499"/>
                    <a:pt x="1157378" y="776155"/>
                  </a:cubicBezTo>
                  <a:cubicBezTo>
                    <a:pt x="1130754" y="771015"/>
                    <a:pt x="1114555" y="746201"/>
                    <a:pt x="1093142" y="731225"/>
                  </a:cubicBezTo>
                  <a:cubicBezTo>
                    <a:pt x="1057920" y="826172"/>
                    <a:pt x="1048762" y="930956"/>
                    <a:pt x="987476" y="1016066"/>
                  </a:cubicBezTo>
                  <a:lnTo>
                    <a:pt x="1080043" y="1097389"/>
                  </a:lnTo>
                  <a:cubicBezTo>
                    <a:pt x="1114436" y="1141334"/>
                    <a:pt x="1162490" y="1210866"/>
                    <a:pt x="1225666" y="1262595"/>
                  </a:cubicBezTo>
                  <a:cubicBezTo>
                    <a:pt x="974323" y="1220492"/>
                    <a:pt x="716748" y="1143359"/>
                    <a:pt x="462129" y="1031358"/>
                  </a:cubicBezTo>
                  <a:cubicBezTo>
                    <a:pt x="354612" y="984063"/>
                    <a:pt x="251323" y="932179"/>
                    <a:pt x="153638" y="874571"/>
                  </a:cubicBezTo>
                  <a:cubicBezTo>
                    <a:pt x="133161" y="823672"/>
                    <a:pt x="122381" y="764476"/>
                    <a:pt x="119504" y="688499"/>
                  </a:cubicBezTo>
                  <a:cubicBezTo>
                    <a:pt x="86110" y="702998"/>
                    <a:pt x="63141" y="722415"/>
                    <a:pt x="34959" y="621336"/>
                  </a:cubicBezTo>
                  <a:cubicBezTo>
                    <a:pt x="25584" y="567185"/>
                    <a:pt x="-54165" y="281884"/>
                    <a:pt x="64172" y="333473"/>
                  </a:cubicBezTo>
                  <a:cubicBezTo>
                    <a:pt x="80394" y="252314"/>
                    <a:pt x="91942" y="157335"/>
                    <a:pt x="125544" y="68623"/>
                  </a:cubicBezTo>
                  <a:cubicBezTo>
                    <a:pt x="266165" y="134032"/>
                    <a:pt x="422996" y="169929"/>
                    <a:pt x="588211" y="169929"/>
                  </a:cubicBezTo>
                  <a:cubicBezTo>
                    <a:pt x="804063" y="169929"/>
                    <a:pt x="1005604" y="108656"/>
                    <a:pt x="1174769"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53" name="Trapezoid 22"/>
            <p:cNvSpPr/>
            <p:nvPr/>
          </p:nvSpPr>
          <p:spPr>
            <a:xfrm>
              <a:off x="4972448" y="3697688"/>
              <a:ext cx="2580757" cy="1374688"/>
            </a:xfrm>
            <a:custGeom>
              <a:avLst/>
              <a:gdLst/>
              <a:ahLst/>
              <a:cxnLst/>
              <a:rect l="l" t="t" r="r" b="b"/>
              <a:pathLst>
                <a:path w="2580757" h="1374688">
                  <a:moveTo>
                    <a:pt x="964280" y="0"/>
                  </a:moveTo>
                  <a:cubicBezTo>
                    <a:pt x="1061964" y="57608"/>
                    <a:pt x="1165254" y="109492"/>
                    <a:pt x="1272771" y="156787"/>
                  </a:cubicBezTo>
                  <a:cubicBezTo>
                    <a:pt x="1527390" y="268789"/>
                    <a:pt x="1784965" y="345921"/>
                    <a:pt x="2036307" y="388024"/>
                  </a:cubicBezTo>
                  <a:cubicBezTo>
                    <a:pt x="2071170" y="421655"/>
                    <a:pt x="2112399" y="447822"/>
                    <a:pt x="2158337" y="459740"/>
                  </a:cubicBezTo>
                  <a:cubicBezTo>
                    <a:pt x="2299568" y="498279"/>
                    <a:pt x="2455123" y="549367"/>
                    <a:pt x="2580757" y="609405"/>
                  </a:cubicBezTo>
                  <a:cubicBezTo>
                    <a:pt x="2295218" y="1059447"/>
                    <a:pt x="1631701" y="1374688"/>
                    <a:pt x="858792" y="1374688"/>
                  </a:cubicBezTo>
                  <a:cubicBezTo>
                    <a:pt x="549471" y="1374688"/>
                    <a:pt x="257670" y="1324198"/>
                    <a:pt x="936" y="1233798"/>
                  </a:cubicBezTo>
                  <a:lnTo>
                    <a:pt x="0" y="1188902"/>
                  </a:lnTo>
                  <a:cubicBezTo>
                    <a:pt x="23602" y="1159565"/>
                    <a:pt x="28959" y="1162194"/>
                    <a:pt x="70806" y="1100888"/>
                  </a:cubicBezTo>
                  <a:cubicBezTo>
                    <a:pt x="94879" y="1029148"/>
                    <a:pt x="100707" y="851670"/>
                    <a:pt x="174300" y="779930"/>
                  </a:cubicBezTo>
                  <a:cubicBezTo>
                    <a:pt x="218445" y="717189"/>
                    <a:pt x="304292" y="723303"/>
                    <a:pt x="369289" y="694990"/>
                  </a:cubicBezTo>
                  <a:cubicBezTo>
                    <a:pt x="589400" y="620074"/>
                    <a:pt x="783446" y="599257"/>
                    <a:pt x="1000951" y="509587"/>
                  </a:cubicBezTo>
                  <a:cubicBezTo>
                    <a:pt x="1031594" y="492835"/>
                    <a:pt x="1046599" y="439197"/>
                    <a:pt x="1082454" y="329000"/>
                  </a:cubicBezTo>
                  <a:lnTo>
                    <a:pt x="1075069" y="182531"/>
                  </a:lnTo>
                  <a:cubicBezTo>
                    <a:pt x="1024247" y="121488"/>
                    <a:pt x="986720" y="67500"/>
                    <a:pt x="96428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54" name="Trapezoid 22"/>
            <p:cNvSpPr/>
            <p:nvPr/>
          </p:nvSpPr>
          <p:spPr>
            <a:xfrm>
              <a:off x="5951985" y="4356457"/>
              <a:ext cx="1900861" cy="2252332"/>
            </a:xfrm>
            <a:custGeom>
              <a:avLst/>
              <a:gdLst/>
              <a:ahLst/>
              <a:cxnLst/>
              <a:rect l="l" t="t" r="r" b="b"/>
              <a:pathLst>
                <a:path w="1900861" h="2252332">
                  <a:moveTo>
                    <a:pt x="1630381" y="0"/>
                  </a:moveTo>
                  <a:cubicBezTo>
                    <a:pt x="1705290" y="35739"/>
                    <a:pt x="1769558" y="74677"/>
                    <a:pt x="1813833" y="116016"/>
                  </a:cubicBezTo>
                  <a:cubicBezTo>
                    <a:pt x="1941182" y="366789"/>
                    <a:pt x="1891300" y="374114"/>
                    <a:pt x="1890938" y="588002"/>
                  </a:cubicBezTo>
                  <a:cubicBezTo>
                    <a:pt x="1844475" y="751802"/>
                    <a:pt x="1881417" y="817240"/>
                    <a:pt x="1842774" y="963827"/>
                  </a:cubicBezTo>
                  <a:cubicBezTo>
                    <a:pt x="1790990" y="1152321"/>
                    <a:pt x="1728781" y="1244911"/>
                    <a:pt x="1679604" y="1347337"/>
                  </a:cubicBezTo>
                  <a:cubicBezTo>
                    <a:pt x="1619658" y="1492268"/>
                    <a:pt x="1640509" y="1521624"/>
                    <a:pt x="1624871" y="1600160"/>
                  </a:cubicBezTo>
                  <a:lnTo>
                    <a:pt x="1567097" y="1638481"/>
                  </a:lnTo>
                  <a:cubicBezTo>
                    <a:pt x="1592202" y="1734503"/>
                    <a:pt x="1580816" y="1732164"/>
                    <a:pt x="1585070" y="1810973"/>
                  </a:cubicBezTo>
                  <a:cubicBezTo>
                    <a:pt x="1547567" y="1894683"/>
                    <a:pt x="1541341" y="1914458"/>
                    <a:pt x="1519477" y="1978496"/>
                  </a:cubicBezTo>
                  <a:lnTo>
                    <a:pt x="1557486" y="2248020"/>
                  </a:lnTo>
                  <a:lnTo>
                    <a:pt x="648153" y="2252332"/>
                  </a:lnTo>
                  <a:cubicBezTo>
                    <a:pt x="305243" y="1912152"/>
                    <a:pt x="63295" y="1378174"/>
                    <a:pt x="0" y="760635"/>
                  </a:cubicBezTo>
                  <a:cubicBezTo>
                    <a:pt x="733507" y="739994"/>
                    <a:pt x="1356200" y="432143"/>
                    <a:pt x="1630381"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dirty="0"/>
            </a:p>
          </p:txBody>
        </p:sp>
      </p:grpSp>
      <p:cxnSp>
        <p:nvCxnSpPr>
          <p:cNvPr id="60" name="Elbow Connector 51"/>
          <p:cNvCxnSpPr>
            <a:endCxn id="40" idx="1"/>
          </p:cNvCxnSpPr>
          <p:nvPr/>
        </p:nvCxnSpPr>
        <p:spPr>
          <a:xfrm flipV="1">
            <a:off x="6867729" y="3055184"/>
            <a:ext cx="1676987" cy="373823"/>
          </a:xfrm>
          <a:prstGeom prst="bentConnector3">
            <a:avLst/>
          </a:prstGeom>
          <a:ln w="25400">
            <a:solidFill>
              <a:schemeClr val="accent2"/>
            </a:solidFill>
            <a:prstDash val="sysDot"/>
            <a:tailEnd type="arrow"/>
          </a:ln>
        </p:spPr>
        <p:style>
          <a:lnRef idx="1">
            <a:schemeClr val="accent1"/>
          </a:lnRef>
          <a:fillRef idx="0">
            <a:schemeClr val="accent1"/>
          </a:fillRef>
          <a:effectRef idx="0">
            <a:schemeClr val="accent1"/>
          </a:effectRef>
          <a:fontRef idx="minor">
            <a:schemeClr val="tx1"/>
          </a:fontRef>
        </p:style>
      </p:cxnSp>
      <p:cxnSp>
        <p:nvCxnSpPr>
          <p:cNvPr id="61" name="Elbow Connector 53"/>
          <p:cNvCxnSpPr>
            <a:endCxn id="34" idx="3"/>
          </p:cNvCxnSpPr>
          <p:nvPr/>
        </p:nvCxnSpPr>
        <p:spPr>
          <a:xfrm rot="10800000">
            <a:off x="3636098" y="5389505"/>
            <a:ext cx="1047391" cy="430529"/>
          </a:xfrm>
          <a:prstGeom prst="bentConnector3">
            <a:avLst/>
          </a:prstGeom>
          <a:ln w="25400">
            <a:solidFill>
              <a:schemeClr val="accent6"/>
            </a:solidFill>
            <a:prstDash val="sysDot"/>
            <a:tailEnd type="arrow"/>
          </a:ln>
        </p:spPr>
        <p:style>
          <a:lnRef idx="1">
            <a:schemeClr val="accent1"/>
          </a:lnRef>
          <a:fillRef idx="0">
            <a:schemeClr val="accent1"/>
          </a:fillRef>
          <a:effectRef idx="0">
            <a:schemeClr val="accent1"/>
          </a:effectRef>
          <a:fontRef idx="minor">
            <a:schemeClr val="tx1"/>
          </a:fontRef>
        </p:style>
      </p:cxnSp>
      <p:cxnSp>
        <p:nvCxnSpPr>
          <p:cNvPr id="62" name="Elbow Connector 65"/>
          <p:cNvCxnSpPr>
            <a:endCxn id="43" idx="1"/>
          </p:cNvCxnSpPr>
          <p:nvPr/>
        </p:nvCxnSpPr>
        <p:spPr>
          <a:xfrm flipV="1">
            <a:off x="7310543" y="4529323"/>
            <a:ext cx="1234173" cy="1062096"/>
          </a:xfrm>
          <a:prstGeom prst="bentConnector3">
            <a:avLst>
              <a:gd name="adj1" fmla="val 50000"/>
            </a:avLst>
          </a:prstGeom>
          <a:ln w="25400">
            <a:solidFill>
              <a:schemeClr val="accent4"/>
            </a:solidFill>
            <a:prstDash val="sysDot"/>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p:txBody>
          <a:bodyPr>
            <a:normAutofit/>
          </a:bodyPr>
          <a:lstStyle/>
          <a:p>
            <a:r>
              <a:rPr lang="en-US" sz="3600" b="1" dirty="0">
                <a:solidFill>
                  <a:schemeClr val="accent1"/>
                </a:solidFill>
                <a:latin typeface="Arial" panose="020B0604020202020204" pitchFamily="34" charset="0"/>
              </a:rPr>
              <a:t>Competency Requirements of the Employed Staff</a:t>
            </a:r>
          </a:p>
        </p:txBody>
      </p:sp>
      <p:sp>
        <p:nvSpPr>
          <p:cNvPr id="3" name="Rectangle 2"/>
          <p:cNvSpPr/>
          <p:nvPr/>
        </p:nvSpPr>
        <p:spPr>
          <a:xfrm>
            <a:off x="10819427" y="2344330"/>
            <a:ext cx="468000" cy="4513670"/>
          </a:xfrm>
          <a:prstGeom prst="rect">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4" name="Rectangle 33"/>
          <p:cNvSpPr/>
          <p:nvPr/>
        </p:nvSpPr>
        <p:spPr>
          <a:xfrm>
            <a:off x="5181601" y="1984329"/>
            <a:ext cx="6105827" cy="360000"/>
          </a:xfrm>
          <a:custGeom>
            <a:avLst/>
            <a:gdLst/>
            <a:ahLst/>
            <a:cxnLst/>
            <a:rect l="l" t="t" r="r" b="b"/>
            <a:pathLst>
              <a:path w="4813081" h="360000">
                <a:moveTo>
                  <a:pt x="0" y="0"/>
                </a:moveTo>
                <a:lnTo>
                  <a:pt x="4453081" y="0"/>
                </a:lnTo>
                <a:lnTo>
                  <a:pt x="4813081" y="360000"/>
                </a:lnTo>
                <a:lnTo>
                  <a:pt x="0" y="36000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5" name="Isosceles Triangle 4"/>
          <p:cNvSpPr/>
          <p:nvPr/>
        </p:nvSpPr>
        <p:spPr>
          <a:xfrm rot="16200000">
            <a:off x="4646879" y="1915533"/>
            <a:ext cx="577208" cy="497592"/>
          </a:xfrm>
          <a:prstGeom prst="triangl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ko-KR" altLang="en-US" sz="2700"/>
          </a:p>
        </p:txBody>
      </p:sp>
      <p:sp>
        <p:nvSpPr>
          <p:cNvPr id="8" name="TextBox 7"/>
          <p:cNvSpPr txBox="1"/>
          <p:nvPr/>
        </p:nvSpPr>
        <p:spPr>
          <a:xfrm>
            <a:off x="595447" y="1878128"/>
            <a:ext cx="4091239" cy="646331"/>
          </a:xfrm>
          <a:prstGeom prst="rect">
            <a:avLst/>
          </a:prstGeom>
          <a:noFill/>
        </p:spPr>
        <p:txBody>
          <a:bodyPr wrap="square" rtlCol="0">
            <a:spAutoFit/>
          </a:bodyPr>
          <a:lstStyle/>
          <a:p>
            <a:pPr lvl="0" algn="ctr"/>
            <a:r>
              <a:rPr lang="en-US" dirty="0"/>
              <a:t>Proper implementation of digital payment procedures</a:t>
            </a:r>
          </a:p>
        </p:txBody>
      </p:sp>
      <p:sp>
        <p:nvSpPr>
          <p:cNvPr id="9" name="Rectangle 8"/>
          <p:cNvSpPr/>
          <p:nvPr/>
        </p:nvSpPr>
        <p:spPr>
          <a:xfrm>
            <a:off x="10195821" y="3212656"/>
            <a:ext cx="468000" cy="3645344"/>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10" name="Rectangle 9"/>
          <p:cNvSpPr/>
          <p:nvPr/>
        </p:nvSpPr>
        <p:spPr>
          <a:xfrm>
            <a:off x="9572216" y="4080983"/>
            <a:ext cx="468000" cy="2777017"/>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11" name="Rectangle 10"/>
          <p:cNvSpPr/>
          <p:nvPr/>
        </p:nvSpPr>
        <p:spPr>
          <a:xfrm>
            <a:off x="8948611" y="4940888"/>
            <a:ext cx="468000" cy="1917112"/>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14" name="TextBox 13"/>
          <p:cNvSpPr txBox="1"/>
          <p:nvPr/>
        </p:nvSpPr>
        <p:spPr>
          <a:xfrm>
            <a:off x="1362906" y="2829682"/>
            <a:ext cx="3794673" cy="369332"/>
          </a:xfrm>
          <a:prstGeom prst="rect">
            <a:avLst/>
          </a:prstGeom>
          <a:noFill/>
        </p:spPr>
        <p:txBody>
          <a:bodyPr wrap="square" rtlCol="0">
            <a:spAutoFit/>
          </a:bodyPr>
          <a:lstStyle/>
          <a:p>
            <a:pPr algn="r"/>
            <a:r>
              <a:rPr lang="en-US" dirty="0"/>
              <a:t>Conflict management</a:t>
            </a:r>
            <a:endParaRPr lang="ko-KR" altLang="en-US" sz="1200" b="1" dirty="0">
              <a:solidFill>
                <a:schemeClr val="accent4"/>
              </a:solidFill>
              <a:cs typeface="Arial" panose="020B0604020202020204" pitchFamily="34" charset="0"/>
            </a:endParaRPr>
          </a:p>
        </p:txBody>
      </p:sp>
      <p:sp>
        <p:nvSpPr>
          <p:cNvPr id="17" name="TextBox 16"/>
          <p:cNvSpPr txBox="1"/>
          <p:nvPr/>
        </p:nvSpPr>
        <p:spPr>
          <a:xfrm>
            <a:off x="2193622" y="3606669"/>
            <a:ext cx="3794673" cy="615553"/>
          </a:xfrm>
          <a:prstGeom prst="rect">
            <a:avLst/>
          </a:prstGeom>
          <a:noFill/>
        </p:spPr>
        <p:txBody>
          <a:bodyPr wrap="square" rtlCol="0">
            <a:spAutoFit/>
          </a:bodyPr>
          <a:lstStyle/>
          <a:p>
            <a:pPr algn="ctr"/>
            <a:r>
              <a:rPr lang="en-US" dirty="0"/>
              <a:t>Proper handling of complaints </a:t>
            </a:r>
            <a:r>
              <a:rPr lang="en-US" sz="1600" dirty="0"/>
              <a:t>(Brink and Berndt, 2017)</a:t>
            </a:r>
            <a:endParaRPr lang="ko-KR" altLang="en-US" sz="1200" b="1" dirty="0">
              <a:solidFill>
                <a:schemeClr val="accent3"/>
              </a:solidFill>
              <a:cs typeface="Arial" panose="020B0604020202020204" pitchFamily="34" charset="0"/>
            </a:endParaRPr>
          </a:p>
        </p:txBody>
      </p:sp>
      <p:sp>
        <p:nvSpPr>
          <p:cNvPr id="20" name="TextBox 19"/>
          <p:cNvSpPr txBox="1"/>
          <p:nvPr/>
        </p:nvSpPr>
        <p:spPr>
          <a:xfrm>
            <a:off x="2713645" y="4544095"/>
            <a:ext cx="3794673" cy="369332"/>
          </a:xfrm>
          <a:prstGeom prst="rect">
            <a:avLst/>
          </a:prstGeom>
          <a:noFill/>
        </p:spPr>
        <p:txBody>
          <a:bodyPr wrap="square" rtlCol="0">
            <a:spAutoFit/>
          </a:bodyPr>
          <a:lstStyle/>
          <a:p>
            <a:pPr algn="r"/>
            <a:r>
              <a:rPr lang="en-US" dirty="0"/>
              <a:t>Precautionary measures</a:t>
            </a:r>
            <a:endParaRPr lang="ko-KR" altLang="en-US" sz="1200" b="1" dirty="0">
              <a:solidFill>
                <a:schemeClr val="accent2"/>
              </a:solidFill>
              <a:cs typeface="Arial" panose="020B0604020202020204" pitchFamily="34" charset="0"/>
            </a:endParaRPr>
          </a:p>
        </p:txBody>
      </p:sp>
      <p:sp>
        <p:nvSpPr>
          <p:cNvPr id="23" name="TextBox 22"/>
          <p:cNvSpPr txBox="1"/>
          <p:nvPr/>
        </p:nvSpPr>
        <p:spPr>
          <a:xfrm>
            <a:off x="3329355" y="5426064"/>
            <a:ext cx="3794673" cy="369332"/>
          </a:xfrm>
          <a:prstGeom prst="rect">
            <a:avLst/>
          </a:prstGeom>
          <a:noFill/>
        </p:spPr>
        <p:txBody>
          <a:bodyPr wrap="square" rtlCol="0">
            <a:spAutoFit/>
          </a:bodyPr>
          <a:lstStyle/>
          <a:p>
            <a:pPr algn="r"/>
            <a:r>
              <a:rPr lang="en-US" dirty="0" err="1"/>
              <a:t>Prioritising</a:t>
            </a:r>
            <a:r>
              <a:rPr lang="en-US" dirty="0"/>
              <a:t> the company's values</a:t>
            </a:r>
            <a:endParaRPr lang="ko-KR" altLang="en-US" sz="1200" b="1" dirty="0">
              <a:solidFill>
                <a:schemeClr val="accent1"/>
              </a:solidFill>
              <a:cs typeface="Arial" panose="020B0604020202020204" pitchFamily="34" charset="0"/>
            </a:endParaRPr>
          </a:p>
        </p:txBody>
      </p:sp>
      <p:sp>
        <p:nvSpPr>
          <p:cNvPr id="24" name="Rectangle 55"/>
          <p:cNvSpPr/>
          <p:nvPr/>
        </p:nvSpPr>
        <p:spPr>
          <a:xfrm>
            <a:off x="5869218" y="2852656"/>
            <a:ext cx="4794604" cy="360000"/>
          </a:xfrm>
          <a:custGeom>
            <a:avLst/>
            <a:gdLst/>
            <a:ahLst/>
            <a:cxnLst/>
            <a:rect l="l" t="t" r="r" b="b"/>
            <a:pathLst>
              <a:path w="3800189" h="360000">
                <a:moveTo>
                  <a:pt x="0" y="0"/>
                </a:moveTo>
                <a:lnTo>
                  <a:pt x="3440189" y="0"/>
                </a:lnTo>
                <a:lnTo>
                  <a:pt x="3800189" y="360000"/>
                </a:lnTo>
                <a:lnTo>
                  <a:pt x="0" y="360000"/>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25" name="Isosceles Triangle 24"/>
          <p:cNvSpPr/>
          <p:nvPr/>
        </p:nvSpPr>
        <p:spPr>
          <a:xfrm rot="16200000">
            <a:off x="5331817" y="2790592"/>
            <a:ext cx="577208" cy="497592"/>
          </a:xfrm>
          <a:prstGeom prs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ko-KR" altLang="en-US" sz="2700"/>
          </a:p>
        </p:txBody>
      </p:sp>
      <p:sp>
        <p:nvSpPr>
          <p:cNvPr id="26" name="Rectangle 57"/>
          <p:cNvSpPr/>
          <p:nvPr/>
        </p:nvSpPr>
        <p:spPr>
          <a:xfrm>
            <a:off x="6554156" y="3720983"/>
            <a:ext cx="3486061" cy="360000"/>
          </a:xfrm>
          <a:custGeom>
            <a:avLst/>
            <a:gdLst/>
            <a:ahLst/>
            <a:cxnLst/>
            <a:rect l="l" t="t" r="r" b="b"/>
            <a:pathLst>
              <a:path w="2655012" h="360000">
                <a:moveTo>
                  <a:pt x="0" y="0"/>
                </a:moveTo>
                <a:lnTo>
                  <a:pt x="2295012" y="0"/>
                </a:lnTo>
                <a:lnTo>
                  <a:pt x="2655012" y="360000"/>
                </a:lnTo>
                <a:lnTo>
                  <a:pt x="0" y="36000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27" name="Isosceles Triangle 26"/>
          <p:cNvSpPr/>
          <p:nvPr/>
        </p:nvSpPr>
        <p:spPr>
          <a:xfrm rot="16200000">
            <a:off x="6016755" y="3665651"/>
            <a:ext cx="577208" cy="497592"/>
          </a:xfrm>
          <a:prstGeom prst="triangl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ko-KR" altLang="en-US" sz="2700"/>
          </a:p>
        </p:txBody>
      </p:sp>
      <p:sp>
        <p:nvSpPr>
          <p:cNvPr id="28" name="Rectangle 59"/>
          <p:cNvSpPr/>
          <p:nvPr/>
        </p:nvSpPr>
        <p:spPr>
          <a:xfrm>
            <a:off x="7239094" y="4589310"/>
            <a:ext cx="2177518" cy="360000"/>
          </a:xfrm>
          <a:custGeom>
            <a:avLst/>
            <a:gdLst/>
            <a:ahLst/>
            <a:cxnLst/>
            <a:rect l="l" t="t" r="r" b="b"/>
            <a:pathLst>
              <a:path w="1611982" h="360000">
                <a:moveTo>
                  <a:pt x="0" y="0"/>
                </a:moveTo>
                <a:lnTo>
                  <a:pt x="1251982" y="0"/>
                </a:lnTo>
                <a:lnTo>
                  <a:pt x="1611982" y="360000"/>
                </a:lnTo>
                <a:lnTo>
                  <a:pt x="0" y="360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29" name="Isosceles Triangle 28"/>
          <p:cNvSpPr/>
          <p:nvPr/>
        </p:nvSpPr>
        <p:spPr>
          <a:xfrm rot="16200000">
            <a:off x="6701693" y="4540710"/>
            <a:ext cx="577208" cy="497592"/>
          </a:xfrm>
          <a:prstGeom prs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ko-KR" altLang="en-US" sz="2700"/>
          </a:p>
        </p:txBody>
      </p:sp>
      <p:sp>
        <p:nvSpPr>
          <p:cNvPr id="30" name="Rectangle 61"/>
          <p:cNvSpPr/>
          <p:nvPr/>
        </p:nvSpPr>
        <p:spPr>
          <a:xfrm>
            <a:off x="7889926" y="5457637"/>
            <a:ext cx="903081" cy="423011"/>
          </a:xfrm>
          <a:custGeom>
            <a:avLst/>
            <a:gdLst/>
            <a:ahLst/>
            <a:cxnLst/>
            <a:rect l="l" t="t" r="r" b="b"/>
            <a:pathLst>
              <a:path w="640960" h="360000">
                <a:moveTo>
                  <a:pt x="0" y="0"/>
                </a:moveTo>
                <a:lnTo>
                  <a:pt x="280960" y="0"/>
                </a:lnTo>
                <a:lnTo>
                  <a:pt x="640960" y="360000"/>
                </a:lnTo>
                <a:lnTo>
                  <a:pt x="0" y="36000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31" name="Isosceles Triangle 30"/>
          <p:cNvSpPr/>
          <p:nvPr/>
        </p:nvSpPr>
        <p:spPr>
          <a:xfrm rot="16200000">
            <a:off x="7386632" y="5415769"/>
            <a:ext cx="577208" cy="497592"/>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ko-KR" altLang="en-US" sz="2700"/>
          </a:p>
        </p:txBody>
      </p:sp>
      <p:sp>
        <p:nvSpPr>
          <p:cNvPr id="32" name="Rectangle 31"/>
          <p:cNvSpPr/>
          <p:nvPr/>
        </p:nvSpPr>
        <p:spPr>
          <a:xfrm>
            <a:off x="8325006" y="5880648"/>
            <a:ext cx="468000" cy="977352"/>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6" name="Group 25"/>
          <p:cNvGrpSpPr/>
          <p:nvPr/>
        </p:nvGrpSpPr>
        <p:grpSpPr>
          <a:xfrm>
            <a:off x="1113490" y="734986"/>
            <a:ext cx="3921998" cy="5576040"/>
            <a:chOff x="1105009" y="665240"/>
            <a:chExt cx="3688534" cy="5244116"/>
          </a:xfrm>
        </p:grpSpPr>
        <p:sp>
          <p:nvSpPr>
            <p:cNvPr id="25" name="Freeform: Shape 24"/>
            <p:cNvSpPr/>
            <p:nvPr/>
          </p:nvSpPr>
          <p:spPr bwMode="auto">
            <a:xfrm rot="410959" flipH="1">
              <a:off x="1522252" y="1773885"/>
              <a:ext cx="2854049" cy="4135471"/>
            </a:xfrm>
            <a:custGeom>
              <a:avLst/>
              <a:gdLst>
                <a:gd name="connsiteX0" fmla="*/ 1696267 w 2854049"/>
                <a:gd name="connsiteY0" fmla="*/ 3431657 h 4135471"/>
                <a:gd name="connsiteX1" fmla="*/ 1344360 w 2854049"/>
                <a:gd name="connsiteY1" fmla="*/ 3783564 h 4135471"/>
                <a:gd name="connsiteX2" fmla="*/ 1696267 w 2854049"/>
                <a:gd name="connsiteY2" fmla="*/ 4135471 h 4135471"/>
                <a:gd name="connsiteX3" fmla="*/ 2048174 w 2854049"/>
                <a:gd name="connsiteY3" fmla="*/ 3783564 h 4135471"/>
                <a:gd name="connsiteX4" fmla="*/ 1696267 w 2854049"/>
                <a:gd name="connsiteY4" fmla="*/ 3431657 h 4135471"/>
                <a:gd name="connsiteX5" fmla="*/ 1470680 w 2854049"/>
                <a:gd name="connsiteY5" fmla="*/ 0 h 4135471"/>
                <a:gd name="connsiteX6" fmla="*/ 1360088 w 2854049"/>
                <a:gd name="connsiteY6" fmla="*/ 9020 h 4135471"/>
                <a:gd name="connsiteX7" fmla="*/ 1082638 w 2854049"/>
                <a:gd name="connsiteY7" fmla="*/ 72152 h 4135471"/>
                <a:gd name="connsiteX8" fmla="*/ 1000179 w 2854049"/>
                <a:gd name="connsiteY8" fmla="*/ 103217 h 4135471"/>
                <a:gd name="connsiteX9" fmla="*/ 918691 w 2854049"/>
                <a:gd name="connsiteY9" fmla="*/ 138291 h 4135471"/>
                <a:gd name="connsiteX10" fmla="*/ 839141 w 2854049"/>
                <a:gd name="connsiteY10" fmla="*/ 180379 h 4135471"/>
                <a:gd name="connsiteX11" fmla="*/ 765414 w 2854049"/>
                <a:gd name="connsiteY11" fmla="*/ 227479 h 4135471"/>
                <a:gd name="connsiteX12" fmla="*/ 694595 w 2854049"/>
                <a:gd name="connsiteY12" fmla="*/ 280591 h 4135471"/>
                <a:gd name="connsiteX13" fmla="*/ 629599 w 2854049"/>
                <a:gd name="connsiteY13" fmla="*/ 338714 h 4135471"/>
                <a:gd name="connsiteX14" fmla="*/ 569452 w 2854049"/>
                <a:gd name="connsiteY14" fmla="*/ 401847 h 4135471"/>
                <a:gd name="connsiteX15" fmla="*/ 515126 w 2854049"/>
                <a:gd name="connsiteY15" fmla="*/ 470992 h 4135471"/>
                <a:gd name="connsiteX16" fmla="*/ 467591 w 2854049"/>
                <a:gd name="connsiteY16" fmla="*/ 544147 h 4135471"/>
                <a:gd name="connsiteX17" fmla="*/ 426847 w 2854049"/>
                <a:gd name="connsiteY17" fmla="*/ 622311 h 4135471"/>
                <a:gd name="connsiteX18" fmla="*/ 392893 w 2854049"/>
                <a:gd name="connsiteY18" fmla="*/ 706488 h 4135471"/>
                <a:gd name="connsiteX19" fmla="*/ 338568 w 2854049"/>
                <a:gd name="connsiteY19" fmla="*/ 937976 h 4135471"/>
                <a:gd name="connsiteX20" fmla="*/ 333717 w 2854049"/>
                <a:gd name="connsiteY20" fmla="*/ 994094 h 4135471"/>
                <a:gd name="connsiteX21" fmla="*/ 331776 w 2854049"/>
                <a:gd name="connsiteY21" fmla="*/ 1047206 h 4135471"/>
                <a:gd name="connsiteX22" fmla="*/ 333717 w 2854049"/>
                <a:gd name="connsiteY22" fmla="*/ 1096308 h 4135471"/>
                <a:gd name="connsiteX23" fmla="*/ 334686 w 2854049"/>
                <a:gd name="connsiteY23" fmla="*/ 1145413 h 4135471"/>
                <a:gd name="connsiteX24" fmla="*/ 334686 w 2854049"/>
                <a:gd name="connsiteY24" fmla="*/ 1191509 h 4135471"/>
                <a:gd name="connsiteX25" fmla="*/ 329836 w 2854049"/>
                <a:gd name="connsiteY25" fmla="*/ 1234599 h 4135471"/>
                <a:gd name="connsiteX26" fmla="*/ 315284 w 2854049"/>
                <a:gd name="connsiteY26" fmla="*/ 1278693 h 4135471"/>
                <a:gd name="connsiteX27" fmla="*/ 289092 w 2854049"/>
                <a:gd name="connsiteY27" fmla="*/ 1331805 h 4135471"/>
                <a:gd name="connsiteX28" fmla="*/ 257078 w 2854049"/>
                <a:gd name="connsiteY28" fmla="*/ 1380908 h 4135471"/>
                <a:gd name="connsiteX29" fmla="*/ 222155 w 2854049"/>
                <a:gd name="connsiteY29" fmla="*/ 1423998 h 4135471"/>
                <a:gd name="connsiteX30" fmla="*/ 185291 w 2854049"/>
                <a:gd name="connsiteY30" fmla="*/ 1468092 h 4135471"/>
                <a:gd name="connsiteX31" fmla="*/ 146487 w 2854049"/>
                <a:gd name="connsiteY31" fmla="*/ 1508176 h 4135471"/>
                <a:gd name="connsiteX32" fmla="*/ 107683 w 2854049"/>
                <a:gd name="connsiteY32" fmla="*/ 1548261 h 4135471"/>
                <a:gd name="connsiteX33" fmla="*/ 70819 w 2854049"/>
                <a:gd name="connsiteY33" fmla="*/ 1592354 h 4135471"/>
                <a:gd name="connsiteX34" fmla="*/ 58206 w 2854049"/>
                <a:gd name="connsiteY34" fmla="*/ 1604378 h 4135471"/>
                <a:gd name="connsiteX35" fmla="*/ 42684 w 2854049"/>
                <a:gd name="connsiteY35" fmla="*/ 1619410 h 4135471"/>
                <a:gd name="connsiteX36" fmla="*/ 26193 w 2854049"/>
                <a:gd name="connsiteY36" fmla="*/ 1637448 h 4135471"/>
                <a:gd name="connsiteX37" fmla="*/ 12611 w 2854049"/>
                <a:gd name="connsiteY37" fmla="*/ 1655486 h 4135471"/>
                <a:gd name="connsiteX38" fmla="*/ 3882 w 2854049"/>
                <a:gd name="connsiteY38" fmla="*/ 1677533 h 4135471"/>
                <a:gd name="connsiteX39" fmla="*/ 0 w 2854049"/>
                <a:gd name="connsiteY39" fmla="*/ 1701583 h 4135471"/>
                <a:gd name="connsiteX40" fmla="*/ 4851 w 2854049"/>
                <a:gd name="connsiteY40" fmla="*/ 1726636 h 4135471"/>
                <a:gd name="connsiteX41" fmla="*/ 17462 w 2854049"/>
                <a:gd name="connsiteY41" fmla="*/ 1750687 h 4135471"/>
                <a:gd name="connsiteX42" fmla="*/ 38806 w 2854049"/>
                <a:gd name="connsiteY42" fmla="*/ 1770728 h 4135471"/>
                <a:gd name="connsiteX43" fmla="*/ 63057 w 2854049"/>
                <a:gd name="connsiteY43" fmla="*/ 1784759 h 4135471"/>
                <a:gd name="connsiteX44" fmla="*/ 93130 w 2854049"/>
                <a:gd name="connsiteY44" fmla="*/ 1797786 h 4135471"/>
                <a:gd name="connsiteX45" fmla="*/ 125143 w 2854049"/>
                <a:gd name="connsiteY45" fmla="*/ 1808809 h 4135471"/>
                <a:gd name="connsiteX46" fmla="*/ 157158 w 2854049"/>
                <a:gd name="connsiteY46" fmla="*/ 1819833 h 4135471"/>
                <a:gd name="connsiteX47" fmla="*/ 188201 w 2854049"/>
                <a:gd name="connsiteY47" fmla="*/ 1830855 h 4135471"/>
                <a:gd name="connsiteX48" fmla="*/ 218273 w 2854049"/>
                <a:gd name="connsiteY48" fmla="*/ 1843883 h 4135471"/>
                <a:gd name="connsiteX49" fmla="*/ 245437 w 2854049"/>
                <a:gd name="connsiteY49" fmla="*/ 1857912 h 4135471"/>
                <a:gd name="connsiteX50" fmla="*/ 264839 w 2854049"/>
                <a:gd name="connsiteY50" fmla="*/ 1875951 h 4135471"/>
                <a:gd name="connsiteX51" fmla="*/ 259018 w 2854049"/>
                <a:gd name="connsiteY51" fmla="*/ 1900001 h 4135471"/>
                <a:gd name="connsiteX52" fmla="*/ 248347 w 2854049"/>
                <a:gd name="connsiteY52" fmla="*/ 1922047 h 4135471"/>
                <a:gd name="connsiteX53" fmla="*/ 237676 w 2854049"/>
                <a:gd name="connsiteY53" fmla="*/ 1945097 h 4135471"/>
                <a:gd name="connsiteX54" fmla="*/ 226035 w 2854049"/>
                <a:gd name="connsiteY54" fmla="*/ 1967142 h 4135471"/>
                <a:gd name="connsiteX55" fmla="*/ 215364 w 2854049"/>
                <a:gd name="connsiteY55" fmla="*/ 1989189 h 4135471"/>
                <a:gd name="connsiteX56" fmla="*/ 207602 w 2854049"/>
                <a:gd name="connsiteY56" fmla="*/ 2011236 h 4135471"/>
                <a:gd name="connsiteX57" fmla="*/ 204693 w 2854049"/>
                <a:gd name="connsiteY57" fmla="*/ 2031277 h 4135471"/>
                <a:gd name="connsiteX58" fmla="*/ 206633 w 2854049"/>
                <a:gd name="connsiteY58" fmla="*/ 2053324 h 4135471"/>
                <a:gd name="connsiteX59" fmla="*/ 217304 w 2854049"/>
                <a:gd name="connsiteY59" fmla="*/ 2073366 h 4135471"/>
                <a:gd name="connsiteX60" fmla="*/ 236706 w 2854049"/>
                <a:gd name="connsiteY60" fmla="*/ 2093409 h 4135471"/>
                <a:gd name="connsiteX61" fmla="*/ 264839 w 2854049"/>
                <a:gd name="connsiteY61" fmla="*/ 2113450 h 4135471"/>
                <a:gd name="connsiteX62" fmla="*/ 259018 w 2854049"/>
                <a:gd name="connsiteY62" fmla="*/ 2129483 h 4135471"/>
                <a:gd name="connsiteX63" fmla="*/ 250288 w 2854049"/>
                <a:gd name="connsiteY63" fmla="*/ 2145517 h 4135471"/>
                <a:gd name="connsiteX64" fmla="*/ 243497 w 2854049"/>
                <a:gd name="connsiteY64" fmla="*/ 2164557 h 4135471"/>
                <a:gd name="connsiteX65" fmla="*/ 241557 w 2854049"/>
                <a:gd name="connsiteY65" fmla="*/ 2184601 h 4135471"/>
                <a:gd name="connsiteX66" fmla="*/ 245437 w 2854049"/>
                <a:gd name="connsiteY66" fmla="*/ 2204642 h 4135471"/>
                <a:gd name="connsiteX67" fmla="*/ 256109 w 2854049"/>
                <a:gd name="connsiteY67" fmla="*/ 2222680 h 4135471"/>
                <a:gd name="connsiteX68" fmla="*/ 269690 w 2854049"/>
                <a:gd name="connsiteY68" fmla="*/ 2236709 h 4135471"/>
                <a:gd name="connsiteX69" fmla="*/ 287151 w 2854049"/>
                <a:gd name="connsiteY69" fmla="*/ 2249737 h 4135471"/>
                <a:gd name="connsiteX70" fmla="*/ 304613 w 2854049"/>
                <a:gd name="connsiteY70" fmla="*/ 2258756 h 4135471"/>
                <a:gd name="connsiteX71" fmla="*/ 321105 w 2854049"/>
                <a:gd name="connsiteY71" fmla="*/ 2269780 h 4135471"/>
                <a:gd name="connsiteX72" fmla="*/ 336627 w 2854049"/>
                <a:gd name="connsiteY72" fmla="*/ 2284810 h 4135471"/>
                <a:gd name="connsiteX73" fmla="*/ 345358 w 2854049"/>
                <a:gd name="connsiteY73" fmla="*/ 2300845 h 4135471"/>
                <a:gd name="connsiteX74" fmla="*/ 354089 w 2854049"/>
                <a:gd name="connsiteY74" fmla="*/ 2329906 h 4135471"/>
                <a:gd name="connsiteX75" fmla="*/ 354089 w 2854049"/>
                <a:gd name="connsiteY75" fmla="*/ 2362976 h 4135471"/>
                <a:gd name="connsiteX76" fmla="*/ 351179 w 2854049"/>
                <a:gd name="connsiteY76" fmla="*/ 2394041 h 4135471"/>
                <a:gd name="connsiteX77" fmla="*/ 343417 w 2854049"/>
                <a:gd name="connsiteY77" fmla="*/ 2426108 h 4135471"/>
                <a:gd name="connsiteX78" fmla="*/ 336627 w 2854049"/>
                <a:gd name="connsiteY78" fmla="*/ 2457173 h 4135471"/>
                <a:gd name="connsiteX79" fmla="*/ 331776 w 2854049"/>
                <a:gd name="connsiteY79" fmla="*/ 2485233 h 4135471"/>
                <a:gd name="connsiteX80" fmla="*/ 327896 w 2854049"/>
                <a:gd name="connsiteY80" fmla="*/ 2525318 h 4135471"/>
                <a:gd name="connsiteX81" fmla="*/ 331776 w 2854049"/>
                <a:gd name="connsiteY81" fmla="*/ 2561393 h 4135471"/>
                <a:gd name="connsiteX82" fmla="*/ 342447 w 2854049"/>
                <a:gd name="connsiteY82" fmla="*/ 2594464 h 4135471"/>
                <a:gd name="connsiteX83" fmla="*/ 356029 w 2854049"/>
                <a:gd name="connsiteY83" fmla="*/ 2623524 h 4135471"/>
                <a:gd name="connsiteX84" fmla="*/ 375432 w 2854049"/>
                <a:gd name="connsiteY84" fmla="*/ 2646572 h 4135471"/>
                <a:gd name="connsiteX85" fmla="*/ 400654 w 2854049"/>
                <a:gd name="connsiteY85" fmla="*/ 2668619 h 4135471"/>
                <a:gd name="connsiteX86" fmla="*/ 424906 w 2854049"/>
                <a:gd name="connsiteY86" fmla="*/ 2686657 h 4135471"/>
                <a:gd name="connsiteX87" fmla="*/ 453040 w 2854049"/>
                <a:gd name="connsiteY87" fmla="*/ 2701688 h 4135471"/>
                <a:gd name="connsiteX88" fmla="*/ 481173 w 2854049"/>
                <a:gd name="connsiteY88" fmla="*/ 2714717 h 4135471"/>
                <a:gd name="connsiteX89" fmla="*/ 509306 w 2854049"/>
                <a:gd name="connsiteY89" fmla="*/ 2721731 h 4135471"/>
                <a:gd name="connsiteX90" fmla="*/ 560721 w 2854049"/>
                <a:gd name="connsiteY90" fmla="*/ 2730751 h 4135471"/>
                <a:gd name="connsiteX91" fmla="*/ 615047 w 2854049"/>
                <a:gd name="connsiteY91" fmla="*/ 2734758 h 4135471"/>
                <a:gd name="connsiteX92" fmla="*/ 672284 w 2854049"/>
                <a:gd name="connsiteY92" fmla="*/ 2732755 h 4135471"/>
                <a:gd name="connsiteX93" fmla="*/ 728550 w 2854049"/>
                <a:gd name="connsiteY93" fmla="*/ 2726742 h 4135471"/>
                <a:gd name="connsiteX94" fmla="*/ 784816 w 2854049"/>
                <a:gd name="connsiteY94" fmla="*/ 2719726 h 4135471"/>
                <a:gd name="connsiteX95" fmla="*/ 838171 w 2854049"/>
                <a:gd name="connsiteY95" fmla="*/ 2708704 h 4135471"/>
                <a:gd name="connsiteX96" fmla="*/ 885706 w 2854049"/>
                <a:gd name="connsiteY96" fmla="*/ 2695677 h 4135471"/>
                <a:gd name="connsiteX97" fmla="*/ 927421 w 2854049"/>
                <a:gd name="connsiteY97" fmla="*/ 2681646 h 4135471"/>
                <a:gd name="connsiteX98" fmla="*/ 944882 w 2854049"/>
                <a:gd name="connsiteY98" fmla="*/ 2675633 h 4135471"/>
                <a:gd name="connsiteX99" fmla="*/ 968165 w 2854049"/>
                <a:gd name="connsiteY99" fmla="*/ 2668619 h 4135471"/>
                <a:gd name="connsiteX100" fmla="*/ 993388 w 2854049"/>
                <a:gd name="connsiteY100" fmla="*/ 2661605 h 4135471"/>
                <a:gd name="connsiteX101" fmla="*/ 1019581 w 2854049"/>
                <a:gd name="connsiteY101" fmla="*/ 2654590 h 4135471"/>
                <a:gd name="connsiteX102" fmla="*/ 1047714 w 2854049"/>
                <a:gd name="connsiteY102" fmla="*/ 2650582 h 4135471"/>
                <a:gd name="connsiteX103" fmla="*/ 1075847 w 2854049"/>
                <a:gd name="connsiteY103" fmla="*/ 2648577 h 4135471"/>
                <a:gd name="connsiteX104" fmla="*/ 1100100 w 2854049"/>
                <a:gd name="connsiteY104" fmla="*/ 2652585 h 4135471"/>
                <a:gd name="connsiteX105" fmla="*/ 1121442 w 2854049"/>
                <a:gd name="connsiteY105" fmla="*/ 2661605 h 4135471"/>
                <a:gd name="connsiteX106" fmla="*/ 1140844 w 2854049"/>
                <a:gd name="connsiteY106" fmla="*/ 2679643 h 4135471"/>
                <a:gd name="connsiteX107" fmla="*/ 1158306 w 2854049"/>
                <a:gd name="connsiteY107" fmla="*/ 2708704 h 4135471"/>
                <a:gd name="connsiteX108" fmla="*/ 1174797 w 2854049"/>
                <a:gd name="connsiteY108" fmla="*/ 2745782 h 4135471"/>
                <a:gd name="connsiteX109" fmla="*/ 1190319 w 2854049"/>
                <a:gd name="connsiteY109" fmla="*/ 2788872 h 4135471"/>
                <a:gd name="connsiteX110" fmla="*/ 1202931 w 2854049"/>
                <a:gd name="connsiteY110" fmla="*/ 2837975 h 4135471"/>
                <a:gd name="connsiteX111" fmla="*/ 1215541 w 2854049"/>
                <a:gd name="connsiteY111" fmla="*/ 2889083 h 4135471"/>
                <a:gd name="connsiteX112" fmla="*/ 1226212 w 2854049"/>
                <a:gd name="connsiteY112" fmla="*/ 2942195 h 4135471"/>
                <a:gd name="connsiteX113" fmla="*/ 1235914 w 2854049"/>
                <a:gd name="connsiteY113" fmla="*/ 2996309 h 4135471"/>
                <a:gd name="connsiteX114" fmla="*/ 1245616 w 2854049"/>
                <a:gd name="connsiteY114" fmla="*/ 3049421 h 4135471"/>
                <a:gd name="connsiteX115" fmla="*/ 1252407 w 2854049"/>
                <a:gd name="connsiteY115" fmla="*/ 3098524 h 4135471"/>
                <a:gd name="connsiteX116" fmla="*/ 1261138 w 2854049"/>
                <a:gd name="connsiteY116" fmla="*/ 3144621 h 4135471"/>
                <a:gd name="connsiteX117" fmla="*/ 1267927 w 2854049"/>
                <a:gd name="connsiteY117" fmla="*/ 3182701 h 4135471"/>
                <a:gd name="connsiteX118" fmla="*/ 1273749 w 2854049"/>
                <a:gd name="connsiteY118" fmla="*/ 3215771 h 4135471"/>
                <a:gd name="connsiteX119" fmla="*/ 1405683 w 2854049"/>
                <a:gd name="connsiteY119" fmla="*/ 3238820 h 4135471"/>
                <a:gd name="connsiteX120" fmla="*/ 1539558 w 2854049"/>
                <a:gd name="connsiteY120" fmla="*/ 3251847 h 4135471"/>
                <a:gd name="connsiteX121" fmla="*/ 1677312 w 2854049"/>
                <a:gd name="connsiteY121" fmla="*/ 3253851 h 4135471"/>
                <a:gd name="connsiteX122" fmla="*/ 1817977 w 2854049"/>
                <a:gd name="connsiteY122" fmla="*/ 3246837 h 4135471"/>
                <a:gd name="connsiteX123" fmla="*/ 1963493 w 2854049"/>
                <a:gd name="connsiteY123" fmla="*/ 3226793 h 4135471"/>
                <a:gd name="connsiteX124" fmla="*/ 1998071 w 2854049"/>
                <a:gd name="connsiteY124" fmla="*/ 3220300 h 4135471"/>
                <a:gd name="connsiteX125" fmla="*/ 1972544 w 2854049"/>
                <a:gd name="connsiteY125" fmla="*/ 2990832 h 4135471"/>
                <a:gd name="connsiteX126" fmla="*/ 1866104 w 2854049"/>
                <a:gd name="connsiteY126" fmla="*/ 2529483 h 4135471"/>
                <a:gd name="connsiteX127" fmla="*/ 1085631 w 2854049"/>
                <a:gd name="connsiteY127" fmla="*/ 1773024 h 4135471"/>
                <a:gd name="connsiteX128" fmla="*/ 1277747 w 2854049"/>
                <a:gd name="connsiteY128" fmla="*/ 968535 h 4135471"/>
                <a:gd name="connsiteX129" fmla="*/ 1914134 w 2854049"/>
                <a:gd name="connsiteY129" fmla="*/ 872477 h 4135471"/>
                <a:gd name="connsiteX130" fmla="*/ 2334389 w 2854049"/>
                <a:gd name="connsiteY130" fmla="*/ 1316747 h 4135471"/>
                <a:gd name="connsiteX131" fmla="*/ 2850702 w 2854049"/>
                <a:gd name="connsiteY131" fmla="*/ 1256710 h 4135471"/>
                <a:gd name="connsiteX132" fmla="*/ 2851858 w 2854049"/>
                <a:gd name="connsiteY132" fmla="*/ 1288484 h 4135471"/>
                <a:gd name="connsiteX133" fmla="*/ 2854049 w 2854049"/>
                <a:gd name="connsiteY133" fmla="*/ 1252639 h 4135471"/>
                <a:gd name="connsiteX134" fmla="*/ 2852109 w 2854049"/>
                <a:gd name="connsiteY134" fmla="*/ 1156435 h 4135471"/>
                <a:gd name="connsiteX135" fmla="*/ 2845318 w 2854049"/>
                <a:gd name="connsiteY135" fmla="*/ 1062236 h 4135471"/>
                <a:gd name="connsiteX136" fmla="*/ 2830767 w 2854049"/>
                <a:gd name="connsiteY136" fmla="*/ 971045 h 4135471"/>
                <a:gd name="connsiteX137" fmla="*/ 2811365 w 2854049"/>
                <a:gd name="connsiteY137" fmla="*/ 881857 h 4135471"/>
                <a:gd name="connsiteX138" fmla="*/ 2787112 w 2854049"/>
                <a:gd name="connsiteY138" fmla="*/ 799684 h 4135471"/>
                <a:gd name="connsiteX139" fmla="*/ 2759950 w 2854049"/>
                <a:gd name="connsiteY139" fmla="*/ 724526 h 4135471"/>
                <a:gd name="connsiteX140" fmla="*/ 2728906 w 2854049"/>
                <a:gd name="connsiteY140" fmla="*/ 657385 h 4135471"/>
                <a:gd name="connsiteX141" fmla="*/ 2682340 w 2854049"/>
                <a:gd name="connsiteY141" fmla="*/ 577215 h 4135471"/>
                <a:gd name="connsiteX142" fmla="*/ 2631895 w 2854049"/>
                <a:gd name="connsiteY142" fmla="*/ 501055 h 4135471"/>
                <a:gd name="connsiteX143" fmla="*/ 2574659 w 2854049"/>
                <a:gd name="connsiteY143" fmla="*/ 429907 h 4135471"/>
                <a:gd name="connsiteX144" fmla="*/ 2513543 w 2854049"/>
                <a:gd name="connsiteY144" fmla="*/ 361762 h 4135471"/>
                <a:gd name="connsiteX145" fmla="*/ 2446606 w 2854049"/>
                <a:gd name="connsiteY145" fmla="*/ 300634 h 4135471"/>
                <a:gd name="connsiteX146" fmla="*/ 2371907 w 2854049"/>
                <a:gd name="connsiteY146" fmla="*/ 243513 h 4135471"/>
                <a:gd name="connsiteX147" fmla="*/ 2294299 w 2854049"/>
                <a:gd name="connsiteY147" fmla="*/ 192406 h 4135471"/>
                <a:gd name="connsiteX148" fmla="*/ 2211840 w 2854049"/>
                <a:gd name="connsiteY148" fmla="*/ 147311 h 4135471"/>
                <a:gd name="connsiteX149" fmla="*/ 2121620 w 2854049"/>
                <a:gd name="connsiteY149" fmla="*/ 109230 h 4135471"/>
                <a:gd name="connsiteX150" fmla="*/ 2028490 w 2854049"/>
                <a:gd name="connsiteY150" fmla="*/ 74157 h 4135471"/>
                <a:gd name="connsiteX151" fmla="*/ 1927599 w 2854049"/>
                <a:gd name="connsiteY151" fmla="*/ 47099 h 4135471"/>
                <a:gd name="connsiteX152" fmla="*/ 1821858 w 2854049"/>
                <a:gd name="connsiteY152" fmla="*/ 25053 h 4135471"/>
                <a:gd name="connsiteX153" fmla="*/ 1711265 w 2854049"/>
                <a:gd name="connsiteY153" fmla="*/ 10021 h 4135471"/>
                <a:gd name="connsiteX154" fmla="*/ 1594853 w 2854049"/>
                <a:gd name="connsiteY154" fmla="*/ 1002 h 41354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Lst>
              <a:rect l="l" t="t" r="r" b="b"/>
              <a:pathLst>
                <a:path w="2854049" h="4135471">
                  <a:moveTo>
                    <a:pt x="1696267" y="3431657"/>
                  </a:moveTo>
                  <a:cubicBezTo>
                    <a:pt x="1501914" y="3431657"/>
                    <a:pt x="1344360" y="3589211"/>
                    <a:pt x="1344360" y="3783564"/>
                  </a:cubicBezTo>
                  <a:cubicBezTo>
                    <a:pt x="1344360" y="3977917"/>
                    <a:pt x="1501914" y="4135471"/>
                    <a:pt x="1696267" y="4135471"/>
                  </a:cubicBezTo>
                  <a:cubicBezTo>
                    <a:pt x="1890620" y="4135471"/>
                    <a:pt x="2048174" y="3977917"/>
                    <a:pt x="2048174" y="3783564"/>
                  </a:cubicBezTo>
                  <a:cubicBezTo>
                    <a:pt x="2048174" y="3589211"/>
                    <a:pt x="1890620" y="3431657"/>
                    <a:pt x="1696267" y="3431657"/>
                  </a:cubicBezTo>
                  <a:close/>
                  <a:moveTo>
                    <a:pt x="1470680" y="0"/>
                  </a:moveTo>
                  <a:lnTo>
                    <a:pt x="1360088" y="9020"/>
                  </a:lnTo>
                  <a:lnTo>
                    <a:pt x="1082638" y="72152"/>
                  </a:lnTo>
                  <a:lnTo>
                    <a:pt x="1000179" y="103217"/>
                  </a:lnTo>
                  <a:lnTo>
                    <a:pt x="918691" y="138291"/>
                  </a:lnTo>
                  <a:lnTo>
                    <a:pt x="839141" y="180379"/>
                  </a:lnTo>
                  <a:lnTo>
                    <a:pt x="765414" y="227479"/>
                  </a:lnTo>
                  <a:lnTo>
                    <a:pt x="694595" y="280591"/>
                  </a:lnTo>
                  <a:lnTo>
                    <a:pt x="629599" y="338714"/>
                  </a:lnTo>
                  <a:lnTo>
                    <a:pt x="569452" y="401847"/>
                  </a:lnTo>
                  <a:lnTo>
                    <a:pt x="515126" y="470992"/>
                  </a:lnTo>
                  <a:lnTo>
                    <a:pt x="467591" y="544147"/>
                  </a:lnTo>
                  <a:lnTo>
                    <a:pt x="426847" y="622311"/>
                  </a:lnTo>
                  <a:lnTo>
                    <a:pt x="392893" y="706488"/>
                  </a:lnTo>
                  <a:lnTo>
                    <a:pt x="338568" y="937976"/>
                  </a:lnTo>
                  <a:lnTo>
                    <a:pt x="333717" y="994094"/>
                  </a:lnTo>
                  <a:lnTo>
                    <a:pt x="331776" y="1047206"/>
                  </a:lnTo>
                  <a:lnTo>
                    <a:pt x="333717" y="1096308"/>
                  </a:lnTo>
                  <a:lnTo>
                    <a:pt x="334686" y="1145413"/>
                  </a:lnTo>
                  <a:lnTo>
                    <a:pt x="334686" y="1191509"/>
                  </a:lnTo>
                  <a:lnTo>
                    <a:pt x="329836" y="1234599"/>
                  </a:lnTo>
                  <a:lnTo>
                    <a:pt x="315284" y="1278693"/>
                  </a:lnTo>
                  <a:lnTo>
                    <a:pt x="289092" y="1331805"/>
                  </a:lnTo>
                  <a:lnTo>
                    <a:pt x="257078" y="1380908"/>
                  </a:lnTo>
                  <a:lnTo>
                    <a:pt x="222155" y="1423998"/>
                  </a:lnTo>
                  <a:lnTo>
                    <a:pt x="185291" y="1468092"/>
                  </a:lnTo>
                  <a:lnTo>
                    <a:pt x="146487" y="1508176"/>
                  </a:lnTo>
                  <a:lnTo>
                    <a:pt x="107683" y="1548261"/>
                  </a:lnTo>
                  <a:lnTo>
                    <a:pt x="70819" y="1592354"/>
                  </a:lnTo>
                  <a:lnTo>
                    <a:pt x="58206" y="1604378"/>
                  </a:lnTo>
                  <a:lnTo>
                    <a:pt x="42684" y="1619410"/>
                  </a:lnTo>
                  <a:lnTo>
                    <a:pt x="26193" y="1637448"/>
                  </a:lnTo>
                  <a:lnTo>
                    <a:pt x="12611" y="1655486"/>
                  </a:lnTo>
                  <a:lnTo>
                    <a:pt x="3882" y="1677533"/>
                  </a:lnTo>
                  <a:lnTo>
                    <a:pt x="0" y="1701583"/>
                  </a:lnTo>
                  <a:lnTo>
                    <a:pt x="4851" y="1726636"/>
                  </a:lnTo>
                  <a:lnTo>
                    <a:pt x="17462" y="1750687"/>
                  </a:lnTo>
                  <a:lnTo>
                    <a:pt x="38806" y="1770728"/>
                  </a:lnTo>
                  <a:lnTo>
                    <a:pt x="63057" y="1784759"/>
                  </a:lnTo>
                  <a:lnTo>
                    <a:pt x="93130" y="1797786"/>
                  </a:lnTo>
                  <a:lnTo>
                    <a:pt x="125143" y="1808809"/>
                  </a:lnTo>
                  <a:lnTo>
                    <a:pt x="157158" y="1819833"/>
                  </a:lnTo>
                  <a:lnTo>
                    <a:pt x="188201" y="1830855"/>
                  </a:lnTo>
                  <a:lnTo>
                    <a:pt x="218273" y="1843883"/>
                  </a:lnTo>
                  <a:lnTo>
                    <a:pt x="245437" y="1857912"/>
                  </a:lnTo>
                  <a:lnTo>
                    <a:pt x="264839" y="1875951"/>
                  </a:lnTo>
                  <a:lnTo>
                    <a:pt x="259018" y="1900001"/>
                  </a:lnTo>
                  <a:lnTo>
                    <a:pt x="248347" y="1922047"/>
                  </a:lnTo>
                  <a:lnTo>
                    <a:pt x="237676" y="1945097"/>
                  </a:lnTo>
                  <a:lnTo>
                    <a:pt x="226035" y="1967142"/>
                  </a:lnTo>
                  <a:lnTo>
                    <a:pt x="215364" y="1989189"/>
                  </a:lnTo>
                  <a:lnTo>
                    <a:pt x="207602" y="2011236"/>
                  </a:lnTo>
                  <a:lnTo>
                    <a:pt x="204693" y="2031277"/>
                  </a:lnTo>
                  <a:lnTo>
                    <a:pt x="206633" y="2053324"/>
                  </a:lnTo>
                  <a:lnTo>
                    <a:pt x="217304" y="2073366"/>
                  </a:lnTo>
                  <a:lnTo>
                    <a:pt x="236706" y="2093409"/>
                  </a:lnTo>
                  <a:lnTo>
                    <a:pt x="264839" y="2113450"/>
                  </a:lnTo>
                  <a:lnTo>
                    <a:pt x="259018" y="2129483"/>
                  </a:lnTo>
                  <a:lnTo>
                    <a:pt x="250288" y="2145517"/>
                  </a:lnTo>
                  <a:lnTo>
                    <a:pt x="243497" y="2164557"/>
                  </a:lnTo>
                  <a:lnTo>
                    <a:pt x="241557" y="2184601"/>
                  </a:lnTo>
                  <a:lnTo>
                    <a:pt x="245437" y="2204642"/>
                  </a:lnTo>
                  <a:lnTo>
                    <a:pt x="256109" y="2222680"/>
                  </a:lnTo>
                  <a:lnTo>
                    <a:pt x="269690" y="2236709"/>
                  </a:lnTo>
                  <a:lnTo>
                    <a:pt x="287151" y="2249737"/>
                  </a:lnTo>
                  <a:lnTo>
                    <a:pt x="304613" y="2258756"/>
                  </a:lnTo>
                  <a:lnTo>
                    <a:pt x="321105" y="2269780"/>
                  </a:lnTo>
                  <a:lnTo>
                    <a:pt x="336627" y="2284810"/>
                  </a:lnTo>
                  <a:lnTo>
                    <a:pt x="345358" y="2300845"/>
                  </a:lnTo>
                  <a:lnTo>
                    <a:pt x="354089" y="2329906"/>
                  </a:lnTo>
                  <a:lnTo>
                    <a:pt x="354089" y="2362976"/>
                  </a:lnTo>
                  <a:lnTo>
                    <a:pt x="351179" y="2394041"/>
                  </a:lnTo>
                  <a:lnTo>
                    <a:pt x="343417" y="2426108"/>
                  </a:lnTo>
                  <a:lnTo>
                    <a:pt x="336627" y="2457173"/>
                  </a:lnTo>
                  <a:lnTo>
                    <a:pt x="331776" y="2485233"/>
                  </a:lnTo>
                  <a:lnTo>
                    <a:pt x="327896" y="2525318"/>
                  </a:lnTo>
                  <a:lnTo>
                    <a:pt x="331776" y="2561393"/>
                  </a:lnTo>
                  <a:lnTo>
                    <a:pt x="342447" y="2594464"/>
                  </a:lnTo>
                  <a:lnTo>
                    <a:pt x="356029" y="2623524"/>
                  </a:lnTo>
                  <a:lnTo>
                    <a:pt x="375432" y="2646572"/>
                  </a:lnTo>
                  <a:lnTo>
                    <a:pt x="400654" y="2668619"/>
                  </a:lnTo>
                  <a:lnTo>
                    <a:pt x="424906" y="2686657"/>
                  </a:lnTo>
                  <a:lnTo>
                    <a:pt x="453040" y="2701688"/>
                  </a:lnTo>
                  <a:lnTo>
                    <a:pt x="481173" y="2714717"/>
                  </a:lnTo>
                  <a:lnTo>
                    <a:pt x="509306" y="2721731"/>
                  </a:lnTo>
                  <a:lnTo>
                    <a:pt x="560721" y="2730751"/>
                  </a:lnTo>
                  <a:lnTo>
                    <a:pt x="615047" y="2734758"/>
                  </a:lnTo>
                  <a:lnTo>
                    <a:pt x="672284" y="2732755"/>
                  </a:lnTo>
                  <a:lnTo>
                    <a:pt x="728550" y="2726742"/>
                  </a:lnTo>
                  <a:lnTo>
                    <a:pt x="784816" y="2719726"/>
                  </a:lnTo>
                  <a:lnTo>
                    <a:pt x="838171" y="2708704"/>
                  </a:lnTo>
                  <a:lnTo>
                    <a:pt x="885706" y="2695677"/>
                  </a:lnTo>
                  <a:lnTo>
                    <a:pt x="927421" y="2681646"/>
                  </a:lnTo>
                  <a:lnTo>
                    <a:pt x="944882" y="2675633"/>
                  </a:lnTo>
                  <a:lnTo>
                    <a:pt x="968165" y="2668619"/>
                  </a:lnTo>
                  <a:lnTo>
                    <a:pt x="993388" y="2661605"/>
                  </a:lnTo>
                  <a:lnTo>
                    <a:pt x="1019581" y="2654590"/>
                  </a:lnTo>
                  <a:lnTo>
                    <a:pt x="1047714" y="2650582"/>
                  </a:lnTo>
                  <a:lnTo>
                    <a:pt x="1075847" y="2648577"/>
                  </a:lnTo>
                  <a:lnTo>
                    <a:pt x="1100100" y="2652585"/>
                  </a:lnTo>
                  <a:lnTo>
                    <a:pt x="1121442" y="2661605"/>
                  </a:lnTo>
                  <a:lnTo>
                    <a:pt x="1140844" y="2679643"/>
                  </a:lnTo>
                  <a:lnTo>
                    <a:pt x="1158306" y="2708704"/>
                  </a:lnTo>
                  <a:lnTo>
                    <a:pt x="1174797" y="2745782"/>
                  </a:lnTo>
                  <a:lnTo>
                    <a:pt x="1190319" y="2788872"/>
                  </a:lnTo>
                  <a:lnTo>
                    <a:pt x="1202931" y="2837975"/>
                  </a:lnTo>
                  <a:lnTo>
                    <a:pt x="1215541" y="2889083"/>
                  </a:lnTo>
                  <a:lnTo>
                    <a:pt x="1226212" y="2942195"/>
                  </a:lnTo>
                  <a:lnTo>
                    <a:pt x="1235914" y="2996309"/>
                  </a:lnTo>
                  <a:lnTo>
                    <a:pt x="1245616" y="3049421"/>
                  </a:lnTo>
                  <a:lnTo>
                    <a:pt x="1252407" y="3098524"/>
                  </a:lnTo>
                  <a:lnTo>
                    <a:pt x="1261138" y="3144621"/>
                  </a:lnTo>
                  <a:lnTo>
                    <a:pt x="1267927" y="3182701"/>
                  </a:lnTo>
                  <a:lnTo>
                    <a:pt x="1273749" y="3215771"/>
                  </a:lnTo>
                  <a:lnTo>
                    <a:pt x="1405683" y="3238820"/>
                  </a:lnTo>
                  <a:lnTo>
                    <a:pt x="1539558" y="3251847"/>
                  </a:lnTo>
                  <a:lnTo>
                    <a:pt x="1677312" y="3253851"/>
                  </a:lnTo>
                  <a:lnTo>
                    <a:pt x="1817977" y="3246837"/>
                  </a:lnTo>
                  <a:lnTo>
                    <a:pt x="1963493" y="3226793"/>
                  </a:lnTo>
                  <a:lnTo>
                    <a:pt x="1998071" y="3220300"/>
                  </a:lnTo>
                  <a:lnTo>
                    <a:pt x="1972544" y="2990832"/>
                  </a:lnTo>
                  <a:cubicBezTo>
                    <a:pt x="1951990" y="2824419"/>
                    <a:pt x="1923973" y="2664322"/>
                    <a:pt x="1866104" y="2529483"/>
                  </a:cubicBezTo>
                  <a:cubicBezTo>
                    <a:pt x="1798827" y="2378364"/>
                    <a:pt x="1318234" y="2057324"/>
                    <a:pt x="1085631" y="1773024"/>
                  </a:cubicBezTo>
                  <a:cubicBezTo>
                    <a:pt x="1039452" y="1683967"/>
                    <a:pt x="924385" y="1218329"/>
                    <a:pt x="1277747" y="968535"/>
                  </a:cubicBezTo>
                  <a:cubicBezTo>
                    <a:pt x="1430175" y="835482"/>
                    <a:pt x="1702005" y="831017"/>
                    <a:pt x="1914134" y="872477"/>
                  </a:cubicBezTo>
                  <a:cubicBezTo>
                    <a:pt x="2031257" y="905756"/>
                    <a:pt x="2240228" y="1053847"/>
                    <a:pt x="2334389" y="1316747"/>
                  </a:cubicBezTo>
                  <a:lnTo>
                    <a:pt x="2850702" y="1256710"/>
                  </a:lnTo>
                  <a:lnTo>
                    <a:pt x="2851858" y="1288484"/>
                  </a:lnTo>
                  <a:lnTo>
                    <a:pt x="2854049" y="1252639"/>
                  </a:lnTo>
                  <a:lnTo>
                    <a:pt x="2852109" y="1156435"/>
                  </a:lnTo>
                  <a:lnTo>
                    <a:pt x="2845318" y="1062236"/>
                  </a:lnTo>
                  <a:lnTo>
                    <a:pt x="2830767" y="971045"/>
                  </a:lnTo>
                  <a:lnTo>
                    <a:pt x="2811365" y="881857"/>
                  </a:lnTo>
                  <a:lnTo>
                    <a:pt x="2787112" y="799684"/>
                  </a:lnTo>
                  <a:lnTo>
                    <a:pt x="2759950" y="724526"/>
                  </a:lnTo>
                  <a:lnTo>
                    <a:pt x="2728906" y="657385"/>
                  </a:lnTo>
                  <a:lnTo>
                    <a:pt x="2682340" y="577215"/>
                  </a:lnTo>
                  <a:lnTo>
                    <a:pt x="2631895" y="501055"/>
                  </a:lnTo>
                  <a:lnTo>
                    <a:pt x="2574659" y="429907"/>
                  </a:lnTo>
                  <a:lnTo>
                    <a:pt x="2513543" y="361762"/>
                  </a:lnTo>
                  <a:lnTo>
                    <a:pt x="2446606" y="300634"/>
                  </a:lnTo>
                  <a:lnTo>
                    <a:pt x="2371907" y="243513"/>
                  </a:lnTo>
                  <a:lnTo>
                    <a:pt x="2294299" y="192406"/>
                  </a:lnTo>
                  <a:lnTo>
                    <a:pt x="2211840" y="147311"/>
                  </a:lnTo>
                  <a:lnTo>
                    <a:pt x="2121620" y="109230"/>
                  </a:lnTo>
                  <a:lnTo>
                    <a:pt x="2028490" y="74157"/>
                  </a:lnTo>
                  <a:lnTo>
                    <a:pt x="1927599" y="47099"/>
                  </a:lnTo>
                  <a:lnTo>
                    <a:pt x="1821858" y="25053"/>
                  </a:lnTo>
                  <a:lnTo>
                    <a:pt x="1711265" y="10021"/>
                  </a:lnTo>
                  <a:lnTo>
                    <a:pt x="1594853" y="1002"/>
                  </a:lnTo>
                  <a:close/>
                </a:path>
              </a:pathLst>
            </a:custGeom>
            <a:solidFill>
              <a:schemeClr val="accent1"/>
            </a:solidFill>
            <a:ln>
              <a:noFill/>
            </a:ln>
          </p:spPr>
          <p:txBody>
            <a:bodyPr vert="horz" wrap="square" lIns="91440" tIns="45720" rIns="91440" bIns="45720" numCol="1" anchor="t" anchorCtr="0" compatLnSpc="1">
              <a:noAutofit/>
            </a:bodyPr>
            <a:lstStyle/>
            <a:p>
              <a:endParaRPr lang="ko-KR" altLang="en-US" sz="2700"/>
            </a:p>
          </p:txBody>
        </p:sp>
        <p:sp>
          <p:nvSpPr>
            <p:cNvPr id="15" name="Freeform: Shape 14"/>
            <p:cNvSpPr/>
            <p:nvPr/>
          </p:nvSpPr>
          <p:spPr>
            <a:xfrm flipH="1">
              <a:off x="1105009" y="665240"/>
              <a:ext cx="3688534" cy="2409764"/>
            </a:xfrm>
            <a:custGeom>
              <a:avLst/>
              <a:gdLst>
                <a:gd name="connsiteX0" fmla="*/ 1547519 w 3095038"/>
                <a:gd name="connsiteY0" fmla="*/ 0 h 2022026"/>
                <a:gd name="connsiteX1" fmla="*/ 3095038 w 3095038"/>
                <a:gd name="connsiteY1" fmla="*/ 627509 h 2022026"/>
                <a:gd name="connsiteX2" fmla="*/ 2825277 w 3095038"/>
                <a:gd name="connsiteY2" fmla="*/ 736897 h 2022026"/>
                <a:gd name="connsiteX3" fmla="*/ 2825277 w 3095038"/>
                <a:gd name="connsiteY3" fmla="*/ 1583608 h 2022026"/>
                <a:gd name="connsiteX4" fmla="*/ 2829142 w 3095038"/>
                <a:gd name="connsiteY4" fmla="*/ 1585209 h 2022026"/>
                <a:gd name="connsiteX5" fmla="*/ 2841509 w 3095038"/>
                <a:gd name="connsiteY5" fmla="*/ 1615067 h 2022026"/>
                <a:gd name="connsiteX6" fmla="*/ 2829142 w 3095038"/>
                <a:gd name="connsiteY6" fmla="*/ 1644926 h 2022026"/>
                <a:gd name="connsiteX7" fmla="*/ 2826092 w 3095038"/>
                <a:gd name="connsiteY7" fmla="*/ 1646189 h 2022026"/>
                <a:gd name="connsiteX8" fmla="*/ 2876626 w 3095038"/>
                <a:gd name="connsiteY8" fmla="*/ 2022026 h 2022026"/>
                <a:gd name="connsiteX9" fmla="*/ 2721940 w 3095038"/>
                <a:gd name="connsiteY9" fmla="*/ 2022026 h 2022026"/>
                <a:gd name="connsiteX10" fmla="*/ 2772475 w 3095038"/>
                <a:gd name="connsiteY10" fmla="*/ 1646189 h 2022026"/>
                <a:gd name="connsiteX11" fmla="*/ 2769425 w 3095038"/>
                <a:gd name="connsiteY11" fmla="*/ 1644926 h 2022026"/>
                <a:gd name="connsiteX12" fmla="*/ 2757057 w 3095038"/>
                <a:gd name="connsiteY12" fmla="*/ 1615067 h 2022026"/>
                <a:gd name="connsiteX13" fmla="*/ 2769425 w 3095038"/>
                <a:gd name="connsiteY13" fmla="*/ 1585209 h 2022026"/>
                <a:gd name="connsiteX14" fmla="*/ 2773289 w 3095038"/>
                <a:gd name="connsiteY14" fmla="*/ 1583608 h 2022026"/>
                <a:gd name="connsiteX15" fmla="*/ 2773289 w 3095038"/>
                <a:gd name="connsiteY15" fmla="*/ 757978 h 2022026"/>
                <a:gd name="connsiteX16" fmla="*/ 2747752 w 3095038"/>
                <a:gd name="connsiteY16" fmla="*/ 768333 h 2022026"/>
                <a:gd name="connsiteX17" fmla="*/ 2473970 w 3095038"/>
                <a:gd name="connsiteY17" fmla="*/ 981499 h 2022026"/>
                <a:gd name="connsiteX18" fmla="*/ 2473970 w 3095038"/>
                <a:gd name="connsiteY18" fmla="*/ 1333096 h 2022026"/>
                <a:gd name="connsiteX19" fmla="*/ 1442377 w 3095038"/>
                <a:gd name="connsiteY19" fmla="*/ 1553521 h 2022026"/>
                <a:gd name="connsiteX20" fmla="*/ 628675 w 3095038"/>
                <a:gd name="connsiteY20" fmla="*/ 1422110 h 2022026"/>
                <a:gd name="connsiteX21" fmla="*/ 635755 w 3095038"/>
                <a:gd name="connsiteY21" fmla="*/ 1406334 h 2022026"/>
                <a:gd name="connsiteX22" fmla="*/ 621068 w 3095038"/>
                <a:gd name="connsiteY22" fmla="*/ 1402746 h 2022026"/>
                <a:gd name="connsiteX23" fmla="*/ 621068 w 3095038"/>
                <a:gd name="connsiteY23" fmla="*/ 981499 h 2022026"/>
                <a:gd name="connsiteX24" fmla="*/ 0 w 3095038"/>
                <a:gd name="connsiteY24" fmla="*/ 627509 h 2022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095038" h="2022026">
                  <a:moveTo>
                    <a:pt x="1547519" y="0"/>
                  </a:moveTo>
                  <a:lnTo>
                    <a:pt x="3095038" y="627509"/>
                  </a:lnTo>
                  <a:lnTo>
                    <a:pt x="2825277" y="736897"/>
                  </a:lnTo>
                  <a:lnTo>
                    <a:pt x="2825277" y="1583608"/>
                  </a:lnTo>
                  <a:lnTo>
                    <a:pt x="2829142" y="1585209"/>
                  </a:lnTo>
                  <a:cubicBezTo>
                    <a:pt x="2836783" y="1592850"/>
                    <a:pt x="2841509" y="1603406"/>
                    <a:pt x="2841509" y="1615067"/>
                  </a:cubicBezTo>
                  <a:cubicBezTo>
                    <a:pt x="2841509" y="1626728"/>
                    <a:pt x="2836783" y="1637284"/>
                    <a:pt x="2829142" y="1644926"/>
                  </a:cubicBezTo>
                  <a:lnTo>
                    <a:pt x="2826092" y="1646189"/>
                  </a:lnTo>
                  <a:lnTo>
                    <a:pt x="2876626" y="2022026"/>
                  </a:lnTo>
                  <a:lnTo>
                    <a:pt x="2721940" y="2022026"/>
                  </a:lnTo>
                  <a:lnTo>
                    <a:pt x="2772475" y="1646189"/>
                  </a:lnTo>
                  <a:lnTo>
                    <a:pt x="2769425" y="1644926"/>
                  </a:lnTo>
                  <a:cubicBezTo>
                    <a:pt x="2761784" y="1637284"/>
                    <a:pt x="2757057" y="1626728"/>
                    <a:pt x="2757057" y="1615067"/>
                  </a:cubicBezTo>
                  <a:cubicBezTo>
                    <a:pt x="2757057" y="1603406"/>
                    <a:pt x="2761784" y="1592850"/>
                    <a:pt x="2769425" y="1585209"/>
                  </a:cubicBezTo>
                  <a:lnTo>
                    <a:pt x="2773289" y="1583608"/>
                  </a:lnTo>
                  <a:lnTo>
                    <a:pt x="2773289" y="757978"/>
                  </a:lnTo>
                  <a:lnTo>
                    <a:pt x="2747752" y="768333"/>
                  </a:lnTo>
                  <a:lnTo>
                    <a:pt x="2473970" y="981499"/>
                  </a:lnTo>
                  <a:lnTo>
                    <a:pt x="2473970" y="1333096"/>
                  </a:lnTo>
                  <a:cubicBezTo>
                    <a:pt x="2176456" y="1474039"/>
                    <a:pt x="1822001" y="1553521"/>
                    <a:pt x="1442377" y="1553521"/>
                  </a:cubicBezTo>
                  <a:cubicBezTo>
                    <a:pt x="1151810" y="1553521"/>
                    <a:pt x="875988" y="1506956"/>
                    <a:pt x="628675" y="1422110"/>
                  </a:cubicBezTo>
                  <a:cubicBezTo>
                    <a:pt x="630298" y="1416654"/>
                    <a:pt x="632987" y="1411486"/>
                    <a:pt x="635755" y="1406334"/>
                  </a:cubicBezTo>
                  <a:cubicBezTo>
                    <a:pt x="631035" y="1404608"/>
                    <a:pt x="626049" y="1403669"/>
                    <a:pt x="621068" y="1402746"/>
                  </a:cubicBezTo>
                  <a:lnTo>
                    <a:pt x="621068" y="981499"/>
                  </a:lnTo>
                  <a:lnTo>
                    <a:pt x="0" y="627509"/>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ko-KR" altLang="en-US" sz="2700" dirty="0"/>
            </a:p>
          </p:txBody>
        </p:sp>
      </p:grpSp>
      <p:sp>
        <p:nvSpPr>
          <p:cNvPr id="34" name="TextBox 33"/>
          <p:cNvSpPr txBox="1"/>
          <p:nvPr/>
        </p:nvSpPr>
        <p:spPr>
          <a:xfrm>
            <a:off x="4616011" y="779040"/>
            <a:ext cx="7125756" cy="553998"/>
          </a:xfrm>
          <a:prstGeom prst="rect">
            <a:avLst/>
          </a:prstGeom>
          <a:noFill/>
        </p:spPr>
        <p:txBody>
          <a:bodyPr wrap="square" lIns="48000" tIns="0" rIns="24000" bIns="0" rtlCol="0">
            <a:spAutoFit/>
          </a:bodyPr>
          <a:lstStyle/>
          <a:p>
            <a:pPr algn="ctr"/>
            <a:r>
              <a:rPr lang="en-US" sz="3600" b="1" dirty="0" err="1">
                <a:solidFill>
                  <a:schemeClr val="accent1"/>
                </a:solidFill>
                <a:latin typeface="Arial" panose="020B0604020202020204" pitchFamily="34" charset="0"/>
                <a:cs typeface="Arial" panose="020B0604020202020204" pitchFamily="34" charset="0"/>
              </a:rPr>
              <a:t>Behavioural</a:t>
            </a:r>
            <a:r>
              <a:rPr lang="en-US" sz="3600" b="1" dirty="0">
                <a:solidFill>
                  <a:schemeClr val="accent1"/>
                </a:solidFill>
                <a:latin typeface="Arial" panose="020B0604020202020204" pitchFamily="34" charset="0"/>
                <a:cs typeface="Arial" panose="020B0604020202020204" pitchFamily="34" charset="0"/>
              </a:rPr>
              <a:t> Learning Concept</a:t>
            </a:r>
          </a:p>
        </p:txBody>
      </p:sp>
      <p:sp>
        <p:nvSpPr>
          <p:cNvPr id="35" name="Rectangle: Rounded Corners 34"/>
          <p:cNvSpPr/>
          <p:nvPr/>
        </p:nvSpPr>
        <p:spPr>
          <a:xfrm>
            <a:off x="6225157" y="2026789"/>
            <a:ext cx="4661076" cy="863895"/>
          </a:xfrm>
          <a:prstGeom prst="round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Rounded Corners 35"/>
          <p:cNvSpPr/>
          <p:nvPr/>
        </p:nvSpPr>
        <p:spPr>
          <a:xfrm>
            <a:off x="6256037" y="3297275"/>
            <a:ext cx="4599316" cy="863895"/>
          </a:xfrm>
          <a:prstGeom prst="round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Responses from supervisors</a:t>
            </a:r>
          </a:p>
        </p:txBody>
      </p:sp>
      <p:sp>
        <p:nvSpPr>
          <p:cNvPr id="37" name="Rectangle: Rounded Corners 36"/>
          <p:cNvSpPr/>
          <p:nvPr/>
        </p:nvSpPr>
        <p:spPr>
          <a:xfrm>
            <a:off x="6256037" y="4672413"/>
            <a:ext cx="4599316" cy="863896"/>
          </a:xfrm>
          <a:prstGeom prst="round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Rewarding personnel when they provide good service </a:t>
            </a:r>
            <a:r>
              <a:rPr lang="en-US" sz="1600" dirty="0"/>
              <a:t>(Duchesne, </a:t>
            </a:r>
            <a:r>
              <a:rPr lang="en-US" sz="1600" dirty="0" err="1"/>
              <a:t>McMaugh</a:t>
            </a:r>
            <a:r>
              <a:rPr lang="en-US" sz="1600" dirty="0"/>
              <a:t> and Mackenzie, 2022) </a:t>
            </a:r>
            <a:endParaRPr lang="en-US" dirty="0"/>
          </a:p>
        </p:txBody>
      </p:sp>
      <p:sp>
        <p:nvSpPr>
          <p:cNvPr id="44" name="TextBox 43"/>
          <p:cNvSpPr txBox="1"/>
          <p:nvPr/>
        </p:nvSpPr>
        <p:spPr>
          <a:xfrm>
            <a:off x="6402981" y="2257150"/>
            <a:ext cx="4305428" cy="369332"/>
          </a:xfrm>
          <a:prstGeom prst="rect">
            <a:avLst/>
          </a:prstGeom>
          <a:noFill/>
        </p:spPr>
        <p:txBody>
          <a:bodyPr wrap="square" rtlCol="0">
            <a:spAutoFit/>
          </a:bodyPr>
          <a:lstStyle/>
          <a:p>
            <a:pPr algn="just"/>
            <a:r>
              <a:rPr lang="en-US" dirty="0">
                <a:solidFill>
                  <a:schemeClr val="bg1"/>
                </a:solidFill>
                <a:latin typeface="Arial" panose="020B0604020202020204" pitchFamily="34" charset="0"/>
                <a:cs typeface="Arial" panose="020B0604020202020204" pitchFamily="34" charset="0"/>
              </a:rPr>
              <a:t>Learning by comprehending processes</a:t>
            </a:r>
            <a:endParaRPr lang="ko-KR" altLang="en-US" b="1" dirty="0">
              <a:solidFill>
                <a:schemeClr val="bg1"/>
              </a:solidFill>
              <a:latin typeface="Arial" panose="020B0604020202020204" pitchFamily="34" charset="0"/>
              <a:cs typeface="Arial" panose="020B0604020202020204" pitchFamily="34" charset="0"/>
            </a:endParaRPr>
          </a:p>
        </p:txBody>
      </p:sp>
      <p:sp>
        <p:nvSpPr>
          <p:cNvPr id="54" name="Freeform: Shape 53"/>
          <p:cNvSpPr/>
          <p:nvPr/>
        </p:nvSpPr>
        <p:spPr>
          <a:xfrm rot="1200000">
            <a:off x="-311854" y="-189268"/>
            <a:ext cx="714157" cy="2226584"/>
          </a:xfrm>
          <a:custGeom>
            <a:avLst/>
            <a:gdLst>
              <a:gd name="connsiteX0" fmla="*/ 622717 w 714157"/>
              <a:gd name="connsiteY0" fmla="*/ 33281 h 2226584"/>
              <a:gd name="connsiteX1" fmla="*/ 714157 w 714157"/>
              <a:gd name="connsiteY1" fmla="*/ 0 h 2226584"/>
              <a:gd name="connsiteX2" fmla="*/ 714157 w 714157"/>
              <a:gd name="connsiteY2" fmla="*/ 2226584 h 2226584"/>
              <a:gd name="connsiteX3" fmla="*/ 622717 w 714157"/>
              <a:gd name="connsiteY3" fmla="*/ 1975355 h 2226584"/>
              <a:gd name="connsiteX4" fmla="*/ 329492 w 714157"/>
              <a:gd name="connsiteY4" fmla="*/ 140006 h 2226584"/>
              <a:gd name="connsiteX5" fmla="*/ 329492 w 714157"/>
              <a:gd name="connsiteY5" fmla="*/ 1169726 h 2226584"/>
              <a:gd name="connsiteX6" fmla="*/ 238052 w 714157"/>
              <a:gd name="connsiteY6" fmla="*/ 918496 h 2226584"/>
              <a:gd name="connsiteX7" fmla="*/ 238052 w 714157"/>
              <a:gd name="connsiteY7" fmla="*/ 173288 h 2226584"/>
              <a:gd name="connsiteX8" fmla="*/ 567544 w 714157"/>
              <a:gd name="connsiteY8" fmla="*/ 53362 h 2226584"/>
              <a:gd name="connsiteX9" fmla="*/ 567544 w 714157"/>
              <a:gd name="connsiteY9" fmla="*/ 1823768 h 2226584"/>
              <a:gd name="connsiteX10" fmla="*/ 384664 w 714157"/>
              <a:gd name="connsiteY10" fmla="*/ 1321310 h 2226584"/>
              <a:gd name="connsiteX11" fmla="*/ 384664 w 714157"/>
              <a:gd name="connsiteY11" fmla="*/ 119925 h 2226584"/>
              <a:gd name="connsiteX12" fmla="*/ 0 w 714157"/>
              <a:gd name="connsiteY12" fmla="*/ 259931 h 2226584"/>
              <a:gd name="connsiteX13" fmla="*/ 182880 w 714157"/>
              <a:gd name="connsiteY13" fmla="*/ 193369 h 2226584"/>
              <a:gd name="connsiteX14" fmla="*/ 182880 w 714157"/>
              <a:gd name="connsiteY14" fmla="*/ 766913 h 2226584"/>
              <a:gd name="connsiteX15" fmla="*/ 0 w 714157"/>
              <a:gd name="connsiteY15" fmla="*/ 264454 h 2226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14157" h="2226584">
                <a:moveTo>
                  <a:pt x="622717" y="33281"/>
                </a:moveTo>
                <a:lnTo>
                  <a:pt x="714157" y="0"/>
                </a:lnTo>
                <a:lnTo>
                  <a:pt x="714157" y="2226584"/>
                </a:lnTo>
                <a:lnTo>
                  <a:pt x="622717" y="1975355"/>
                </a:lnTo>
                <a:close/>
                <a:moveTo>
                  <a:pt x="329492" y="140006"/>
                </a:moveTo>
                <a:lnTo>
                  <a:pt x="329492" y="1169726"/>
                </a:lnTo>
                <a:lnTo>
                  <a:pt x="238052" y="918496"/>
                </a:lnTo>
                <a:lnTo>
                  <a:pt x="238052" y="173288"/>
                </a:lnTo>
                <a:close/>
                <a:moveTo>
                  <a:pt x="567544" y="53362"/>
                </a:moveTo>
                <a:lnTo>
                  <a:pt x="567544" y="1823768"/>
                </a:lnTo>
                <a:lnTo>
                  <a:pt x="384664" y="1321310"/>
                </a:lnTo>
                <a:lnTo>
                  <a:pt x="384664" y="119925"/>
                </a:lnTo>
                <a:close/>
                <a:moveTo>
                  <a:pt x="0" y="259931"/>
                </a:moveTo>
                <a:lnTo>
                  <a:pt x="182880" y="193369"/>
                </a:lnTo>
                <a:lnTo>
                  <a:pt x="182880" y="766913"/>
                </a:lnTo>
                <a:lnTo>
                  <a:pt x="0" y="264454"/>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p:txBody>
          <a:bodyPr/>
          <a:lstStyle/>
          <a:p>
            <a:r>
              <a:rPr lang="en-US" sz="4000" b="1" dirty="0">
                <a:solidFill>
                  <a:schemeClr val="accent1"/>
                </a:solidFill>
                <a:latin typeface="Arial" panose="020B0604020202020204" pitchFamily="34" charset="0"/>
              </a:rPr>
              <a:t>Cognitivist Educational Framework</a:t>
            </a:r>
          </a:p>
        </p:txBody>
      </p:sp>
      <p:grpSp>
        <p:nvGrpSpPr>
          <p:cNvPr id="39" name="그룹 44"/>
          <p:cNvGrpSpPr/>
          <p:nvPr/>
        </p:nvGrpSpPr>
        <p:grpSpPr>
          <a:xfrm flipH="1">
            <a:off x="5909631" y="3908671"/>
            <a:ext cx="3710346" cy="2672527"/>
            <a:chOff x="1016436" y="3876641"/>
            <a:chExt cx="3796962" cy="2734917"/>
          </a:xfrm>
        </p:grpSpPr>
        <p:sp>
          <p:nvSpPr>
            <p:cNvPr id="40" name="Freeform 5"/>
            <p:cNvSpPr/>
            <p:nvPr/>
          </p:nvSpPr>
          <p:spPr>
            <a:xfrm>
              <a:off x="3234596" y="3876641"/>
              <a:ext cx="1578802" cy="2734917"/>
            </a:xfrm>
            <a:custGeom>
              <a:avLst/>
              <a:gdLst>
                <a:gd name="connsiteX0" fmla="*/ 811033 w 3490622"/>
                <a:gd name="connsiteY0" fmla="*/ 4778734 h 4778734"/>
                <a:gd name="connsiteX1" fmla="*/ 803081 w 3490622"/>
                <a:gd name="connsiteY1" fmla="*/ 4341412 h 4778734"/>
                <a:gd name="connsiteX2" fmla="*/ 437321 w 3490622"/>
                <a:gd name="connsiteY2" fmla="*/ 2313830 h 4778734"/>
                <a:gd name="connsiteX3" fmla="*/ 0 w 3490622"/>
                <a:gd name="connsiteY3" fmla="*/ 938254 h 4778734"/>
                <a:gd name="connsiteX4" fmla="*/ 747422 w 3490622"/>
                <a:gd name="connsiteY4" fmla="*/ 2019631 h 4778734"/>
                <a:gd name="connsiteX5" fmla="*/ 667909 w 3490622"/>
                <a:gd name="connsiteY5" fmla="*/ 182880 h 4778734"/>
                <a:gd name="connsiteX6" fmla="*/ 1264257 w 3490622"/>
                <a:gd name="connsiteY6" fmla="*/ 1804946 h 4778734"/>
                <a:gd name="connsiteX7" fmla="*/ 1407380 w 3490622"/>
                <a:gd name="connsiteY7" fmla="*/ 0 h 4778734"/>
                <a:gd name="connsiteX8" fmla="*/ 1757238 w 3490622"/>
                <a:gd name="connsiteY8" fmla="*/ 1868557 h 4778734"/>
                <a:gd name="connsiteX9" fmla="*/ 2456953 w 3490622"/>
                <a:gd name="connsiteY9" fmla="*/ 333955 h 4778734"/>
                <a:gd name="connsiteX10" fmla="*/ 2194560 w 3490622"/>
                <a:gd name="connsiteY10" fmla="*/ 2003729 h 4778734"/>
                <a:gd name="connsiteX11" fmla="*/ 2305878 w 3490622"/>
                <a:gd name="connsiteY11" fmla="*/ 2759103 h 4778734"/>
                <a:gd name="connsiteX12" fmla="*/ 2623930 w 3490622"/>
                <a:gd name="connsiteY12" fmla="*/ 2361537 h 4778734"/>
                <a:gd name="connsiteX13" fmla="*/ 3490622 w 3490622"/>
                <a:gd name="connsiteY13" fmla="*/ 2210463 h 4778734"/>
                <a:gd name="connsiteX14" fmla="*/ 2759102 w 3490622"/>
                <a:gd name="connsiteY14" fmla="*/ 2989690 h 4778734"/>
                <a:gd name="connsiteX15" fmla="*/ 2051436 w 3490622"/>
                <a:gd name="connsiteY15" fmla="*/ 4007457 h 4778734"/>
                <a:gd name="connsiteX16" fmla="*/ 2210462 w 3490622"/>
                <a:gd name="connsiteY16" fmla="*/ 4778734 h 4778734"/>
                <a:gd name="connsiteX17" fmla="*/ 811033 w 3490622"/>
                <a:gd name="connsiteY17" fmla="*/ 4778734 h 4778734"/>
                <a:gd name="connsiteX0-1" fmla="*/ 755374 w 3434963"/>
                <a:gd name="connsiteY0-2" fmla="*/ 4778734 h 4778734"/>
                <a:gd name="connsiteX1-3" fmla="*/ 747422 w 3434963"/>
                <a:gd name="connsiteY1-4" fmla="*/ 4341412 h 4778734"/>
                <a:gd name="connsiteX2-5" fmla="*/ 381662 w 3434963"/>
                <a:gd name="connsiteY2-6" fmla="*/ 2313830 h 4778734"/>
                <a:gd name="connsiteX3-7" fmla="*/ 0 w 3434963"/>
                <a:gd name="connsiteY3-8" fmla="*/ 1017767 h 4778734"/>
                <a:gd name="connsiteX4-9" fmla="*/ 691763 w 3434963"/>
                <a:gd name="connsiteY4-10" fmla="*/ 2019631 h 4778734"/>
                <a:gd name="connsiteX5-11" fmla="*/ 612250 w 3434963"/>
                <a:gd name="connsiteY5-12" fmla="*/ 182880 h 4778734"/>
                <a:gd name="connsiteX6-13" fmla="*/ 1208598 w 3434963"/>
                <a:gd name="connsiteY6-14" fmla="*/ 1804946 h 4778734"/>
                <a:gd name="connsiteX7-15" fmla="*/ 1351721 w 3434963"/>
                <a:gd name="connsiteY7-16" fmla="*/ 0 h 4778734"/>
                <a:gd name="connsiteX8-17" fmla="*/ 1701579 w 3434963"/>
                <a:gd name="connsiteY8-18" fmla="*/ 1868557 h 4778734"/>
                <a:gd name="connsiteX9-19" fmla="*/ 2401294 w 3434963"/>
                <a:gd name="connsiteY9-20" fmla="*/ 333955 h 4778734"/>
                <a:gd name="connsiteX10-21" fmla="*/ 2138901 w 3434963"/>
                <a:gd name="connsiteY10-22" fmla="*/ 2003729 h 4778734"/>
                <a:gd name="connsiteX11-23" fmla="*/ 2250219 w 3434963"/>
                <a:gd name="connsiteY11-24" fmla="*/ 2759103 h 4778734"/>
                <a:gd name="connsiteX12-25" fmla="*/ 2568271 w 3434963"/>
                <a:gd name="connsiteY12-26" fmla="*/ 2361537 h 4778734"/>
                <a:gd name="connsiteX13-27" fmla="*/ 3434963 w 3434963"/>
                <a:gd name="connsiteY13-28" fmla="*/ 2210463 h 4778734"/>
                <a:gd name="connsiteX14-29" fmla="*/ 2703443 w 3434963"/>
                <a:gd name="connsiteY14-30" fmla="*/ 2989690 h 4778734"/>
                <a:gd name="connsiteX15-31" fmla="*/ 1995777 w 3434963"/>
                <a:gd name="connsiteY15-32" fmla="*/ 4007457 h 4778734"/>
                <a:gd name="connsiteX16-33" fmla="*/ 2154803 w 3434963"/>
                <a:gd name="connsiteY16-34" fmla="*/ 4778734 h 4778734"/>
                <a:gd name="connsiteX17-35" fmla="*/ 755374 w 3434963"/>
                <a:gd name="connsiteY17-36" fmla="*/ 4778734 h 4778734"/>
                <a:gd name="connsiteX0-37" fmla="*/ 755374 w 3434963"/>
                <a:gd name="connsiteY0-38" fmla="*/ 4778734 h 4778734"/>
                <a:gd name="connsiteX1-39" fmla="*/ 787179 w 3434963"/>
                <a:gd name="connsiteY1-40" fmla="*/ 4269851 h 4778734"/>
                <a:gd name="connsiteX2-41" fmla="*/ 381662 w 3434963"/>
                <a:gd name="connsiteY2-42" fmla="*/ 2313830 h 4778734"/>
                <a:gd name="connsiteX3-43" fmla="*/ 0 w 3434963"/>
                <a:gd name="connsiteY3-44" fmla="*/ 1017767 h 4778734"/>
                <a:gd name="connsiteX4-45" fmla="*/ 691763 w 3434963"/>
                <a:gd name="connsiteY4-46" fmla="*/ 2019631 h 4778734"/>
                <a:gd name="connsiteX5-47" fmla="*/ 612250 w 3434963"/>
                <a:gd name="connsiteY5-48" fmla="*/ 182880 h 4778734"/>
                <a:gd name="connsiteX6-49" fmla="*/ 1208598 w 3434963"/>
                <a:gd name="connsiteY6-50" fmla="*/ 1804946 h 4778734"/>
                <a:gd name="connsiteX7-51" fmla="*/ 1351721 w 3434963"/>
                <a:gd name="connsiteY7-52" fmla="*/ 0 h 4778734"/>
                <a:gd name="connsiteX8-53" fmla="*/ 1701579 w 3434963"/>
                <a:gd name="connsiteY8-54" fmla="*/ 1868557 h 4778734"/>
                <a:gd name="connsiteX9-55" fmla="*/ 2401294 w 3434963"/>
                <a:gd name="connsiteY9-56" fmla="*/ 333955 h 4778734"/>
                <a:gd name="connsiteX10-57" fmla="*/ 2138901 w 3434963"/>
                <a:gd name="connsiteY10-58" fmla="*/ 2003729 h 4778734"/>
                <a:gd name="connsiteX11-59" fmla="*/ 2250219 w 3434963"/>
                <a:gd name="connsiteY11-60" fmla="*/ 2759103 h 4778734"/>
                <a:gd name="connsiteX12-61" fmla="*/ 2568271 w 3434963"/>
                <a:gd name="connsiteY12-62" fmla="*/ 2361537 h 4778734"/>
                <a:gd name="connsiteX13-63" fmla="*/ 3434963 w 3434963"/>
                <a:gd name="connsiteY13-64" fmla="*/ 2210463 h 4778734"/>
                <a:gd name="connsiteX14-65" fmla="*/ 2703443 w 3434963"/>
                <a:gd name="connsiteY14-66" fmla="*/ 2989690 h 4778734"/>
                <a:gd name="connsiteX15-67" fmla="*/ 1995777 w 3434963"/>
                <a:gd name="connsiteY15-68" fmla="*/ 4007457 h 4778734"/>
                <a:gd name="connsiteX16-69" fmla="*/ 2154803 w 3434963"/>
                <a:gd name="connsiteY16-70" fmla="*/ 4778734 h 4778734"/>
                <a:gd name="connsiteX17-71" fmla="*/ 755374 w 3434963"/>
                <a:gd name="connsiteY17-72" fmla="*/ 4778734 h 4778734"/>
                <a:gd name="connsiteX0-73" fmla="*/ 755374 w 3434963"/>
                <a:gd name="connsiteY0-74" fmla="*/ 4778734 h 4778734"/>
                <a:gd name="connsiteX1-75" fmla="*/ 787179 w 3434963"/>
                <a:gd name="connsiteY1-76" fmla="*/ 4269851 h 4778734"/>
                <a:gd name="connsiteX2-77" fmla="*/ 381662 w 3434963"/>
                <a:gd name="connsiteY2-78" fmla="*/ 2313830 h 4778734"/>
                <a:gd name="connsiteX3-79" fmla="*/ 0 w 3434963"/>
                <a:gd name="connsiteY3-80" fmla="*/ 1017767 h 4778734"/>
                <a:gd name="connsiteX4-81" fmla="*/ 691763 w 3434963"/>
                <a:gd name="connsiteY4-82" fmla="*/ 2019631 h 4778734"/>
                <a:gd name="connsiteX5-83" fmla="*/ 612250 w 3434963"/>
                <a:gd name="connsiteY5-84" fmla="*/ 182880 h 4778734"/>
                <a:gd name="connsiteX6-85" fmla="*/ 1208598 w 3434963"/>
                <a:gd name="connsiteY6-86" fmla="*/ 1804946 h 4778734"/>
                <a:gd name="connsiteX7-87" fmla="*/ 1351721 w 3434963"/>
                <a:gd name="connsiteY7-88" fmla="*/ 0 h 4778734"/>
                <a:gd name="connsiteX8-89" fmla="*/ 1701579 w 3434963"/>
                <a:gd name="connsiteY8-90" fmla="*/ 1868557 h 4778734"/>
                <a:gd name="connsiteX9-91" fmla="*/ 2401294 w 3434963"/>
                <a:gd name="connsiteY9-92" fmla="*/ 333955 h 4778734"/>
                <a:gd name="connsiteX10-93" fmla="*/ 2138901 w 3434963"/>
                <a:gd name="connsiteY10-94" fmla="*/ 2003729 h 4778734"/>
                <a:gd name="connsiteX11-95" fmla="*/ 2250219 w 3434963"/>
                <a:gd name="connsiteY11-96" fmla="*/ 2759103 h 4778734"/>
                <a:gd name="connsiteX12-97" fmla="*/ 2568271 w 3434963"/>
                <a:gd name="connsiteY12-98" fmla="*/ 2361537 h 4778734"/>
                <a:gd name="connsiteX13-99" fmla="*/ 3434963 w 3434963"/>
                <a:gd name="connsiteY13-100" fmla="*/ 2210463 h 4778734"/>
                <a:gd name="connsiteX14-101" fmla="*/ 2703443 w 3434963"/>
                <a:gd name="connsiteY14-102" fmla="*/ 2989690 h 4778734"/>
                <a:gd name="connsiteX15-103" fmla="*/ 1995777 w 3434963"/>
                <a:gd name="connsiteY15-104" fmla="*/ 4007457 h 4778734"/>
                <a:gd name="connsiteX16-105" fmla="*/ 2154803 w 3434963"/>
                <a:gd name="connsiteY16-106" fmla="*/ 4778734 h 4778734"/>
                <a:gd name="connsiteX17-107" fmla="*/ 755374 w 3434963"/>
                <a:gd name="connsiteY17-108" fmla="*/ 4778734 h 4778734"/>
                <a:gd name="connsiteX0-109" fmla="*/ 755374 w 3434963"/>
                <a:gd name="connsiteY0-110" fmla="*/ 4778734 h 4778734"/>
                <a:gd name="connsiteX1-111" fmla="*/ 787179 w 3434963"/>
                <a:gd name="connsiteY1-112" fmla="*/ 4269851 h 4778734"/>
                <a:gd name="connsiteX2-113" fmla="*/ 381662 w 3434963"/>
                <a:gd name="connsiteY2-114" fmla="*/ 2313830 h 4778734"/>
                <a:gd name="connsiteX3-115" fmla="*/ 0 w 3434963"/>
                <a:gd name="connsiteY3-116" fmla="*/ 1017767 h 4778734"/>
                <a:gd name="connsiteX4-117" fmla="*/ 691763 w 3434963"/>
                <a:gd name="connsiteY4-118" fmla="*/ 2019631 h 4778734"/>
                <a:gd name="connsiteX5-119" fmla="*/ 612250 w 3434963"/>
                <a:gd name="connsiteY5-120" fmla="*/ 182880 h 4778734"/>
                <a:gd name="connsiteX6-121" fmla="*/ 1208598 w 3434963"/>
                <a:gd name="connsiteY6-122" fmla="*/ 1804946 h 4778734"/>
                <a:gd name="connsiteX7-123" fmla="*/ 1351721 w 3434963"/>
                <a:gd name="connsiteY7-124" fmla="*/ 0 h 4778734"/>
                <a:gd name="connsiteX8-125" fmla="*/ 1701579 w 3434963"/>
                <a:gd name="connsiteY8-126" fmla="*/ 1868557 h 4778734"/>
                <a:gd name="connsiteX9-127" fmla="*/ 2401294 w 3434963"/>
                <a:gd name="connsiteY9-128" fmla="*/ 333955 h 4778734"/>
                <a:gd name="connsiteX10-129" fmla="*/ 2138901 w 3434963"/>
                <a:gd name="connsiteY10-130" fmla="*/ 2003729 h 4778734"/>
                <a:gd name="connsiteX11-131" fmla="*/ 2250219 w 3434963"/>
                <a:gd name="connsiteY11-132" fmla="*/ 2759103 h 4778734"/>
                <a:gd name="connsiteX12-133" fmla="*/ 2568271 w 3434963"/>
                <a:gd name="connsiteY12-134" fmla="*/ 2361537 h 4778734"/>
                <a:gd name="connsiteX13-135" fmla="*/ 3434963 w 3434963"/>
                <a:gd name="connsiteY13-136" fmla="*/ 2210463 h 4778734"/>
                <a:gd name="connsiteX14-137" fmla="*/ 2703443 w 3434963"/>
                <a:gd name="connsiteY14-138" fmla="*/ 2989690 h 4778734"/>
                <a:gd name="connsiteX15-139" fmla="*/ 1995777 w 3434963"/>
                <a:gd name="connsiteY15-140" fmla="*/ 4007457 h 4778734"/>
                <a:gd name="connsiteX16-141" fmla="*/ 2154803 w 3434963"/>
                <a:gd name="connsiteY16-142" fmla="*/ 4778734 h 4778734"/>
                <a:gd name="connsiteX17-143" fmla="*/ 755374 w 3434963"/>
                <a:gd name="connsiteY17-144" fmla="*/ 4778734 h 4778734"/>
                <a:gd name="connsiteX0-145" fmla="*/ 755374 w 3434963"/>
                <a:gd name="connsiteY0-146" fmla="*/ 4778734 h 4778734"/>
                <a:gd name="connsiteX1-147" fmla="*/ 795131 w 3434963"/>
                <a:gd name="connsiteY1-148" fmla="*/ 4142631 h 4778734"/>
                <a:gd name="connsiteX2-149" fmla="*/ 381662 w 3434963"/>
                <a:gd name="connsiteY2-150" fmla="*/ 2313830 h 4778734"/>
                <a:gd name="connsiteX3-151" fmla="*/ 0 w 3434963"/>
                <a:gd name="connsiteY3-152" fmla="*/ 1017767 h 4778734"/>
                <a:gd name="connsiteX4-153" fmla="*/ 691763 w 3434963"/>
                <a:gd name="connsiteY4-154" fmla="*/ 2019631 h 4778734"/>
                <a:gd name="connsiteX5-155" fmla="*/ 612250 w 3434963"/>
                <a:gd name="connsiteY5-156" fmla="*/ 182880 h 4778734"/>
                <a:gd name="connsiteX6-157" fmla="*/ 1208598 w 3434963"/>
                <a:gd name="connsiteY6-158" fmla="*/ 1804946 h 4778734"/>
                <a:gd name="connsiteX7-159" fmla="*/ 1351721 w 3434963"/>
                <a:gd name="connsiteY7-160" fmla="*/ 0 h 4778734"/>
                <a:gd name="connsiteX8-161" fmla="*/ 1701579 w 3434963"/>
                <a:gd name="connsiteY8-162" fmla="*/ 1868557 h 4778734"/>
                <a:gd name="connsiteX9-163" fmla="*/ 2401294 w 3434963"/>
                <a:gd name="connsiteY9-164" fmla="*/ 333955 h 4778734"/>
                <a:gd name="connsiteX10-165" fmla="*/ 2138901 w 3434963"/>
                <a:gd name="connsiteY10-166" fmla="*/ 2003729 h 4778734"/>
                <a:gd name="connsiteX11-167" fmla="*/ 2250219 w 3434963"/>
                <a:gd name="connsiteY11-168" fmla="*/ 2759103 h 4778734"/>
                <a:gd name="connsiteX12-169" fmla="*/ 2568271 w 3434963"/>
                <a:gd name="connsiteY12-170" fmla="*/ 2361537 h 4778734"/>
                <a:gd name="connsiteX13-171" fmla="*/ 3434963 w 3434963"/>
                <a:gd name="connsiteY13-172" fmla="*/ 2210463 h 4778734"/>
                <a:gd name="connsiteX14-173" fmla="*/ 2703443 w 3434963"/>
                <a:gd name="connsiteY14-174" fmla="*/ 2989690 h 4778734"/>
                <a:gd name="connsiteX15-175" fmla="*/ 1995777 w 3434963"/>
                <a:gd name="connsiteY15-176" fmla="*/ 4007457 h 4778734"/>
                <a:gd name="connsiteX16-177" fmla="*/ 2154803 w 3434963"/>
                <a:gd name="connsiteY16-178" fmla="*/ 4778734 h 4778734"/>
                <a:gd name="connsiteX17-179" fmla="*/ 755374 w 3434963"/>
                <a:gd name="connsiteY17-180" fmla="*/ 4778734 h 4778734"/>
                <a:gd name="connsiteX0-181" fmla="*/ 755374 w 3434963"/>
                <a:gd name="connsiteY0-182" fmla="*/ 4778734 h 4778734"/>
                <a:gd name="connsiteX1-183" fmla="*/ 795131 w 3434963"/>
                <a:gd name="connsiteY1-184" fmla="*/ 4142631 h 4778734"/>
                <a:gd name="connsiteX2-185" fmla="*/ 381662 w 3434963"/>
                <a:gd name="connsiteY2-186" fmla="*/ 2313830 h 4778734"/>
                <a:gd name="connsiteX3-187" fmla="*/ 0 w 3434963"/>
                <a:gd name="connsiteY3-188" fmla="*/ 1017767 h 4778734"/>
                <a:gd name="connsiteX4-189" fmla="*/ 691763 w 3434963"/>
                <a:gd name="connsiteY4-190" fmla="*/ 2019631 h 4778734"/>
                <a:gd name="connsiteX5-191" fmla="*/ 612250 w 3434963"/>
                <a:gd name="connsiteY5-192" fmla="*/ 182880 h 4778734"/>
                <a:gd name="connsiteX6-193" fmla="*/ 1208598 w 3434963"/>
                <a:gd name="connsiteY6-194" fmla="*/ 1804946 h 4778734"/>
                <a:gd name="connsiteX7-195" fmla="*/ 1351721 w 3434963"/>
                <a:gd name="connsiteY7-196" fmla="*/ 0 h 4778734"/>
                <a:gd name="connsiteX8-197" fmla="*/ 1701579 w 3434963"/>
                <a:gd name="connsiteY8-198" fmla="*/ 1868557 h 4778734"/>
                <a:gd name="connsiteX9-199" fmla="*/ 2401294 w 3434963"/>
                <a:gd name="connsiteY9-200" fmla="*/ 333955 h 4778734"/>
                <a:gd name="connsiteX10-201" fmla="*/ 2138901 w 3434963"/>
                <a:gd name="connsiteY10-202" fmla="*/ 2003729 h 4778734"/>
                <a:gd name="connsiteX11-203" fmla="*/ 2250219 w 3434963"/>
                <a:gd name="connsiteY11-204" fmla="*/ 2759103 h 4778734"/>
                <a:gd name="connsiteX12-205" fmla="*/ 2568271 w 3434963"/>
                <a:gd name="connsiteY12-206" fmla="*/ 2361537 h 4778734"/>
                <a:gd name="connsiteX13-207" fmla="*/ 3434963 w 3434963"/>
                <a:gd name="connsiteY13-208" fmla="*/ 2210463 h 4778734"/>
                <a:gd name="connsiteX14-209" fmla="*/ 2703443 w 3434963"/>
                <a:gd name="connsiteY14-210" fmla="*/ 2989690 h 4778734"/>
                <a:gd name="connsiteX15-211" fmla="*/ 1995777 w 3434963"/>
                <a:gd name="connsiteY15-212" fmla="*/ 4007457 h 4778734"/>
                <a:gd name="connsiteX16-213" fmla="*/ 2154803 w 3434963"/>
                <a:gd name="connsiteY16-214" fmla="*/ 4778734 h 4778734"/>
                <a:gd name="connsiteX17-215" fmla="*/ 755374 w 3434963"/>
                <a:gd name="connsiteY17-216" fmla="*/ 4778734 h 4778734"/>
                <a:gd name="connsiteX0-217" fmla="*/ 755374 w 3434963"/>
                <a:gd name="connsiteY0-218" fmla="*/ 4778734 h 4778734"/>
                <a:gd name="connsiteX1-219" fmla="*/ 795131 w 3434963"/>
                <a:gd name="connsiteY1-220" fmla="*/ 4142631 h 4778734"/>
                <a:gd name="connsiteX2-221" fmla="*/ 381662 w 3434963"/>
                <a:gd name="connsiteY2-222" fmla="*/ 2313830 h 4778734"/>
                <a:gd name="connsiteX3-223" fmla="*/ 0 w 3434963"/>
                <a:gd name="connsiteY3-224" fmla="*/ 1017767 h 4778734"/>
                <a:gd name="connsiteX4-225" fmla="*/ 691763 w 3434963"/>
                <a:gd name="connsiteY4-226" fmla="*/ 2019631 h 4778734"/>
                <a:gd name="connsiteX5-227" fmla="*/ 612250 w 3434963"/>
                <a:gd name="connsiteY5-228" fmla="*/ 182880 h 4778734"/>
                <a:gd name="connsiteX6-229" fmla="*/ 1208598 w 3434963"/>
                <a:gd name="connsiteY6-230" fmla="*/ 1804946 h 4778734"/>
                <a:gd name="connsiteX7-231" fmla="*/ 1351721 w 3434963"/>
                <a:gd name="connsiteY7-232" fmla="*/ 0 h 4778734"/>
                <a:gd name="connsiteX8-233" fmla="*/ 1701579 w 3434963"/>
                <a:gd name="connsiteY8-234" fmla="*/ 1868557 h 4778734"/>
                <a:gd name="connsiteX9-235" fmla="*/ 2401294 w 3434963"/>
                <a:gd name="connsiteY9-236" fmla="*/ 333955 h 4778734"/>
                <a:gd name="connsiteX10-237" fmla="*/ 2138901 w 3434963"/>
                <a:gd name="connsiteY10-238" fmla="*/ 2003729 h 4778734"/>
                <a:gd name="connsiteX11-239" fmla="*/ 2250219 w 3434963"/>
                <a:gd name="connsiteY11-240" fmla="*/ 2759103 h 4778734"/>
                <a:gd name="connsiteX12-241" fmla="*/ 2568271 w 3434963"/>
                <a:gd name="connsiteY12-242" fmla="*/ 2361537 h 4778734"/>
                <a:gd name="connsiteX13-243" fmla="*/ 3434963 w 3434963"/>
                <a:gd name="connsiteY13-244" fmla="*/ 2210463 h 4778734"/>
                <a:gd name="connsiteX14-245" fmla="*/ 2703443 w 3434963"/>
                <a:gd name="connsiteY14-246" fmla="*/ 2989690 h 4778734"/>
                <a:gd name="connsiteX15-247" fmla="*/ 1995777 w 3434963"/>
                <a:gd name="connsiteY15-248" fmla="*/ 4007457 h 4778734"/>
                <a:gd name="connsiteX16-249" fmla="*/ 2154803 w 3434963"/>
                <a:gd name="connsiteY16-250" fmla="*/ 4778734 h 4778734"/>
                <a:gd name="connsiteX17-251" fmla="*/ 755374 w 3434963"/>
                <a:gd name="connsiteY17-252" fmla="*/ 4778734 h 4778734"/>
                <a:gd name="connsiteX0-253" fmla="*/ 755374 w 3434963"/>
                <a:gd name="connsiteY0-254" fmla="*/ 4778734 h 4778734"/>
                <a:gd name="connsiteX1-255" fmla="*/ 795131 w 3434963"/>
                <a:gd name="connsiteY1-256" fmla="*/ 4142631 h 4778734"/>
                <a:gd name="connsiteX2-257" fmla="*/ 381662 w 3434963"/>
                <a:gd name="connsiteY2-258" fmla="*/ 2313830 h 4778734"/>
                <a:gd name="connsiteX3-259" fmla="*/ 0 w 3434963"/>
                <a:gd name="connsiteY3-260" fmla="*/ 1017767 h 4778734"/>
                <a:gd name="connsiteX4-261" fmla="*/ 691763 w 3434963"/>
                <a:gd name="connsiteY4-262" fmla="*/ 2019631 h 4778734"/>
                <a:gd name="connsiteX5-263" fmla="*/ 612250 w 3434963"/>
                <a:gd name="connsiteY5-264" fmla="*/ 182880 h 4778734"/>
                <a:gd name="connsiteX6-265" fmla="*/ 1208598 w 3434963"/>
                <a:gd name="connsiteY6-266" fmla="*/ 1804946 h 4778734"/>
                <a:gd name="connsiteX7-267" fmla="*/ 1351721 w 3434963"/>
                <a:gd name="connsiteY7-268" fmla="*/ 0 h 4778734"/>
                <a:gd name="connsiteX8-269" fmla="*/ 1701579 w 3434963"/>
                <a:gd name="connsiteY8-270" fmla="*/ 1868557 h 4778734"/>
                <a:gd name="connsiteX9-271" fmla="*/ 2401294 w 3434963"/>
                <a:gd name="connsiteY9-272" fmla="*/ 333955 h 4778734"/>
                <a:gd name="connsiteX10-273" fmla="*/ 2138901 w 3434963"/>
                <a:gd name="connsiteY10-274" fmla="*/ 2003729 h 4778734"/>
                <a:gd name="connsiteX11-275" fmla="*/ 2250219 w 3434963"/>
                <a:gd name="connsiteY11-276" fmla="*/ 2759103 h 4778734"/>
                <a:gd name="connsiteX12-277" fmla="*/ 2568271 w 3434963"/>
                <a:gd name="connsiteY12-278" fmla="*/ 2361537 h 4778734"/>
                <a:gd name="connsiteX13-279" fmla="*/ 3434963 w 3434963"/>
                <a:gd name="connsiteY13-280" fmla="*/ 2210463 h 4778734"/>
                <a:gd name="connsiteX14-281" fmla="*/ 2703443 w 3434963"/>
                <a:gd name="connsiteY14-282" fmla="*/ 2989690 h 4778734"/>
                <a:gd name="connsiteX15-283" fmla="*/ 2043485 w 3434963"/>
                <a:gd name="connsiteY15-284" fmla="*/ 4055165 h 4778734"/>
                <a:gd name="connsiteX16-285" fmla="*/ 2154803 w 3434963"/>
                <a:gd name="connsiteY16-286" fmla="*/ 4778734 h 4778734"/>
                <a:gd name="connsiteX17-287" fmla="*/ 755374 w 3434963"/>
                <a:gd name="connsiteY17-288" fmla="*/ 4778734 h 4778734"/>
                <a:gd name="connsiteX0-289" fmla="*/ 755374 w 3434963"/>
                <a:gd name="connsiteY0-290" fmla="*/ 4778734 h 4778734"/>
                <a:gd name="connsiteX1-291" fmla="*/ 795131 w 3434963"/>
                <a:gd name="connsiteY1-292" fmla="*/ 4142631 h 4778734"/>
                <a:gd name="connsiteX2-293" fmla="*/ 381662 w 3434963"/>
                <a:gd name="connsiteY2-294" fmla="*/ 2313830 h 4778734"/>
                <a:gd name="connsiteX3-295" fmla="*/ 0 w 3434963"/>
                <a:gd name="connsiteY3-296" fmla="*/ 1017767 h 4778734"/>
                <a:gd name="connsiteX4-297" fmla="*/ 691763 w 3434963"/>
                <a:gd name="connsiteY4-298" fmla="*/ 2019631 h 4778734"/>
                <a:gd name="connsiteX5-299" fmla="*/ 612250 w 3434963"/>
                <a:gd name="connsiteY5-300" fmla="*/ 182880 h 4778734"/>
                <a:gd name="connsiteX6-301" fmla="*/ 1208598 w 3434963"/>
                <a:gd name="connsiteY6-302" fmla="*/ 1804946 h 4778734"/>
                <a:gd name="connsiteX7-303" fmla="*/ 1351721 w 3434963"/>
                <a:gd name="connsiteY7-304" fmla="*/ 0 h 4778734"/>
                <a:gd name="connsiteX8-305" fmla="*/ 1701579 w 3434963"/>
                <a:gd name="connsiteY8-306" fmla="*/ 1868557 h 4778734"/>
                <a:gd name="connsiteX9-307" fmla="*/ 2401294 w 3434963"/>
                <a:gd name="connsiteY9-308" fmla="*/ 333955 h 4778734"/>
                <a:gd name="connsiteX10-309" fmla="*/ 2138901 w 3434963"/>
                <a:gd name="connsiteY10-310" fmla="*/ 2003729 h 4778734"/>
                <a:gd name="connsiteX11-311" fmla="*/ 2250219 w 3434963"/>
                <a:gd name="connsiteY11-312" fmla="*/ 2759103 h 4778734"/>
                <a:gd name="connsiteX12-313" fmla="*/ 2568271 w 3434963"/>
                <a:gd name="connsiteY12-314" fmla="*/ 2361537 h 4778734"/>
                <a:gd name="connsiteX13-315" fmla="*/ 3434963 w 3434963"/>
                <a:gd name="connsiteY13-316" fmla="*/ 2210463 h 4778734"/>
                <a:gd name="connsiteX14-317" fmla="*/ 2703443 w 3434963"/>
                <a:gd name="connsiteY14-318" fmla="*/ 2989690 h 4778734"/>
                <a:gd name="connsiteX15-319" fmla="*/ 2043485 w 3434963"/>
                <a:gd name="connsiteY15-320" fmla="*/ 4055165 h 4778734"/>
                <a:gd name="connsiteX16-321" fmla="*/ 2154803 w 3434963"/>
                <a:gd name="connsiteY16-322" fmla="*/ 4778734 h 4778734"/>
                <a:gd name="connsiteX17-323" fmla="*/ 755374 w 3434963"/>
                <a:gd name="connsiteY17-324" fmla="*/ 4778734 h 4778734"/>
                <a:gd name="connsiteX0-325" fmla="*/ 755374 w 3434963"/>
                <a:gd name="connsiteY0-326" fmla="*/ 4778734 h 4778734"/>
                <a:gd name="connsiteX1-327" fmla="*/ 795131 w 3434963"/>
                <a:gd name="connsiteY1-328" fmla="*/ 4142631 h 4778734"/>
                <a:gd name="connsiteX2-329" fmla="*/ 381662 w 3434963"/>
                <a:gd name="connsiteY2-330" fmla="*/ 2313830 h 4778734"/>
                <a:gd name="connsiteX3-331" fmla="*/ 0 w 3434963"/>
                <a:gd name="connsiteY3-332" fmla="*/ 1017767 h 4778734"/>
                <a:gd name="connsiteX4-333" fmla="*/ 691763 w 3434963"/>
                <a:gd name="connsiteY4-334" fmla="*/ 2019631 h 4778734"/>
                <a:gd name="connsiteX5-335" fmla="*/ 612250 w 3434963"/>
                <a:gd name="connsiteY5-336" fmla="*/ 182880 h 4778734"/>
                <a:gd name="connsiteX6-337" fmla="*/ 1208598 w 3434963"/>
                <a:gd name="connsiteY6-338" fmla="*/ 1804946 h 4778734"/>
                <a:gd name="connsiteX7-339" fmla="*/ 1351721 w 3434963"/>
                <a:gd name="connsiteY7-340" fmla="*/ 0 h 4778734"/>
                <a:gd name="connsiteX8-341" fmla="*/ 1701579 w 3434963"/>
                <a:gd name="connsiteY8-342" fmla="*/ 1868557 h 4778734"/>
                <a:gd name="connsiteX9-343" fmla="*/ 2401294 w 3434963"/>
                <a:gd name="connsiteY9-344" fmla="*/ 333955 h 4778734"/>
                <a:gd name="connsiteX10-345" fmla="*/ 2138901 w 3434963"/>
                <a:gd name="connsiteY10-346" fmla="*/ 2003729 h 4778734"/>
                <a:gd name="connsiteX11-347" fmla="*/ 2250219 w 3434963"/>
                <a:gd name="connsiteY11-348" fmla="*/ 2759103 h 4778734"/>
                <a:gd name="connsiteX12-349" fmla="*/ 2568271 w 3434963"/>
                <a:gd name="connsiteY12-350" fmla="*/ 2361537 h 4778734"/>
                <a:gd name="connsiteX13-351" fmla="*/ 3434963 w 3434963"/>
                <a:gd name="connsiteY13-352" fmla="*/ 2210463 h 4778734"/>
                <a:gd name="connsiteX14-353" fmla="*/ 2703443 w 3434963"/>
                <a:gd name="connsiteY14-354" fmla="*/ 2989690 h 4778734"/>
                <a:gd name="connsiteX15-355" fmla="*/ 2043485 w 3434963"/>
                <a:gd name="connsiteY15-356" fmla="*/ 4055165 h 4778734"/>
                <a:gd name="connsiteX16-357" fmla="*/ 2154803 w 3434963"/>
                <a:gd name="connsiteY16-358" fmla="*/ 4778734 h 4778734"/>
                <a:gd name="connsiteX17-359" fmla="*/ 755374 w 3434963"/>
                <a:gd name="connsiteY17-360" fmla="*/ 4778734 h 4778734"/>
                <a:gd name="connsiteX0-361" fmla="*/ 755374 w 3434963"/>
                <a:gd name="connsiteY0-362" fmla="*/ 4778734 h 4778734"/>
                <a:gd name="connsiteX1-363" fmla="*/ 795131 w 3434963"/>
                <a:gd name="connsiteY1-364" fmla="*/ 4142631 h 4778734"/>
                <a:gd name="connsiteX2-365" fmla="*/ 381662 w 3434963"/>
                <a:gd name="connsiteY2-366" fmla="*/ 2313830 h 4778734"/>
                <a:gd name="connsiteX3-367" fmla="*/ 0 w 3434963"/>
                <a:gd name="connsiteY3-368" fmla="*/ 1017767 h 4778734"/>
                <a:gd name="connsiteX4-369" fmla="*/ 691763 w 3434963"/>
                <a:gd name="connsiteY4-370" fmla="*/ 2019631 h 4778734"/>
                <a:gd name="connsiteX5-371" fmla="*/ 612250 w 3434963"/>
                <a:gd name="connsiteY5-372" fmla="*/ 182880 h 4778734"/>
                <a:gd name="connsiteX6-373" fmla="*/ 1208598 w 3434963"/>
                <a:gd name="connsiteY6-374" fmla="*/ 1804946 h 4778734"/>
                <a:gd name="connsiteX7-375" fmla="*/ 1351721 w 3434963"/>
                <a:gd name="connsiteY7-376" fmla="*/ 0 h 4778734"/>
                <a:gd name="connsiteX8-377" fmla="*/ 1701579 w 3434963"/>
                <a:gd name="connsiteY8-378" fmla="*/ 1868557 h 4778734"/>
                <a:gd name="connsiteX9-379" fmla="*/ 2401294 w 3434963"/>
                <a:gd name="connsiteY9-380" fmla="*/ 333955 h 4778734"/>
                <a:gd name="connsiteX10-381" fmla="*/ 2138901 w 3434963"/>
                <a:gd name="connsiteY10-382" fmla="*/ 2003729 h 4778734"/>
                <a:gd name="connsiteX11-383" fmla="*/ 2250219 w 3434963"/>
                <a:gd name="connsiteY11-384" fmla="*/ 2759103 h 4778734"/>
                <a:gd name="connsiteX12-385" fmla="*/ 2568271 w 3434963"/>
                <a:gd name="connsiteY12-386" fmla="*/ 2361537 h 4778734"/>
                <a:gd name="connsiteX13-387" fmla="*/ 3434963 w 3434963"/>
                <a:gd name="connsiteY13-388" fmla="*/ 2210463 h 4778734"/>
                <a:gd name="connsiteX14-389" fmla="*/ 2703443 w 3434963"/>
                <a:gd name="connsiteY14-390" fmla="*/ 2989690 h 4778734"/>
                <a:gd name="connsiteX15-391" fmla="*/ 2043485 w 3434963"/>
                <a:gd name="connsiteY15-392" fmla="*/ 4055165 h 4778734"/>
                <a:gd name="connsiteX16-393" fmla="*/ 2154803 w 3434963"/>
                <a:gd name="connsiteY16-394" fmla="*/ 4778734 h 4778734"/>
                <a:gd name="connsiteX17-395" fmla="*/ 755374 w 3434963"/>
                <a:gd name="connsiteY17-396" fmla="*/ 4778734 h 4778734"/>
                <a:gd name="connsiteX0-397" fmla="*/ 755374 w 3434963"/>
                <a:gd name="connsiteY0-398" fmla="*/ 4778734 h 4778734"/>
                <a:gd name="connsiteX1-399" fmla="*/ 795131 w 3434963"/>
                <a:gd name="connsiteY1-400" fmla="*/ 4142631 h 4778734"/>
                <a:gd name="connsiteX2-401" fmla="*/ 381662 w 3434963"/>
                <a:gd name="connsiteY2-402" fmla="*/ 2313830 h 4778734"/>
                <a:gd name="connsiteX3-403" fmla="*/ 0 w 3434963"/>
                <a:gd name="connsiteY3-404" fmla="*/ 1017767 h 4778734"/>
                <a:gd name="connsiteX4-405" fmla="*/ 691763 w 3434963"/>
                <a:gd name="connsiteY4-406" fmla="*/ 2019631 h 4778734"/>
                <a:gd name="connsiteX5-407" fmla="*/ 612250 w 3434963"/>
                <a:gd name="connsiteY5-408" fmla="*/ 182880 h 4778734"/>
                <a:gd name="connsiteX6-409" fmla="*/ 1208598 w 3434963"/>
                <a:gd name="connsiteY6-410" fmla="*/ 1804946 h 4778734"/>
                <a:gd name="connsiteX7-411" fmla="*/ 1351721 w 3434963"/>
                <a:gd name="connsiteY7-412" fmla="*/ 0 h 4778734"/>
                <a:gd name="connsiteX8-413" fmla="*/ 1701579 w 3434963"/>
                <a:gd name="connsiteY8-414" fmla="*/ 1868557 h 4778734"/>
                <a:gd name="connsiteX9-415" fmla="*/ 2401294 w 3434963"/>
                <a:gd name="connsiteY9-416" fmla="*/ 333955 h 4778734"/>
                <a:gd name="connsiteX10-417" fmla="*/ 2138901 w 3434963"/>
                <a:gd name="connsiteY10-418" fmla="*/ 2003729 h 4778734"/>
                <a:gd name="connsiteX11-419" fmla="*/ 2250219 w 3434963"/>
                <a:gd name="connsiteY11-420" fmla="*/ 2759103 h 4778734"/>
                <a:gd name="connsiteX12-421" fmla="*/ 2568271 w 3434963"/>
                <a:gd name="connsiteY12-422" fmla="*/ 2361537 h 4778734"/>
                <a:gd name="connsiteX13-423" fmla="*/ 3434963 w 3434963"/>
                <a:gd name="connsiteY13-424" fmla="*/ 2210463 h 4778734"/>
                <a:gd name="connsiteX14-425" fmla="*/ 2703443 w 3434963"/>
                <a:gd name="connsiteY14-426" fmla="*/ 2989690 h 4778734"/>
                <a:gd name="connsiteX15-427" fmla="*/ 2043485 w 3434963"/>
                <a:gd name="connsiteY15-428" fmla="*/ 4055165 h 4778734"/>
                <a:gd name="connsiteX16-429" fmla="*/ 2154803 w 3434963"/>
                <a:gd name="connsiteY16-430" fmla="*/ 4778734 h 4778734"/>
                <a:gd name="connsiteX17-431" fmla="*/ 755374 w 3434963"/>
                <a:gd name="connsiteY17-432" fmla="*/ 4778734 h 4778734"/>
                <a:gd name="connsiteX0-433" fmla="*/ 755374 w 3434963"/>
                <a:gd name="connsiteY0-434" fmla="*/ 4778734 h 4778734"/>
                <a:gd name="connsiteX1-435" fmla="*/ 795131 w 3434963"/>
                <a:gd name="connsiteY1-436" fmla="*/ 4142631 h 4778734"/>
                <a:gd name="connsiteX2-437" fmla="*/ 381662 w 3434963"/>
                <a:gd name="connsiteY2-438" fmla="*/ 2313830 h 4778734"/>
                <a:gd name="connsiteX3-439" fmla="*/ 0 w 3434963"/>
                <a:gd name="connsiteY3-440" fmla="*/ 1017767 h 4778734"/>
                <a:gd name="connsiteX4-441" fmla="*/ 691763 w 3434963"/>
                <a:gd name="connsiteY4-442" fmla="*/ 2019631 h 4778734"/>
                <a:gd name="connsiteX5-443" fmla="*/ 612250 w 3434963"/>
                <a:gd name="connsiteY5-444" fmla="*/ 182880 h 4778734"/>
                <a:gd name="connsiteX6-445" fmla="*/ 1208598 w 3434963"/>
                <a:gd name="connsiteY6-446" fmla="*/ 1804946 h 4778734"/>
                <a:gd name="connsiteX7-447" fmla="*/ 1351721 w 3434963"/>
                <a:gd name="connsiteY7-448" fmla="*/ 0 h 4778734"/>
                <a:gd name="connsiteX8-449" fmla="*/ 1701579 w 3434963"/>
                <a:gd name="connsiteY8-450" fmla="*/ 1868557 h 4778734"/>
                <a:gd name="connsiteX9-451" fmla="*/ 2401294 w 3434963"/>
                <a:gd name="connsiteY9-452" fmla="*/ 333955 h 4778734"/>
                <a:gd name="connsiteX10-453" fmla="*/ 2138901 w 3434963"/>
                <a:gd name="connsiteY10-454" fmla="*/ 2003729 h 4778734"/>
                <a:gd name="connsiteX11-455" fmla="*/ 2250219 w 3434963"/>
                <a:gd name="connsiteY11-456" fmla="*/ 2759103 h 4778734"/>
                <a:gd name="connsiteX12-457" fmla="*/ 2568271 w 3434963"/>
                <a:gd name="connsiteY12-458" fmla="*/ 2361537 h 4778734"/>
                <a:gd name="connsiteX13-459" fmla="*/ 3434963 w 3434963"/>
                <a:gd name="connsiteY13-460" fmla="*/ 2210463 h 4778734"/>
                <a:gd name="connsiteX14-461" fmla="*/ 2703443 w 3434963"/>
                <a:gd name="connsiteY14-462" fmla="*/ 2989690 h 4778734"/>
                <a:gd name="connsiteX15-463" fmla="*/ 2043485 w 3434963"/>
                <a:gd name="connsiteY15-464" fmla="*/ 4055165 h 4778734"/>
                <a:gd name="connsiteX16-465" fmla="*/ 2154803 w 3434963"/>
                <a:gd name="connsiteY16-466" fmla="*/ 4778734 h 4778734"/>
                <a:gd name="connsiteX17-467" fmla="*/ 755374 w 3434963"/>
                <a:gd name="connsiteY17-468" fmla="*/ 4778734 h 4778734"/>
                <a:gd name="connsiteX0-469" fmla="*/ 755374 w 3446514"/>
                <a:gd name="connsiteY0-470" fmla="*/ 4778734 h 4778734"/>
                <a:gd name="connsiteX1-471" fmla="*/ 795131 w 3446514"/>
                <a:gd name="connsiteY1-472" fmla="*/ 4142631 h 4778734"/>
                <a:gd name="connsiteX2-473" fmla="*/ 381662 w 3446514"/>
                <a:gd name="connsiteY2-474" fmla="*/ 2313830 h 4778734"/>
                <a:gd name="connsiteX3-475" fmla="*/ 0 w 3446514"/>
                <a:gd name="connsiteY3-476" fmla="*/ 1017767 h 4778734"/>
                <a:gd name="connsiteX4-477" fmla="*/ 691763 w 3446514"/>
                <a:gd name="connsiteY4-478" fmla="*/ 2019631 h 4778734"/>
                <a:gd name="connsiteX5-479" fmla="*/ 612250 w 3446514"/>
                <a:gd name="connsiteY5-480" fmla="*/ 182880 h 4778734"/>
                <a:gd name="connsiteX6-481" fmla="*/ 1208598 w 3446514"/>
                <a:gd name="connsiteY6-482" fmla="*/ 1804946 h 4778734"/>
                <a:gd name="connsiteX7-483" fmla="*/ 1351721 w 3446514"/>
                <a:gd name="connsiteY7-484" fmla="*/ 0 h 4778734"/>
                <a:gd name="connsiteX8-485" fmla="*/ 1701579 w 3446514"/>
                <a:gd name="connsiteY8-486" fmla="*/ 1868557 h 4778734"/>
                <a:gd name="connsiteX9-487" fmla="*/ 2401294 w 3446514"/>
                <a:gd name="connsiteY9-488" fmla="*/ 333955 h 4778734"/>
                <a:gd name="connsiteX10-489" fmla="*/ 2138901 w 3446514"/>
                <a:gd name="connsiteY10-490" fmla="*/ 2003729 h 4778734"/>
                <a:gd name="connsiteX11-491" fmla="*/ 2250219 w 3446514"/>
                <a:gd name="connsiteY11-492" fmla="*/ 2759103 h 4778734"/>
                <a:gd name="connsiteX12-493" fmla="*/ 2568271 w 3446514"/>
                <a:gd name="connsiteY12-494" fmla="*/ 2361537 h 4778734"/>
                <a:gd name="connsiteX13-495" fmla="*/ 3434963 w 3446514"/>
                <a:gd name="connsiteY13-496" fmla="*/ 2210463 h 4778734"/>
                <a:gd name="connsiteX14-497" fmla="*/ 2703443 w 3446514"/>
                <a:gd name="connsiteY14-498" fmla="*/ 2989690 h 4778734"/>
                <a:gd name="connsiteX15-499" fmla="*/ 2043485 w 3446514"/>
                <a:gd name="connsiteY15-500" fmla="*/ 4055165 h 4778734"/>
                <a:gd name="connsiteX16-501" fmla="*/ 2154803 w 3446514"/>
                <a:gd name="connsiteY16-502" fmla="*/ 4778734 h 4778734"/>
                <a:gd name="connsiteX17-503" fmla="*/ 755374 w 3446514"/>
                <a:gd name="connsiteY17-504" fmla="*/ 4778734 h 4778734"/>
                <a:gd name="connsiteX0-505" fmla="*/ 755374 w 3448610"/>
                <a:gd name="connsiteY0-506" fmla="*/ 4778734 h 4778734"/>
                <a:gd name="connsiteX1-507" fmla="*/ 795131 w 3448610"/>
                <a:gd name="connsiteY1-508" fmla="*/ 4142631 h 4778734"/>
                <a:gd name="connsiteX2-509" fmla="*/ 381662 w 3448610"/>
                <a:gd name="connsiteY2-510" fmla="*/ 2313830 h 4778734"/>
                <a:gd name="connsiteX3-511" fmla="*/ 0 w 3448610"/>
                <a:gd name="connsiteY3-512" fmla="*/ 1017767 h 4778734"/>
                <a:gd name="connsiteX4-513" fmla="*/ 691763 w 3448610"/>
                <a:gd name="connsiteY4-514" fmla="*/ 2019631 h 4778734"/>
                <a:gd name="connsiteX5-515" fmla="*/ 612250 w 3448610"/>
                <a:gd name="connsiteY5-516" fmla="*/ 182880 h 4778734"/>
                <a:gd name="connsiteX6-517" fmla="*/ 1208598 w 3448610"/>
                <a:gd name="connsiteY6-518" fmla="*/ 1804946 h 4778734"/>
                <a:gd name="connsiteX7-519" fmla="*/ 1351721 w 3448610"/>
                <a:gd name="connsiteY7-520" fmla="*/ 0 h 4778734"/>
                <a:gd name="connsiteX8-521" fmla="*/ 1701579 w 3448610"/>
                <a:gd name="connsiteY8-522" fmla="*/ 1868557 h 4778734"/>
                <a:gd name="connsiteX9-523" fmla="*/ 2401294 w 3448610"/>
                <a:gd name="connsiteY9-524" fmla="*/ 333955 h 4778734"/>
                <a:gd name="connsiteX10-525" fmla="*/ 2138901 w 3448610"/>
                <a:gd name="connsiteY10-526" fmla="*/ 2003729 h 4778734"/>
                <a:gd name="connsiteX11-527" fmla="*/ 2250219 w 3448610"/>
                <a:gd name="connsiteY11-528" fmla="*/ 2759103 h 4778734"/>
                <a:gd name="connsiteX12-529" fmla="*/ 2687541 w 3448610"/>
                <a:gd name="connsiteY12-530" fmla="*/ 2313829 h 4778734"/>
                <a:gd name="connsiteX13-531" fmla="*/ 3434963 w 3448610"/>
                <a:gd name="connsiteY13-532" fmla="*/ 2210463 h 4778734"/>
                <a:gd name="connsiteX14-533" fmla="*/ 2703443 w 3448610"/>
                <a:gd name="connsiteY14-534" fmla="*/ 2989690 h 4778734"/>
                <a:gd name="connsiteX15-535" fmla="*/ 2043485 w 3448610"/>
                <a:gd name="connsiteY15-536" fmla="*/ 4055165 h 4778734"/>
                <a:gd name="connsiteX16-537" fmla="*/ 2154803 w 3448610"/>
                <a:gd name="connsiteY16-538" fmla="*/ 4778734 h 4778734"/>
                <a:gd name="connsiteX17-539" fmla="*/ 755374 w 3448610"/>
                <a:gd name="connsiteY17-540" fmla="*/ 4778734 h 4778734"/>
                <a:gd name="connsiteX0-541" fmla="*/ 755374 w 3448452"/>
                <a:gd name="connsiteY0-542" fmla="*/ 4778734 h 4778734"/>
                <a:gd name="connsiteX1-543" fmla="*/ 795131 w 3448452"/>
                <a:gd name="connsiteY1-544" fmla="*/ 4142631 h 4778734"/>
                <a:gd name="connsiteX2-545" fmla="*/ 381662 w 3448452"/>
                <a:gd name="connsiteY2-546" fmla="*/ 2313830 h 4778734"/>
                <a:gd name="connsiteX3-547" fmla="*/ 0 w 3448452"/>
                <a:gd name="connsiteY3-548" fmla="*/ 1017767 h 4778734"/>
                <a:gd name="connsiteX4-549" fmla="*/ 691763 w 3448452"/>
                <a:gd name="connsiteY4-550" fmla="*/ 2019631 h 4778734"/>
                <a:gd name="connsiteX5-551" fmla="*/ 612250 w 3448452"/>
                <a:gd name="connsiteY5-552" fmla="*/ 182880 h 4778734"/>
                <a:gd name="connsiteX6-553" fmla="*/ 1208598 w 3448452"/>
                <a:gd name="connsiteY6-554" fmla="*/ 1804946 h 4778734"/>
                <a:gd name="connsiteX7-555" fmla="*/ 1351721 w 3448452"/>
                <a:gd name="connsiteY7-556" fmla="*/ 0 h 4778734"/>
                <a:gd name="connsiteX8-557" fmla="*/ 1701579 w 3448452"/>
                <a:gd name="connsiteY8-558" fmla="*/ 1868557 h 4778734"/>
                <a:gd name="connsiteX9-559" fmla="*/ 2401294 w 3448452"/>
                <a:gd name="connsiteY9-560" fmla="*/ 333955 h 4778734"/>
                <a:gd name="connsiteX10-561" fmla="*/ 2138901 w 3448452"/>
                <a:gd name="connsiteY10-562" fmla="*/ 2003729 h 4778734"/>
                <a:gd name="connsiteX11-563" fmla="*/ 2250219 w 3448452"/>
                <a:gd name="connsiteY11-564" fmla="*/ 2759103 h 4778734"/>
                <a:gd name="connsiteX12-565" fmla="*/ 2687541 w 3448452"/>
                <a:gd name="connsiteY12-566" fmla="*/ 2313829 h 4778734"/>
                <a:gd name="connsiteX13-567" fmla="*/ 3434963 w 3448452"/>
                <a:gd name="connsiteY13-568" fmla="*/ 2210463 h 4778734"/>
                <a:gd name="connsiteX14-569" fmla="*/ 2703443 w 3448452"/>
                <a:gd name="connsiteY14-570" fmla="*/ 2989690 h 4778734"/>
                <a:gd name="connsiteX15-571" fmla="*/ 2043485 w 3448452"/>
                <a:gd name="connsiteY15-572" fmla="*/ 4055165 h 4778734"/>
                <a:gd name="connsiteX16-573" fmla="*/ 2154803 w 3448452"/>
                <a:gd name="connsiteY16-574" fmla="*/ 4778734 h 4778734"/>
                <a:gd name="connsiteX17-575" fmla="*/ 755374 w 3448452"/>
                <a:gd name="connsiteY17-576" fmla="*/ 4778734 h 4778734"/>
                <a:gd name="connsiteX0-577" fmla="*/ 755374 w 3448452"/>
                <a:gd name="connsiteY0-578" fmla="*/ 4778734 h 4778734"/>
                <a:gd name="connsiteX1-579" fmla="*/ 795131 w 3448452"/>
                <a:gd name="connsiteY1-580" fmla="*/ 4142631 h 4778734"/>
                <a:gd name="connsiteX2-581" fmla="*/ 381662 w 3448452"/>
                <a:gd name="connsiteY2-582" fmla="*/ 2313830 h 4778734"/>
                <a:gd name="connsiteX3-583" fmla="*/ 0 w 3448452"/>
                <a:gd name="connsiteY3-584" fmla="*/ 1017767 h 4778734"/>
                <a:gd name="connsiteX4-585" fmla="*/ 691763 w 3448452"/>
                <a:gd name="connsiteY4-586" fmla="*/ 2019631 h 4778734"/>
                <a:gd name="connsiteX5-587" fmla="*/ 612250 w 3448452"/>
                <a:gd name="connsiteY5-588" fmla="*/ 182880 h 4778734"/>
                <a:gd name="connsiteX6-589" fmla="*/ 1208598 w 3448452"/>
                <a:gd name="connsiteY6-590" fmla="*/ 1804946 h 4778734"/>
                <a:gd name="connsiteX7-591" fmla="*/ 1351721 w 3448452"/>
                <a:gd name="connsiteY7-592" fmla="*/ 0 h 4778734"/>
                <a:gd name="connsiteX8-593" fmla="*/ 1701579 w 3448452"/>
                <a:gd name="connsiteY8-594" fmla="*/ 1868557 h 4778734"/>
                <a:gd name="connsiteX9-595" fmla="*/ 2401294 w 3448452"/>
                <a:gd name="connsiteY9-596" fmla="*/ 333955 h 4778734"/>
                <a:gd name="connsiteX10-597" fmla="*/ 2138901 w 3448452"/>
                <a:gd name="connsiteY10-598" fmla="*/ 2003729 h 4778734"/>
                <a:gd name="connsiteX11-599" fmla="*/ 2250219 w 3448452"/>
                <a:gd name="connsiteY11-600" fmla="*/ 2759103 h 4778734"/>
                <a:gd name="connsiteX12-601" fmla="*/ 2687541 w 3448452"/>
                <a:gd name="connsiteY12-602" fmla="*/ 2313829 h 4778734"/>
                <a:gd name="connsiteX13-603" fmla="*/ 3434963 w 3448452"/>
                <a:gd name="connsiteY13-604" fmla="*/ 2210463 h 4778734"/>
                <a:gd name="connsiteX14-605" fmla="*/ 2703443 w 3448452"/>
                <a:gd name="connsiteY14-606" fmla="*/ 2989690 h 4778734"/>
                <a:gd name="connsiteX15-607" fmla="*/ 2043485 w 3448452"/>
                <a:gd name="connsiteY15-608" fmla="*/ 4055165 h 4778734"/>
                <a:gd name="connsiteX16-609" fmla="*/ 2154803 w 3448452"/>
                <a:gd name="connsiteY16-610" fmla="*/ 4778734 h 4778734"/>
                <a:gd name="connsiteX17-611" fmla="*/ 755374 w 3448452"/>
                <a:gd name="connsiteY17-612" fmla="*/ 4778734 h 4778734"/>
                <a:gd name="connsiteX0-613" fmla="*/ 755374 w 3448452"/>
                <a:gd name="connsiteY0-614" fmla="*/ 4778734 h 4778734"/>
                <a:gd name="connsiteX1-615" fmla="*/ 795131 w 3448452"/>
                <a:gd name="connsiteY1-616" fmla="*/ 4142631 h 4778734"/>
                <a:gd name="connsiteX2-617" fmla="*/ 381662 w 3448452"/>
                <a:gd name="connsiteY2-618" fmla="*/ 2313830 h 4778734"/>
                <a:gd name="connsiteX3-619" fmla="*/ 0 w 3448452"/>
                <a:gd name="connsiteY3-620" fmla="*/ 1017767 h 4778734"/>
                <a:gd name="connsiteX4-621" fmla="*/ 691763 w 3448452"/>
                <a:gd name="connsiteY4-622" fmla="*/ 2019631 h 4778734"/>
                <a:gd name="connsiteX5-623" fmla="*/ 612250 w 3448452"/>
                <a:gd name="connsiteY5-624" fmla="*/ 182880 h 4778734"/>
                <a:gd name="connsiteX6-625" fmla="*/ 1208598 w 3448452"/>
                <a:gd name="connsiteY6-626" fmla="*/ 1804946 h 4778734"/>
                <a:gd name="connsiteX7-627" fmla="*/ 1351721 w 3448452"/>
                <a:gd name="connsiteY7-628" fmla="*/ 0 h 4778734"/>
                <a:gd name="connsiteX8-629" fmla="*/ 1701579 w 3448452"/>
                <a:gd name="connsiteY8-630" fmla="*/ 1868557 h 4778734"/>
                <a:gd name="connsiteX9-631" fmla="*/ 2401294 w 3448452"/>
                <a:gd name="connsiteY9-632" fmla="*/ 333955 h 4778734"/>
                <a:gd name="connsiteX10-633" fmla="*/ 2138901 w 3448452"/>
                <a:gd name="connsiteY10-634" fmla="*/ 2003729 h 4778734"/>
                <a:gd name="connsiteX11-635" fmla="*/ 2250219 w 3448452"/>
                <a:gd name="connsiteY11-636" fmla="*/ 2759103 h 4778734"/>
                <a:gd name="connsiteX12-637" fmla="*/ 2687541 w 3448452"/>
                <a:gd name="connsiteY12-638" fmla="*/ 2313829 h 4778734"/>
                <a:gd name="connsiteX13-639" fmla="*/ 3434963 w 3448452"/>
                <a:gd name="connsiteY13-640" fmla="*/ 2210463 h 4778734"/>
                <a:gd name="connsiteX14-641" fmla="*/ 2703443 w 3448452"/>
                <a:gd name="connsiteY14-642" fmla="*/ 2989690 h 4778734"/>
                <a:gd name="connsiteX15-643" fmla="*/ 2043485 w 3448452"/>
                <a:gd name="connsiteY15-644" fmla="*/ 4055165 h 4778734"/>
                <a:gd name="connsiteX16-645" fmla="*/ 2154803 w 3448452"/>
                <a:gd name="connsiteY16-646" fmla="*/ 4778734 h 4778734"/>
                <a:gd name="connsiteX17-647" fmla="*/ 755374 w 3448452"/>
                <a:gd name="connsiteY17-648" fmla="*/ 4778734 h 4778734"/>
                <a:gd name="connsiteX0-649" fmla="*/ 755374 w 3448452"/>
                <a:gd name="connsiteY0-650" fmla="*/ 4778734 h 4778734"/>
                <a:gd name="connsiteX1-651" fmla="*/ 795131 w 3448452"/>
                <a:gd name="connsiteY1-652" fmla="*/ 4142631 h 4778734"/>
                <a:gd name="connsiteX2-653" fmla="*/ 357808 w 3448452"/>
                <a:gd name="connsiteY2-654" fmla="*/ 2321781 h 4778734"/>
                <a:gd name="connsiteX3-655" fmla="*/ 0 w 3448452"/>
                <a:gd name="connsiteY3-656" fmla="*/ 1017767 h 4778734"/>
                <a:gd name="connsiteX4-657" fmla="*/ 691763 w 3448452"/>
                <a:gd name="connsiteY4-658" fmla="*/ 2019631 h 4778734"/>
                <a:gd name="connsiteX5-659" fmla="*/ 612250 w 3448452"/>
                <a:gd name="connsiteY5-660" fmla="*/ 182880 h 4778734"/>
                <a:gd name="connsiteX6-661" fmla="*/ 1208598 w 3448452"/>
                <a:gd name="connsiteY6-662" fmla="*/ 1804946 h 4778734"/>
                <a:gd name="connsiteX7-663" fmla="*/ 1351721 w 3448452"/>
                <a:gd name="connsiteY7-664" fmla="*/ 0 h 4778734"/>
                <a:gd name="connsiteX8-665" fmla="*/ 1701579 w 3448452"/>
                <a:gd name="connsiteY8-666" fmla="*/ 1868557 h 4778734"/>
                <a:gd name="connsiteX9-667" fmla="*/ 2401294 w 3448452"/>
                <a:gd name="connsiteY9-668" fmla="*/ 333955 h 4778734"/>
                <a:gd name="connsiteX10-669" fmla="*/ 2138901 w 3448452"/>
                <a:gd name="connsiteY10-670" fmla="*/ 2003729 h 4778734"/>
                <a:gd name="connsiteX11-671" fmla="*/ 2250219 w 3448452"/>
                <a:gd name="connsiteY11-672" fmla="*/ 2759103 h 4778734"/>
                <a:gd name="connsiteX12-673" fmla="*/ 2687541 w 3448452"/>
                <a:gd name="connsiteY12-674" fmla="*/ 2313829 h 4778734"/>
                <a:gd name="connsiteX13-675" fmla="*/ 3434963 w 3448452"/>
                <a:gd name="connsiteY13-676" fmla="*/ 2210463 h 4778734"/>
                <a:gd name="connsiteX14-677" fmla="*/ 2703443 w 3448452"/>
                <a:gd name="connsiteY14-678" fmla="*/ 2989690 h 4778734"/>
                <a:gd name="connsiteX15-679" fmla="*/ 2043485 w 3448452"/>
                <a:gd name="connsiteY15-680" fmla="*/ 4055165 h 4778734"/>
                <a:gd name="connsiteX16-681" fmla="*/ 2154803 w 3448452"/>
                <a:gd name="connsiteY16-682" fmla="*/ 4778734 h 4778734"/>
                <a:gd name="connsiteX17-683" fmla="*/ 755374 w 3448452"/>
                <a:gd name="connsiteY17-684" fmla="*/ 4778734 h 4778734"/>
                <a:gd name="connsiteX0-685" fmla="*/ 755374 w 3448452"/>
                <a:gd name="connsiteY0-686" fmla="*/ 4778734 h 4778734"/>
                <a:gd name="connsiteX1-687" fmla="*/ 795131 w 3448452"/>
                <a:gd name="connsiteY1-688" fmla="*/ 4142631 h 4778734"/>
                <a:gd name="connsiteX2-689" fmla="*/ 357808 w 3448452"/>
                <a:gd name="connsiteY2-690" fmla="*/ 2321781 h 4778734"/>
                <a:gd name="connsiteX3-691" fmla="*/ 0 w 3448452"/>
                <a:gd name="connsiteY3-692" fmla="*/ 1017767 h 4778734"/>
                <a:gd name="connsiteX4-693" fmla="*/ 691763 w 3448452"/>
                <a:gd name="connsiteY4-694" fmla="*/ 2019631 h 4778734"/>
                <a:gd name="connsiteX5-695" fmla="*/ 612250 w 3448452"/>
                <a:gd name="connsiteY5-696" fmla="*/ 182880 h 4778734"/>
                <a:gd name="connsiteX6-697" fmla="*/ 1208598 w 3448452"/>
                <a:gd name="connsiteY6-698" fmla="*/ 1804946 h 4778734"/>
                <a:gd name="connsiteX7-699" fmla="*/ 1351721 w 3448452"/>
                <a:gd name="connsiteY7-700" fmla="*/ 0 h 4778734"/>
                <a:gd name="connsiteX8-701" fmla="*/ 1701579 w 3448452"/>
                <a:gd name="connsiteY8-702" fmla="*/ 1868557 h 4778734"/>
                <a:gd name="connsiteX9-703" fmla="*/ 2401294 w 3448452"/>
                <a:gd name="connsiteY9-704" fmla="*/ 333955 h 4778734"/>
                <a:gd name="connsiteX10-705" fmla="*/ 2138901 w 3448452"/>
                <a:gd name="connsiteY10-706" fmla="*/ 2003729 h 4778734"/>
                <a:gd name="connsiteX11-707" fmla="*/ 2250219 w 3448452"/>
                <a:gd name="connsiteY11-708" fmla="*/ 2759103 h 4778734"/>
                <a:gd name="connsiteX12-709" fmla="*/ 2687541 w 3448452"/>
                <a:gd name="connsiteY12-710" fmla="*/ 2313829 h 4778734"/>
                <a:gd name="connsiteX13-711" fmla="*/ 3434963 w 3448452"/>
                <a:gd name="connsiteY13-712" fmla="*/ 2210463 h 4778734"/>
                <a:gd name="connsiteX14-713" fmla="*/ 2703443 w 3448452"/>
                <a:gd name="connsiteY14-714" fmla="*/ 2989690 h 4778734"/>
                <a:gd name="connsiteX15-715" fmla="*/ 2043485 w 3448452"/>
                <a:gd name="connsiteY15-716" fmla="*/ 4055165 h 4778734"/>
                <a:gd name="connsiteX16-717" fmla="*/ 2154803 w 3448452"/>
                <a:gd name="connsiteY16-718" fmla="*/ 4778734 h 4778734"/>
                <a:gd name="connsiteX17-719" fmla="*/ 755374 w 3448452"/>
                <a:gd name="connsiteY17-720" fmla="*/ 4778734 h 4778734"/>
                <a:gd name="connsiteX0-721" fmla="*/ 830382 w 3523460"/>
                <a:gd name="connsiteY0-722" fmla="*/ 4778734 h 4778734"/>
                <a:gd name="connsiteX1-723" fmla="*/ 870139 w 3523460"/>
                <a:gd name="connsiteY1-724" fmla="*/ 4142631 h 4778734"/>
                <a:gd name="connsiteX2-725" fmla="*/ 432816 w 3523460"/>
                <a:gd name="connsiteY2-726" fmla="*/ 2321781 h 4778734"/>
                <a:gd name="connsiteX3-727" fmla="*/ 75008 w 3523460"/>
                <a:gd name="connsiteY3-728" fmla="*/ 1017767 h 4778734"/>
                <a:gd name="connsiteX4-729" fmla="*/ 766771 w 3523460"/>
                <a:gd name="connsiteY4-730" fmla="*/ 2019631 h 4778734"/>
                <a:gd name="connsiteX5-731" fmla="*/ 687258 w 3523460"/>
                <a:gd name="connsiteY5-732" fmla="*/ 182880 h 4778734"/>
                <a:gd name="connsiteX6-733" fmla="*/ 1283606 w 3523460"/>
                <a:gd name="connsiteY6-734" fmla="*/ 1804946 h 4778734"/>
                <a:gd name="connsiteX7-735" fmla="*/ 1426729 w 3523460"/>
                <a:gd name="connsiteY7-736" fmla="*/ 0 h 4778734"/>
                <a:gd name="connsiteX8-737" fmla="*/ 1776587 w 3523460"/>
                <a:gd name="connsiteY8-738" fmla="*/ 1868557 h 4778734"/>
                <a:gd name="connsiteX9-739" fmla="*/ 2476302 w 3523460"/>
                <a:gd name="connsiteY9-740" fmla="*/ 333955 h 4778734"/>
                <a:gd name="connsiteX10-741" fmla="*/ 2213909 w 3523460"/>
                <a:gd name="connsiteY10-742" fmla="*/ 2003729 h 4778734"/>
                <a:gd name="connsiteX11-743" fmla="*/ 2325227 w 3523460"/>
                <a:gd name="connsiteY11-744" fmla="*/ 2759103 h 4778734"/>
                <a:gd name="connsiteX12-745" fmla="*/ 2762549 w 3523460"/>
                <a:gd name="connsiteY12-746" fmla="*/ 2313829 h 4778734"/>
                <a:gd name="connsiteX13-747" fmla="*/ 3509971 w 3523460"/>
                <a:gd name="connsiteY13-748" fmla="*/ 2210463 h 4778734"/>
                <a:gd name="connsiteX14-749" fmla="*/ 2778451 w 3523460"/>
                <a:gd name="connsiteY14-750" fmla="*/ 2989690 h 4778734"/>
                <a:gd name="connsiteX15-751" fmla="*/ 2118493 w 3523460"/>
                <a:gd name="connsiteY15-752" fmla="*/ 4055165 h 4778734"/>
                <a:gd name="connsiteX16-753" fmla="*/ 2229811 w 3523460"/>
                <a:gd name="connsiteY16-754" fmla="*/ 4778734 h 4778734"/>
                <a:gd name="connsiteX17-755" fmla="*/ 830382 w 3523460"/>
                <a:gd name="connsiteY17-756" fmla="*/ 4778734 h 4778734"/>
                <a:gd name="connsiteX0-757" fmla="*/ 830382 w 3523460"/>
                <a:gd name="connsiteY0-758" fmla="*/ 4778734 h 4778734"/>
                <a:gd name="connsiteX1-759" fmla="*/ 870139 w 3523460"/>
                <a:gd name="connsiteY1-760" fmla="*/ 4142631 h 4778734"/>
                <a:gd name="connsiteX2-761" fmla="*/ 432816 w 3523460"/>
                <a:gd name="connsiteY2-762" fmla="*/ 2321781 h 4778734"/>
                <a:gd name="connsiteX3-763" fmla="*/ 75008 w 3523460"/>
                <a:gd name="connsiteY3-764" fmla="*/ 1017767 h 4778734"/>
                <a:gd name="connsiteX4-765" fmla="*/ 766771 w 3523460"/>
                <a:gd name="connsiteY4-766" fmla="*/ 2019631 h 4778734"/>
                <a:gd name="connsiteX5-767" fmla="*/ 687258 w 3523460"/>
                <a:gd name="connsiteY5-768" fmla="*/ 182880 h 4778734"/>
                <a:gd name="connsiteX6-769" fmla="*/ 1283606 w 3523460"/>
                <a:gd name="connsiteY6-770" fmla="*/ 1804946 h 4778734"/>
                <a:gd name="connsiteX7-771" fmla="*/ 1426729 w 3523460"/>
                <a:gd name="connsiteY7-772" fmla="*/ 0 h 4778734"/>
                <a:gd name="connsiteX8-773" fmla="*/ 1776587 w 3523460"/>
                <a:gd name="connsiteY8-774" fmla="*/ 1868557 h 4778734"/>
                <a:gd name="connsiteX9-775" fmla="*/ 2476302 w 3523460"/>
                <a:gd name="connsiteY9-776" fmla="*/ 333955 h 4778734"/>
                <a:gd name="connsiteX10-777" fmla="*/ 2213909 w 3523460"/>
                <a:gd name="connsiteY10-778" fmla="*/ 2003729 h 4778734"/>
                <a:gd name="connsiteX11-779" fmla="*/ 2325227 w 3523460"/>
                <a:gd name="connsiteY11-780" fmla="*/ 2759103 h 4778734"/>
                <a:gd name="connsiteX12-781" fmla="*/ 2762549 w 3523460"/>
                <a:gd name="connsiteY12-782" fmla="*/ 2313829 h 4778734"/>
                <a:gd name="connsiteX13-783" fmla="*/ 3509971 w 3523460"/>
                <a:gd name="connsiteY13-784" fmla="*/ 2210463 h 4778734"/>
                <a:gd name="connsiteX14-785" fmla="*/ 2778451 w 3523460"/>
                <a:gd name="connsiteY14-786" fmla="*/ 2989690 h 4778734"/>
                <a:gd name="connsiteX15-787" fmla="*/ 2118493 w 3523460"/>
                <a:gd name="connsiteY15-788" fmla="*/ 4055165 h 4778734"/>
                <a:gd name="connsiteX16-789" fmla="*/ 2229811 w 3523460"/>
                <a:gd name="connsiteY16-790" fmla="*/ 4778734 h 4778734"/>
                <a:gd name="connsiteX17-791" fmla="*/ 830382 w 3523460"/>
                <a:gd name="connsiteY17-792" fmla="*/ 4778734 h 4778734"/>
                <a:gd name="connsiteX0-793" fmla="*/ 830382 w 3523460"/>
                <a:gd name="connsiteY0-794" fmla="*/ 4778734 h 4778734"/>
                <a:gd name="connsiteX1-795" fmla="*/ 870139 w 3523460"/>
                <a:gd name="connsiteY1-796" fmla="*/ 4142631 h 4778734"/>
                <a:gd name="connsiteX2-797" fmla="*/ 432816 w 3523460"/>
                <a:gd name="connsiteY2-798" fmla="*/ 2321781 h 4778734"/>
                <a:gd name="connsiteX3-799" fmla="*/ 75008 w 3523460"/>
                <a:gd name="connsiteY3-800" fmla="*/ 1017767 h 4778734"/>
                <a:gd name="connsiteX4-801" fmla="*/ 766771 w 3523460"/>
                <a:gd name="connsiteY4-802" fmla="*/ 2019631 h 4778734"/>
                <a:gd name="connsiteX5-803" fmla="*/ 711112 w 3523460"/>
                <a:gd name="connsiteY5-804" fmla="*/ 262393 h 4778734"/>
                <a:gd name="connsiteX6-805" fmla="*/ 1283606 w 3523460"/>
                <a:gd name="connsiteY6-806" fmla="*/ 1804946 h 4778734"/>
                <a:gd name="connsiteX7-807" fmla="*/ 1426729 w 3523460"/>
                <a:gd name="connsiteY7-808" fmla="*/ 0 h 4778734"/>
                <a:gd name="connsiteX8-809" fmla="*/ 1776587 w 3523460"/>
                <a:gd name="connsiteY8-810" fmla="*/ 1868557 h 4778734"/>
                <a:gd name="connsiteX9-811" fmla="*/ 2476302 w 3523460"/>
                <a:gd name="connsiteY9-812" fmla="*/ 333955 h 4778734"/>
                <a:gd name="connsiteX10-813" fmla="*/ 2213909 w 3523460"/>
                <a:gd name="connsiteY10-814" fmla="*/ 2003729 h 4778734"/>
                <a:gd name="connsiteX11-815" fmla="*/ 2325227 w 3523460"/>
                <a:gd name="connsiteY11-816" fmla="*/ 2759103 h 4778734"/>
                <a:gd name="connsiteX12-817" fmla="*/ 2762549 w 3523460"/>
                <a:gd name="connsiteY12-818" fmla="*/ 2313829 h 4778734"/>
                <a:gd name="connsiteX13-819" fmla="*/ 3509971 w 3523460"/>
                <a:gd name="connsiteY13-820" fmla="*/ 2210463 h 4778734"/>
                <a:gd name="connsiteX14-821" fmla="*/ 2778451 w 3523460"/>
                <a:gd name="connsiteY14-822" fmla="*/ 2989690 h 4778734"/>
                <a:gd name="connsiteX15-823" fmla="*/ 2118493 w 3523460"/>
                <a:gd name="connsiteY15-824" fmla="*/ 4055165 h 4778734"/>
                <a:gd name="connsiteX16-825" fmla="*/ 2229811 w 3523460"/>
                <a:gd name="connsiteY16-826" fmla="*/ 4778734 h 4778734"/>
                <a:gd name="connsiteX17-827" fmla="*/ 830382 w 3523460"/>
                <a:gd name="connsiteY17-828" fmla="*/ 4778734 h 4778734"/>
                <a:gd name="connsiteX0-829" fmla="*/ 830382 w 3523460"/>
                <a:gd name="connsiteY0-830" fmla="*/ 4778734 h 4778734"/>
                <a:gd name="connsiteX1-831" fmla="*/ 870139 w 3523460"/>
                <a:gd name="connsiteY1-832" fmla="*/ 4142631 h 4778734"/>
                <a:gd name="connsiteX2-833" fmla="*/ 432816 w 3523460"/>
                <a:gd name="connsiteY2-834" fmla="*/ 2321781 h 4778734"/>
                <a:gd name="connsiteX3-835" fmla="*/ 75008 w 3523460"/>
                <a:gd name="connsiteY3-836" fmla="*/ 1017767 h 4778734"/>
                <a:gd name="connsiteX4-837" fmla="*/ 766771 w 3523460"/>
                <a:gd name="connsiteY4-838" fmla="*/ 2019631 h 4778734"/>
                <a:gd name="connsiteX5-839" fmla="*/ 711112 w 3523460"/>
                <a:gd name="connsiteY5-840" fmla="*/ 262393 h 4778734"/>
                <a:gd name="connsiteX6-841" fmla="*/ 1283606 w 3523460"/>
                <a:gd name="connsiteY6-842" fmla="*/ 1804946 h 4778734"/>
                <a:gd name="connsiteX7-843" fmla="*/ 1426729 w 3523460"/>
                <a:gd name="connsiteY7-844" fmla="*/ 0 h 4778734"/>
                <a:gd name="connsiteX8-845" fmla="*/ 1776587 w 3523460"/>
                <a:gd name="connsiteY8-846" fmla="*/ 1868557 h 4778734"/>
                <a:gd name="connsiteX9-847" fmla="*/ 2476302 w 3523460"/>
                <a:gd name="connsiteY9-848" fmla="*/ 333955 h 4778734"/>
                <a:gd name="connsiteX10-849" fmla="*/ 2213909 w 3523460"/>
                <a:gd name="connsiteY10-850" fmla="*/ 2003729 h 4778734"/>
                <a:gd name="connsiteX11-851" fmla="*/ 2325227 w 3523460"/>
                <a:gd name="connsiteY11-852" fmla="*/ 2759103 h 4778734"/>
                <a:gd name="connsiteX12-853" fmla="*/ 2762549 w 3523460"/>
                <a:gd name="connsiteY12-854" fmla="*/ 2313829 h 4778734"/>
                <a:gd name="connsiteX13-855" fmla="*/ 3509971 w 3523460"/>
                <a:gd name="connsiteY13-856" fmla="*/ 2210463 h 4778734"/>
                <a:gd name="connsiteX14-857" fmla="*/ 2778451 w 3523460"/>
                <a:gd name="connsiteY14-858" fmla="*/ 2989690 h 4778734"/>
                <a:gd name="connsiteX15-859" fmla="*/ 2118493 w 3523460"/>
                <a:gd name="connsiteY15-860" fmla="*/ 4055165 h 4778734"/>
                <a:gd name="connsiteX16-861" fmla="*/ 2229811 w 3523460"/>
                <a:gd name="connsiteY16-862" fmla="*/ 4778734 h 4778734"/>
                <a:gd name="connsiteX17-863" fmla="*/ 830382 w 3523460"/>
                <a:gd name="connsiteY17-864" fmla="*/ 4778734 h 4778734"/>
                <a:gd name="connsiteX0-865" fmla="*/ 830382 w 3523460"/>
                <a:gd name="connsiteY0-866" fmla="*/ 4778734 h 4778734"/>
                <a:gd name="connsiteX1-867" fmla="*/ 870139 w 3523460"/>
                <a:gd name="connsiteY1-868" fmla="*/ 4142631 h 4778734"/>
                <a:gd name="connsiteX2-869" fmla="*/ 432816 w 3523460"/>
                <a:gd name="connsiteY2-870" fmla="*/ 2321781 h 4778734"/>
                <a:gd name="connsiteX3-871" fmla="*/ 75008 w 3523460"/>
                <a:gd name="connsiteY3-872" fmla="*/ 1017767 h 4778734"/>
                <a:gd name="connsiteX4-873" fmla="*/ 766771 w 3523460"/>
                <a:gd name="connsiteY4-874" fmla="*/ 2019631 h 4778734"/>
                <a:gd name="connsiteX5-875" fmla="*/ 711112 w 3523460"/>
                <a:gd name="connsiteY5-876" fmla="*/ 262393 h 4778734"/>
                <a:gd name="connsiteX6-877" fmla="*/ 1283606 w 3523460"/>
                <a:gd name="connsiteY6-878" fmla="*/ 1804946 h 4778734"/>
                <a:gd name="connsiteX7-879" fmla="*/ 1426729 w 3523460"/>
                <a:gd name="connsiteY7-880" fmla="*/ 0 h 4778734"/>
                <a:gd name="connsiteX8-881" fmla="*/ 1776587 w 3523460"/>
                <a:gd name="connsiteY8-882" fmla="*/ 1868557 h 4778734"/>
                <a:gd name="connsiteX9-883" fmla="*/ 2476302 w 3523460"/>
                <a:gd name="connsiteY9-884" fmla="*/ 333955 h 4778734"/>
                <a:gd name="connsiteX10-885" fmla="*/ 2213909 w 3523460"/>
                <a:gd name="connsiteY10-886" fmla="*/ 2003729 h 4778734"/>
                <a:gd name="connsiteX11-887" fmla="*/ 2325227 w 3523460"/>
                <a:gd name="connsiteY11-888" fmla="*/ 2759103 h 4778734"/>
                <a:gd name="connsiteX12-889" fmla="*/ 2762549 w 3523460"/>
                <a:gd name="connsiteY12-890" fmla="*/ 2313829 h 4778734"/>
                <a:gd name="connsiteX13-891" fmla="*/ 3509971 w 3523460"/>
                <a:gd name="connsiteY13-892" fmla="*/ 2210463 h 4778734"/>
                <a:gd name="connsiteX14-893" fmla="*/ 2778451 w 3523460"/>
                <a:gd name="connsiteY14-894" fmla="*/ 2989690 h 4778734"/>
                <a:gd name="connsiteX15-895" fmla="*/ 2118493 w 3523460"/>
                <a:gd name="connsiteY15-896" fmla="*/ 4055165 h 4778734"/>
                <a:gd name="connsiteX16-897" fmla="*/ 2229811 w 3523460"/>
                <a:gd name="connsiteY16-898" fmla="*/ 4778734 h 4778734"/>
                <a:gd name="connsiteX17-899" fmla="*/ 830382 w 3523460"/>
                <a:gd name="connsiteY17-900" fmla="*/ 4778734 h 4778734"/>
                <a:gd name="connsiteX0-901" fmla="*/ 830382 w 3523460"/>
                <a:gd name="connsiteY0-902" fmla="*/ 4778734 h 4778734"/>
                <a:gd name="connsiteX1-903" fmla="*/ 870139 w 3523460"/>
                <a:gd name="connsiteY1-904" fmla="*/ 4142631 h 4778734"/>
                <a:gd name="connsiteX2-905" fmla="*/ 432816 w 3523460"/>
                <a:gd name="connsiteY2-906" fmla="*/ 2321781 h 4778734"/>
                <a:gd name="connsiteX3-907" fmla="*/ 75008 w 3523460"/>
                <a:gd name="connsiteY3-908" fmla="*/ 1017767 h 4778734"/>
                <a:gd name="connsiteX4-909" fmla="*/ 766771 w 3523460"/>
                <a:gd name="connsiteY4-910" fmla="*/ 2019631 h 4778734"/>
                <a:gd name="connsiteX5-911" fmla="*/ 711112 w 3523460"/>
                <a:gd name="connsiteY5-912" fmla="*/ 262393 h 4778734"/>
                <a:gd name="connsiteX6-913" fmla="*/ 1251801 w 3523460"/>
                <a:gd name="connsiteY6-914" fmla="*/ 1812897 h 4778734"/>
                <a:gd name="connsiteX7-915" fmla="*/ 1426729 w 3523460"/>
                <a:gd name="connsiteY7-916" fmla="*/ 0 h 4778734"/>
                <a:gd name="connsiteX8-917" fmla="*/ 1776587 w 3523460"/>
                <a:gd name="connsiteY8-918" fmla="*/ 1868557 h 4778734"/>
                <a:gd name="connsiteX9-919" fmla="*/ 2476302 w 3523460"/>
                <a:gd name="connsiteY9-920" fmla="*/ 333955 h 4778734"/>
                <a:gd name="connsiteX10-921" fmla="*/ 2213909 w 3523460"/>
                <a:gd name="connsiteY10-922" fmla="*/ 2003729 h 4778734"/>
                <a:gd name="connsiteX11-923" fmla="*/ 2325227 w 3523460"/>
                <a:gd name="connsiteY11-924" fmla="*/ 2759103 h 4778734"/>
                <a:gd name="connsiteX12-925" fmla="*/ 2762549 w 3523460"/>
                <a:gd name="connsiteY12-926" fmla="*/ 2313829 h 4778734"/>
                <a:gd name="connsiteX13-927" fmla="*/ 3509971 w 3523460"/>
                <a:gd name="connsiteY13-928" fmla="*/ 2210463 h 4778734"/>
                <a:gd name="connsiteX14-929" fmla="*/ 2778451 w 3523460"/>
                <a:gd name="connsiteY14-930" fmla="*/ 2989690 h 4778734"/>
                <a:gd name="connsiteX15-931" fmla="*/ 2118493 w 3523460"/>
                <a:gd name="connsiteY15-932" fmla="*/ 4055165 h 4778734"/>
                <a:gd name="connsiteX16-933" fmla="*/ 2229811 w 3523460"/>
                <a:gd name="connsiteY16-934" fmla="*/ 4778734 h 4778734"/>
                <a:gd name="connsiteX17-935" fmla="*/ 830382 w 3523460"/>
                <a:gd name="connsiteY17-936" fmla="*/ 4778734 h 4778734"/>
                <a:gd name="connsiteX0-937" fmla="*/ 830382 w 3523460"/>
                <a:gd name="connsiteY0-938" fmla="*/ 4731026 h 4731026"/>
                <a:gd name="connsiteX1-939" fmla="*/ 870139 w 3523460"/>
                <a:gd name="connsiteY1-940" fmla="*/ 4094923 h 4731026"/>
                <a:gd name="connsiteX2-941" fmla="*/ 432816 w 3523460"/>
                <a:gd name="connsiteY2-942" fmla="*/ 2274073 h 4731026"/>
                <a:gd name="connsiteX3-943" fmla="*/ 75008 w 3523460"/>
                <a:gd name="connsiteY3-944" fmla="*/ 970059 h 4731026"/>
                <a:gd name="connsiteX4-945" fmla="*/ 766771 w 3523460"/>
                <a:gd name="connsiteY4-946" fmla="*/ 1971923 h 4731026"/>
                <a:gd name="connsiteX5-947" fmla="*/ 711112 w 3523460"/>
                <a:gd name="connsiteY5-948" fmla="*/ 214685 h 4731026"/>
                <a:gd name="connsiteX6-949" fmla="*/ 1251801 w 3523460"/>
                <a:gd name="connsiteY6-950" fmla="*/ 1765189 h 4731026"/>
                <a:gd name="connsiteX7-951" fmla="*/ 1458534 w 3523460"/>
                <a:gd name="connsiteY7-952" fmla="*/ 0 h 4731026"/>
                <a:gd name="connsiteX8-953" fmla="*/ 1776587 w 3523460"/>
                <a:gd name="connsiteY8-954" fmla="*/ 1820849 h 4731026"/>
                <a:gd name="connsiteX9-955" fmla="*/ 2476302 w 3523460"/>
                <a:gd name="connsiteY9-956" fmla="*/ 286247 h 4731026"/>
                <a:gd name="connsiteX10-957" fmla="*/ 2213909 w 3523460"/>
                <a:gd name="connsiteY10-958" fmla="*/ 1956021 h 4731026"/>
                <a:gd name="connsiteX11-959" fmla="*/ 2325227 w 3523460"/>
                <a:gd name="connsiteY11-960" fmla="*/ 2711395 h 4731026"/>
                <a:gd name="connsiteX12-961" fmla="*/ 2762549 w 3523460"/>
                <a:gd name="connsiteY12-962" fmla="*/ 2266121 h 4731026"/>
                <a:gd name="connsiteX13-963" fmla="*/ 3509971 w 3523460"/>
                <a:gd name="connsiteY13-964" fmla="*/ 2162755 h 4731026"/>
                <a:gd name="connsiteX14-965" fmla="*/ 2778451 w 3523460"/>
                <a:gd name="connsiteY14-966" fmla="*/ 2941982 h 4731026"/>
                <a:gd name="connsiteX15-967" fmla="*/ 2118493 w 3523460"/>
                <a:gd name="connsiteY15-968" fmla="*/ 4007457 h 4731026"/>
                <a:gd name="connsiteX16-969" fmla="*/ 2229811 w 3523460"/>
                <a:gd name="connsiteY16-970" fmla="*/ 4731026 h 4731026"/>
                <a:gd name="connsiteX17-971" fmla="*/ 830382 w 3523460"/>
                <a:gd name="connsiteY17-972" fmla="*/ 4731026 h 4731026"/>
                <a:gd name="connsiteX0-973" fmla="*/ 830382 w 3523460"/>
                <a:gd name="connsiteY0-974" fmla="*/ 4731376 h 4731376"/>
                <a:gd name="connsiteX1-975" fmla="*/ 870139 w 3523460"/>
                <a:gd name="connsiteY1-976" fmla="*/ 4095273 h 4731376"/>
                <a:gd name="connsiteX2-977" fmla="*/ 432816 w 3523460"/>
                <a:gd name="connsiteY2-978" fmla="*/ 2274423 h 4731376"/>
                <a:gd name="connsiteX3-979" fmla="*/ 75008 w 3523460"/>
                <a:gd name="connsiteY3-980" fmla="*/ 970409 h 4731376"/>
                <a:gd name="connsiteX4-981" fmla="*/ 766771 w 3523460"/>
                <a:gd name="connsiteY4-982" fmla="*/ 1972273 h 4731376"/>
                <a:gd name="connsiteX5-983" fmla="*/ 711112 w 3523460"/>
                <a:gd name="connsiteY5-984" fmla="*/ 215035 h 4731376"/>
                <a:gd name="connsiteX6-985" fmla="*/ 1251801 w 3523460"/>
                <a:gd name="connsiteY6-986" fmla="*/ 1765539 h 4731376"/>
                <a:gd name="connsiteX7-987" fmla="*/ 1458534 w 3523460"/>
                <a:gd name="connsiteY7-988" fmla="*/ 350 h 4731376"/>
                <a:gd name="connsiteX8-989" fmla="*/ 1776587 w 3523460"/>
                <a:gd name="connsiteY8-990" fmla="*/ 1821199 h 4731376"/>
                <a:gd name="connsiteX9-991" fmla="*/ 2476302 w 3523460"/>
                <a:gd name="connsiteY9-992" fmla="*/ 286597 h 4731376"/>
                <a:gd name="connsiteX10-993" fmla="*/ 2213909 w 3523460"/>
                <a:gd name="connsiteY10-994" fmla="*/ 1956371 h 4731376"/>
                <a:gd name="connsiteX11-995" fmla="*/ 2325227 w 3523460"/>
                <a:gd name="connsiteY11-996" fmla="*/ 2711745 h 4731376"/>
                <a:gd name="connsiteX12-997" fmla="*/ 2762549 w 3523460"/>
                <a:gd name="connsiteY12-998" fmla="*/ 2266471 h 4731376"/>
                <a:gd name="connsiteX13-999" fmla="*/ 3509971 w 3523460"/>
                <a:gd name="connsiteY13-1000" fmla="*/ 2163105 h 4731376"/>
                <a:gd name="connsiteX14-1001" fmla="*/ 2778451 w 3523460"/>
                <a:gd name="connsiteY14-1002" fmla="*/ 2942332 h 4731376"/>
                <a:gd name="connsiteX15-1003" fmla="*/ 2118493 w 3523460"/>
                <a:gd name="connsiteY15-1004" fmla="*/ 4007807 h 4731376"/>
                <a:gd name="connsiteX16-1005" fmla="*/ 2229811 w 3523460"/>
                <a:gd name="connsiteY16-1006" fmla="*/ 4731376 h 4731376"/>
                <a:gd name="connsiteX17-1007" fmla="*/ 830382 w 3523460"/>
                <a:gd name="connsiteY17-1008" fmla="*/ 4731376 h 4731376"/>
                <a:gd name="connsiteX0-1009" fmla="*/ 830382 w 3523460"/>
                <a:gd name="connsiteY0-1010" fmla="*/ 4731376 h 4731376"/>
                <a:gd name="connsiteX1-1011" fmla="*/ 870139 w 3523460"/>
                <a:gd name="connsiteY1-1012" fmla="*/ 4095273 h 4731376"/>
                <a:gd name="connsiteX2-1013" fmla="*/ 432816 w 3523460"/>
                <a:gd name="connsiteY2-1014" fmla="*/ 2274423 h 4731376"/>
                <a:gd name="connsiteX3-1015" fmla="*/ 75008 w 3523460"/>
                <a:gd name="connsiteY3-1016" fmla="*/ 970409 h 4731376"/>
                <a:gd name="connsiteX4-1017" fmla="*/ 766771 w 3523460"/>
                <a:gd name="connsiteY4-1018" fmla="*/ 1972273 h 4731376"/>
                <a:gd name="connsiteX5-1019" fmla="*/ 711112 w 3523460"/>
                <a:gd name="connsiteY5-1020" fmla="*/ 215035 h 4731376"/>
                <a:gd name="connsiteX6-1021" fmla="*/ 1251801 w 3523460"/>
                <a:gd name="connsiteY6-1022" fmla="*/ 1765539 h 4731376"/>
                <a:gd name="connsiteX7-1023" fmla="*/ 1458534 w 3523460"/>
                <a:gd name="connsiteY7-1024" fmla="*/ 350 h 4731376"/>
                <a:gd name="connsiteX8-1025" fmla="*/ 1776587 w 3523460"/>
                <a:gd name="connsiteY8-1026" fmla="*/ 1821199 h 4731376"/>
                <a:gd name="connsiteX9-1027" fmla="*/ 2476302 w 3523460"/>
                <a:gd name="connsiteY9-1028" fmla="*/ 286597 h 4731376"/>
                <a:gd name="connsiteX10-1029" fmla="*/ 2213909 w 3523460"/>
                <a:gd name="connsiteY10-1030" fmla="*/ 1956371 h 4731376"/>
                <a:gd name="connsiteX11-1031" fmla="*/ 2325227 w 3523460"/>
                <a:gd name="connsiteY11-1032" fmla="*/ 2711745 h 4731376"/>
                <a:gd name="connsiteX12-1033" fmla="*/ 2762549 w 3523460"/>
                <a:gd name="connsiteY12-1034" fmla="*/ 2266471 h 4731376"/>
                <a:gd name="connsiteX13-1035" fmla="*/ 3509971 w 3523460"/>
                <a:gd name="connsiteY13-1036" fmla="*/ 2163105 h 4731376"/>
                <a:gd name="connsiteX14-1037" fmla="*/ 2778451 w 3523460"/>
                <a:gd name="connsiteY14-1038" fmla="*/ 2942332 h 4731376"/>
                <a:gd name="connsiteX15-1039" fmla="*/ 2118493 w 3523460"/>
                <a:gd name="connsiteY15-1040" fmla="*/ 4007807 h 4731376"/>
                <a:gd name="connsiteX16-1041" fmla="*/ 2229811 w 3523460"/>
                <a:gd name="connsiteY16-1042" fmla="*/ 4731376 h 4731376"/>
                <a:gd name="connsiteX17-1043" fmla="*/ 830382 w 3523460"/>
                <a:gd name="connsiteY17-1044" fmla="*/ 4731376 h 4731376"/>
                <a:gd name="connsiteX0-1045" fmla="*/ 830382 w 3523460"/>
                <a:gd name="connsiteY0-1046" fmla="*/ 4731376 h 4731376"/>
                <a:gd name="connsiteX1-1047" fmla="*/ 870139 w 3523460"/>
                <a:gd name="connsiteY1-1048" fmla="*/ 4095273 h 4731376"/>
                <a:gd name="connsiteX2-1049" fmla="*/ 432816 w 3523460"/>
                <a:gd name="connsiteY2-1050" fmla="*/ 2274423 h 4731376"/>
                <a:gd name="connsiteX3-1051" fmla="*/ 75008 w 3523460"/>
                <a:gd name="connsiteY3-1052" fmla="*/ 970409 h 4731376"/>
                <a:gd name="connsiteX4-1053" fmla="*/ 766771 w 3523460"/>
                <a:gd name="connsiteY4-1054" fmla="*/ 1972273 h 4731376"/>
                <a:gd name="connsiteX5-1055" fmla="*/ 711112 w 3523460"/>
                <a:gd name="connsiteY5-1056" fmla="*/ 215035 h 4731376"/>
                <a:gd name="connsiteX6-1057" fmla="*/ 1251801 w 3523460"/>
                <a:gd name="connsiteY6-1058" fmla="*/ 1765539 h 4731376"/>
                <a:gd name="connsiteX7-1059" fmla="*/ 1458534 w 3523460"/>
                <a:gd name="connsiteY7-1060" fmla="*/ 350 h 4731376"/>
                <a:gd name="connsiteX8-1061" fmla="*/ 1776587 w 3523460"/>
                <a:gd name="connsiteY8-1062" fmla="*/ 1821199 h 4731376"/>
                <a:gd name="connsiteX9-1063" fmla="*/ 2492205 w 3523460"/>
                <a:gd name="connsiteY9-1064" fmla="*/ 334305 h 4731376"/>
                <a:gd name="connsiteX10-1065" fmla="*/ 2213909 w 3523460"/>
                <a:gd name="connsiteY10-1066" fmla="*/ 1956371 h 4731376"/>
                <a:gd name="connsiteX11-1067" fmla="*/ 2325227 w 3523460"/>
                <a:gd name="connsiteY11-1068" fmla="*/ 2711745 h 4731376"/>
                <a:gd name="connsiteX12-1069" fmla="*/ 2762549 w 3523460"/>
                <a:gd name="connsiteY12-1070" fmla="*/ 2266471 h 4731376"/>
                <a:gd name="connsiteX13-1071" fmla="*/ 3509971 w 3523460"/>
                <a:gd name="connsiteY13-1072" fmla="*/ 2163105 h 4731376"/>
                <a:gd name="connsiteX14-1073" fmla="*/ 2778451 w 3523460"/>
                <a:gd name="connsiteY14-1074" fmla="*/ 2942332 h 4731376"/>
                <a:gd name="connsiteX15-1075" fmla="*/ 2118493 w 3523460"/>
                <a:gd name="connsiteY15-1076" fmla="*/ 4007807 h 4731376"/>
                <a:gd name="connsiteX16-1077" fmla="*/ 2229811 w 3523460"/>
                <a:gd name="connsiteY16-1078" fmla="*/ 4731376 h 4731376"/>
                <a:gd name="connsiteX17-1079" fmla="*/ 830382 w 3523460"/>
                <a:gd name="connsiteY17-1080" fmla="*/ 4731376 h 4731376"/>
                <a:gd name="connsiteX0-1081" fmla="*/ 830382 w 3523460"/>
                <a:gd name="connsiteY0-1082" fmla="*/ 4731376 h 4731376"/>
                <a:gd name="connsiteX1-1083" fmla="*/ 870139 w 3523460"/>
                <a:gd name="connsiteY1-1084" fmla="*/ 4095273 h 4731376"/>
                <a:gd name="connsiteX2-1085" fmla="*/ 432816 w 3523460"/>
                <a:gd name="connsiteY2-1086" fmla="*/ 2274423 h 4731376"/>
                <a:gd name="connsiteX3-1087" fmla="*/ 75008 w 3523460"/>
                <a:gd name="connsiteY3-1088" fmla="*/ 970409 h 4731376"/>
                <a:gd name="connsiteX4-1089" fmla="*/ 766771 w 3523460"/>
                <a:gd name="connsiteY4-1090" fmla="*/ 1972273 h 4731376"/>
                <a:gd name="connsiteX5-1091" fmla="*/ 711112 w 3523460"/>
                <a:gd name="connsiteY5-1092" fmla="*/ 215035 h 4731376"/>
                <a:gd name="connsiteX6-1093" fmla="*/ 1251801 w 3523460"/>
                <a:gd name="connsiteY6-1094" fmla="*/ 1765539 h 4731376"/>
                <a:gd name="connsiteX7-1095" fmla="*/ 1458534 w 3523460"/>
                <a:gd name="connsiteY7-1096" fmla="*/ 350 h 4731376"/>
                <a:gd name="connsiteX8-1097" fmla="*/ 1776587 w 3523460"/>
                <a:gd name="connsiteY8-1098" fmla="*/ 1821199 h 4731376"/>
                <a:gd name="connsiteX9-1099" fmla="*/ 2492205 w 3523460"/>
                <a:gd name="connsiteY9-1100" fmla="*/ 334305 h 4731376"/>
                <a:gd name="connsiteX10-1101" fmla="*/ 2213909 w 3523460"/>
                <a:gd name="connsiteY10-1102" fmla="*/ 1956371 h 4731376"/>
                <a:gd name="connsiteX11-1103" fmla="*/ 2325227 w 3523460"/>
                <a:gd name="connsiteY11-1104" fmla="*/ 2711745 h 4731376"/>
                <a:gd name="connsiteX12-1105" fmla="*/ 2762549 w 3523460"/>
                <a:gd name="connsiteY12-1106" fmla="*/ 2266471 h 4731376"/>
                <a:gd name="connsiteX13-1107" fmla="*/ 3509971 w 3523460"/>
                <a:gd name="connsiteY13-1108" fmla="*/ 2163105 h 4731376"/>
                <a:gd name="connsiteX14-1109" fmla="*/ 2778451 w 3523460"/>
                <a:gd name="connsiteY14-1110" fmla="*/ 2942332 h 4731376"/>
                <a:gd name="connsiteX15-1111" fmla="*/ 2118493 w 3523460"/>
                <a:gd name="connsiteY15-1112" fmla="*/ 4007807 h 4731376"/>
                <a:gd name="connsiteX16-1113" fmla="*/ 2229811 w 3523460"/>
                <a:gd name="connsiteY16-1114" fmla="*/ 4731376 h 4731376"/>
                <a:gd name="connsiteX17-1115" fmla="*/ 830382 w 3523460"/>
                <a:gd name="connsiteY17-1116" fmla="*/ 4731376 h 4731376"/>
                <a:gd name="connsiteX0-1117" fmla="*/ 830382 w 3523460"/>
                <a:gd name="connsiteY0-1118" fmla="*/ 4731376 h 4731376"/>
                <a:gd name="connsiteX1-1119" fmla="*/ 870139 w 3523460"/>
                <a:gd name="connsiteY1-1120" fmla="*/ 4095273 h 4731376"/>
                <a:gd name="connsiteX2-1121" fmla="*/ 432816 w 3523460"/>
                <a:gd name="connsiteY2-1122" fmla="*/ 2274423 h 4731376"/>
                <a:gd name="connsiteX3-1123" fmla="*/ 75008 w 3523460"/>
                <a:gd name="connsiteY3-1124" fmla="*/ 970409 h 4731376"/>
                <a:gd name="connsiteX4-1125" fmla="*/ 766771 w 3523460"/>
                <a:gd name="connsiteY4-1126" fmla="*/ 1972273 h 4731376"/>
                <a:gd name="connsiteX5-1127" fmla="*/ 711112 w 3523460"/>
                <a:gd name="connsiteY5-1128" fmla="*/ 215035 h 4731376"/>
                <a:gd name="connsiteX6-1129" fmla="*/ 1251801 w 3523460"/>
                <a:gd name="connsiteY6-1130" fmla="*/ 1765539 h 4731376"/>
                <a:gd name="connsiteX7-1131" fmla="*/ 1458534 w 3523460"/>
                <a:gd name="connsiteY7-1132" fmla="*/ 350 h 4731376"/>
                <a:gd name="connsiteX8-1133" fmla="*/ 1776587 w 3523460"/>
                <a:gd name="connsiteY8-1134" fmla="*/ 1821199 h 4731376"/>
                <a:gd name="connsiteX9-1135" fmla="*/ 2492205 w 3523460"/>
                <a:gd name="connsiteY9-1136" fmla="*/ 334305 h 4731376"/>
                <a:gd name="connsiteX10-1137" fmla="*/ 2213909 w 3523460"/>
                <a:gd name="connsiteY10-1138" fmla="*/ 1956371 h 4731376"/>
                <a:gd name="connsiteX11-1139" fmla="*/ 2325227 w 3523460"/>
                <a:gd name="connsiteY11-1140" fmla="*/ 2711745 h 4731376"/>
                <a:gd name="connsiteX12-1141" fmla="*/ 2762549 w 3523460"/>
                <a:gd name="connsiteY12-1142" fmla="*/ 2266471 h 4731376"/>
                <a:gd name="connsiteX13-1143" fmla="*/ 3509971 w 3523460"/>
                <a:gd name="connsiteY13-1144" fmla="*/ 2163105 h 4731376"/>
                <a:gd name="connsiteX14-1145" fmla="*/ 2778451 w 3523460"/>
                <a:gd name="connsiteY14-1146" fmla="*/ 2942332 h 4731376"/>
                <a:gd name="connsiteX15-1147" fmla="*/ 2118493 w 3523460"/>
                <a:gd name="connsiteY15-1148" fmla="*/ 4007807 h 4731376"/>
                <a:gd name="connsiteX16-1149" fmla="*/ 2229811 w 3523460"/>
                <a:gd name="connsiteY16-1150" fmla="*/ 4731376 h 4731376"/>
                <a:gd name="connsiteX17-1151" fmla="*/ 830382 w 3523460"/>
                <a:gd name="connsiteY17-1152" fmla="*/ 4731376 h 4731376"/>
                <a:gd name="connsiteX0-1153" fmla="*/ 830382 w 3523460"/>
                <a:gd name="connsiteY0-1154" fmla="*/ 4731376 h 4731376"/>
                <a:gd name="connsiteX1-1155" fmla="*/ 870139 w 3523460"/>
                <a:gd name="connsiteY1-1156" fmla="*/ 4095273 h 4731376"/>
                <a:gd name="connsiteX2-1157" fmla="*/ 432816 w 3523460"/>
                <a:gd name="connsiteY2-1158" fmla="*/ 2274423 h 4731376"/>
                <a:gd name="connsiteX3-1159" fmla="*/ 75008 w 3523460"/>
                <a:gd name="connsiteY3-1160" fmla="*/ 970409 h 4731376"/>
                <a:gd name="connsiteX4-1161" fmla="*/ 766771 w 3523460"/>
                <a:gd name="connsiteY4-1162" fmla="*/ 1972273 h 4731376"/>
                <a:gd name="connsiteX5-1163" fmla="*/ 711112 w 3523460"/>
                <a:gd name="connsiteY5-1164" fmla="*/ 215035 h 4731376"/>
                <a:gd name="connsiteX6-1165" fmla="*/ 1251801 w 3523460"/>
                <a:gd name="connsiteY6-1166" fmla="*/ 1765539 h 4731376"/>
                <a:gd name="connsiteX7-1167" fmla="*/ 1458534 w 3523460"/>
                <a:gd name="connsiteY7-1168" fmla="*/ 350 h 4731376"/>
                <a:gd name="connsiteX8-1169" fmla="*/ 1776587 w 3523460"/>
                <a:gd name="connsiteY8-1170" fmla="*/ 1821199 h 4731376"/>
                <a:gd name="connsiteX9-1171" fmla="*/ 2492205 w 3523460"/>
                <a:gd name="connsiteY9-1172" fmla="*/ 334305 h 4731376"/>
                <a:gd name="connsiteX10-1173" fmla="*/ 2213909 w 3523460"/>
                <a:gd name="connsiteY10-1174" fmla="*/ 1956371 h 4731376"/>
                <a:gd name="connsiteX11-1175" fmla="*/ 2325227 w 3523460"/>
                <a:gd name="connsiteY11-1176" fmla="*/ 2711745 h 4731376"/>
                <a:gd name="connsiteX12-1177" fmla="*/ 2762549 w 3523460"/>
                <a:gd name="connsiteY12-1178" fmla="*/ 2266471 h 4731376"/>
                <a:gd name="connsiteX13-1179" fmla="*/ 3509971 w 3523460"/>
                <a:gd name="connsiteY13-1180" fmla="*/ 2163105 h 4731376"/>
                <a:gd name="connsiteX14-1181" fmla="*/ 2778451 w 3523460"/>
                <a:gd name="connsiteY14-1182" fmla="*/ 2942332 h 4731376"/>
                <a:gd name="connsiteX15-1183" fmla="*/ 2118493 w 3523460"/>
                <a:gd name="connsiteY15-1184" fmla="*/ 4007807 h 4731376"/>
                <a:gd name="connsiteX16-1185" fmla="*/ 2229811 w 3523460"/>
                <a:gd name="connsiteY16-1186" fmla="*/ 4731376 h 4731376"/>
                <a:gd name="connsiteX17-1187" fmla="*/ 830382 w 3523460"/>
                <a:gd name="connsiteY17-1188" fmla="*/ 4731376 h 4731376"/>
                <a:gd name="connsiteX0-1189" fmla="*/ 830382 w 3523460"/>
                <a:gd name="connsiteY0-1190" fmla="*/ 4731376 h 4731376"/>
                <a:gd name="connsiteX1-1191" fmla="*/ 870139 w 3523460"/>
                <a:gd name="connsiteY1-1192" fmla="*/ 4095273 h 4731376"/>
                <a:gd name="connsiteX2-1193" fmla="*/ 432816 w 3523460"/>
                <a:gd name="connsiteY2-1194" fmla="*/ 2274423 h 4731376"/>
                <a:gd name="connsiteX3-1195" fmla="*/ 75008 w 3523460"/>
                <a:gd name="connsiteY3-1196" fmla="*/ 970409 h 4731376"/>
                <a:gd name="connsiteX4-1197" fmla="*/ 766771 w 3523460"/>
                <a:gd name="connsiteY4-1198" fmla="*/ 1972273 h 4731376"/>
                <a:gd name="connsiteX5-1199" fmla="*/ 711112 w 3523460"/>
                <a:gd name="connsiteY5-1200" fmla="*/ 215035 h 4731376"/>
                <a:gd name="connsiteX6-1201" fmla="*/ 1251801 w 3523460"/>
                <a:gd name="connsiteY6-1202" fmla="*/ 1765539 h 4731376"/>
                <a:gd name="connsiteX7-1203" fmla="*/ 1458534 w 3523460"/>
                <a:gd name="connsiteY7-1204" fmla="*/ 350 h 4731376"/>
                <a:gd name="connsiteX8-1205" fmla="*/ 1776587 w 3523460"/>
                <a:gd name="connsiteY8-1206" fmla="*/ 1821199 h 4731376"/>
                <a:gd name="connsiteX9-1207" fmla="*/ 2492205 w 3523460"/>
                <a:gd name="connsiteY9-1208" fmla="*/ 334305 h 4731376"/>
                <a:gd name="connsiteX10-1209" fmla="*/ 2221860 w 3523460"/>
                <a:gd name="connsiteY10-1210" fmla="*/ 2012031 h 4731376"/>
                <a:gd name="connsiteX11-1211" fmla="*/ 2325227 w 3523460"/>
                <a:gd name="connsiteY11-1212" fmla="*/ 2711745 h 4731376"/>
                <a:gd name="connsiteX12-1213" fmla="*/ 2762549 w 3523460"/>
                <a:gd name="connsiteY12-1214" fmla="*/ 2266471 h 4731376"/>
                <a:gd name="connsiteX13-1215" fmla="*/ 3509971 w 3523460"/>
                <a:gd name="connsiteY13-1216" fmla="*/ 2163105 h 4731376"/>
                <a:gd name="connsiteX14-1217" fmla="*/ 2778451 w 3523460"/>
                <a:gd name="connsiteY14-1218" fmla="*/ 2942332 h 4731376"/>
                <a:gd name="connsiteX15-1219" fmla="*/ 2118493 w 3523460"/>
                <a:gd name="connsiteY15-1220" fmla="*/ 4007807 h 4731376"/>
                <a:gd name="connsiteX16-1221" fmla="*/ 2229811 w 3523460"/>
                <a:gd name="connsiteY16-1222" fmla="*/ 4731376 h 4731376"/>
                <a:gd name="connsiteX17-1223" fmla="*/ 830382 w 3523460"/>
                <a:gd name="connsiteY17-1224" fmla="*/ 4731376 h 4731376"/>
                <a:gd name="connsiteX0-1225" fmla="*/ 830382 w 3523460"/>
                <a:gd name="connsiteY0-1226" fmla="*/ 4731376 h 4731376"/>
                <a:gd name="connsiteX1-1227" fmla="*/ 870139 w 3523460"/>
                <a:gd name="connsiteY1-1228" fmla="*/ 4095273 h 4731376"/>
                <a:gd name="connsiteX2-1229" fmla="*/ 432816 w 3523460"/>
                <a:gd name="connsiteY2-1230" fmla="*/ 2274423 h 4731376"/>
                <a:gd name="connsiteX3-1231" fmla="*/ 75008 w 3523460"/>
                <a:gd name="connsiteY3-1232" fmla="*/ 970409 h 4731376"/>
                <a:gd name="connsiteX4-1233" fmla="*/ 766771 w 3523460"/>
                <a:gd name="connsiteY4-1234" fmla="*/ 1972273 h 4731376"/>
                <a:gd name="connsiteX5-1235" fmla="*/ 711112 w 3523460"/>
                <a:gd name="connsiteY5-1236" fmla="*/ 215035 h 4731376"/>
                <a:gd name="connsiteX6-1237" fmla="*/ 1251801 w 3523460"/>
                <a:gd name="connsiteY6-1238" fmla="*/ 1765539 h 4731376"/>
                <a:gd name="connsiteX7-1239" fmla="*/ 1458534 w 3523460"/>
                <a:gd name="connsiteY7-1240" fmla="*/ 350 h 4731376"/>
                <a:gd name="connsiteX8-1241" fmla="*/ 1776587 w 3523460"/>
                <a:gd name="connsiteY8-1242" fmla="*/ 1821199 h 4731376"/>
                <a:gd name="connsiteX9-1243" fmla="*/ 2492205 w 3523460"/>
                <a:gd name="connsiteY9-1244" fmla="*/ 334305 h 4731376"/>
                <a:gd name="connsiteX10-1245" fmla="*/ 2221860 w 3523460"/>
                <a:gd name="connsiteY10-1246" fmla="*/ 2012031 h 4731376"/>
                <a:gd name="connsiteX11-1247" fmla="*/ 2325227 w 3523460"/>
                <a:gd name="connsiteY11-1248" fmla="*/ 2711745 h 4731376"/>
                <a:gd name="connsiteX12-1249" fmla="*/ 2762549 w 3523460"/>
                <a:gd name="connsiteY12-1250" fmla="*/ 2266471 h 4731376"/>
                <a:gd name="connsiteX13-1251" fmla="*/ 3509971 w 3523460"/>
                <a:gd name="connsiteY13-1252" fmla="*/ 2163105 h 4731376"/>
                <a:gd name="connsiteX14-1253" fmla="*/ 2778451 w 3523460"/>
                <a:gd name="connsiteY14-1254" fmla="*/ 2942332 h 4731376"/>
                <a:gd name="connsiteX15-1255" fmla="*/ 2118493 w 3523460"/>
                <a:gd name="connsiteY15-1256" fmla="*/ 4007807 h 4731376"/>
                <a:gd name="connsiteX16-1257" fmla="*/ 2229811 w 3523460"/>
                <a:gd name="connsiteY16-1258" fmla="*/ 4731376 h 4731376"/>
                <a:gd name="connsiteX17-1259" fmla="*/ 830382 w 3523460"/>
                <a:gd name="connsiteY17-1260" fmla="*/ 4731376 h 4731376"/>
                <a:gd name="connsiteX0-1261" fmla="*/ 830382 w 3523460"/>
                <a:gd name="connsiteY0-1262" fmla="*/ 4731376 h 4731376"/>
                <a:gd name="connsiteX1-1263" fmla="*/ 870139 w 3523460"/>
                <a:gd name="connsiteY1-1264" fmla="*/ 4095273 h 4731376"/>
                <a:gd name="connsiteX2-1265" fmla="*/ 432816 w 3523460"/>
                <a:gd name="connsiteY2-1266" fmla="*/ 2274423 h 4731376"/>
                <a:gd name="connsiteX3-1267" fmla="*/ 75008 w 3523460"/>
                <a:gd name="connsiteY3-1268" fmla="*/ 970409 h 4731376"/>
                <a:gd name="connsiteX4-1269" fmla="*/ 766771 w 3523460"/>
                <a:gd name="connsiteY4-1270" fmla="*/ 1972273 h 4731376"/>
                <a:gd name="connsiteX5-1271" fmla="*/ 711112 w 3523460"/>
                <a:gd name="connsiteY5-1272" fmla="*/ 215035 h 4731376"/>
                <a:gd name="connsiteX6-1273" fmla="*/ 1251801 w 3523460"/>
                <a:gd name="connsiteY6-1274" fmla="*/ 1765539 h 4731376"/>
                <a:gd name="connsiteX7-1275" fmla="*/ 1458534 w 3523460"/>
                <a:gd name="connsiteY7-1276" fmla="*/ 350 h 4731376"/>
                <a:gd name="connsiteX8-1277" fmla="*/ 1673219 w 3523460"/>
                <a:gd name="connsiteY8-1278" fmla="*/ 1757587 h 4731376"/>
                <a:gd name="connsiteX9-1279" fmla="*/ 1776587 w 3523460"/>
                <a:gd name="connsiteY9-1280" fmla="*/ 1821199 h 4731376"/>
                <a:gd name="connsiteX10-1281" fmla="*/ 2492205 w 3523460"/>
                <a:gd name="connsiteY10-1282" fmla="*/ 334305 h 4731376"/>
                <a:gd name="connsiteX11-1283" fmla="*/ 2221860 w 3523460"/>
                <a:gd name="connsiteY11-1284" fmla="*/ 2012031 h 4731376"/>
                <a:gd name="connsiteX12-1285" fmla="*/ 2325227 w 3523460"/>
                <a:gd name="connsiteY12-1286" fmla="*/ 2711745 h 4731376"/>
                <a:gd name="connsiteX13-1287" fmla="*/ 2762549 w 3523460"/>
                <a:gd name="connsiteY13-1288" fmla="*/ 2266471 h 4731376"/>
                <a:gd name="connsiteX14-1289" fmla="*/ 3509971 w 3523460"/>
                <a:gd name="connsiteY14-1290" fmla="*/ 2163105 h 4731376"/>
                <a:gd name="connsiteX15-1291" fmla="*/ 2778451 w 3523460"/>
                <a:gd name="connsiteY15-1292" fmla="*/ 2942332 h 4731376"/>
                <a:gd name="connsiteX16-1293" fmla="*/ 2118493 w 3523460"/>
                <a:gd name="connsiteY16-1294" fmla="*/ 4007807 h 4731376"/>
                <a:gd name="connsiteX17-1295" fmla="*/ 2229811 w 3523460"/>
                <a:gd name="connsiteY17-1296" fmla="*/ 4731376 h 4731376"/>
                <a:gd name="connsiteX18" fmla="*/ 830382 w 3523460"/>
                <a:gd name="connsiteY18" fmla="*/ 4731376 h 4731376"/>
                <a:gd name="connsiteX0-1297" fmla="*/ 830382 w 3523460"/>
                <a:gd name="connsiteY0-1298" fmla="*/ 4731376 h 4731376"/>
                <a:gd name="connsiteX1-1299" fmla="*/ 870139 w 3523460"/>
                <a:gd name="connsiteY1-1300" fmla="*/ 4095273 h 4731376"/>
                <a:gd name="connsiteX2-1301" fmla="*/ 432816 w 3523460"/>
                <a:gd name="connsiteY2-1302" fmla="*/ 2274423 h 4731376"/>
                <a:gd name="connsiteX3-1303" fmla="*/ 75008 w 3523460"/>
                <a:gd name="connsiteY3-1304" fmla="*/ 970409 h 4731376"/>
                <a:gd name="connsiteX4-1305" fmla="*/ 766771 w 3523460"/>
                <a:gd name="connsiteY4-1306" fmla="*/ 1972273 h 4731376"/>
                <a:gd name="connsiteX5-1307" fmla="*/ 711112 w 3523460"/>
                <a:gd name="connsiteY5-1308" fmla="*/ 215035 h 4731376"/>
                <a:gd name="connsiteX6-1309" fmla="*/ 1251801 w 3523460"/>
                <a:gd name="connsiteY6-1310" fmla="*/ 1765539 h 4731376"/>
                <a:gd name="connsiteX7-1311" fmla="*/ 1458534 w 3523460"/>
                <a:gd name="connsiteY7-1312" fmla="*/ 350 h 4731376"/>
                <a:gd name="connsiteX8-1313" fmla="*/ 1673219 w 3523460"/>
                <a:gd name="connsiteY8-1314" fmla="*/ 1757587 h 4731376"/>
                <a:gd name="connsiteX9-1315" fmla="*/ 1808393 w 3523460"/>
                <a:gd name="connsiteY9-1316" fmla="*/ 1868907 h 4731376"/>
                <a:gd name="connsiteX10-1317" fmla="*/ 2492205 w 3523460"/>
                <a:gd name="connsiteY10-1318" fmla="*/ 334305 h 4731376"/>
                <a:gd name="connsiteX11-1319" fmla="*/ 2221860 w 3523460"/>
                <a:gd name="connsiteY11-1320" fmla="*/ 2012031 h 4731376"/>
                <a:gd name="connsiteX12-1321" fmla="*/ 2325227 w 3523460"/>
                <a:gd name="connsiteY12-1322" fmla="*/ 2711745 h 4731376"/>
                <a:gd name="connsiteX13-1323" fmla="*/ 2762549 w 3523460"/>
                <a:gd name="connsiteY13-1324" fmla="*/ 2266471 h 4731376"/>
                <a:gd name="connsiteX14-1325" fmla="*/ 3509971 w 3523460"/>
                <a:gd name="connsiteY14-1326" fmla="*/ 2163105 h 4731376"/>
                <a:gd name="connsiteX15-1327" fmla="*/ 2778451 w 3523460"/>
                <a:gd name="connsiteY15-1328" fmla="*/ 2942332 h 4731376"/>
                <a:gd name="connsiteX16-1329" fmla="*/ 2118493 w 3523460"/>
                <a:gd name="connsiteY16-1330" fmla="*/ 4007807 h 4731376"/>
                <a:gd name="connsiteX17-1331" fmla="*/ 2229811 w 3523460"/>
                <a:gd name="connsiteY17-1332" fmla="*/ 4731376 h 4731376"/>
                <a:gd name="connsiteX18-1333" fmla="*/ 830382 w 3523460"/>
                <a:gd name="connsiteY18-1334" fmla="*/ 4731376 h 4731376"/>
                <a:gd name="connsiteX0-1335" fmla="*/ 830382 w 3523460"/>
                <a:gd name="connsiteY0-1336" fmla="*/ 4731376 h 4731376"/>
                <a:gd name="connsiteX1-1337" fmla="*/ 870139 w 3523460"/>
                <a:gd name="connsiteY1-1338" fmla="*/ 4095273 h 4731376"/>
                <a:gd name="connsiteX2-1339" fmla="*/ 432816 w 3523460"/>
                <a:gd name="connsiteY2-1340" fmla="*/ 2274423 h 4731376"/>
                <a:gd name="connsiteX3-1341" fmla="*/ 75008 w 3523460"/>
                <a:gd name="connsiteY3-1342" fmla="*/ 970409 h 4731376"/>
                <a:gd name="connsiteX4-1343" fmla="*/ 766771 w 3523460"/>
                <a:gd name="connsiteY4-1344" fmla="*/ 1972273 h 4731376"/>
                <a:gd name="connsiteX5-1345" fmla="*/ 711112 w 3523460"/>
                <a:gd name="connsiteY5-1346" fmla="*/ 215035 h 4731376"/>
                <a:gd name="connsiteX6-1347" fmla="*/ 1251801 w 3523460"/>
                <a:gd name="connsiteY6-1348" fmla="*/ 1765539 h 4731376"/>
                <a:gd name="connsiteX7-1349" fmla="*/ 1458534 w 3523460"/>
                <a:gd name="connsiteY7-1350" fmla="*/ 350 h 4731376"/>
                <a:gd name="connsiteX8-1351" fmla="*/ 1673219 w 3523460"/>
                <a:gd name="connsiteY8-1352" fmla="*/ 1757587 h 4731376"/>
                <a:gd name="connsiteX9-1353" fmla="*/ 1808393 w 3523460"/>
                <a:gd name="connsiteY9-1354" fmla="*/ 1868907 h 4731376"/>
                <a:gd name="connsiteX10-1355" fmla="*/ 2492205 w 3523460"/>
                <a:gd name="connsiteY10-1356" fmla="*/ 334305 h 4731376"/>
                <a:gd name="connsiteX11-1357" fmla="*/ 2221860 w 3523460"/>
                <a:gd name="connsiteY11-1358" fmla="*/ 2012031 h 4731376"/>
                <a:gd name="connsiteX12-1359" fmla="*/ 2325227 w 3523460"/>
                <a:gd name="connsiteY12-1360" fmla="*/ 2711745 h 4731376"/>
                <a:gd name="connsiteX13-1361" fmla="*/ 2762549 w 3523460"/>
                <a:gd name="connsiteY13-1362" fmla="*/ 2266471 h 4731376"/>
                <a:gd name="connsiteX14-1363" fmla="*/ 3509971 w 3523460"/>
                <a:gd name="connsiteY14-1364" fmla="*/ 2163105 h 4731376"/>
                <a:gd name="connsiteX15-1365" fmla="*/ 2778451 w 3523460"/>
                <a:gd name="connsiteY15-1366" fmla="*/ 2942332 h 4731376"/>
                <a:gd name="connsiteX16-1367" fmla="*/ 2118493 w 3523460"/>
                <a:gd name="connsiteY16-1368" fmla="*/ 4007807 h 4731376"/>
                <a:gd name="connsiteX17-1369" fmla="*/ 2229811 w 3523460"/>
                <a:gd name="connsiteY17-1370" fmla="*/ 4731376 h 4731376"/>
                <a:gd name="connsiteX18-1371" fmla="*/ 830382 w 3523460"/>
                <a:gd name="connsiteY18-1372" fmla="*/ 4731376 h 4731376"/>
                <a:gd name="connsiteX0-1373" fmla="*/ 830382 w 3523460"/>
                <a:gd name="connsiteY0-1374" fmla="*/ 4731376 h 4731376"/>
                <a:gd name="connsiteX1-1375" fmla="*/ 870139 w 3523460"/>
                <a:gd name="connsiteY1-1376" fmla="*/ 4095273 h 4731376"/>
                <a:gd name="connsiteX2-1377" fmla="*/ 432816 w 3523460"/>
                <a:gd name="connsiteY2-1378" fmla="*/ 2274423 h 4731376"/>
                <a:gd name="connsiteX3-1379" fmla="*/ 75008 w 3523460"/>
                <a:gd name="connsiteY3-1380" fmla="*/ 970409 h 4731376"/>
                <a:gd name="connsiteX4-1381" fmla="*/ 766771 w 3523460"/>
                <a:gd name="connsiteY4-1382" fmla="*/ 1972273 h 4731376"/>
                <a:gd name="connsiteX5-1383" fmla="*/ 711112 w 3523460"/>
                <a:gd name="connsiteY5-1384" fmla="*/ 215035 h 4731376"/>
                <a:gd name="connsiteX6-1385" fmla="*/ 1251801 w 3523460"/>
                <a:gd name="connsiteY6-1386" fmla="*/ 1765539 h 4731376"/>
                <a:gd name="connsiteX7-1387" fmla="*/ 1458534 w 3523460"/>
                <a:gd name="connsiteY7-1388" fmla="*/ 350 h 4731376"/>
                <a:gd name="connsiteX8-1389" fmla="*/ 1705024 w 3523460"/>
                <a:gd name="connsiteY8-1390" fmla="*/ 1813246 h 4731376"/>
                <a:gd name="connsiteX9-1391" fmla="*/ 1808393 w 3523460"/>
                <a:gd name="connsiteY9-1392" fmla="*/ 1868907 h 4731376"/>
                <a:gd name="connsiteX10-1393" fmla="*/ 2492205 w 3523460"/>
                <a:gd name="connsiteY10-1394" fmla="*/ 334305 h 4731376"/>
                <a:gd name="connsiteX11-1395" fmla="*/ 2221860 w 3523460"/>
                <a:gd name="connsiteY11-1396" fmla="*/ 2012031 h 4731376"/>
                <a:gd name="connsiteX12-1397" fmla="*/ 2325227 w 3523460"/>
                <a:gd name="connsiteY12-1398" fmla="*/ 2711745 h 4731376"/>
                <a:gd name="connsiteX13-1399" fmla="*/ 2762549 w 3523460"/>
                <a:gd name="connsiteY13-1400" fmla="*/ 2266471 h 4731376"/>
                <a:gd name="connsiteX14-1401" fmla="*/ 3509971 w 3523460"/>
                <a:gd name="connsiteY14-1402" fmla="*/ 2163105 h 4731376"/>
                <a:gd name="connsiteX15-1403" fmla="*/ 2778451 w 3523460"/>
                <a:gd name="connsiteY15-1404" fmla="*/ 2942332 h 4731376"/>
                <a:gd name="connsiteX16-1405" fmla="*/ 2118493 w 3523460"/>
                <a:gd name="connsiteY16-1406" fmla="*/ 4007807 h 4731376"/>
                <a:gd name="connsiteX17-1407" fmla="*/ 2229811 w 3523460"/>
                <a:gd name="connsiteY17-1408" fmla="*/ 4731376 h 4731376"/>
                <a:gd name="connsiteX18-1409" fmla="*/ 830382 w 3523460"/>
                <a:gd name="connsiteY18-1410" fmla="*/ 4731376 h 4731376"/>
                <a:gd name="connsiteX0-1411" fmla="*/ 830382 w 3523460"/>
                <a:gd name="connsiteY0-1412" fmla="*/ 4731376 h 4731376"/>
                <a:gd name="connsiteX1-1413" fmla="*/ 870139 w 3523460"/>
                <a:gd name="connsiteY1-1414" fmla="*/ 4095273 h 4731376"/>
                <a:gd name="connsiteX2-1415" fmla="*/ 432816 w 3523460"/>
                <a:gd name="connsiteY2-1416" fmla="*/ 2274423 h 4731376"/>
                <a:gd name="connsiteX3-1417" fmla="*/ 75008 w 3523460"/>
                <a:gd name="connsiteY3-1418" fmla="*/ 970409 h 4731376"/>
                <a:gd name="connsiteX4-1419" fmla="*/ 766771 w 3523460"/>
                <a:gd name="connsiteY4-1420" fmla="*/ 1972273 h 4731376"/>
                <a:gd name="connsiteX5-1421" fmla="*/ 711112 w 3523460"/>
                <a:gd name="connsiteY5-1422" fmla="*/ 215035 h 4731376"/>
                <a:gd name="connsiteX6-1423" fmla="*/ 1251801 w 3523460"/>
                <a:gd name="connsiteY6-1424" fmla="*/ 1765539 h 4731376"/>
                <a:gd name="connsiteX7-1425" fmla="*/ 1458534 w 3523460"/>
                <a:gd name="connsiteY7-1426" fmla="*/ 350 h 4731376"/>
                <a:gd name="connsiteX8-1427" fmla="*/ 1705024 w 3523460"/>
                <a:gd name="connsiteY8-1428" fmla="*/ 1813246 h 4731376"/>
                <a:gd name="connsiteX9-1429" fmla="*/ 1808393 w 3523460"/>
                <a:gd name="connsiteY9-1430" fmla="*/ 1868907 h 4731376"/>
                <a:gd name="connsiteX10-1431" fmla="*/ 2492205 w 3523460"/>
                <a:gd name="connsiteY10-1432" fmla="*/ 334305 h 4731376"/>
                <a:gd name="connsiteX11-1433" fmla="*/ 2221860 w 3523460"/>
                <a:gd name="connsiteY11-1434" fmla="*/ 2012031 h 4731376"/>
                <a:gd name="connsiteX12-1435" fmla="*/ 2325227 w 3523460"/>
                <a:gd name="connsiteY12-1436" fmla="*/ 2711745 h 4731376"/>
                <a:gd name="connsiteX13-1437" fmla="*/ 2762549 w 3523460"/>
                <a:gd name="connsiteY13-1438" fmla="*/ 2266471 h 4731376"/>
                <a:gd name="connsiteX14-1439" fmla="*/ 3509971 w 3523460"/>
                <a:gd name="connsiteY14-1440" fmla="*/ 2163105 h 4731376"/>
                <a:gd name="connsiteX15-1441" fmla="*/ 2778451 w 3523460"/>
                <a:gd name="connsiteY15-1442" fmla="*/ 2942332 h 4731376"/>
                <a:gd name="connsiteX16-1443" fmla="*/ 2118493 w 3523460"/>
                <a:gd name="connsiteY16-1444" fmla="*/ 4007807 h 4731376"/>
                <a:gd name="connsiteX17-1445" fmla="*/ 2229811 w 3523460"/>
                <a:gd name="connsiteY17-1446" fmla="*/ 4731376 h 4731376"/>
                <a:gd name="connsiteX18-1447" fmla="*/ 830382 w 3523460"/>
                <a:gd name="connsiteY18-1448" fmla="*/ 4731376 h 4731376"/>
                <a:gd name="connsiteX0-1449" fmla="*/ 830382 w 3523460"/>
                <a:gd name="connsiteY0-1450" fmla="*/ 4731376 h 4731376"/>
                <a:gd name="connsiteX1-1451" fmla="*/ 870139 w 3523460"/>
                <a:gd name="connsiteY1-1452" fmla="*/ 4095273 h 4731376"/>
                <a:gd name="connsiteX2-1453" fmla="*/ 432816 w 3523460"/>
                <a:gd name="connsiteY2-1454" fmla="*/ 2274423 h 4731376"/>
                <a:gd name="connsiteX3-1455" fmla="*/ 75008 w 3523460"/>
                <a:gd name="connsiteY3-1456" fmla="*/ 970409 h 4731376"/>
                <a:gd name="connsiteX4-1457" fmla="*/ 766771 w 3523460"/>
                <a:gd name="connsiteY4-1458" fmla="*/ 1972273 h 4731376"/>
                <a:gd name="connsiteX5-1459" fmla="*/ 711112 w 3523460"/>
                <a:gd name="connsiteY5-1460" fmla="*/ 215035 h 4731376"/>
                <a:gd name="connsiteX6-1461" fmla="*/ 1251801 w 3523460"/>
                <a:gd name="connsiteY6-1462" fmla="*/ 1765539 h 4731376"/>
                <a:gd name="connsiteX7-1463" fmla="*/ 1458534 w 3523460"/>
                <a:gd name="connsiteY7-1464" fmla="*/ 350 h 4731376"/>
                <a:gd name="connsiteX8-1465" fmla="*/ 1705024 w 3523460"/>
                <a:gd name="connsiteY8-1466" fmla="*/ 1813246 h 4731376"/>
                <a:gd name="connsiteX9-1467" fmla="*/ 1808393 w 3523460"/>
                <a:gd name="connsiteY9-1468" fmla="*/ 1868907 h 4731376"/>
                <a:gd name="connsiteX10-1469" fmla="*/ 2492205 w 3523460"/>
                <a:gd name="connsiteY10-1470" fmla="*/ 334305 h 4731376"/>
                <a:gd name="connsiteX11-1471" fmla="*/ 2221860 w 3523460"/>
                <a:gd name="connsiteY11-1472" fmla="*/ 2012031 h 4731376"/>
                <a:gd name="connsiteX12-1473" fmla="*/ 2325227 w 3523460"/>
                <a:gd name="connsiteY12-1474" fmla="*/ 2711745 h 4731376"/>
                <a:gd name="connsiteX13-1475" fmla="*/ 2762549 w 3523460"/>
                <a:gd name="connsiteY13-1476" fmla="*/ 2266471 h 4731376"/>
                <a:gd name="connsiteX14-1477" fmla="*/ 3509971 w 3523460"/>
                <a:gd name="connsiteY14-1478" fmla="*/ 2163105 h 4731376"/>
                <a:gd name="connsiteX15-1479" fmla="*/ 2778451 w 3523460"/>
                <a:gd name="connsiteY15-1480" fmla="*/ 2942332 h 4731376"/>
                <a:gd name="connsiteX16-1481" fmla="*/ 2118493 w 3523460"/>
                <a:gd name="connsiteY16-1482" fmla="*/ 4007807 h 4731376"/>
                <a:gd name="connsiteX17-1483" fmla="*/ 2229811 w 3523460"/>
                <a:gd name="connsiteY17-1484" fmla="*/ 4731376 h 4731376"/>
                <a:gd name="connsiteX18-1485" fmla="*/ 830382 w 3523460"/>
                <a:gd name="connsiteY18-1486" fmla="*/ 4731376 h 4731376"/>
                <a:gd name="connsiteX0-1487" fmla="*/ 830382 w 3523460"/>
                <a:gd name="connsiteY0-1488" fmla="*/ 4731376 h 4731376"/>
                <a:gd name="connsiteX1-1489" fmla="*/ 870139 w 3523460"/>
                <a:gd name="connsiteY1-1490" fmla="*/ 4095273 h 4731376"/>
                <a:gd name="connsiteX2-1491" fmla="*/ 432816 w 3523460"/>
                <a:gd name="connsiteY2-1492" fmla="*/ 2274423 h 4731376"/>
                <a:gd name="connsiteX3-1493" fmla="*/ 75008 w 3523460"/>
                <a:gd name="connsiteY3-1494" fmla="*/ 970409 h 4731376"/>
                <a:gd name="connsiteX4-1495" fmla="*/ 766771 w 3523460"/>
                <a:gd name="connsiteY4-1496" fmla="*/ 1972273 h 4731376"/>
                <a:gd name="connsiteX5-1497" fmla="*/ 711112 w 3523460"/>
                <a:gd name="connsiteY5-1498" fmla="*/ 215035 h 4731376"/>
                <a:gd name="connsiteX6-1499" fmla="*/ 1251801 w 3523460"/>
                <a:gd name="connsiteY6-1500" fmla="*/ 1765539 h 4731376"/>
                <a:gd name="connsiteX7-1501" fmla="*/ 1458534 w 3523460"/>
                <a:gd name="connsiteY7-1502" fmla="*/ 350 h 4731376"/>
                <a:gd name="connsiteX8-1503" fmla="*/ 1705024 w 3523460"/>
                <a:gd name="connsiteY8-1504" fmla="*/ 1813246 h 4731376"/>
                <a:gd name="connsiteX9-1505" fmla="*/ 1808393 w 3523460"/>
                <a:gd name="connsiteY9-1506" fmla="*/ 1868907 h 4731376"/>
                <a:gd name="connsiteX10-1507" fmla="*/ 2492205 w 3523460"/>
                <a:gd name="connsiteY10-1508" fmla="*/ 334305 h 4731376"/>
                <a:gd name="connsiteX11-1509" fmla="*/ 2221860 w 3523460"/>
                <a:gd name="connsiteY11-1510" fmla="*/ 2012031 h 4731376"/>
                <a:gd name="connsiteX12-1511" fmla="*/ 2325227 w 3523460"/>
                <a:gd name="connsiteY12-1512" fmla="*/ 2711745 h 4731376"/>
                <a:gd name="connsiteX13-1513" fmla="*/ 2762549 w 3523460"/>
                <a:gd name="connsiteY13-1514" fmla="*/ 2266471 h 4731376"/>
                <a:gd name="connsiteX14-1515" fmla="*/ 3509971 w 3523460"/>
                <a:gd name="connsiteY14-1516" fmla="*/ 2163105 h 4731376"/>
                <a:gd name="connsiteX15-1517" fmla="*/ 2778451 w 3523460"/>
                <a:gd name="connsiteY15-1518" fmla="*/ 2942332 h 4731376"/>
                <a:gd name="connsiteX16-1519" fmla="*/ 2118493 w 3523460"/>
                <a:gd name="connsiteY16-1520" fmla="*/ 4007807 h 4731376"/>
                <a:gd name="connsiteX17-1521" fmla="*/ 2229811 w 3523460"/>
                <a:gd name="connsiteY17-1522" fmla="*/ 4731376 h 4731376"/>
                <a:gd name="connsiteX18-1523" fmla="*/ 830382 w 3523460"/>
                <a:gd name="connsiteY18-1524" fmla="*/ 4731376 h 4731376"/>
                <a:gd name="connsiteX0-1525" fmla="*/ 830382 w 3523460"/>
                <a:gd name="connsiteY0-1526" fmla="*/ 4731376 h 4731376"/>
                <a:gd name="connsiteX1-1527" fmla="*/ 870139 w 3523460"/>
                <a:gd name="connsiteY1-1528" fmla="*/ 4095273 h 4731376"/>
                <a:gd name="connsiteX2-1529" fmla="*/ 432816 w 3523460"/>
                <a:gd name="connsiteY2-1530" fmla="*/ 2274423 h 4731376"/>
                <a:gd name="connsiteX3-1531" fmla="*/ 75008 w 3523460"/>
                <a:gd name="connsiteY3-1532" fmla="*/ 970409 h 4731376"/>
                <a:gd name="connsiteX4-1533" fmla="*/ 766771 w 3523460"/>
                <a:gd name="connsiteY4-1534" fmla="*/ 1972273 h 4731376"/>
                <a:gd name="connsiteX5-1535" fmla="*/ 711112 w 3523460"/>
                <a:gd name="connsiteY5-1536" fmla="*/ 215035 h 4731376"/>
                <a:gd name="connsiteX6-1537" fmla="*/ 1275655 w 3523460"/>
                <a:gd name="connsiteY6-1538" fmla="*/ 1765539 h 4731376"/>
                <a:gd name="connsiteX7-1539" fmla="*/ 1458534 w 3523460"/>
                <a:gd name="connsiteY7-1540" fmla="*/ 350 h 4731376"/>
                <a:gd name="connsiteX8-1541" fmla="*/ 1705024 w 3523460"/>
                <a:gd name="connsiteY8-1542" fmla="*/ 1813246 h 4731376"/>
                <a:gd name="connsiteX9-1543" fmla="*/ 1808393 w 3523460"/>
                <a:gd name="connsiteY9-1544" fmla="*/ 1868907 h 4731376"/>
                <a:gd name="connsiteX10-1545" fmla="*/ 2492205 w 3523460"/>
                <a:gd name="connsiteY10-1546" fmla="*/ 334305 h 4731376"/>
                <a:gd name="connsiteX11-1547" fmla="*/ 2221860 w 3523460"/>
                <a:gd name="connsiteY11-1548" fmla="*/ 2012031 h 4731376"/>
                <a:gd name="connsiteX12-1549" fmla="*/ 2325227 w 3523460"/>
                <a:gd name="connsiteY12-1550" fmla="*/ 2711745 h 4731376"/>
                <a:gd name="connsiteX13-1551" fmla="*/ 2762549 w 3523460"/>
                <a:gd name="connsiteY13-1552" fmla="*/ 2266471 h 4731376"/>
                <a:gd name="connsiteX14-1553" fmla="*/ 3509971 w 3523460"/>
                <a:gd name="connsiteY14-1554" fmla="*/ 2163105 h 4731376"/>
                <a:gd name="connsiteX15-1555" fmla="*/ 2778451 w 3523460"/>
                <a:gd name="connsiteY15-1556" fmla="*/ 2942332 h 4731376"/>
                <a:gd name="connsiteX16-1557" fmla="*/ 2118493 w 3523460"/>
                <a:gd name="connsiteY16-1558" fmla="*/ 4007807 h 4731376"/>
                <a:gd name="connsiteX17-1559" fmla="*/ 2229811 w 3523460"/>
                <a:gd name="connsiteY17-1560" fmla="*/ 4731376 h 4731376"/>
                <a:gd name="connsiteX18-1561" fmla="*/ 830382 w 3523460"/>
                <a:gd name="connsiteY18-1562" fmla="*/ 4731376 h 4731376"/>
                <a:gd name="connsiteX0-1563" fmla="*/ 830382 w 3523460"/>
                <a:gd name="connsiteY0-1564" fmla="*/ 4731376 h 4731376"/>
                <a:gd name="connsiteX1-1565" fmla="*/ 870139 w 3523460"/>
                <a:gd name="connsiteY1-1566" fmla="*/ 4095273 h 4731376"/>
                <a:gd name="connsiteX2-1567" fmla="*/ 432816 w 3523460"/>
                <a:gd name="connsiteY2-1568" fmla="*/ 2274423 h 4731376"/>
                <a:gd name="connsiteX3-1569" fmla="*/ 75008 w 3523460"/>
                <a:gd name="connsiteY3-1570" fmla="*/ 970409 h 4731376"/>
                <a:gd name="connsiteX4-1571" fmla="*/ 766771 w 3523460"/>
                <a:gd name="connsiteY4-1572" fmla="*/ 1972273 h 4731376"/>
                <a:gd name="connsiteX5-1573" fmla="*/ 711112 w 3523460"/>
                <a:gd name="connsiteY5-1574" fmla="*/ 215035 h 4731376"/>
                <a:gd name="connsiteX6-1575" fmla="*/ 1148433 w 3523460"/>
                <a:gd name="connsiteY6-1576" fmla="*/ 1717831 h 4731376"/>
                <a:gd name="connsiteX7-1577" fmla="*/ 1275655 w 3523460"/>
                <a:gd name="connsiteY7-1578" fmla="*/ 1765539 h 4731376"/>
                <a:gd name="connsiteX8-1579" fmla="*/ 1458534 w 3523460"/>
                <a:gd name="connsiteY8-1580" fmla="*/ 350 h 4731376"/>
                <a:gd name="connsiteX9-1581" fmla="*/ 1705024 w 3523460"/>
                <a:gd name="connsiteY9-1582" fmla="*/ 1813246 h 4731376"/>
                <a:gd name="connsiteX10-1583" fmla="*/ 1808393 w 3523460"/>
                <a:gd name="connsiteY10-1584" fmla="*/ 1868907 h 4731376"/>
                <a:gd name="connsiteX11-1585" fmla="*/ 2492205 w 3523460"/>
                <a:gd name="connsiteY11-1586" fmla="*/ 334305 h 4731376"/>
                <a:gd name="connsiteX12-1587" fmla="*/ 2221860 w 3523460"/>
                <a:gd name="connsiteY12-1588" fmla="*/ 2012031 h 4731376"/>
                <a:gd name="connsiteX13-1589" fmla="*/ 2325227 w 3523460"/>
                <a:gd name="connsiteY13-1590" fmla="*/ 2711745 h 4731376"/>
                <a:gd name="connsiteX14-1591" fmla="*/ 2762549 w 3523460"/>
                <a:gd name="connsiteY14-1592" fmla="*/ 2266471 h 4731376"/>
                <a:gd name="connsiteX15-1593" fmla="*/ 3509971 w 3523460"/>
                <a:gd name="connsiteY15-1594" fmla="*/ 2163105 h 4731376"/>
                <a:gd name="connsiteX16-1595" fmla="*/ 2778451 w 3523460"/>
                <a:gd name="connsiteY16-1596" fmla="*/ 2942332 h 4731376"/>
                <a:gd name="connsiteX17-1597" fmla="*/ 2118493 w 3523460"/>
                <a:gd name="connsiteY17-1598" fmla="*/ 4007807 h 4731376"/>
                <a:gd name="connsiteX18-1599" fmla="*/ 2229811 w 3523460"/>
                <a:gd name="connsiteY18-1600" fmla="*/ 4731376 h 4731376"/>
                <a:gd name="connsiteX19" fmla="*/ 830382 w 3523460"/>
                <a:gd name="connsiteY19" fmla="*/ 4731376 h 4731376"/>
                <a:gd name="connsiteX0-1601" fmla="*/ 830382 w 3523460"/>
                <a:gd name="connsiteY0-1602" fmla="*/ 4731376 h 4731376"/>
                <a:gd name="connsiteX1-1603" fmla="*/ 870139 w 3523460"/>
                <a:gd name="connsiteY1-1604" fmla="*/ 4095273 h 4731376"/>
                <a:gd name="connsiteX2-1605" fmla="*/ 432816 w 3523460"/>
                <a:gd name="connsiteY2-1606" fmla="*/ 2274423 h 4731376"/>
                <a:gd name="connsiteX3-1607" fmla="*/ 75008 w 3523460"/>
                <a:gd name="connsiteY3-1608" fmla="*/ 970409 h 4731376"/>
                <a:gd name="connsiteX4-1609" fmla="*/ 766771 w 3523460"/>
                <a:gd name="connsiteY4-1610" fmla="*/ 1972273 h 4731376"/>
                <a:gd name="connsiteX5-1611" fmla="*/ 711112 w 3523460"/>
                <a:gd name="connsiteY5-1612" fmla="*/ 215035 h 4731376"/>
                <a:gd name="connsiteX6-1613" fmla="*/ 1148433 w 3523460"/>
                <a:gd name="connsiteY6-1614" fmla="*/ 1717831 h 4731376"/>
                <a:gd name="connsiteX7-1615" fmla="*/ 1275655 w 3523460"/>
                <a:gd name="connsiteY7-1616" fmla="*/ 1765539 h 4731376"/>
                <a:gd name="connsiteX8-1617" fmla="*/ 1458534 w 3523460"/>
                <a:gd name="connsiteY8-1618" fmla="*/ 350 h 4731376"/>
                <a:gd name="connsiteX9-1619" fmla="*/ 1705024 w 3523460"/>
                <a:gd name="connsiteY9-1620" fmla="*/ 1813246 h 4731376"/>
                <a:gd name="connsiteX10-1621" fmla="*/ 1808393 w 3523460"/>
                <a:gd name="connsiteY10-1622" fmla="*/ 1868907 h 4731376"/>
                <a:gd name="connsiteX11-1623" fmla="*/ 2492205 w 3523460"/>
                <a:gd name="connsiteY11-1624" fmla="*/ 334305 h 4731376"/>
                <a:gd name="connsiteX12-1625" fmla="*/ 2221860 w 3523460"/>
                <a:gd name="connsiteY12-1626" fmla="*/ 2012031 h 4731376"/>
                <a:gd name="connsiteX13-1627" fmla="*/ 2325227 w 3523460"/>
                <a:gd name="connsiteY13-1628" fmla="*/ 2711745 h 4731376"/>
                <a:gd name="connsiteX14-1629" fmla="*/ 2762549 w 3523460"/>
                <a:gd name="connsiteY14-1630" fmla="*/ 2266471 h 4731376"/>
                <a:gd name="connsiteX15-1631" fmla="*/ 3509971 w 3523460"/>
                <a:gd name="connsiteY15-1632" fmla="*/ 2163105 h 4731376"/>
                <a:gd name="connsiteX16-1633" fmla="*/ 2778451 w 3523460"/>
                <a:gd name="connsiteY16-1634" fmla="*/ 2942332 h 4731376"/>
                <a:gd name="connsiteX17-1635" fmla="*/ 2118493 w 3523460"/>
                <a:gd name="connsiteY17-1636" fmla="*/ 4007807 h 4731376"/>
                <a:gd name="connsiteX18-1637" fmla="*/ 2229811 w 3523460"/>
                <a:gd name="connsiteY18-1638" fmla="*/ 4731376 h 4731376"/>
                <a:gd name="connsiteX19-1639" fmla="*/ 830382 w 3523460"/>
                <a:gd name="connsiteY19-1640" fmla="*/ 4731376 h 4731376"/>
                <a:gd name="connsiteX0-1641" fmla="*/ 830382 w 3523460"/>
                <a:gd name="connsiteY0-1642" fmla="*/ 4731376 h 4731376"/>
                <a:gd name="connsiteX1-1643" fmla="*/ 870139 w 3523460"/>
                <a:gd name="connsiteY1-1644" fmla="*/ 4095273 h 4731376"/>
                <a:gd name="connsiteX2-1645" fmla="*/ 432816 w 3523460"/>
                <a:gd name="connsiteY2-1646" fmla="*/ 2274423 h 4731376"/>
                <a:gd name="connsiteX3-1647" fmla="*/ 75008 w 3523460"/>
                <a:gd name="connsiteY3-1648" fmla="*/ 970409 h 4731376"/>
                <a:gd name="connsiteX4-1649" fmla="*/ 766771 w 3523460"/>
                <a:gd name="connsiteY4-1650" fmla="*/ 1972273 h 4731376"/>
                <a:gd name="connsiteX5-1651" fmla="*/ 711112 w 3523460"/>
                <a:gd name="connsiteY5-1652" fmla="*/ 215035 h 4731376"/>
                <a:gd name="connsiteX6-1653" fmla="*/ 1164336 w 3523460"/>
                <a:gd name="connsiteY6-1654" fmla="*/ 1773490 h 4731376"/>
                <a:gd name="connsiteX7-1655" fmla="*/ 1275655 w 3523460"/>
                <a:gd name="connsiteY7-1656" fmla="*/ 1765539 h 4731376"/>
                <a:gd name="connsiteX8-1657" fmla="*/ 1458534 w 3523460"/>
                <a:gd name="connsiteY8-1658" fmla="*/ 350 h 4731376"/>
                <a:gd name="connsiteX9-1659" fmla="*/ 1705024 w 3523460"/>
                <a:gd name="connsiteY9-1660" fmla="*/ 1813246 h 4731376"/>
                <a:gd name="connsiteX10-1661" fmla="*/ 1808393 w 3523460"/>
                <a:gd name="connsiteY10-1662" fmla="*/ 1868907 h 4731376"/>
                <a:gd name="connsiteX11-1663" fmla="*/ 2492205 w 3523460"/>
                <a:gd name="connsiteY11-1664" fmla="*/ 334305 h 4731376"/>
                <a:gd name="connsiteX12-1665" fmla="*/ 2221860 w 3523460"/>
                <a:gd name="connsiteY12-1666" fmla="*/ 2012031 h 4731376"/>
                <a:gd name="connsiteX13-1667" fmla="*/ 2325227 w 3523460"/>
                <a:gd name="connsiteY13-1668" fmla="*/ 2711745 h 4731376"/>
                <a:gd name="connsiteX14-1669" fmla="*/ 2762549 w 3523460"/>
                <a:gd name="connsiteY14-1670" fmla="*/ 2266471 h 4731376"/>
                <a:gd name="connsiteX15-1671" fmla="*/ 3509971 w 3523460"/>
                <a:gd name="connsiteY15-1672" fmla="*/ 2163105 h 4731376"/>
                <a:gd name="connsiteX16-1673" fmla="*/ 2778451 w 3523460"/>
                <a:gd name="connsiteY16-1674" fmla="*/ 2942332 h 4731376"/>
                <a:gd name="connsiteX17-1675" fmla="*/ 2118493 w 3523460"/>
                <a:gd name="connsiteY17-1676" fmla="*/ 4007807 h 4731376"/>
                <a:gd name="connsiteX18-1677" fmla="*/ 2229811 w 3523460"/>
                <a:gd name="connsiteY18-1678" fmla="*/ 4731376 h 4731376"/>
                <a:gd name="connsiteX19-1679" fmla="*/ 830382 w 3523460"/>
                <a:gd name="connsiteY19-1680" fmla="*/ 4731376 h 4731376"/>
                <a:gd name="connsiteX0-1681" fmla="*/ 830382 w 3523460"/>
                <a:gd name="connsiteY0-1682" fmla="*/ 4731376 h 4731376"/>
                <a:gd name="connsiteX1-1683" fmla="*/ 870139 w 3523460"/>
                <a:gd name="connsiteY1-1684" fmla="*/ 4095273 h 4731376"/>
                <a:gd name="connsiteX2-1685" fmla="*/ 432816 w 3523460"/>
                <a:gd name="connsiteY2-1686" fmla="*/ 2274423 h 4731376"/>
                <a:gd name="connsiteX3-1687" fmla="*/ 75008 w 3523460"/>
                <a:gd name="connsiteY3-1688" fmla="*/ 970409 h 4731376"/>
                <a:gd name="connsiteX4-1689" fmla="*/ 766771 w 3523460"/>
                <a:gd name="connsiteY4-1690" fmla="*/ 1972273 h 4731376"/>
                <a:gd name="connsiteX5-1691" fmla="*/ 711112 w 3523460"/>
                <a:gd name="connsiteY5-1692" fmla="*/ 215035 h 4731376"/>
                <a:gd name="connsiteX6-1693" fmla="*/ 1164336 w 3523460"/>
                <a:gd name="connsiteY6-1694" fmla="*/ 1773490 h 4731376"/>
                <a:gd name="connsiteX7-1695" fmla="*/ 1275655 w 3523460"/>
                <a:gd name="connsiteY7-1696" fmla="*/ 1765539 h 4731376"/>
                <a:gd name="connsiteX8-1697" fmla="*/ 1458534 w 3523460"/>
                <a:gd name="connsiteY8-1698" fmla="*/ 350 h 4731376"/>
                <a:gd name="connsiteX9-1699" fmla="*/ 1705024 w 3523460"/>
                <a:gd name="connsiteY9-1700" fmla="*/ 1813246 h 4731376"/>
                <a:gd name="connsiteX10-1701" fmla="*/ 1808393 w 3523460"/>
                <a:gd name="connsiteY10-1702" fmla="*/ 1868907 h 4731376"/>
                <a:gd name="connsiteX11-1703" fmla="*/ 2492205 w 3523460"/>
                <a:gd name="connsiteY11-1704" fmla="*/ 334305 h 4731376"/>
                <a:gd name="connsiteX12-1705" fmla="*/ 2221860 w 3523460"/>
                <a:gd name="connsiteY12-1706" fmla="*/ 2012031 h 4731376"/>
                <a:gd name="connsiteX13-1707" fmla="*/ 2325227 w 3523460"/>
                <a:gd name="connsiteY13-1708" fmla="*/ 2711745 h 4731376"/>
                <a:gd name="connsiteX14-1709" fmla="*/ 2762549 w 3523460"/>
                <a:gd name="connsiteY14-1710" fmla="*/ 2266471 h 4731376"/>
                <a:gd name="connsiteX15-1711" fmla="*/ 3509971 w 3523460"/>
                <a:gd name="connsiteY15-1712" fmla="*/ 2163105 h 4731376"/>
                <a:gd name="connsiteX16-1713" fmla="*/ 2778451 w 3523460"/>
                <a:gd name="connsiteY16-1714" fmla="*/ 2942332 h 4731376"/>
                <a:gd name="connsiteX17-1715" fmla="*/ 2118493 w 3523460"/>
                <a:gd name="connsiteY17-1716" fmla="*/ 4007807 h 4731376"/>
                <a:gd name="connsiteX18-1717" fmla="*/ 2229811 w 3523460"/>
                <a:gd name="connsiteY18-1718" fmla="*/ 4731376 h 4731376"/>
                <a:gd name="connsiteX19-1719" fmla="*/ 830382 w 3523460"/>
                <a:gd name="connsiteY19-1720" fmla="*/ 4731376 h 4731376"/>
                <a:gd name="connsiteX0-1721" fmla="*/ 830382 w 3523460"/>
                <a:gd name="connsiteY0-1722" fmla="*/ 4731376 h 4731376"/>
                <a:gd name="connsiteX1-1723" fmla="*/ 870139 w 3523460"/>
                <a:gd name="connsiteY1-1724" fmla="*/ 4095273 h 4731376"/>
                <a:gd name="connsiteX2-1725" fmla="*/ 432816 w 3523460"/>
                <a:gd name="connsiteY2-1726" fmla="*/ 2274423 h 4731376"/>
                <a:gd name="connsiteX3-1727" fmla="*/ 75008 w 3523460"/>
                <a:gd name="connsiteY3-1728" fmla="*/ 970409 h 4731376"/>
                <a:gd name="connsiteX4-1729" fmla="*/ 766771 w 3523460"/>
                <a:gd name="connsiteY4-1730" fmla="*/ 1972273 h 4731376"/>
                <a:gd name="connsiteX5-1731" fmla="*/ 711112 w 3523460"/>
                <a:gd name="connsiteY5-1732" fmla="*/ 215035 h 4731376"/>
                <a:gd name="connsiteX6-1733" fmla="*/ 1164336 w 3523460"/>
                <a:gd name="connsiteY6-1734" fmla="*/ 1773490 h 4731376"/>
                <a:gd name="connsiteX7-1735" fmla="*/ 1275655 w 3523460"/>
                <a:gd name="connsiteY7-1736" fmla="*/ 1765539 h 4731376"/>
                <a:gd name="connsiteX8-1737" fmla="*/ 1458534 w 3523460"/>
                <a:gd name="connsiteY8-1738" fmla="*/ 350 h 4731376"/>
                <a:gd name="connsiteX9-1739" fmla="*/ 1705024 w 3523460"/>
                <a:gd name="connsiteY9-1740" fmla="*/ 1813246 h 4731376"/>
                <a:gd name="connsiteX10-1741" fmla="*/ 1808393 w 3523460"/>
                <a:gd name="connsiteY10-1742" fmla="*/ 1868907 h 4731376"/>
                <a:gd name="connsiteX11-1743" fmla="*/ 2492205 w 3523460"/>
                <a:gd name="connsiteY11-1744" fmla="*/ 334305 h 4731376"/>
                <a:gd name="connsiteX12-1745" fmla="*/ 2221860 w 3523460"/>
                <a:gd name="connsiteY12-1746" fmla="*/ 2012031 h 4731376"/>
                <a:gd name="connsiteX13-1747" fmla="*/ 2325227 w 3523460"/>
                <a:gd name="connsiteY13-1748" fmla="*/ 2711745 h 4731376"/>
                <a:gd name="connsiteX14-1749" fmla="*/ 2762549 w 3523460"/>
                <a:gd name="connsiteY14-1750" fmla="*/ 2266471 h 4731376"/>
                <a:gd name="connsiteX15-1751" fmla="*/ 3509971 w 3523460"/>
                <a:gd name="connsiteY15-1752" fmla="*/ 2163105 h 4731376"/>
                <a:gd name="connsiteX16-1753" fmla="*/ 2778451 w 3523460"/>
                <a:gd name="connsiteY16-1754" fmla="*/ 2942332 h 4731376"/>
                <a:gd name="connsiteX17-1755" fmla="*/ 2118493 w 3523460"/>
                <a:gd name="connsiteY17-1756" fmla="*/ 4007807 h 4731376"/>
                <a:gd name="connsiteX18-1757" fmla="*/ 2229811 w 3523460"/>
                <a:gd name="connsiteY18-1758" fmla="*/ 4731376 h 4731376"/>
                <a:gd name="connsiteX19-1759" fmla="*/ 830382 w 3523460"/>
                <a:gd name="connsiteY19-1760" fmla="*/ 4731376 h 4731376"/>
                <a:gd name="connsiteX0-1761" fmla="*/ 830382 w 3523460"/>
                <a:gd name="connsiteY0-1762" fmla="*/ 4731376 h 4731376"/>
                <a:gd name="connsiteX1-1763" fmla="*/ 870139 w 3523460"/>
                <a:gd name="connsiteY1-1764" fmla="*/ 4095273 h 4731376"/>
                <a:gd name="connsiteX2-1765" fmla="*/ 432816 w 3523460"/>
                <a:gd name="connsiteY2-1766" fmla="*/ 2274423 h 4731376"/>
                <a:gd name="connsiteX3-1767" fmla="*/ 75008 w 3523460"/>
                <a:gd name="connsiteY3-1768" fmla="*/ 970409 h 4731376"/>
                <a:gd name="connsiteX4-1769" fmla="*/ 766771 w 3523460"/>
                <a:gd name="connsiteY4-1770" fmla="*/ 1972273 h 4731376"/>
                <a:gd name="connsiteX5-1771" fmla="*/ 711112 w 3523460"/>
                <a:gd name="connsiteY5-1772" fmla="*/ 215035 h 4731376"/>
                <a:gd name="connsiteX6-1773" fmla="*/ 1164336 w 3523460"/>
                <a:gd name="connsiteY6-1774" fmla="*/ 1773490 h 4731376"/>
                <a:gd name="connsiteX7-1775" fmla="*/ 1275655 w 3523460"/>
                <a:gd name="connsiteY7-1776" fmla="*/ 1765539 h 4731376"/>
                <a:gd name="connsiteX8-1777" fmla="*/ 1458534 w 3523460"/>
                <a:gd name="connsiteY8-1778" fmla="*/ 350 h 4731376"/>
                <a:gd name="connsiteX9-1779" fmla="*/ 1705024 w 3523460"/>
                <a:gd name="connsiteY9-1780" fmla="*/ 1813246 h 4731376"/>
                <a:gd name="connsiteX10-1781" fmla="*/ 1816344 w 3523460"/>
                <a:gd name="connsiteY10-1782" fmla="*/ 1892761 h 4731376"/>
                <a:gd name="connsiteX11-1783" fmla="*/ 2492205 w 3523460"/>
                <a:gd name="connsiteY11-1784" fmla="*/ 334305 h 4731376"/>
                <a:gd name="connsiteX12-1785" fmla="*/ 2221860 w 3523460"/>
                <a:gd name="connsiteY12-1786" fmla="*/ 2012031 h 4731376"/>
                <a:gd name="connsiteX13-1787" fmla="*/ 2325227 w 3523460"/>
                <a:gd name="connsiteY13-1788" fmla="*/ 2711745 h 4731376"/>
                <a:gd name="connsiteX14-1789" fmla="*/ 2762549 w 3523460"/>
                <a:gd name="connsiteY14-1790" fmla="*/ 2266471 h 4731376"/>
                <a:gd name="connsiteX15-1791" fmla="*/ 3509971 w 3523460"/>
                <a:gd name="connsiteY15-1792" fmla="*/ 2163105 h 4731376"/>
                <a:gd name="connsiteX16-1793" fmla="*/ 2778451 w 3523460"/>
                <a:gd name="connsiteY16-1794" fmla="*/ 2942332 h 4731376"/>
                <a:gd name="connsiteX17-1795" fmla="*/ 2118493 w 3523460"/>
                <a:gd name="connsiteY17-1796" fmla="*/ 4007807 h 4731376"/>
                <a:gd name="connsiteX18-1797" fmla="*/ 2229811 w 3523460"/>
                <a:gd name="connsiteY18-1798" fmla="*/ 4731376 h 4731376"/>
                <a:gd name="connsiteX19-1799" fmla="*/ 830382 w 3523460"/>
                <a:gd name="connsiteY19-1800" fmla="*/ 4731376 h 4731376"/>
                <a:gd name="connsiteX0-1801" fmla="*/ 830382 w 3523460"/>
                <a:gd name="connsiteY0-1802" fmla="*/ 4731376 h 4731376"/>
                <a:gd name="connsiteX1-1803" fmla="*/ 870139 w 3523460"/>
                <a:gd name="connsiteY1-1804" fmla="*/ 4095273 h 4731376"/>
                <a:gd name="connsiteX2-1805" fmla="*/ 432816 w 3523460"/>
                <a:gd name="connsiteY2-1806" fmla="*/ 2274423 h 4731376"/>
                <a:gd name="connsiteX3-1807" fmla="*/ 75008 w 3523460"/>
                <a:gd name="connsiteY3-1808" fmla="*/ 970409 h 4731376"/>
                <a:gd name="connsiteX4-1809" fmla="*/ 766771 w 3523460"/>
                <a:gd name="connsiteY4-1810" fmla="*/ 1972273 h 4731376"/>
                <a:gd name="connsiteX5-1811" fmla="*/ 711112 w 3523460"/>
                <a:gd name="connsiteY5-1812" fmla="*/ 215035 h 4731376"/>
                <a:gd name="connsiteX6-1813" fmla="*/ 1164336 w 3523460"/>
                <a:gd name="connsiteY6-1814" fmla="*/ 1773490 h 4731376"/>
                <a:gd name="connsiteX7-1815" fmla="*/ 1275655 w 3523460"/>
                <a:gd name="connsiteY7-1816" fmla="*/ 1765539 h 4731376"/>
                <a:gd name="connsiteX8-1817" fmla="*/ 1458534 w 3523460"/>
                <a:gd name="connsiteY8-1818" fmla="*/ 350 h 4731376"/>
                <a:gd name="connsiteX9-1819" fmla="*/ 1705024 w 3523460"/>
                <a:gd name="connsiteY9-1820" fmla="*/ 1813246 h 4731376"/>
                <a:gd name="connsiteX10-1821" fmla="*/ 1816344 w 3523460"/>
                <a:gd name="connsiteY10-1822" fmla="*/ 1868907 h 4731376"/>
                <a:gd name="connsiteX11-1823" fmla="*/ 2492205 w 3523460"/>
                <a:gd name="connsiteY11-1824" fmla="*/ 334305 h 4731376"/>
                <a:gd name="connsiteX12-1825" fmla="*/ 2221860 w 3523460"/>
                <a:gd name="connsiteY12-1826" fmla="*/ 2012031 h 4731376"/>
                <a:gd name="connsiteX13-1827" fmla="*/ 2325227 w 3523460"/>
                <a:gd name="connsiteY13-1828" fmla="*/ 2711745 h 4731376"/>
                <a:gd name="connsiteX14-1829" fmla="*/ 2762549 w 3523460"/>
                <a:gd name="connsiteY14-1830" fmla="*/ 2266471 h 4731376"/>
                <a:gd name="connsiteX15-1831" fmla="*/ 3509971 w 3523460"/>
                <a:gd name="connsiteY15-1832" fmla="*/ 2163105 h 4731376"/>
                <a:gd name="connsiteX16-1833" fmla="*/ 2778451 w 3523460"/>
                <a:gd name="connsiteY16-1834" fmla="*/ 2942332 h 4731376"/>
                <a:gd name="connsiteX17-1835" fmla="*/ 2118493 w 3523460"/>
                <a:gd name="connsiteY17-1836" fmla="*/ 4007807 h 4731376"/>
                <a:gd name="connsiteX18-1837" fmla="*/ 2229811 w 3523460"/>
                <a:gd name="connsiteY18-1838" fmla="*/ 4731376 h 4731376"/>
                <a:gd name="connsiteX19-1839" fmla="*/ 830382 w 3523460"/>
                <a:gd name="connsiteY19-1840" fmla="*/ 4731376 h 4731376"/>
                <a:gd name="connsiteX0-1841" fmla="*/ 830382 w 3523460"/>
                <a:gd name="connsiteY0-1842" fmla="*/ 4731376 h 4731376"/>
                <a:gd name="connsiteX1-1843" fmla="*/ 870139 w 3523460"/>
                <a:gd name="connsiteY1-1844" fmla="*/ 4095273 h 4731376"/>
                <a:gd name="connsiteX2-1845" fmla="*/ 432816 w 3523460"/>
                <a:gd name="connsiteY2-1846" fmla="*/ 2274423 h 4731376"/>
                <a:gd name="connsiteX3-1847" fmla="*/ 75008 w 3523460"/>
                <a:gd name="connsiteY3-1848" fmla="*/ 970409 h 4731376"/>
                <a:gd name="connsiteX4-1849" fmla="*/ 766771 w 3523460"/>
                <a:gd name="connsiteY4-1850" fmla="*/ 1972273 h 4731376"/>
                <a:gd name="connsiteX5-1851" fmla="*/ 711112 w 3523460"/>
                <a:gd name="connsiteY5-1852" fmla="*/ 215035 h 4731376"/>
                <a:gd name="connsiteX6-1853" fmla="*/ 1164336 w 3523460"/>
                <a:gd name="connsiteY6-1854" fmla="*/ 1773490 h 4731376"/>
                <a:gd name="connsiteX7-1855" fmla="*/ 1275655 w 3523460"/>
                <a:gd name="connsiteY7-1856" fmla="*/ 1765539 h 4731376"/>
                <a:gd name="connsiteX8-1857" fmla="*/ 1458534 w 3523460"/>
                <a:gd name="connsiteY8-1858" fmla="*/ 350 h 4731376"/>
                <a:gd name="connsiteX9-1859" fmla="*/ 1705024 w 3523460"/>
                <a:gd name="connsiteY9-1860" fmla="*/ 1813246 h 4731376"/>
                <a:gd name="connsiteX10-1861" fmla="*/ 1816344 w 3523460"/>
                <a:gd name="connsiteY10-1862" fmla="*/ 1868907 h 4731376"/>
                <a:gd name="connsiteX11-1863" fmla="*/ 2492205 w 3523460"/>
                <a:gd name="connsiteY11-1864" fmla="*/ 334305 h 4731376"/>
                <a:gd name="connsiteX12-1865" fmla="*/ 2221860 w 3523460"/>
                <a:gd name="connsiteY12-1866" fmla="*/ 2012031 h 4731376"/>
                <a:gd name="connsiteX13-1867" fmla="*/ 2325227 w 3523460"/>
                <a:gd name="connsiteY13-1868" fmla="*/ 2711745 h 4731376"/>
                <a:gd name="connsiteX14-1869" fmla="*/ 2762549 w 3523460"/>
                <a:gd name="connsiteY14-1870" fmla="*/ 2266471 h 4731376"/>
                <a:gd name="connsiteX15-1871" fmla="*/ 3509971 w 3523460"/>
                <a:gd name="connsiteY15-1872" fmla="*/ 2163105 h 4731376"/>
                <a:gd name="connsiteX16-1873" fmla="*/ 2778451 w 3523460"/>
                <a:gd name="connsiteY16-1874" fmla="*/ 2942332 h 4731376"/>
                <a:gd name="connsiteX17-1875" fmla="*/ 2118493 w 3523460"/>
                <a:gd name="connsiteY17-1876" fmla="*/ 4007807 h 4731376"/>
                <a:gd name="connsiteX18-1877" fmla="*/ 2229811 w 3523460"/>
                <a:gd name="connsiteY18-1878" fmla="*/ 4731376 h 4731376"/>
                <a:gd name="connsiteX19-1879" fmla="*/ 830382 w 3523460"/>
                <a:gd name="connsiteY19-1880" fmla="*/ 4731376 h 4731376"/>
                <a:gd name="connsiteX0-1881" fmla="*/ 830382 w 3523460"/>
                <a:gd name="connsiteY0-1882" fmla="*/ 4731376 h 4731376"/>
                <a:gd name="connsiteX1-1883" fmla="*/ 870139 w 3523460"/>
                <a:gd name="connsiteY1-1884" fmla="*/ 4095273 h 4731376"/>
                <a:gd name="connsiteX2-1885" fmla="*/ 432816 w 3523460"/>
                <a:gd name="connsiteY2-1886" fmla="*/ 2274423 h 4731376"/>
                <a:gd name="connsiteX3-1887" fmla="*/ 75008 w 3523460"/>
                <a:gd name="connsiteY3-1888" fmla="*/ 970409 h 4731376"/>
                <a:gd name="connsiteX4-1889" fmla="*/ 766771 w 3523460"/>
                <a:gd name="connsiteY4-1890" fmla="*/ 1972273 h 4731376"/>
                <a:gd name="connsiteX5-1891" fmla="*/ 711112 w 3523460"/>
                <a:gd name="connsiteY5-1892" fmla="*/ 215035 h 4731376"/>
                <a:gd name="connsiteX6-1893" fmla="*/ 1164336 w 3523460"/>
                <a:gd name="connsiteY6-1894" fmla="*/ 1773490 h 4731376"/>
                <a:gd name="connsiteX7-1895" fmla="*/ 1275655 w 3523460"/>
                <a:gd name="connsiteY7-1896" fmla="*/ 1765539 h 4731376"/>
                <a:gd name="connsiteX8-1897" fmla="*/ 1458534 w 3523460"/>
                <a:gd name="connsiteY8-1898" fmla="*/ 350 h 4731376"/>
                <a:gd name="connsiteX9-1899" fmla="*/ 1705024 w 3523460"/>
                <a:gd name="connsiteY9-1900" fmla="*/ 1813246 h 4731376"/>
                <a:gd name="connsiteX10-1901" fmla="*/ 1816344 w 3523460"/>
                <a:gd name="connsiteY10-1902" fmla="*/ 1868907 h 4731376"/>
                <a:gd name="connsiteX11-1903" fmla="*/ 2492205 w 3523460"/>
                <a:gd name="connsiteY11-1904" fmla="*/ 334305 h 4731376"/>
                <a:gd name="connsiteX12-1905" fmla="*/ 2221860 w 3523460"/>
                <a:gd name="connsiteY12-1906" fmla="*/ 2012031 h 4731376"/>
                <a:gd name="connsiteX13-1907" fmla="*/ 2325227 w 3523460"/>
                <a:gd name="connsiteY13-1908" fmla="*/ 2711745 h 4731376"/>
                <a:gd name="connsiteX14-1909" fmla="*/ 2762549 w 3523460"/>
                <a:gd name="connsiteY14-1910" fmla="*/ 2266471 h 4731376"/>
                <a:gd name="connsiteX15-1911" fmla="*/ 3509971 w 3523460"/>
                <a:gd name="connsiteY15-1912" fmla="*/ 2163105 h 4731376"/>
                <a:gd name="connsiteX16-1913" fmla="*/ 2778451 w 3523460"/>
                <a:gd name="connsiteY16-1914" fmla="*/ 2942332 h 4731376"/>
                <a:gd name="connsiteX17-1915" fmla="*/ 2118493 w 3523460"/>
                <a:gd name="connsiteY17-1916" fmla="*/ 4007807 h 4731376"/>
                <a:gd name="connsiteX18-1917" fmla="*/ 2229811 w 3523460"/>
                <a:gd name="connsiteY18-1918" fmla="*/ 4731376 h 4731376"/>
                <a:gd name="connsiteX19-1919" fmla="*/ 830382 w 3523460"/>
                <a:gd name="connsiteY19-1920" fmla="*/ 4731376 h 4731376"/>
                <a:gd name="connsiteX0-1921" fmla="*/ 830382 w 3523460"/>
                <a:gd name="connsiteY0-1922" fmla="*/ 4731184 h 4731184"/>
                <a:gd name="connsiteX1-1923" fmla="*/ 870139 w 3523460"/>
                <a:gd name="connsiteY1-1924" fmla="*/ 4095081 h 4731184"/>
                <a:gd name="connsiteX2-1925" fmla="*/ 432816 w 3523460"/>
                <a:gd name="connsiteY2-1926" fmla="*/ 2274231 h 4731184"/>
                <a:gd name="connsiteX3-1927" fmla="*/ 75008 w 3523460"/>
                <a:gd name="connsiteY3-1928" fmla="*/ 970217 h 4731184"/>
                <a:gd name="connsiteX4-1929" fmla="*/ 766771 w 3523460"/>
                <a:gd name="connsiteY4-1930" fmla="*/ 1972081 h 4731184"/>
                <a:gd name="connsiteX5-1931" fmla="*/ 711112 w 3523460"/>
                <a:gd name="connsiteY5-1932" fmla="*/ 214843 h 4731184"/>
                <a:gd name="connsiteX6-1933" fmla="*/ 1164336 w 3523460"/>
                <a:gd name="connsiteY6-1934" fmla="*/ 1773298 h 4731184"/>
                <a:gd name="connsiteX7-1935" fmla="*/ 1275655 w 3523460"/>
                <a:gd name="connsiteY7-1936" fmla="*/ 1765347 h 4731184"/>
                <a:gd name="connsiteX8-1937" fmla="*/ 1458534 w 3523460"/>
                <a:gd name="connsiteY8-1938" fmla="*/ 158 h 4731184"/>
                <a:gd name="connsiteX9-1939" fmla="*/ 1705024 w 3523460"/>
                <a:gd name="connsiteY9-1940" fmla="*/ 1813054 h 4731184"/>
                <a:gd name="connsiteX10-1941" fmla="*/ 1816344 w 3523460"/>
                <a:gd name="connsiteY10-1942" fmla="*/ 1868715 h 4731184"/>
                <a:gd name="connsiteX11-1943" fmla="*/ 2492205 w 3523460"/>
                <a:gd name="connsiteY11-1944" fmla="*/ 334113 h 4731184"/>
                <a:gd name="connsiteX12-1945" fmla="*/ 2221860 w 3523460"/>
                <a:gd name="connsiteY12-1946" fmla="*/ 2011839 h 4731184"/>
                <a:gd name="connsiteX13-1947" fmla="*/ 2325227 w 3523460"/>
                <a:gd name="connsiteY13-1948" fmla="*/ 2711553 h 4731184"/>
                <a:gd name="connsiteX14-1949" fmla="*/ 2762549 w 3523460"/>
                <a:gd name="connsiteY14-1950" fmla="*/ 2266279 h 4731184"/>
                <a:gd name="connsiteX15-1951" fmla="*/ 3509971 w 3523460"/>
                <a:gd name="connsiteY15-1952" fmla="*/ 2162913 h 4731184"/>
                <a:gd name="connsiteX16-1953" fmla="*/ 2778451 w 3523460"/>
                <a:gd name="connsiteY16-1954" fmla="*/ 2942140 h 4731184"/>
                <a:gd name="connsiteX17-1955" fmla="*/ 2118493 w 3523460"/>
                <a:gd name="connsiteY17-1956" fmla="*/ 4007615 h 4731184"/>
                <a:gd name="connsiteX18-1957" fmla="*/ 2229811 w 3523460"/>
                <a:gd name="connsiteY18-1958" fmla="*/ 4731184 h 4731184"/>
                <a:gd name="connsiteX19-1959" fmla="*/ 830382 w 3523460"/>
                <a:gd name="connsiteY19-1960" fmla="*/ 4731184 h 4731184"/>
                <a:gd name="connsiteX0-1961" fmla="*/ 830382 w 3523460"/>
                <a:gd name="connsiteY0-1962" fmla="*/ 4731184 h 4731184"/>
                <a:gd name="connsiteX1-1963" fmla="*/ 870139 w 3523460"/>
                <a:gd name="connsiteY1-1964" fmla="*/ 4095081 h 4731184"/>
                <a:gd name="connsiteX2-1965" fmla="*/ 432816 w 3523460"/>
                <a:gd name="connsiteY2-1966" fmla="*/ 2274231 h 4731184"/>
                <a:gd name="connsiteX3-1967" fmla="*/ 75008 w 3523460"/>
                <a:gd name="connsiteY3-1968" fmla="*/ 970217 h 4731184"/>
                <a:gd name="connsiteX4-1969" fmla="*/ 766771 w 3523460"/>
                <a:gd name="connsiteY4-1970" fmla="*/ 1972081 h 4731184"/>
                <a:gd name="connsiteX5-1971" fmla="*/ 711112 w 3523460"/>
                <a:gd name="connsiteY5-1972" fmla="*/ 214843 h 4731184"/>
                <a:gd name="connsiteX6-1973" fmla="*/ 1164336 w 3523460"/>
                <a:gd name="connsiteY6-1974" fmla="*/ 1773298 h 4731184"/>
                <a:gd name="connsiteX7-1975" fmla="*/ 1275655 w 3523460"/>
                <a:gd name="connsiteY7-1976" fmla="*/ 1765347 h 4731184"/>
                <a:gd name="connsiteX8-1977" fmla="*/ 1458534 w 3523460"/>
                <a:gd name="connsiteY8-1978" fmla="*/ 158 h 4731184"/>
                <a:gd name="connsiteX9-1979" fmla="*/ 1705024 w 3523460"/>
                <a:gd name="connsiteY9-1980" fmla="*/ 1813054 h 4731184"/>
                <a:gd name="connsiteX10-1981" fmla="*/ 1816344 w 3523460"/>
                <a:gd name="connsiteY10-1982" fmla="*/ 1868715 h 4731184"/>
                <a:gd name="connsiteX11-1983" fmla="*/ 2492205 w 3523460"/>
                <a:gd name="connsiteY11-1984" fmla="*/ 334113 h 4731184"/>
                <a:gd name="connsiteX12-1985" fmla="*/ 2221860 w 3523460"/>
                <a:gd name="connsiteY12-1986" fmla="*/ 2011839 h 4731184"/>
                <a:gd name="connsiteX13-1987" fmla="*/ 2325227 w 3523460"/>
                <a:gd name="connsiteY13-1988" fmla="*/ 2711553 h 4731184"/>
                <a:gd name="connsiteX14-1989" fmla="*/ 2762549 w 3523460"/>
                <a:gd name="connsiteY14-1990" fmla="*/ 2266279 h 4731184"/>
                <a:gd name="connsiteX15-1991" fmla="*/ 3509971 w 3523460"/>
                <a:gd name="connsiteY15-1992" fmla="*/ 2162913 h 4731184"/>
                <a:gd name="connsiteX16-1993" fmla="*/ 2778451 w 3523460"/>
                <a:gd name="connsiteY16-1994" fmla="*/ 2942140 h 4731184"/>
                <a:gd name="connsiteX17-1995" fmla="*/ 2118493 w 3523460"/>
                <a:gd name="connsiteY17-1996" fmla="*/ 4007615 h 4731184"/>
                <a:gd name="connsiteX18-1997" fmla="*/ 2229811 w 3523460"/>
                <a:gd name="connsiteY18-1998" fmla="*/ 4731184 h 4731184"/>
                <a:gd name="connsiteX19-1999" fmla="*/ 830382 w 3523460"/>
                <a:gd name="connsiteY19-2000" fmla="*/ 4731184 h 4731184"/>
                <a:gd name="connsiteX0-2001" fmla="*/ 830382 w 3523460"/>
                <a:gd name="connsiteY0-2002" fmla="*/ 4731184 h 4731184"/>
                <a:gd name="connsiteX1-2003" fmla="*/ 870139 w 3523460"/>
                <a:gd name="connsiteY1-2004" fmla="*/ 4095081 h 4731184"/>
                <a:gd name="connsiteX2-2005" fmla="*/ 432816 w 3523460"/>
                <a:gd name="connsiteY2-2006" fmla="*/ 2274231 h 4731184"/>
                <a:gd name="connsiteX3-2007" fmla="*/ 75008 w 3523460"/>
                <a:gd name="connsiteY3-2008" fmla="*/ 970217 h 4731184"/>
                <a:gd name="connsiteX4-2009" fmla="*/ 766771 w 3523460"/>
                <a:gd name="connsiteY4-2010" fmla="*/ 1972081 h 4731184"/>
                <a:gd name="connsiteX5-2011" fmla="*/ 711112 w 3523460"/>
                <a:gd name="connsiteY5-2012" fmla="*/ 214843 h 4731184"/>
                <a:gd name="connsiteX6-2013" fmla="*/ 1164336 w 3523460"/>
                <a:gd name="connsiteY6-2014" fmla="*/ 1773298 h 4731184"/>
                <a:gd name="connsiteX7-2015" fmla="*/ 1275655 w 3523460"/>
                <a:gd name="connsiteY7-2016" fmla="*/ 1765347 h 4731184"/>
                <a:gd name="connsiteX8-2017" fmla="*/ 1458534 w 3523460"/>
                <a:gd name="connsiteY8-2018" fmla="*/ 158 h 4731184"/>
                <a:gd name="connsiteX9-2019" fmla="*/ 1705024 w 3523460"/>
                <a:gd name="connsiteY9-2020" fmla="*/ 1813054 h 4731184"/>
                <a:gd name="connsiteX10-2021" fmla="*/ 1816344 w 3523460"/>
                <a:gd name="connsiteY10-2022" fmla="*/ 1868715 h 4731184"/>
                <a:gd name="connsiteX11-2023" fmla="*/ 2492205 w 3523460"/>
                <a:gd name="connsiteY11-2024" fmla="*/ 334113 h 4731184"/>
                <a:gd name="connsiteX12-2025" fmla="*/ 2221860 w 3523460"/>
                <a:gd name="connsiteY12-2026" fmla="*/ 2011839 h 4731184"/>
                <a:gd name="connsiteX13-2027" fmla="*/ 2325227 w 3523460"/>
                <a:gd name="connsiteY13-2028" fmla="*/ 2711553 h 4731184"/>
                <a:gd name="connsiteX14-2029" fmla="*/ 2762549 w 3523460"/>
                <a:gd name="connsiteY14-2030" fmla="*/ 2266279 h 4731184"/>
                <a:gd name="connsiteX15-2031" fmla="*/ 3509971 w 3523460"/>
                <a:gd name="connsiteY15-2032" fmla="*/ 2162913 h 4731184"/>
                <a:gd name="connsiteX16-2033" fmla="*/ 2778451 w 3523460"/>
                <a:gd name="connsiteY16-2034" fmla="*/ 2942140 h 4731184"/>
                <a:gd name="connsiteX17-2035" fmla="*/ 2118493 w 3523460"/>
                <a:gd name="connsiteY17-2036" fmla="*/ 4007615 h 4731184"/>
                <a:gd name="connsiteX18-2037" fmla="*/ 2229811 w 3523460"/>
                <a:gd name="connsiteY18-2038" fmla="*/ 4731184 h 4731184"/>
                <a:gd name="connsiteX19-2039" fmla="*/ 830382 w 3523460"/>
                <a:gd name="connsiteY19-2040" fmla="*/ 4731184 h 4731184"/>
                <a:gd name="connsiteX0-2041" fmla="*/ 830382 w 3523460"/>
                <a:gd name="connsiteY0-2042" fmla="*/ 4731184 h 4731184"/>
                <a:gd name="connsiteX1-2043" fmla="*/ 870139 w 3523460"/>
                <a:gd name="connsiteY1-2044" fmla="*/ 4095081 h 4731184"/>
                <a:gd name="connsiteX2-2045" fmla="*/ 432816 w 3523460"/>
                <a:gd name="connsiteY2-2046" fmla="*/ 2274231 h 4731184"/>
                <a:gd name="connsiteX3-2047" fmla="*/ 75008 w 3523460"/>
                <a:gd name="connsiteY3-2048" fmla="*/ 970217 h 4731184"/>
                <a:gd name="connsiteX4-2049" fmla="*/ 838333 w 3523460"/>
                <a:gd name="connsiteY4-2050" fmla="*/ 2003886 h 4731184"/>
                <a:gd name="connsiteX5-2051" fmla="*/ 711112 w 3523460"/>
                <a:gd name="connsiteY5-2052" fmla="*/ 214843 h 4731184"/>
                <a:gd name="connsiteX6-2053" fmla="*/ 1164336 w 3523460"/>
                <a:gd name="connsiteY6-2054" fmla="*/ 1773298 h 4731184"/>
                <a:gd name="connsiteX7-2055" fmla="*/ 1275655 w 3523460"/>
                <a:gd name="connsiteY7-2056" fmla="*/ 1765347 h 4731184"/>
                <a:gd name="connsiteX8-2057" fmla="*/ 1458534 w 3523460"/>
                <a:gd name="connsiteY8-2058" fmla="*/ 158 h 4731184"/>
                <a:gd name="connsiteX9-2059" fmla="*/ 1705024 w 3523460"/>
                <a:gd name="connsiteY9-2060" fmla="*/ 1813054 h 4731184"/>
                <a:gd name="connsiteX10-2061" fmla="*/ 1816344 w 3523460"/>
                <a:gd name="connsiteY10-2062" fmla="*/ 1868715 h 4731184"/>
                <a:gd name="connsiteX11-2063" fmla="*/ 2492205 w 3523460"/>
                <a:gd name="connsiteY11-2064" fmla="*/ 334113 h 4731184"/>
                <a:gd name="connsiteX12-2065" fmla="*/ 2221860 w 3523460"/>
                <a:gd name="connsiteY12-2066" fmla="*/ 2011839 h 4731184"/>
                <a:gd name="connsiteX13-2067" fmla="*/ 2325227 w 3523460"/>
                <a:gd name="connsiteY13-2068" fmla="*/ 2711553 h 4731184"/>
                <a:gd name="connsiteX14-2069" fmla="*/ 2762549 w 3523460"/>
                <a:gd name="connsiteY14-2070" fmla="*/ 2266279 h 4731184"/>
                <a:gd name="connsiteX15-2071" fmla="*/ 3509971 w 3523460"/>
                <a:gd name="connsiteY15-2072" fmla="*/ 2162913 h 4731184"/>
                <a:gd name="connsiteX16-2073" fmla="*/ 2778451 w 3523460"/>
                <a:gd name="connsiteY16-2074" fmla="*/ 2942140 h 4731184"/>
                <a:gd name="connsiteX17-2075" fmla="*/ 2118493 w 3523460"/>
                <a:gd name="connsiteY17-2076" fmla="*/ 4007615 h 4731184"/>
                <a:gd name="connsiteX18-2077" fmla="*/ 2229811 w 3523460"/>
                <a:gd name="connsiteY18-2078" fmla="*/ 4731184 h 4731184"/>
                <a:gd name="connsiteX19-2079" fmla="*/ 830382 w 3523460"/>
                <a:gd name="connsiteY19-2080" fmla="*/ 4731184 h 4731184"/>
                <a:gd name="connsiteX0-2081" fmla="*/ 830382 w 3523460"/>
                <a:gd name="connsiteY0-2082" fmla="*/ 4731184 h 4731184"/>
                <a:gd name="connsiteX1-2083" fmla="*/ 870139 w 3523460"/>
                <a:gd name="connsiteY1-2084" fmla="*/ 4095081 h 4731184"/>
                <a:gd name="connsiteX2-2085" fmla="*/ 432816 w 3523460"/>
                <a:gd name="connsiteY2-2086" fmla="*/ 2274231 h 4731184"/>
                <a:gd name="connsiteX3-2087" fmla="*/ 75008 w 3523460"/>
                <a:gd name="connsiteY3-2088" fmla="*/ 970217 h 4731184"/>
                <a:gd name="connsiteX4-2089" fmla="*/ 734965 w 3523460"/>
                <a:gd name="connsiteY4-2090" fmla="*/ 2027740 h 4731184"/>
                <a:gd name="connsiteX5-2091" fmla="*/ 838333 w 3523460"/>
                <a:gd name="connsiteY5-2092" fmla="*/ 2003886 h 4731184"/>
                <a:gd name="connsiteX6-2093" fmla="*/ 711112 w 3523460"/>
                <a:gd name="connsiteY6-2094" fmla="*/ 214843 h 4731184"/>
                <a:gd name="connsiteX7-2095" fmla="*/ 1164336 w 3523460"/>
                <a:gd name="connsiteY7-2096" fmla="*/ 1773298 h 4731184"/>
                <a:gd name="connsiteX8-2097" fmla="*/ 1275655 w 3523460"/>
                <a:gd name="connsiteY8-2098" fmla="*/ 1765347 h 4731184"/>
                <a:gd name="connsiteX9-2099" fmla="*/ 1458534 w 3523460"/>
                <a:gd name="connsiteY9-2100" fmla="*/ 158 h 4731184"/>
                <a:gd name="connsiteX10-2101" fmla="*/ 1705024 w 3523460"/>
                <a:gd name="connsiteY10-2102" fmla="*/ 1813054 h 4731184"/>
                <a:gd name="connsiteX11-2103" fmla="*/ 1816344 w 3523460"/>
                <a:gd name="connsiteY11-2104" fmla="*/ 1868715 h 4731184"/>
                <a:gd name="connsiteX12-2105" fmla="*/ 2492205 w 3523460"/>
                <a:gd name="connsiteY12-2106" fmla="*/ 334113 h 4731184"/>
                <a:gd name="connsiteX13-2107" fmla="*/ 2221860 w 3523460"/>
                <a:gd name="connsiteY13-2108" fmla="*/ 2011839 h 4731184"/>
                <a:gd name="connsiteX14-2109" fmla="*/ 2325227 w 3523460"/>
                <a:gd name="connsiteY14-2110" fmla="*/ 2711553 h 4731184"/>
                <a:gd name="connsiteX15-2111" fmla="*/ 2762549 w 3523460"/>
                <a:gd name="connsiteY15-2112" fmla="*/ 2266279 h 4731184"/>
                <a:gd name="connsiteX16-2113" fmla="*/ 3509971 w 3523460"/>
                <a:gd name="connsiteY16-2114" fmla="*/ 2162913 h 4731184"/>
                <a:gd name="connsiteX17-2115" fmla="*/ 2778451 w 3523460"/>
                <a:gd name="connsiteY17-2116" fmla="*/ 2942140 h 4731184"/>
                <a:gd name="connsiteX18-2117" fmla="*/ 2118493 w 3523460"/>
                <a:gd name="connsiteY18-2118" fmla="*/ 4007615 h 4731184"/>
                <a:gd name="connsiteX19-2119" fmla="*/ 2229811 w 3523460"/>
                <a:gd name="connsiteY19-2120" fmla="*/ 4731184 h 4731184"/>
                <a:gd name="connsiteX20" fmla="*/ 830382 w 3523460"/>
                <a:gd name="connsiteY20" fmla="*/ 4731184 h 4731184"/>
                <a:gd name="connsiteX0-2121" fmla="*/ 830382 w 3523460"/>
                <a:gd name="connsiteY0-2122" fmla="*/ 4731184 h 4731184"/>
                <a:gd name="connsiteX1-2123" fmla="*/ 870139 w 3523460"/>
                <a:gd name="connsiteY1-2124" fmla="*/ 4095081 h 4731184"/>
                <a:gd name="connsiteX2-2125" fmla="*/ 432816 w 3523460"/>
                <a:gd name="connsiteY2-2126" fmla="*/ 2274231 h 4731184"/>
                <a:gd name="connsiteX3-2127" fmla="*/ 75008 w 3523460"/>
                <a:gd name="connsiteY3-2128" fmla="*/ 970217 h 4731184"/>
                <a:gd name="connsiteX4-2129" fmla="*/ 734965 w 3523460"/>
                <a:gd name="connsiteY4-2130" fmla="*/ 2027740 h 4731184"/>
                <a:gd name="connsiteX5-2131" fmla="*/ 838333 w 3523460"/>
                <a:gd name="connsiteY5-2132" fmla="*/ 2003886 h 4731184"/>
                <a:gd name="connsiteX6-2133" fmla="*/ 711112 w 3523460"/>
                <a:gd name="connsiteY6-2134" fmla="*/ 214843 h 4731184"/>
                <a:gd name="connsiteX7-2135" fmla="*/ 1164336 w 3523460"/>
                <a:gd name="connsiteY7-2136" fmla="*/ 1773298 h 4731184"/>
                <a:gd name="connsiteX8-2137" fmla="*/ 1275655 w 3523460"/>
                <a:gd name="connsiteY8-2138" fmla="*/ 1765347 h 4731184"/>
                <a:gd name="connsiteX9-2139" fmla="*/ 1458534 w 3523460"/>
                <a:gd name="connsiteY9-2140" fmla="*/ 158 h 4731184"/>
                <a:gd name="connsiteX10-2141" fmla="*/ 1705024 w 3523460"/>
                <a:gd name="connsiteY10-2142" fmla="*/ 1813054 h 4731184"/>
                <a:gd name="connsiteX11-2143" fmla="*/ 1816344 w 3523460"/>
                <a:gd name="connsiteY11-2144" fmla="*/ 1868715 h 4731184"/>
                <a:gd name="connsiteX12-2145" fmla="*/ 2492205 w 3523460"/>
                <a:gd name="connsiteY12-2146" fmla="*/ 334113 h 4731184"/>
                <a:gd name="connsiteX13-2147" fmla="*/ 2221860 w 3523460"/>
                <a:gd name="connsiteY13-2148" fmla="*/ 2011839 h 4731184"/>
                <a:gd name="connsiteX14-2149" fmla="*/ 2325227 w 3523460"/>
                <a:gd name="connsiteY14-2150" fmla="*/ 2711553 h 4731184"/>
                <a:gd name="connsiteX15-2151" fmla="*/ 2762549 w 3523460"/>
                <a:gd name="connsiteY15-2152" fmla="*/ 2266279 h 4731184"/>
                <a:gd name="connsiteX16-2153" fmla="*/ 3509971 w 3523460"/>
                <a:gd name="connsiteY16-2154" fmla="*/ 2162913 h 4731184"/>
                <a:gd name="connsiteX17-2155" fmla="*/ 2778451 w 3523460"/>
                <a:gd name="connsiteY17-2156" fmla="*/ 2942140 h 4731184"/>
                <a:gd name="connsiteX18-2157" fmla="*/ 2118493 w 3523460"/>
                <a:gd name="connsiteY18-2158" fmla="*/ 4007615 h 4731184"/>
                <a:gd name="connsiteX19-2159" fmla="*/ 2229811 w 3523460"/>
                <a:gd name="connsiteY19-2160" fmla="*/ 4731184 h 4731184"/>
                <a:gd name="connsiteX20-2161" fmla="*/ 830382 w 3523460"/>
                <a:gd name="connsiteY20-2162" fmla="*/ 4731184 h 4731184"/>
                <a:gd name="connsiteX0-2163" fmla="*/ 830382 w 3523460"/>
                <a:gd name="connsiteY0-2164" fmla="*/ 4731184 h 4731184"/>
                <a:gd name="connsiteX1-2165" fmla="*/ 870139 w 3523460"/>
                <a:gd name="connsiteY1-2166" fmla="*/ 4095081 h 4731184"/>
                <a:gd name="connsiteX2-2167" fmla="*/ 432816 w 3523460"/>
                <a:gd name="connsiteY2-2168" fmla="*/ 2274231 h 4731184"/>
                <a:gd name="connsiteX3-2169" fmla="*/ 75008 w 3523460"/>
                <a:gd name="connsiteY3-2170" fmla="*/ 970217 h 4731184"/>
                <a:gd name="connsiteX4-2171" fmla="*/ 750867 w 3523460"/>
                <a:gd name="connsiteY4-2172" fmla="*/ 2107253 h 4731184"/>
                <a:gd name="connsiteX5-2173" fmla="*/ 838333 w 3523460"/>
                <a:gd name="connsiteY5-2174" fmla="*/ 2003886 h 4731184"/>
                <a:gd name="connsiteX6-2175" fmla="*/ 711112 w 3523460"/>
                <a:gd name="connsiteY6-2176" fmla="*/ 214843 h 4731184"/>
                <a:gd name="connsiteX7-2177" fmla="*/ 1164336 w 3523460"/>
                <a:gd name="connsiteY7-2178" fmla="*/ 1773298 h 4731184"/>
                <a:gd name="connsiteX8-2179" fmla="*/ 1275655 w 3523460"/>
                <a:gd name="connsiteY8-2180" fmla="*/ 1765347 h 4731184"/>
                <a:gd name="connsiteX9-2181" fmla="*/ 1458534 w 3523460"/>
                <a:gd name="connsiteY9-2182" fmla="*/ 158 h 4731184"/>
                <a:gd name="connsiteX10-2183" fmla="*/ 1705024 w 3523460"/>
                <a:gd name="connsiteY10-2184" fmla="*/ 1813054 h 4731184"/>
                <a:gd name="connsiteX11-2185" fmla="*/ 1816344 w 3523460"/>
                <a:gd name="connsiteY11-2186" fmla="*/ 1868715 h 4731184"/>
                <a:gd name="connsiteX12-2187" fmla="*/ 2492205 w 3523460"/>
                <a:gd name="connsiteY12-2188" fmla="*/ 334113 h 4731184"/>
                <a:gd name="connsiteX13-2189" fmla="*/ 2221860 w 3523460"/>
                <a:gd name="connsiteY13-2190" fmla="*/ 2011839 h 4731184"/>
                <a:gd name="connsiteX14-2191" fmla="*/ 2325227 w 3523460"/>
                <a:gd name="connsiteY14-2192" fmla="*/ 2711553 h 4731184"/>
                <a:gd name="connsiteX15-2193" fmla="*/ 2762549 w 3523460"/>
                <a:gd name="connsiteY15-2194" fmla="*/ 2266279 h 4731184"/>
                <a:gd name="connsiteX16-2195" fmla="*/ 3509971 w 3523460"/>
                <a:gd name="connsiteY16-2196" fmla="*/ 2162913 h 4731184"/>
                <a:gd name="connsiteX17-2197" fmla="*/ 2778451 w 3523460"/>
                <a:gd name="connsiteY17-2198" fmla="*/ 2942140 h 4731184"/>
                <a:gd name="connsiteX18-2199" fmla="*/ 2118493 w 3523460"/>
                <a:gd name="connsiteY18-2200" fmla="*/ 4007615 h 4731184"/>
                <a:gd name="connsiteX19-2201" fmla="*/ 2229811 w 3523460"/>
                <a:gd name="connsiteY19-2202" fmla="*/ 4731184 h 4731184"/>
                <a:gd name="connsiteX20-2203" fmla="*/ 830382 w 3523460"/>
                <a:gd name="connsiteY20-2204" fmla="*/ 4731184 h 4731184"/>
                <a:gd name="connsiteX0-2205" fmla="*/ 830382 w 3523460"/>
                <a:gd name="connsiteY0-2206" fmla="*/ 4731184 h 4731184"/>
                <a:gd name="connsiteX1-2207" fmla="*/ 870139 w 3523460"/>
                <a:gd name="connsiteY1-2208" fmla="*/ 4095081 h 4731184"/>
                <a:gd name="connsiteX2-2209" fmla="*/ 432816 w 3523460"/>
                <a:gd name="connsiteY2-2210" fmla="*/ 2274231 h 4731184"/>
                <a:gd name="connsiteX3-2211" fmla="*/ 75008 w 3523460"/>
                <a:gd name="connsiteY3-2212" fmla="*/ 970217 h 4731184"/>
                <a:gd name="connsiteX4-2213" fmla="*/ 750867 w 3523460"/>
                <a:gd name="connsiteY4-2214" fmla="*/ 2107253 h 4731184"/>
                <a:gd name="connsiteX5-2215" fmla="*/ 838333 w 3523460"/>
                <a:gd name="connsiteY5-2216" fmla="*/ 2003886 h 4731184"/>
                <a:gd name="connsiteX6-2217" fmla="*/ 711112 w 3523460"/>
                <a:gd name="connsiteY6-2218" fmla="*/ 214843 h 4731184"/>
                <a:gd name="connsiteX7-2219" fmla="*/ 1164336 w 3523460"/>
                <a:gd name="connsiteY7-2220" fmla="*/ 1773298 h 4731184"/>
                <a:gd name="connsiteX8-2221" fmla="*/ 1275655 w 3523460"/>
                <a:gd name="connsiteY8-2222" fmla="*/ 1765347 h 4731184"/>
                <a:gd name="connsiteX9-2223" fmla="*/ 1458534 w 3523460"/>
                <a:gd name="connsiteY9-2224" fmla="*/ 158 h 4731184"/>
                <a:gd name="connsiteX10-2225" fmla="*/ 1705024 w 3523460"/>
                <a:gd name="connsiteY10-2226" fmla="*/ 1813054 h 4731184"/>
                <a:gd name="connsiteX11-2227" fmla="*/ 1816344 w 3523460"/>
                <a:gd name="connsiteY11-2228" fmla="*/ 1868715 h 4731184"/>
                <a:gd name="connsiteX12-2229" fmla="*/ 2492205 w 3523460"/>
                <a:gd name="connsiteY12-2230" fmla="*/ 334113 h 4731184"/>
                <a:gd name="connsiteX13-2231" fmla="*/ 2221860 w 3523460"/>
                <a:gd name="connsiteY13-2232" fmla="*/ 2011839 h 4731184"/>
                <a:gd name="connsiteX14-2233" fmla="*/ 2325227 w 3523460"/>
                <a:gd name="connsiteY14-2234" fmla="*/ 2711553 h 4731184"/>
                <a:gd name="connsiteX15-2235" fmla="*/ 2762549 w 3523460"/>
                <a:gd name="connsiteY15-2236" fmla="*/ 2266279 h 4731184"/>
                <a:gd name="connsiteX16-2237" fmla="*/ 3509971 w 3523460"/>
                <a:gd name="connsiteY16-2238" fmla="*/ 2162913 h 4731184"/>
                <a:gd name="connsiteX17-2239" fmla="*/ 2778451 w 3523460"/>
                <a:gd name="connsiteY17-2240" fmla="*/ 2942140 h 4731184"/>
                <a:gd name="connsiteX18-2241" fmla="*/ 2118493 w 3523460"/>
                <a:gd name="connsiteY18-2242" fmla="*/ 4007615 h 4731184"/>
                <a:gd name="connsiteX19-2243" fmla="*/ 2229811 w 3523460"/>
                <a:gd name="connsiteY19-2244" fmla="*/ 4731184 h 4731184"/>
                <a:gd name="connsiteX20-2245" fmla="*/ 830382 w 3523460"/>
                <a:gd name="connsiteY20-2246" fmla="*/ 4731184 h 4731184"/>
                <a:gd name="connsiteX0-2247" fmla="*/ 830382 w 3523460"/>
                <a:gd name="connsiteY0-2248" fmla="*/ 4731184 h 4731184"/>
                <a:gd name="connsiteX1-2249" fmla="*/ 870139 w 3523460"/>
                <a:gd name="connsiteY1-2250" fmla="*/ 4095081 h 4731184"/>
                <a:gd name="connsiteX2-2251" fmla="*/ 432816 w 3523460"/>
                <a:gd name="connsiteY2-2252" fmla="*/ 2274231 h 4731184"/>
                <a:gd name="connsiteX3-2253" fmla="*/ 75008 w 3523460"/>
                <a:gd name="connsiteY3-2254" fmla="*/ 970217 h 4731184"/>
                <a:gd name="connsiteX4-2255" fmla="*/ 750867 w 3523460"/>
                <a:gd name="connsiteY4-2256" fmla="*/ 2107253 h 4731184"/>
                <a:gd name="connsiteX5-2257" fmla="*/ 862187 w 3523460"/>
                <a:gd name="connsiteY5-2258" fmla="*/ 2035692 h 4731184"/>
                <a:gd name="connsiteX6-2259" fmla="*/ 711112 w 3523460"/>
                <a:gd name="connsiteY6-2260" fmla="*/ 214843 h 4731184"/>
                <a:gd name="connsiteX7-2261" fmla="*/ 1164336 w 3523460"/>
                <a:gd name="connsiteY7-2262" fmla="*/ 1773298 h 4731184"/>
                <a:gd name="connsiteX8-2263" fmla="*/ 1275655 w 3523460"/>
                <a:gd name="connsiteY8-2264" fmla="*/ 1765347 h 4731184"/>
                <a:gd name="connsiteX9-2265" fmla="*/ 1458534 w 3523460"/>
                <a:gd name="connsiteY9-2266" fmla="*/ 158 h 4731184"/>
                <a:gd name="connsiteX10-2267" fmla="*/ 1705024 w 3523460"/>
                <a:gd name="connsiteY10-2268" fmla="*/ 1813054 h 4731184"/>
                <a:gd name="connsiteX11-2269" fmla="*/ 1816344 w 3523460"/>
                <a:gd name="connsiteY11-2270" fmla="*/ 1868715 h 4731184"/>
                <a:gd name="connsiteX12-2271" fmla="*/ 2492205 w 3523460"/>
                <a:gd name="connsiteY12-2272" fmla="*/ 334113 h 4731184"/>
                <a:gd name="connsiteX13-2273" fmla="*/ 2221860 w 3523460"/>
                <a:gd name="connsiteY13-2274" fmla="*/ 2011839 h 4731184"/>
                <a:gd name="connsiteX14-2275" fmla="*/ 2325227 w 3523460"/>
                <a:gd name="connsiteY14-2276" fmla="*/ 2711553 h 4731184"/>
                <a:gd name="connsiteX15-2277" fmla="*/ 2762549 w 3523460"/>
                <a:gd name="connsiteY15-2278" fmla="*/ 2266279 h 4731184"/>
                <a:gd name="connsiteX16-2279" fmla="*/ 3509971 w 3523460"/>
                <a:gd name="connsiteY16-2280" fmla="*/ 2162913 h 4731184"/>
                <a:gd name="connsiteX17-2281" fmla="*/ 2778451 w 3523460"/>
                <a:gd name="connsiteY17-2282" fmla="*/ 2942140 h 4731184"/>
                <a:gd name="connsiteX18-2283" fmla="*/ 2118493 w 3523460"/>
                <a:gd name="connsiteY18-2284" fmla="*/ 4007615 h 4731184"/>
                <a:gd name="connsiteX19-2285" fmla="*/ 2229811 w 3523460"/>
                <a:gd name="connsiteY19-2286" fmla="*/ 4731184 h 4731184"/>
                <a:gd name="connsiteX20-2287" fmla="*/ 830382 w 3523460"/>
                <a:gd name="connsiteY20-2288" fmla="*/ 4731184 h 4731184"/>
                <a:gd name="connsiteX0-2289" fmla="*/ 830382 w 3523460"/>
                <a:gd name="connsiteY0-2290" fmla="*/ 4731184 h 4731184"/>
                <a:gd name="connsiteX1-2291" fmla="*/ 870139 w 3523460"/>
                <a:gd name="connsiteY1-2292" fmla="*/ 4095081 h 4731184"/>
                <a:gd name="connsiteX2-2293" fmla="*/ 432816 w 3523460"/>
                <a:gd name="connsiteY2-2294" fmla="*/ 2274231 h 4731184"/>
                <a:gd name="connsiteX3-2295" fmla="*/ 75008 w 3523460"/>
                <a:gd name="connsiteY3-2296" fmla="*/ 970217 h 4731184"/>
                <a:gd name="connsiteX4-2297" fmla="*/ 750867 w 3523460"/>
                <a:gd name="connsiteY4-2298" fmla="*/ 2107253 h 4731184"/>
                <a:gd name="connsiteX5-2299" fmla="*/ 862187 w 3523460"/>
                <a:gd name="connsiteY5-2300" fmla="*/ 2035692 h 4731184"/>
                <a:gd name="connsiteX6-2301" fmla="*/ 711112 w 3523460"/>
                <a:gd name="connsiteY6-2302" fmla="*/ 214843 h 4731184"/>
                <a:gd name="connsiteX7-2303" fmla="*/ 1164336 w 3523460"/>
                <a:gd name="connsiteY7-2304" fmla="*/ 1773298 h 4731184"/>
                <a:gd name="connsiteX8-2305" fmla="*/ 1275655 w 3523460"/>
                <a:gd name="connsiteY8-2306" fmla="*/ 1765347 h 4731184"/>
                <a:gd name="connsiteX9-2307" fmla="*/ 1458534 w 3523460"/>
                <a:gd name="connsiteY9-2308" fmla="*/ 158 h 4731184"/>
                <a:gd name="connsiteX10-2309" fmla="*/ 1705024 w 3523460"/>
                <a:gd name="connsiteY10-2310" fmla="*/ 1813054 h 4731184"/>
                <a:gd name="connsiteX11-2311" fmla="*/ 1816344 w 3523460"/>
                <a:gd name="connsiteY11-2312" fmla="*/ 1868715 h 4731184"/>
                <a:gd name="connsiteX12-2313" fmla="*/ 2492205 w 3523460"/>
                <a:gd name="connsiteY12-2314" fmla="*/ 334113 h 4731184"/>
                <a:gd name="connsiteX13-2315" fmla="*/ 2221860 w 3523460"/>
                <a:gd name="connsiteY13-2316" fmla="*/ 2011839 h 4731184"/>
                <a:gd name="connsiteX14-2317" fmla="*/ 2325227 w 3523460"/>
                <a:gd name="connsiteY14-2318" fmla="*/ 2711553 h 4731184"/>
                <a:gd name="connsiteX15-2319" fmla="*/ 2762549 w 3523460"/>
                <a:gd name="connsiteY15-2320" fmla="*/ 2266279 h 4731184"/>
                <a:gd name="connsiteX16-2321" fmla="*/ 3509971 w 3523460"/>
                <a:gd name="connsiteY16-2322" fmla="*/ 2162913 h 4731184"/>
                <a:gd name="connsiteX17-2323" fmla="*/ 2778451 w 3523460"/>
                <a:gd name="connsiteY17-2324" fmla="*/ 2942140 h 4731184"/>
                <a:gd name="connsiteX18-2325" fmla="*/ 2118493 w 3523460"/>
                <a:gd name="connsiteY18-2326" fmla="*/ 4007615 h 4731184"/>
                <a:gd name="connsiteX19-2327" fmla="*/ 2229811 w 3523460"/>
                <a:gd name="connsiteY19-2328" fmla="*/ 4731184 h 4731184"/>
                <a:gd name="connsiteX20-2329" fmla="*/ 830382 w 3523460"/>
                <a:gd name="connsiteY20-2330" fmla="*/ 4731184 h 4731184"/>
                <a:gd name="connsiteX0-2331" fmla="*/ 830382 w 3523460"/>
                <a:gd name="connsiteY0-2332" fmla="*/ 4731184 h 4731184"/>
                <a:gd name="connsiteX1-2333" fmla="*/ 870139 w 3523460"/>
                <a:gd name="connsiteY1-2334" fmla="*/ 4095081 h 4731184"/>
                <a:gd name="connsiteX2-2335" fmla="*/ 432816 w 3523460"/>
                <a:gd name="connsiteY2-2336" fmla="*/ 2274231 h 4731184"/>
                <a:gd name="connsiteX3-2337" fmla="*/ 75008 w 3523460"/>
                <a:gd name="connsiteY3-2338" fmla="*/ 970217 h 4731184"/>
                <a:gd name="connsiteX4-2339" fmla="*/ 750867 w 3523460"/>
                <a:gd name="connsiteY4-2340" fmla="*/ 2107253 h 4731184"/>
                <a:gd name="connsiteX5-2341" fmla="*/ 862187 w 3523460"/>
                <a:gd name="connsiteY5-2342" fmla="*/ 2035692 h 4731184"/>
                <a:gd name="connsiteX6-2343" fmla="*/ 711112 w 3523460"/>
                <a:gd name="connsiteY6-2344" fmla="*/ 214843 h 4731184"/>
                <a:gd name="connsiteX7-2345" fmla="*/ 1164336 w 3523460"/>
                <a:gd name="connsiteY7-2346" fmla="*/ 1773298 h 4731184"/>
                <a:gd name="connsiteX8-2347" fmla="*/ 1275655 w 3523460"/>
                <a:gd name="connsiteY8-2348" fmla="*/ 1765347 h 4731184"/>
                <a:gd name="connsiteX9-2349" fmla="*/ 1458534 w 3523460"/>
                <a:gd name="connsiteY9-2350" fmla="*/ 158 h 4731184"/>
                <a:gd name="connsiteX10-2351" fmla="*/ 1705024 w 3523460"/>
                <a:gd name="connsiteY10-2352" fmla="*/ 1813054 h 4731184"/>
                <a:gd name="connsiteX11-2353" fmla="*/ 1816344 w 3523460"/>
                <a:gd name="connsiteY11-2354" fmla="*/ 1868715 h 4731184"/>
                <a:gd name="connsiteX12-2355" fmla="*/ 2492205 w 3523460"/>
                <a:gd name="connsiteY12-2356" fmla="*/ 334113 h 4731184"/>
                <a:gd name="connsiteX13-2357" fmla="*/ 2221860 w 3523460"/>
                <a:gd name="connsiteY13-2358" fmla="*/ 2011839 h 4731184"/>
                <a:gd name="connsiteX14-2359" fmla="*/ 2325227 w 3523460"/>
                <a:gd name="connsiteY14-2360" fmla="*/ 2711553 h 4731184"/>
                <a:gd name="connsiteX15-2361" fmla="*/ 2762549 w 3523460"/>
                <a:gd name="connsiteY15-2362" fmla="*/ 2266279 h 4731184"/>
                <a:gd name="connsiteX16-2363" fmla="*/ 3509971 w 3523460"/>
                <a:gd name="connsiteY16-2364" fmla="*/ 2162913 h 4731184"/>
                <a:gd name="connsiteX17-2365" fmla="*/ 2778451 w 3523460"/>
                <a:gd name="connsiteY17-2366" fmla="*/ 2942140 h 4731184"/>
                <a:gd name="connsiteX18-2367" fmla="*/ 2118493 w 3523460"/>
                <a:gd name="connsiteY18-2368" fmla="*/ 4007615 h 4731184"/>
                <a:gd name="connsiteX19-2369" fmla="*/ 2229811 w 3523460"/>
                <a:gd name="connsiteY19-2370" fmla="*/ 4731184 h 4731184"/>
                <a:gd name="connsiteX20-2371" fmla="*/ 830382 w 3523460"/>
                <a:gd name="connsiteY20-2372" fmla="*/ 4731184 h 4731184"/>
                <a:gd name="connsiteX0-2373" fmla="*/ 830382 w 3523460"/>
                <a:gd name="connsiteY0-2374" fmla="*/ 4731184 h 4731184"/>
                <a:gd name="connsiteX1-2375" fmla="*/ 870139 w 3523460"/>
                <a:gd name="connsiteY1-2376" fmla="*/ 4095081 h 4731184"/>
                <a:gd name="connsiteX2-2377" fmla="*/ 432816 w 3523460"/>
                <a:gd name="connsiteY2-2378" fmla="*/ 2274231 h 4731184"/>
                <a:gd name="connsiteX3-2379" fmla="*/ 75008 w 3523460"/>
                <a:gd name="connsiteY3-2380" fmla="*/ 970217 h 4731184"/>
                <a:gd name="connsiteX4-2381" fmla="*/ 750867 w 3523460"/>
                <a:gd name="connsiteY4-2382" fmla="*/ 2107253 h 4731184"/>
                <a:gd name="connsiteX5-2383" fmla="*/ 862187 w 3523460"/>
                <a:gd name="connsiteY5-2384" fmla="*/ 2035692 h 4731184"/>
                <a:gd name="connsiteX6-2385" fmla="*/ 711112 w 3523460"/>
                <a:gd name="connsiteY6-2386" fmla="*/ 214843 h 4731184"/>
                <a:gd name="connsiteX7-2387" fmla="*/ 1164336 w 3523460"/>
                <a:gd name="connsiteY7-2388" fmla="*/ 1773298 h 4731184"/>
                <a:gd name="connsiteX8-2389" fmla="*/ 1275655 w 3523460"/>
                <a:gd name="connsiteY8-2390" fmla="*/ 1765347 h 4731184"/>
                <a:gd name="connsiteX9-2391" fmla="*/ 1458534 w 3523460"/>
                <a:gd name="connsiteY9-2392" fmla="*/ 158 h 4731184"/>
                <a:gd name="connsiteX10-2393" fmla="*/ 1705024 w 3523460"/>
                <a:gd name="connsiteY10-2394" fmla="*/ 1813054 h 4731184"/>
                <a:gd name="connsiteX11-2395" fmla="*/ 1816344 w 3523460"/>
                <a:gd name="connsiteY11-2396" fmla="*/ 1868715 h 4731184"/>
                <a:gd name="connsiteX12-2397" fmla="*/ 2492205 w 3523460"/>
                <a:gd name="connsiteY12-2398" fmla="*/ 334113 h 4731184"/>
                <a:gd name="connsiteX13-2399" fmla="*/ 2221860 w 3523460"/>
                <a:gd name="connsiteY13-2400" fmla="*/ 2011839 h 4731184"/>
                <a:gd name="connsiteX14-2401" fmla="*/ 2325227 w 3523460"/>
                <a:gd name="connsiteY14-2402" fmla="*/ 2711553 h 4731184"/>
                <a:gd name="connsiteX15-2403" fmla="*/ 2762549 w 3523460"/>
                <a:gd name="connsiteY15-2404" fmla="*/ 2266279 h 4731184"/>
                <a:gd name="connsiteX16-2405" fmla="*/ 3509971 w 3523460"/>
                <a:gd name="connsiteY16-2406" fmla="*/ 2162913 h 4731184"/>
                <a:gd name="connsiteX17-2407" fmla="*/ 2778451 w 3523460"/>
                <a:gd name="connsiteY17-2408" fmla="*/ 2942140 h 4731184"/>
                <a:gd name="connsiteX18-2409" fmla="*/ 2118493 w 3523460"/>
                <a:gd name="connsiteY18-2410" fmla="*/ 4007615 h 4731184"/>
                <a:gd name="connsiteX19-2411" fmla="*/ 2229811 w 3523460"/>
                <a:gd name="connsiteY19-2412" fmla="*/ 4731184 h 4731184"/>
                <a:gd name="connsiteX20-2413" fmla="*/ 830382 w 3523460"/>
                <a:gd name="connsiteY20-2414" fmla="*/ 4731184 h 4731184"/>
                <a:gd name="connsiteX0-2415" fmla="*/ 830382 w 3523460"/>
                <a:gd name="connsiteY0-2416" fmla="*/ 4731184 h 4731184"/>
                <a:gd name="connsiteX1-2417" fmla="*/ 870139 w 3523460"/>
                <a:gd name="connsiteY1-2418" fmla="*/ 4095081 h 4731184"/>
                <a:gd name="connsiteX2-2419" fmla="*/ 432816 w 3523460"/>
                <a:gd name="connsiteY2-2420" fmla="*/ 2274231 h 4731184"/>
                <a:gd name="connsiteX3-2421" fmla="*/ 75008 w 3523460"/>
                <a:gd name="connsiteY3-2422" fmla="*/ 970217 h 4731184"/>
                <a:gd name="connsiteX4-2423" fmla="*/ 750867 w 3523460"/>
                <a:gd name="connsiteY4-2424" fmla="*/ 2107253 h 4731184"/>
                <a:gd name="connsiteX5-2425" fmla="*/ 862187 w 3523460"/>
                <a:gd name="connsiteY5-2426" fmla="*/ 2035692 h 4731184"/>
                <a:gd name="connsiteX6-2427" fmla="*/ 711112 w 3523460"/>
                <a:gd name="connsiteY6-2428" fmla="*/ 214843 h 4731184"/>
                <a:gd name="connsiteX7-2429" fmla="*/ 1204092 w 3523460"/>
                <a:gd name="connsiteY7-2430" fmla="*/ 1773298 h 4731184"/>
                <a:gd name="connsiteX8-2431" fmla="*/ 1275655 w 3523460"/>
                <a:gd name="connsiteY8-2432" fmla="*/ 1765347 h 4731184"/>
                <a:gd name="connsiteX9-2433" fmla="*/ 1458534 w 3523460"/>
                <a:gd name="connsiteY9-2434" fmla="*/ 158 h 4731184"/>
                <a:gd name="connsiteX10-2435" fmla="*/ 1705024 w 3523460"/>
                <a:gd name="connsiteY10-2436" fmla="*/ 1813054 h 4731184"/>
                <a:gd name="connsiteX11-2437" fmla="*/ 1816344 w 3523460"/>
                <a:gd name="connsiteY11-2438" fmla="*/ 1868715 h 4731184"/>
                <a:gd name="connsiteX12-2439" fmla="*/ 2492205 w 3523460"/>
                <a:gd name="connsiteY12-2440" fmla="*/ 334113 h 4731184"/>
                <a:gd name="connsiteX13-2441" fmla="*/ 2221860 w 3523460"/>
                <a:gd name="connsiteY13-2442" fmla="*/ 2011839 h 4731184"/>
                <a:gd name="connsiteX14-2443" fmla="*/ 2325227 w 3523460"/>
                <a:gd name="connsiteY14-2444" fmla="*/ 2711553 h 4731184"/>
                <a:gd name="connsiteX15-2445" fmla="*/ 2762549 w 3523460"/>
                <a:gd name="connsiteY15-2446" fmla="*/ 2266279 h 4731184"/>
                <a:gd name="connsiteX16-2447" fmla="*/ 3509971 w 3523460"/>
                <a:gd name="connsiteY16-2448" fmla="*/ 2162913 h 4731184"/>
                <a:gd name="connsiteX17-2449" fmla="*/ 2778451 w 3523460"/>
                <a:gd name="connsiteY17-2450" fmla="*/ 2942140 h 4731184"/>
                <a:gd name="connsiteX18-2451" fmla="*/ 2118493 w 3523460"/>
                <a:gd name="connsiteY18-2452" fmla="*/ 4007615 h 4731184"/>
                <a:gd name="connsiteX19-2453" fmla="*/ 2229811 w 3523460"/>
                <a:gd name="connsiteY19-2454" fmla="*/ 4731184 h 4731184"/>
                <a:gd name="connsiteX20-2455" fmla="*/ 830382 w 3523460"/>
                <a:gd name="connsiteY20-2456" fmla="*/ 4731184 h 4731184"/>
                <a:gd name="connsiteX0-2457" fmla="*/ 830382 w 3523460"/>
                <a:gd name="connsiteY0-2458" fmla="*/ 4731184 h 4731184"/>
                <a:gd name="connsiteX1-2459" fmla="*/ 870139 w 3523460"/>
                <a:gd name="connsiteY1-2460" fmla="*/ 4095081 h 4731184"/>
                <a:gd name="connsiteX2-2461" fmla="*/ 432816 w 3523460"/>
                <a:gd name="connsiteY2-2462" fmla="*/ 2274231 h 4731184"/>
                <a:gd name="connsiteX3-2463" fmla="*/ 75008 w 3523460"/>
                <a:gd name="connsiteY3-2464" fmla="*/ 970217 h 4731184"/>
                <a:gd name="connsiteX4-2465" fmla="*/ 750867 w 3523460"/>
                <a:gd name="connsiteY4-2466" fmla="*/ 2107253 h 4731184"/>
                <a:gd name="connsiteX5-2467" fmla="*/ 862187 w 3523460"/>
                <a:gd name="connsiteY5-2468" fmla="*/ 2035692 h 4731184"/>
                <a:gd name="connsiteX6-2469" fmla="*/ 711112 w 3523460"/>
                <a:gd name="connsiteY6-2470" fmla="*/ 214843 h 4731184"/>
                <a:gd name="connsiteX7-2471" fmla="*/ 1204092 w 3523460"/>
                <a:gd name="connsiteY7-2472" fmla="*/ 1773298 h 4731184"/>
                <a:gd name="connsiteX8-2473" fmla="*/ 1275655 w 3523460"/>
                <a:gd name="connsiteY8-2474" fmla="*/ 1765347 h 4731184"/>
                <a:gd name="connsiteX9-2475" fmla="*/ 1458534 w 3523460"/>
                <a:gd name="connsiteY9-2476" fmla="*/ 158 h 4731184"/>
                <a:gd name="connsiteX10-2477" fmla="*/ 1705024 w 3523460"/>
                <a:gd name="connsiteY10-2478" fmla="*/ 1813054 h 4731184"/>
                <a:gd name="connsiteX11-2479" fmla="*/ 1816344 w 3523460"/>
                <a:gd name="connsiteY11-2480" fmla="*/ 1868715 h 4731184"/>
                <a:gd name="connsiteX12-2481" fmla="*/ 2492205 w 3523460"/>
                <a:gd name="connsiteY12-2482" fmla="*/ 334113 h 4731184"/>
                <a:gd name="connsiteX13-2483" fmla="*/ 2221860 w 3523460"/>
                <a:gd name="connsiteY13-2484" fmla="*/ 2011839 h 4731184"/>
                <a:gd name="connsiteX14-2485" fmla="*/ 2325227 w 3523460"/>
                <a:gd name="connsiteY14-2486" fmla="*/ 2711553 h 4731184"/>
                <a:gd name="connsiteX15-2487" fmla="*/ 2762549 w 3523460"/>
                <a:gd name="connsiteY15-2488" fmla="*/ 2266279 h 4731184"/>
                <a:gd name="connsiteX16-2489" fmla="*/ 3509971 w 3523460"/>
                <a:gd name="connsiteY16-2490" fmla="*/ 2162913 h 4731184"/>
                <a:gd name="connsiteX17-2491" fmla="*/ 2778451 w 3523460"/>
                <a:gd name="connsiteY17-2492" fmla="*/ 2942140 h 4731184"/>
                <a:gd name="connsiteX18-2493" fmla="*/ 2118493 w 3523460"/>
                <a:gd name="connsiteY18-2494" fmla="*/ 4007615 h 4731184"/>
                <a:gd name="connsiteX19-2495" fmla="*/ 2229811 w 3523460"/>
                <a:gd name="connsiteY19-2496" fmla="*/ 4731184 h 4731184"/>
                <a:gd name="connsiteX20-2497" fmla="*/ 830382 w 3523460"/>
                <a:gd name="connsiteY20-2498" fmla="*/ 4731184 h 4731184"/>
                <a:gd name="connsiteX0-2499" fmla="*/ 830382 w 3523460"/>
                <a:gd name="connsiteY0-2500" fmla="*/ 4731184 h 4731184"/>
                <a:gd name="connsiteX1-2501" fmla="*/ 870139 w 3523460"/>
                <a:gd name="connsiteY1-2502" fmla="*/ 4095081 h 4731184"/>
                <a:gd name="connsiteX2-2503" fmla="*/ 432816 w 3523460"/>
                <a:gd name="connsiteY2-2504" fmla="*/ 2274231 h 4731184"/>
                <a:gd name="connsiteX3-2505" fmla="*/ 75008 w 3523460"/>
                <a:gd name="connsiteY3-2506" fmla="*/ 970217 h 4731184"/>
                <a:gd name="connsiteX4-2507" fmla="*/ 750867 w 3523460"/>
                <a:gd name="connsiteY4-2508" fmla="*/ 2107253 h 4731184"/>
                <a:gd name="connsiteX5-2509" fmla="*/ 838333 w 3523460"/>
                <a:gd name="connsiteY5-2510" fmla="*/ 2035692 h 4731184"/>
                <a:gd name="connsiteX6-2511" fmla="*/ 711112 w 3523460"/>
                <a:gd name="connsiteY6-2512" fmla="*/ 214843 h 4731184"/>
                <a:gd name="connsiteX7-2513" fmla="*/ 1204092 w 3523460"/>
                <a:gd name="connsiteY7-2514" fmla="*/ 1773298 h 4731184"/>
                <a:gd name="connsiteX8-2515" fmla="*/ 1275655 w 3523460"/>
                <a:gd name="connsiteY8-2516" fmla="*/ 1765347 h 4731184"/>
                <a:gd name="connsiteX9-2517" fmla="*/ 1458534 w 3523460"/>
                <a:gd name="connsiteY9-2518" fmla="*/ 158 h 4731184"/>
                <a:gd name="connsiteX10-2519" fmla="*/ 1705024 w 3523460"/>
                <a:gd name="connsiteY10-2520" fmla="*/ 1813054 h 4731184"/>
                <a:gd name="connsiteX11-2521" fmla="*/ 1816344 w 3523460"/>
                <a:gd name="connsiteY11-2522" fmla="*/ 1868715 h 4731184"/>
                <a:gd name="connsiteX12-2523" fmla="*/ 2492205 w 3523460"/>
                <a:gd name="connsiteY12-2524" fmla="*/ 334113 h 4731184"/>
                <a:gd name="connsiteX13-2525" fmla="*/ 2221860 w 3523460"/>
                <a:gd name="connsiteY13-2526" fmla="*/ 2011839 h 4731184"/>
                <a:gd name="connsiteX14-2527" fmla="*/ 2325227 w 3523460"/>
                <a:gd name="connsiteY14-2528" fmla="*/ 2711553 h 4731184"/>
                <a:gd name="connsiteX15-2529" fmla="*/ 2762549 w 3523460"/>
                <a:gd name="connsiteY15-2530" fmla="*/ 2266279 h 4731184"/>
                <a:gd name="connsiteX16-2531" fmla="*/ 3509971 w 3523460"/>
                <a:gd name="connsiteY16-2532" fmla="*/ 2162913 h 4731184"/>
                <a:gd name="connsiteX17-2533" fmla="*/ 2778451 w 3523460"/>
                <a:gd name="connsiteY17-2534" fmla="*/ 2942140 h 4731184"/>
                <a:gd name="connsiteX18-2535" fmla="*/ 2118493 w 3523460"/>
                <a:gd name="connsiteY18-2536" fmla="*/ 4007615 h 4731184"/>
                <a:gd name="connsiteX19-2537" fmla="*/ 2229811 w 3523460"/>
                <a:gd name="connsiteY19-2538" fmla="*/ 4731184 h 4731184"/>
                <a:gd name="connsiteX20-2539" fmla="*/ 830382 w 3523460"/>
                <a:gd name="connsiteY20-2540" fmla="*/ 4731184 h 4731184"/>
                <a:gd name="connsiteX0-2541" fmla="*/ 830382 w 3523460"/>
                <a:gd name="connsiteY0-2542" fmla="*/ 4731184 h 4731184"/>
                <a:gd name="connsiteX1-2543" fmla="*/ 870139 w 3523460"/>
                <a:gd name="connsiteY1-2544" fmla="*/ 4095081 h 4731184"/>
                <a:gd name="connsiteX2-2545" fmla="*/ 432816 w 3523460"/>
                <a:gd name="connsiteY2-2546" fmla="*/ 2274231 h 4731184"/>
                <a:gd name="connsiteX3-2547" fmla="*/ 75008 w 3523460"/>
                <a:gd name="connsiteY3-2548" fmla="*/ 970217 h 4731184"/>
                <a:gd name="connsiteX4-2549" fmla="*/ 750867 w 3523460"/>
                <a:gd name="connsiteY4-2550" fmla="*/ 2107253 h 4731184"/>
                <a:gd name="connsiteX5-2551" fmla="*/ 838333 w 3523460"/>
                <a:gd name="connsiteY5-2552" fmla="*/ 2035692 h 4731184"/>
                <a:gd name="connsiteX6-2553" fmla="*/ 711112 w 3523460"/>
                <a:gd name="connsiteY6-2554" fmla="*/ 214843 h 4731184"/>
                <a:gd name="connsiteX7-2555" fmla="*/ 1204092 w 3523460"/>
                <a:gd name="connsiteY7-2556" fmla="*/ 1773298 h 4731184"/>
                <a:gd name="connsiteX8-2557" fmla="*/ 1275655 w 3523460"/>
                <a:gd name="connsiteY8-2558" fmla="*/ 1765347 h 4731184"/>
                <a:gd name="connsiteX9-2559" fmla="*/ 1458534 w 3523460"/>
                <a:gd name="connsiteY9-2560" fmla="*/ 158 h 4731184"/>
                <a:gd name="connsiteX10-2561" fmla="*/ 1705024 w 3523460"/>
                <a:gd name="connsiteY10-2562" fmla="*/ 1813054 h 4731184"/>
                <a:gd name="connsiteX11-2563" fmla="*/ 1816344 w 3523460"/>
                <a:gd name="connsiteY11-2564" fmla="*/ 1868715 h 4731184"/>
                <a:gd name="connsiteX12-2565" fmla="*/ 2492205 w 3523460"/>
                <a:gd name="connsiteY12-2566" fmla="*/ 334113 h 4731184"/>
                <a:gd name="connsiteX13-2567" fmla="*/ 2221860 w 3523460"/>
                <a:gd name="connsiteY13-2568" fmla="*/ 2011839 h 4731184"/>
                <a:gd name="connsiteX14-2569" fmla="*/ 2325227 w 3523460"/>
                <a:gd name="connsiteY14-2570" fmla="*/ 2711553 h 4731184"/>
                <a:gd name="connsiteX15-2571" fmla="*/ 2762549 w 3523460"/>
                <a:gd name="connsiteY15-2572" fmla="*/ 2266279 h 4731184"/>
                <a:gd name="connsiteX16-2573" fmla="*/ 3509971 w 3523460"/>
                <a:gd name="connsiteY16-2574" fmla="*/ 2162913 h 4731184"/>
                <a:gd name="connsiteX17-2575" fmla="*/ 2778451 w 3523460"/>
                <a:gd name="connsiteY17-2576" fmla="*/ 2942140 h 4731184"/>
                <a:gd name="connsiteX18-2577" fmla="*/ 2118493 w 3523460"/>
                <a:gd name="connsiteY18-2578" fmla="*/ 4007615 h 4731184"/>
                <a:gd name="connsiteX19-2579" fmla="*/ 2229811 w 3523460"/>
                <a:gd name="connsiteY19-2580" fmla="*/ 4731184 h 4731184"/>
                <a:gd name="connsiteX20-2581" fmla="*/ 830382 w 3523460"/>
                <a:gd name="connsiteY20-2582" fmla="*/ 4731184 h 4731184"/>
                <a:gd name="connsiteX0-2583" fmla="*/ 830382 w 3523460"/>
                <a:gd name="connsiteY0-2584" fmla="*/ 4731176 h 4731176"/>
                <a:gd name="connsiteX1-2585" fmla="*/ 870139 w 3523460"/>
                <a:gd name="connsiteY1-2586" fmla="*/ 4095073 h 4731176"/>
                <a:gd name="connsiteX2-2587" fmla="*/ 432816 w 3523460"/>
                <a:gd name="connsiteY2-2588" fmla="*/ 2274223 h 4731176"/>
                <a:gd name="connsiteX3-2589" fmla="*/ 75008 w 3523460"/>
                <a:gd name="connsiteY3-2590" fmla="*/ 970209 h 4731176"/>
                <a:gd name="connsiteX4-2591" fmla="*/ 750867 w 3523460"/>
                <a:gd name="connsiteY4-2592" fmla="*/ 2107245 h 4731176"/>
                <a:gd name="connsiteX5-2593" fmla="*/ 838333 w 3523460"/>
                <a:gd name="connsiteY5-2594" fmla="*/ 2035684 h 4731176"/>
                <a:gd name="connsiteX6-2595" fmla="*/ 711112 w 3523460"/>
                <a:gd name="connsiteY6-2596" fmla="*/ 214835 h 4731176"/>
                <a:gd name="connsiteX7-2597" fmla="*/ 1204092 w 3523460"/>
                <a:gd name="connsiteY7-2598" fmla="*/ 1773290 h 4731176"/>
                <a:gd name="connsiteX8-2599" fmla="*/ 1339265 w 3523460"/>
                <a:gd name="connsiteY8-2600" fmla="*/ 1828949 h 4731176"/>
                <a:gd name="connsiteX9-2601" fmla="*/ 1458534 w 3523460"/>
                <a:gd name="connsiteY9-2602" fmla="*/ 150 h 4731176"/>
                <a:gd name="connsiteX10-2603" fmla="*/ 1705024 w 3523460"/>
                <a:gd name="connsiteY10-2604" fmla="*/ 1813046 h 4731176"/>
                <a:gd name="connsiteX11-2605" fmla="*/ 1816344 w 3523460"/>
                <a:gd name="connsiteY11-2606" fmla="*/ 1868707 h 4731176"/>
                <a:gd name="connsiteX12-2607" fmla="*/ 2492205 w 3523460"/>
                <a:gd name="connsiteY12-2608" fmla="*/ 334105 h 4731176"/>
                <a:gd name="connsiteX13-2609" fmla="*/ 2221860 w 3523460"/>
                <a:gd name="connsiteY13-2610" fmla="*/ 2011831 h 4731176"/>
                <a:gd name="connsiteX14-2611" fmla="*/ 2325227 w 3523460"/>
                <a:gd name="connsiteY14-2612" fmla="*/ 2711545 h 4731176"/>
                <a:gd name="connsiteX15-2613" fmla="*/ 2762549 w 3523460"/>
                <a:gd name="connsiteY15-2614" fmla="*/ 2266271 h 4731176"/>
                <a:gd name="connsiteX16-2615" fmla="*/ 3509971 w 3523460"/>
                <a:gd name="connsiteY16-2616" fmla="*/ 2162905 h 4731176"/>
                <a:gd name="connsiteX17-2617" fmla="*/ 2778451 w 3523460"/>
                <a:gd name="connsiteY17-2618" fmla="*/ 2942132 h 4731176"/>
                <a:gd name="connsiteX18-2619" fmla="*/ 2118493 w 3523460"/>
                <a:gd name="connsiteY18-2620" fmla="*/ 4007607 h 4731176"/>
                <a:gd name="connsiteX19-2621" fmla="*/ 2229811 w 3523460"/>
                <a:gd name="connsiteY19-2622" fmla="*/ 4731176 h 4731176"/>
                <a:gd name="connsiteX20-2623" fmla="*/ 830382 w 3523460"/>
                <a:gd name="connsiteY20-2624" fmla="*/ 4731176 h 4731176"/>
                <a:gd name="connsiteX0-2625" fmla="*/ 830382 w 3523460"/>
                <a:gd name="connsiteY0-2626" fmla="*/ 4731176 h 4731176"/>
                <a:gd name="connsiteX1-2627" fmla="*/ 870139 w 3523460"/>
                <a:gd name="connsiteY1-2628" fmla="*/ 4095073 h 4731176"/>
                <a:gd name="connsiteX2-2629" fmla="*/ 432816 w 3523460"/>
                <a:gd name="connsiteY2-2630" fmla="*/ 2274223 h 4731176"/>
                <a:gd name="connsiteX3-2631" fmla="*/ 75008 w 3523460"/>
                <a:gd name="connsiteY3-2632" fmla="*/ 970209 h 4731176"/>
                <a:gd name="connsiteX4-2633" fmla="*/ 750867 w 3523460"/>
                <a:gd name="connsiteY4-2634" fmla="*/ 2107245 h 4731176"/>
                <a:gd name="connsiteX5-2635" fmla="*/ 838333 w 3523460"/>
                <a:gd name="connsiteY5-2636" fmla="*/ 2035684 h 4731176"/>
                <a:gd name="connsiteX6-2637" fmla="*/ 711112 w 3523460"/>
                <a:gd name="connsiteY6-2638" fmla="*/ 214835 h 4731176"/>
                <a:gd name="connsiteX7-2639" fmla="*/ 1235897 w 3523460"/>
                <a:gd name="connsiteY7-2640" fmla="*/ 1868706 h 4731176"/>
                <a:gd name="connsiteX8-2641" fmla="*/ 1339265 w 3523460"/>
                <a:gd name="connsiteY8-2642" fmla="*/ 1828949 h 4731176"/>
                <a:gd name="connsiteX9-2643" fmla="*/ 1458534 w 3523460"/>
                <a:gd name="connsiteY9-2644" fmla="*/ 150 h 4731176"/>
                <a:gd name="connsiteX10-2645" fmla="*/ 1705024 w 3523460"/>
                <a:gd name="connsiteY10-2646" fmla="*/ 1813046 h 4731176"/>
                <a:gd name="connsiteX11-2647" fmla="*/ 1816344 w 3523460"/>
                <a:gd name="connsiteY11-2648" fmla="*/ 1868707 h 4731176"/>
                <a:gd name="connsiteX12-2649" fmla="*/ 2492205 w 3523460"/>
                <a:gd name="connsiteY12-2650" fmla="*/ 334105 h 4731176"/>
                <a:gd name="connsiteX13-2651" fmla="*/ 2221860 w 3523460"/>
                <a:gd name="connsiteY13-2652" fmla="*/ 2011831 h 4731176"/>
                <a:gd name="connsiteX14-2653" fmla="*/ 2325227 w 3523460"/>
                <a:gd name="connsiteY14-2654" fmla="*/ 2711545 h 4731176"/>
                <a:gd name="connsiteX15-2655" fmla="*/ 2762549 w 3523460"/>
                <a:gd name="connsiteY15-2656" fmla="*/ 2266271 h 4731176"/>
                <a:gd name="connsiteX16-2657" fmla="*/ 3509971 w 3523460"/>
                <a:gd name="connsiteY16-2658" fmla="*/ 2162905 h 4731176"/>
                <a:gd name="connsiteX17-2659" fmla="*/ 2778451 w 3523460"/>
                <a:gd name="connsiteY17-2660" fmla="*/ 2942132 h 4731176"/>
                <a:gd name="connsiteX18-2661" fmla="*/ 2118493 w 3523460"/>
                <a:gd name="connsiteY18-2662" fmla="*/ 4007607 h 4731176"/>
                <a:gd name="connsiteX19-2663" fmla="*/ 2229811 w 3523460"/>
                <a:gd name="connsiteY19-2664" fmla="*/ 4731176 h 4731176"/>
                <a:gd name="connsiteX20-2665" fmla="*/ 830382 w 3523460"/>
                <a:gd name="connsiteY20-2666" fmla="*/ 4731176 h 4731176"/>
                <a:gd name="connsiteX0-2667" fmla="*/ 830382 w 3523460"/>
                <a:gd name="connsiteY0-2668" fmla="*/ 4731176 h 4731176"/>
                <a:gd name="connsiteX1-2669" fmla="*/ 870139 w 3523460"/>
                <a:gd name="connsiteY1-2670" fmla="*/ 4095073 h 4731176"/>
                <a:gd name="connsiteX2-2671" fmla="*/ 432816 w 3523460"/>
                <a:gd name="connsiteY2-2672" fmla="*/ 2274223 h 4731176"/>
                <a:gd name="connsiteX3-2673" fmla="*/ 75008 w 3523460"/>
                <a:gd name="connsiteY3-2674" fmla="*/ 970209 h 4731176"/>
                <a:gd name="connsiteX4-2675" fmla="*/ 750867 w 3523460"/>
                <a:gd name="connsiteY4-2676" fmla="*/ 2107245 h 4731176"/>
                <a:gd name="connsiteX5-2677" fmla="*/ 838333 w 3523460"/>
                <a:gd name="connsiteY5-2678" fmla="*/ 2035684 h 4731176"/>
                <a:gd name="connsiteX6-2679" fmla="*/ 711112 w 3523460"/>
                <a:gd name="connsiteY6-2680" fmla="*/ 214835 h 4731176"/>
                <a:gd name="connsiteX7-2681" fmla="*/ 1235897 w 3523460"/>
                <a:gd name="connsiteY7-2682" fmla="*/ 1868706 h 4731176"/>
                <a:gd name="connsiteX8-2683" fmla="*/ 1339265 w 3523460"/>
                <a:gd name="connsiteY8-2684" fmla="*/ 1828949 h 4731176"/>
                <a:gd name="connsiteX9-2685" fmla="*/ 1458534 w 3523460"/>
                <a:gd name="connsiteY9-2686" fmla="*/ 150 h 4731176"/>
                <a:gd name="connsiteX10-2687" fmla="*/ 1705024 w 3523460"/>
                <a:gd name="connsiteY10-2688" fmla="*/ 1813046 h 4731176"/>
                <a:gd name="connsiteX11-2689" fmla="*/ 1816344 w 3523460"/>
                <a:gd name="connsiteY11-2690" fmla="*/ 1868707 h 4731176"/>
                <a:gd name="connsiteX12-2691" fmla="*/ 2492205 w 3523460"/>
                <a:gd name="connsiteY12-2692" fmla="*/ 334105 h 4731176"/>
                <a:gd name="connsiteX13-2693" fmla="*/ 2221860 w 3523460"/>
                <a:gd name="connsiteY13-2694" fmla="*/ 2011831 h 4731176"/>
                <a:gd name="connsiteX14-2695" fmla="*/ 2325227 w 3523460"/>
                <a:gd name="connsiteY14-2696" fmla="*/ 2711545 h 4731176"/>
                <a:gd name="connsiteX15-2697" fmla="*/ 2762549 w 3523460"/>
                <a:gd name="connsiteY15-2698" fmla="*/ 2266271 h 4731176"/>
                <a:gd name="connsiteX16-2699" fmla="*/ 3509971 w 3523460"/>
                <a:gd name="connsiteY16-2700" fmla="*/ 2162905 h 4731176"/>
                <a:gd name="connsiteX17-2701" fmla="*/ 2778451 w 3523460"/>
                <a:gd name="connsiteY17-2702" fmla="*/ 2942132 h 4731176"/>
                <a:gd name="connsiteX18-2703" fmla="*/ 2118493 w 3523460"/>
                <a:gd name="connsiteY18-2704" fmla="*/ 4007607 h 4731176"/>
                <a:gd name="connsiteX19-2705" fmla="*/ 2229811 w 3523460"/>
                <a:gd name="connsiteY19-2706" fmla="*/ 4731176 h 4731176"/>
                <a:gd name="connsiteX20-2707" fmla="*/ 830382 w 3523460"/>
                <a:gd name="connsiteY20-2708" fmla="*/ 4731176 h 4731176"/>
                <a:gd name="connsiteX0-2709" fmla="*/ 830382 w 3523460"/>
                <a:gd name="connsiteY0-2710" fmla="*/ 4731174 h 4731174"/>
                <a:gd name="connsiteX1-2711" fmla="*/ 870139 w 3523460"/>
                <a:gd name="connsiteY1-2712" fmla="*/ 4095071 h 4731174"/>
                <a:gd name="connsiteX2-2713" fmla="*/ 432816 w 3523460"/>
                <a:gd name="connsiteY2-2714" fmla="*/ 2274221 h 4731174"/>
                <a:gd name="connsiteX3-2715" fmla="*/ 75008 w 3523460"/>
                <a:gd name="connsiteY3-2716" fmla="*/ 970207 h 4731174"/>
                <a:gd name="connsiteX4-2717" fmla="*/ 750867 w 3523460"/>
                <a:gd name="connsiteY4-2718" fmla="*/ 2107243 h 4731174"/>
                <a:gd name="connsiteX5-2719" fmla="*/ 838333 w 3523460"/>
                <a:gd name="connsiteY5-2720" fmla="*/ 2035682 h 4731174"/>
                <a:gd name="connsiteX6-2721" fmla="*/ 711112 w 3523460"/>
                <a:gd name="connsiteY6-2722" fmla="*/ 214833 h 4731174"/>
                <a:gd name="connsiteX7-2723" fmla="*/ 1235897 w 3523460"/>
                <a:gd name="connsiteY7-2724" fmla="*/ 1868704 h 4731174"/>
                <a:gd name="connsiteX8-2725" fmla="*/ 1339265 w 3523460"/>
                <a:gd name="connsiteY8-2726" fmla="*/ 1828947 h 4731174"/>
                <a:gd name="connsiteX9-2727" fmla="*/ 1458534 w 3523460"/>
                <a:gd name="connsiteY9-2728" fmla="*/ 148 h 4731174"/>
                <a:gd name="connsiteX10-2729" fmla="*/ 1705024 w 3523460"/>
                <a:gd name="connsiteY10-2730" fmla="*/ 1813044 h 4731174"/>
                <a:gd name="connsiteX11-2731" fmla="*/ 1816344 w 3523460"/>
                <a:gd name="connsiteY11-2732" fmla="*/ 1868705 h 4731174"/>
                <a:gd name="connsiteX12-2733" fmla="*/ 2492205 w 3523460"/>
                <a:gd name="connsiteY12-2734" fmla="*/ 334103 h 4731174"/>
                <a:gd name="connsiteX13-2735" fmla="*/ 2221860 w 3523460"/>
                <a:gd name="connsiteY13-2736" fmla="*/ 2011829 h 4731174"/>
                <a:gd name="connsiteX14-2737" fmla="*/ 2325227 w 3523460"/>
                <a:gd name="connsiteY14-2738" fmla="*/ 2711543 h 4731174"/>
                <a:gd name="connsiteX15-2739" fmla="*/ 2762549 w 3523460"/>
                <a:gd name="connsiteY15-2740" fmla="*/ 2266269 h 4731174"/>
                <a:gd name="connsiteX16-2741" fmla="*/ 3509971 w 3523460"/>
                <a:gd name="connsiteY16-2742" fmla="*/ 2162903 h 4731174"/>
                <a:gd name="connsiteX17-2743" fmla="*/ 2778451 w 3523460"/>
                <a:gd name="connsiteY17-2744" fmla="*/ 2942130 h 4731174"/>
                <a:gd name="connsiteX18-2745" fmla="*/ 2118493 w 3523460"/>
                <a:gd name="connsiteY18-2746" fmla="*/ 4007605 h 4731174"/>
                <a:gd name="connsiteX19-2747" fmla="*/ 2229811 w 3523460"/>
                <a:gd name="connsiteY19-2748" fmla="*/ 4731174 h 4731174"/>
                <a:gd name="connsiteX20-2749" fmla="*/ 830382 w 3523460"/>
                <a:gd name="connsiteY20-2750" fmla="*/ 4731174 h 4731174"/>
                <a:gd name="connsiteX0-2751" fmla="*/ 830382 w 3523460"/>
                <a:gd name="connsiteY0-2752" fmla="*/ 4731174 h 4731174"/>
                <a:gd name="connsiteX1-2753" fmla="*/ 870139 w 3523460"/>
                <a:gd name="connsiteY1-2754" fmla="*/ 4095071 h 4731174"/>
                <a:gd name="connsiteX2-2755" fmla="*/ 432816 w 3523460"/>
                <a:gd name="connsiteY2-2756" fmla="*/ 2274221 h 4731174"/>
                <a:gd name="connsiteX3-2757" fmla="*/ 75008 w 3523460"/>
                <a:gd name="connsiteY3-2758" fmla="*/ 970207 h 4731174"/>
                <a:gd name="connsiteX4-2759" fmla="*/ 750867 w 3523460"/>
                <a:gd name="connsiteY4-2760" fmla="*/ 2107243 h 4731174"/>
                <a:gd name="connsiteX5-2761" fmla="*/ 838333 w 3523460"/>
                <a:gd name="connsiteY5-2762" fmla="*/ 2035682 h 4731174"/>
                <a:gd name="connsiteX6-2763" fmla="*/ 711112 w 3523460"/>
                <a:gd name="connsiteY6-2764" fmla="*/ 214833 h 4731174"/>
                <a:gd name="connsiteX7-2765" fmla="*/ 1235897 w 3523460"/>
                <a:gd name="connsiteY7-2766" fmla="*/ 1868704 h 4731174"/>
                <a:gd name="connsiteX8-2767" fmla="*/ 1339265 w 3523460"/>
                <a:gd name="connsiteY8-2768" fmla="*/ 1828947 h 4731174"/>
                <a:gd name="connsiteX9-2769" fmla="*/ 1458534 w 3523460"/>
                <a:gd name="connsiteY9-2770" fmla="*/ 148 h 4731174"/>
                <a:gd name="connsiteX10-2771" fmla="*/ 1705024 w 3523460"/>
                <a:gd name="connsiteY10-2772" fmla="*/ 1813044 h 4731174"/>
                <a:gd name="connsiteX11-2773" fmla="*/ 1816344 w 3523460"/>
                <a:gd name="connsiteY11-2774" fmla="*/ 1868705 h 4731174"/>
                <a:gd name="connsiteX12-2775" fmla="*/ 2492205 w 3523460"/>
                <a:gd name="connsiteY12-2776" fmla="*/ 334103 h 4731174"/>
                <a:gd name="connsiteX13-2777" fmla="*/ 2221860 w 3523460"/>
                <a:gd name="connsiteY13-2778" fmla="*/ 2011829 h 4731174"/>
                <a:gd name="connsiteX14-2779" fmla="*/ 2325227 w 3523460"/>
                <a:gd name="connsiteY14-2780" fmla="*/ 2711543 h 4731174"/>
                <a:gd name="connsiteX15-2781" fmla="*/ 2762549 w 3523460"/>
                <a:gd name="connsiteY15-2782" fmla="*/ 2266269 h 4731174"/>
                <a:gd name="connsiteX16-2783" fmla="*/ 3509971 w 3523460"/>
                <a:gd name="connsiteY16-2784" fmla="*/ 2162903 h 4731174"/>
                <a:gd name="connsiteX17-2785" fmla="*/ 2778451 w 3523460"/>
                <a:gd name="connsiteY17-2786" fmla="*/ 2942130 h 4731174"/>
                <a:gd name="connsiteX18-2787" fmla="*/ 2118493 w 3523460"/>
                <a:gd name="connsiteY18-2788" fmla="*/ 4007605 h 4731174"/>
                <a:gd name="connsiteX19-2789" fmla="*/ 2229811 w 3523460"/>
                <a:gd name="connsiteY19-2790" fmla="*/ 4731174 h 4731174"/>
                <a:gd name="connsiteX20-2791" fmla="*/ 830382 w 3523460"/>
                <a:gd name="connsiteY20-2792" fmla="*/ 4731174 h 4731174"/>
                <a:gd name="connsiteX0-2793" fmla="*/ 830382 w 3523460"/>
                <a:gd name="connsiteY0-2794" fmla="*/ 4731172 h 4731172"/>
                <a:gd name="connsiteX1-2795" fmla="*/ 870139 w 3523460"/>
                <a:gd name="connsiteY1-2796" fmla="*/ 4095069 h 4731172"/>
                <a:gd name="connsiteX2-2797" fmla="*/ 432816 w 3523460"/>
                <a:gd name="connsiteY2-2798" fmla="*/ 2274219 h 4731172"/>
                <a:gd name="connsiteX3-2799" fmla="*/ 75008 w 3523460"/>
                <a:gd name="connsiteY3-2800" fmla="*/ 970205 h 4731172"/>
                <a:gd name="connsiteX4-2801" fmla="*/ 750867 w 3523460"/>
                <a:gd name="connsiteY4-2802" fmla="*/ 2107241 h 4731172"/>
                <a:gd name="connsiteX5-2803" fmla="*/ 838333 w 3523460"/>
                <a:gd name="connsiteY5-2804" fmla="*/ 2035680 h 4731172"/>
                <a:gd name="connsiteX6-2805" fmla="*/ 711112 w 3523460"/>
                <a:gd name="connsiteY6-2806" fmla="*/ 214831 h 4731172"/>
                <a:gd name="connsiteX7-2807" fmla="*/ 1235897 w 3523460"/>
                <a:gd name="connsiteY7-2808" fmla="*/ 1868702 h 4731172"/>
                <a:gd name="connsiteX8-2809" fmla="*/ 1315411 w 3523460"/>
                <a:gd name="connsiteY8-2810" fmla="*/ 1852799 h 4731172"/>
                <a:gd name="connsiteX9-2811" fmla="*/ 1458534 w 3523460"/>
                <a:gd name="connsiteY9-2812" fmla="*/ 146 h 4731172"/>
                <a:gd name="connsiteX10-2813" fmla="*/ 1705024 w 3523460"/>
                <a:gd name="connsiteY10-2814" fmla="*/ 1813042 h 4731172"/>
                <a:gd name="connsiteX11-2815" fmla="*/ 1816344 w 3523460"/>
                <a:gd name="connsiteY11-2816" fmla="*/ 1868703 h 4731172"/>
                <a:gd name="connsiteX12-2817" fmla="*/ 2492205 w 3523460"/>
                <a:gd name="connsiteY12-2818" fmla="*/ 334101 h 4731172"/>
                <a:gd name="connsiteX13-2819" fmla="*/ 2221860 w 3523460"/>
                <a:gd name="connsiteY13-2820" fmla="*/ 2011827 h 4731172"/>
                <a:gd name="connsiteX14-2821" fmla="*/ 2325227 w 3523460"/>
                <a:gd name="connsiteY14-2822" fmla="*/ 2711541 h 4731172"/>
                <a:gd name="connsiteX15-2823" fmla="*/ 2762549 w 3523460"/>
                <a:gd name="connsiteY15-2824" fmla="*/ 2266267 h 4731172"/>
                <a:gd name="connsiteX16-2825" fmla="*/ 3509971 w 3523460"/>
                <a:gd name="connsiteY16-2826" fmla="*/ 2162901 h 4731172"/>
                <a:gd name="connsiteX17-2827" fmla="*/ 2778451 w 3523460"/>
                <a:gd name="connsiteY17-2828" fmla="*/ 2942128 h 4731172"/>
                <a:gd name="connsiteX18-2829" fmla="*/ 2118493 w 3523460"/>
                <a:gd name="connsiteY18-2830" fmla="*/ 4007603 h 4731172"/>
                <a:gd name="connsiteX19-2831" fmla="*/ 2229811 w 3523460"/>
                <a:gd name="connsiteY19-2832" fmla="*/ 4731172 h 4731172"/>
                <a:gd name="connsiteX20-2833" fmla="*/ 830382 w 3523460"/>
                <a:gd name="connsiteY20-2834" fmla="*/ 4731172 h 4731172"/>
                <a:gd name="connsiteX0-2835" fmla="*/ 830382 w 3523460"/>
                <a:gd name="connsiteY0-2836" fmla="*/ 4731172 h 4731172"/>
                <a:gd name="connsiteX1-2837" fmla="*/ 870139 w 3523460"/>
                <a:gd name="connsiteY1-2838" fmla="*/ 4095069 h 4731172"/>
                <a:gd name="connsiteX2-2839" fmla="*/ 432816 w 3523460"/>
                <a:gd name="connsiteY2-2840" fmla="*/ 2274219 h 4731172"/>
                <a:gd name="connsiteX3-2841" fmla="*/ 75008 w 3523460"/>
                <a:gd name="connsiteY3-2842" fmla="*/ 970205 h 4731172"/>
                <a:gd name="connsiteX4-2843" fmla="*/ 750867 w 3523460"/>
                <a:gd name="connsiteY4-2844" fmla="*/ 2107241 h 4731172"/>
                <a:gd name="connsiteX5-2845" fmla="*/ 838333 w 3523460"/>
                <a:gd name="connsiteY5-2846" fmla="*/ 2035680 h 4731172"/>
                <a:gd name="connsiteX6-2847" fmla="*/ 711112 w 3523460"/>
                <a:gd name="connsiteY6-2848" fmla="*/ 214831 h 4731172"/>
                <a:gd name="connsiteX7-2849" fmla="*/ 1235897 w 3523460"/>
                <a:gd name="connsiteY7-2850" fmla="*/ 1868702 h 4731172"/>
                <a:gd name="connsiteX8-2851" fmla="*/ 1315411 w 3523460"/>
                <a:gd name="connsiteY8-2852" fmla="*/ 1852799 h 4731172"/>
                <a:gd name="connsiteX9-2853" fmla="*/ 1458534 w 3523460"/>
                <a:gd name="connsiteY9-2854" fmla="*/ 146 h 4731172"/>
                <a:gd name="connsiteX10-2855" fmla="*/ 1728878 w 3523460"/>
                <a:gd name="connsiteY10-2856" fmla="*/ 1828945 h 4731172"/>
                <a:gd name="connsiteX11-2857" fmla="*/ 1816344 w 3523460"/>
                <a:gd name="connsiteY11-2858" fmla="*/ 1868703 h 4731172"/>
                <a:gd name="connsiteX12-2859" fmla="*/ 2492205 w 3523460"/>
                <a:gd name="connsiteY12-2860" fmla="*/ 334101 h 4731172"/>
                <a:gd name="connsiteX13-2861" fmla="*/ 2221860 w 3523460"/>
                <a:gd name="connsiteY13-2862" fmla="*/ 2011827 h 4731172"/>
                <a:gd name="connsiteX14-2863" fmla="*/ 2325227 w 3523460"/>
                <a:gd name="connsiteY14-2864" fmla="*/ 2711541 h 4731172"/>
                <a:gd name="connsiteX15-2865" fmla="*/ 2762549 w 3523460"/>
                <a:gd name="connsiteY15-2866" fmla="*/ 2266267 h 4731172"/>
                <a:gd name="connsiteX16-2867" fmla="*/ 3509971 w 3523460"/>
                <a:gd name="connsiteY16-2868" fmla="*/ 2162901 h 4731172"/>
                <a:gd name="connsiteX17-2869" fmla="*/ 2778451 w 3523460"/>
                <a:gd name="connsiteY17-2870" fmla="*/ 2942128 h 4731172"/>
                <a:gd name="connsiteX18-2871" fmla="*/ 2118493 w 3523460"/>
                <a:gd name="connsiteY18-2872" fmla="*/ 4007603 h 4731172"/>
                <a:gd name="connsiteX19-2873" fmla="*/ 2229811 w 3523460"/>
                <a:gd name="connsiteY19-2874" fmla="*/ 4731172 h 4731172"/>
                <a:gd name="connsiteX20-2875" fmla="*/ 830382 w 3523460"/>
                <a:gd name="connsiteY20-2876" fmla="*/ 4731172 h 4731172"/>
                <a:gd name="connsiteX0-2877" fmla="*/ 830382 w 3523460"/>
                <a:gd name="connsiteY0-2878" fmla="*/ 4731172 h 4731172"/>
                <a:gd name="connsiteX1-2879" fmla="*/ 870139 w 3523460"/>
                <a:gd name="connsiteY1-2880" fmla="*/ 4095069 h 4731172"/>
                <a:gd name="connsiteX2-2881" fmla="*/ 432816 w 3523460"/>
                <a:gd name="connsiteY2-2882" fmla="*/ 2274219 h 4731172"/>
                <a:gd name="connsiteX3-2883" fmla="*/ 75008 w 3523460"/>
                <a:gd name="connsiteY3-2884" fmla="*/ 970205 h 4731172"/>
                <a:gd name="connsiteX4-2885" fmla="*/ 750867 w 3523460"/>
                <a:gd name="connsiteY4-2886" fmla="*/ 2107241 h 4731172"/>
                <a:gd name="connsiteX5-2887" fmla="*/ 838333 w 3523460"/>
                <a:gd name="connsiteY5-2888" fmla="*/ 2035680 h 4731172"/>
                <a:gd name="connsiteX6-2889" fmla="*/ 711112 w 3523460"/>
                <a:gd name="connsiteY6-2890" fmla="*/ 214831 h 4731172"/>
                <a:gd name="connsiteX7-2891" fmla="*/ 1235897 w 3523460"/>
                <a:gd name="connsiteY7-2892" fmla="*/ 1868702 h 4731172"/>
                <a:gd name="connsiteX8-2893" fmla="*/ 1315411 w 3523460"/>
                <a:gd name="connsiteY8-2894" fmla="*/ 1852799 h 4731172"/>
                <a:gd name="connsiteX9-2895" fmla="*/ 1458534 w 3523460"/>
                <a:gd name="connsiteY9-2896" fmla="*/ 146 h 4731172"/>
                <a:gd name="connsiteX10-2897" fmla="*/ 1728878 w 3523460"/>
                <a:gd name="connsiteY10-2898" fmla="*/ 1828945 h 4731172"/>
                <a:gd name="connsiteX11-2899" fmla="*/ 1816344 w 3523460"/>
                <a:gd name="connsiteY11-2900" fmla="*/ 1868703 h 4731172"/>
                <a:gd name="connsiteX12-2901" fmla="*/ 2492205 w 3523460"/>
                <a:gd name="connsiteY12-2902" fmla="*/ 334101 h 4731172"/>
                <a:gd name="connsiteX13-2903" fmla="*/ 2221860 w 3523460"/>
                <a:gd name="connsiteY13-2904" fmla="*/ 2011827 h 4731172"/>
                <a:gd name="connsiteX14-2905" fmla="*/ 2325227 w 3523460"/>
                <a:gd name="connsiteY14-2906" fmla="*/ 2711541 h 4731172"/>
                <a:gd name="connsiteX15-2907" fmla="*/ 2762549 w 3523460"/>
                <a:gd name="connsiteY15-2908" fmla="*/ 2266267 h 4731172"/>
                <a:gd name="connsiteX16-2909" fmla="*/ 3509971 w 3523460"/>
                <a:gd name="connsiteY16-2910" fmla="*/ 2162901 h 4731172"/>
                <a:gd name="connsiteX17-2911" fmla="*/ 2778451 w 3523460"/>
                <a:gd name="connsiteY17-2912" fmla="*/ 2942128 h 4731172"/>
                <a:gd name="connsiteX18-2913" fmla="*/ 2118493 w 3523460"/>
                <a:gd name="connsiteY18-2914" fmla="*/ 4007603 h 4731172"/>
                <a:gd name="connsiteX19-2915" fmla="*/ 2229811 w 3523460"/>
                <a:gd name="connsiteY19-2916" fmla="*/ 4731172 h 4731172"/>
                <a:gd name="connsiteX20-2917" fmla="*/ 830382 w 3523460"/>
                <a:gd name="connsiteY20-2918" fmla="*/ 4731172 h 4731172"/>
                <a:gd name="connsiteX0-2919" fmla="*/ 830382 w 3523460"/>
                <a:gd name="connsiteY0-2920" fmla="*/ 4731063 h 4731063"/>
                <a:gd name="connsiteX1-2921" fmla="*/ 870139 w 3523460"/>
                <a:gd name="connsiteY1-2922" fmla="*/ 4094960 h 4731063"/>
                <a:gd name="connsiteX2-2923" fmla="*/ 432816 w 3523460"/>
                <a:gd name="connsiteY2-2924" fmla="*/ 2274110 h 4731063"/>
                <a:gd name="connsiteX3-2925" fmla="*/ 75008 w 3523460"/>
                <a:gd name="connsiteY3-2926" fmla="*/ 970096 h 4731063"/>
                <a:gd name="connsiteX4-2927" fmla="*/ 750867 w 3523460"/>
                <a:gd name="connsiteY4-2928" fmla="*/ 2107132 h 4731063"/>
                <a:gd name="connsiteX5-2929" fmla="*/ 838333 w 3523460"/>
                <a:gd name="connsiteY5-2930" fmla="*/ 2035571 h 4731063"/>
                <a:gd name="connsiteX6-2931" fmla="*/ 711112 w 3523460"/>
                <a:gd name="connsiteY6-2932" fmla="*/ 214722 h 4731063"/>
                <a:gd name="connsiteX7-2933" fmla="*/ 1235897 w 3523460"/>
                <a:gd name="connsiteY7-2934" fmla="*/ 1868593 h 4731063"/>
                <a:gd name="connsiteX8-2935" fmla="*/ 1315411 w 3523460"/>
                <a:gd name="connsiteY8-2936" fmla="*/ 1852690 h 4731063"/>
                <a:gd name="connsiteX9-2937" fmla="*/ 1458534 w 3523460"/>
                <a:gd name="connsiteY9-2938" fmla="*/ 37 h 4731063"/>
                <a:gd name="connsiteX10-2939" fmla="*/ 1728878 w 3523460"/>
                <a:gd name="connsiteY10-2940" fmla="*/ 1828836 h 4731063"/>
                <a:gd name="connsiteX11-2941" fmla="*/ 1816344 w 3523460"/>
                <a:gd name="connsiteY11-2942" fmla="*/ 1868594 h 4731063"/>
                <a:gd name="connsiteX12-2943" fmla="*/ 2492205 w 3523460"/>
                <a:gd name="connsiteY12-2944" fmla="*/ 333992 h 4731063"/>
                <a:gd name="connsiteX13-2945" fmla="*/ 2221860 w 3523460"/>
                <a:gd name="connsiteY13-2946" fmla="*/ 2011718 h 4731063"/>
                <a:gd name="connsiteX14-2947" fmla="*/ 2325227 w 3523460"/>
                <a:gd name="connsiteY14-2948" fmla="*/ 2711432 h 4731063"/>
                <a:gd name="connsiteX15-2949" fmla="*/ 2762549 w 3523460"/>
                <a:gd name="connsiteY15-2950" fmla="*/ 2266158 h 4731063"/>
                <a:gd name="connsiteX16-2951" fmla="*/ 3509971 w 3523460"/>
                <a:gd name="connsiteY16-2952" fmla="*/ 2162792 h 4731063"/>
                <a:gd name="connsiteX17-2953" fmla="*/ 2778451 w 3523460"/>
                <a:gd name="connsiteY17-2954" fmla="*/ 2942019 h 4731063"/>
                <a:gd name="connsiteX18-2955" fmla="*/ 2118493 w 3523460"/>
                <a:gd name="connsiteY18-2956" fmla="*/ 4007494 h 4731063"/>
                <a:gd name="connsiteX19-2957" fmla="*/ 2229811 w 3523460"/>
                <a:gd name="connsiteY19-2958" fmla="*/ 4731063 h 4731063"/>
                <a:gd name="connsiteX20-2959" fmla="*/ 830382 w 3523460"/>
                <a:gd name="connsiteY20-2960" fmla="*/ 4731063 h 4731063"/>
                <a:gd name="connsiteX0-2961" fmla="*/ 830382 w 3523460"/>
                <a:gd name="connsiteY0-2962" fmla="*/ 4731063 h 4731063"/>
                <a:gd name="connsiteX1-2963" fmla="*/ 870139 w 3523460"/>
                <a:gd name="connsiteY1-2964" fmla="*/ 4094960 h 4731063"/>
                <a:gd name="connsiteX2-2965" fmla="*/ 432816 w 3523460"/>
                <a:gd name="connsiteY2-2966" fmla="*/ 2274110 h 4731063"/>
                <a:gd name="connsiteX3-2967" fmla="*/ 75008 w 3523460"/>
                <a:gd name="connsiteY3-2968" fmla="*/ 970096 h 4731063"/>
                <a:gd name="connsiteX4-2969" fmla="*/ 750867 w 3523460"/>
                <a:gd name="connsiteY4-2970" fmla="*/ 2107132 h 4731063"/>
                <a:gd name="connsiteX5-2971" fmla="*/ 838333 w 3523460"/>
                <a:gd name="connsiteY5-2972" fmla="*/ 2035571 h 4731063"/>
                <a:gd name="connsiteX6-2973" fmla="*/ 711112 w 3523460"/>
                <a:gd name="connsiteY6-2974" fmla="*/ 214722 h 4731063"/>
                <a:gd name="connsiteX7-2975" fmla="*/ 1235897 w 3523460"/>
                <a:gd name="connsiteY7-2976" fmla="*/ 1868593 h 4731063"/>
                <a:gd name="connsiteX8-2977" fmla="*/ 1315411 w 3523460"/>
                <a:gd name="connsiteY8-2978" fmla="*/ 1852690 h 4731063"/>
                <a:gd name="connsiteX9-2979" fmla="*/ 1458534 w 3523460"/>
                <a:gd name="connsiteY9-2980" fmla="*/ 37 h 4731063"/>
                <a:gd name="connsiteX10-2981" fmla="*/ 1728878 w 3523460"/>
                <a:gd name="connsiteY10-2982" fmla="*/ 1828836 h 4731063"/>
                <a:gd name="connsiteX11-2983" fmla="*/ 1816344 w 3523460"/>
                <a:gd name="connsiteY11-2984" fmla="*/ 1868594 h 4731063"/>
                <a:gd name="connsiteX12-2985" fmla="*/ 2492205 w 3523460"/>
                <a:gd name="connsiteY12-2986" fmla="*/ 333992 h 4731063"/>
                <a:gd name="connsiteX13-2987" fmla="*/ 2221860 w 3523460"/>
                <a:gd name="connsiteY13-2988" fmla="*/ 2011718 h 4731063"/>
                <a:gd name="connsiteX14-2989" fmla="*/ 2325227 w 3523460"/>
                <a:gd name="connsiteY14-2990" fmla="*/ 2711432 h 4731063"/>
                <a:gd name="connsiteX15-2991" fmla="*/ 2762549 w 3523460"/>
                <a:gd name="connsiteY15-2992" fmla="*/ 2266158 h 4731063"/>
                <a:gd name="connsiteX16-2993" fmla="*/ 3509971 w 3523460"/>
                <a:gd name="connsiteY16-2994" fmla="*/ 2162792 h 4731063"/>
                <a:gd name="connsiteX17-2995" fmla="*/ 2778451 w 3523460"/>
                <a:gd name="connsiteY17-2996" fmla="*/ 2942019 h 4731063"/>
                <a:gd name="connsiteX18-2997" fmla="*/ 2118493 w 3523460"/>
                <a:gd name="connsiteY18-2998" fmla="*/ 4007494 h 4731063"/>
                <a:gd name="connsiteX19-2999" fmla="*/ 2229811 w 3523460"/>
                <a:gd name="connsiteY19-3000" fmla="*/ 4731063 h 4731063"/>
                <a:gd name="connsiteX20-3001" fmla="*/ 830382 w 3523460"/>
                <a:gd name="connsiteY20-3002" fmla="*/ 4731063 h 4731063"/>
                <a:gd name="connsiteX0-3003" fmla="*/ 830382 w 3523460"/>
                <a:gd name="connsiteY0-3004" fmla="*/ 4731063 h 4731063"/>
                <a:gd name="connsiteX1-3005" fmla="*/ 870139 w 3523460"/>
                <a:gd name="connsiteY1-3006" fmla="*/ 4094960 h 4731063"/>
                <a:gd name="connsiteX2-3007" fmla="*/ 432816 w 3523460"/>
                <a:gd name="connsiteY2-3008" fmla="*/ 2274110 h 4731063"/>
                <a:gd name="connsiteX3-3009" fmla="*/ 75008 w 3523460"/>
                <a:gd name="connsiteY3-3010" fmla="*/ 970096 h 4731063"/>
                <a:gd name="connsiteX4-3011" fmla="*/ 750867 w 3523460"/>
                <a:gd name="connsiteY4-3012" fmla="*/ 2107132 h 4731063"/>
                <a:gd name="connsiteX5-3013" fmla="*/ 838333 w 3523460"/>
                <a:gd name="connsiteY5-3014" fmla="*/ 2035571 h 4731063"/>
                <a:gd name="connsiteX6-3015" fmla="*/ 711112 w 3523460"/>
                <a:gd name="connsiteY6-3016" fmla="*/ 214722 h 4731063"/>
                <a:gd name="connsiteX7-3017" fmla="*/ 1235897 w 3523460"/>
                <a:gd name="connsiteY7-3018" fmla="*/ 1868593 h 4731063"/>
                <a:gd name="connsiteX8-3019" fmla="*/ 1315411 w 3523460"/>
                <a:gd name="connsiteY8-3020" fmla="*/ 1852690 h 4731063"/>
                <a:gd name="connsiteX9-3021" fmla="*/ 1458534 w 3523460"/>
                <a:gd name="connsiteY9-3022" fmla="*/ 37 h 4731063"/>
                <a:gd name="connsiteX10-3023" fmla="*/ 1728878 w 3523460"/>
                <a:gd name="connsiteY10-3024" fmla="*/ 1828836 h 4731063"/>
                <a:gd name="connsiteX11-3025" fmla="*/ 1816344 w 3523460"/>
                <a:gd name="connsiteY11-3026" fmla="*/ 1868594 h 4731063"/>
                <a:gd name="connsiteX12-3027" fmla="*/ 2492205 w 3523460"/>
                <a:gd name="connsiteY12-3028" fmla="*/ 333992 h 4731063"/>
                <a:gd name="connsiteX13-3029" fmla="*/ 2221860 w 3523460"/>
                <a:gd name="connsiteY13-3030" fmla="*/ 2011718 h 4731063"/>
                <a:gd name="connsiteX14-3031" fmla="*/ 2325227 w 3523460"/>
                <a:gd name="connsiteY14-3032" fmla="*/ 2711432 h 4731063"/>
                <a:gd name="connsiteX15-3033" fmla="*/ 2762549 w 3523460"/>
                <a:gd name="connsiteY15-3034" fmla="*/ 2266158 h 4731063"/>
                <a:gd name="connsiteX16-3035" fmla="*/ 3509971 w 3523460"/>
                <a:gd name="connsiteY16-3036" fmla="*/ 2162792 h 4731063"/>
                <a:gd name="connsiteX17-3037" fmla="*/ 2778451 w 3523460"/>
                <a:gd name="connsiteY17-3038" fmla="*/ 2942019 h 4731063"/>
                <a:gd name="connsiteX18-3039" fmla="*/ 2118493 w 3523460"/>
                <a:gd name="connsiteY18-3040" fmla="*/ 4007494 h 4731063"/>
                <a:gd name="connsiteX19-3041" fmla="*/ 2229811 w 3523460"/>
                <a:gd name="connsiteY19-3042" fmla="*/ 4731063 h 4731063"/>
                <a:gd name="connsiteX20-3043" fmla="*/ 830382 w 3523460"/>
                <a:gd name="connsiteY20-3044" fmla="*/ 4731063 h 4731063"/>
                <a:gd name="connsiteX0-3045" fmla="*/ 830382 w 3523460"/>
                <a:gd name="connsiteY0-3046" fmla="*/ 4731063 h 4731063"/>
                <a:gd name="connsiteX1-3047" fmla="*/ 870139 w 3523460"/>
                <a:gd name="connsiteY1-3048" fmla="*/ 4094960 h 4731063"/>
                <a:gd name="connsiteX2-3049" fmla="*/ 432816 w 3523460"/>
                <a:gd name="connsiteY2-3050" fmla="*/ 2274110 h 4731063"/>
                <a:gd name="connsiteX3-3051" fmla="*/ 75008 w 3523460"/>
                <a:gd name="connsiteY3-3052" fmla="*/ 970096 h 4731063"/>
                <a:gd name="connsiteX4-3053" fmla="*/ 750867 w 3523460"/>
                <a:gd name="connsiteY4-3054" fmla="*/ 2107132 h 4731063"/>
                <a:gd name="connsiteX5-3055" fmla="*/ 838333 w 3523460"/>
                <a:gd name="connsiteY5-3056" fmla="*/ 2035571 h 4731063"/>
                <a:gd name="connsiteX6-3057" fmla="*/ 711112 w 3523460"/>
                <a:gd name="connsiteY6-3058" fmla="*/ 214722 h 4731063"/>
                <a:gd name="connsiteX7-3059" fmla="*/ 1235897 w 3523460"/>
                <a:gd name="connsiteY7-3060" fmla="*/ 1868593 h 4731063"/>
                <a:gd name="connsiteX8-3061" fmla="*/ 1315411 w 3523460"/>
                <a:gd name="connsiteY8-3062" fmla="*/ 1852690 h 4731063"/>
                <a:gd name="connsiteX9-3063" fmla="*/ 1458534 w 3523460"/>
                <a:gd name="connsiteY9-3064" fmla="*/ 37 h 4731063"/>
                <a:gd name="connsiteX10-3065" fmla="*/ 1728878 w 3523460"/>
                <a:gd name="connsiteY10-3066" fmla="*/ 1828836 h 4731063"/>
                <a:gd name="connsiteX11-3067" fmla="*/ 1816344 w 3523460"/>
                <a:gd name="connsiteY11-3068" fmla="*/ 1868594 h 4731063"/>
                <a:gd name="connsiteX12-3069" fmla="*/ 2492205 w 3523460"/>
                <a:gd name="connsiteY12-3070" fmla="*/ 333992 h 4731063"/>
                <a:gd name="connsiteX13-3071" fmla="*/ 2221860 w 3523460"/>
                <a:gd name="connsiteY13-3072" fmla="*/ 2011718 h 4731063"/>
                <a:gd name="connsiteX14-3073" fmla="*/ 2325227 w 3523460"/>
                <a:gd name="connsiteY14-3074" fmla="*/ 2711432 h 4731063"/>
                <a:gd name="connsiteX15-3075" fmla="*/ 2762549 w 3523460"/>
                <a:gd name="connsiteY15-3076" fmla="*/ 2266158 h 4731063"/>
                <a:gd name="connsiteX16-3077" fmla="*/ 3509971 w 3523460"/>
                <a:gd name="connsiteY16-3078" fmla="*/ 2162792 h 4731063"/>
                <a:gd name="connsiteX17-3079" fmla="*/ 2778451 w 3523460"/>
                <a:gd name="connsiteY17-3080" fmla="*/ 2942019 h 4731063"/>
                <a:gd name="connsiteX18-3081" fmla="*/ 2118493 w 3523460"/>
                <a:gd name="connsiteY18-3082" fmla="*/ 4007494 h 4731063"/>
                <a:gd name="connsiteX19-3083" fmla="*/ 2229811 w 3523460"/>
                <a:gd name="connsiteY19-3084" fmla="*/ 4731063 h 4731063"/>
                <a:gd name="connsiteX20-3085" fmla="*/ 830382 w 3523460"/>
                <a:gd name="connsiteY20-3086" fmla="*/ 4731063 h 4731063"/>
                <a:gd name="connsiteX0-3087" fmla="*/ 727477 w 3523460"/>
                <a:gd name="connsiteY0-3088" fmla="*/ 5951236 h 5951236"/>
                <a:gd name="connsiteX1-3089" fmla="*/ 870139 w 3523460"/>
                <a:gd name="connsiteY1-3090" fmla="*/ 4094960 h 5951236"/>
                <a:gd name="connsiteX2-3091" fmla="*/ 432816 w 3523460"/>
                <a:gd name="connsiteY2-3092" fmla="*/ 2274110 h 5951236"/>
                <a:gd name="connsiteX3-3093" fmla="*/ 75008 w 3523460"/>
                <a:gd name="connsiteY3-3094" fmla="*/ 970096 h 5951236"/>
                <a:gd name="connsiteX4-3095" fmla="*/ 750867 w 3523460"/>
                <a:gd name="connsiteY4-3096" fmla="*/ 2107132 h 5951236"/>
                <a:gd name="connsiteX5-3097" fmla="*/ 838333 w 3523460"/>
                <a:gd name="connsiteY5-3098" fmla="*/ 2035571 h 5951236"/>
                <a:gd name="connsiteX6-3099" fmla="*/ 711112 w 3523460"/>
                <a:gd name="connsiteY6-3100" fmla="*/ 214722 h 5951236"/>
                <a:gd name="connsiteX7-3101" fmla="*/ 1235897 w 3523460"/>
                <a:gd name="connsiteY7-3102" fmla="*/ 1868593 h 5951236"/>
                <a:gd name="connsiteX8-3103" fmla="*/ 1315411 w 3523460"/>
                <a:gd name="connsiteY8-3104" fmla="*/ 1852690 h 5951236"/>
                <a:gd name="connsiteX9-3105" fmla="*/ 1458534 w 3523460"/>
                <a:gd name="connsiteY9-3106" fmla="*/ 37 h 5951236"/>
                <a:gd name="connsiteX10-3107" fmla="*/ 1728878 w 3523460"/>
                <a:gd name="connsiteY10-3108" fmla="*/ 1828836 h 5951236"/>
                <a:gd name="connsiteX11-3109" fmla="*/ 1816344 w 3523460"/>
                <a:gd name="connsiteY11-3110" fmla="*/ 1868594 h 5951236"/>
                <a:gd name="connsiteX12-3111" fmla="*/ 2492205 w 3523460"/>
                <a:gd name="connsiteY12-3112" fmla="*/ 333992 h 5951236"/>
                <a:gd name="connsiteX13-3113" fmla="*/ 2221860 w 3523460"/>
                <a:gd name="connsiteY13-3114" fmla="*/ 2011718 h 5951236"/>
                <a:gd name="connsiteX14-3115" fmla="*/ 2325227 w 3523460"/>
                <a:gd name="connsiteY14-3116" fmla="*/ 2711432 h 5951236"/>
                <a:gd name="connsiteX15-3117" fmla="*/ 2762549 w 3523460"/>
                <a:gd name="connsiteY15-3118" fmla="*/ 2266158 h 5951236"/>
                <a:gd name="connsiteX16-3119" fmla="*/ 3509971 w 3523460"/>
                <a:gd name="connsiteY16-3120" fmla="*/ 2162792 h 5951236"/>
                <a:gd name="connsiteX17-3121" fmla="*/ 2778451 w 3523460"/>
                <a:gd name="connsiteY17-3122" fmla="*/ 2942019 h 5951236"/>
                <a:gd name="connsiteX18-3123" fmla="*/ 2118493 w 3523460"/>
                <a:gd name="connsiteY18-3124" fmla="*/ 4007494 h 5951236"/>
                <a:gd name="connsiteX19-3125" fmla="*/ 2229811 w 3523460"/>
                <a:gd name="connsiteY19-3126" fmla="*/ 4731063 h 5951236"/>
                <a:gd name="connsiteX20-3127" fmla="*/ 727477 w 3523460"/>
                <a:gd name="connsiteY20-3128" fmla="*/ 5951236 h 5951236"/>
                <a:gd name="connsiteX0-3129" fmla="*/ 727477 w 3523460"/>
                <a:gd name="connsiteY0-3130" fmla="*/ 5951236 h 5980637"/>
                <a:gd name="connsiteX1-3131" fmla="*/ 870139 w 3523460"/>
                <a:gd name="connsiteY1-3132" fmla="*/ 4094960 h 5980637"/>
                <a:gd name="connsiteX2-3133" fmla="*/ 432816 w 3523460"/>
                <a:gd name="connsiteY2-3134" fmla="*/ 2274110 h 5980637"/>
                <a:gd name="connsiteX3-3135" fmla="*/ 75008 w 3523460"/>
                <a:gd name="connsiteY3-3136" fmla="*/ 970096 h 5980637"/>
                <a:gd name="connsiteX4-3137" fmla="*/ 750867 w 3523460"/>
                <a:gd name="connsiteY4-3138" fmla="*/ 2107132 h 5980637"/>
                <a:gd name="connsiteX5-3139" fmla="*/ 838333 w 3523460"/>
                <a:gd name="connsiteY5-3140" fmla="*/ 2035571 h 5980637"/>
                <a:gd name="connsiteX6-3141" fmla="*/ 711112 w 3523460"/>
                <a:gd name="connsiteY6-3142" fmla="*/ 214722 h 5980637"/>
                <a:gd name="connsiteX7-3143" fmla="*/ 1235897 w 3523460"/>
                <a:gd name="connsiteY7-3144" fmla="*/ 1868593 h 5980637"/>
                <a:gd name="connsiteX8-3145" fmla="*/ 1315411 w 3523460"/>
                <a:gd name="connsiteY8-3146" fmla="*/ 1852690 h 5980637"/>
                <a:gd name="connsiteX9-3147" fmla="*/ 1458534 w 3523460"/>
                <a:gd name="connsiteY9-3148" fmla="*/ 37 h 5980637"/>
                <a:gd name="connsiteX10-3149" fmla="*/ 1728878 w 3523460"/>
                <a:gd name="connsiteY10-3150" fmla="*/ 1828836 h 5980637"/>
                <a:gd name="connsiteX11-3151" fmla="*/ 1816344 w 3523460"/>
                <a:gd name="connsiteY11-3152" fmla="*/ 1868594 h 5980637"/>
                <a:gd name="connsiteX12-3153" fmla="*/ 2492205 w 3523460"/>
                <a:gd name="connsiteY12-3154" fmla="*/ 333992 h 5980637"/>
                <a:gd name="connsiteX13-3155" fmla="*/ 2221860 w 3523460"/>
                <a:gd name="connsiteY13-3156" fmla="*/ 2011718 h 5980637"/>
                <a:gd name="connsiteX14-3157" fmla="*/ 2325227 w 3523460"/>
                <a:gd name="connsiteY14-3158" fmla="*/ 2711432 h 5980637"/>
                <a:gd name="connsiteX15-3159" fmla="*/ 2762549 w 3523460"/>
                <a:gd name="connsiteY15-3160" fmla="*/ 2266158 h 5980637"/>
                <a:gd name="connsiteX16-3161" fmla="*/ 3509971 w 3523460"/>
                <a:gd name="connsiteY16-3162" fmla="*/ 2162792 h 5980637"/>
                <a:gd name="connsiteX17-3163" fmla="*/ 2778451 w 3523460"/>
                <a:gd name="connsiteY17-3164" fmla="*/ 2942019 h 5980637"/>
                <a:gd name="connsiteX18-3165" fmla="*/ 2118493 w 3523460"/>
                <a:gd name="connsiteY18-3166" fmla="*/ 4007494 h 5980637"/>
                <a:gd name="connsiteX19-3167" fmla="*/ 2303315 w 3523460"/>
                <a:gd name="connsiteY19-3168" fmla="*/ 5980637 h 5980637"/>
                <a:gd name="connsiteX20-3169" fmla="*/ 727477 w 3523460"/>
                <a:gd name="connsiteY20-3170" fmla="*/ 5951236 h 5980637"/>
                <a:gd name="connsiteX0-3171" fmla="*/ 948466 w 3523460"/>
                <a:gd name="connsiteY0-3172" fmla="*/ 4470606 h 5980637"/>
                <a:gd name="connsiteX1-3173" fmla="*/ 870139 w 3523460"/>
                <a:gd name="connsiteY1-3174" fmla="*/ 4094960 h 5980637"/>
                <a:gd name="connsiteX2-3175" fmla="*/ 432816 w 3523460"/>
                <a:gd name="connsiteY2-3176" fmla="*/ 2274110 h 5980637"/>
                <a:gd name="connsiteX3-3177" fmla="*/ 75008 w 3523460"/>
                <a:gd name="connsiteY3-3178" fmla="*/ 970096 h 5980637"/>
                <a:gd name="connsiteX4-3179" fmla="*/ 750867 w 3523460"/>
                <a:gd name="connsiteY4-3180" fmla="*/ 2107132 h 5980637"/>
                <a:gd name="connsiteX5-3181" fmla="*/ 838333 w 3523460"/>
                <a:gd name="connsiteY5-3182" fmla="*/ 2035571 h 5980637"/>
                <a:gd name="connsiteX6-3183" fmla="*/ 711112 w 3523460"/>
                <a:gd name="connsiteY6-3184" fmla="*/ 214722 h 5980637"/>
                <a:gd name="connsiteX7-3185" fmla="*/ 1235897 w 3523460"/>
                <a:gd name="connsiteY7-3186" fmla="*/ 1868593 h 5980637"/>
                <a:gd name="connsiteX8-3187" fmla="*/ 1315411 w 3523460"/>
                <a:gd name="connsiteY8-3188" fmla="*/ 1852690 h 5980637"/>
                <a:gd name="connsiteX9-3189" fmla="*/ 1458534 w 3523460"/>
                <a:gd name="connsiteY9-3190" fmla="*/ 37 h 5980637"/>
                <a:gd name="connsiteX10-3191" fmla="*/ 1728878 w 3523460"/>
                <a:gd name="connsiteY10-3192" fmla="*/ 1828836 h 5980637"/>
                <a:gd name="connsiteX11-3193" fmla="*/ 1816344 w 3523460"/>
                <a:gd name="connsiteY11-3194" fmla="*/ 1868594 h 5980637"/>
                <a:gd name="connsiteX12-3195" fmla="*/ 2492205 w 3523460"/>
                <a:gd name="connsiteY12-3196" fmla="*/ 333992 h 5980637"/>
                <a:gd name="connsiteX13-3197" fmla="*/ 2221860 w 3523460"/>
                <a:gd name="connsiteY13-3198" fmla="*/ 2011718 h 5980637"/>
                <a:gd name="connsiteX14-3199" fmla="*/ 2325227 w 3523460"/>
                <a:gd name="connsiteY14-3200" fmla="*/ 2711432 h 5980637"/>
                <a:gd name="connsiteX15-3201" fmla="*/ 2762549 w 3523460"/>
                <a:gd name="connsiteY15-3202" fmla="*/ 2266158 h 5980637"/>
                <a:gd name="connsiteX16-3203" fmla="*/ 3509971 w 3523460"/>
                <a:gd name="connsiteY16-3204" fmla="*/ 2162792 h 5980637"/>
                <a:gd name="connsiteX17-3205" fmla="*/ 2778451 w 3523460"/>
                <a:gd name="connsiteY17-3206" fmla="*/ 2942019 h 5980637"/>
                <a:gd name="connsiteX18-3207" fmla="*/ 2118493 w 3523460"/>
                <a:gd name="connsiteY18-3208" fmla="*/ 4007494 h 5980637"/>
                <a:gd name="connsiteX19-3209" fmla="*/ 2303315 w 3523460"/>
                <a:gd name="connsiteY19-3210" fmla="*/ 5980637 h 5980637"/>
                <a:gd name="connsiteX20-3211" fmla="*/ 948466 w 3523460"/>
                <a:gd name="connsiteY20-3212" fmla="*/ 4470606 h 5980637"/>
                <a:gd name="connsiteX0-3213" fmla="*/ 948466 w 3523460"/>
                <a:gd name="connsiteY0-3214" fmla="*/ 4470606 h 4522103"/>
                <a:gd name="connsiteX1-3215" fmla="*/ 870139 w 3523460"/>
                <a:gd name="connsiteY1-3216" fmla="*/ 4094960 h 4522103"/>
                <a:gd name="connsiteX2-3217" fmla="*/ 432816 w 3523460"/>
                <a:gd name="connsiteY2-3218" fmla="*/ 2274110 h 4522103"/>
                <a:gd name="connsiteX3-3219" fmla="*/ 75008 w 3523460"/>
                <a:gd name="connsiteY3-3220" fmla="*/ 970096 h 4522103"/>
                <a:gd name="connsiteX4-3221" fmla="*/ 750867 w 3523460"/>
                <a:gd name="connsiteY4-3222" fmla="*/ 2107132 h 4522103"/>
                <a:gd name="connsiteX5-3223" fmla="*/ 838333 w 3523460"/>
                <a:gd name="connsiteY5-3224" fmla="*/ 2035571 h 4522103"/>
                <a:gd name="connsiteX6-3225" fmla="*/ 711112 w 3523460"/>
                <a:gd name="connsiteY6-3226" fmla="*/ 214722 h 4522103"/>
                <a:gd name="connsiteX7-3227" fmla="*/ 1235897 w 3523460"/>
                <a:gd name="connsiteY7-3228" fmla="*/ 1868593 h 4522103"/>
                <a:gd name="connsiteX8-3229" fmla="*/ 1315411 w 3523460"/>
                <a:gd name="connsiteY8-3230" fmla="*/ 1852690 h 4522103"/>
                <a:gd name="connsiteX9-3231" fmla="*/ 1458534 w 3523460"/>
                <a:gd name="connsiteY9-3232" fmla="*/ 37 h 4522103"/>
                <a:gd name="connsiteX10-3233" fmla="*/ 1728878 w 3523460"/>
                <a:gd name="connsiteY10-3234" fmla="*/ 1828836 h 4522103"/>
                <a:gd name="connsiteX11-3235" fmla="*/ 1816344 w 3523460"/>
                <a:gd name="connsiteY11-3236" fmla="*/ 1868594 h 4522103"/>
                <a:gd name="connsiteX12-3237" fmla="*/ 2492205 w 3523460"/>
                <a:gd name="connsiteY12-3238" fmla="*/ 333992 h 4522103"/>
                <a:gd name="connsiteX13-3239" fmla="*/ 2221860 w 3523460"/>
                <a:gd name="connsiteY13-3240" fmla="*/ 2011718 h 4522103"/>
                <a:gd name="connsiteX14-3241" fmla="*/ 2325227 w 3523460"/>
                <a:gd name="connsiteY14-3242" fmla="*/ 2711432 h 4522103"/>
                <a:gd name="connsiteX15-3243" fmla="*/ 2762549 w 3523460"/>
                <a:gd name="connsiteY15-3244" fmla="*/ 2266158 h 4522103"/>
                <a:gd name="connsiteX16-3245" fmla="*/ 3509971 w 3523460"/>
                <a:gd name="connsiteY16-3246" fmla="*/ 2162792 h 4522103"/>
                <a:gd name="connsiteX17-3247" fmla="*/ 2778451 w 3523460"/>
                <a:gd name="connsiteY17-3248" fmla="*/ 2942019 h 4522103"/>
                <a:gd name="connsiteX18-3249" fmla="*/ 2118493 w 3523460"/>
                <a:gd name="connsiteY18-3250" fmla="*/ 4007494 h 4522103"/>
                <a:gd name="connsiteX19-3251" fmla="*/ 2126522 w 3523460"/>
                <a:gd name="connsiteY19-3252" fmla="*/ 4522103 h 4522103"/>
                <a:gd name="connsiteX20-3253" fmla="*/ 948466 w 3523460"/>
                <a:gd name="connsiteY20-3254" fmla="*/ 4470606 h 4522103"/>
                <a:gd name="connsiteX0-3255" fmla="*/ 948466 w 3523460"/>
                <a:gd name="connsiteY0-3256" fmla="*/ 4470606 h 4522103"/>
                <a:gd name="connsiteX1-3257" fmla="*/ 870139 w 3523460"/>
                <a:gd name="connsiteY1-3258" fmla="*/ 4094960 h 4522103"/>
                <a:gd name="connsiteX2-3259" fmla="*/ 432816 w 3523460"/>
                <a:gd name="connsiteY2-3260" fmla="*/ 2274110 h 4522103"/>
                <a:gd name="connsiteX3-3261" fmla="*/ 75008 w 3523460"/>
                <a:gd name="connsiteY3-3262" fmla="*/ 970096 h 4522103"/>
                <a:gd name="connsiteX4-3263" fmla="*/ 750867 w 3523460"/>
                <a:gd name="connsiteY4-3264" fmla="*/ 2107132 h 4522103"/>
                <a:gd name="connsiteX5-3265" fmla="*/ 838333 w 3523460"/>
                <a:gd name="connsiteY5-3266" fmla="*/ 2035571 h 4522103"/>
                <a:gd name="connsiteX6-3267" fmla="*/ 711112 w 3523460"/>
                <a:gd name="connsiteY6-3268" fmla="*/ 214722 h 4522103"/>
                <a:gd name="connsiteX7-3269" fmla="*/ 1235897 w 3523460"/>
                <a:gd name="connsiteY7-3270" fmla="*/ 1868593 h 4522103"/>
                <a:gd name="connsiteX8-3271" fmla="*/ 1315411 w 3523460"/>
                <a:gd name="connsiteY8-3272" fmla="*/ 1852690 h 4522103"/>
                <a:gd name="connsiteX9-3273" fmla="*/ 1458534 w 3523460"/>
                <a:gd name="connsiteY9-3274" fmla="*/ 37 h 4522103"/>
                <a:gd name="connsiteX10-3275" fmla="*/ 1728878 w 3523460"/>
                <a:gd name="connsiteY10-3276" fmla="*/ 1828836 h 4522103"/>
                <a:gd name="connsiteX11-3277" fmla="*/ 1816344 w 3523460"/>
                <a:gd name="connsiteY11-3278" fmla="*/ 1868594 h 4522103"/>
                <a:gd name="connsiteX12-3279" fmla="*/ 2492205 w 3523460"/>
                <a:gd name="connsiteY12-3280" fmla="*/ 333992 h 4522103"/>
                <a:gd name="connsiteX13-3281" fmla="*/ 2221860 w 3523460"/>
                <a:gd name="connsiteY13-3282" fmla="*/ 2011718 h 4522103"/>
                <a:gd name="connsiteX14-3283" fmla="*/ 2325227 w 3523460"/>
                <a:gd name="connsiteY14-3284" fmla="*/ 2711432 h 4522103"/>
                <a:gd name="connsiteX15-3285" fmla="*/ 2762549 w 3523460"/>
                <a:gd name="connsiteY15-3286" fmla="*/ 2266158 h 4522103"/>
                <a:gd name="connsiteX16-3287" fmla="*/ 3509971 w 3523460"/>
                <a:gd name="connsiteY16-3288" fmla="*/ 2162792 h 4522103"/>
                <a:gd name="connsiteX17-3289" fmla="*/ 2778451 w 3523460"/>
                <a:gd name="connsiteY17-3290" fmla="*/ 2942019 h 4522103"/>
                <a:gd name="connsiteX18-3291" fmla="*/ 2118493 w 3523460"/>
                <a:gd name="connsiteY18-3292" fmla="*/ 4007494 h 4522103"/>
                <a:gd name="connsiteX19-3293" fmla="*/ 2126522 w 3523460"/>
                <a:gd name="connsiteY19-3294" fmla="*/ 4522103 h 4522103"/>
                <a:gd name="connsiteX20-3295" fmla="*/ 948466 w 3523460"/>
                <a:gd name="connsiteY20-3296" fmla="*/ 4470606 h 4522103"/>
                <a:gd name="connsiteX0-3297" fmla="*/ 948466 w 3523460"/>
                <a:gd name="connsiteY0-3298" fmla="*/ 4470606 h 4522103"/>
                <a:gd name="connsiteX1-3299" fmla="*/ 870139 w 3523460"/>
                <a:gd name="connsiteY1-3300" fmla="*/ 4094960 h 4522103"/>
                <a:gd name="connsiteX2-3301" fmla="*/ 432816 w 3523460"/>
                <a:gd name="connsiteY2-3302" fmla="*/ 2274110 h 4522103"/>
                <a:gd name="connsiteX3-3303" fmla="*/ 75008 w 3523460"/>
                <a:gd name="connsiteY3-3304" fmla="*/ 970096 h 4522103"/>
                <a:gd name="connsiteX4-3305" fmla="*/ 750867 w 3523460"/>
                <a:gd name="connsiteY4-3306" fmla="*/ 2107132 h 4522103"/>
                <a:gd name="connsiteX5-3307" fmla="*/ 838333 w 3523460"/>
                <a:gd name="connsiteY5-3308" fmla="*/ 2035571 h 4522103"/>
                <a:gd name="connsiteX6-3309" fmla="*/ 711112 w 3523460"/>
                <a:gd name="connsiteY6-3310" fmla="*/ 214722 h 4522103"/>
                <a:gd name="connsiteX7-3311" fmla="*/ 1235897 w 3523460"/>
                <a:gd name="connsiteY7-3312" fmla="*/ 1868593 h 4522103"/>
                <a:gd name="connsiteX8-3313" fmla="*/ 1315411 w 3523460"/>
                <a:gd name="connsiteY8-3314" fmla="*/ 1852690 h 4522103"/>
                <a:gd name="connsiteX9-3315" fmla="*/ 1458534 w 3523460"/>
                <a:gd name="connsiteY9-3316" fmla="*/ 37 h 4522103"/>
                <a:gd name="connsiteX10-3317" fmla="*/ 1728878 w 3523460"/>
                <a:gd name="connsiteY10-3318" fmla="*/ 1828836 h 4522103"/>
                <a:gd name="connsiteX11-3319" fmla="*/ 1816344 w 3523460"/>
                <a:gd name="connsiteY11-3320" fmla="*/ 1868594 h 4522103"/>
                <a:gd name="connsiteX12-3321" fmla="*/ 2492205 w 3523460"/>
                <a:gd name="connsiteY12-3322" fmla="*/ 333992 h 4522103"/>
                <a:gd name="connsiteX13-3323" fmla="*/ 2221860 w 3523460"/>
                <a:gd name="connsiteY13-3324" fmla="*/ 2011718 h 4522103"/>
                <a:gd name="connsiteX14-3325" fmla="*/ 2325227 w 3523460"/>
                <a:gd name="connsiteY14-3326" fmla="*/ 2711432 h 4522103"/>
                <a:gd name="connsiteX15-3327" fmla="*/ 2762549 w 3523460"/>
                <a:gd name="connsiteY15-3328" fmla="*/ 2266158 h 4522103"/>
                <a:gd name="connsiteX16-3329" fmla="*/ 3509971 w 3523460"/>
                <a:gd name="connsiteY16-3330" fmla="*/ 2162792 h 4522103"/>
                <a:gd name="connsiteX17-3331" fmla="*/ 2778451 w 3523460"/>
                <a:gd name="connsiteY17-3332" fmla="*/ 2942019 h 4522103"/>
                <a:gd name="connsiteX18-3333" fmla="*/ 2118493 w 3523460"/>
                <a:gd name="connsiteY18-3334" fmla="*/ 4007494 h 4522103"/>
                <a:gd name="connsiteX19-3335" fmla="*/ 2126522 w 3523460"/>
                <a:gd name="connsiteY19-3336" fmla="*/ 4522103 h 4522103"/>
                <a:gd name="connsiteX20-3337" fmla="*/ 948466 w 3523460"/>
                <a:gd name="connsiteY20-3338" fmla="*/ 4470606 h 4522103"/>
                <a:gd name="connsiteX0-3339" fmla="*/ 948467 w 3523460"/>
                <a:gd name="connsiteY0-3340" fmla="*/ 4528242 h 4528242"/>
                <a:gd name="connsiteX1-3341" fmla="*/ 870139 w 3523460"/>
                <a:gd name="connsiteY1-3342" fmla="*/ 4094960 h 4528242"/>
                <a:gd name="connsiteX2-3343" fmla="*/ 432816 w 3523460"/>
                <a:gd name="connsiteY2-3344" fmla="*/ 2274110 h 4528242"/>
                <a:gd name="connsiteX3-3345" fmla="*/ 75008 w 3523460"/>
                <a:gd name="connsiteY3-3346" fmla="*/ 970096 h 4528242"/>
                <a:gd name="connsiteX4-3347" fmla="*/ 750867 w 3523460"/>
                <a:gd name="connsiteY4-3348" fmla="*/ 2107132 h 4528242"/>
                <a:gd name="connsiteX5-3349" fmla="*/ 838333 w 3523460"/>
                <a:gd name="connsiteY5-3350" fmla="*/ 2035571 h 4528242"/>
                <a:gd name="connsiteX6-3351" fmla="*/ 711112 w 3523460"/>
                <a:gd name="connsiteY6-3352" fmla="*/ 214722 h 4528242"/>
                <a:gd name="connsiteX7-3353" fmla="*/ 1235897 w 3523460"/>
                <a:gd name="connsiteY7-3354" fmla="*/ 1868593 h 4528242"/>
                <a:gd name="connsiteX8-3355" fmla="*/ 1315411 w 3523460"/>
                <a:gd name="connsiteY8-3356" fmla="*/ 1852690 h 4528242"/>
                <a:gd name="connsiteX9-3357" fmla="*/ 1458534 w 3523460"/>
                <a:gd name="connsiteY9-3358" fmla="*/ 37 h 4528242"/>
                <a:gd name="connsiteX10-3359" fmla="*/ 1728878 w 3523460"/>
                <a:gd name="connsiteY10-3360" fmla="*/ 1828836 h 4528242"/>
                <a:gd name="connsiteX11-3361" fmla="*/ 1816344 w 3523460"/>
                <a:gd name="connsiteY11-3362" fmla="*/ 1868594 h 4528242"/>
                <a:gd name="connsiteX12-3363" fmla="*/ 2492205 w 3523460"/>
                <a:gd name="connsiteY12-3364" fmla="*/ 333992 h 4528242"/>
                <a:gd name="connsiteX13-3365" fmla="*/ 2221860 w 3523460"/>
                <a:gd name="connsiteY13-3366" fmla="*/ 2011718 h 4528242"/>
                <a:gd name="connsiteX14-3367" fmla="*/ 2325227 w 3523460"/>
                <a:gd name="connsiteY14-3368" fmla="*/ 2711432 h 4528242"/>
                <a:gd name="connsiteX15-3369" fmla="*/ 2762549 w 3523460"/>
                <a:gd name="connsiteY15-3370" fmla="*/ 2266158 h 4528242"/>
                <a:gd name="connsiteX16-3371" fmla="*/ 3509971 w 3523460"/>
                <a:gd name="connsiteY16-3372" fmla="*/ 2162792 h 4528242"/>
                <a:gd name="connsiteX17-3373" fmla="*/ 2778451 w 3523460"/>
                <a:gd name="connsiteY17-3374" fmla="*/ 2942019 h 4528242"/>
                <a:gd name="connsiteX18-3375" fmla="*/ 2118493 w 3523460"/>
                <a:gd name="connsiteY18-3376" fmla="*/ 4007494 h 4528242"/>
                <a:gd name="connsiteX19-3377" fmla="*/ 2126522 w 3523460"/>
                <a:gd name="connsiteY19-3378" fmla="*/ 4522103 h 4528242"/>
                <a:gd name="connsiteX20-3379" fmla="*/ 948467 w 3523460"/>
                <a:gd name="connsiteY20-3380" fmla="*/ 4528242 h 4528242"/>
                <a:gd name="connsiteX0-3381" fmla="*/ 948467 w 3523460"/>
                <a:gd name="connsiteY0-3382" fmla="*/ 6103601 h 6103601"/>
                <a:gd name="connsiteX1-3383" fmla="*/ 870139 w 3523460"/>
                <a:gd name="connsiteY1-3384" fmla="*/ 4094960 h 6103601"/>
                <a:gd name="connsiteX2-3385" fmla="*/ 432816 w 3523460"/>
                <a:gd name="connsiteY2-3386" fmla="*/ 2274110 h 6103601"/>
                <a:gd name="connsiteX3-3387" fmla="*/ 75008 w 3523460"/>
                <a:gd name="connsiteY3-3388" fmla="*/ 970096 h 6103601"/>
                <a:gd name="connsiteX4-3389" fmla="*/ 750867 w 3523460"/>
                <a:gd name="connsiteY4-3390" fmla="*/ 2107132 h 6103601"/>
                <a:gd name="connsiteX5-3391" fmla="*/ 838333 w 3523460"/>
                <a:gd name="connsiteY5-3392" fmla="*/ 2035571 h 6103601"/>
                <a:gd name="connsiteX6-3393" fmla="*/ 711112 w 3523460"/>
                <a:gd name="connsiteY6-3394" fmla="*/ 214722 h 6103601"/>
                <a:gd name="connsiteX7-3395" fmla="*/ 1235897 w 3523460"/>
                <a:gd name="connsiteY7-3396" fmla="*/ 1868593 h 6103601"/>
                <a:gd name="connsiteX8-3397" fmla="*/ 1315411 w 3523460"/>
                <a:gd name="connsiteY8-3398" fmla="*/ 1852690 h 6103601"/>
                <a:gd name="connsiteX9-3399" fmla="*/ 1458534 w 3523460"/>
                <a:gd name="connsiteY9-3400" fmla="*/ 37 h 6103601"/>
                <a:gd name="connsiteX10-3401" fmla="*/ 1728878 w 3523460"/>
                <a:gd name="connsiteY10-3402" fmla="*/ 1828836 h 6103601"/>
                <a:gd name="connsiteX11-3403" fmla="*/ 1816344 w 3523460"/>
                <a:gd name="connsiteY11-3404" fmla="*/ 1868594 h 6103601"/>
                <a:gd name="connsiteX12-3405" fmla="*/ 2492205 w 3523460"/>
                <a:gd name="connsiteY12-3406" fmla="*/ 333992 h 6103601"/>
                <a:gd name="connsiteX13-3407" fmla="*/ 2221860 w 3523460"/>
                <a:gd name="connsiteY13-3408" fmla="*/ 2011718 h 6103601"/>
                <a:gd name="connsiteX14-3409" fmla="*/ 2325227 w 3523460"/>
                <a:gd name="connsiteY14-3410" fmla="*/ 2711432 h 6103601"/>
                <a:gd name="connsiteX15-3411" fmla="*/ 2762549 w 3523460"/>
                <a:gd name="connsiteY15-3412" fmla="*/ 2266158 h 6103601"/>
                <a:gd name="connsiteX16-3413" fmla="*/ 3509971 w 3523460"/>
                <a:gd name="connsiteY16-3414" fmla="*/ 2162792 h 6103601"/>
                <a:gd name="connsiteX17-3415" fmla="*/ 2778451 w 3523460"/>
                <a:gd name="connsiteY17-3416" fmla="*/ 2942019 h 6103601"/>
                <a:gd name="connsiteX18-3417" fmla="*/ 2118493 w 3523460"/>
                <a:gd name="connsiteY18-3418" fmla="*/ 4007494 h 6103601"/>
                <a:gd name="connsiteX19-3419" fmla="*/ 2126522 w 3523460"/>
                <a:gd name="connsiteY19-3420" fmla="*/ 4522103 h 6103601"/>
                <a:gd name="connsiteX20-3421" fmla="*/ 948467 w 3523460"/>
                <a:gd name="connsiteY20-3422" fmla="*/ 6103601 h 6103601"/>
                <a:gd name="connsiteX0-3423" fmla="*/ 948467 w 3523460"/>
                <a:gd name="connsiteY0-3424" fmla="*/ 6103601 h 6103601"/>
                <a:gd name="connsiteX1-3425" fmla="*/ 870139 w 3523460"/>
                <a:gd name="connsiteY1-3426" fmla="*/ 4094960 h 6103601"/>
                <a:gd name="connsiteX2-3427" fmla="*/ 432816 w 3523460"/>
                <a:gd name="connsiteY2-3428" fmla="*/ 2274110 h 6103601"/>
                <a:gd name="connsiteX3-3429" fmla="*/ 75008 w 3523460"/>
                <a:gd name="connsiteY3-3430" fmla="*/ 970096 h 6103601"/>
                <a:gd name="connsiteX4-3431" fmla="*/ 750867 w 3523460"/>
                <a:gd name="connsiteY4-3432" fmla="*/ 2107132 h 6103601"/>
                <a:gd name="connsiteX5-3433" fmla="*/ 838333 w 3523460"/>
                <a:gd name="connsiteY5-3434" fmla="*/ 2035571 h 6103601"/>
                <a:gd name="connsiteX6-3435" fmla="*/ 711112 w 3523460"/>
                <a:gd name="connsiteY6-3436" fmla="*/ 214722 h 6103601"/>
                <a:gd name="connsiteX7-3437" fmla="*/ 1235897 w 3523460"/>
                <a:gd name="connsiteY7-3438" fmla="*/ 1868593 h 6103601"/>
                <a:gd name="connsiteX8-3439" fmla="*/ 1315411 w 3523460"/>
                <a:gd name="connsiteY8-3440" fmla="*/ 1852690 h 6103601"/>
                <a:gd name="connsiteX9-3441" fmla="*/ 1458534 w 3523460"/>
                <a:gd name="connsiteY9-3442" fmla="*/ 37 h 6103601"/>
                <a:gd name="connsiteX10-3443" fmla="*/ 1728878 w 3523460"/>
                <a:gd name="connsiteY10-3444" fmla="*/ 1828836 h 6103601"/>
                <a:gd name="connsiteX11-3445" fmla="*/ 1816344 w 3523460"/>
                <a:gd name="connsiteY11-3446" fmla="*/ 1868594 h 6103601"/>
                <a:gd name="connsiteX12-3447" fmla="*/ 2492205 w 3523460"/>
                <a:gd name="connsiteY12-3448" fmla="*/ 333992 h 6103601"/>
                <a:gd name="connsiteX13-3449" fmla="*/ 2221860 w 3523460"/>
                <a:gd name="connsiteY13-3450" fmla="*/ 2011718 h 6103601"/>
                <a:gd name="connsiteX14-3451" fmla="*/ 2325227 w 3523460"/>
                <a:gd name="connsiteY14-3452" fmla="*/ 2711432 h 6103601"/>
                <a:gd name="connsiteX15-3453" fmla="*/ 2762549 w 3523460"/>
                <a:gd name="connsiteY15-3454" fmla="*/ 2266158 h 6103601"/>
                <a:gd name="connsiteX16-3455" fmla="*/ 3509971 w 3523460"/>
                <a:gd name="connsiteY16-3456" fmla="*/ 2162792 h 6103601"/>
                <a:gd name="connsiteX17-3457" fmla="*/ 2778451 w 3523460"/>
                <a:gd name="connsiteY17-3458" fmla="*/ 2942019 h 6103601"/>
                <a:gd name="connsiteX18-3459" fmla="*/ 2118493 w 3523460"/>
                <a:gd name="connsiteY18-3460" fmla="*/ 4007494 h 6103601"/>
                <a:gd name="connsiteX19-3461" fmla="*/ 2357064 w 3523460"/>
                <a:gd name="connsiteY19-3462" fmla="*/ 6059037 h 6103601"/>
                <a:gd name="connsiteX20-3463" fmla="*/ 948467 w 3523460"/>
                <a:gd name="connsiteY20-3464" fmla="*/ 6103601 h 6103601"/>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 ang="0">
                  <a:pos x="connsiteX9-19" y="connsiteY9-20"/>
                </a:cxn>
                <a:cxn ang="0">
                  <a:pos x="connsiteX10-21" y="connsiteY10-22"/>
                </a:cxn>
                <a:cxn ang="0">
                  <a:pos x="connsiteX11-23" y="connsiteY11-24"/>
                </a:cxn>
                <a:cxn ang="0">
                  <a:pos x="connsiteX12-25" y="connsiteY12-26"/>
                </a:cxn>
                <a:cxn ang="0">
                  <a:pos x="connsiteX13-27" y="connsiteY13-28"/>
                </a:cxn>
                <a:cxn ang="0">
                  <a:pos x="connsiteX14-29" y="connsiteY14-30"/>
                </a:cxn>
                <a:cxn ang="0">
                  <a:pos x="connsiteX15-31" y="connsiteY15-32"/>
                </a:cxn>
                <a:cxn ang="0">
                  <a:pos x="connsiteX16-33" y="connsiteY16-34"/>
                </a:cxn>
                <a:cxn ang="0">
                  <a:pos x="connsiteX17-35" y="connsiteY17-36"/>
                </a:cxn>
                <a:cxn ang="0">
                  <a:pos x="connsiteX18-1333" y="connsiteY18-1334"/>
                </a:cxn>
                <a:cxn ang="0">
                  <a:pos x="connsiteX19-1639" y="connsiteY19-1640"/>
                </a:cxn>
                <a:cxn ang="0">
                  <a:pos x="connsiteX20-2161" y="connsiteY20-2162"/>
                </a:cxn>
              </a:cxnLst>
              <a:rect l="l" t="t" r="r" b="b"/>
              <a:pathLst>
                <a:path w="3523460" h="6103601">
                  <a:moveTo>
                    <a:pt x="948467" y="6103601"/>
                  </a:moveTo>
                  <a:cubicBezTo>
                    <a:pt x="873324" y="5891568"/>
                    <a:pt x="1019530" y="4410362"/>
                    <a:pt x="870139" y="4094960"/>
                  </a:cubicBezTo>
                  <a:cubicBezTo>
                    <a:pt x="560039" y="3546320"/>
                    <a:pt x="456669" y="2926117"/>
                    <a:pt x="432816" y="2274110"/>
                  </a:cubicBezTo>
                  <a:cubicBezTo>
                    <a:pt x="313547" y="1839439"/>
                    <a:pt x="-187386" y="1134423"/>
                    <a:pt x="75008" y="970096"/>
                  </a:cubicBezTo>
                  <a:cubicBezTo>
                    <a:pt x="248612" y="927688"/>
                    <a:pt x="623646" y="1934854"/>
                    <a:pt x="750867" y="2107132"/>
                  </a:cubicBezTo>
                  <a:cubicBezTo>
                    <a:pt x="790624" y="2183994"/>
                    <a:pt x="862187" y="2105807"/>
                    <a:pt x="838333" y="2035571"/>
                  </a:cubicBezTo>
                  <a:cubicBezTo>
                    <a:pt x="716413" y="1433922"/>
                    <a:pt x="427516" y="251827"/>
                    <a:pt x="711112" y="214722"/>
                  </a:cubicBezTo>
                  <a:cubicBezTo>
                    <a:pt x="909896" y="184242"/>
                    <a:pt x="1157709" y="1578371"/>
                    <a:pt x="1235897" y="1868593"/>
                  </a:cubicBezTo>
                  <a:cubicBezTo>
                    <a:pt x="1242524" y="1928227"/>
                    <a:pt x="1311436" y="2047497"/>
                    <a:pt x="1315411" y="1852690"/>
                  </a:cubicBezTo>
                  <a:cubicBezTo>
                    <a:pt x="1312761" y="1280197"/>
                    <a:pt x="1159035" y="-7915"/>
                    <a:pt x="1458534" y="37"/>
                  </a:cubicBezTo>
                  <a:cubicBezTo>
                    <a:pt x="1693099" y="-7916"/>
                    <a:pt x="1707674" y="1541264"/>
                    <a:pt x="1728878" y="1828836"/>
                  </a:cubicBezTo>
                  <a:cubicBezTo>
                    <a:pt x="1734180" y="1917625"/>
                    <a:pt x="1764661" y="1916301"/>
                    <a:pt x="1816344" y="1868594"/>
                  </a:cubicBezTo>
                  <a:cubicBezTo>
                    <a:pt x="2054883" y="1372963"/>
                    <a:pt x="2198007" y="241226"/>
                    <a:pt x="2492205" y="333992"/>
                  </a:cubicBezTo>
                  <a:cubicBezTo>
                    <a:pt x="2781103" y="421456"/>
                    <a:pt x="2314625" y="1471029"/>
                    <a:pt x="2221860" y="2011718"/>
                  </a:cubicBezTo>
                  <a:lnTo>
                    <a:pt x="2325227" y="2711432"/>
                  </a:lnTo>
                  <a:cubicBezTo>
                    <a:pt x="2439196" y="2563007"/>
                    <a:pt x="2584970" y="2406632"/>
                    <a:pt x="2762549" y="2266158"/>
                  </a:cubicBezTo>
                  <a:cubicBezTo>
                    <a:pt x="3043495" y="1897748"/>
                    <a:pt x="3618639" y="2022319"/>
                    <a:pt x="3509971" y="2162792"/>
                  </a:cubicBezTo>
                  <a:cubicBezTo>
                    <a:pt x="3266131" y="2446388"/>
                    <a:pt x="2982534" y="2594812"/>
                    <a:pt x="2778451" y="2942019"/>
                  </a:cubicBezTo>
                  <a:cubicBezTo>
                    <a:pt x="2558465" y="3336933"/>
                    <a:pt x="2370285" y="3707995"/>
                    <a:pt x="2118493" y="4007494"/>
                  </a:cubicBezTo>
                  <a:cubicBezTo>
                    <a:pt x="2147648" y="4296392"/>
                    <a:pt x="2319958" y="5817847"/>
                    <a:pt x="2357064" y="6059037"/>
                  </a:cubicBezTo>
                  <a:lnTo>
                    <a:pt x="948467" y="6103601"/>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dirty="0"/>
            </a:p>
          </p:txBody>
        </p:sp>
        <p:sp>
          <p:nvSpPr>
            <p:cNvPr id="41" name="Freeform 6"/>
            <p:cNvSpPr/>
            <p:nvPr/>
          </p:nvSpPr>
          <p:spPr>
            <a:xfrm>
              <a:off x="2635903" y="4429817"/>
              <a:ext cx="1578802" cy="2167742"/>
            </a:xfrm>
            <a:custGeom>
              <a:avLst/>
              <a:gdLst>
                <a:gd name="connsiteX0" fmla="*/ 811033 w 3490622"/>
                <a:gd name="connsiteY0" fmla="*/ 4778734 h 4778734"/>
                <a:gd name="connsiteX1" fmla="*/ 803081 w 3490622"/>
                <a:gd name="connsiteY1" fmla="*/ 4341412 h 4778734"/>
                <a:gd name="connsiteX2" fmla="*/ 437321 w 3490622"/>
                <a:gd name="connsiteY2" fmla="*/ 2313830 h 4778734"/>
                <a:gd name="connsiteX3" fmla="*/ 0 w 3490622"/>
                <a:gd name="connsiteY3" fmla="*/ 938254 h 4778734"/>
                <a:gd name="connsiteX4" fmla="*/ 747422 w 3490622"/>
                <a:gd name="connsiteY4" fmla="*/ 2019631 h 4778734"/>
                <a:gd name="connsiteX5" fmla="*/ 667909 w 3490622"/>
                <a:gd name="connsiteY5" fmla="*/ 182880 h 4778734"/>
                <a:gd name="connsiteX6" fmla="*/ 1264257 w 3490622"/>
                <a:gd name="connsiteY6" fmla="*/ 1804946 h 4778734"/>
                <a:gd name="connsiteX7" fmla="*/ 1407380 w 3490622"/>
                <a:gd name="connsiteY7" fmla="*/ 0 h 4778734"/>
                <a:gd name="connsiteX8" fmla="*/ 1757238 w 3490622"/>
                <a:gd name="connsiteY8" fmla="*/ 1868557 h 4778734"/>
                <a:gd name="connsiteX9" fmla="*/ 2456953 w 3490622"/>
                <a:gd name="connsiteY9" fmla="*/ 333955 h 4778734"/>
                <a:gd name="connsiteX10" fmla="*/ 2194560 w 3490622"/>
                <a:gd name="connsiteY10" fmla="*/ 2003729 h 4778734"/>
                <a:gd name="connsiteX11" fmla="*/ 2305878 w 3490622"/>
                <a:gd name="connsiteY11" fmla="*/ 2759103 h 4778734"/>
                <a:gd name="connsiteX12" fmla="*/ 2623930 w 3490622"/>
                <a:gd name="connsiteY12" fmla="*/ 2361537 h 4778734"/>
                <a:gd name="connsiteX13" fmla="*/ 3490622 w 3490622"/>
                <a:gd name="connsiteY13" fmla="*/ 2210463 h 4778734"/>
                <a:gd name="connsiteX14" fmla="*/ 2759102 w 3490622"/>
                <a:gd name="connsiteY14" fmla="*/ 2989690 h 4778734"/>
                <a:gd name="connsiteX15" fmla="*/ 2051436 w 3490622"/>
                <a:gd name="connsiteY15" fmla="*/ 4007457 h 4778734"/>
                <a:gd name="connsiteX16" fmla="*/ 2210462 w 3490622"/>
                <a:gd name="connsiteY16" fmla="*/ 4778734 h 4778734"/>
                <a:gd name="connsiteX17" fmla="*/ 811033 w 3490622"/>
                <a:gd name="connsiteY17" fmla="*/ 4778734 h 4778734"/>
                <a:gd name="connsiteX0-1" fmla="*/ 755374 w 3434963"/>
                <a:gd name="connsiteY0-2" fmla="*/ 4778734 h 4778734"/>
                <a:gd name="connsiteX1-3" fmla="*/ 747422 w 3434963"/>
                <a:gd name="connsiteY1-4" fmla="*/ 4341412 h 4778734"/>
                <a:gd name="connsiteX2-5" fmla="*/ 381662 w 3434963"/>
                <a:gd name="connsiteY2-6" fmla="*/ 2313830 h 4778734"/>
                <a:gd name="connsiteX3-7" fmla="*/ 0 w 3434963"/>
                <a:gd name="connsiteY3-8" fmla="*/ 1017767 h 4778734"/>
                <a:gd name="connsiteX4-9" fmla="*/ 691763 w 3434963"/>
                <a:gd name="connsiteY4-10" fmla="*/ 2019631 h 4778734"/>
                <a:gd name="connsiteX5-11" fmla="*/ 612250 w 3434963"/>
                <a:gd name="connsiteY5-12" fmla="*/ 182880 h 4778734"/>
                <a:gd name="connsiteX6-13" fmla="*/ 1208598 w 3434963"/>
                <a:gd name="connsiteY6-14" fmla="*/ 1804946 h 4778734"/>
                <a:gd name="connsiteX7-15" fmla="*/ 1351721 w 3434963"/>
                <a:gd name="connsiteY7-16" fmla="*/ 0 h 4778734"/>
                <a:gd name="connsiteX8-17" fmla="*/ 1701579 w 3434963"/>
                <a:gd name="connsiteY8-18" fmla="*/ 1868557 h 4778734"/>
                <a:gd name="connsiteX9-19" fmla="*/ 2401294 w 3434963"/>
                <a:gd name="connsiteY9-20" fmla="*/ 333955 h 4778734"/>
                <a:gd name="connsiteX10-21" fmla="*/ 2138901 w 3434963"/>
                <a:gd name="connsiteY10-22" fmla="*/ 2003729 h 4778734"/>
                <a:gd name="connsiteX11-23" fmla="*/ 2250219 w 3434963"/>
                <a:gd name="connsiteY11-24" fmla="*/ 2759103 h 4778734"/>
                <a:gd name="connsiteX12-25" fmla="*/ 2568271 w 3434963"/>
                <a:gd name="connsiteY12-26" fmla="*/ 2361537 h 4778734"/>
                <a:gd name="connsiteX13-27" fmla="*/ 3434963 w 3434963"/>
                <a:gd name="connsiteY13-28" fmla="*/ 2210463 h 4778734"/>
                <a:gd name="connsiteX14-29" fmla="*/ 2703443 w 3434963"/>
                <a:gd name="connsiteY14-30" fmla="*/ 2989690 h 4778734"/>
                <a:gd name="connsiteX15-31" fmla="*/ 1995777 w 3434963"/>
                <a:gd name="connsiteY15-32" fmla="*/ 4007457 h 4778734"/>
                <a:gd name="connsiteX16-33" fmla="*/ 2154803 w 3434963"/>
                <a:gd name="connsiteY16-34" fmla="*/ 4778734 h 4778734"/>
                <a:gd name="connsiteX17-35" fmla="*/ 755374 w 3434963"/>
                <a:gd name="connsiteY17-36" fmla="*/ 4778734 h 4778734"/>
                <a:gd name="connsiteX0-37" fmla="*/ 755374 w 3434963"/>
                <a:gd name="connsiteY0-38" fmla="*/ 4778734 h 4778734"/>
                <a:gd name="connsiteX1-39" fmla="*/ 787179 w 3434963"/>
                <a:gd name="connsiteY1-40" fmla="*/ 4269851 h 4778734"/>
                <a:gd name="connsiteX2-41" fmla="*/ 381662 w 3434963"/>
                <a:gd name="connsiteY2-42" fmla="*/ 2313830 h 4778734"/>
                <a:gd name="connsiteX3-43" fmla="*/ 0 w 3434963"/>
                <a:gd name="connsiteY3-44" fmla="*/ 1017767 h 4778734"/>
                <a:gd name="connsiteX4-45" fmla="*/ 691763 w 3434963"/>
                <a:gd name="connsiteY4-46" fmla="*/ 2019631 h 4778734"/>
                <a:gd name="connsiteX5-47" fmla="*/ 612250 w 3434963"/>
                <a:gd name="connsiteY5-48" fmla="*/ 182880 h 4778734"/>
                <a:gd name="connsiteX6-49" fmla="*/ 1208598 w 3434963"/>
                <a:gd name="connsiteY6-50" fmla="*/ 1804946 h 4778734"/>
                <a:gd name="connsiteX7-51" fmla="*/ 1351721 w 3434963"/>
                <a:gd name="connsiteY7-52" fmla="*/ 0 h 4778734"/>
                <a:gd name="connsiteX8-53" fmla="*/ 1701579 w 3434963"/>
                <a:gd name="connsiteY8-54" fmla="*/ 1868557 h 4778734"/>
                <a:gd name="connsiteX9-55" fmla="*/ 2401294 w 3434963"/>
                <a:gd name="connsiteY9-56" fmla="*/ 333955 h 4778734"/>
                <a:gd name="connsiteX10-57" fmla="*/ 2138901 w 3434963"/>
                <a:gd name="connsiteY10-58" fmla="*/ 2003729 h 4778734"/>
                <a:gd name="connsiteX11-59" fmla="*/ 2250219 w 3434963"/>
                <a:gd name="connsiteY11-60" fmla="*/ 2759103 h 4778734"/>
                <a:gd name="connsiteX12-61" fmla="*/ 2568271 w 3434963"/>
                <a:gd name="connsiteY12-62" fmla="*/ 2361537 h 4778734"/>
                <a:gd name="connsiteX13-63" fmla="*/ 3434963 w 3434963"/>
                <a:gd name="connsiteY13-64" fmla="*/ 2210463 h 4778734"/>
                <a:gd name="connsiteX14-65" fmla="*/ 2703443 w 3434963"/>
                <a:gd name="connsiteY14-66" fmla="*/ 2989690 h 4778734"/>
                <a:gd name="connsiteX15-67" fmla="*/ 1995777 w 3434963"/>
                <a:gd name="connsiteY15-68" fmla="*/ 4007457 h 4778734"/>
                <a:gd name="connsiteX16-69" fmla="*/ 2154803 w 3434963"/>
                <a:gd name="connsiteY16-70" fmla="*/ 4778734 h 4778734"/>
                <a:gd name="connsiteX17-71" fmla="*/ 755374 w 3434963"/>
                <a:gd name="connsiteY17-72" fmla="*/ 4778734 h 4778734"/>
                <a:gd name="connsiteX0-73" fmla="*/ 755374 w 3434963"/>
                <a:gd name="connsiteY0-74" fmla="*/ 4778734 h 4778734"/>
                <a:gd name="connsiteX1-75" fmla="*/ 787179 w 3434963"/>
                <a:gd name="connsiteY1-76" fmla="*/ 4269851 h 4778734"/>
                <a:gd name="connsiteX2-77" fmla="*/ 381662 w 3434963"/>
                <a:gd name="connsiteY2-78" fmla="*/ 2313830 h 4778734"/>
                <a:gd name="connsiteX3-79" fmla="*/ 0 w 3434963"/>
                <a:gd name="connsiteY3-80" fmla="*/ 1017767 h 4778734"/>
                <a:gd name="connsiteX4-81" fmla="*/ 691763 w 3434963"/>
                <a:gd name="connsiteY4-82" fmla="*/ 2019631 h 4778734"/>
                <a:gd name="connsiteX5-83" fmla="*/ 612250 w 3434963"/>
                <a:gd name="connsiteY5-84" fmla="*/ 182880 h 4778734"/>
                <a:gd name="connsiteX6-85" fmla="*/ 1208598 w 3434963"/>
                <a:gd name="connsiteY6-86" fmla="*/ 1804946 h 4778734"/>
                <a:gd name="connsiteX7-87" fmla="*/ 1351721 w 3434963"/>
                <a:gd name="connsiteY7-88" fmla="*/ 0 h 4778734"/>
                <a:gd name="connsiteX8-89" fmla="*/ 1701579 w 3434963"/>
                <a:gd name="connsiteY8-90" fmla="*/ 1868557 h 4778734"/>
                <a:gd name="connsiteX9-91" fmla="*/ 2401294 w 3434963"/>
                <a:gd name="connsiteY9-92" fmla="*/ 333955 h 4778734"/>
                <a:gd name="connsiteX10-93" fmla="*/ 2138901 w 3434963"/>
                <a:gd name="connsiteY10-94" fmla="*/ 2003729 h 4778734"/>
                <a:gd name="connsiteX11-95" fmla="*/ 2250219 w 3434963"/>
                <a:gd name="connsiteY11-96" fmla="*/ 2759103 h 4778734"/>
                <a:gd name="connsiteX12-97" fmla="*/ 2568271 w 3434963"/>
                <a:gd name="connsiteY12-98" fmla="*/ 2361537 h 4778734"/>
                <a:gd name="connsiteX13-99" fmla="*/ 3434963 w 3434963"/>
                <a:gd name="connsiteY13-100" fmla="*/ 2210463 h 4778734"/>
                <a:gd name="connsiteX14-101" fmla="*/ 2703443 w 3434963"/>
                <a:gd name="connsiteY14-102" fmla="*/ 2989690 h 4778734"/>
                <a:gd name="connsiteX15-103" fmla="*/ 1995777 w 3434963"/>
                <a:gd name="connsiteY15-104" fmla="*/ 4007457 h 4778734"/>
                <a:gd name="connsiteX16-105" fmla="*/ 2154803 w 3434963"/>
                <a:gd name="connsiteY16-106" fmla="*/ 4778734 h 4778734"/>
                <a:gd name="connsiteX17-107" fmla="*/ 755374 w 3434963"/>
                <a:gd name="connsiteY17-108" fmla="*/ 4778734 h 4778734"/>
                <a:gd name="connsiteX0-109" fmla="*/ 755374 w 3434963"/>
                <a:gd name="connsiteY0-110" fmla="*/ 4778734 h 4778734"/>
                <a:gd name="connsiteX1-111" fmla="*/ 787179 w 3434963"/>
                <a:gd name="connsiteY1-112" fmla="*/ 4269851 h 4778734"/>
                <a:gd name="connsiteX2-113" fmla="*/ 381662 w 3434963"/>
                <a:gd name="connsiteY2-114" fmla="*/ 2313830 h 4778734"/>
                <a:gd name="connsiteX3-115" fmla="*/ 0 w 3434963"/>
                <a:gd name="connsiteY3-116" fmla="*/ 1017767 h 4778734"/>
                <a:gd name="connsiteX4-117" fmla="*/ 691763 w 3434963"/>
                <a:gd name="connsiteY4-118" fmla="*/ 2019631 h 4778734"/>
                <a:gd name="connsiteX5-119" fmla="*/ 612250 w 3434963"/>
                <a:gd name="connsiteY5-120" fmla="*/ 182880 h 4778734"/>
                <a:gd name="connsiteX6-121" fmla="*/ 1208598 w 3434963"/>
                <a:gd name="connsiteY6-122" fmla="*/ 1804946 h 4778734"/>
                <a:gd name="connsiteX7-123" fmla="*/ 1351721 w 3434963"/>
                <a:gd name="connsiteY7-124" fmla="*/ 0 h 4778734"/>
                <a:gd name="connsiteX8-125" fmla="*/ 1701579 w 3434963"/>
                <a:gd name="connsiteY8-126" fmla="*/ 1868557 h 4778734"/>
                <a:gd name="connsiteX9-127" fmla="*/ 2401294 w 3434963"/>
                <a:gd name="connsiteY9-128" fmla="*/ 333955 h 4778734"/>
                <a:gd name="connsiteX10-129" fmla="*/ 2138901 w 3434963"/>
                <a:gd name="connsiteY10-130" fmla="*/ 2003729 h 4778734"/>
                <a:gd name="connsiteX11-131" fmla="*/ 2250219 w 3434963"/>
                <a:gd name="connsiteY11-132" fmla="*/ 2759103 h 4778734"/>
                <a:gd name="connsiteX12-133" fmla="*/ 2568271 w 3434963"/>
                <a:gd name="connsiteY12-134" fmla="*/ 2361537 h 4778734"/>
                <a:gd name="connsiteX13-135" fmla="*/ 3434963 w 3434963"/>
                <a:gd name="connsiteY13-136" fmla="*/ 2210463 h 4778734"/>
                <a:gd name="connsiteX14-137" fmla="*/ 2703443 w 3434963"/>
                <a:gd name="connsiteY14-138" fmla="*/ 2989690 h 4778734"/>
                <a:gd name="connsiteX15-139" fmla="*/ 1995777 w 3434963"/>
                <a:gd name="connsiteY15-140" fmla="*/ 4007457 h 4778734"/>
                <a:gd name="connsiteX16-141" fmla="*/ 2154803 w 3434963"/>
                <a:gd name="connsiteY16-142" fmla="*/ 4778734 h 4778734"/>
                <a:gd name="connsiteX17-143" fmla="*/ 755374 w 3434963"/>
                <a:gd name="connsiteY17-144" fmla="*/ 4778734 h 4778734"/>
                <a:gd name="connsiteX0-145" fmla="*/ 755374 w 3434963"/>
                <a:gd name="connsiteY0-146" fmla="*/ 4778734 h 4778734"/>
                <a:gd name="connsiteX1-147" fmla="*/ 795131 w 3434963"/>
                <a:gd name="connsiteY1-148" fmla="*/ 4142631 h 4778734"/>
                <a:gd name="connsiteX2-149" fmla="*/ 381662 w 3434963"/>
                <a:gd name="connsiteY2-150" fmla="*/ 2313830 h 4778734"/>
                <a:gd name="connsiteX3-151" fmla="*/ 0 w 3434963"/>
                <a:gd name="connsiteY3-152" fmla="*/ 1017767 h 4778734"/>
                <a:gd name="connsiteX4-153" fmla="*/ 691763 w 3434963"/>
                <a:gd name="connsiteY4-154" fmla="*/ 2019631 h 4778734"/>
                <a:gd name="connsiteX5-155" fmla="*/ 612250 w 3434963"/>
                <a:gd name="connsiteY5-156" fmla="*/ 182880 h 4778734"/>
                <a:gd name="connsiteX6-157" fmla="*/ 1208598 w 3434963"/>
                <a:gd name="connsiteY6-158" fmla="*/ 1804946 h 4778734"/>
                <a:gd name="connsiteX7-159" fmla="*/ 1351721 w 3434963"/>
                <a:gd name="connsiteY7-160" fmla="*/ 0 h 4778734"/>
                <a:gd name="connsiteX8-161" fmla="*/ 1701579 w 3434963"/>
                <a:gd name="connsiteY8-162" fmla="*/ 1868557 h 4778734"/>
                <a:gd name="connsiteX9-163" fmla="*/ 2401294 w 3434963"/>
                <a:gd name="connsiteY9-164" fmla="*/ 333955 h 4778734"/>
                <a:gd name="connsiteX10-165" fmla="*/ 2138901 w 3434963"/>
                <a:gd name="connsiteY10-166" fmla="*/ 2003729 h 4778734"/>
                <a:gd name="connsiteX11-167" fmla="*/ 2250219 w 3434963"/>
                <a:gd name="connsiteY11-168" fmla="*/ 2759103 h 4778734"/>
                <a:gd name="connsiteX12-169" fmla="*/ 2568271 w 3434963"/>
                <a:gd name="connsiteY12-170" fmla="*/ 2361537 h 4778734"/>
                <a:gd name="connsiteX13-171" fmla="*/ 3434963 w 3434963"/>
                <a:gd name="connsiteY13-172" fmla="*/ 2210463 h 4778734"/>
                <a:gd name="connsiteX14-173" fmla="*/ 2703443 w 3434963"/>
                <a:gd name="connsiteY14-174" fmla="*/ 2989690 h 4778734"/>
                <a:gd name="connsiteX15-175" fmla="*/ 1995777 w 3434963"/>
                <a:gd name="connsiteY15-176" fmla="*/ 4007457 h 4778734"/>
                <a:gd name="connsiteX16-177" fmla="*/ 2154803 w 3434963"/>
                <a:gd name="connsiteY16-178" fmla="*/ 4778734 h 4778734"/>
                <a:gd name="connsiteX17-179" fmla="*/ 755374 w 3434963"/>
                <a:gd name="connsiteY17-180" fmla="*/ 4778734 h 4778734"/>
                <a:gd name="connsiteX0-181" fmla="*/ 755374 w 3434963"/>
                <a:gd name="connsiteY0-182" fmla="*/ 4778734 h 4778734"/>
                <a:gd name="connsiteX1-183" fmla="*/ 795131 w 3434963"/>
                <a:gd name="connsiteY1-184" fmla="*/ 4142631 h 4778734"/>
                <a:gd name="connsiteX2-185" fmla="*/ 381662 w 3434963"/>
                <a:gd name="connsiteY2-186" fmla="*/ 2313830 h 4778734"/>
                <a:gd name="connsiteX3-187" fmla="*/ 0 w 3434963"/>
                <a:gd name="connsiteY3-188" fmla="*/ 1017767 h 4778734"/>
                <a:gd name="connsiteX4-189" fmla="*/ 691763 w 3434963"/>
                <a:gd name="connsiteY4-190" fmla="*/ 2019631 h 4778734"/>
                <a:gd name="connsiteX5-191" fmla="*/ 612250 w 3434963"/>
                <a:gd name="connsiteY5-192" fmla="*/ 182880 h 4778734"/>
                <a:gd name="connsiteX6-193" fmla="*/ 1208598 w 3434963"/>
                <a:gd name="connsiteY6-194" fmla="*/ 1804946 h 4778734"/>
                <a:gd name="connsiteX7-195" fmla="*/ 1351721 w 3434963"/>
                <a:gd name="connsiteY7-196" fmla="*/ 0 h 4778734"/>
                <a:gd name="connsiteX8-197" fmla="*/ 1701579 w 3434963"/>
                <a:gd name="connsiteY8-198" fmla="*/ 1868557 h 4778734"/>
                <a:gd name="connsiteX9-199" fmla="*/ 2401294 w 3434963"/>
                <a:gd name="connsiteY9-200" fmla="*/ 333955 h 4778734"/>
                <a:gd name="connsiteX10-201" fmla="*/ 2138901 w 3434963"/>
                <a:gd name="connsiteY10-202" fmla="*/ 2003729 h 4778734"/>
                <a:gd name="connsiteX11-203" fmla="*/ 2250219 w 3434963"/>
                <a:gd name="connsiteY11-204" fmla="*/ 2759103 h 4778734"/>
                <a:gd name="connsiteX12-205" fmla="*/ 2568271 w 3434963"/>
                <a:gd name="connsiteY12-206" fmla="*/ 2361537 h 4778734"/>
                <a:gd name="connsiteX13-207" fmla="*/ 3434963 w 3434963"/>
                <a:gd name="connsiteY13-208" fmla="*/ 2210463 h 4778734"/>
                <a:gd name="connsiteX14-209" fmla="*/ 2703443 w 3434963"/>
                <a:gd name="connsiteY14-210" fmla="*/ 2989690 h 4778734"/>
                <a:gd name="connsiteX15-211" fmla="*/ 1995777 w 3434963"/>
                <a:gd name="connsiteY15-212" fmla="*/ 4007457 h 4778734"/>
                <a:gd name="connsiteX16-213" fmla="*/ 2154803 w 3434963"/>
                <a:gd name="connsiteY16-214" fmla="*/ 4778734 h 4778734"/>
                <a:gd name="connsiteX17-215" fmla="*/ 755374 w 3434963"/>
                <a:gd name="connsiteY17-216" fmla="*/ 4778734 h 4778734"/>
                <a:gd name="connsiteX0-217" fmla="*/ 755374 w 3434963"/>
                <a:gd name="connsiteY0-218" fmla="*/ 4778734 h 4778734"/>
                <a:gd name="connsiteX1-219" fmla="*/ 795131 w 3434963"/>
                <a:gd name="connsiteY1-220" fmla="*/ 4142631 h 4778734"/>
                <a:gd name="connsiteX2-221" fmla="*/ 381662 w 3434963"/>
                <a:gd name="connsiteY2-222" fmla="*/ 2313830 h 4778734"/>
                <a:gd name="connsiteX3-223" fmla="*/ 0 w 3434963"/>
                <a:gd name="connsiteY3-224" fmla="*/ 1017767 h 4778734"/>
                <a:gd name="connsiteX4-225" fmla="*/ 691763 w 3434963"/>
                <a:gd name="connsiteY4-226" fmla="*/ 2019631 h 4778734"/>
                <a:gd name="connsiteX5-227" fmla="*/ 612250 w 3434963"/>
                <a:gd name="connsiteY5-228" fmla="*/ 182880 h 4778734"/>
                <a:gd name="connsiteX6-229" fmla="*/ 1208598 w 3434963"/>
                <a:gd name="connsiteY6-230" fmla="*/ 1804946 h 4778734"/>
                <a:gd name="connsiteX7-231" fmla="*/ 1351721 w 3434963"/>
                <a:gd name="connsiteY7-232" fmla="*/ 0 h 4778734"/>
                <a:gd name="connsiteX8-233" fmla="*/ 1701579 w 3434963"/>
                <a:gd name="connsiteY8-234" fmla="*/ 1868557 h 4778734"/>
                <a:gd name="connsiteX9-235" fmla="*/ 2401294 w 3434963"/>
                <a:gd name="connsiteY9-236" fmla="*/ 333955 h 4778734"/>
                <a:gd name="connsiteX10-237" fmla="*/ 2138901 w 3434963"/>
                <a:gd name="connsiteY10-238" fmla="*/ 2003729 h 4778734"/>
                <a:gd name="connsiteX11-239" fmla="*/ 2250219 w 3434963"/>
                <a:gd name="connsiteY11-240" fmla="*/ 2759103 h 4778734"/>
                <a:gd name="connsiteX12-241" fmla="*/ 2568271 w 3434963"/>
                <a:gd name="connsiteY12-242" fmla="*/ 2361537 h 4778734"/>
                <a:gd name="connsiteX13-243" fmla="*/ 3434963 w 3434963"/>
                <a:gd name="connsiteY13-244" fmla="*/ 2210463 h 4778734"/>
                <a:gd name="connsiteX14-245" fmla="*/ 2703443 w 3434963"/>
                <a:gd name="connsiteY14-246" fmla="*/ 2989690 h 4778734"/>
                <a:gd name="connsiteX15-247" fmla="*/ 1995777 w 3434963"/>
                <a:gd name="connsiteY15-248" fmla="*/ 4007457 h 4778734"/>
                <a:gd name="connsiteX16-249" fmla="*/ 2154803 w 3434963"/>
                <a:gd name="connsiteY16-250" fmla="*/ 4778734 h 4778734"/>
                <a:gd name="connsiteX17-251" fmla="*/ 755374 w 3434963"/>
                <a:gd name="connsiteY17-252" fmla="*/ 4778734 h 4778734"/>
                <a:gd name="connsiteX0-253" fmla="*/ 755374 w 3434963"/>
                <a:gd name="connsiteY0-254" fmla="*/ 4778734 h 4778734"/>
                <a:gd name="connsiteX1-255" fmla="*/ 795131 w 3434963"/>
                <a:gd name="connsiteY1-256" fmla="*/ 4142631 h 4778734"/>
                <a:gd name="connsiteX2-257" fmla="*/ 381662 w 3434963"/>
                <a:gd name="connsiteY2-258" fmla="*/ 2313830 h 4778734"/>
                <a:gd name="connsiteX3-259" fmla="*/ 0 w 3434963"/>
                <a:gd name="connsiteY3-260" fmla="*/ 1017767 h 4778734"/>
                <a:gd name="connsiteX4-261" fmla="*/ 691763 w 3434963"/>
                <a:gd name="connsiteY4-262" fmla="*/ 2019631 h 4778734"/>
                <a:gd name="connsiteX5-263" fmla="*/ 612250 w 3434963"/>
                <a:gd name="connsiteY5-264" fmla="*/ 182880 h 4778734"/>
                <a:gd name="connsiteX6-265" fmla="*/ 1208598 w 3434963"/>
                <a:gd name="connsiteY6-266" fmla="*/ 1804946 h 4778734"/>
                <a:gd name="connsiteX7-267" fmla="*/ 1351721 w 3434963"/>
                <a:gd name="connsiteY7-268" fmla="*/ 0 h 4778734"/>
                <a:gd name="connsiteX8-269" fmla="*/ 1701579 w 3434963"/>
                <a:gd name="connsiteY8-270" fmla="*/ 1868557 h 4778734"/>
                <a:gd name="connsiteX9-271" fmla="*/ 2401294 w 3434963"/>
                <a:gd name="connsiteY9-272" fmla="*/ 333955 h 4778734"/>
                <a:gd name="connsiteX10-273" fmla="*/ 2138901 w 3434963"/>
                <a:gd name="connsiteY10-274" fmla="*/ 2003729 h 4778734"/>
                <a:gd name="connsiteX11-275" fmla="*/ 2250219 w 3434963"/>
                <a:gd name="connsiteY11-276" fmla="*/ 2759103 h 4778734"/>
                <a:gd name="connsiteX12-277" fmla="*/ 2568271 w 3434963"/>
                <a:gd name="connsiteY12-278" fmla="*/ 2361537 h 4778734"/>
                <a:gd name="connsiteX13-279" fmla="*/ 3434963 w 3434963"/>
                <a:gd name="connsiteY13-280" fmla="*/ 2210463 h 4778734"/>
                <a:gd name="connsiteX14-281" fmla="*/ 2703443 w 3434963"/>
                <a:gd name="connsiteY14-282" fmla="*/ 2989690 h 4778734"/>
                <a:gd name="connsiteX15-283" fmla="*/ 2043485 w 3434963"/>
                <a:gd name="connsiteY15-284" fmla="*/ 4055165 h 4778734"/>
                <a:gd name="connsiteX16-285" fmla="*/ 2154803 w 3434963"/>
                <a:gd name="connsiteY16-286" fmla="*/ 4778734 h 4778734"/>
                <a:gd name="connsiteX17-287" fmla="*/ 755374 w 3434963"/>
                <a:gd name="connsiteY17-288" fmla="*/ 4778734 h 4778734"/>
                <a:gd name="connsiteX0-289" fmla="*/ 755374 w 3434963"/>
                <a:gd name="connsiteY0-290" fmla="*/ 4778734 h 4778734"/>
                <a:gd name="connsiteX1-291" fmla="*/ 795131 w 3434963"/>
                <a:gd name="connsiteY1-292" fmla="*/ 4142631 h 4778734"/>
                <a:gd name="connsiteX2-293" fmla="*/ 381662 w 3434963"/>
                <a:gd name="connsiteY2-294" fmla="*/ 2313830 h 4778734"/>
                <a:gd name="connsiteX3-295" fmla="*/ 0 w 3434963"/>
                <a:gd name="connsiteY3-296" fmla="*/ 1017767 h 4778734"/>
                <a:gd name="connsiteX4-297" fmla="*/ 691763 w 3434963"/>
                <a:gd name="connsiteY4-298" fmla="*/ 2019631 h 4778734"/>
                <a:gd name="connsiteX5-299" fmla="*/ 612250 w 3434963"/>
                <a:gd name="connsiteY5-300" fmla="*/ 182880 h 4778734"/>
                <a:gd name="connsiteX6-301" fmla="*/ 1208598 w 3434963"/>
                <a:gd name="connsiteY6-302" fmla="*/ 1804946 h 4778734"/>
                <a:gd name="connsiteX7-303" fmla="*/ 1351721 w 3434963"/>
                <a:gd name="connsiteY7-304" fmla="*/ 0 h 4778734"/>
                <a:gd name="connsiteX8-305" fmla="*/ 1701579 w 3434963"/>
                <a:gd name="connsiteY8-306" fmla="*/ 1868557 h 4778734"/>
                <a:gd name="connsiteX9-307" fmla="*/ 2401294 w 3434963"/>
                <a:gd name="connsiteY9-308" fmla="*/ 333955 h 4778734"/>
                <a:gd name="connsiteX10-309" fmla="*/ 2138901 w 3434963"/>
                <a:gd name="connsiteY10-310" fmla="*/ 2003729 h 4778734"/>
                <a:gd name="connsiteX11-311" fmla="*/ 2250219 w 3434963"/>
                <a:gd name="connsiteY11-312" fmla="*/ 2759103 h 4778734"/>
                <a:gd name="connsiteX12-313" fmla="*/ 2568271 w 3434963"/>
                <a:gd name="connsiteY12-314" fmla="*/ 2361537 h 4778734"/>
                <a:gd name="connsiteX13-315" fmla="*/ 3434963 w 3434963"/>
                <a:gd name="connsiteY13-316" fmla="*/ 2210463 h 4778734"/>
                <a:gd name="connsiteX14-317" fmla="*/ 2703443 w 3434963"/>
                <a:gd name="connsiteY14-318" fmla="*/ 2989690 h 4778734"/>
                <a:gd name="connsiteX15-319" fmla="*/ 2043485 w 3434963"/>
                <a:gd name="connsiteY15-320" fmla="*/ 4055165 h 4778734"/>
                <a:gd name="connsiteX16-321" fmla="*/ 2154803 w 3434963"/>
                <a:gd name="connsiteY16-322" fmla="*/ 4778734 h 4778734"/>
                <a:gd name="connsiteX17-323" fmla="*/ 755374 w 3434963"/>
                <a:gd name="connsiteY17-324" fmla="*/ 4778734 h 4778734"/>
                <a:gd name="connsiteX0-325" fmla="*/ 755374 w 3434963"/>
                <a:gd name="connsiteY0-326" fmla="*/ 4778734 h 4778734"/>
                <a:gd name="connsiteX1-327" fmla="*/ 795131 w 3434963"/>
                <a:gd name="connsiteY1-328" fmla="*/ 4142631 h 4778734"/>
                <a:gd name="connsiteX2-329" fmla="*/ 381662 w 3434963"/>
                <a:gd name="connsiteY2-330" fmla="*/ 2313830 h 4778734"/>
                <a:gd name="connsiteX3-331" fmla="*/ 0 w 3434963"/>
                <a:gd name="connsiteY3-332" fmla="*/ 1017767 h 4778734"/>
                <a:gd name="connsiteX4-333" fmla="*/ 691763 w 3434963"/>
                <a:gd name="connsiteY4-334" fmla="*/ 2019631 h 4778734"/>
                <a:gd name="connsiteX5-335" fmla="*/ 612250 w 3434963"/>
                <a:gd name="connsiteY5-336" fmla="*/ 182880 h 4778734"/>
                <a:gd name="connsiteX6-337" fmla="*/ 1208598 w 3434963"/>
                <a:gd name="connsiteY6-338" fmla="*/ 1804946 h 4778734"/>
                <a:gd name="connsiteX7-339" fmla="*/ 1351721 w 3434963"/>
                <a:gd name="connsiteY7-340" fmla="*/ 0 h 4778734"/>
                <a:gd name="connsiteX8-341" fmla="*/ 1701579 w 3434963"/>
                <a:gd name="connsiteY8-342" fmla="*/ 1868557 h 4778734"/>
                <a:gd name="connsiteX9-343" fmla="*/ 2401294 w 3434963"/>
                <a:gd name="connsiteY9-344" fmla="*/ 333955 h 4778734"/>
                <a:gd name="connsiteX10-345" fmla="*/ 2138901 w 3434963"/>
                <a:gd name="connsiteY10-346" fmla="*/ 2003729 h 4778734"/>
                <a:gd name="connsiteX11-347" fmla="*/ 2250219 w 3434963"/>
                <a:gd name="connsiteY11-348" fmla="*/ 2759103 h 4778734"/>
                <a:gd name="connsiteX12-349" fmla="*/ 2568271 w 3434963"/>
                <a:gd name="connsiteY12-350" fmla="*/ 2361537 h 4778734"/>
                <a:gd name="connsiteX13-351" fmla="*/ 3434963 w 3434963"/>
                <a:gd name="connsiteY13-352" fmla="*/ 2210463 h 4778734"/>
                <a:gd name="connsiteX14-353" fmla="*/ 2703443 w 3434963"/>
                <a:gd name="connsiteY14-354" fmla="*/ 2989690 h 4778734"/>
                <a:gd name="connsiteX15-355" fmla="*/ 2043485 w 3434963"/>
                <a:gd name="connsiteY15-356" fmla="*/ 4055165 h 4778734"/>
                <a:gd name="connsiteX16-357" fmla="*/ 2154803 w 3434963"/>
                <a:gd name="connsiteY16-358" fmla="*/ 4778734 h 4778734"/>
                <a:gd name="connsiteX17-359" fmla="*/ 755374 w 3434963"/>
                <a:gd name="connsiteY17-360" fmla="*/ 4778734 h 4778734"/>
                <a:gd name="connsiteX0-361" fmla="*/ 755374 w 3434963"/>
                <a:gd name="connsiteY0-362" fmla="*/ 4778734 h 4778734"/>
                <a:gd name="connsiteX1-363" fmla="*/ 795131 w 3434963"/>
                <a:gd name="connsiteY1-364" fmla="*/ 4142631 h 4778734"/>
                <a:gd name="connsiteX2-365" fmla="*/ 381662 w 3434963"/>
                <a:gd name="connsiteY2-366" fmla="*/ 2313830 h 4778734"/>
                <a:gd name="connsiteX3-367" fmla="*/ 0 w 3434963"/>
                <a:gd name="connsiteY3-368" fmla="*/ 1017767 h 4778734"/>
                <a:gd name="connsiteX4-369" fmla="*/ 691763 w 3434963"/>
                <a:gd name="connsiteY4-370" fmla="*/ 2019631 h 4778734"/>
                <a:gd name="connsiteX5-371" fmla="*/ 612250 w 3434963"/>
                <a:gd name="connsiteY5-372" fmla="*/ 182880 h 4778734"/>
                <a:gd name="connsiteX6-373" fmla="*/ 1208598 w 3434963"/>
                <a:gd name="connsiteY6-374" fmla="*/ 1804946 h 4778734"/>
                <a:gd name="connsiteX7-375" fmla="*/ 1351721 w 3434963"/>
                <a:gd name="connsiteY7-376" fmla="*/ 0 h 4778734"/>
                <a:gd name="connsiteX8-377" fmla="*/ 1701579 w 3434963"/>
                <a:gd name="connsiteY8-378" fmla="*/ 1868557 h 4778734"/>
                <a:gd name="connsiteX9-379" fmla="*/ 2401294 w 3434963"/>
                <a:gd name="connsiteY9-380" fmla="*/ 333955 h 4778734"/>
                <a:gd name="connsiteX10-381" fmla="*/ 2138901 w 3434963"/>
                <a:gd name="connsiteY10-382" fmla="*/ 2003729 h 4778734"/>
                <a:gd name="connsiteX11-383" fmla="*/ 2250219 w 3434963"/>
                <a:gd name="connsiteY11-384" fmla="*/ 2759103 h 4778734"/>
                <a:gd name="connsiteX12-385" fmla="*/ 2568271 w 3434963"/>
                <a:gd name="connsiteY12-386" fmla="*/ 2361537 h 4778734"/>
                <a:gd name="connsiteX13-387" fmla="*/ 3434963 w 3434963"/>
                <a:gd name="connsiteY13-388" fmla="*/ 2210463 h 4778734"/>
                <a:gd name="connsiteX14-389" fmla="*/ 2703443 w 3434963"/>
                <a:gd name="connsiteY14-390" fmla="*/ 2989690 h 4778734"/>
                <a:gd name="connsiteX15-391" fmla="*/ 2043485 w 3434963"/>
                <a:gd name="connsiteY15-392" fmla="*/ 4055165 h 4778734"/>
                <a:gd name="connsiteX16-393" fmla="*/ 2154803 w 3434963"/>
                <a:gd name="connsiteY16-394" fmla="*/ 4778734 h 4778734"/>
                <a:gd name="connsiteX17-395" fmla="*/ 755374 w 3434963"/>
                <a:gd name="connsiteY17-396" fmla="*/ 4778734 h 4778734"/>
                <a:gd name="connsiteX0-397" fmla="*/ 755374 w 3434963"/>
                <a:gd name="connsiteY0-398" fmla="*/ 4778734 h 4778734"/>
                <a:gd name="connsiteX1-399" fmla="*/ 795131 w 3434963"/>
                <a:gd name="connsiteY1-400" fmla="*/ 4142631 h 4778734"/>
                <a:gd name="connsiteX2-401" fmla="*/ 381662 w 3434963"/>
                <a:gd name="connsiteY2-402" fmla="*/ 2313830 h 4778734"/>
                <a:gd name="connsiteX3-403" fmla="*/ 0 w 3434963"/>
                <a:gd name="connsiteY3-404" fmla="*/ 1017767 h 4778734"/>
                <a:gd name="connsiteX4-405" fmla="*/ 691763 w 3434963"/>
                <a:gd name="connsiteY4-406" fmla="*/ 2019631 h 4778734"/>
                <a:gd name="connsiteX5-407" fmla="*/ 612250 w 3434963"/>
                <a:gd name="connsiteY5-408" fmla="*/ 182880 h 4778734"/>
                <a:gd name="connsiteX6-409" fmla="*/ 1208598 w 3434963"/>
                <a:gd name="connsiteY6-410" fmla="*/ 1804946 h 4778734"/>
                <a:gd name="connsiteX7-411" fmla="*/ 1351721 w 3434963"/>
                <a:gd name="connsiteY7-412" fmla="*/ 0 h 4778734"/>
                <a:gd name="connsiteX8-413" fmla="*/ 1701579 w 3434963"/>
                <a:gd name="connsiteY8-414" fmla="*/ 1868557 h 4778734"/>
                <a:gd name="connsiteX9-415" fmla="*/ 2401294 w 3434963"/>
                <a:gd name="connsiteY9-416" fmla="*/ 333955 h 4778734"/>
                <a:gd name="connsiteX10-417" fmla="*/ 2138901 w 3434963"/>
                <a:gd name="connsiteY10-418" fmla="*/ 2003729 h 4778734"/>
                <a:gd name="connsiteX11-419" fmla="*/ 2250219 w 3434963"/>
                <a:gd name="connsiteY11-420" fmla="*/ 2759103 h 4778734"/>
                <a:gd name="connsiteX12-421" fmla="*/ 2568271 w 3434963"/>
                <a:gd name="connsiteY12-422" fmla="*/ 2361537 h 4778734"/>
                <a:gd name="connsiteX13-423" fmla="*/ 3434963 w 3434963"/>
                <a:gd name="connsiteY13-424" fmla="*/ 2210463 h 4778734"/>
                <a:gd name="connsiteX14-425" fmla="*/ 2703443 w 3434963"/>
                <a:gd name="connsiteY14-426" fmla="*/ 2989690 h 4778734"/>
                <a:gd name="connsiteX15-427" fmla="*/ 2043485 w 3434963"/>
                <a:gd name="connsiteY15-428" fmla="*/ 4055165 h 4778734"/>
                <a:gd name="connsiteX16-429" fmla="*/ 2154803 w 3434963"/>
                <a:gd name="connsiteY16-430" fmla="*/ 4778734 h 4778734"/>
                <a:gd name="connsiteX17-431" fmla="*/ 755374 w 3434963"/>
                <a:gd name="connsiteY17-432" fmla="*/ 4778734 h 4778734"/>
                <a:gd name="connsiteX0-433" fmla="*/ 755374 w 3434963"/>
                <a:gd name="connsiteY0-434" fmla="*/ 4778734 h 4778734"/>
                <a:gd name="connsiteX1-435" fmla="*/ 795131 w 3434963"/>
                <a:gd name="connsiteY1-436" fmla="*/ 4142631 h 4778734"/>
                <a:gd name="connsiteX2-437" fmla="*/ 381662 w 3434963"/>
                <a:gd name="connsiteY2-438" fmla="*/ 2313830 h 4778734"/>
                <a:gd name="connsiteX3-439" fmla="*/ 0 w 3434963"/>
                <a:gd name="connsiteY3-440" fmla="*/ 1017767 h 4778734"/>
                <a:gd name="connsiteX4-441" fmla="*/ 691763 w 3434963"/>
                <a:gd name="connsiteY4-442" fmla="*/ 2019631 h 4778734"/>
                <a:gd name="connsiteX5-443" fmla="*/ 612250 w 3434963"/>
                <a:gd name="connsiteY5-444" fmla="*/ 182880 h 4778734"/>
                <a:gd name="connsiteX6-445" fmla="*/ 1208598 w 3434963"/>
                <a:gd name="connsiteY6-446" fmla="*/ 1804946 h 4778734"/>
                <a:gd name="connsiteX7-447" fmla="*/ 1351721 w 3434963"/>
                <a:gd name="connsiteY7-448" fmla="*/ 0 h 4778734"/>
                <a:gd name="connsiteX8-449" fmla="*/ 1701579 w 3434963"/>
                <a:gd name="connsiteY8-450" fmla="*/ 1868557 h 4778734"/>
                <a:gd name="connsiteX9-451" fmla="*/ 2401294 w 3434963"/>
                <a:gd name="connsiteY9-452" fmla="*/ 333955 h 4778734"/>
                <a:gd name="connsiteX10-453" fmla="*/ 2138901 w 3434963"/>
                <a:gd name="connsiteY10-454" fmla="*/ 2003729 h 4778734"/>
                <a:gd name="connsiteX11-455" fmla="*/ 2250219 w 3434963"/>
                <a:gd name="connsiteY11-456" fmla="*/ 2759103 h 4778734"/>
                <a:gd name="connsiteX12-457" fmla="*/ 2568271 w 3434963"/>
                <a:gd name="connsiteY12-458" fmla="*/ 2361537 h 4778734"/>
                <a:gd name="connsiteX13-459" fmla="*/ 3434963 w 3434963"/>
                <a:gd name="connsiteY13-460" fmla="*/ 2210463 h 4778734"/>
                <a:gd name="connsiteX14-461" fmla="*/ 2703443 w 3434963"/>
                <a:gd name="connsiteY14-462" fmla="*/ 2989690 h 4778734"/>
                <a:gd name="connsiteX15-463" fmla="*/ 2043485 w 3434963"/>
                <a:gd name="connsiteY15-464" fmla="*/ 4055165 h 4778734"/>
                <a:gd name="connsiteX16-465" fmla="*/ 2154803 w 3434963"/>
                <a:gd name="connsiteY16-466" fmla="*/ 4778734 h 4778734"/>
                <a:gd name="connsiteX17-467" fmla="*/ 755374 w 3434963"/>
                <a:gd name="connsiteY17-468" fmla="*/ 4778734 h 4778734"/>
                <a:gd name="connsiteX0-469" fmla="*/ 755374 w 3446514"/>
                <a:gd name="connsiteY0-470" fmla="*/ 4778734 h 4778734"/>
                <a:gd name="connsiteX1-471" fmla="*/ 795131 w 3446514"/>
                <a:gd name="connsiteY1-472" fmla="*/ 4142631 h 4778734"/>
                <a:gd name="connsiteX2-473" fmla="*/ 381662 w 3446514"/>
                <a:gd name="connsiteY2-474" fmla="*/ 2313830 h 4778734"/>
                <a:gd name="connsiteX3-475" fmla="*/ 0 w 3446514"/>
                <a:gd name="connsiteY3-476" fmla="*/ 1017767 h 4778734"/>
                <a:gd name="connsiteX4-477" fmla="*/ 691763 w 3446514"/>
                <a:gd name="connsiteY4-478" fmla="*/ 2019631 h 4778734"/>
                <a:gd name="connsiteX5-479" fmla="*/ 612250 w 3446514"/>
                <a:gd name="connsiteY5-480" fmla="*/ 182880 h 4778734"/>
                <a:gd name="connsiteX6-481" fmla="*/ 1208598 w 3446514"/>
                <a:gd name="connsiteY6-482" fmla="*/ 1804946 h 4778734"/>
                <a:gd name="connsiteX7-483" fmla="*/ 1351721 w 3446514"/>
                <a:gd name="connsiteY7-484" fmla="*/ 0 h 4778734"/>
                <a:gd name="connsiteX8-485" fmla="*/ 1701579 w 3446514"/>
                <a:gd name="connsiteY8-486" fmla="*/ 1868557 h 4778734"/>
                <a:gd name="connsiteX9-487" fmla="*/ 2401294 w 3446514"/>
                <a:gd name="connsiteY9-488" fmla="*/ 333955 h 4778734"/>
                <a:gd name="connsiteX10-489" fmla="*/ 2138901 w 3446514"/>
                <a:gd name="connsiteY10-490" fmla="*/ 2003729 h 4778734"/>
                <a:gd name="connsiteX11-491" fmla="*/ 2250219 w 3446514"/>
                <a:gd name="connsiteY11-492" fmla="*/ 2759103 h 4778734"/>
                <a:gd name="connsiteX12-493" fmla="*/ 2568271 w 3446514"/>
                <a:gd name="connsiteY12-494" fmla="*/ 2361537 h 4778734"/>
                <a:gd name="connsiteX13-495" fmla="*/ 3434963 w 3446514"/>
                <a:gd name="connsiteY13-496" fmla="*/ 2210463 h 4778734"/>
                <a:gd name="connsiteX14-497" fmla="*/ 2703443 w 3446514"/>
                <a:gd name="connsiteY14-498" fmla="*/ 2989690 h 4778734"/>
                <a:gd name="connsiteX15-499" fmla="*/ 2043485 w 3446514"/>
                <a:gd name="connsiteY15-500" fmla="*/ 4055165 h 4778734"/>
                <a:gd name="connsiteX16-501" fmla="*/ 2154803 w 3446514"/>
                <a:gd name="connsiteY16-502" fmla="*/ 4778734 h 4778734"/>
                <a:gd name="connsiteX17-503" fmla="*/ 755374 w 3446514"/>
                <a:gd name="connsiteY17-504" fmla="*/ 4778734 h 4778734"/>
                <a:gd name="connsiteX0-505" fmla="*/ 755374 w 3448610"/>
                <a:gd name="connsiteY0-506" fmla="*/ 4778734 h 4778734"/>
                <a:gd name="connsiteX1-507" fmla="*/ 795131 w 3448610"/>
                <a:gd name="connsiteY1-508" fmla="*/ 4142631 h 4778734"/>
                <a:gd name="connsiteX2-509" fmla="*/ 381662 w 3448610"/>
                <a:gd name="connsiteY2-510" fmla="*/ 2313830 h 4778734"/>
                <a:gd name="connsiteX3-511" fmla="*/ 0 w 3448610"/>
                <a:gd name="connsiteY3-512" fmla="*/ 1017767 h 4778734"/>
                <a:gd name="connsiteX4-513" fmla="*/ 691763 w 3448610"/>
                <a:gd name="connsiteY4-514" fmla="*/ 2019631 h 4778734"/>
                <a:gd name="connsiteX5-515" fmla="*/ 612250 w 3448610"/>
                <a:gd name="connsiteY5-516" fmla="*/ 182880 h 4778734"/>
                <a:gd name="connsiteX6-517" fmla="*/ 1208598 w 3448610"/>
                <a:gd name="connsiteY6-518" fmla="*/ 1804946 h 4778734"/>
                <a:gd name="connsiteX7-519" fmla="*/ 1351721 w 3448610"/>
                <a:gd name="connsiteY7-520" fmla="*/ 0 h 4778734"/>
                <a:gd name="connsiteX8-521" fmla="*/ 1701579 w 3448610"/>
                <a:gd name="connsiteY8-522" fmla="*/ 1868557 h 4778734"/>
                <a:gd name="connsiteX9-523" fmla="*/ 2401294 w 3448610"/>
                <a:gd name="connsiteY9-524" fmla="*/ 333955 h 4778734"/>
                <a:gd name="connsiteX10-525" fmla="*/ 2138901 w 3448610"/>
                <a:gd name="connsiteY10-526" fmla="*/ 2003729 h 4778734"/>
                <a:gd name="connsiteX11-527" fmla="*/ 2250219 w 3448610"/>
                <a:gd name="connsiteY11-528" fmla="*/ 2759103 h 4778734"/>
                <a:gd name="connsiteX12-529" fmla="*/ 2687541 w 3448610"/>
                <a:gd name="connsiteY12-530" fmla="*/ 2313829 h 4778734"/>
                <a:gd name="connsiteX13-531" fmla="*/ 3434963 w 3448610"/>
                <a:gd name="connsiteY13-532" fmla="*/ 2210463 h 4778734"/>
                <a:gd name="connsiteX14-533" fmla="*/ 2703443 w 3448610"/>
                <a:gd name="connsiteY14-534" fmla="*/ 2989690 h 4778734"/>
                <a:gd name="connsiteX15-535" fmla="*/ 2043485 w 3448610"/>
                <a:gd name="connsiteY15-536" fmla="*/ 4055165 h 4778734"/>
                <a:gd name="connsiteX16-537" fmla="*/ 2154803 w 3448610"/>
                <a:gd name="connsiteY16-538" fmla="*/ 4778734 h 4778734"/>
                <a:gd name="connsiteX17-539" fmla="*/ 755374 w 3448610"/>
                <a:gd name="connsiteY17-540" fmla="*/ 4778734 h 4778734"/>
                <a:gd name="connsiteX0-541" fmla="*/ 755374 w 3448452"/>
                <a:gd name="connsiteY0-542" fmla="*/ 4778734 h 4778734"/>
                <a:gd name="connsiteX1-543" fmla="*/ 795131 w 3448452"/>
                <a:gd name="connsiteY1-544" fmla="*/ 4142631 h 4778734"/>
                <a:gd name="connsiteX2-545" fmla="*/ 381662 w 3448452"/>
                <a:gd name="connsiteY2-546" fmla="*/ 2313830 h 4778734"/>
                <a:gd name="connsiteX3-547" fmla="*/ 0 w 3448452"/>
                <a:gd name="connsiteY3-548" fmla="*/ 1017767 h 4778734"/>
                <a:gd name="connsiteX4-549" fmla="*/ 691763 w 3448452"/>
                <a:gd name="connsiteY4-550" fmla="*/ 2019631 h 4778734"/>
                <a:gd name="connsiteX5-551" fmla="*/ 612250 w 3448452"/>
                <a:gd name="connsiteY5-552" fmla="*/ 182880 h 4778734"/>
                <a:gd name="connsiteX6-553" fmla="*/ 1208598 w 3448452"/>
                <a:gd name="connsiteY6-554" fmla="*/ 1804946 h 4778734"/>
                <a:gd name="connsiteX7-555" fmla="*/ 1351721 w 3448452"/>
                <a:gd name="connsiteY7-556" fmla="*/ 0 h 4778734"/>
                <a:gd name="connsiteX8-557" fmla="*/ 1701579 w 3448452"/>
                <a:gd name="connsiteY8-558" fmla="*/ 1868557 h 4778734"/>
                <a:gd name="connsiteX9-559" fmla="*/ 2401294 w 3448452"/>
                <a:gd name="connsiteY9-560" fmla="*/ 333955 h 4778734"/>
                <a:gd name="connsiteX10-561" fmla="*/ 2138901 w 3448452"/>
                <a:gd name="connsiteY10-562" fmla="*/ 2003729 h 4778734"/>
                <a:gd name="connsiteX11-563" fmla="*/ 2250219 w 3448452"/>
                <a:gd name="connsiteY11-564" fmla="*/ 2759103 h 4778734"/>
                <a:gd name="connsiteX12-565" fmla="*/ 2687541 w 3448452"/>
                <a:gd name="connsiteY12-566" fmla="*/ 2313829 h 4778734"/>
                <a:gd name="connsiteX13-567" fmla="*/ 3434963 w 3448452"/>
                <a:gd name="connsiteY13-568" fmla="*/ 2210463 h 4778734"/>
                <a:gd name="connsiteX14-569" fmla="*/ 2703443 w 3448452"/>
                <a:gd name="connsiteY14-570" fmla="*/ 2989690 h 4778734"/>
                <a:gd name="connsiteX15-571" fmla="*/ 2043485 w 3448452"/>
                <a:gd name="connsiteY15-572" fmla="*/ 4055165 h 4778734"/>
                <a:gd name="connsiteX16-573" fmla="*/ 2154803 w 3448452"/>
                <a:gd name="connsiteY16-574" fmla="*/ 4778734 h 4778734"/>
                <a:gd name="connsiteX17-575" fmla="*/ 755374 w 3448452"/>
                <a:gd name="connsiteY17-576" fmla="*/ 4778734 h 4778734"/>
                <a:gd name="connsiteX0-577" fmla="*/ 755374 w 3448452"/>
                <a:gd name="connsiteY0-578" fmla="*/ 4778734 h 4778734"/>
                <a:gd name="connsiteX1-579" fmla="*/ 795131 w 3448452"/>
                <a:gd name="connsiteY1-580" fmla="*/ 4142631 h 4778734"/>
                <a:gd name="connsiteX2-581" fmla="*/ 381662 w 3448452"/>
                <a:gd name="connsiteY2-582" fmla="*/ 2313830 h 4778734"/>
                <a:gd name="connsiteX3-583" fmla="*/ 0 w 3448452"/>
                <a:gd name="connsiteY3-584" fmla="*/ 1017767 h 4778734"/>
                <a:gd name="connsiteX4-585" fmla="*/ 691763 w 3448452"/>
                <a:gd name="connsiteY4-586" fmla="*/ 2019631 h 4778734"/>
                <a:gd name="connsiteX5-587" fmla="*/ 612250 w 3448452"/>
                <a:gd name="connsiteY5-588" fmla="*/ 182880 h 4778734"/>
                <a:gd name="connsiteX6-589" fmla="*/ 1208598 w 3448452"/>
                <a:gd name="connsiteY6-590" fmla="*/ 1804946 h 4778734"/>
                <a:gd name="connsiteX7-591" fmla="*/ 1351721 w 3448452"/>
                <a:gd name="connsiteY7-592" fmla="*/ 0 h 4778734"/>
                <a:gd name="connsiteX8-593" fmla="*/ 1701579 w 3448452"/>
                <a:gd name="connsiteY8-594" fmla="*/ 1868557 h 4778734"/>
                <a:gd name="connsiteX9-595" fmla="*/ 2401294 w 3448452"/>
                <a:gd name="connsiteY9-596" fmla="*/ 333955 h 4778734"/>
                <a:gd name="connsiteX10-597" fmla="*/ 2138901 w 3448452"/>
                <a:gd name="connsiteY10-598" fmla="*/ 2003729 h 4778734"/>
                <a:gd name="connsiteX11-599" fmla="*/ 2250219 w 3448452"/>
                <a:gd name="connsiteY11-600" fmla="*/ 2759103 h 4778734"/>
                <a:gd name="connsiteX12-601" fmla="*/ 2687541 w 3448452"/>
                <a:gd name="connsiteY12-602" fmla="*/ 2313829 h 4778734"/>
                <a:gd name="connsiteX13-603" fmla="*/ 3434963 w 3448452"/>
                <a:gd name="connsiteY13-604" fmla="*/ 2210463 h 4778734"/>
                <a:gd name="connsiteX14-605" fmla="*/ 2703443 w 3448452"/>
                <a:gd name="connsiteY14-606" fmla="*/ 2989690 h 4778734"/>
                <a:gd name="connsiteX15-607" fmla="*/ 2043485 w 3448452"/>
                <a:gd name="connsiteY15-608" fmla="*/ 4055165 h 4778734"/>
                <a:gd name="connsiteX16-609" fmla="*/ 2154803 w 3448452"/>
                <a:gd name="connsiteY16-610" fmla="*/ 4778734 h 4778734"/>
                <a:gd name="connsiteX17-611" fmla="*/ 755374 w 3448452"/>
                <a:gd name="connsiteY17-612" fmla="*/ 4778734 h 4778734"/>
                <a:gd name="connsiteX0-613" fmla="*/ 755374 w 3448452"/>
                <a:gd name="connsiteY0-614" fmla="*/ 4778734 h 4778734"/>
                <a:gd name="connsiteX1-615" fmla="*/ 795131 w 3448452"/>
                <a:gd name="connsiteY1-616" fmla="*/ 4142631 h 4778734"/>
                <a:gd name="connsiteX2-617" fmla="*/ 381662 w 3448452"/>
                <a:gd name="connsiteY2-618" fmla="*/ 2313830 h 4778734"/>
                <a:gd name="connsiteX3-619" fmla="*/ 0 w 3448452"/>
                <a:gd name="connsiteY3-620" fmla="*/ 1017767 h 4778734"/>
                <a:gd name="connsiteX4-621" fmla="*/ 691763 w 3448452"/>
                <a:gd name="connsiteY4-622" fmla="*/ 2019631 h 4778734"/>
                <a:gd name="connsiteX5-623" fmla="*/ 612250 w 3448452"/>
                <a:gd name="connsiteY5-624" fmla="*/ 182880 h 4778734"/>
                <a:gd name="connsiteX6-625" fmla="*/ 1208598 w 3448452"/>
                <a:gd name="connsiteY6-626" fmla="*/ 1804946 h 4778734"/>
                <a:gd name="connsiteX7-627" fmla="*/ 1351721 w 3448452"/>
                <a:gd name="connsiteY7-628" fmla="*/ 0 h 4778734"/>
                <a:gd name="connsiteX8-629" fmla="*/ 1701579 w 3448452"/>
                <a:gd name="connsiteY8-630" fmla="*/ 1868557 h 4778734"/>
                <a:gd name="connsiteX9-631" fmla="*/ 2401294 w 3448452"/>
                <a:gd name="connsiteY9-632" fmla="*/ 333955 h 4778734"/>
                <a:gd name="connsiteX10-633" fmla="*/ 2138901 w 3448452"/>
                <a:gd name="connsiteY10-634" fmla="*/ 2003729 h 4778734"/>
                <a:gd name="connsiteX11-635" fmla="*/ 2250219 w 3448452"/>
                <a:gd name="connsiteY11-636" fmla="*/ 2759103 h 4778734"/>
                <a:gd name="connsiteX12-637" fmla="*/ 2687541 w 3448452"/>
                <a:gd name="connsiteY12-638" fmla="*/ 2313829 h 4778734"/>
                <a:gd name="connsiteX13-639" fmla="*/ 3434963 w 3448452"/>
                <a:gd name="connsiteY13-640" fmla="*/ 2210463 h 4778734"/>
                <a:gd name="connsiteX14-641" fmla="*/ 2703443 w 3448452"/>
                <a:gd name="connsiteY14-642" fmla="*/ 2989690 h 4778734"/>
                <a:gd name="connsiteX15-643" fmla="*/ 2043485 w 3448452"/>
                <a:gd name="connsiteY15-644" fmla="*/ 4055165 h 4778734"/>
                <a:gd name="connsiteX16-645" fmla="*/ 2154803 w 3448452"/>
                <a:gd name="connsiteY16-646" fmla="*/ 4778734 h 4778734"/>
                <a:gd name="connsiteX17-647" fmla="*/ 755374 w 3448452"/>
                <a:gd name="connsiteY17-648" fmla="*/ 4778734 h 4778734"/>
                <a:gd name="connsiteX0-649" fmla="*/ 755374 w 3448452"/>
                <a:gd name="connsiteY0-650" fmla="*/ 4778734 h 4778734"/>
                <a:gd name="connsiteX1-651" fmla="*/ 795131 w 3448452"/>
                <a:gd name="connsiteY1-652" fmla="*/ 4142631 h 4778734"/>
                <a:gd name="connsiteX2-653" fmla="*/ 357808 w 3448452"/>
                <a:gd name="connsiteY2-654" fmla="*/ 2321781 h 4778734"/>
                <a:gd name="connsiteX3-655" fmla="*/ 0 w 3448452"/>
                <a:gd name="connsiteY3-656" fmla="*/ 1017767 h 4778734"/>
                <a:gd name="connsiteX4-657" fmla="*/ 691763 w 3448452"/>
                <a:gd name="connsiteY4-658" fmla="*/ 2019631 h 4778734"/>
                <a:gd name="connsiteX5-659" fmla="*/ 612250 w 3448452"/>
                <a:gd name="connsiteY5-660" fmla="*/ 182880 h 4778734"/>
                <a:gd name="connsiteX6-661" fmla="*/ 1208598 w 3448452"/>
                <a:gd name="connsiteY6-662" fmla="*/ 1804946 h 4778734"/>
                <a:gd name="connsiteX7-663" fmla="*/ 1351721 w 3448452"/>
                <a:gd name="connsiteY7-664" fmla="*/ 0 h 4778734"/>
                <a:gd name="connsiteX8-665" fmla="*/ 1701579 w 3448452"/>
                <a:gd name="connsiteY8-666" fmla="*/ 1868557 h 4778734"/>
                <a:gd name="connsiteX9-667" fmla="*/ 2401294 w 3448452"/>
                <a:gd name="connsiteY9-668" fmla="*/ 333955 h 4778734"/>
                <a:gd name="connsiteX10-669" fmla="*/ 2138901 w 3448452"/>
                <a:gd name="connsiteY10-670" fmla="*/ 2003729 h 4778734"/>
                <a:gd name="connsiteX11-671" fmla="*/ 2250219 w 3448452"/>
                <a:gd name="connsiteY11-672" fmla="*/ 2759103 h 4778734"/>
                <a:gd name="connsiteX12-673" fmla="*/ 2687541 w 3448452"/>
                <a:gd name="connsiteY12-674" fmla="*/ 2313829 h 4778734"/>
                <a:gd name="connsiteX13-675" fmla="*/ 3434963 w 3448452"/>
                <a:gd name="connsiteY13-676" fmla="*/ 2210463 h 4778734"/>
                <a:gd name="connsiteX14-677" fmla="*/ 2703443 w 3448452"/>
                <a:gd name="connsiteY14-678" fmla="*/ 2989690 h 4778734"/>
                <a:gd name="connsiteX15-679" fmla="*/ 2043485 w 3448452"/>
                <a:gd name="connsiteY15-680" fmla="*/ 4055165 h 4778734"/>
                <a:gd name="connsiteX16-681" fmla="*/ 2154803 w 3448452"/>
                <a:gd name="connsiteY16-682" fmla="*/ 4778734 h 4778734"/>
                <a:gd name="connsiteX17-683" fmla="*/ 755374 w 3448452"/>
                <a:gd name="connsiteY17-684" fmla="*/ 4778734 h 4778734"/>
                <a:gd name="connsiteX0-685" fmla="*/ 755374 w 3448452"/>
                <a:gd name="connsiteY0-686" fmla="*/ 4778734 h 4778734"/>
                <a:gd name="connsiteX1-687" fmla="*/ 795131 w 3448452"/>
                <a:gd name="connsiteY1-688" fmla="*/ 4142631 h 4778734"/>
                <a:gd name="connsiteX2-689" fmla="*/ 357808 w 3448452"/>
                <a:gd name="connsiteY2-690" fmla="*/ 2321781 h 4778734"/>
                <a:gd name="connsiteX3-691" fmla="*/ 0 w 3448452"/>
                <a:gd name="connsiteY3-692" fmla="*/ 1017767 h 4778734"/>
                <a:gd name="connsiteX4-693" fmla="*/ 691763 w 3448452"/>
                <a:gd name="connsiteY4-694" fmla="*/ 2019631 h 4778734"/>
                <a:gd name="connsiteX5-695" fmla="*/ 612250 w 3448452"/>
                <a:gd name="connsiteY5-696" fmla="*/ 182880 h 4778734"/>
                <a:gd name="connsiteX6-697" fmla="*/ 1208598 w 3448452"/>
                <a:gd name="connsiteY6-698" fmla="*/ 1804946 h 4778734"/>
                <a:gd name="connsiteX7-699" fmla="*/ 1351721 w 3448452"/>
                <a:gd name="connsiteY7-700" fmla="*/ 0 h 4778734"/>
                <a:gd name="connsiteX8-701" fmla="*/ 1701579 w 3448452"/>
                <a:gd name="connsiteY8-702" fmla="*/ 1868557 h 4778734"/>
                <a:gd name="connsiteX9-703" fmla="*/ 2401294 w 3448452"/>
                <a:gd name="connsiteY9-704" fmla="*/ 333955 h 4778734"/>
                <a:gd name="connsiteX10-705" fmla="*/ 2138901 w 3448452"/>
                <a:gd name="connsiteY10-706" fmla="*/ 2003729 h 4778734"/>
                <a:gd name="connsiteX11-707" fmla="*/ 2250219 w 3448452"/>
                <a:gd name="connsiteY11-708" fmla="*/ 2759103 h 4778734"/>
                <a:gd name="connsiteX12-709" fmla="*/ 2687541 w 3448452"/>
                <a:gd name="connsiteY12-710" fmla="*/ 2313829 h 4778734"/>
                <a:gd name="connsiteX13-711" fmla="*/ 3434963 w 3448452"/>
                <a:gd name="connsiteY13-712" fmla="*/ 2210463 h 4778734"/>
                <a:gd name="connsiteX14-713" fmla="*/ 2703443 w 3448452"/>
                <a:gd name="connsiteY14-714" fmla="*/ 2989690 h 4778734"/>
                <a:gd name="connsiteX15-715" fmla="*/ 2043485 w 3448452"/>
                <a:gd name="connsiteY15-716" fmla="*/ 4055165 h 4778734"/>
                <a:gd name="connsiteX16-717" fmla="*/ 2154803 w 3448452"/>
                <a:gd name="connsiteY16-718" fmla="*/ 4778734 h 4778734"/>
                <a:gd name="connsiteX17-719" fmla="*/ 755374 w 3448452"/>
                <a:gd name="connsiteY17-720" fmla="*/ 4778734 h 4778734"/>
                <a:gd name="connsiteX0-721" fmla="*/ 830382 w 3523460"/>
                <a:gd name="connsiteY0-722" fmla="*/ 4778734 h 4778734"/>
                <a:gd name="connsiteX1-723" fmla="*/ 870139 w 3523460"/>
                <a:gd name="connsiteY1-724" fmla="*/ 4142631 h 4778734"/>
                <a:gd name="connsiteX2-725" fmla="*/ 432816 w 3523460"/>
                <a:gd name="connsiteY2-726" fmla="*/ 2321781 h 4778734"/>
                <a:gd name="connsiteX3-727" fmla="*/ 75008 w 3523460"/>
                <a:gd name="connsiteY3-728" fmla="*/ 1017767 h 4778734"/>
                <a:gd name="connsiteX4-729" fmla="*/ 766771 w 3523460"/>
                <a:gd name="connsiteY4-730" fmla="*/ 2019631 h 4778734"/>
                <a:gd name="connsiteX5-731" fmla="*/ 687258 w 3523460"/>
                <a:gd name="connsiteY5-732" fmla="*/ 182880 h 4778734"/>
                <a:gd name="connsiteX6-733" fmla="*/ 1283606 w 3523460"/>
                <a:gd name="connsiteY6-734" fmla="*/ 1804946 h 4778734"/>
                <a:gd name="connsiteX7-735" fmla="*/ 1426729 w 3523460"/>
                <a:gd name="connsiteY7-736" fmla="*/ 0 h 4778734"/>
                <a:gd name="connsiteX8-737" fmla="*/ 1776587 w 3523460"/>
                <a:gd name="connsiteY8-738" fmla="*/ 1868557 h 4778734"/>
                <a:gd name="connsiteX9-739" fmla="*/ 2476302 w 3523460"/>
                <a:gd name="connsiteY9-740" fmla="*/ 333955 h 4778734"/>
                <a:gd name="connsiteX10-741" fmla="*/ 2213909 w 3523460"/>
                <a:gd name="connsiteY10-742" fmla="*/ 2003729 h 4778734"/>
                <a:gd name="connsiteX11-743" fmla="*/ 2325227 w 3523460"/>
                <a:gd name="connsiteY11-744" fmla="*/ 2759103 h 4778734"/>
                <a:gd name="connsiteX12-745" fmla="*/ 2762549 w 3523460"/>
                <a:gd name="connsiteY12-746" fmla="*/ 2313829 h 4778734"/>
                <a:gd name="connsiteX13-747" fmla="*/ 3509971 w 3523460"/>
                <a:gd name="connsiteY13-748" fmla="*/ 2210463 h 4778734"/>
                <a:gd name="connsiteX14-749" fmla="*/ 2778451 w 3523460"/>
                <a:gd name="connsiteY14-750" fmla="*/ 2989690 h 4778734"/>
                <a:gd name="connsiteX15-751" fmla="*/ 2118493 w 3523460"/>
                <a:gd name="connsiteY15-752" fmla="*/ 4055165 h 4778734"/>
                <a:gd name="connsiteX16-753" fmla="*/ 2229811 w 3523460"/>
                <a:gd name="connsiteY16-754" fmla="*/ 4778734 h 4778734"/>
                <a:gd name="connsiteX17-755" fmla="*/ 830382 w 3523460"/>
                <a:gd name="connsiteY17-756" fmla="*/ 4778734 h 4778734"/>
                <a:gd name="connsiteX0-757" fmla="*/ 830382 w 3523460"/>
                <a:gd name="connsiteY0-758" fmla="*/ 4778734 h 4778734"/>
                <a:gd name="connsiteX1-759" fmla="*/ 870139 w 3523460"/>
                <a:gd name="connsiteY1-760" fmla="*/ 4142631 h 4778734"/>
                <a:gd name="connsiteX2-761" fmla="*/ 432816 w 3523460"/>
                <a:gd name="connsiteY2-762" fmla="*/ 2321781 h 4778734"/>
                <a:gd name="connsiteX3-763" fmla="*/ 75008 w 3523460"/>
                <a:gd name="connsiteY3-764" fmla="*/ 1017767 h 4778734"/>
                <a:gd name="connsiteX4-765" fmla="*/ 766771 w 3523460"/>
                <a:gd name="connsiteY4-766" fmla="*/ 2019631 h 4778734"/>
                <a:gd name="connsiteX5-767" fmla="*/ 687258 w 3523460"/>
                <a:gd name="connsiteY5-768" fmla="*/ 182880 h 4778734"/>
                <a:gd name="connsiteX6-769" fmla="*/ 1283606 w 3523460"/>
                <a:gd name="connsiteY6-770" fmla="*/ 1804946 h 4778734"/>
                <a:gd name="connsiteX7-771" fmla="*/ 1426729 w 3523460"/>
                <a:gd name="connsiteY7-772" fmla="*/ 0 h 4778734"/>
                <a:gd name="connsiteX8-773" fmla="*/ 1776587 w 3523460"/>
                <a:gd name="connsiteY8-774" fmla="*/ 1868557 h 4778734"/>
                <a:gd name="connsiteX9-775" fmla="*/ 2476302 w 3523460"/>
                <a:gd name="connsiteY9-776" fmla="*/ 333955 h 4778734"/>
                <a:gd name="connsiteX10-777" fmla="*/ 2213909 w 3523460"/>
                <a:gd name="connsiteY10-778" fmla="*/ 2003729 h 4778734"/>
                <a:gd name="connsiteX11-779" fmla="*/ 2325227 w 3523460"/>
                <a:gd name="connsiteY11-780" fmla="*/ 2759103 h 4778734"/>
                <a:gd name="connsiteX12-781" fmla="*/ 2762549 w 3523460"/>
                <a:gd name="connsiteY12-782" fmla="*/ 2313829 h 4778734"/>
                <a:gd name="connsiteX13-783" fmla="*/ 3509971 w 3523460"/>
                <a:gd name="connsiteY13-784" fmla="*/ 2210463 h 4778734"/>
                <a:gd name="connsiteX14-785" fmla="*/ 2778451 w 3523460"/>
                <a:gd name="connsiteY14-786" fmla="*/ 2989690 h 4778734"/>
                <a:gd name="connsiteX15-787" fmla="*/ 2118493 w 3523460"/>
                <a:gd name="connsiteY15-788" fmla="*/ 4055165 h 4778734"/>
                <a:gd name="connsiteX16-789" fmla="*/ 2229811 w 3523460"/>
                <a:gd name="connsiteY16-790" fmla="*/ 4778734 h 4778734"/>
                <a:gd name="connsiteX17-791" fmla="*/ 830382 w 3523460"/>
                <a:gd name="connsiteY17-792" fmla="*/ 4778734 h 4778734"/>
                <a:gd name="connsiteX0-793" fmla="*/ 830382 w 3523460"/>
                <a:gd name="connsiteY0-794" fmla="*/ 4778734 h 4778734"/>
                <a:gd name="connsiteX1-795" fmla="*/ 870139 w 3523460"/>
                <a:gd name="connsiteY1-796" fmla="*/ 4142631 h 4778734"/>
                <a:gd name="connsiteX2-797" fmla="*/ 432816 w 3523460"/>
                <a:gd name="connsiteY2-798" fmla="*/ 2321781 h 4778734"/>
                <a:gd name="connsiteX3-799" fmla="*/ 75008 w 3523460"/>
                <a:gd name="connsiteY3-800" fmla="*/ 1017767 h 4778734"/>
                <a:gd name="connsiteX4-801" fmla="*/ 766771 w 3523460"/>
                <a:gd name="connsiteY4-802" fmla="*/ 2019631 h 4778734"/>
                <a:gd name="connsiteX5-803" fmla="*/ 711112 w 3523460"/>
                <a:gd name="connsiteY5-804" fmla="*/ 262393 h 4778734"/>
                <a:gd name="connsiteX6-805" fmla="*/ 1283606 w 3523460"/>
                <a:gd name="connsiteY6-806" fmla="*/ 1804946 h 4778734"/>
                <a:gd name="connsiteX7-807" fmla="*/ 1426729 w 3523460"/>
                <a:gd name="connsiteY7-808" fmla="*/ 0 h 4778734"/>
                <a:gd name="connsiteX8-809" fmla="*/ 1776587 w 3523460"/>
                <a:gd name="connsiteY8-810" fmla="*/ 1868557 h 4778734"/>
                <a:gd name="connsiteX9-811" fmla="*/ 2476302 w 3523460"/>
                <a:gd name="connsiteY9-812" fmla="*/ 333955 h 4778734"/>
                <a:gd name="connsiteX10-813" fmla="*/ 2213909 w 3523460"/>
                <a:gd name="connsiteY10-814" fmla="*/ 2003729 h 4778734"/>
                <a:gd name="connsiteX11-815" fmla="*/ 2325227 w 3523460"/>
                <a:gd name="connsiteY11-816" fmla="*/ 2759103 h 4778734"/>
                <a:gd name="connsiteX12-817" fmla="*/ 2762549 w 3523460"/>
                <a:gd name="connsiteY12-818" fmla="*/ 2313829 h 4778734"/>
                <a:gd name="connsiteX13-819" fmla="*/ 3509971 w 3523460"/>
                <a:gd name="connsiteY13-820" fmla="*/ 2210463 h 4778734"/>
                <a:gd name="connsiteX14-821" fmla="*/ 2778451 w 3523460"/>
                <a:gd name="connsiteY14-822" fmla="*/ 2989690 h 4778734"/>
                <a:gd name="connsiteX15-823" fmla="*/ 2118493 w 3523460"/>
                <a:gd name="connsiteY15-824" fmla="*/ 4055165 h 4778734"/>
                <a:gd name="connsiteX16-825" fmla="*/ 2229811 w 3523460"/>
                <a:gd name="connsiteY16-826" fmla="*/ 4778734 h 4778734"/>
                <a:gd name="connsiteX17-827" fmla="*/ 830382 w 3523460"/>
                <a:gd name="connsiteY17-828" fmla="*/ 4778734 h 4778734"/>
                <a:gd name="connsiteX0-829" fmla="*/ 830382 w 3523460"/>
                <a:gd name="connsiteY0-830" fmla="*/ 4778734 h 4778734"/>
                <a:gd name="connsiteX1-831" fmla="*/ 870139 w 3523460"/>
                <a:gd name="connsiteY1-832" fmla="*/ 4142631 h 4778734"/>
                <a:gd name="connsiteX2-833" fmla="*/ 432816 w 3523460"/>
                <a:gd name="connsiteY2-834" fmla="*/ 2321781 h 4778734"/>
                <a:gd name="connsiteX3-835" fmla="*/ 75008 w 3523460"/>
                <a:gd name="connsiteY3-836" fmla="*/ 1017767 h 4778734"/>
                <a:gd name="connsiteX4-837" fmla="*/ 766771 w 3523460"/>
                <a:gd name="connsiteY4-838" fmla="*/ 2019631 h 4778734"/>
                <a:gd name="connsiteX5-839" fmla="*/ 711112 w 3523460"/>
                <a:gd name="connsiteY5-840" fmla="*/ 262393 h 4778734"/>
                <a:gd name="connsiteX6-841" fmla="*/ 1283606 w 3523460"/>
                <a:gd name="connsiteY6-842" fmla="*/ 1804946 h 4778734"/>
                <a:gd name="connsiteX7-843" fmla="*/ 1426729 w 3523460"/>
                <a:gd name="connsiteY7-844" fmla="*/ 0 h 4778734"/>
                <a:gd name="connsiteX8-845" fmla="*/ 1776587 w 3523460"/>
                <a:gd name="connsiteY8-846" fmla="*/ 1868557 h 4778734"/>
                <a:gd name="connsiteX9-847" fmla="*/ 2476302 w 3523460"/>
                <a:gd name="connsiteY9-848" fmla="*/ 333955 h 4778734"/>
                <a:gd name="connsiteX10-849" fmla="*/ 2213909 w 3523460"/>
                <a:gd name="connsiteY10-850" fmla="*/ 2003729 h 4778734"/>
                <a:gd name="connsiteX11-851" fmla="*/ 2325227 w 3523460"/>
                <a:gd name="connsiteY11-852" fmla="*/ 2759103 h 4778734"/>
                <a:gd name="connsiteX12-853" fmla="*/ 2762549 w 3523460"/>
                <a:gd name="connsiteY12-854" fmla="*/ 2313829 h 4778734"/>
                <a:gd name="connsiteX13-855" fmla="*/ 3509971 w 3523460"/>
                <a:gd name="connsiteY13-856" fmla="*/ 2210463 h 4778734"/>
                <a:gd name="connsiteX14-857" fmla="*/ 2778451 w 3523460"/>
                <a:gd name="connsiteY14-858" fmla="*/ 2989690 h 4778734"/>
                <a:gd name="connsiteX15-859" fmla="*/ 2118493 w 3523460"/>
                <a:gd name="connsiteY15-860" fmla="*/ 4055165 h 4778734"/>
                <a:gd name="connsiteX16-861" fmla="*/ 2229811 w 3523460"/>
                <a:gd name="connsiteY16-862" fmla="*/ 4778734 h 4778734"/>
                <a:gd name="connsiteX17-863" fmla="*/ 830382 w 3523460"/>
                <a:gd name="connsiteY17-864" fmla="*/ 4778734 h 4778734"/>
                <a:gd name="connsiteX0-865" fmla="*/ 830382 w 3523460"/>
                <a:gd name="connsiteY0-866" fmla="*/ 4778734 h 4778734"/>
                <a:gd name="connsiteX1-867" fmla="*/ 870139 w 3523460"/>
                <a:gd name="connsiteY1-868" fmla="*/ 4142631 h 4778734"/>
                <a:gd name="connsiteX2-869" fmla="*/ 432816 w 3523460"/>
                <a:gd name="connsiteY2-870" fmla="*/ 2321781 h 4778734"/>
                <a:gd name="connsiteX3-871" fmla="*/ 75008 w 3523460"/>
                <a:gd name="connsiteY3-872" fmla="*/ 1017767 h 4778734"/>
                <a:gd name="connsiteX4-873" fmla="*/ 766771 w 3523460"/>
                <a:gd name="connsiteY4-874" fmla="*/ 2019631 h 4778734"/>
                <a:gd name="connsiteX5-875" fmla="*/ 711112 w 3523460"/>
                <a:gd name="connsiteY5-876" fmla="*/ 262393 h 4778734"/>
                <a:gd name="connsiteX6-877" fmla="*/ 1283606 w 3523460"/>
                <a:gd name="connsiteY6-878" fmla="*/ 1804946 h 4778734"/>
                <a:gd name="connsiteX7-879" fmla="*/ 1426729 w 3523460"/>
                <a:gd name="connsiteY7-880" fmla="*/ 0 h 4778734"/>
                <a:gd name="connsiteX8-881" fmla="*/ 1776587 w 3523460"/>
                <a:gd name="connsiteY8-882" fmla="*/ 1868557 h 4778734"/>
                <a:gd name="connsiteX9-883" fmla="*/ 2476302 w 3523460"/>
                <a:gd name="connsiteY9-884" fmla="*/ 333955 h 4778734"/>
                <a:gd name="connsiteX10-885" fmla="*/ 2213909 w 3523460"/>
                <a:gd name="connsiteY10-886" fmla="*/ 2003729 h 4778734"/>
                <a:gd name="connsiteX11-887" fmla="*/ 2325227 w 3523460"/>
                <a:gd name="connsiteY11-888" fmla="*/ 2759103 h 4778734"/>
                <a:gd name="connsiteX12-889" fmla="*/ 2762549 w 3523460"/>
                <a:gd name="connsiteY12-890" fmla="*/ 2313829 h 4778734"/>
                <a:gd name="connsiteX13-891" fmla="*/ 3509971 w 3523460"/>
                <a:gd name="connsiteY13-892" fmla="*/ 2210463 h 4778734"/>
                <a:gd name="connsiteX14-893" fmla="*/ 2778451 w 3523460"/>
                <a:gd name="connsiteY14-894" fmla="*/ 2989690 h 4778734"/>
                <a:gd name="connsiteX15-895" fmla="*/ 2118493 w 3523460"/>
                <a:gd name="connsiteY15-896" fmla="*/ 4055165 h 4778734"/>
                <a:gd name="connsiteX16-897" fmla="*/ 2229811 w 3523460"/>
                <a:gd name="connsiteY16-898" fmla="*/ 4778734 h 4778734"/>
                <a:gd name="connsiteX17-899" fmla="*/ 830382 w 3523460"/>
                <a:gd name="connsiteY17-900" fmla="*/ 4778734 h 4778734"/>
                <a:gd name="connsiteX0-901" fmla="*/ 830382 w 3523460"/>
                <a:gd name="connsiteY0-902" fmla="*/ 4778734 h 4778734"/>
                <a:gd name="connsiteX1-903" fmla="*/ 870139 w 3523460"/>
                <a:gd name="connsiteY1-904" fmla="*/ 4142631 h 4778734"/>
                <a:gd name="connsiteX2-905" fmla="*/ 432816 w 3523460"/>
                <a:gd name="connsiteY2-906" fmla="*/ 2321781 h 4778734"/>
                <a:gd name="connsiteX3-907" fmla="*/ 75008 w 3523460"/>
                <a:gd name="connsiteY3-908" fmla="*/ 1017767 h 4778734"/>
                <a:gd name="connsiteX4-909" fmla="*/ 766771 w 3523460"/>
                <a:gd name="connsiteY4-910" fmla="*/ 2019631 h 4778734"/>
                <a:gd name="connsiteX5-911" fmla="*/ 711112 w 3523460"/>
                <a:gd name="connsiteY5-912" fmla="*/ 262393 h 4778734"/>
                <a:gd name="connsiteX6-913" fmla="*/ 1251801 w 3523460"/>
                <a:gd name="connsiteY6-914" fmla="*/ 1812897 h 4778734"/>
                <a:gd name="connsiteX7-915" fmla="*/ 1426729 w 3523460"/>
                <a:gd name="connsiteY7-916" fmla="*/ 0 h 4778734"/>
                <a:gd name="connsiteX8-917" fmla="*/ 1776587 w 3523460"/>
                <a:gd name="connsiteY8-918" fmla="*/ 1868557 h 4778734"/>
                <a:gd name="connsiteX9-919" fmla="*/ 2476302 w 3523460"/>
                <a:gd name="connsiteY9-920" fmla="*/ 333955 h 4778734"/>
                <a:gd name="connsiteX10-921" fmla="*/ 2213909 w 3523460"/>
                <a:gd name="connsiteY10-922" fmla="*/ 2003729 h 4778734"/>
                <a:gd name="connsiteX11-923" fmla="*/ 2325227 w 3523460"/>
                <a:gd name="connsiteY11-924" fmla="*/ 2759103 h 4778734"/>
                <a:gd name="connsiteX12-925" fmla="*/ 2762549 w 3523460"/>
                <a:gd name="connsiteY12-926" fmla="*/ 2313829 h 4778734"/>
                <a:gd name="connsiteX13-927" fmla="*/ 3509971 w 3523460"/>
                <a:gd name="connsiteY13-928" fmla="*/ 2210463 h 4778734"/>
                <a:gd name="connsiteX14-929" fmla="*/ 2778451 w 3523460"/>
                <a:gd name="connsiteY14-930" fmla="*/ 2989690 h 4778734"/>
                <a:gd name="connsiteX15-931" fmla="*/ 2118493 w 3523460"/>
                <a:gd name="connsiteY15-932" fmla="*/ 4055165 h 4778734"/>
                <a:gd name="connsiteX16-933" fmla="*/ 2229811 w 3523460"/>
                <a:gd name="connsiteY16-934" fmla="*/ 4778734 h 4778734"/>
                <a:gd name="connsiteX17-935" fmla="*/ 830382 w 3523460"/>
                <a:gd name="connsiteY17-936" fmla="*/ 4778734 h 4778734"/>
                <a:gd name="connsiteX0-937" fmla="*/ 830382 w 3523460"/>
                <a:gd name="connsiteY0-938" fmla="*/ 4731026 h 4731026"/>
                <a:gd name="connsiteX1-939" fmla="*/ 870139 w 3523460"/>
                <a:gd name="connsiteY1-940" fmla="*/ 4094923 h 4731026"/>
                <a:gd name="connsiteX2-941" fmla="*/ 432816 w 3523460"/>
                <a:gd name="connsiteY2-942" fmla="*/ 2274073 h 4731026"/>
                <a:gd name="connsiteX3-943" fmla="*/ 75008 w 3523460"/>
                <a:gd name="connsiteY3-944" fmla="*/ 970059 h 4731026"/>
                <a:gd name="connsiteX4-945" fmla="*/ 766771 w 3523460"/>
                <a:gd name="connsiteY4-946" fmla="*/ 1971923 h 4731026"/>
                <a:gd name="connsiteX5-947" fmla="*/ 711112 w 3523460"/>
                <a:gd name="connsiteY5-948" fmla="*/ 214685 h 4731026"/>
                <a:gd name="connsiteX6-949" fmla="*/ 1251801 w 3523460"/>
                <a:gd name="connsiteY6-950" fmla="*/ 1765189 h 4731026"/>
                <a:gd name="connsiteX7-951" fmla="*/ 1458534 w 3523460"/>
                <a:gd name="connsiteY7-952" fmla="*/ 0 h 4731026"/>
                <a:gd name="connsiteX8-953" fmla="*/ 1776587 w 3523460"/>
                <a:gd name="connsiteY8-954" fmla="*/ 1820849 h 4731026"/>
                <a:gd name="connsiteX9-955" fmla="*/ 2476302 w 3523460"/>
                <a:gd name="connsiteY9-956" fmla="*/ 286247 h 4731026"/>
                <a:gd name="connsiteX10-957" fmla="*/ 2213909 w 3523460"/>
                <a:gd name="connsiteY10-958" fmla="*/ 1956021 h 4731026"/>
                <a:gd name="connsiteX11-959" fmla="*/ 2325227 w 3523460"/>
                <a:gd name="connsiteY11-960" fmla="*/ 2711395 h 4731026"/>
                <a:gd name="connsiteX12-961" fmla="*/ 2762549 w 3523460"/>
                <a:gd name="connsiteY12-962" fmla="*/ 2266121 h 4731026"/>
                <a:gd name="connsiteX13-963" fmla="*/ 3509971 w 3523460"/>
                <a:gd name="connsiteY13-964" fmla="*/ 2162755 h 4731026"/>
                <a:gd name="connsiteX14-965" fmla="*/ 2778451 w 3523460"/>
                <a:gd name="connsiteY14-966" fmla="*/ 2941982 h 4731026"/>
                <a:gd name="connsiteX15-967" fmla="*/ 2118493 w 3523460"/>
                <a:gd name="connsiteY15-968" fmla="*/ 4007457 h 4731026"/>
                <a:gd name="connsiteX16-969" fmla="*/ 2229811 w 3523460"/>
                <a:gd name="connsiteY16-970" fmla="*/ 4731026 h 4731026"/>
                <a:gd name="connsiteX17-971" fmla="*/ 830382 w 3523460"/>
                <a:gd name="connsiteY17-972" fmla="*/ 4731026 h 4731026"/>
                <a:gd name="connsiteX0-973" fmla="*/ 830382 w 3523460"/>
                <a:gd name="connsiteY0-974" fmla="*/ 4731376 h 4731376"/>
                <a:gd name="connsiteX1-975" fmla="*/ 870139 w 3523460"/>
                <a:gd name="connsiteY1-976" fmla="*/ 4095273 h 4731376"/>
                <a:gd name="connsiteX2-977" fmla="*/ 432816 w 3523460"/>
                <a:gd name="connsiteY2-978" fmla="*/ 2274423 h 4731376"/>
                <a:gd name="connsiteX3-979" fmla="*/ 75008 w 3523460"/>
                <a:gd name="connsiteY3-980" fmla="*/ 970409 h 4731376"/>
                <a:gd name="connsiteX4-981" fmla="*/ 766771 w 3523460"/>
                <a:gd name="connsiteY4-982" fmla="*/ 1972273 h 4731376"/>
                <a:gd name="connsiteX5-983" fmla="*/ 711112 w 3523460"/>
                <a:gd name="connsiteY5-984" fmla="*/ 215035 h 4731376"/>
                <a:gd name="connsiteX6-985" fmla="*/ 1251801 w 3523460"/>
                <a:gd name="connsiteY6-986" fmla="*/ 1765539 h 4731376"/>
                <a:gd name="connsiteX7-987" fmla="*/ 1458534 w 3523460"/>
                <a:gd name="connsiteY7-988" fmla="*/ 350 h 4731376"/>
                <a:gd name="connsiteX8-989" fmla="*/ 1776587 w 3523460"/>
                <a:gd name="connsiteY8-990" fmla="*/ 1821199 h 4731376"/>
                <a:gd name="connsiteX9-991" fmla="*/ 2476302 w 3523460"/>
                <a:gd name="connsiteY9-992" fmla="*/ 286597 h 4731376"/>
                <a:gd name="connsiteX10-993" fmla="*/ 2213909 w 3523460"/>
                <a:gd name="connsiteY10-994" fmla="*/ 1956371 h 4731376"/>
                <a:gd name="connsiteX11-995" fmla="*/ 2325227 w 3523460"/>
                <a:gd name="connsiteY11-996" fmla="*/ 2711745 h 4731376"/>
                <a:gd name="connsiteX12-997" fmla="*/ 2762549 w 3523460"/>
                <a:gd name="connsiteY12-998" fmla="*/ 2266471 h 4731376"/>
                <a:gd name="connsiteX13-999" fmla="*/ 3509971 w 3523460"/>
                <a:gd name="connsiteY13-1000" fmla="*/ 2163105 h 4731376"/>
                <a:gd name="connsiteX14-1001" fmla="*/ 2778451 w 3523460"/>
                <a:gd name="connsiteY14-1002" fmla="*/ 2942332 h 4731376"/>
                <a:gd name="connsiteX15-1003" fmla="*/ 2118493 w 3523460"/>
                <a:gd name="connsiteY15-1004" fmla="*/ 4007807 h 4731376"/>
                <a:gd name="connsiteX16-1005" fmla="*/ 2229811 w 3523460"/>
                <a:gd name="connsiteY16-1006" fmla="*/ 4731376 h 4731376"/>
                <a:gd name="connsiteX17-1007" fmla="*/ 830382 w 3523460"/>
                <a:gd name="connsiteY17-1008" fmla="*/ 4731376 h 4731376"/>
                <a:gd name="connsiteX0-1009" fmla="*/ 830382 w 3523460"/>
                <a:gd name="connsiteY0-1010" fmla="*/ 4731376 h 4731376"/>
                <a:gd name="connsiteX1-1011" fmla="*/ 870139 w 3523460"/>
                <a:gd name="connsiteY1-1012" fmla="*/ 4095273 h 4731376"/>
                <a:gd name="connsiteX2-1013" fmla="*/ 432816 w 3523460"/>
                <a:gd name="connsiteY2-1014" fmla="*/ 2274423 h 4731376"/>
                <a:gd name="connsiteX3-1015" fmla="*/ 75008 w 3523460"/>
                <a:gd name="connsiteY3-1016" fmla="*/ 970409 h 4731376"/>
                <a:gd name="connsiteX4-1017" fmla="*/ 766771 w 3523460"/>
                <a:gd name="connsiteY4-1018" fmla="*/ 1972273 h 4731376"/>
                <a:gd name="connsiteX5-1019" fmla="*/ 711112 w 3523460"/>
                <a:gd name="connsiteY5-1020" fmla="*/ 215035 h 4731376"/>
                <a:gd name="connsiteX6-1021" fmla="*/ 1251801 w 3523460"/>
                <a:gd name="connsiteY6-1022" fmla="*/ 1765539 h 4731376"/>
                <a:gd name="connsiteX7-1023" fmla="*/ 1458534 w 3523460"/>
                <a:gd name="connsiteY7-1024" fmla="*/ 350 h 4731376"/>
                <a:gd name="connsiteX8-1025" fmla="*/ 1776587 w 3523460"/>
                <a:gd name="connsiteY8-1026" fmla="*/ 1821199 h 4731376"/>
                <a:gd name="connsiteX9-1027" fmla="*/ 2476302 w 3523460"/>
                <a:gd name="connsiteY9-1028" fmla="*/ 286597 h 4731376"/>
                <a:gd name="connsiteX10-1029" fmla="*/ 2213909 w 3523460"/>
                <a:gd name="connsiteY10-1030" fmla="*/ 1956371 h 4731376"/>
                <a:gd name="connsiteX11-1031" fmla="*/ 2325227 w 3523460"/>
                <a:gd name="connsiteY11-1032" fmla="*/ 2711745 h 4731376"/>
                <a:gd name="connsiteX12-1033" fmla="*/ 2762549 w 3523460"/>
                <a:gd name="connsiteY12-1034" fmla="*/ 2266471 h 4731376"/>
                <a:gd name="connsiteX13-1035" fmla="*/ 3509971 w 3523460"/>
                <a:gd name="connsiteY13-1036" fmla="*/ 2163105 h 4731376"/>
                <a:gd name="connsiteX14-1037" fmla="*/ 2778451 w 3523460"/>
                <a:gd name="connsiteY14-1038" fmla="*/ 2942332 h 4731376"/>
                <a:gd name="connsiteX15-1039" fmla="*/ 2118493 w 3523460"/>
                <a:gd name="connsiteY15-1040" fmla="*/ 4007807 h 4731376"/>
                <a:gd name="connsiteX16-1041" fmla="*/ 2229811 w 3523460"/>
                <a:gd name="connsiteY16-1042" fmla="*/ 4731376 h 4731376"/>
                <a:gd name="connsiteX17-1043" fmla="*/ 830382 w 3523460"/>
                <a:gd name="connsiteY17-1044" fmla="*/ 4731376 h 4731376"/>
                <a:gd name="connsiteX0-1045" fmla="*/ 830382 w 3523460"/>
                <a:gd name="connsiteY0-1046" fmla="*/ 4731376 h 4731376"/>
                <a:gd name="connsiteX1-1047" fmla="*/ 870139 w 3523460"/>
                <a:gd name="connsiteY1-1048" fmla="*/ 4095273 h 4731376"/>
                <a:gd name="connsiteX2-1049" fmla="*/ 432816 w 3523460"/>
                <a:gd name="connsiteY2-1050" fmla="*/ 2274423 h 4731376"/>
                <a:gd name="connsiteX3-1051" fmla="*/ 75008 w 3523460"/>
                <a:gd name="connsiteY3-1052" fmla="*/ 970409 h 4731376"/>
                <a:gd name="connsiteX4-1053" fmla="*/ 766771 w 3523460"/>
                <a:gd name="connsiteY4-1054" fmla="*/ 1972273 h 4731376"/>
                <a:gd name="connsiteX5-1055" fmla="*/ 711112 w 3523460"/>
                <a:gd name="connsiteY5-1056" fmla="*/ 215035 h 4731376"/>
                <a:gd name="connsiteX6-1057" fmla="*/ 1251801 w 3523460"/>
                <a:gd name="connsiteY6-1058" fmla="*/ 1765539 h 4731376"/>
                <a:gd name="connsiteX7-1059" fmla="*/ 1458534 w 3523460"/>
                <a:gd name="connsiteY7-1060" fmla="*/ 350 h 4731376"/>
                <a:gd name="connsiteX8-1061" fmla="*/ 1776587 w 3523460"/>
                <a:gd name="connsiteY8-1062" fmla="*/ 1821199 h 4731376"/>
                <a:gd name="connsiteX9-1063" fmla="*/ 2492205 w 3523460"/>
                <a:gd name="connsiteY9-1064" fmla="*/ 334305 h 4731376"/>
                <a:gd name="connsiteX10-1065" fmla="*/ 2213909 w 3523460"/>
                <a:gd name="connsiteY10-1066" fmla="*/ 1956371 h 4731376"/>
                <a:gd name="connsiteX11-1067" fmla="*/ 2325227 w 3523460"/>
                <a:gd name="connsiteY11-1068" fmla="*/ 2711745 h 4731376"/>
                <a:gd name="connsiteX12-1069" fmla="*/ 2762549 w 3523460"/>
                <a:gd name="connsiteY12-1070" fmla="*/ 2266471 h 4731376"/>
                <a:gd name="connsiteX13-1071" fmla="*/ 3509971 w 3523460"/>
                <a:gd name="connsiteY13-1072" fmla="*/ 2163105 h 4731376"/>
                <a:gd name="connsiteX14-1073" fmla="*/ 2778451 w 3523460"/>
                <a:gd name="connsiteY14-1074" fmla="*/ 2942332 h 4731376"/>
                <a:gd name="connsiteX15-1075" fmla="*/ 2118493 w 3523460"/>
                <a:gd name="connsiteY15-1076" fmla="*/ 4007807 h 4731376"/>
                <a:gd name="connsiteX16-1077" fmla="*/ 2229811 w 3523460"/>
                <a:gd name="connsiteY16-1078" fmla="*/ 4731376 h 4731376"/>
                <a:gd name="connsiteX17-1079" fmla="*/ 830382 w 3523460"/>
                <a:gd name="connsiteY17-1080" fmla="*/ 4731376 h 4731376"/>
                <a:gd name="connsiteX0-1081" fmla="*/ 830382 w 3523460"/>
                <a:gd name="connsiteY0-1082" fmla="*/ 4731376 h 4731376"/>
                <a:gd name="connsiteX1-1083" fmla="*/ 870139 w 3523460"/>
                <a:gd name="connsiteY1-1084" fmla="*/ 4095273 h 4731376"/>
                <a:gd name="connsiteX2-1085" fmla="*/ 432816 w 3523460"/>
                <a:gd name="connsiteY2-1086" fmla="*/ 2274423 h 4731376"/>
                <a:gd name="connsiteX3-1087" fmla="*/ 75008 w 3523460"/>
                <a:gd name="connsiteY3-1088" fmla="*/ 970409 h 4731376"/>
                <a:gd name="connsiteX4-1089" fmla="*/ 766771 w 3523460"/>
                <a:gd name="connsiteY4-1090" fmla="*/ 1972273 h 4731376"/>
                <a:gd name="connsiteX5-1091" fmla="*/ 711112 w 3523460"/>
                <a:gd name="connsiteY5-1092" fmla="*/ 215035 h 4731376"/>
                <a:gd name="connsiteX6-1093" fmla="*/ 1251801 w 3523460"/>
                <a:gd name="connsiteY6-1094" fmla="*/ 1765539 h 4731376"/>
                <a:gd name="connsiteX7-1095" fmla="*/ 1458534 w 3523460"/>
                <a:gd name="connsiteY7-1096" fmla="*/ 350 h 4731376"/>
                <a:gd name="connsiteX8-1097" fmla="*/ 1776587 w 3523460"/>
                <a:gd name="connsiteY8-1098" fmla="*/ 1821199 h 4731376"/>
                <a:gd name="connsiteX9-1099" fmla="*/ 2492205 w 3523460"/>
                <a:gd name="connsiteY9-1100" fmla="*/ 334305 h 4731376"/>
                <a:gd name="connsiteX10-1101" fmla="*/ 2213909 w 3523460"/>
                <a:gd name="connsiteY10-1102" fmla="*/ 1956371 h 4731376"/>
                <a:gd name="connsiteX11-1103" fmla="*/ 2325227 w 3523460"/>
                <a:gd name="connsiteY11-1104" fmla="*/ 2711745 h 4731376"/>
                <a:gd name="connsiteX12-1105" fmla="*/ 2762549 w 3523460"/>
                <a:gd name="connsiteY12-1106" fmla="*/ 2266471 h 4731376"/>
                <a:gd name="connsiteX13-1107" fmla="*/ 3509971 w 3523460"/>
                <a:gd name="connsiteY13-1108" fmla="*/ 2163105 h 4731376"/>
                <a:gd name="connsiteX14-1109" fmla="*/ 2778451 w 3523460"/>
                <a:gd name="connsiteY14-1110" fmla="*/ 2942332 h 4731376"/>
                <a:gd name="connsiteX15-1111" fmla="*/ 2118493 w 3523460"/>
                <a:gd name="connsiteY15-1112" fmla="*/ 4007807 h 4731376"/>
                <a:gd name="connsiteX16-1113" fmla="*/ 2229811 w 3523460"/>
                <a:gd name="connsiteY16-1114" fmla="*/ 4731376 h 4731376"/>
                <a:gd name="connsiteX17-1115" fmla="*/ 830382 w 3523460"/>
                <a:gd name="connsiteY17-1116" fmla="*/ 4731376 h 4731376"/>
                <a:gd name="connsiteX0-1117" fmla="*/ 830382 w 3523460"/>
                <a:gd name="connsiteY0-1118" fmla="*/ 4731376 h 4731376"/>
                <a:gd name="connsiteX1-1119" fmla="*/ 870139 w 3523460"/>
                <a:gd name="connsiteY1-1120" fmla="*/ 4095273 h 4731376"/>
                <a:gd name="connsiteX2-1121" fmla="*/ 432816 w 3523460"/>
                <a:gd name="connsiteY2-1122" fmla="*/ 2274423 h 4731376"/>
                <a:gd name="connsiteX3-1123" fmla="*/ 75008 w 3523460"/>
                <a:gd name="connsiteY3-1124" fmla="*/ 970409 h 4731376"/>
                <a:gd name="connsiteX4-1125" fmla="*/ 766771 w 3523460"/>
                <a:gd name="connsiteY4-1126" fmla="*/ 1972273 h 4731376"/>
                <a:gd name="connsiteX5-1127" fmla="*/ 711112 w 3523460"/>
                <a:gd name="connsiteY5-1128" fmla="*/ 215035 h 4731376"/>
                <a:gd name="connsiteX6-1129" fmla="*/ 1251801 w 3523460"/>
                <a:gd name="connsiteY6-1130" fmla="*/ 1765539 h 4731376"/>
                <a:gd name="connsiteX7-1131" fmla="*/ 1458534 w 3523460"/>
                <a:gd name="connsiteY7-1132" fmla="*/ 350 h 4731376"/>
                <a:gd name="connsiteX8-1133" fmla="*/ 1776587 w 3523460"/>
                <a:gd name="connsiteY8-1134" fmla="*/ 1821199 h 4731376"/>
                <a:gd name="connsiteX9-1135" fmla="*/ 2492205 w 3523460"/>
                <a:gd name="connsiteY9-1136" fmla="*/ 334305 h 4731376"/>
                <a:gd name="connsiteX10-1137" fmla="*/ 2213909 w 3523460"/>
                <a:gd name="connsiteY10-1138" fmla="*/ 1956371 h 4731376"/>
                <a:gd name="connsiteX11-1139" fmla="*/ 2325227 w 3523460"/>
                <a:gd name="connsiteY11-1140" fmla="*/ 2711745 h 4731376"/>
                <a:gd name="connsiteX12-1141" fmla="*/ 2762549 w 3523460"/>
                <a:gd name="connsiteY12-1142" fmla="*/ 2266471 h 4731376"/>
                <a:gd name="connsiteX13-1143" fmla="*/ 3509971 w 3523460"/>
                <a:gd name="connsiteY13-1144" fmla="*/ 2163105 h 4731376"/>
                <a:gd name="connsiteX14-1145" fmla="*/ 2778451 w 3523460"/>
                <a:gd name="connsiteY14-1146" fmla="*/ 2942332 h 4731376"/>
                <a:gd name="connsiteX15-1147" fmla="*/ 2118493 w 3523460"/>
                <a:gd name="connsiteY15-1148" fmla="*/ 4007807 h 4731376"/>
                <a:gd name="connsiteX16-1149" fmla="*/ 2229811 w 3523460"/>
                <a:gd name="connsiteY16-1150" fmla="*/ 4731376 h 4731376"/>
                <a:gd name="connsiteX17-1151" fmla="*/ 830382 w 3523460"/>
                <a:gd name="connsiteY17-1152" fmla="*/ 4731376 h 4731376"/>
                <a:gd name="connsiteX0-1153" fmla="*/ 830382 w 3523460"/>
                <a:gd name="connsiteY0-1154" fmla="*/ 4731376 h 4731376"/>
                <a:gd name="connsiteX1-1155" fmla="*/ 870139 w 3523460"/>
                <a:gd name="connsiteY1-1156" fmla="*/ 4095273 h 4731376"/>
                <a:gd name="connsiteX2-1157" fmla="*/ 432816 w 3523460"/>
                <a:gd name="connsiteY2-1158" fmla="*/ 2274423 h 4731376"/>
                <a:gd name="connsiteX3-1159" fmla="*/ 75008 w 3523460"/>
                <a:gd name="connsiteY3-1160" fmla="*/ 970409 h 4731376"/>
                <a:gd name="connsiteX4-1161" fmla="*/ 766771 w 3523460"/>
                <a:gd name="connsiteY4-1162" fmla="*/ 1972273 h 4731376"/>
                <a:gd name="connsiteX5-1163" fmla="*/ 711112 w 3523460"/>
                <a:gd name="connsiteY5-1164" fmla="*/ 215035 h 4731376"/>
                <a:gd name="connsiteX6-1165" fmla="*/ 1251801 w 3523460"/>
                <a:gd name="connsiteY6-1166" fmla="*/ 1765539 h 4731376"/>
                <a:gd name="connsiteX7-1167" fmla="*/ 1458534 w 3523460"/>
                <a:gd name="connsiteY7-1168" fmla="*/ 350 h 4731376"/>
                <a:gd name="connsiteX8-1169" fmla="*/ 1776587 w 3523460"/>
                <a:gd name="connsiteY8-1170" fmla="*/ 1821199 h 4731376"/>
                <a:gd name="connsiteX9-1171" fmla="*/ 2492205 w 3523460"/>
                <a:gd name="connsiteY9-1172" fmla="*/ 334305 h 4731376"/>
                <a:gd name="connsiteX10-1173" fmla="*/ 2213909 w 3523460"/>
                <a:gd name="connsiteY10-1174" fmla="*/ 1956371 h 4731376"/>
                <a:gd name="connsiteX11-1175" fmla="*/ 2325227 w 3523460"/>
                <a:gd name="connsiteY11-1176" fmla="*/ 2711745 h 4731376"/>
                <a:gd name="connsiteX12-1177" fmla="*/ 2762549 w 3523460"/>
                <a:gd name="connsiteY12-1178" fmla="*/ 2266471 h 4731376"/>
                <a:gd name="connsiteX13-1179" fmla="*/ 3509971 w 3523460"/>
                <a:gd name="connsiteY13-1180" fmla="*/ 2163105 h 4731376"/>
                <a:gd name="connsiteX14-1181" fmla="*/ 2778451 w 3523460"/>
                <a:gd name="connsiteY14-1182" fmla="*/ 2942332 h 4731376"/>
                <a:gd name="connsiteX15-1183" fmla="*/ 2118493 w 3523460"/>
                <a:gd name="connsiteY15-1184" fmla="*/ 4007807 h 4731376"/>
                <a:gd name="connsiteX16-1185" fmla="*/ 2229811 w 3523460"/>
                <a:gd name="connsiteY16-1186" fmla="*/ 4731376 h 4731376"/>
                <a:gd name="connsiteX17-1187" fmla="*/ 830382 w 3523460"/>
                <a:gd name="connsiteY17-1188" fmla="*/ 4731376 h 4731376"/>
                <a:gd name="connsiteX0-1189" fmla="*/ 830382 w 3523460"/>
                <a:gd name="connsiteY0-1190" fmla="*/ 4731376 h 4731376"/>
                <a:gd name="connsiteX1-1191" fmla="*/ 870139 w 3523460"/>
                <a:gd name="connsiteY1-1192" fmla="*/ 4095273 h 4731376"/>
                <a:gd name="connsiteX2-1193" fmla="*/ 432816 w 3523460"/>
                <a:gd name="connsiteY2-1194" fmla="*/ 2274423 h 4731376"/>
                <a:gd name="connsiteX3-1195" fmla="*/ 75008 w 3523460"/>
                <a:gd name="connsiteY3-1196" fmla="*/ 970409 h 4731376"/>
                <a:gd name="connsiteX4-1197" fmla="*/ 766771 w 3523460"/>
                <a:gd name="connsiteY4-1198" fmla="*/ 1972273 h 4731376"/>
                <a:gd name="connsiteX5-1199" fmla="*/ 711112 w 3523460"/>
                <a:gd name="connsiteY5-1200" fmla="*/ 215035 h 4731376"/>
                <a:gd name="connsiteX6-1201" fmla="*/ 1251801 w 3523460"/>
                <a:gd name="connsiteY6-1202" fmla="*/ 1765539 h 4731376"/>
                <a:gd name="connsiteX7-1203" fmla="*/ 1458534 w 3523460"/>
                <a:gd name="connsiteY7-1204" fmla="*/ 350 h 4731376"/>
                <a:gd name="connsiteX8-1205" fmla="*/ 1776587 w 3523460"/>
                <a:gd name="connsiteY8-1206" fmla="*/ 1821199 h 4731376"/>
                <a:gd name="connsiteX9-1207" fmla="*/ 2492205 w 3523460"/>
                <a:gd name="connsiteY9-1208" fmla="*/ 334305 h 4731376"/>
                <a:gd name="connsiteX10-1209" fmla="*/ 2221860 w 3523460"/>
                <a:gd name="connsiteY10-1210" fmla="*/ 2012031 h 4731376"/>
                <a:gd name="connsiteX11-1211" fmla="*/ 2325227 w 3523460"/>
                <a:gd name="connsiteY11-1212" fmla="*/ 2711745 h 4731376"/>
                <a:gd name="connsiteX12-1213" fmla="*/ 2762549 w 3523460"/>
                <a:gd name="connsiteY12-1214" fmla="*/ 2266471 h 4731376"/>
                <a:gd name="connsiteX13-1215" fmla="*/ 3509971 w 3523460"/>
                <a:gd name="connsiteY13-1216" fmla="*/ 2163105 h 4731376"/>
                <a:gd name="connsiteX14-1217" fmla="*/ 2778451 w 3523460"/>
                <a:gd name="connsiteY14-1218" fmla="*/ 2942332 h 4731376"/>
                <a:gd name="connsiteX15-1219" fmla="*/ 2118493 w 3523460"/>
                <a:gd name="connsiteY15-1220" fmla="*/ 4007807 h 4731376"/>
                <a:gd name="connsiteX16-1221" fmla="*/ 2229811 w 3523460"/>
                <a:gd name="connsiteY16-1222" fmla="*/ 4731376 h 4731376"/>
                <a:gd name="connsiteX17-1223" fmla="*/ 830382 w 3523460"/>
                <a:gd name="connsiteY17-1224" fmla="*/ 4731376 h 4731376"/>
                <a:gd name="connsiteX0-1225" fmla="*/ 830382 w 3523460"/>
                <a:gd name="connsiteY0-1226" fmla="*/ 4731376 h 4731376"/>
                <a:gd name="connsiteX1-1227" fmla="*/ 870139 w 3523460"/>
                <a:gd name="connsiteY1-1228" fmla="*/ 4095273 h 4731376"/>
                <a:gd name="connsiteX2-1229" fmla="*/ 432816 w 3523460"/>
                <a:gd name="connsiteY2-1230" fmla="*/ 2274423 h 4731376"/>
                <a:gd name="connsiteX3-1231" fmla="*/ 75008 w 3523460"/>
                <a:gd name="connsiteY3-1232" fmla="*/ 970409 h 4731376"/>
                <a:gd name="connsiteX4-1233" fmla="*/ 766771 w 3523460"/>
                <a:gd name="connsiteY4-1234" fmla="*/ 1972273 h 4731376"/>
                <a:gd name="connsiteX5-1235" fmla="*/ 711112 w 3523460"/>
                <a:gd name="connsiteY5-1236" fmla="*/ 215035 h 4731376"/>
                <a:gd name="connsiteX6-1237" fmla="*/ 1251801 w 3523460"/>
                <a:gd name="connsiteY6-1238" fmla="*/ 1765539 h 4731376"/>
                <a:gd name="connsiteX7-1239" fmla="*/ 1458534 w 3523460"/>
                <a:gd name="connsiteY7-1240" fmla="*/ 350 h 4731376"/>
                <a:gd name="connsiteX8-1241" fmla="*/ 1776587 w 3523460"/>
                <a:gd name="connsiteY8-1242" fmla="*/ 1821199 h 4731376"/>
                <a:gd name="connsiteX9-1243" fmla="*/ 2492205 w 3523460"/>
                <a:gd name="connsiteY9-1244" fmla="*/ 334305 h 4731376"/>
                <a:gd name="connsiteX10-1245" fmla="*/ 2221860 w 3523460"/>
                <a:gd name="connsiteY10-1246" fmla="*/ 2012031 h 4731376"/>
                <a:gd name="connsiteX11-1247" fmla="*/ 2325227 w 3523460"/>
                <a:gd name="connsiteY11-1248" fmla="*/ 2711745 h 4731376"/>
                <a:gd name="connsiteX12-1249" fmla="*/ 2762549 w 3523460"/>
                <a:gd name="connsiteY12-1250" fmla="*/ 2266471 h 4731376"/>
                <a:gd name="connsiteX13-1251" fmla="*/ 3509971 w 3523460"/>
                <a:gd name="connsiteY13-1252" fmla="*/ 2163105 h 4731376"/>
                <a:gd name="connsiteX14-1253" fmla="*/ 2778451 w 3523460"/>
                <a:gd name="connsiteY14-1254" fmla="*/ 2942332 h 4731376"/>
                <a:gd name="connsiteX15-1255" fmla="*/ 2118493 w 3523460"/>
                <a:gd name="connsiteY15-1256" fmla="*/ 4007807 h 4731376"/>
                <a:gd name="connsiteX16-1257" fmla="*/ 2229811 w 3523460"/>
                <a:gd name="connsiteY16-1258" fmla="*/ 4731376 h 4731376"/>
                <a:gd name="connsiteX17-1259" fmla="*/ 830382 w 3523460"/>
                <a:gd name="connsiteY17-1260" fmla="*/ 4731376 h 4731376"/>
                <a:gd name="connsiteX0-1261" fmla="*/ 830382 w 3523460"/>
                <a:gd name="connsiteY0-1262" fmla="*/ 4731376 h 4731376"/>
                <a:gd name="connsiteX1-1263" fmla="*/ 870139 w 3523460"/>
                <a:gd name="connsiteY1-1264" fmla="*/ 4095273 h 4731376"/>
                <a:gd name="connsiteX2-1265" fmla="*/ 432816 w 3523460"/>
                <a:gd name="connsiteY2-1266" fmla="*/ 2274423 h 4731376"/>
                <a:gd name="connsiteX3-1267" fmla="*/ 75008 w 3523460"/>
                <a:gd name="connsiteY3-1268" fmla="*/ 970409 h 4731376"/>
                <a:gd name="connsiteX4-1269" fmla="*/ 766771 w 3523460"/>
                <a:gd name="connsiteY4-1270" fmla="*/ 1972273 h 4731376"/>
                <a:gd name="connsiteX5-1271" fmla="*/ 711112 w 3523460"/>
                <a:gd name="connsiteY5-1272" fmla="*/ 215035 h 4731376"/>
                <a:gd name="connsiteX6-1273" fmla="*/ 1251801 w 3523460"/>
                <a:gd name="connsiteY6-1274" fmla="*/ 1765539 h 4731376"/>
                <a:gd name="connsiteX7-1275" fmla="*/ 1458534 w 3523460"/>
                <a:gd name="connsiteY7-1276" fmla="*/ 350 h 4731376"/>
                <a:gd name="connsiteX8-1277" fmla="*/ 1673219 w 3523460"/>
                <a:gd name="connsiteY8-1278" fmla="*/ 1757587 h 4731376"/>
                <a:gd name="connsiteX9-1279" fmla="*/ 1776587 w 3523460"/>
                <a:gd name="connsiteY9-1280" fmla="*/ 1821199 h 4731376"/>
                <a:gd name="connsiteX10-1281" fmla="*/ 2492205 w 3523460"/>
                <a:gd name="connsiteY10-1282" fmla="*/ 334305 h 4731376"/>
                <a:gd name="connsiteX11-1283" fmla="*/ 2221860 w 3523460"/>
                <a:gd name="connsiteY11-1284" fmla="*/ 2012031 h 4731376"/>
                <a:gd name="connsiteX12-1285" fmla="*/ 2325227 w 3523460"/>
                <a:gd name="connsiteY12-1286" fmla="*/ 2711745 h 4731376"/>
                <a:gd name="connsiteX13-1287" fmla="*/ 2762549 w 3523460"/>
                <a:gd name="connsiteY13-1288" fmla="*/ 2266471 h 4731376"/>
                <a:gd name="connsiteX14-1289" fmla="*/ 3509971 w 3523460"/>
                <a:gd name="connsiteY14-1290" fmla="*/ 2163105 h 4731376"/>
                <a:gd name="connsiteX15-1291" fmla="*/ 2778451 w 3523460"/>
                <a:gd name="connsiteY15-1292" fmla="*/ 2942332 h 4731376"/>
                <a:gd name="connsiteX16-1293" fmla="*/ 2118493 w 3523460"/>
                <a:gd name="connsiteY16-1294" fmla="*/ 4007807 h 4731376"/>
                <a:gd name="connsiteX17-1295" fmla="*/ 2229811 w 3523460"/>
                <a:gd name="connsiteY17-1296" fmla="*/ 4731376 h 4731376"/>
                <a:gd name="connsiteX18" fmla="*/ 830382 w 3523460"/>
                <a:gd name="connsiteY18" fmla="*/ 4731376 h 4731376"/>
                <a:gd name="connsiteX0-1297" fmla="*/ 830382 w 3523460"/>
                <a:gd name="connsiteY0-1298" fmla="*/ 4731376 h 4731376"/>
                <a:gd name="connsiteX1-1299" fmla="*/ 870139 w 3523460"/>
                <a:gd name="connsiteY1-1300" fmla="*/ 4095273 h 4731376"/>
                <a:gd name="connsiteX2-1301" fmla="*/ 432816 w 3523460"/>
                <a:gd name="connsiteY2-1302" fmla="*/ 2274423 h 4731376"/>
                <a:gd name="connsiteX3-1303" fmla="*/ 75008 w 3523460"/>
                <a:gd name="connsiteY3-1304" fmla="*/ 970409 h 4731376"/>
                <a:gd name="connsiteX4-1305" fmla="*/ 766771 w 3523460"/>
                <a:gd name="connsiteY4-1306" fmla="*/ 1972273 h 4731376"/>
                <a:gd name="connsiteX5-1307" fmla="*/ 711112 w 3523460"/>
                <a:gd name="connsiteY5-1308" fmla="*/ 215035 h 4731376"/>
                <a:gd name="connsiteX6-1309" fmla="*/ 1251801 w 3523460"/>
                <a:gd name="connsiteY6-1310" fmla="*/ 1765539 h 4731376"/>
                <a:gd name="connsiteX7-1311" fmla="*/ 1458534 w 3523460"/>
                <a:gd name="connsiteY7-1312" fmla="*/ 350 h 4731376"/>
                <a:gd name="connsiteX8-1313" fmla="*/ 1673219 w 3523460"/>
                <a:gd name="connsiteY8-1314" fmla="*/ 1757587 h 4731376"/>
                <a:gd name="connsiteX9-1315" fmla="*/ 1808393 w 3523460"/>
                <a:gd name="connsiteY9-1316" fmla="*/ 1868907 h 4731376"/>
                <a:gd name="connsiteX10-1317" fmla="*/ 2492205 w 3523460"/>
                <a:gd name="connsiteY10-1318" fmla="*/ 334305 h 4731376"/>
                <a:gd name="connsiteX11-1319" fmla="*/ 2221860 w 3523460"/>
                <a:gd name="connsiteY11-1320" fmla="*/ 2012031 h 4731376"/>
                <a:gd name="connsiteX12-1321" fmla="*/ 2325227 w 3523460"/>
                <a:gd name="connsiteY12-1322" fmla="*/ 2711745 h 4731376"/>
                <a:gd name="connsiteX13-1323" fmla="*/ 2762549 w 3523460"/>
                <a:gd name="connsiteY13-1324" fmla="*/ 2266471 h 4731376"/>
                <a:gd name="connsiteX14-1325" fmla="*/ 3509971 w 3523460"/>
                <a:gd name="connsiteY14-1326" fmla="*/ 2163105 h 4731376"/>
                <a:gd name="connsiteX15-1327" fmla="*/ 2778451 w 3523460"/>
                <a:gd name="connsiteY15-1328" fmla="*/ 2942332 h 4731376"/>
                <a:gd name="connsiteX16-1329" fmla="*/ 2118493 w 3523460"/>
                <a:gd name="connsiteY16-1330" fmla="*/ 4007807 h 4731376"/>
                <a:gd name="connsiteX17-1331" fmla="*/ 2229811 w 3523460"/>
                <a:gd name="connsiteY17-1332" fmla="*/ 4731376 h 4731376"/>
                <a:gd name="connsiteX18-1333" fmla="*/ 830382 w 3523460"/>
                <a:gd name="connsiteY18-1334" fmla="*/ 4731376 h 4731376"/>
                <a:gd name="connsiteX0-1335" fmla="*/ 830382 w 3523460"/>
                <a:gd name="connsiteY0-1336" fmla="*/ 4731376 h 4731376"/>
                <a:gd name="connsiteX1-1337" fmla="*/ 870139 w 3523460"/>
                <a:gd name="connsiteY1-1338" fmla="*/ 4095273 h 4731376"/>
                <a:gd name="connsiteX2-1339" fmla="*/ 432816 w 3523460"/>
                <a:gd name="connsiteY2-1340" fmla="*/ 2274423 h 4731376"/>
                <a:gd name="connsiteX3-1341" fmla="*/ 75008 w 3523460"/>
                <a:gd name="connsiteY3-1342" fmla="*/ 970409 h 4731376"/>
                <a:gd name="connsiteX4-1343" fmla="*/ 766771 w 3523460"/>
                <a:gd name="connsiteY4-1344" fmla="*/ 1972273 h 4731376"/>
                <a:gd name="connsiteX5-1345" fmla="*/ 711112 w 3523460"/>
                <a:gd name="connsiteY5-1346" fmla="*/ 215035 h 4731376"/>
                <a:gd name="connsiteX6-1347" fmla="*/ 1251801 w 3523460"/>
                <a:gd name="connsiteY6-1348" fmla="*/ 1765539 h 4731376"/>
                <a:gd name="connsiteX7-1349" fmla="*/ 1458534 w 3523460"/>
                <a:gd name="connsiteY7-1350" fmla="*/ 350 h 4731376"/>
                <a:gd name="connsiteX8-1351" fmla="*/ 1673219 w 3523460"/>
                <a:gd name="connsiteY8-1352" fmla="*/ 1757587 h 4731376"/>
                <a:gd name="connsiteX9-1353" fmla="*/ 1808393 w 3523460"/>
                <a:gd name="connsiteY9-1354" fmla="*/ 1868907 h 4731376"/>
                <a:gd name="connsiteX10-1355" fmla="*/ 2492205 w 3523460"/>
                <a:gd name="connsiteY10-1356" fmla="*/ 334305 h 4731376"/>
                <a:gd name="connsiteX11-1357" fmla="*/ 2221860 w 3523460"/>
                <a:gd name="connsiteY11-1358" fmla="*/ 2012031 h 4731376"/>
                <a:gd name="connsiteX12-1359" fmla="*/ 2325227 w 3523460"/>
                <a:gd name="connsiteY12-1360" fmla="*/ 2711745 h 4731376"/>
                <a:gd name="connsiteX13-1361" fmla="*/ 2762549 w 3523460"/>
                <a:gd name="connsiteY13-1362" fmla="*/ 2266471 h 4731376"/>
                <a:gd name="connsiteX14-1363" fmla="*/ 3509971 w 3523460"/>
                <a:gd name="connsiteY14-1364" fmla="*/ 2163105 h 4731376"/>
                <a:gd name="connsiteX15-1365" fmla="*/ 2778451 w 3523460"/>
                <a:gd name="connsiteY15-1366" fmla="*/ 2942332 h 4731376"/>
                <a:gd name="connsiteX16-1367" fmla="*/ 2118493 w 3523460"/>
                <a:gd name="connsiteY16-1368" fmla="*/ 4007807 h 4731376"/>
                <a:gd name="connsiteX17-1369" fmla="*/ 2229811 w 3523460"/>
                <a:gd name="connsiteY17-1370" fmla="*/ 4731376 h 4731376"/>
                <a:gd name="connsiteX18-1371" fmla="*/ 830382 w 3523460"/>
                <a:gd name="connsiteY18-1372" fmla="*/ 4731376 h 4731376"/>
                <a:gd name="connsiteX0-1373" fmla="*/ 830382 w 3523460"/>
                <a:gd name="connsiteY0-1374" fmla="*/ 4731376 h 4731376"/>
                <a:gd name="connsiteX1-1375" fmla="*/ 870139 w 3523460"/>
                <a:gd name="connsiteY1-1376" fmla="*/ 4095273 h 4731376"/>
                <a:gd name="connsiteX2-1377" fmla="*/ 432816 w 3523460"/>
                <a:gd name="connsiteY2-1378" fmla="*/ 2274423 h 4731376"/>
                <a:gd name="connsiteX3-1379" fmla="*/ 75008 w 3523460"/>
                <a:gd name="connsiteY3-1380" fmla="*/ 970409 h 4731376"/>
                <a:gd name="connsiteX4-1381" fmla="*/ 766771 w 3523460"/>
                <a:gd name="connsiteY4-1382" fmla="*/ 1972273 h 4731376"/>
                <a:gd name="connsiteX5-1383" fmla="*/ 711112 w 3523460"/>
                <a:gd name="connsiteY5-1384" fmla="*/ 215035 h 4731376"/>
                <a:gd name="connsiteX6-1385" fmla="*/ 1251801 w 3523460"/>
                <a:gd name="connsiteY6-1386" fmla="*/ 1765539 h 4731376"/>
                <a:gd name="connsiteX7-1387" fmla="*/ 1458534 w 3523460"/>
                <a:gd name="connsiteY7-1388" fmla="*/ 350 h 4731376"/>
                <a:gd name="connsiteX8-1389" fmla="*/ 1705024 w 3523460"/>
                <a:gd name="connsiteY8-1390" fmla="*/ 1813246 h 4731376"/>
                <a:gd name="connsiteX9-1391" fmla="*/ 1808393 w 3523460"/>
                <a:gd name="connsiteY9-1392" fmla="*/ 1868907 h 4731376"/>
                <a:gd name="connsiteX10-1393" fmla="*/ 2492205 w 3523460"/>
                <a:gd name="connsiteY10-1394" fmla="*/ 334305 h 4731376"/>
                <a:gd name="connsiteX11-1395" fmla="*/ 2221860 w 3523460"/>
                <a:gd name="connsiteY11-1396" fmla="*/ 2012031 h 4731376"/>
                <a:gd name="connsiteX12-1397" fmla="*/ 2325227 w 3523460"/>
                <a:gd name="connsiteY12-1398" fmla="*/ 2711745 h 4731376"/>
                <a:gd name="connsiteX13-1399" fmla="*/ 2762549 w 3523460"/>
                <a:gd name="connsiteY13-1400" fmla="*/ 2266471 h 4731376"/>
                <a:gd name="connsiteX14-1401" fmla="*/ 3509971 w 3523460"/>
                <a:gd name="connsiteY14-1402" fmla="*/ 2163105 h 4731376"/>
                <a:gd name="connsiteX15-1403" fmla="*/ 2778451 w 3523460"/>
                <a:gd name="connsiteY15-1404" fmla="*/ 2942332 h 4731376"/>
                <a:gd name="connsiteX16-1405" fmla="*/ 2118493 w 3523460"/>
                <a:gd name="connsiteY16-1406" fmla="*/ 4007807 h 4731376"/>
                <a:gd name="connsiteX17-1407" fmla="*/ 2229811 w 3523460"/>
                <a:gd name="connsiteY17-1408" fmla="*/ 4731376 h 4731376"/>
                <a:gd name="connsiteX18-1409" fmla="*/ 830382 w 3523460"/>
                <a:gd name="connsiteY18-1410" fmla="*/ 4731376 h 4731376"/>
                <a:gd name="connsiteX0-1411" fmla="*/ 830382 w 3523460"/>
                <a:gd name="connsiteY0-1412" fmla="*/ 4731376 h 4731376"/>
                <a:gd name="connsiteX1-1413" fmla="*/ 870139 w 3523460"/>
                <a:gd name="connsiteY1-1414" fmla="*/ 4095273 h 4731376"/>
                <a:gd name="connsiteX2-1415" fmla="*/ 432816 w 3523460"/>
                <a:gd name="connsiteY2-1416" fmla="*/ 2274423 h 4731376"/>
                <a:gd name="connsiteX3-1417" fmla="*/ 75008 w 3523460"/>
                <a:gd name="connsiteY3-1418" fmla="*/ 970409 h 4731376"/>
                <a:gd name="connsiteX4-1419" fmla="*/ 766771 w 3523460"/>
                <a:gd name="connsiteY4-1420" fmla="*/ 1972273 h 4731376"/>
                <a:gd name="connsiteX5-1421" fmla="*/ 711112 w 3523460"/>
                <a:gd name="connsiteY5-1422" fmla="*/ 215035 h 4731376"/>
                <a:gd name="connsiteX6-1423" fmla="*/ 1251801 w 3523460"/>
                <a:gd name="connsiteY6-1424" fmla="*/ 1765539 h 4731376"/>
                <a:gd name="connsiteX7-1425" fmla="*/ 1458534 w 3523460"/>
                <a:gd name="connsiteY7-1426" fmla="*/ 350 h 4731376"/>
                <a:gd name="connsiteX8-1427" fmla="*/ 1705024 w 3523460"/>
                <a:gd name="connsiteY8-1428" fmla="*/ 1813246 h 4731376"/>
                <a:gd name="connsiteX9-1429" fmla="*/ 1808393 w 3523460"/>
                <a:gd name="connsiteY9-1430" fmla="*/ 1868907 h 4731376"/>
                <a:gd name="connsiteX10-1431" fmla="*/ 2492205 w 3523460"/>
                <a:gd name="connsiteY10-1432" fmla="*/ 334305 h 4731376"/>
                <a:gd name="connsiteX11-1433" fmla="*/ 2221860 w 3523460"/>
                <a:gd name="connsiteY11-1434" fmla="*/ 2012031 h 4731376"/>
                <a:gd name="connsiteX12-1435" fmla="*/ 2325227 w 3523460"/>
                <a:gd name="connsiteY12-1436" fmla="*/ 2711745 h 4731376"/>
                <a:gd name="connsiteX13-1437" fmla="*/ 2762549 w 3523460"/>
                <a:gd name="connsiteY13-1438" fmla="*/ 2266471 h 4731376"/>
                <a:gd name="connsiteX14-1439" fmla="*/ 3509971 w 3523460"/>
                <a:gd name="connsiteY14-1440" fmla="*/ 2163105 h 4731376"/>
                <a:gd name="connsiteX15-1441" fmla="*/ 2778451 w 3523460"/>
                <a:gd name="connsiteY15-1442" fmla="*/ 2942332 h 4731376"/>
                <a:gd name="connsiteX16-1443" fmla="*/ 2118493 w 3523460"/>
                <a:gd name="connsiteY16-1444" fmla="*/ 4007807 h 4731376"/>
                <a:gd name="connsiteX17-1445" fmla="*/ 2229811 w 3523460"/>
                <a:gd name="connsiteY17-1446" fmla="*/ 4731376 h 4731376"/>
                <a:gd name="connsiteX18-1447" fmla="*/ 830382 w 3523460"/>
                <a:gd name="connsiteY18-1448" fmla="*/ 4731376 h 4731376"/>
                <a:gd name="connsiteX0-1449" fmla="*/ 830382 w 3523460"/>
                <a:gd name="connsiteY0-1450" fmla="*/ 4731376 h 4731376"/>
                <a:gd name="connsiteX1-1451" fmla="*/ 870139 w 3523460"/>
                <a:gd name="connsiteY1-1452" fmla="*/ 4095273 h 4731376"/>
                <a:gd name="connsiteX2-1453" fmla="*/ 432816 w 3523460"/>
                <a:gd name="connsiteY2-1454" fmla="*/ 2274423 h 4731376"/>
                <a:gd name="connsiteX3-1455" fmla="*/ 75008 w 3523460"/>
                <a:gd name="connsiteY3-1456" fmla="*/ 970409 h 4731376"/>
                <a:gd name="connsiteX4-1457" fmla="*/ 766771 w 3523460"/>
                <a:gd name="connsiteY4-1458" fmla="*/ 1972273 h 4731376"/>
                <a:gd name="connsiteX5-1459" fmla="*/ 711112 w 3523460"/>
                <a:gd name="connsiteY5-1460" fmla="*/ 215035 h 4731376"/>
                <a:gd name="connsiteX6-1461" fmla="*/ 1251801 w 3523460"/>
                <a:gd name="connsiteY6-1462" fmla="*/ 1765539 h 4731376"/>
                <a:gd name="connsiteX7-1463" fmla="*/ 1458534 w 3523460"/>
                <a:gd name="connsiteY7-1464" fmla="*/ 350 h 4731376"/>
                <a:gd name="connsiteX8-1465" fmla="*/ 1705024 w 3523460"/>
                <a:gd name="connsiteY8-1466" fmla="*/ 1813246 h 4731376"/>
                <a:gd name="connsiteX9-1467" fmla="*/ 1808393 w 3523460"/>
                <a:gd name="connsiteY9-1468" fmla="*/ 1868907 h 4731376"/>
                <a:gd name="connsiteX10-1469" fmla="*/ 2492205 w 3523460"/>
                <a:gd name="connsiteY10-1470" fmla="*/ 334305 h 4731376"/>
                <a:gd name="connsiteX11-1471" fmla="*/ 2221860 w 3523460"/>
                <a:gd name="connsiteY11-1472" fmla="*/ 2012031 h 4731376"/>
                <a:gd name="connsiteX12-1473" fmla="*/ 2325227 w 3523460"/>
                <a:gd name="connsiteY12-1474" fmla="*/ 2711745 h 4731376"/>
                <a:gd name="connsiteX13-1475" fmla="*/ 2762549 w 3523460"/>
                <a:gd name="connsiteY13-1476" fmla="*/ 2266471 h 4731376"/>
                <a:gd name="connsiteX14-1477" fmla="*/ 3509971 w 3523460"/>
                <a:gd name="connsiteY14-1478" fmla="*/ 2163105 h 4731376"/>
                <a:gd name="connsiteX15-1479" fmla="*/ 2778451 w 3523460"/>
                <a:gd name="connsiteY15-1480" fmla="*/ 2942332 h 4731376"/>
                <a:gd name="connsiteX16-1481" fmla="*/ 2118493 w 3523460"/>
                <a:gd name="connsiteY16-1482" fmla="*/ 4007807 h 4731376"/>
                <a:gd name="connsiteX17-1483" fmla="*/ 2229811 w 3523460"/>
                <a:gd name="connsiteY17-1484" fmla="*/ 4731376 h 4731376"/>
                <a:gd name="connsiteX18-1485" fmla="*/ 830382 w 3523460"/>
                <a:gd name="connsiteY18-1486" fmla="*/ 4731376 h 4731376"/>
                <a:gd name="connsiteX0-1487" fmla="*/ 830382 w 3523460"/>
                <a:gd name="connsiteY0-1488" fmla="*/ 4731376 h 4731376"/>
                <a:gd name="connsiteX1-1489" fmla="*/ 870139 w 3523460"/>
                <a:gd name="connsiteY1-1490" fmla="*/ 4095273 h 4731376"/>
                <a:gd name="connsiteX2-1491" fmla="*/ 432816 w 3523460"/>
                <a:gd name="connsiteY2-1492" fmla="*/ 2274423 h 4731376"/>
                <a:gd name="connsiteX3-1493" fmla="*/ 75008 w 3523460"/>
                <a:gd name="connsiteY3-1494" fmla="*/ 970409 h 4731376"/>
                <a:gd name="connsiteX4-1495" fmla="*/ 766771 w 3523460"/>
                <a:gd name="connsiteY4-1496" fmla="*/ 1972273 h 4731376"/>
                <a:gd name="connsiteX5-1497" fmla="*/ 711112 w 3523460"/>
                <a:gd name="connsiteY5-1498" fmla="*/ 215035 h 4731376"/>
                <a:gd name="connsiteX6-1499" fmla="*/ 1251801 w 3523460"/>
                <a:gd name="connsiteY6-1500" fmla="*/ 1765539 h 4731376"/>
                <a:gd name="connsiteX7-1501" fmla="*/ 1458534 w 3523460"/>
                <a:gd name="connsiteY7-1502" fmla="*/ 350 h 4731376"/>
                <a:gd name="connsiteX8-1503" fmla="*/ 1705024 w 3523460"/>
                <a:gd name="connsiteY8-1504" fmla="*/ 1813246 h 4731376"/>
                <a:gd name="connsiteX9-1505" fmla="*/ 1808393 w 3523460"/>
                <a:gd name="connsiteY9-1506" fmla="*/ 1868907 h 4731376"/>
                <a:gd name="connsiteX10-1507" fmla="*/ 2492205 w 3523460"/>
                <a:gd name="connsiteY10-1508" fmla="*/ 334305 h 4731376"/>
                <a:gd name="connsiteX11-1509" fmla="*/ 2221860 w 3523460"/>
                <a:gd name="connsiteY11-1510" fmla="*/ 2012031 h 4731376"/>
                <a:gd name="connsiteX12-1511" fmla="*/ 2325227 w 3523460"/>
                <a:gd name="connsiteY12-1512" fmla="*/ 2711745 h 4731376"/>
                <a:gd name="connsiteX13-1513" fmla="*/ 2762549 w 3523460"/>
                <a:gd name="connsiteY13-1514" fmla="*/ 2266471 h 4731376"/>
                <a:gd name="connsiteX14-1515" fmla="*/ 3509971 w 3523460"/>
                <a:gd name="connsiteY14-1516" fmla="*/ 2163105 h 4731376"/>
                <a:gd name="connsiteX15-1517" fmla="*/ 2778451 w 3523460"/>
                <a:gd name="connsiteY15-1518" fmla="*/ 2942332 h 4731376"/>
                <a:gd name="connsiteX16-1519" fmla="*/ 2118493 w 3523460"/>
                <a:gd name="connsiteY16-1520" fmla="*/ 4007807 h 4731376"/>
                <a:gd name="connsiteX17-1521" fmla="*/ 2229811 w 3523460"/>
                <a:gd name="connsiteY17-1522" fmla="*/ 4731376 h 4731376"/>
                <a:gd name="connsiteX18-1523" fmla="*/ 830382 w 3523460"/>
                <a:gd name="connsiteY18-1524" fmla="*/ 4731376 h 4731376"/>
                <a:gd name="connsiteX0-1525" fmla="*/ 830382 w 3523460"/>
                <a:gd name="connsiteY0-1526" fmla="*/ 4731376 h 4731376"/>
                <a:gd name="connsiteX1-1527" fmla="*/ 870139 w 3523460"/>
                <a:gd name="connsiteY1-1528" fmla="*/ 4095273 h 4731376"/>
                <a:gd name="connsiteX2-1529" fmla="*/ 432816 w 3523460"/>
                <a:gd name="connsiteY2-1530" fmla="*/ 2274423 h 4731376"/>
                <a:gd name="connsiteX3-1531" fmla="*/ 75008 w 3523460"/>
                <a:gd name="connsiteY3-1532" fmla="*/ 970409 h 4731376"/>
                <a:gd name="connsiteX4-1533" fmla="*/ 766771 w 3523460"/>
                <a:gd name="connsiteY4-1534" fmla="*/ 1972273 h 4731376"/>
                <a:gd name="connsiteX5-1535" fmla="*/ 711112 w 3523460"/>
                <a:gd name="connsiteY5-1536" fmla="*/ 215035 h 4731376"/>
                <a:gd name="connsiteX6-1537" fmla="*/ 1275655 w 3523460"/>
                <a:gd name="connsiteY6-1538" fmla="*/ 1765539 h 4731376"/>
                <a:gd name="connsiteX7-1539" fmla="*/ 1458534 w 3523460"/>
                <a:gd name="connsiteY7-1540" fmla="*/ 350 h 4731376"/>
                <a:gd name="connsiteX8-1541" fmla="*/ 1705024 w 3523460"/>
                <a:gd name="connsiteY8-1542" fmla="*/ 1813246 h 4731376"/>
                <a:gd name="connsiteX9-1543" fmla="*/ 1808393 w 3523460"/>
                <a:gd name="connsiteY9-1544" fmla="*/ 1868907 h 4731376"/>
                <a:gd name="connsiteX10-1545" fmla="*/ 2492205 w 3523460"/>
                <a:gd name="connsiteY10-1546" fmla="*/ 334305 h 4731376"/>
                <a:gd name="connsiteX11-1547" fmla="*/ 2221860 w 3523460"/>
                <a:gd name="connsiteY11-1548" fmla="*/ 2012031 h 4731376"/>
                <a:gd name="connsiteX12-1549" fmla="*/ 2325227 w 3523460"/>
                <a:gd name="connsiteY12-1550" fmla="*/ 2711745 h 4731376"/>
                <a:gd name="connsiteX13-1551" fmla="*/ 2762549 w 3523460"/>
                <a:gd name="connsiteY13-1552" fmla="*/ 2266471 h 4731376"/>
                <a:gd name="connsiteX14-1553" fmla="*/ 3509971 w 3523460"/>
                <a:gd name="connsiteY14-1554" fmla="*/ 2163105 h 4731376"/>
                <a:gd name="connsiteX15-1555" fmla="*/ 2778451 w 3523460"/>
                <a:gd name="connsiteY15-1556" fmla="*/ 2942332 h 4731376"/>
                <a:gd name="connsiteX16-1557" fmla="*/ 2118493 w 3523460"/>
                <a:gd name="connsiteY16-1558" fmla="*/ 4007807 h 4731376"/>
                <a:gd name="connsiteX17-1559" fmla="*/ 2229811 w 3523460"/>
                <a:gd name="connsiteY17-1560" fmla="*/ 4731376 h 4731376"/>
                <a:gd name="connsiteX18-1561" fmla="*/ 830382 w 3523460"/>
                <a:gd name="connsiteY18-1562" fmla="*/ 4731376 h 4731376"/>
                <a:gd name="connsiteX0-1563" fmla="*/ 830382 w 3523460"/>
                <a:gd name="connsiteY0-1564" fmla="*/ 4731376 h 4731376"/>
                <a:gd name="connsiteX1-1565" fmla="*/ 870139 w 3523460"/>
                <a:gd name="connsiteY1-1566" fmla="*/ 4095273 h 4731376"/>
                <a:gd name="connsiteX2-1567" fmla="*/ 432816 w 3523460"/>
                <a:gd name="connsiteY2-1568" fmla="*/ 2274423 h 4731376"/>
                <a:gd name="connsiteX3-1569" fmla="*/ 75008 w 3523460"/>
                <a:gd name="connsiteY3-1570" fmla="*/ 970409 h 4731376"/>
                <a:gd name="connsiteX4-1571" fmla="*/ 766771 w 3523460"/>
                <a:gd name="connsiteY4-1572" fmla="*/ 1972273 h 4731376"/>
                <a:gd name="connsiteX5-1573" fmla="*/ 711112 w 3523460"/>
                <a:gd name="connsiteY5-1574" fmla="*/ 215035 h 4731376"/>
                <a:gd name="connsiteX6-1575" fmla="*/ 1148433 w 3523460"/>
                <a:gd name="connsiteY6-1576" fmla="*/ 1717831 h 4731376"/>
                <a:gd name="connsiteX7-1577" fmla="*/ 1275655 w 3523460"/>
                <a:gd name="connsiteY7-1578" fmla="*/ 1765539 h 4731376"/>
                <a:gd name="connsiteX8-1579" fmla="*/ 1458534 w 3523460"/>
                <a:gd name="connsiteY8-1580" fmla="*/ 350 h 4731376"/>
                <a:gd name="connsiteX9-1581" fmla="*/ 1705024 w 3523460"/>
                <a:gd name="connsiteY9-1582" fmla="*/ 1813246 h 4731376"/>
                <a:gd name="connsiteX10-1583" fmla="*/ 1808393 w 3523460"/>
                <a:gd name="connsiteY10-1584" fmla="*/ 1868907 h 4731376"/>
                <a:gd name="connsiteX11-1585" fmla="*/ 2492205 w 3523460"/>
                <a:gd name="connsiteY11-1586" fmla="*/ 334305 h 4731376"/>
                <a:gd name="connsiteX12-1587" fmla="*/ 2221860 w 3523460"/>
                <a:gd name="connsiteY12-1588" fmla="*/ 2012031 h 4731376"/>
                <a:gd name="connsiteX13-1589" fmla="*/ 2325227 w 3523460"/>
                <a:gd name="connsiteY13-1590" fmla="*/ 2711745 h 4731376"/>
                <a:gd name="connsiteX14-1591" fmla="*/ 2762549 w 3523460"/>
                <a:gd name="connsiteY14-1592" fmla="*/ 2266471 h 4731376"/>
                <a:gd name="connsiteX15-1593" fmla="*/ 3509971 w 3523460"/>
                <a:gd name="connsiteY15-1594" fmla="*/ 2163105 h 4731376"/>
                <a:gd name="connsiteX16-1595" fmla="*/ 2778451 w 3523460"/>
                <a:gd name="connsiteY16-1596" fmla="*/ 2942332 h 4731376"/>
                <a:gd name="connsiteX17-1597" fmla="*/ 2118493 w 3523460"/>
                <a:gd name="connsiteY17-1598" fmla="*/ 4007807 h 4731376"/>
                <a:gd name="connsiteX18-1599" fmla="*/ 2229811 w 3523460"/>
                <a:gd name="connsiteY18-1600" fmla="*/ 4731376 h 4731376"/>
                <a:gd name="connsiteX19" fmla="*/ 830382 w 3523460"/>
                <a:gd name="connsiteY19" fmla="*/ 4731376 h 4731376"/>
                <a:gd name="connsiteX0-1601" fmla="*/ 830382 w 3523460"/>
                <a:gd name="connsiteY0-1602" fmla="*/ 4731376 h 4731376"/>
                <a:gd name="connsiteX1-1603" fmla="*/ 870139 w 3523460"/>
                <a:gd name="connsiteY1-1604" fmla="*/ 4095273 h 4731376"/>
                <a:gd name="connsiteX2-1605" fmla="*/ 432816 w 3523460"/>
                <a:gd name="connsiteY2-1606" fmla="*/ 2274423 h 4731376"/>
                <a:gd name="connsiteX3-1607" fmla="*/ 75008 w 3523460"/>
                <a:gd name="connsiteY3-1608" fmla="*/ 970409 h 4731376"/>
                <a:gd name="connsiteX4-1609" fmla="*/ 766771 w 3523460"/>
                <a:gd name="connsiteY4-1610" fmla="*/ 1972273 h 4731376"/>
                <a:gd name="connsiteX5-1611" fmla="*/ 711112 w 3523460"/>
                <a:gd name="connsiteY5-1612" fmla="*/ 215035 h 4731376"/>
                <a:gd name="connsiteX6-1613" fmla="*/ 1148433 w 3523460"/>
                <a:gd name="connsiteY6-1614" fmla="*/ 1717831 h 4731376"/>
                <a:gd name="connsiteX7-1615" fmla="*/ 1275655 w 3523460"/>
                <a:gd name="connsiteY7-1616" fmla="*/ 1765539 h 4731376"/>
                <a:gd name="connsiteX8-1617" fmla="*/ 1458534 w 3523460"/>
                <a:gd name="connsiteY8-1618" fmla="*/ 350 h 4731376"/>
                <a:gd name="connsiteX9-1619" fmla="*/ 1705024 w 3523460"/>
                <a:gd name="connsiteY9-1620" fmla="*/ 1813246 h 4731376"/>
                <a:gd name="connsiteX10-1621" fmla="*/ 1808393 w 3523460"/>
                <a:gd name="connsiteY10-1622" fmla="*/ 1868907 h 4731376"/>
                <a:gd name="connsiteX11-1623" fmla="*/ 2492205 w 3523460"/>
                <a:gd name="connsiteY11-1624" fmla="*/ 334305 h 4731376"/>
                <a:gd name="connsiteX12-1625" fmla="*/ 2221860 w 3523460"/>
                <a:gd name="connsiteY12-1626" fmla="*/ 2012031 h 4731376"/>
                <a:gd name="connsiteX13-1627" fmla="*/ 2325227 w 3523460"/>
                <a:gd name="connsiteY13-1628" fmla="*/ 2711745 h 4731376"/>
                <a:gd name="connsiteX14-1629" fmla="*/ 2762549 w 3523460"/>
                <a:gd name="connsiteY14-1630" fmla="*/ 2266471 h 4731376"/>
                <a:gd name="connsiteX15-1631" fmla="*/ 3509971 w 3523460"/>
                <a:gd name="connsiteY15-1632" fmla="*/ 2163105 h 4731376"/>
                <a:gd name="connsiteX16-1633" fmla="*/ 2778451 w 3523460"/>
                <a:gd name="connsiteY16-1634" fmla="*/ 2942332 h 4731376"/>
                <a:gd name="connsiteX17-1635" fmla="*/ 2118493 w 3523460"/>
                <a:gd name="connsiteY17-1636" fmla="*/ 4007807 h 4731376"/>
                <a:gd name="connsiteX18-1637" fmla="*/ 2229811 w 3523460"/>
                <a:gd name="connsiteY18-1638" fmla="*/ 4731376 h 4731376"/>
                <a:gd name="connsiteX19-1639" fmla="*/ 830382 w 3523460"/>
                <a:gd name="connsiteY19-1640" fmla="*/ 4731376 h 4731376"/>
                <a:gd name="connsiteX0-1641" fmla="*/ 830382 w 3523460"/>
                <a:gd name="connsiteY0-1642" fmla="*/ 4731376 h 4731376"/>
                <a:gd name="connsiteX1-1643" fmla="*/ 870139 w 3523460"/>
                <a:gd name="connsiteY1-1644" fmla="*/ 4095273 h 4731376"/>
                <a:gd name="connsiteX2-1645" fmla="*/ 432816 w 3523460"/>
                <a:gd name="connsiteY2-1646" fmla="*/ 2274423 h 4731376"/>
                <a:gd name="connsiteX3-1647" fmla="*/ 75008 w 3523460"/>
                <a:gd name="connsiteY3-1648" fmla="*/ 970409 h 4731376"/>
                <a:gd name="connsiteX4-1649" fmla="*/ 766771 w 3523460"/>
                <a:gd name="connsiteY4-1650" fmla="*/ 1972273 h 4731376"/>
                <a:gd name="connsiteX5-1651" fmla="*/ 711112 w 3523460"/>
                <a:gd name="connsiteY5-1652" fmla="*/ 215035 h 4731376"/>
                <a:gd name="connsiteX6-1653" fmla="*/ 1164336 w 3523460"/>
                <a:gd name="connsiteY6-1654" fmla="*/ 1773490 h 4731376"/>
                <a:gd name="connsiteX7-1655" fmla="*/ 1275655 w 3523460"/>
                <a:gd name="connsiteY7-1656" fmla="*/ 1765539 h 4731376"/>
                <a:gd name="connsiteX8-1657" fmla="*/ 1458534 w 3523460"/>
                <a:gd name="connsiteY8-1658" fmla="*/ 350 h 4731376"/>
                <a:gd name="connsiteX9-1659" fmla="*/ 1705024 w 3523460"/>
                <a:gd name="connsiteY9-1660" fmla="*/ 1813246 h 4731376"/>
                <a:gd name="connsiteX10-1661" fmla="*/ 1808393 w 3523460"/>
                <a:gd name="connsiteY10-1662" fmla="*/ 1868907 h 4731376"/>
                <a:gd name="connsiteX11-1663" fmla="*/ 2492205 w 3523460"/>
                <a:gd name="connsiteY11-1664" fmla="*/ 334305 h 4731376"/>
                <a:gd name="connsiteX12-1665" fmla="*/ 2221860 w 3523460"/>
                <a:gd name="connsiteY12-1666" fmla="*/ 2012031 h 4731376"/>
                <a:gd name="connsiteX13-1667" fmla="*/ 2325227 w 3523460"/>
                <a:gd name="connsiteY13-1668" fmla="*/ 2711745 h 4731376"/>
                <a:gd name="connsiteX14-1669" fmla="*/ 2762549 w 3523460"/>
                <a:gd name="connsiteY14-1670" fmla="*/ 2266471 h 4731376"/>
                <a:gd name="connsiteX15-1671" fmla="*/ 3509971 w 3523460"/>
                <a:gd name="connsiteY15-1672" fmla="*/ 2163105 h 4731376"/>
                <a:gd name="connsiteX16-1673" fmla="*/ 2778451 w 3523460"/>
                <a:gd name="connsiteY16-1674" fmla="*/ 2942332 h 4731376"/>
                <a:gd name="connsiteX17-1675" fmla="*/ 2118493 w 3523460"/>
                <a:gd name="connsiteY17-1676" fmla="*/ 4007807 h 4731376"/>
                <a:gd name="connsiteX18-1677" fmla="*/ 2229811 w 3523460"/>
                <a:gd name="connsiteY18-1678" fmla="*/ 4731376 h 4731376"/>
                <a:gd name="connsiteX19-1679" fmla="*/ 830382 w 3523460"/>
                <a:gd name="connsiteY19-1680" fmla="*/ 4731376 h 4731376"/>
                <a:gd name="connsiteX0-1681" fmla="*/ 830382 w 3523460"/>
                <a:gd name="connsiteY0-1682" fmla="*/ 4731376 h 4731376"/>
                <a:gd name="connsiteX1-1683" fmla="*/ 870139 w 3523460"/>
                <a:gd name="connsiteY1-1684" fmla="*/ 4095273 h 4731376"/>
                <a:gd name="connsiteX2-1685" fmla="*/ 432816 w 3523460"/>
                <a:gd name="connsiteY2-1686" fmla="*/ 2274423 h 4731376"/>
                <a:gd name="connsiteX3-1687" fmla="*/ 75008 w 3523460"/>
                <a:gd name="connsiteY3-1688" fmla="*/ 970409 h 4731376"/>
                <a:gd name="connsiteX4-1689" fmla="*/ 766771 w 3523460"/>
                <a:gd name="connsiteY4-1690" fmla="*/ 1972273 h 4731376"/>
                <a:gd name="connsiteX5-1691" fmla="*/ 711112 w 3523460"/>
                <a:gd name="connsiteY5-1692" fmla="*/ 215035 h 4731376"/>
                <a:gd name="connsiteX6-1693" fmla="*/ 1164336 w 3523460"/>
                <a:gd name="connsiteY6-1694" fmla="*/ 1773490 h 4731376"/>
                <a:gd name="connsiteX7-1695" fmla="*/ 1275655 w 3523460"/>
                <a:gd name="connsiteY7-1696" fmla="*/ 1765539 h 4731376"/>
                <a:gd name="connsiteX8-1697" fmla="*/ 1458534 w 3523460"/>
                <a:gd name="connsiteY8-1698" fmla="*/ 350 h 4731376"/>
                <a:gd name="connsiteX9-1699" fmla="*/ 1705024 w 3523460"/>
                <a:gd name="connsiteY9-1700" fmla="*/ 1813246 h 4731376"/>
                <a:gd name="connsiteX10-1701" fmla="*/ 1808393 w 3523460"/>
                <a:gd name="connsiteY10-1702" fmla="*/ 1868907 h 4731376"/>
                <a:gd name="connsiteX11-1703" fmla="*/ 2492205 w 3523460"/>
                <a:gd name="connsiteY11-1704" fmla="*/ 334305 h 4731376"/>
                <a:gd name="connsiteX12-1705" fmla="*/ 2221860 w 3523460"/>
                <a:gd name="connsiteY12-1706" fmla="*/ 2012031 h 4731376"/>
                <a:gd name="connsiteX13-1707" fmla="*/ 2325227 w 3523460"/>
                <a:gd name="connsiteY13-1708" fmla="*/ 2711745 h 4731376"/>
                <a:gd name="connsiteX14-1709" fmla="*/ 2762549 w 3523460"/>
                <a:gd name="connsiteY14-1710" fmla="*/ 2266471 h 4731376"/>
                <a:gd name="connsiteX15-1711" fmla="*/ 3509971 w 3523460"/>
                <a:gd name="connsiteY15-1712" fmla="*/ 2163105 h 4731376"/>
                <a:gd name="connsiteX16-1713" fmla="*/ 2778451 w 3523460"/>
                <a:gd name="connsiteY16-1714" fmla="*/ 2942332 h 4731376"/>
                <a:gd name="connsiteX17-1715" fmla="*/ 2118493 w 3523460"/>
                <a:gd name="connsiteY17-1716" fmla="*/ 4007807 h 4731376"/>
                <a:gd name="connsiteX18-1717" fmla="*/ 2229811 w 3523460"/>
                <a:gd name="connsiteY18-1718" fmla="*/ 4731376 h 4731376"/>
                <a:gd name="connsiteX19-1719" fmla="*/ 830382 w 3523460"/>
                <a:gd name="connsiteY19-1720" fmla="*/ 4731376 h 4731376"/>
                <a:gd name="connsiteX0-1721" fmla="*/ 830382 w 3523460"/>
                <a:gd name="connsiteY0-1722" fmla="*/ 4731376 h 4731376"/>
                <a:gd name="connsiteX1-1723" fmla="*/ 870139 w 3523460"/>
                <a:gd name="connsiteY1-1724" fmla="*/ 4095273 h 4731376"/>
                <a:gd name="connsiteX2-1725" fmla="*/ 432816 w 3523460"/>
                <a:gd name="connsiteY2-1726" fmla="*/ 2274423 h 4731376"/>
                <a:gd name="connsiteX3-1727" fmla="*/ 75008 w 3523460"/>
                <a:gd name="connsiteY3-1728" fmla="*/ 970409 h 4731376"/>
                <a:gd name="connsiteX4-1729" fmla="*/ 766771 w 3523460"/>
                <a:gd name="connsiteY4-1730" fmla="*/ 1972273 h 4731376"/>
                <a:gd name="connsiteX5-1731" fmla="*/ 711112 w 3523460"/>
                <a:gd name="connsiteY5-1732" fmla="*/ 215035 h 4731376"/>
                <a:gd name="connsiteX6-1733" fmla="*/ 1164336 w 3523460"/>
                <a:gd name="connsiteY6-1734" fmla="*/ 1773490 h 4731376"/>
                <a:gd name="connsiteX7-1735" fmla="*/ 1275655 w 3523460"/>
                <a:gd name="connsiteY7-1736" fmla="*/ 1765539 h 4731376"/>
                <a:gd name="connsiteX8-1737" fmla="*/ 1458534 w 3523460"/>
                <a:gd name="connsiteY8-1738" fmla="*/ 350 h 4731376"/>
                <a:gd name="connsiteX9-1739" fmla="*/ 1705024 w 3523460"/>
                <a:gd name="connsiteY9-1740" fmla="*/ 1813246 h 4731376"/>
                <a:gd name="connsiteX10-1741" fmla="*/ 1808393 w 3523460"/>
                <a:gd name="connsiteY10-1742" fmla="*/ 1868907 h 4731376"/>
                <a:gd name="connsiteX11-1743" fmla="*/ 2492205 w 3523460"/>
                <a:gd name="connsiteY11-1744" fmla="*/ 334305 h 4731376"/>
                <a:gd name="connsiteX12-1745" fmla="*/ 2221860 w 3523460"/>
                <a:gd name="connsiteY12-1746" fmla="*/ 2012031 h 4731376"/>
                <a:gd name="connsiteX13-1747" fmla="*/ 2325227 w 3523460"/>
                <a:gd name="connsiteY13-1748" fmla="*/ 2711745 h 4731376"/>
                <a:gd name="connsiteX14-1749" fmla="*/ 2762549 w 3523460"/>
                <a:gd name="connsiteY14-1750" fmla="*/ 2266471 h 4731376"/>
                <a:gd name="connsiteX15-1751" fmla="*/ 3509971 w 3523460"/>
                <a:gd name="connsiteY15-1752" fmla="*/ 2163105 h 4731376"/>
                <a:gd name="connsiteX16-1753" fmla="*/ 2778451 w 3523460"/>
                <a:gd name="connsiteY16-1754" fmla="*/ 2942332 h 4731376"/>
                <a:gd name="connsiteX17-1755" fmla="*/ 2118493 w 3523460"/>
                <a:gd name="connsiteY17-1756" fmla="*/ 4007807 h 4731376"/>
                <a:gd name="connsiteX18-1757" fmla="*/ 2229811 w 3523460"/>
                <a:gd name="connsiteY18-1758" fmla="*/ 4731376 h 4731376"/>
                <a:gd name="connsiteX19-1759" fmla="*/ 830382 w 3523460"/>
                <a:gd name="connsiteY19-1760" fmla="*/ 4731376 h 4731376"/>
                <a:gd name="connsiteX0-1761" fmla="*/ 830382 w 3523460"/>
                <a:gd name="connsiteY0-1762" fmla="*/ 4731376 h 4731376"/>
                <a:gd name="connsiteX1-1763" fmla="*/ 870139 w 3523460"/>
                <a:gd name="connsiteY1-1764" fmla="*/ 4095273 h 4731376"/>
                <a:gd name="connsiteX2-1765" fmla="*/ 432816 w 3523460"/>
                <a:gd name="connsiteY2-1766" fmla="*/ 2274423 h 4731376"/>
                <a:gd name="connsiteX3-1767" fmla="*/ 75008 w 3523460"/>
                <a:gd name="connsiteY3-1768" fmla="*/ 970409 h 4731376"/>
                <a:gd name="connsiteX4-1769" fmla="*/ 766771 w 3523460"/>
                <a:gd name="connsiteY4-1770" fmla="*/ 1972273 h 4731376"/>
                <a:gd name="connsiteX5-1771" fmla="*/ 711112 w 3523460"/>
                <a:gd name="connsiteY5-1772" fmla="*/ 215035 h 4731376"/>
                <a:gd name="connsiteX6-1773" fmla="*/ 1164336 w 3523460"/>
                <a:gd name="connsiteY6-1774" fmla="*/ 1773490 h 4731376"/>
                <a:gd name="connsiteX7-1775" fmla="*/ 1275655 w 3523460"/>
                <a:gd name="connsiteY7-1776" fmla="*/ 1765539 h 4731376"/>
                <a:gd name="connsiteX8-1777" fmla="*/ 1458534 w 3523460"/>
                <a:gd name="connsiteY8-1778" fmla="*/ 350 h 4731376"/>
                <a:gd name="connsiteX9-1779" fmla="*/ 1705024 w 3523460"/>
                <a:gd name="connsiteY9-1780" fmla="*/ 1813246 h 4731376"/>
                <a:gd name="connsiteX10-1781" fmla="*/ 1816344 w 3523460"/>
                <a:gd name="connsiteY10-1782" fmla="*/ 1892761 h 4731376"/>
                <a:gd name="connsiteX11-1783" fmla="*/ 2492205 w 3523460"/>
                <a:gd name="connsiteY11-1784" fmla="*/ 334305 h 4731376"/>
                <a:gd name="connsiteX12-1785" fmla="*/ 2221860 w 3523460"/>
                <a:gd name="connsiteY12-1786" fmla="*/ 2012031 h 4731376"/>
                <a:gd name="connsiteX13-1787" fmla="*/ 2325227 w 3523460"/>
                <a:gd name="connsiteY13-1788" fmla="*/ 2711745 h 4731376"/>
                <a:gd name="connsiteX14-1789" fmla="*/ 2762549 w 3523460"/>
                <a:gd name="connsiteY14-1790" fmla="*/ 2266471 h 4731376"/>
                <a:gd name="connsiteX15-1791" fmla="*/ 3509971 w 3523460"/>
                <a:gd name="connsiteY15-1792" fmla="*/ 2163105 h 4731376"/>
                <a:gd name="connsiteX16-1793" fmla="*/ 2778451 w 3523460"/>
                <a:gd name="connsiteY16-1794" fmla="*/ 2942332 h 4731376"/>
                <a:gd name="connsiteX17-1795" fmla="*/ 2118493 w 3523460"/>
                <a:gd name="connsiteY17-1796" fmla="*/ 4007807 h 4731376"/>
                <a:gd name="connsiteX18-1797" fmla="*/ 2229811 w 3523460"/>
                <a:gd name="connsiteY18-1798" fmla="*/ 4731376 h 4731376"/>
                <a:gd name="connsiteX19-1799" fmla="*/ 830382 w 3523460"/>
                <a:gd name="connsiteY19-1800" fmla="*/ 4731376 h 4731376"/>
                <a:gd name="connsiteX0-1801" fmla="*/ 830382 w 3523460"/>
                <a:gd name="connsiteY0-1802" fmla="*/ 4731376 h 4731376"/>
                <a:gd name="connsiteX1-1803" fmla="*/ 870139 w 3523460"/>
                <a:gd name="connsiteY1-1804" fmla="*/ 4095273 h 4731376"/>
                <a:gd name="connsiteX2-1805" fmla="*/ 432816 w 3523460"/>
                <a:gd name="connsiteY2-1806" fmla="*/ 2274423 h 4731376"/>
                <a:gd name="connsiteX3-1807" fmla="*/ 75008 w 3523460"/>
                <a:gd name="connsiteY3-1808" fmla="*/ 970409 h 4731376"/>
                <a:gd name="connsiteX4-1809" fmla="*/ 766771 w 3523460"/>
                <a:gd name="connsiteY4-1810" fmla="*/ 1972273 h 4731376"/>
                <a:gd name="connsiteX5-1811" fmla="*/ 711112 w 3523460"/>
                <a:gd name="connsiteY5-1812" fmla="*/ 215035 h 4731376"/>
                <a:gd name="connsiteX6-1813" fmla="*/ 1164336 w 3523460"/>
                <a:gd name="connsiteY6-1814" fmla="*/ 1773490 h 4731376"/>
                <a:gd name="connsiteX7-1815" fmla="*/ 1275655 w 3523460"/>
                <a:gd name="connsiteY7-1816" fmla="*/ 1765539 h 4731376"/>
                <a:gd name="connsiteX8-1817" fmla="*/ 1458534 w 3523460"/>
                <a:gd name="connsiteY8-1818" fmla="*/ 350 h 4731376"/>
                <a:gd name="connsiteX9-1819" fmla="*/ 1705024 w 3523460"/>
                <a:gd name="connsiteY9-1820" fmla="*/ 1813246 h 4731376"/>
                <a:gd name="connsiteX10-1821" fmla="*/ 1816344 w 3523460"/>
                <a:gd name="connsiteY10-1822" fmla="*/ 1868907 h 4731376"/>
                <a:gd name="connsiteX11-1823" fmla="*/ 2492205 w 3523460"/>
                <a:gd name="connsiteY11-1824" fmla="*/ 334305 h 4731376"/>
                <a:gd name="connsiteX12-1825" fmla="*/ 2221860 w 3523460"/>
                <a:gd name="connsiteY12-1826" fmla="*/ 2012031 h 4731376"/>
                <a:gd name="connsiteX13-1827" fmla="*/ 2325227 w 3523460"/>
                <a:gd name="connsiteY13-1828" fmla="*/ 2711745 h 4731376"/>
                <a:gd name="connsiteX14-1829" fmla="*/ 2762549 w 3523460"/>
                <a:gd name="connsiteY14-1830" fmla="*/ 2266471 h 4731376"/>
                <a:gd name="connsiteX15-1831" fmla="*/ 3509971 w 3523460"/>
                <a:gd name="connsiteY15-1832" fmla="*/ 2163105 h 4731376"/>
                <a:gd name="connsiteX16-1833" fmla="*/ 2778451 w 3523460"/>
                <a:gd name="connsiteY16-1834" fmla="*/ 2942332 h 4731376"/>
                <a:gd name="connsiteX17-1835" fmla="*/ 2118493 w 3523460"/>
                <a:gd name="connsiteY17-1836" fmla="*/ 4007807 h 4731376"/>
                <a:gd name="connsiteX18-1837" fmla="*/ 2229811 w 3523460"/>
                <a:gd name="connsiteY18-1838" fmla="*/ 4731376 h 4731376"/>
                <a:gd name="connsiteX19-1839" fmla="*/ 830382 w 3523460"/>
                <a:gd name="connsiteY19-1840" fmla="*/ 4731376 h 4731376"/>
                <a:gd name="connsiteX0-1841" fmla="*/ 830382 w 3523460"/>
                <a:gd name="connsiteY0-1842" fmla="*/ 4731376 h 4731376"/>
                <a:gd name="connsiteX1-1843" fmla="*/ 870139 w 3523460"/>
                <a:gd name="connsiteY1-1844" fmla="*/ 4095273 h 4731376"/>
                <a:gd name="connsiteX2-1845" fmla="*/ 432816 w 3523460"/>
                <a:gd name="connsiteY2-1846" fmla="*/ 2274423 h 4731376"/>
                <a:gd name="connsiteX3-1847" fmla="*/ 75008 w 3523460"/>
                <a:gd name="connsiteY3-1848" fmla="*/ 970409 h 4731376"/>
                <a:gd name="connsiteX4-1849" fmla="*/ 766771 w 3523460"/>
                <a:gd name="connsiteY4-1850" fmla="*/ 1972273 h 4731376"/>
                <a:gd name="connsiteX5-1851" fmla="*/ 711112 w 3523460"/>
                <a:gd name="connsiteY5-1852" fmla="*/ 215035 h 4731376"/>
                <a:gd name="connsiteX6-1853" fmla="*/ 1164336 w 3523460"/>
                <a:gd name="connsiteY6-1854" fmla="*/ 1773490 h 4731376"/>
                <a:gd name="connsiteX7-1855" fmla="*/ 1275655 w 3523460"/>
                <a:gd name="connsiteY7-1856" fmla="*/ 1765539 h 4731376"/>
                <a:gd name="connsiteX8-1857" fmla="*/ 1458534 w 3523460"/>
                <a:gd name="connsiteY8-1858" fmla="*/ 350 h 4731376"/>
                <a:gd name="connsiteX9-1859" fmla="*/ 1705024 w 3523460"/>
                <a:gd name="connsiteY9-1860" fmla="*/ 1813246 h 4731376"/>
                <a:gd name="connsiteX10-1861" fmla="*/ 1816344 w 3523460"/>
                <a:gd name="connsiteY10-1862" fmla="*/ 1868907 h 4731376"/>
                <a:gd name="connsiteX11-1863" fmla="*/ 2492205 w 3523460"/>
                <a:gd name="connsiteY11-1864" fmla="*/ 334305 h 4731376"/>
                <a:gd name="connsiteX12-1865" fmla="*/ 2221860 w 3523460"/>
                <a:gd name="connsiteY12-1866" fmla="*/ 2012031 h 4731376"/>
                <a:gd name="connsiteX13-1867" fmla="*/ 2325227 w 3523460"/>
                <a:gd name="connsiteY13-1868" fmla="*/ 2711745 h 4731376"/>
                <a:gd name="connsiteX14-1869" fmla="*/ 2762549 w 3523460"/>
                <a:gd name="connsiteY14-1870" fmla="*/ 2266471 h 4731376"/>
                <a:gd name="connsiteX15-1871" fmla="*/ 3509971 w 3523460"/>
                <a:gd name="connsiteY15-1872" fmla="*/ 2163105 h 4731376"/>
                <a:gd name="connsiteX16-1873" fmla="*/ 2778451 w 3523460"/>
                <a:gd name="connsiteY16-1874" fmla="*/ 2942332 h 4731376"/>
                <a:gd name="connsiteX17-1875" fmla="*/ 2118493 w 3523460"/>
                <a:gd name="connsiteY17-1876" fmla="*/ 4007807 h 4731376"/>
                <a:gd name="connsiteX18-1877" fmla="*/ 2229811 w 3523460"/>
                <a:gd name="connsiteY18-1878" fmla="*/ 4731376 h 4731376"/>
                <a:gd name="connsiteX19-1879" fmla="*/ 830382 w 3523460"/>
                <a:gd name="connsiteY19-1880" fmla="*/ 4731376 h 4731376"/>
                <a:gd name="connsiteX0-1881" fmla="*/ 830382 w 3523460"/>
                <a:gd name="connsiteY0-1882" fmla="*/ 4731376 h 4731376"/>
                <a:gd name="connsiteX1-1883" fmla="*/ 870139 w 3523460"/>
                <a:gd name="connsiteY1-1884" fmla="*/ 4095273 h 4731376"/>
                <a:gd name="connsiteX2-1885" fmla="*/ 432816 w 3523460"/>
                <a:gd name="connsiteY2-1886" fmla="*/ 2274423 h 4731376"/>
                <a:gd name="connsiteX3-1887" fmla="*/ 75008 w 3523460"/>
                <a:gd name="connsiteY3-1888" fmla="*/ 970409 h 4731376"/>
                <a:gd name="connsiteX4-1889" fmla="*/ 766771 w 3523460"/>
                <a:gd name="connsiteY4-1890" fmla="*/ 1972273 h 4731376"/>
                <a:gd name="connsiteX5-1891" fmla="*/ 711112 w 3523460"/>
                <a:gd name="connsiteY5-1892" fmla="*/ 215035 h 4731376"/>
                <a:gd name="connsiteX6-1893" fmla="*/ 1164336 w 3523460"/>
                <a:gd name="connsiteY6-1894" fmla="*/ 1773490 h 4731376"/>
                <a:gd name="connsiteX7-1895" fmla="*/ 1275655 w 3523460"/>
                <a:gd name="connsiteY7-1896" fmla="*/ 1765539 h 4731376"/>
                <a:gd name="connsiteX8-1897" fmla="*/ 1458534 w 3523460"/>
                <a:gd name="connsiteY8-1898" fmla="*/ 350 h 4731376"/>
                <a:gd name="connsiteX9-1899" fmla="*/ 1705024 w 3523460"/>
                <a:gd name="connsiteY9-1900" fmla="*/ 1813246 h 4731376"/>
                <a:gd name="connsiteX10-1901" fmla="*/ 1816344 w 3523460"/>
                <a:gd name="connsiteY10-1902" fmla="*/ 1868907 h 4731376"/>
                <a:gd name="connsiteX11-1903" fmla="*/ 2492205 w 3523460"/>
                <a:gd name="connsiteY11-1904" fmla="*/ 334305 h 4731376"/>
                <a:gd name="connsiteX12-1905" fmla="*/ 2221860 w 3523460"/>
                <a:gd name="connsiteY12-1906" fmla="*/ 2012031 h 4731376"/>
                <a:gd name="connsiteX13-1907" fmla="*/ 2325227 w 3523460"/>
                <a:gd name="connsiteY13-1908" fmla="*/ 2711745 h 4731376"/>
                <a:gd name="connsiteX14-1909" fmla="*/ 2762549 w 3523460"/>
                <a:gd name="connsiteY14-1910" fmla="*/ 2266471 h 4731376"/>
                <a:gd name="connsiteX15-1911" fmla="*/ 3509971 w 3523460"/>
                <a:gd name="connsiteY15-1912" fmla="*/ 2163105 h 4731376"/>
                <a:gd name="connsiteX16-1913" fmla="*/ 2778451 w 3523460"/>
                <a:gd name="connsiteY16-1914" fmla="*/ 2942332 h 4731376"/>
                <a:gd name="connsiteX17-1915" fmla="*/ 2118493 w 3523460"/>
                <a:gd name="connsiteY17-1916" fmla="*/ 4007807 h 4731376"/>
                <a:gd name="connsiteX18-1917" fmla="*/ 2229811 w 3523460"/>
                <a:gd name="connsiteY18-1918" fmla="*/ 4731376 h 4731376"/>
                <a:gd name="connsiteX19-1919" fmla="*/ 830382 w 3523460"/>
                <a:gd name="connsiteY19-1920" fmla="*/ 4731376 h 4731376"/>
                <a:gd name="connsiteX0-1921" fmla="*/ 830382 w 3523460"/>
                <a:gd name="connsiteY0-1922" fmla="*/ 4731184 h 4731184"/>
                <a:gd name="connsiteX1-1923" fmla="*/ 870139 w 3523460"/>
                <a:gd name="connsiteY1-1924" fmla="*/ 4095081 h 4731184"/>
                <a:gd name="connsiteX2-1925" fmla="*/ 432816 w 3523460"/>
                <a:gd name="connsiteY2-1926" fmla="*/ 2274231 h 4731184"/>
                <a:gd name="connsiteX3-1927" fmla="*/ 75008 w 3523460"/>
                <a:gd name="connsiteY3-1928" fmla="*/ 970217 h 4731184"/>
                <a:gd name="connsiteX4-1929" fmla="*/ 766771 w 3523460"/>
                <a:gd name="connsiteY4-1930" fmla="*/ 1972081 h 4731184"/>
                <a:gd name="connsiteX5-1931" fmla="*/ 711112 w 3523460"/>
                <a:gd name="connsiteY5-1932" fmla="*/ 214843 h 4731184"/>
                <a:gd name="connsiteX6-1933" fmla="*/ 1164336 w 3523460"/>
                <a:gd name="connsiteY6-1934" fmla="*/ 1773298 h 4731184"/>
                <a:gd name="connsiteX7-1935" fmla="*/ 1275655 w 3523460"/>
                <a:gd name="connsiteY7-1936" fmla="*/ 1765347 h 4731184"/>
                <a:gd name="connsiteX8-1937" fmla="*/ 1458534 w 3523460"/>
                <a:gd name="connsiteY8-1938" fmla="*/ 158 h 4731184"/>
                <a:gd name="connsiteX9-1939" fmla="*/ 1705024 w 3523460"/>
                <a:gd name="connsiteY9-1940" fmla="*/ 1813054 h 4731184"/>
                <a:gd name="connsiteX10-1941" fmla="*/ 1816344 w 3523460"/>
                <a:gd name="connsiteY10-1942" fmla="*/ 1868715 h 4731184"/>
                <a:gd name="connsiteX11-1943" fmla="*/ 2492205 w 3523460"/>
                <a:gd name="connsiteY11-1944" fmla="*/ 334113 h 4731184"/>
                <a:gd name="connsiteX12-1945" fmla="*/ 2221860 w 3523460"/>
                <a:gd name="connsiteY12-1946" fmla="*/ 2011839 h 4731184"/>
                <a:gd name="connsiteX13-1947" fmla="*/ 2325227 w 3523460"/>
                <a:gd name="connsiteY13-1948" fmla="*/ 2711553 h 4731184"/>
                <a:gd name="connsiteX14-1949" fmla="*/ 2762549 w 3523460"/>
                <a:gd name="connsiteY14-1950" fmla="*/ 2266279 h 4731184"/>
                <a:gd name="connsiteX15-1951" fmla="*/ 3509971 w 3523460"/>
                <a:gd name="connsiteY15-1952" fmla="*/ 2162913 h 4731184"/>
                <a:gd name="connsiteX16-1953" fmla="*/ 2778451 w 3523460"/>
                <a:gd name="connsiteY16-1954" fmla="*/ 2942140 h 4731184"/>
                <a:gd name="connsiteX17-1955" fmla="*/ 2118493 w 3523460"/>
                <a:gd name="connsiteY17-1956" fmla="*/ 4007615 h 4731184"/>
                <a:gd name="connsiteX18-1957" fmla="*/ 2229811 w 3523460"/>
                <a:gd name="connsiteY18-1958" fmla="*/ 4731184 h 4731184"/>
                <a:gd name="connsiteX19-1959" fmla="*/ 830382 w 3523460"/>
                <a:gd name="connsiteY19-1960" fmla="*/ 4731184 h 4731184"/>
                <a:gd name="connsiteX0-1961" fmla="*/ 830382 w 3523460"/>
                <a:gd name="connsiteY0-1962" fmla="*/ 4731184 h 4731184"/>
                <a:gd name="connsiteX1-1963" fmla="*/ 870139 w 3523460"/>
                <a:gd name="connsiteY1-1964" fmla="*/ 4095081 h 4731184"/>
                <a:gd name="connsiteX2-1965" fmla="*/ 432816 w 3523460"/>
                <a:gd name="connsiteY2-1966" fmla="*/ 2274231 h 4731184"/>
                <a:gd name="connsiteX3-1967" fmla="*/ 75008 w 3523460"/>
                <a:gd name="connsiteY3-1968" fmla="*/ 970217 h 4731184"/>
                <a:gd name="connsiteX4-1969" fmla="*/ 766771 w 3523460"/>
                <a:gd name="connsiteY4-1970" fmla="*/ 1972081 h 4731184"/>
                <a:gd name="connsiteX5-1971" fmla="*/ 711112 w 3523460"/>
                <a:gd name="connsiteY5-1972" fmla="*/ 214843 h 4731184"/>
                <a:gd name="connsiteX6-1973" fmla="*/ 1164336 w 3523460"/>
                <a:gd name="connsiteY6-1974" fmla="*/ 1773298 h 4731184"/>
                <a:gd name="connsiteX7-1975" fmla="*/ 1275655 w 3523460"/>
                <a:gd name="connsiteY7-1976" fmla="*/ 1765347 h 4731184"/>
                <a:gd name="connsiteX8-1977" fmla="*/ 1458534 w 3523460"/>
                <a:gd name="connsiteY8-1978" fmla="*/ 158 h 4731184"/>
                <a:gd name="connsiteX9-1979" fmla="*/ 1705024 w 3523460"/>
                <a:gd name="connsiteY9-1980" fmla="*/ 1813054 h 4731184"/>
                <a:gd name="connsiteX10-1981" fmla="*/ 1816344 w 3523460"/>
                <a:gd name="connsiteY10-1982" fmla="*/ 1868715 h 4731184"/>
                <a:gd name="connsiteX11-1983" fmla="*/ 2492205 w 3523460"/>
                <a:gd name="connsiteY11-1984" fmla="*/ 334113 h 4731184"/>
                <a:gd name="connsiteX12-1985" fmla="*/ 2221860 w 3523460"/>
                <a:gd name="connsiteY12-1986" fmla="*/ 2011839 h 4731184"/>
                <a:gd name="connsiteX13-1987" fmla="*/ 2325227 w 3523460"/>
                <a:gd name="connsiteY13-1988" fmla="*/ 2711553 h 4731184"/>
                <a:gd name="connsiteX14-1989" fmla="*/ 2762549 w 3523460"/>
                <a:gd name="connsiteY14-1990" fmla="*/ 2266279 h 4731184"/>
                <a:gd name="connsiteX15-1991" fmla="*/ 3509971 w 3523460"/>
                <a:gd name="connsiteY15-1992" fmla="*/ 2162913 h 4731184"/>
                <a:gd name="connsiteX16-1993" fmla="*/ 2778451 w 3523460"/>
                <a:gd name="connsiteY16-1994" fmla="*/ 2942140 h 4731184"/>
                <a:gd name="connsiteX17-1995" fmla="*/ 2118493 w 3523460"/>
                <a:gd name="connsiteY17-1996" fmla="*/ 4007615 h 4731184"/>
                <a:gd name="connsiteX18-1997" fmla="*/ 2229811 w 3523460"/>
                <a:gd name="connsiteY18-1998" fmla="*/ 4731184 h 4731184"/>
                <a:gd name="connsiteX19-1999" fmla="*/ 830382 w 3523460"/>
                <a:gd name="connsiteY19-2000" fmla="*/ 4731184 h 4731184"/>
                <a:gd name="connsiteX0-2001" fmla="*/ 830382 w 3523460"/>
                <a:gd name="connsiteY0-2002" fmla="*/ 4731184 h 4731184"/>
                <a:gd name="connsiteX1-2003" fmla="*/ 870139 w 3523460"/>
                <a:gd name="connsiteY1-2004" fmla="*/ 4095081 h 4731184"/>
                <a:gd name="connsiteX2-2005" fmla="*/ 432816 w 3523460"/>
                <a:gd name="connsiteY2-2006" fmla="*/ 2274231 h 4731184"/>
                <a:gd name="connsiteX3-2007" fmla="*/ 75008 w 3523460"/>
                <a:gd name="connsiteY3-2008" fmla="*/ 970217 h 4731184"/>
                <a:gd name="connsiteX4-2009" fmla="*/ 766771 w 3523460"/>
                <a:gd name="connsiteY4-2010" fmla="*/ 1972081 h 4731184"/>
                <a:gd name="connsiteX5-2011" fmla="*/ 711112 w 3523460"/>
                <a:gd name="connsiteY5-2012" fmla="*/ 214843 h 4731184"/>
                <a:gd name="connsiteX6-2013" fmla="*/ 1164336 w 3523460"/>
                <a:gd name="connsiteY6-2014" fmla="*/ 1773298 h 4731184"/>
                <a:gd name="connsiteX7-2015" fmla="*/ 1275655 w 3523460"/>
                <a:gd name="connsiteY7-2016" fmla="*/ 1765347 h 4731184"/>
                <a:gd name="connsiteX8-2017" fmla="*/ 1458534 w 3523460"/>
                <a:gd name="connsiteY8-2018" fmla="*/ 158 h 4731184"/>
                <a:gd name="connsiteX9-2019" fmla="*/ 1705024 w 3523460"/>
                <a:gd name="connsiteY9-2020" fmla="*/ 1813054 h 4731184"/>
                <a:gd name="connsiteX10-2021" fmla="*/ 1816344 w 3523460"/>
                <a:gd name="connsiteY10-2022" fmla="*/ 1868715 h 4731184"/>
                <a:gd name="connsiteX11-2023" fmla="*/ 2492205 w 3523460"/>
                <a:gd name="connsiteY11-2024" fmla="*/ 334113 h 4731184"/>
                <a:gd name="connsiteX12-2025" fmla="*/ 2221860 w 3523460"/>
                <a:gd name="connsiteY12-2026" fmla="*/ 2011839 h 4731184"/>
                <a:gd name="connsiteX13-2027" fmla="*/ 2325227 w 3523460"/>
                <a:gd name="connsiteY13-2028" fmla="*/ 2711553 h 4731184"/>
                <a:gd name="connsiteX14-2029" fmla="*/ 2762549 w 3523460"/>
                <a:gd name="connsiteY14-2030" fmla="*/ 2266279 h 4731184"/>
                <a:gd name="connsiteX15-2031" fmla="*/ 3509971 w 3523460"/>
                <a:gd name="connsiteY15-2032" fmla="*/ 2162913 h 4731184"/>
                <a:gd name="connsiteX16-2033" fmla="*/ 2778451 w 3523460"/>
                <a:gd name="connsiteY16-2034" fmla="*/ 2942140 h 4731184"/>
                <a:gd name="connsiteX17-2035" fmla="*/ 2118493 w 3523460"/>
                <a:gd name="connsiteY17-2036" fmla="*/ 4007615 h 4731184"/>
                <a:gd name="connsiteX18-2037" fmla="*/ 2229811 w 3523460"/>
                <a:gd name="connsiteY18-2038" fmla="*/ 4731184 h 4731184"/>
                <a:gd name="connsiteX19-2039" fmla="*/ 830382 w 3523460"/>
                <a:gd name="connsiteY19-2040" fmla="*/ 4731184 h 4731184"/>
                <a:gd name="connsiteX0-2041" fmla="*/ 830382 w 3523460"/>
                <a:gd name="connsiteY0-2042" fmla="*/ 4731184 h 4731184"/>
                <a:gd name="connsiteX1-2043" fmla="*/ 870139 w 3523460"/>
                <a:gd name="connsiteY1-2044" fmla="*/ 4095081 h 4731184"/>
                <a:gd name="connsiteX2-2045" fmla="*/ 432816 w 3523460"/>
                <a:gd name="connsiteY2-2046" fmla="*/ 2274231 h 4731184"/>
                <a:gd name="connsiteX3-2047" fmla="*/ 75008 w 3523460"/>
                <a:gd name="connsiteY3-2048" fmla="*/ 970217 h 4731184"/>
                <a:gd name="connsiteX4-2049" fmla="*/ 838333 w 3523460"/>
                <a:gd name="connsiteY4-2050" fmla="*/ 2003886 h 4731184"/>
                <a:gd name="connsiteX5-2051" fmla="*/ 711112 w 3523460"/>
                <a:gd name="connsiteY5-2052" fmla="*/ 214843 h 4731184"/>
                <a:gd name="connsiteX6-2053" fmla="*/ 1164336 w 3523460"/>
                <a:gd name="connsiteY6-2054" fmla="*/ 1773298 h 4731184"/>
                <a:gd name="connsiteX7-2055" fmla="*/ 1275655 w 3523460"/>
                <a:gd name="connsiteY7-2056" fmla="*/ 1765347 h 4731184"/>
                <a:gd name="connsiteX8-2057" fmla="*/ 1458534 w 3523460"/>
                <a:gd name="connsiteY8-2058" fmla="*/ 158 h 4731184"/>
                <a:gd name="connsiteX9-2059" fmla="*/ 1705024 w 3523460"/>
                <a:gd name="connsiteY9-2060" fmla="*/ 1813054 h 4731184"/>
                <a:gd name="connsiteX10-2061" fmla="*/ 1816344 w 3523460"/>
                <a:gd name="connsiteY10-2062" fmla="*/ 1868715 h 4731184"/>
                <a:gd name="connsiteX11-2063" fmla="*/ 2492205 w 3523460"/>
                <a:gd name="connsiteY11-2064" fmla="*/ 334113 h 4731184"/>
                <a:gd name="connsiteX12-2065" fmla="*/ 2221860 w 3523460"/>
                <a:gd name="connsiteY12-2066" fmla="*/ 2011839 h 4731184"/>
                <a:gd name="connsiteX13-2067" fmla="*/ 2325227 w 3523460"/>
                <a:gd name="connsiteY13-2068" fmla="*/ 2711553 h 4731184"/>
                <a:gd name="connsiteX14-2069" fmla="*/ 2762549 w 3523460"/>
                <a:gd name="connsiteY14-2070" fmla="*/ 2266279 h 4731184"/>
                <a:gd name="connsiteX15-2071" fmla="*/ 3509971 w 3523460"/>
                <a:gd name="connsiteY15-2072" fmla="*/ 2162913 h 4731184"/>
                <a:gd name="connsiteX16-2073" fmla="*/ 2778451 w 3523460"/>
                <a:gd name="connsiteY16-2074" fmla="*/ 2942140 h 4731184"/>
                <a:gd name="connsiteX17-2075" fmla="*/ 2118493 w 3523460"/>
                <a:gd name="connsiteY17-2076" fmla="*/ 4007615 h 4731184"/>
                <a:gd name="connsiteX18-2077" fmla="*/ 2229811 w 3523460"/>
                <a:gd name="connsiteY18-2078" fmla="*/ 4731184 h 4731184"/>
                <a:gd name="connsiteX19-2079" fmla="*/ 830382 w 3523460"/>
                <a:gd name="connsiteY19-2080" fmla="*/ 4731184 h 4731184"/>
                <a:gd name="connsiteX0-2081" fmla="*/ 830382 w 3523460"/>
                <a:gd name="connsiteY0-2082" fmla="*/ 4731184 h 4731184"/>
                <a:gd name="connsiteX1-2083" fmla="*/ 870139 w 3523460"/>
                <a:gd name="connsiteY1-2084" fmla="*/ 4095081 h 4731184"/>
                <a:gd name="connsiteX2-2085" fmla="*/ 432816 w 3523460"/>
                <a:gd name="connsiteY2-2086" fmla="*/ 2274231 h 4731184"/>
                <a:gd name="connsiteX3-2087" fmla="*/ 75008 w 3523460"/>
                <a:gd name="connsiteY3-2088" fmla="*/ 970217 h 4731184"/>
                <a:gd name="connsiteX4-2089" fmla="*/ 734965 w 3523460"/>
                <a:gd name="connsiteY4-2090" fmla="*/ 2027740 h 4731184"/>
                <a:gd name="connsiteX5-2091" fmla="*/ 838333 w 3523460"/>
                <a:gd name="connsiteY5-2092" fmla="*/ 2003886 h 4731184"/>
                <a:gd name="connsiteX6-2093" fmla="*/ 711112 w 3523460"/>
                <a:gd name="connsiteY6-2094" fmla="*/ 214843 h 4731184"/>
                <a:gd name="connsiteX7-2095" fmla="*/ 1164336 w 3523460"/>
                <a:gd name="connsiteY7-2096" fmla="*/ 1773298 h 4731184"/>
                <a:gd name="connsiteX8-2097" fmla="*/ 1275655 w 3523460"/>
                <a:gd name="connsiteY8-2098" fmla="*/ 1765347 h 4731184"/>
                <a:gd name="connsiteX9-2099" fmla="*/ 1458534 w 3523460"/>
                <a:gd name="connsiteY9-2100" fmla="*/ 158 h 4731184"/>
                <a:gd name="connsiteX10-2101" fmla="*/ 1705024 w 3523460"/>
                <a:gd name="connsiteY10-2102" fmla="*/ 1813054 h 4731184"/>
                <a:gd name="connsiteX11-2103" fmla="*/ 1816344 w 3523460"/>
                <a:gd name="connsiteY11-2104" fmla="*/ 1868715 h 4731184"/>
                <a:gd name="connsiteX12-2105" fmla="*/ 2492205 w 3523460"/>
                <a:gd name="connsiteY12-2106" fmla="*/ 334113 h 4731184"/>
                <a:gd name="connsiteX13-2107" fmla="*/ 2221860 w 3523460"/>
                <a:gd name="connsiteY13-2108" fmla="*/ 2011839 h 4731184"/>
                <a:gd name="connsiteX14-2109" fmla="*/ 2325227 w 3523460"/>
                <a:gd name="connsiteY14-2110" fmla="*/ 2711553 h 4731184"/>
                <a:gd name="connsiteX15-2111" fmla="*/ 2762549 w 3523460"/>
                <a:gd name="connsiteY15-2112" fmla="*/ 2266279 h 4731184"/>
                <a:gd name="connsiteX16-2113" fmla="*/ 3509971 w 3523460"/>
                <a:gd name="connsiteY16-2114" fmla="*/ 2162913 h 4731184"/>
                <a:gd name="connsiteX17-2115" fmla="*/ 2778451 w 3523460"/>
                <a:gd name="connsiteY17-2116" fmla="*/ 2942140 h 4731184"/>
                <a:gd name="connsiteX18-2117" fmla="*/ 2118493 w 3523460"/>
                <a:gd name="connsiteY18-2118" fmla="*/ 4007615 h 4731184"/>
                <a:gd name="connsiteX19-2119" fmla="*/ 2229811 w 3523460"/>
                <a:gd name="connsiteY19-2120" fmla="*/ 4731184 h 4731184"/>
                <a:gd name="connsiteX20" fmla="*/ 830382 w 3523460"/>
                <a:gd name="connsiteY20" fmla="*/ 4731184 h 4731184"/>
                <a:gd name="connsiteX0-2121" fmla="*/ 830382 w 3523460"/>
                <a:gd name="connsiteY0-2122" fmla="*/ 4731184 h 4731184"/>
                <a:gd name="connsiteX1-2123" fmla="*/ 870139 w 3523460"/>
                <a:gd name="connsiteY1-2124" fmla="*/ 4095081 h 4731184"/>
                <a:gd name="connsiteX2-2125" fmla="*/ 432816 w 3523460"/>
                <a:gd name="connsiteY2-2126" fmla="*/ 2274231 h 4731184"/>
                <a:gd name="connsiteX3-2127" fmla="*/ 75008 w 3523460"/>
                <a:gd name="connsiteY3-2128" fmla="*/ 970217 h 4731184"/>
                <a:gd name="connsiteX4-2129" fmla="*/ 734965 w 3523460"/>
                <a:gd name="connsiteY4-2130" fmla="*/ 2027740 h 4731184"/>
                <a:gd name="connsiteX5-2131" fmla="*/ 838333 w 3523460"/>
                <a:gd name="connsiteY5-2132" fmla="*/ 2003886 h 4731184"/>
                <a:gd name="connsiteX6-2133" fmla="*/ 711112 w 3523460"/>
                <a:gd name="connsiteY6-2134" fmla="*/ 214843 h 4731184"/>
                <a:gd name="connsiteX7-2135" fmla="*/ 1164336 w 3523460"/>
                <a:gd name="connsiteY7-2136" fmla="*/ 1773298 h 4731184"/>
                <a:gd name="connsiteX8-2137" fmla="*/ 1275655 w 3523460"/>
                <a:gd name="connsiteY8-2138" fmla="*/ 1765347 h 4731184"/>
                <a:gd name="connsiteX9-2139" fmla="*/ 1458534 w 3523460"/>
                <a:gd name="connsiteY9-2140" fmla="*/ 158 h 4731184"/>
                <a:gd name="connsiteX10-2141" fmla="*/ 1705024 w 3523460"/>
                <a:gd name="connsiteY10-2142" fmla="*/ 1813054 h 4731184"/>
                <a:gd name="connsiteX11-2143" fmla="*/ 1816344 w 3523460"/>
                <a:gd name="connsiteY11-2144" fmla="*/ 1868715 h 4731184"/>
                <a:gd name="connsiteX12-2145" fmla="*/ 2492205 w 3523460"/>
                <a:gd name="connsiteY12-2146" fmla="*/ 334113 h 4731184"/>
                <a:gd name="connsiteX13-2147" fmla="*/ 2221860 w 3523460"/>
                <a:gd name="connsiteY13-2148" fmla="*/ 2011839 h 4731184"/>
                <a:gd name="connsiteX14-2149" fmla="*/ 2325227 w 3523460"/>
                <a:gd name="connsiteY14-2150" fmla="*/ 2711553 h 4731184"/>
                <a:gd name="connsiteX15-2151" fmla="*/ 2762549 w 3523460"/>
                <a:gd name="connsiteY15-2152" fmla="*/ 2266279 h 4731184"/>
                <a:gd name="connsiteX16-2153" fmla="*/ 3509971 w 3523460"/>
                <a:gd name="connsiteY16-2154" fmla="*/ 2162913 h 4731184"/>
                <a:gd name="connsiteX17-2155" fmla="*/ 2778451 w 3523460"/>
                <a:gd name="connsiteY17-2156" fmla="*/ 2942140 h 4731184"/>
                <a:gd name="connsiteX18-2157" fmla="*/ 2118493 w 3523460"/>
                <a:gd name="connsiteY18-2158" fmla="*/ 4007615 h 4731184"/>
                <a:gd name="connsiteX19-2159" fmla="*/ 2229811 w 3523460"/>
                <a:gd name="connsiteY19-2160" fmla="*/ 4731184 h 4731184"/>
                <a:gd name="connsiteX20-2161" fmla="*/ 830382 w 3523460"/>
                <a:gd name="connsiteY20-2162" fmla="*/ 4731184 h 4731184"/>
                <a:gd name="connsiteX0-2163" fmla="*/ 830382 w 3523460"/>
                <a:gd name="connsiteY0-2164" fmla="*/ 4731184 h 4731184"/>
                <a:gd name="connsiteX1-2165" fmla="*/ 870139 w 3523460"/>
                <a:gd name="connsiteY1-2166" fmla="*/ 4095081 h 4731184"/>
                <a:gd name="connsiteX2-2167" fmla="*/ 432816 w 3523460"/>
                <a:gd name="connsiteY2-2168" fmla="*/ 2274231 h 4731184"/>
                <a:gd name="connsiteX3-2169" fmla="*/ 75008 w 3523460"/>
                <a:gd name="connsiteY3-2170" fmla="*/ 970217 h 4731184"/>
                <a:gd name="connsiteX4-2171" fmla="*/ 750867 w 3523460"/>
                <a:gd name="connsiteY4-2172" fmla="*/ 2107253 h 4731184"/>
                <a:gd name="connsiteX5-2173" fmla="*/ 838333 w 3523460"/>
                <a:gd name="connsiteY5-2174" fmla="*/ 2003886 h 4731184"/>
                <a:gd name="connsiteX6-2175" fmla="*/ 711112 w 3523460"/>
                <a:gd name="connsiteY6-2176" fmla="*/ 214843 h 4731184"/>
                <a:gd name="connsiteX7-2177" fmla="*/ 1164336 w 3523460"/>
                <a:gd name="connsiteY7-2178" fmla="*/ 1773298 h 4731184"/>
                <a:gd name="connsiteX8-2179" fmla="*/ 1275655 w 3523460"/>
                <a:gd name="connsiteY8-2180" fmla="*/ 1765347 h 4731184"/>
                <a:gd name="connsiteX9-2181" fmla="*/ 1458534 w 3523460"/>
                <a:gd name="connsiteY9-2182" fmla="*/ 158 h 4731184"/>
                <a:gd name="connsiteX10-2183" fmla="*/ 1705024 w 3523460"/>
                <a:gd name="connsiteY10-2184" fmla="*/ 1813054 h 4731184"/>
                <a:gd name="connsiteX11-2185" fmla="*/ 1816344 w 3523460"/>
                <a:gd name="connsiteY11-2186" fmla="*/ 1868715 h 4731184"/>
                <a:gd name="connsiteX12-2187" fmla="*/ 2492205 w 3523460"/>
                <a:gd name="connsiteY12-2188" fmla="*/ 334113 h 4731184"/>
                <a:gd name="connsiteX13-2189" fmla="*/ 2221860 w 3523460"/>
                <a:gd name="connsiteY13-2190" fmla="*/ 2011839 h 4731184"/>
                <a:gd name="connsiteX14-2191" fmla="*/ 2325227 w 3523460"/>
                <a:gd name="connsiteY14-2192" fmla="*/ 2711553 h 4731184"/>
                <a:gd name="connsiteX15-2193" fmla="*/ 2762549 w 3523460"/>
                <a:gd name="connsiteY15-2194" fmla="*/ 2266279 h 4731184"/>
                <a:gd name="connsiteX16-2195" fmla="*/ 3509971 w 3523460"/>
                <a:gd name="connsiteY16-2196" fmla="*/ 2162913 h 4731184"/>
                <a:gd name="connsiteX17-2197" fmla="*/ 2778451 w 3523460"/>
                <a:gd name="connsiteY17-2198" fmla="*/ 2942140 h 4731184"/>
                <a:gd name="connsiteX18-2199" fmla="*/ 2118493 w 3523460"/>
                <a:gd name="connsiteY18-2200" fmla="*/ 4007615 h 4731184"/>
                <a:gd name="connsiteX19-2201" fmla="*/ 2229811 w 3523460"/>
                <a:gd name="connsiteY19-2202" fmla="*/ 4731184 h 4731184"/>
                <a:gd name="connsiteX20-2203" fmla="*/ 830382 w 3523460"/>
                <a:gd name="connsiteY20-2204" fmla="*/ 4731184 h 4731184"/>
                <a:gd name="connsiteX0-2205" fmla="*/ 830382 w 3523460"/>
                <a:gd name="connsiteY0-2206" fmla="*/ 4731184 h 4731184"/>
                <a:gd name="connsiteX1-2207" fmla="*/ 870139 w 3523460"/>
                <a:gd name="connsiteY1-2208" fmla="*/ 4095081 h 4731184"/>
                <a:gd name="connsiteX2-2209" fmla="*/ 432816 w 3523460"/>
                <a:gd name="connsiteY2-2210" fmla="*/ 2274231 h 4731184"/>
                <a:gd name="connsiteX3-2211" fmla="*/ 75008 w 3523460"/>
                <a:gd name="connsiteY3-2212" fmla="*/ 970217 h 4731184"/>
                <a:gd name="connsiteX4-2213" fmla="*/ 750867 w 3523460"/>
                <a:gd name="connsiteY4-2214" fmla="*/ 2107253 h 4731184"/>
                <a:gd name="connsiteX5-2215" fmla="*/ 838333 w 3523460"/>
                <a:gd name="connsiteY5-2216" fmla="*/ 2003886 h 4731184"/>
                <a:gd name="connsiteX6-2217" fmla="*/ 711112 w 3523460"/>
                <a:gd name="connsiteY6-2218" fmla="*/ 214843 h 4731184"/>
                <a:gd name="connsiteX7-2219" fmla="*/ 1164336 w 3523460"/>
                <a:gd name="connsiteY7-2220" fmla="*/ 1773298 h 4731184"/>
                <a:gd name="connsiteX8-2221" fmla="*/ 1275655 w 3523460"/>
                <a:gd name="connsiteY8-2222" fmla="*/ 1765347 h 4731184"/>
                <a:gd name="connsiteX9-2223" fmla="*/ 1458534 w 3523460"/>
                <a:gd name="connsiteY9-2224" fmla="*/ 158 h 4731184"/>
                <a:gd name="connsiteX10-2225" fmla="*/ 1705024 w 3523460"/>
                <a:gd name="connsiteY10-2226" fmla="*/ 1813054 h 4731184"/>
                <a:gd name="connsiteX11-2227" fmla="*/ 1816344 w 3523460"/>
                <a:gd name="connsiteY11-2228" fmla="*/ 1868715 h 4731184"/>
                <a:gd name="connsiteX12-2229" fmla="*/ 2492205 w 3523460"/>
                <a:gd name="connsiteY12-2230" fmla="*/ 334113 h 4731184"/>
                <a:gd name="connsiteX13-2231" fmla="*/ 2221860 w 3523460"/>
                <a:gd name="connsiteY13-2232" fmla="*/ 2011839 h 4731184"/>
                <a:gd name="connsiteX14-2233" fmla="*/ 2325227 w 3523460"/>
                <a:gd name="connsiteY14-2234" fmla="*/ 2711553 h 4731184"/>
                <a:gd name="connsiteX15-2235" fmla="*/ 2762549 w 3523460"/>
                <a:gd name="connsiteY15-2236" fmla="*/ 2266279 h 4731184"/>
                <a:gd name="connsiteX16-2237" fmla="*/ 3509971 w 3523460"/>
                <a:gd name="connsiteY16-2238" fmla="*/ 2162913 h 4731184"/>
                <a:gd name="connsiteX17-2239" fmla="*/ 2778451 w 3523460"/>
                <a:gd name="connsiteY17-2240" fmla="*/ 2942140 h 4731184"/>
                <a:gd name="connsiteX18-2241" fmla="*/ 2118493 w 3523460"/>
                <a:gd name="connsiteY18-2242" fmla="*/ 4007615 h 4731184"/>
                <a:gd name="connsiteX19-2243" fmla="*/ 2229811 w 3523460"/>
                <a:gd name="connsiteY19-2244" fmla="*/ 4731184 h 4731184"/>
                <a:gd name="connsiteX20-2245" fmla="*/ 830382 w 3523460"/>
                <a:gd name="connsiteY20-2246" fmla="*/ 4731184 h 4731184"/>
                <a:gd name="connsiteX0-2247" fmla="*/ 830382 w 3523460"/>
                <a:gd name="connsiteY0-2248" fmla="*/ 4731184 h 4731184"/>
                <a:gd name="connsiteX1-2249" fmla="*/ 870139 w 3523460"/>
                <a:gd name="connsiteY1-2250" fmla="*/ 4095081 h 4731184"/>
                <a:gd name="connsiteX2-2251" fmla="*/ 432816 w 3523460"/>
                <a:gd name="connsiteY2-2252" fmla="*/ 2274231 h 4731184"/>
                <a:gd name="connsiteX3-2253" fmla="*/ 75008 w 3523460"/>
                <a:gd name="connsiteY3-2254" fmla="*/ 970217 h 4731184"/>
                <a:gd name="connsiteX4-2255" fmla="*/ 750867 w 3523460"/>
                <a:gd name="connsiteY4-2256" fmla="*/ 2107253 h 4731184"/>
                <a:gd name="connsiteX5-2257" fmla="*/ 862187 w 3523460"/>
                <a:gd name="connsiteY5-2258" fmla="*/ 2035692 h 4731184"/>
                <a:gd name="connsiteX6-2259" fmla="*/ 711112 w 3523460"/>
                <a:gd name="connsiteY6-2260" fmla="*/ 214843 h 4731184"/>
                <a:gd name="connsiteX7-2261" fmla="*/ 1164336 w 3523460"/>
                <a:gd name="connsiteY7-2262" fmla="*/ 1773298 h 4731184"/>
                <a:gd name="connsiteX8-2263" fmla="*/ 1275655 w 3523460"/>
                <a:gd name="connsiteY8-2264" fmla="*/ 1765347 h 4731184"/>
                <a:gd name="connsiteX9-2265" fmla="*/ 1458534 w 3523460"/>
                <a:gd name="connsiteY9-2266" fmla="*/ 158 h 4731184"/>
                <a:gd name="connsiteX10-2267" fmla="*/ 1705024 w 3523460"/>
                <a:gd name="connsiteY10-2268" fmla="*/ 1813054 h 4731184"/>
                <a:gd name="connsiteX11-2269" fmla="*/ 1816344 w 3523460"/>
                <a:gd name="connsiteY11-2270" fmla="*/ 1868715 h 4731184"/>
                <a:gd name="connsiteX12-2271" fmla="*/ 2492205 w 3523460"/>
                <a:gd name="connsiteY12-2272" fmla="*/ 334113 h 4731184"/>
                <a:gd name="connsiteX13-2273" fmla="*/ 2221860 w 3523460"/>
                <a:gd name="connsiteY13-2274" fmla="*/ 2011839 h 4731184"/>
                <a:gd name="connsiteX14-2275" fmla="*/ 2325227 w 3523460"/>
                <a:gd name="connsiteY14-2276" fmla="*/ 2711553 h 4731184"/>
                <a:gd name="connsiteX15-2277" fmla="*/ 2762549 w 3523460"/>
                <a:gd name="connsiteY15-2278" fmla="*/ 2266279 h 4731184"/>
                <a:gd name="connsiteX16-2279" fmla="*/ 3509971 w 3523460"/>
                <a:gd name="connsiteY16-2280" fmla="*/ 2162913 h 4731184"/>
                <a:gd name="connsiteX17-2281" fmla="*/ 2778451 w 3523460"/>
                <a:gd name="connsiteY17-2282" fmla="*/ 2942140 h 4731184"/>
                <a:gd name="connsiteX18-2283" fmla="*/ 2118493 w 3523460"/>
                <a:gd name="connsiteY18-2284" fmla="*/ 4007615 h 4731184"/>
                <a:gd name="connsiteX19-2285" fmla="*/ 2229811 w 3523460"/>
                <a:gd name="connsiteY19-2286" fmla="*/ 4731184 h 4731184"/>
                <a:gd name="connsiteX20-2287" fmla="*/ 830382 w 3523460"/>
                <a:gd name="connsiteY20-2288" fmla="*/ 4731184 h 4731184"/>
                <a:gd name="connsiteX0-2289" fmla="*/ 830382 w 3523460"/>
                <a:gd name="connsiteY0-2290" fmla="*/ 4731184 h 4731184"/>
                <a:gd name="connsiteX1-2291" fmla="*/ 870139 w 3523460"/>
                <a:gd name="connsiteY1-2292" fmla="*/ 4095081 h 4731184"/>
                <a:gd name="connsiteX2-2293" fmla="*/ 432816 w 3523460"/>
                <a:gd name="connsiteY2-2294" fmla="*/ 2274231 h 4731184"/>
                <a:gd name="connsiteX3-2295" fmla="*/ 75008 w 3523460"/>
                <a:gd name="connsiteY3-2296" fmla="*/ 970217 h 4731184"/>
                <a:gd name="connsiteX4-2297" fmla="*/ 750867 w 3523460"/>
                <a:gd name="connsiteY4-2298" fmla="*/ 2107253 h 4731184"/>
                <a:gd name="connsiteX5-2299" fmla="*/ 862187 w 3523460"/>
                <a:gd name="connsiteY5-2300" fmla="*/ 2035692 h 4731184"/>
                <a:gd name="connsiteX6-2301" fmla="*/ 711112 w 3523460"/>
                <a:gd name="connsiteY6-2302" fmla="*/ 214843 h 4731184"/>
                <a:gd name="connsiteX7-2303" fmla="*/ 1164336 w 3523460"/>
                <a:gd name="connsiteY7-2304" fmla="*/ 1773298 h 4731184"/>
                <a:gd name="connsiteX8-2305" fmla="*/ 1275655 w 3523460"/>
                <a:gd name="connsiteY8-2306" fmla="*/ 1765347 h 4731184"/>
                <a:gd name="connsiteX9-2307" fmla="*/ 1458534 w 3523460"/>
                <a:gd name="connsiteY9-2308" fmla="*/ 158 h 4731184"/>
                <a:gd name="connsiteX10-2309" fmla="*/ 1705024 w 3523460"/>
                <a:gd name="connsiteY10-2310" fmla="*/ 1813054 h 4731184"/>
                <a:gd name="connsiteX11-2311" fmla="*/ 1816344 w 3523460"/>
                <a:gd name="connsiteY11-2312" fmla="*/ 1868715 h 4731184"/>
                <a:gd name="connsiteX12-2313" fmla="*/ 2492205 w 3523460"/>
                <a:gd name="connsiteY12-2314" fmla="*/ 334113 h 4731184"/>
                <a:gd name="connsiteX13-2315" fmla="*/ 2221860 w 3523460"/>
                <a:gd name="connsiteY13-2316" fmla="*/ 2011839 h 4731184"/>
                <a:gd name="connsiteX14-2317" fmla="*/ 2325227 w 3523460"/>
                <a:gd name="connsiteY14-2318" fmla="*/ 2711553 h 4731184"/>
                <a:gd name="connsiteX15-2319" fmla="*/ 2762549 w 3523460"/>
                <a:gd name="connsiteY15-2320" fmla="*/ 2266279 h 4731184"/>
                <a:gd name="connsiteX16-2321" fmla="*/ 3509971 w 3523460"/>
                <a:gd name="connsiteY16-2322" fmla="*/ 2162913 h 4731184"/>
                <a:gd name="connsiteX17-2323" fmla="*/ 2778451 w 3523460"/>
                <a:gd name="connsiteY17-2324" fmla="*/ 2942140 h 4731184"/>
                <a:gd name="connsiteX18-2325" fmla="*/ 2118493 w 3523460"/>
                <a:gd name="connsiteY18-2326" fmla="*/ 4007615 h 4731184"/>
                <a:gd name="connsiteX19-2327" fmla="*/ 2229811 w 3523460"/>
                <a:gd name="connsiteY19-2328" fmla="*/ 4731184 h 4731184"/>
                <a:gd name="connsiteX20-2329" fmla="*/ 830382 w 3523460"/>
                <a:gd name="connsiteY20-2330" fmla="*/ 4731184 h 4731184"/>
                <a:gd name="connsiteX0-2331" fmla="*/ 830382 w 3523460"/>
                <a:gd name="connsiteY0-2332" fmla="*/ 4731184 h 4731184"/>
                <a:gd name="connsiteX1-2333" fmla="*/ 870139 w 3523460"/>
                <a:gd name="connsiteY1-2334" fmla="*/ 4095081 h 4731184"/>
                <a:gd name="connsiteX2-2335" fmla="*/ 432816 w 3523460"/>
                <a:gd name="connsiteY2-2336" fmla="*/ 2274231 h 4731184"/>
                <a:gd name="connsiteX3-2337" fmla="*/ 75008 w 3523460"/>
                <a:gd name="connsiteY3-2338" fmla="*/ 970217 h 4731184"/>
                <a:gd name="connsiteX4-2339" fmla="*/ 750867 w 3523460"/>
                <a:gd name="connsiteY4-2340" fmla="*/ 2107253 h 4731184"/>
                <a:gd name="connsiteX5-2341" fmla="*/ 862187 w 3523460"/>
                <a:gd name="connsiteY5-2342" fmla="*/ 2035692 h 4731184"/>
                <a:gd name="connsiteX6-2343" fmla="*/ 711112 w 3523460"/>
                <a:gd name="connsiteY6-2344" fmla="*/ 214843 h 4731184"/>
                <a:gd name="connsiteX7-2345" fmla="*/ 1164336 w 3523460"/>
                <a:gd name="connsiteY7-2346" fmla="*/ 1773298 h 4731184"/>
                <a:gd name="connsiteX8-2347" fmla="*/ 1275655 w 3523460"/>
                <a:gd name="connsiteY8-2348" fmla="*/ 1765347 h 4731184"/>
                <a:gd name="connsiteX9-2349" fmla="*/ 1458534 w 3523460"/>
                <a:gd name="connsiteY9-2350" fmla="*/ 158 h 4731184"/>
                <a:gd name="connsiteX10-2351" fmla="*/ 1705024 w 3523460"/>
                <a:gd name="connsiteY10-2352" fmla="*/ 1813054 h 4731184"/>
                <a:gd name="connsiteX11-2353" fmla="*/ 1816344 w 3523460"/>
                <a:gd name="connsiteY11-2354" fmla="*/ 1868715 h 4731184"/>
                <a:gd name="connsiteX12-2355" fmla="*/ 2492205 w 3523460"/>
                <a:gd name="connsiteY12-2356" fmla="*/ 334113 h 4731184"/>
                <a:gd name="connsiteX13-2357" fmla="*/ 2221860 w 3523460"/>
                <a:gd name="connsiteY13-2358" fmla="*/ 2011839 h 4731184"/>
                <a:gd name="connsiteX14-2359" fmla="*/ 2325227 w 3523460"/>
                <a:gd name="connsiteY14-2360" fmla="*/ 2711553 h 4731184"/>
                <a:gd name="connsiteX15-2361" fmla="*/ 2762549 w 3523460"/>
                <a:gd name="connsiteY15-2362" fmla="*/ 2266279 h 4731184"/>
                <a:gd name="connsiteX16-2363" fmla="*/ 3509971 w 3523460"/>
                <a:gd name="connsiteY16-2364" fmla="*/ 2162913 h 4731184"/>
                <a:gd name="connsiteX17-2365" fmla="*/ 2778451 w 3523460"/>
                <a:gd name="connsiteY17-2366" fmla="*/ 2942140 h 4731184"/>
                <a:gd name="connsiteX18-2367" fmla="*/ 2118493 w 3523460"/>
                <a:gd name="connsiteY18-2368" fmla="*/ 4007615 h 4731184"/>
                <a:gd name="connsiteX19-2369" fmla="*/ 2229811 w 3523460"/>
                <a:gd name="connsiteY19-2370" fmla="*/ 4731184 h 4731184"/>
                <a:gd name="connsiteX20-2371" fmla="*/ 830382 w 3523460"/>
                <a:gd name="connsiteY20-2372" fmla="*/ 4731184 h 4731184"/>
                <a:gd name="connsiteX0-2373" fmla="*/ 830382 w 3523460"/>
                <a:gd name="connsiteY0-2374" fmla="*/ 4731184 h 4731184"/>
                <a:gd name="connsiteX1-2375" fmla="*/ 870139 w 3523460"/>
                <a:gd name="connsiteY1-2376" fmla="*/ 4095081 h 4731184"/>
                <a:gd name="connsiteX2-2377" fmla="*/ 432816 w 3523460"/>
                <a:gd name="connsiteY2-2378" fmla="*/ 2274231 h 4731184"/>
                <a:gd name="connsiteX3-2379" fmla="*/ 75008 w 3523460"/>
                <a:gd name="connsiteY3-2380" fmla="*/ 970217 h 4731184"/>
                <a:gd name="connsiteX4-2381" fmla="*/ 750867 w 3523460"/>
                <a:gd name="connsiteY4-2382" fmla="*/ 2107253 h 4731184"/>
                <a:gd name="connsiteX5-2383" fmla="*/ 862187 w 3523460"/>
                <a:gd name="connsiteY5-2384" fmla="*/ 2035692 h 4731184"/>
                <a:gd name="connsiteX6-2385" fmla="*/ 711112 w 3523460"/>
                <a:gd name="connsiteY6-2386" fmla="*/ 214843 h 4731184"/>
                <a:gd name="connsiteX7-2387" fmla="*/ 1164336 w 3523460"/>
                <a:gd name="connsiteY7-2388" fmla="*/ 1773298 h 4731184"/>
                <a:gd name="connsiteX8-2389" fmla="*/ 1275655 w 3523460"/>
                <a:gd name="connsiteY8-2390" fmla="*/ 1765347 h 4731184"/>
                <a:gd name="connsiteX9-2391" fmla="*/ 1458534 w 3523460"/>
                <a:gd name="connsiteY9-2392" fmla="*/ 158 h 4731184"/>
                <a:gd name="connsiteX10-2393" fmla="*/ 1705024 w 3523460"/>
                <a:gd name="connsiteY10-2394" fmla="*/ 1813054 h 4731184"/>
                <a:gd name="connsiteX11-2395" fmla="*/ 1816344 w 3523460"/>
                <a:gd name="connsiteY11-2396" fmla="*/ 1868715 h 4731184"/>
                <a:gd name="connsiteX12-2397" fmla="*/ 2492205 w 3523460"/>
                <a:gd name="connsiteY12-2398" fmla="*/ 334113 h 4731184"/>
                <a:gd name="connsiteX13-2399" fmla="*/ 2221860 w 3523460"/>
                <a:gd name="connsiteY13-2400" fmla="*/ 2011839 h 4731184"/>
                <a:gd name="connsiteX14-2401" fmla="*/ 2325227 w 3523460"/>
                <a:gd name="connsiteY14-2402" fmla="*/ 2711553 h 4731184"/>
                <a:gd name="connsiteX15-2403" fmla="*/ 2762549 w 3523460"/>
                <a:gd name="connsiteY15-2404" fmla="*/ 2266279 h 4731184"/>
                <a:gd name="connsiteX16-2405" fmla="*/ 3509971 w 3523460"/>
                <a:gd name="connsiteY16-2406" fmla="*/ 2162913 h 4731184"/>
                <a:gd name="connsiteX17-2407" fmla="*/ 2778451 w 3523460"/>
                <a:gd name="connsiteY17-2408" fmla="*/ 2942140 h 4731184"/>
                <a:gd name="connsiteX18-2409" fmla="*/ 2118493 w 3523460"/>
                <a:gd name="connsiteY18-2410" fmla="*/ 4007615 h 4731184"/>
                <a:gd name="connsiteX19-2411" fmla="*/ 2229811 w 3523460"/>
                <a:gd name="connsiteY19-2412" fmla="*/ 4731184 h 4731184"/>
                <a:gd name="connsiteX20-2413" fmla="*/ 830382 w 3523460"/>
                <a:gd name="connsiteY20-2414" fmla="*/ 4731184 h 4731184"/>
                <a:gd name="connsiteX0-2415" fmla="*/ 830382 w 3523460"/>
                <a:gd name="connsiteY0-2416" fmla="*/ 4731184 h 4731184"/>
                <a:gd name="connsiteX1-2417" fmla="*/ 870139 w 3523460"/>
                <a:gd name="connsiteY1-2418" fmla="*/ 4095081 h 4731184"/>
                <a:gd name="connsiteX2-2419" fmla="*/ 432816 w 3523460"/>
                <a:gd name="connsiteY2-2420" fmla="*/ 2274231 h 4731184"/>
                <a:gd name="connsiteX3-2421" fmla="*/ 75008 w 3523460"/>
                <a:gd name="connsiteY3-2422" fmla="*/ 970217 h 4731184"/>
                <a:gd name="connsiteX4-2423" fmla="*/ 750867 w 3523460"/>
                <a:gd name="connsiteY4-2424" fmla="*/ 2107253 h 4731184"/>
                <a:gd name="connsiteX5-2425" fmla="*/ 862187 w 3523460"/>
                <a:gd name="connsiteY5-2426" fmla="*/ 2035692 h 4731184"/>
                <a:gd name="connsiteX6-2427" fmla="*/ 711112 w 3523460"/>
                <a:gd name="connsiteY6-2428" fmla="*/ 214843 h 4731184"/>
                <a:gd name="connsiteX7-2429" fmla="*/ 1204092 w 3523460"/>
                <a:gd name="connsiteY7-2430" fmla="*/ 1773298 h 4731184"/>
                <a:gd name="connsiteX8-2431" fmla="*/ 1275655 w 3523460"/>
                <a:gd name="connsiteY8-2432" fmla="*/ 1765347 h 4731184"/>
                <a:gd name="connsiteX9-2433" fmla="*/ 1458534 w 3523460"/>
                <a:gd name="connsiteY9-2434" fmla="*/ 158 h 4731184"/>
                <a:gd name="connsiteX10-2435" fmla="*/ 1705024 w 3523460"/>
                <a:gd name="connsiteY10-2436" fmla="*/ 1813054 h 4731184"/>
                <a:gd name="connsiteX11-2437" fmla="*/ 1816344 w 3523460"/>
                <a:gd name="connsiteY11-2438" fmla="*/ 1868715 h 4731184"/>
                <a:gd name="connsiteX12-2439" fmla="*/ 2492205 w 3523460"/>
                <a:gd name="connsiteY12-2440" fmla="*/ 334113 h 4731184"/>
                <a:gd name="connsiteX13-2441" fmla="*/ 2221860 w 3523460"/>
                <a:gd name="connsiteY13-2442" fmla="*/ 2011839 h 4731184"/>
                <a:gd name="connsiteX14-2443" fmla="*/ 2325227 w 3523460"/>
                <a:gd name="connsiteY14-2444" fmla="*/ 2711553 h 4731184"/>
                <a:gd name="connsiteX15-2445" fmla="*/ 2762549 w 3523460"/>
                <a:gd name="connsiteY15-2446" fmla="*/ 2266279 h 4731184"/>
                <a:gd name="connsiteX16-2447" fmla="*/ 3509971 w 3523460"/>
                <a:gd name="connsiteY16-2448" fmla="*/ 2162913 h 4731184"/>
                <a:gd name="connsiteX17-2449" fmla="*/ 2778451 w 3523460"/>
                <a:gd name="connsiteY17-2450" fmla="*/ 2942140 h 4731184"/>
                <a:gd name="connsiteX18-2451" fmla="*/ 2118493 w 3523460"/>
                <a:gd name="connsiteY18-2452" fmla="*/ 4007615 h 4731184"/>
                <a:gd name="connsiteX19-2453" fmla="*/ 2229811 w 3523460"/>
                <a:gd name="connsiteY19-2454" fmla="*/ 4731184 h 4731184"/>
                <a:gd name="connsiteX20-2455" fmla="*/ 830382 w 3523460"/>
                <a:gd name="connsiteY20-2456" fmla="*/ 4731184 h 4731184"/>
                <a:gd name="connsiteX0-2457" fmla="*/ 830382 w 3523460"/>
                <a:gd name="connsiteY0-2458" fmla="*/ 4731184 h 4731184"/>
                <a:gd name="connsiteX1-2459" fmla="*/ 870139 w 3523460"/>
                <a:gd name="connsiteY1-2460" fmla="*/ 4095081 h 4731184"/>
                <a:gd name="connsiteX2-2461" fmla="*/ 432816 w 3523460"/>
                <a:gd name="connsiteY2-2462" fmla="*/ 2274231 h 4731184"/>
                <a:gd name="connsiteX3-2463" fmla="*/ 75008 w 3523460"/>
                <a:gd name="connsiteY3-2464" fmla="*/ 970217 h 4731184"/>
                <a:gd name="connsiteX4-2465" fmla="*/ 750867 w 3523460"/>
                <a:gd name="connsiteY4-2466" fmla="*/ 2107253 h 4731184"/>
                <a:gd name="connsiteX5-2467" fmla="*/ 862187 w 3523460"/>
                <a:gd name="connsiteY5-2468" fmla="*/ 2035692 h 4731184"/>
                <a:gd name="connsiteX6-2469" fmla="*/ 711112 w 3523460"/>
                <a:gd name="connsiteY6-2470" fmla="*/ 214843 h 4731184"/>
                <a:gd name="connsiteX7-2471" fmla="*/ 1204092 w 3523460"/>
                <a:gd name="connsiteY7-2472" fmla="*/ 1773298 h 4731184"/>
                <a:gd name="connsiteX8-2473" fmla="*/ 1275655 w 3523460"/>
                <a:gd name="connsiteY8-2474" fmla="*/ 1765347 h 4731184"/>
                <a:gd name="connsiteX9-2475" fmla="*/ 1458534 w 3523460"/>
                <a:gd name="connsiteY9-2476" fmla="*/ 158 h 4731184"/>
                <a:gd name="connsiteX10-2477" fmla="*/ 1705024 w 3523460"/>
                <a:gd name="connsiteY10-2478" fmla="*/ 1813054 h 4731184"/>
                <a:gd name="connsiteX11-2479" fmla="*/ 1816344 w 3523460"/>
                <a:gd name="connsiteY11-2480" fmla="*/ 1868715 h 4731184"/>
                <a:gd name="connsiteX12-2481" fmla="*/ 2492205 w 3523460"/>
                <a:gd name="connsiteY12-2482" fmla="*/ 334113 h 4731184"/>
                <a:gd name="connsiteX13-2483" fmla="*/ 2221860 w 3523460"/>
                <a:gd name="connsiteY13-2484" fmla="*/ 2011839 h 4731184"/>
                <a:gd name="connsiteX14-2485" fmla="*/ 2325227 w 3523460"/>
                <a:gd name="connsiteY14-2486" fmla="*/ 2711553 h 4731184"/>
                <a:gd name="connsiteX15-2487" fmla="*/ 2762549 w 3523460"/>
                <a:gd name="connsiteY15-2488" fmla="*/ 2266279 h 4731184"/>
                <a:gd name="connsiteX16-2489" fmla="*/ 3509971 w 3523460"/>
                <a:gd name="connsiteY16-2490" fmla="*/ 2162913 h 4731184"/>
                <a:gd name="connsiteX17-2491" fmla="*/ 2778451 w 3523460"/>
                <a:gd name="connsiteY17-2492" fmla="*/ 2942140 h 4731184"/>
                <a:gd name="connsiteX18-2493" fmla="*/ 2118493 w 3523460"/>
                <a:gd name="connsiteY18-2494" fmla="*/ 4007615 h 4731184"/>
                <a:gd name="connsiteX19-2495" fmla="*/ 2229811 w 3523460"/>
                <a:gd name="connsiteY19-2496" fmla="*/ 4731184 h 4731184"/>
                <a:gd name="connsiteX20-2497" fmla="*/ 830382 w 3523460"/>
                <a:gd name="connsiteY20-2498" fmla="*/ 4731184 h 4731184"/>
                <a:gd name="connsiteX0-2499" fmla="*/ 830382 w 3523460"/>
                <a:gd name="connsiteY0-2500" fmla="*/ 4731184 h 4731184"/>
                <a:gd name="connsiteX1-2501" fmla="*/ 870139 w 3523460"/>
                <a:gd name="connsiteY1-2502" fmla="*/ 4095081 h 4731184"/>
                <a:gd name="connsiteX2-2503" fmla="*/ 432816 w 3523460"/>
                <a:gd name="connsiteY2-2504" fmla="*/ 2274231 h 4731184"/>
                <a:gd name="connsiteX3-2505" fmla="*/ 75008 w 3523460"/>
                <a:gd name="connsiteY3-2506" fmla="*/ 970217 h 4731184"/>
                <a:gd name="connsiteX4-2507" fmla="*/ 750867 w 3523460"/>
                <a:gd name="connsiteY4-2508" fmla="*/ 2107253 h 4731184"/>
                <a:gd name="connsiteX5-2509" fmla="*/ 838333 w 3523460"/>
                <a:gd name="connsiteY5-2510" fmla="*/ 2035692 h 4731184"/>
                <a:gd name="connsiteX6-2511" fmla="*/ 711112 w 3523460"/>
                <a:gd name="connsiteY6-2512" fmla="*/ 214843 h 4731184"/>
                <a:gd name="connsiteX7-2513" fmla="*/ 1204092 w 3523460"/>
                <a:gd name="connsiteY7-2514" fmla="*/ 1773298 h 4731184"/>
                <a:gd name="connsiteX8-2515" fmla="*/ 1275655 w 3523460"/>
                <a:gd name="connsiteY8-2516" fmla="*/ 1765347 h 4731184"/>
                <a:gd name="connsiteX9-2517" fmla="*/ 1458534 w 3523460"/>
                <a:gd name="connsiteY9-2518" fmla="*/ 158 h 4731184"/>
                <a:gd name="connsiteX10-2519" fmla="*/ 1705024 w 3523460"/>
                <a:gd name="connsiteY10-2520" fmla="*/ 1813054 h 4731184"/>
                <a:gd name="connsiteX11-2521" fmla="*/ 1816344 w 3523460"/>
                <a:gd name="connsiteY11-2522" fmla="*/ 1868715 h 4731184"/>
                <a:gd name="connsiteX12-2523" fmla="*/ 2492205 w 3523460"/>
                <a:gd name="connsiteY12-2524" fmla="*/ 334113 h 4731184"/>
                <a:gd name="connsiteX13-2525" fmla="*/ 2221860 w 3523460"/>
                <a:gd name="connsiteY13-2526" fmla="*/ 2011839 h 4731184"/>
                <a:gd name="connsiteX14-2527" fmla="*/ 2325227 w 3523460"/>
                <a:gd name="connsiteY14-2528" fmla="*/ 2711553 h 4731184"/>
                <a:gd name="connsiteX15-2529" fmla="*/ 2762549 w 3523460"/>
                <a:gd name="connsiteY15-2530" fmla="*/ 2266279 h 4731184"/>
                <a:gd name="connsiteX16-2531" fmla="*/ 3509971 w 3523460"/>
                <a:gd name="connsiteY16-2532" fmla="*/ 2162913 h 4731184"/>
                <a:gd name="connsiteX17-2533" fmla="*/ 2778451 w 3523460"/>
                <a:gd name="connsiteY17-2534" fmla="*/ 2942140 h 4731184"/>
                <a:gd name="connsiteX18-2535" fmla="*/ 2118493 w 3523460"/>
                <a:gd name="connsiteY18-2536" fmla="*/ 4007615 h 4731184"/>
                <a:gd name="connsiteX19-2537" fmla="*/ 2229811 w 3523460"/>
                <a:gd name="connsiteY19-2538" fmla="*/ 4731184 h 4731184"/>
                <a:gd name="connsiteX20-2539" fmla="*/ 830382 w 3523460"/>
                <a:gd name="connsiteY20-2540" fmla="*/ 4731184 h 4731184"/>
                <a:gd name="connsiteX0-2541" fmla="*/ 830382 w 3523460"/>
                <a:gd name="connsiteY0-2542" fmla="*/ 4731184 h 4731184"/>
                <a:gd name="connsiteX1-2543" fmla="*/ 870139 w 3523460"/>
                <a:gd name="connsiteY1-2544" fmla="*/ 4095081 h 4731184"/>
                <a:gd name="connsiteX2-2545" fmla="*/ 432816 w 3523460"/>
                <a:gd name="connsiteY2-2546" fmla="*/ 2274231 h 4731184"/>
                <a:gd name="connsiteX3-2547" fmla="*/ 75008 w 3523460"/>
                <a:gd name="connsiteY3-2548" fmla="*/ 970217 h 4731184"/>
                <a:gd name="connsiteX4-2549" fmla="*/ 750867 w 3523460"/>
                <a:gd name="connsiteY4-2550" fmla="*/ 2107253 h 4731184"/>
                <a:gd name="connsiteX5-2551" fmla="*/ 838333 w 3523460"/>
                <a:gd name="connsiteY5-2552" fmla="*/ 2035692 h 4731184"/>
                <a:gd name="connsiteX6-2553" fmla="*/ 711112 w 3523460"/>
                <a:gd name="connsiteY6-2554" fmla="*/ 214843 h 4731184"/>
                <a:gd name="connsiteX7-2555" fmla="*/ 1204092 w 3523460"/>
                <a:gd name="connsiteY7-2556" fmla="*/ 1773298 h 4731184"/>
                <a:gd name="connsiteX8-2557" fmla="*/ 1275655 w 3523460"/>
                <a:gd name="connsiteY8-2558" fmla="*/ 1765347 h 4731184"/>
                <a:gd name="connsiteX9-2559" fmla="*/ 1458534 w 3523460"/>
                <a:gd name="connsiteY9-2560" fmla="*/ 158 h 4731184"/>
                <a:gd name="connsiteX10-2561" fmla="*/ 1705024 w 3523460"/>
                <a:gd name="connsiteY10-2562" fmla="*/ 1813054 h 4731184"/>
                <a:gd name="connsiteX11-2563" fmla="*/ 1816344 w 3523460"/>
                <a:gd name="connsiteY11-2564" fmla="*/ 1868715 h 4731184"/>
                <a:gd name="connsiteX12-2565" fmla="*/ 2492205 w 3523460"/>
                <a:gd name="connsiteY12-2566" fmla="*/ 334113 h 4731184"/>
                <a:gd name="connsiteX13-2567" fmla="*/ 2221860 w 3523460"/>
                <a:gd name="connsiteY13-2568" fmla="*/ 2011839 h 4731184"/>
                <a:gd name="connsiteX14-2569" fmla="*/ 2325227 w 3523460"/>
                <a:gd name="connsiteY14-2570" fmla="*/ 2711553 h 4731184"/>
                <a:gd name="connsiteX15-2571" fmla="*/ 2762549 w 3523460"/>
                <a:gd name="connsiteY15-2572" fmla="*/ 2266279 h 4731184"/>
                <a:gd name="connsiteX16-2573" fmla="*/ 3509971 w 3523460"/>
                <a:gd name="connsiteY16-2574" fmla="*/ 2162913 h 4731184"/>
                <a:gd name="connsiteX17-2575" fmla="*/ 2778451 w 3523460"/>
                <a:gd name="connsiteY17-2576" fmla="*/ 2942140 h 4731184"/>
                <a:gd name="connsiteX18-2577" fmla="*/ 2118493 w 3523460"/>
                <a:gd name="connsiteY18-2578" fmla="*/ 4007615 h 4731184"/>
                <a:gd name="connsiteX19-2579" fmla="*/ 2229811 w 3523460"/>
                <a:gd name="connsiteY19-2580" fmla="*/ 4731184 h 4731184"/>
                <a:gd name="connsiteX20-2581" fmla="*/ 830382 w 3523460"/>
                <a:gd name="connsiteY20-2582" fmla="*/ 4731184 h 4731184"/>
                <a:gd name="connsiteX0-2583" fmla="*/ 830382 w 3523460"/>
                <a:gd name="connsiteY0-2584" fmla="*/ 4731176 h 4731176"/>
                <a:gd name="connsiteX1-2585" fmla="*/ 870139 w 3523460"/>
                <a:gd name="connsiteY1-2586" fmla="*/ 4095073 h 4731176"/>
                <a:gd name="connsiteX2-2587" fmla="*/ 432816 w 3523460"/>
                <a:gd name="connsiteY2-2588" fmla="*/ 2274223 h 4731176"/>
                <a:gd name="connsiteX3-2589" fmla="*/ 75008 w 3523460"/>
                <a:gd name="connsiteY3-2590" fmla="*/ 970209 h 4731176"/>
                <a:gd name="connsiteX4-2591" fmla="*/ 750867 w 3523460"/>
                <a:gd name="connsiteY4-2592" fmla="*/ 2107245 h 4731176"/>
                <a:gd name="connsiteX5-2593" fmla="*/ 838333 w 3523460"/>
                <a:gd name="connsiteY5-2594" fmla="*/ 2035684 h 4731176"/>
                <a:gd name="connsiteX6-2595" fmla="*/ 711112 w 3523460"/>
                <a:gd name="connsiteY6-2596" fmla="*/ 214835 h 4731176"/>
                <a:gd name="connsiteX7-2597" fmla="*/ 1204092 w 3523460"/>
                <a:gd name="connsiteY7-2598" fmla="*/ 1773290 h 4731176"/>
                <a:gd name="connsiteX8-2599" fmla="*/ 1339265 w 3523460"/>
                <a:gd name="connsiteY8-2600" fmla="*/ 1828949 h 4731176"/>
                <a:gd name="connsiteX9-2601" fmla="*/ 1458534 w 3523460"/>
                <a:gd name="connsiteY9-2602" fmla="*/ 150 h 4731176"/>
                <a:gd name="connsiteX10-2603" fmla="*/ 1705024 w 3523460"/>
                <a:gd name="connsiteY10-2604" fmla="*/ 1813046 h 4731176"/>
                <a:gd name="connsiteX11-2605" fmla="*/ 1816344 w 3523460"/>
                <a:gd name="connsiteY11-2606" fmla="*/ 1868707 h 4731176"/>
                <a:gd name="connsiteX12-2607" fmla="*/ 2492205 w 3523460"/>
                <a:gd name="connsiteY12-2608" fmla="*/ 334105 h 4731176"/>
                <a:gd name="connsiteX13-2609" fmla="*/ 2221860 w 3523460"/>
                <a:gd name="connsiteY13-2610" fmla="*/ 2011831 h 4731176"/>
                <a:gd name="connsiteX14-2611" fmla="*/ 2325227 w 3523460"/>
                <a:gd name="connsiteY14-2612" fmla="*/ 2711545 h 4731176"/>
                <a:gd name="connsiteX15-2613" fmla="*/ 2762549 w 3523460"/>
                <a:gd name="connsiteY15-2614" fmla="*/ 2266271 h 4731176"/>
                <a:gd name="connsiteX16-2615" fmla="*/ 3509971 w 3523460"/>
                <a:gd name="connsiteY16-2616" fmla="*/ 2162905 h 4731176"/>
                <a:gd name="connsiteX17-2617" fmla="*/ 2778451 w 3523460"/>
                <a:gd name="connsiteY17-2618" fmla="*/ 2942132 h 4731176"/>
                <a:gd name="connsiteX18-2619" fmla="*/ 2118493 w 3523460"/>
                <a:gd name="connsiteY18-2620" fmla="*/ 4007607 h 4731176"/>
                <a:gd name="connsiteX19-2621" fmla="*/ 2229811 w 3523460"/>
                <a:gd name="connsiteY19-2622" fmla="*/ 4731176 h 4731176"/>
                <a:gd name="connsiteX20-2623" fmla="*/ 830382 w 3523460"/>
                <a:gd name="connsiteY20-2624" fmla="*/ 4731176 h 4731176"/>
                <a:gd name="connsiteX0-2625" fmla="*/ 830382 w 3523460"/>
                <a:gd name="connsiteY0-2626" fmla="*/ 4731176 h 4731176"/>
                <a:gd name="connsiteX1-2627" fmla="*/ 870139 w 3523460"/>
                <a:gd name="connsiteY1-2628" fmla="*/ 4095073 h 4731176"/>
                <a:gd name="connsiteX2-2629" fmla="*/ 432816 w 3523460"/>
                <a:gd name="connsiteY2-2630" fmla="*/ 2274223 h 4731176"/>
                <a:gd name="connsiteX3-2631" fmla="*/ 75008 w 3523460"/>
                <a:gd name="connsiteY3-2632" fmla="*/ 970209 h 4731176"/>
                <a:gd name="connsiteX4-2633" fmla="*/ 750867 w 3523460"/>
                <a:gd name="connsiteY4-2634" fmla="*/ 2107245 h 4731176"/>
                <a:gd name="connsiteX5-2635" fmla="*/ 838333 w 3523460"/>
                <a:gd name="connsiteY5-2636" fmla="*/ 2035684 h 4731176"/>
                <a:gd name="connsiteX6-2637" fmla="*/ 711112 w 3523460"/>
                <a:gd name="connsiteY6-2638" fmla="*/ 214835 h 4731176"/>
                <a:gd name="connsiteX7-2639" fmla="*/ 1235897 w 3523460"/>
                <a:gd name="connsiteY7-2640" fmla="*/ 1868706 h 4731176"/>
                <a:gd name="connsiteX8-2641" fmla="*/ 1339265 w 3523460"/>
                <a:gd name="connsiteY8-2642" fmla="*/ 1828949 h 4731176"/>
                <a:gd name="connsiteX9-2643" fmla="*/ 1458534 w 3523460"/>
                <a:gd name="connsiteY9-2644" fmla="*/ 150 h 4731176"/>
                <a:gd name="connsiteX10-2645" fmla="*/ 1705024 w 3523460"/>
                <a:gd name="connsiteY10-2646" fmla="*/ 1813046 h 4731176"/>
                <a:gd name="connsiteX11-2647" fmla="*/ 1816344 w 3523460"/>
                <a:gd name="connsiteY11-2648" fmla="*/ 1868707 h 4731176"/>
                <a:gd name="connsiteX12-2649" fmla="*/ 2492205 w 3523460"/>
                <a:gd name="connsiteY12-2650" fmla="*/ 334105 h 4731176"/>
                <a:gd name="connsiteX13-2651" fmla="*/ 2221860 w 3523460"/>
                <a:gd name="connsiteY13-2652" fmla="*/ 2011831 h 4731176"/>
                <a:gd name="connsiteX14-2653" fmla="*/ 2325227 w 3523460"/>
                <a:gd name="connsiteY14-2654" fmla="*/ 2711545 h 4731176"/>
                <a:gd name="connsiteX15-2655" fmla="*/ 2762549 w 3523460"/>
                <a:gd name="connsiteY15-2656" fmla="*/ 2266271 h 4731176"/>
                <a:gd name="connsiteX16-2657" fmla="*/ 3509971 w 3523460"/>
                <a:gd name="connsiteY16-2658" fmla="*/ 2162905 h 4731176"/>
                <a:gd name="connsiteX17-2659" fmla="*/ 2778451 w 3523460"/>
                <a:gd name="connsiteY17-2660" fmla="*/ 2942132 h 4731176"/>
                <a:gd name="connsiteX18-2661" fmla="*/ 2118493 w 3523460"/>
                <a:gd name="connsiteY18-2662" fmla="*/ 4007607 h 4731176"/>
                <a:gd name="connsiteX19-2663" fmla="*/ 2229811 w 3523460"/>
                <a:gd name="connsiteY19-2664" fmla="*/ 4731176 h 4731176"/>
                <a:gd name="connsiteX20-2665" fmla="*/ 830382 w 3523460"/>
                <a:gd name="connsiteY20-2666" fmla="*/ 4731176 h 4731176"/>
                <a:gd name="connsiteX0-2667" fmla="*/ 830382 w 3523460"/>
                <a:gd name="connsiteY0-2668" fmla="*/ 4731176 h 4731176"/>
                <a:gd name="connsiteX1-2669" fmla="*/ 870139 w 3523460"/>
                <a:gd name="connsiteY1-2670" fmla="*/ 4095073 h 4731176"/>
                <a:gd name="connsiteX2-2671" fmla="*/ 432816 w 3523460"/>
                <a:gd name="connsiteY2-2672" fmla="*/ 2274223 h 4731176"/>
                <a:gd name="connsiteX3-2673" fmla="*/ 75008 w 3523460"/>
                <a:gd name="connsiteY3-2674" fmla="*/ 970209 h 4731176"/>
                <a:gd name="connsiteX4-2675" fmla="*/ 750867 w 3523460"/>
                <a:gd name="connsiteY4-2676" fmla="*/ 2107245 h 4731176"/>
                <a:gd name="connsiteX5-2677" fmla="*/ 838333 w 3523460"/>
                <a:gd name="connsiteY5-2678" fmla="*/ 2035684 h 4731176"/>
                <a:gd name="connsiteX6-2679" fmla="*/ 711112 w 3523460"/>
                <a:gd name="connsiteY6-2680" fmla="*/ 214835 h 4731176"/>
                <a:gd name="connsiteX7-2681" fmla="*/ 1235897 w 3523460"/>
                <a:gd name="connsiteY7-2682" fmla="*/ 1868706 h 4731176"/>
                <a:gd name="connsiteX8-2683" fmla="*/ 1339265 w 3523460"/>
                <a:gd name="connsiteY8-2684" fmla="*/ 1828949 h 4731176"/>
                <a:gd name="connsiteX9-2685" fmla="*/ 1458534 w 3523460"/>
                <a:gd name="connsiteY9-2686" fmla="*/ 150 h 4731176"/>
                <a:gd name="connsiteX10-2687" fmla="*/ 1705024 w 3523460"/>
                <a:gd name="connsiteY10-2688" fmla="*/ 1813046 h 4731176"/>
                <a:gd name="connsiteX11-2689" fmla="*/ 1816344 w 3523460"/>
                <a:gd name="connsiteY11-2690" fmla="*/ 1868707 h 4731176"/>
                <a:gd name="connsiteX12-2691" fmla="*/ 2492205 w 3523460"/>
                <a:gd name="connsiteY12-2692" fmla="*/ 334105 h 4731176"/>
                <a:gd name="connsiteX13-2693" fmla="*/ 2221860 w 3523460"/>
                <a:gd name="connsiteY13-2694" fmla="*/ 2011831 h 4731176"/>
                <a:gd name="connsiteX14-2695" fmla="*/ 2325227 w 3523460"/>
                <a:gd name="connsiteY14-2696" fmla="*/ 2711545 h 4731176"/>
                <a:gd name="connsiteX15-2697" fmla="*/ 2762549 w 3523460"/>
                <a:gd name="connsiteY15-2698" fmla="*/ 2266271 h 4731176"/>
                <a:gd name="connsiteX16-2699" fmla="*/ 3509971 w 3523460"/>
                <a:gd name="connsiteY16-2700" fmla="*/ 2162905 h 4731176"/>
                <a:gd name="connsiteX17-2701" fmla="*/ 2778451 w 3523460"/>
                <a:gd name="connsiteY17-2702" fmla="*/ 2942132 h 4731176"/>
                <a:gd name="connsiteX18-2703" fmla="*/ 2118493 w 3523460"/>
                <a:gd name="connsiteY18-2704" fmla="*/ 4007607 h 4731176"/>
                <a:gd name="connsiteX19-2705" fmla="*/ 2229811 w 3523460"/>
                <a:gd name="connsiteY19-2706" fmla="*/ 4731176 h 4731176"/>
                <a:gd name="connsiteX20-2707" fmla="*/ 830382 w 3523460"/>
                <a:gd name="connsiteY20-2708" fmla="*/ 4731176 h 4731176"/>
                <a:gd name="connsiteX0-2709" fmla="*/ 830382 w 3523460"/>
                <a:gd name="connsiteY0-2710" fmla="*/ 4731174 h 4731174"/>
                <a:gd name="connsiteX1-2711" fmla="*/ 870139 w 3523460"/>
                <a:gd name="connsiteY1-2712" fmla="*/ 4095071 h 4731174"/>
                <a:gd name="connsiteX2-2713" fmla="*/ 432816 w 3523460"/>
                <a:gd name="connsiteY2-2714" fmla="*/ 2274221 h 4731174"/>
                <a:gd name="connsiteX3-2715" fmla="*/ 75008 w 3523460"/>
                <a:gd name="connsiteY3-2716" fmla="*/ 970207 h 4731174"/>
                <a:gd name="connsiteX4-2717" fmla="*/ 750867 w 3523460"/>
                <a:gd name="connsiteY4-2718" fmla="*/ 2107243 h 4731174"/>
                <a:gd name="connsiteX5-2719" fmla="*/ 838333 w 3523460"/>
                <a:gd name="connsiteY5-2720" fmla="*/ 2035682 h 4731174"/>
                <a:gd name="connsiteX6-2721" fmla="*/ 711112 w 3523460"/>
                <a:gd name="connsiteY6-2722" fmla="*/ 214833 h 4731174"/>
                <a:gd name="connsiteX7-2723" fmla="*/ 1235897 w 3523460"/>
                <a:gd name="connsiteY7-2724" fmla="*/ 1868704 h 4731174"/>
                <a:gd name="connsiteX8-2725" fmla="*/ 1339265 w 3523460"/>
                <a:gd name="connsiteY8-2726" fmla="*/ 1828947 h 4731174"/>
                <a:gd name="connsiteX9-2727" fmla="*/ 1458534 w 3523460"/>
                <a:gd name="connsiteY9-2728" fmla="*/ 148 h 4731174"/>
                <a:gd name="connsiteX10-2729" fmla="*/ 1705024 w 3523460"/>
                <a:gd name="connsiteY10-2730" fmla="*/ 1813044 h 4731174"/>
                <a:gd name="connsiteX11-2731" fmla="*/ 1816344 w 3523460"/>
                <a:gd name="connsiteY11-2732" fmla="*/ 1868705 h 4731174"/>
                <a:gd name="connsiteX12-2733" fmla="*/ 2492205 w 3523460"/>
                <a:gd name="connsiteY12-2734" fmla="*/ 334103 h 4731174"/>
                <a:gd name="connsiteX13-2735" fmla="*/ 2221860 w 3523460"/>
                <a:gd name="connsiteY13-2736" fmla="*/ 2011829 h 4731174"/>
                <a:gd name="connsiteX14-2737" fmla="*/ 2325227 w 3523460"/>
                <a:gd name="connsiteY14-2738" fmla="*/ 2711543 h 4731174"/>
                <a:gd name="connsiteX15-2739" fmla="*/ 2762549 w 3523460"/>
                <a:gd name="connsiteY15-2740" fmla="*/ 2266269 h 4731174"/>
                <a:gd name="connsiteX16-2741" fmla="*/ 3509971 w 3523460"/>
                <a:gd name="connsiteY16-2742" fmla="*/ 2162903 h 4731174"/>
                <a:gd name="connsiteX17-2743" fmla="*/ 2778451 w 3523460"/>
                <a:gd name="connsiteY17-2744" fmla="*/ 2942130 h 4731174"/>
                <a:gd name="connsiteX18-2745" fmla="*/ 2118493 w 3523460"/>
                <a:gd name="connsiteY18-2746" fmla="*/ 4007605 h 4731174"/>
                <a:gd name="connsiteX19-2747" fmla="*/ 2229811 w 3523460"/>
                <a:gd name="connsiteY19-2748" fmla="*/ 4731174 h 4731174"/>
                <a:gd name="connsiteX20-2749" fmla="*/ 830382 w 3523460"/>
                <a:gd name="connsiteY20-2750" fmla="*/ 4731174 h 4731174"/>
                <a:gd name="connsiteX0-2751" fmla="*/ 830382 w 3523460"/>
                <a:gd name="connsiteY0-2752" fmla="*/ 4731174 h 4731174"/>
                <a:gd name="connsiteX1-2753" fmla="*/ 870139 w 3523460"/>
                <a:gd name="connsiteY1-2754" fmla="*/ 4095071 h 4731174"/>
                <a:gd name="connsiteX2-2755" fmla="*/ 432816 w 3523460"/>
                <a:gd name="connsiteY2-2756" fmla="*/ 2274221 h 4731174"/>
                <a:gd name="connsiteX3-2757" fmla="*/ 75008 w 3523460"/>
                <a:gd name="connsiteY3-2758" fmla="*/ 970207 h 4731174"/>
                <a:gd name="connsiteX4-2759" fmla="*/ 750867 w 3523460"/>
                <a:gd name="connsiteY4-2760" fmla="*/ 2107243 h 4731174"/>
                <a:gd name="connsiteX5-2761" fmla="*/ 838333 w 3523460"/>
                <a:gd name="connsiteY5-2762" fmla="*/ 2035682 h 4731174"/>
                <a:gd name="connsiteX6-2763" fmla="*/ 711112 w 3523460"/>
                <a:gd name="connsiteY6-2764" fmla="*/ 214833 h 4731174"/>
                <a:gd name="connsiteX7-2765" fmla="*/ 1235897 w 3523460"/>
                <a:gd name="connsiteY7-2766" fmla="*/ 1868704 h 4731174"/>
                <a:gd name="connsiteX8-2767" fmla="*/ 1339265 w 3523460"/>
                <a:gd name="connsiteY8-2768" fmla="*/ 1828947 h 4731174"/>
                <a:gd name="connsiteX9-2769" fmla="*/ 1458534 w 3523460"/>
                <a:gd name="connsiteY9-2770" fmla="*/ 148 h 4731174"/>
                <a:gd name="connsiteX10-2771" fmla="*/ 1705024 w 3523460"/>
                <a:gd name="connsiteY10-2772" fmla="*/ 1813044 h 4731174"/>
                <a:gd name="connsiteX11-2773" fmla="*/ 1816344 w 3523460"/>
                <a:gd name="connsiteY11-2774" fmla="*/ 1868705 h 4731174"/>
                <a:gd name="connsiteX12-2775" fmla="*/ 2492205 w 3523460"/>
                <a:gd name="connsiteY12-2776" fmla="*/ 334103 h 4731174"/>
                <a:gd name="connsiteX13-2777" fmla="*/ 2221860 w 3523460"/>
                <a:gd name="connsiteY13-2778" fmla="*/ 2011829 h 4731174"/>
                <a:gd name="connsiteX14-2779" fmla="*/ 2325227 w 3523460"/>
                <a:gd name="connsiteY14-2780" fmla="*/ 2711543 h 4731174"/>
                <a:gd name="connsiteX15-2781" fmla="*/ 2762549 w 3523460"/>
                <a:gd name="connsiteY15-2782" fmla="*/ 2266269 h 4731174"/>
                <a:gd name="connsiteX16-2783" fmla="*/ 3509971 w 3523460"/>
                <a:gd name="connsiteY16-2784" fmla="*/ 2162903 h 4731174"/>
                <a:gd name="connsiteX17-2785" fmla="*/ 2778451 w 3523460"/>
                <a:gd name="connsiteY17-2786" fmla="*/ 2942130 h 4731174"/>
                <a:gd name="connsiteX18-2787" fmla="*/ 2118493 w 3523460"/>
                <a:gd name="connsiteY18-2788" fmla="*/ 4007605 h 4731174"/>
                <a:gd name="connsiteX19-2789" fmla="*/ 2229811 w 3523460"/>
                <a:gd name="connsiteY19-2790" fmla="*/ 4731174 h 4731174"/>
                <a:gd name="connsiteX20-2791" fmla="*/ 830382 w 3523460"/>
                <a:gd name="connsiteY20-2792" fmla="*/ 4731174 h 4731174"/>
                <a:gd name="connsiteX0-2793" fmla="*/ 830382 w 3523460"/>
                <a:gd name="connsiteY0-2794" fmla="*/ 4731172 h 4731172"/>
                <a:gd name="connsiteX1-2795" fmla="*/ 870139 w 3523460"/>
                <a:gd name="connsiteY1-2796" fmla="*/ 4095069 h 4731172"/>
                <a:gd name="connsiteX2-2797" fmla="*/ 432816 w 3523460"/>
                <a:gd name="connsiteY2-2798" fmla="*/ 2274219 h 4731172"/>
                <a:gd name="connsiteX3-2799" fmla="*/ 75008 w 3523460"/>
                <a:gd name="connsiteY3-2800" fmla="*/ 970205 h 4731172"/>
                <a:gd name="connsiteX4-2801" fmla="*/ 750867 w 3523460"/>
                <a:gd name="connsiteY4-2802" fmla="*/ 2107241 h 4731172"/>
                <a:gd name="connsiteX5-2803" fmla="*/ 838333 w 3523460"/>
                <a:gd name="connsiteY5-2804" fmla="*/ 2035680 h 4731172"/>
                <a:gd name="connsiteX6-2805" fmla="*/ 711112 w 3523460"/>
                <a:gd name="connsiteY6-2806" fmla="*/ 214831 h 4731172"/>
                <a:gd name="connsiteX7-2807" fmla="*/ 1235897 w 3523460"/>
                <a:gd name="connsiteY7-2808" fmla="*/ 1868702 h 4731172"/>
                <a:gd name="connsiteX8-2809" fmla="*/ 1315411 w 3523460"/>
                <a:gd name="connsiteY8-2810" fmla="*/ 1852799 h 4731172"/>
                <a:gd name="connsiteX9-2811" fmla="*/ 1458534 w 3523460"/>
                <a:gd name="connsiteY9-2812" fmla="*/ 146 h 4731172"/>
                <a:gd name="connsiteX10-2813" fmla="*/ 1705024 w 3523460"/>
                <a:gd name="connsiteY10-2814" fmla="*/ 1813042 h 4731172"/>
                <a:gd name="connsiteX11-2815" fmla="*/ 1816344 w 3523460"/>
                <a:gd name="connsiteY11-2816" fmla="*/ 1868703 h 4731172"/>
                <a:gd name="connsiteX12-2817" fmla="*/ 2492205 w 3523460"/>
                <a:gd name="connsiteY12-2818" fmla="*/ 334101 h 4731172"/>
                <a:gd name="connsiteX13-2819" fmla="*/ 2221860 w 3523460"/>
                <a:gd name="connsiteY13-2820" fmla="*/ 2011827 h 4731172"/>
                <a:gd name="connsiteX14-2821" fmla="*/ 2325227 w 3523460"/>
                <a:gd name="connsiteY14-2822" fmla="*/ 2711541 h 4731172"/>
                <a:gd name="connsiteX15-2823" fmla="*/ 2762549 w 3523460"/>
                <a:gd name="connsiteY15-2824" fmla="*/ 2266267 h 4731172"/>
                <a:gd name="connsiteX16-2825" fmla="*/ 3509971 w 3523460"/>
                <a:gd name="connsiteY16-2826" fmla="*/ 2162901 h 4731172"/>
                <a:gd name="connsiteX17-2827" fmla="*/ 2778451 w 3523460"/>
                <a:gd name="connsiteY17-2828" fmla="*/ 2942128 h 4731172"/>
                <a:gd name="connsiteX18-2829" fmla="*/ 2118493 w 3523460"/>
                <a:gd name="connsiteY18-2830" fmla="*/ 4007603 h 4731172"/>
                <a:gd name="connsiteX19-2831" fmla="*/ 2229811 w 3523460"/>
                <a:gd name="connsiteY19-2832" fmla="*/ 4731172 h 4731172"/>
                <a:gd name="connsiteX20-2833" fmla="*/ 830382 w 3523460"/>
                <a:gd name="connsiteY20-2834" fmla="*/ 4731172 h 4731172"/>
                <a:gd name="connsiteX0-2835" fmla="*/ 830382 w 3523460"/>
                <a:gd name="connsiteY0-2836" fmla="*/ 4731172 h 4731172"/>
                <a:gd name="connsiteX1-2837" fmla="*/ 870139 w 3523460"/>
                <a:gd name="connsiteY1-2838" fmla="*/ 4095069 h 4731172"/>
                <a:gd name="connsiteX2-2839" fmla="*/ 432816 w 3523460"/>
                <a:gd name="connsiteY2-2840" fmla="*/ 2274219 h 4731172"/>
                <a:gd name="connsiteX3-2841" fmla="*/ 75008 w 3523460"/>
                <a:gd name="connsiteY3-2842" fmla="*/ 970205 h 4731172"/>
                <a:gd name="connsiteX4-2843" fmla="*/ 750867 w 3523460"/>
                <a:gd name="connsiteY4-2844" fmla="*/ 2107241 h 4731172"/>
                <a:gd name="connsiteX5-2845" fmla="*/ 838333 w 3523460"/>
                <a:gd name="connsiteY5-2846" fmla="*/ 2035680 h 4731172"/>
                <a:gd name="connsiteX6-2847" fmla="*/ 711112 w 3523460"/>
                <a:gd name="connsiteY6-2848" fmla="*/ 214831 h 4731172"/>
                <a:gd name="connsiteX7-2849" fmla="*/ 1235897 w 3523460"/>
                <a:gd name="connsiteY7-2850" fmla="*/ 1868702 h 4731172"/>
                <a:gd name="connsiteX8-2851" fmla="*/ 1315411 w 3523460"/>
                <a:gd name="connsiteY8-2852" fmla="*/ 1852799 h 4731172"/>
                <a:gd name="connsiteX9-2853" fmla="*/ 1458534 w 3523460"/>
                <a:gd name="connsiteY9-2854" fmla="*/ 146 h 4731172"/>
                <a:gd name="connsiteX10-2855" fmla="*/ 1728878 w 3523460"/>
                <a:gd name="connsiteY10-2856" fmla="*/ 1828945 h 4731172"/>
                <a:gd name="connsiteX11-2857" fmla="*/ 1816344 w 3523460"/>
                <a:gd name="connsiteY11-2858" fmla="*/ 1868703 h 4731172"/>
                <a:gd name="connsiteX12-2859" fmla="*/ 2492205 w 3523460"/>
                <a:gd name="connsiteY12-2860" fmla="*/ 334101 h 4731172"/>
                <a:gd name="connsiteX13-2861" fmla="*/ 2221860 w 3523460"/>
                <a:gd name="connsiteY13-2862" fmla="*/ 2011827 h 4731172"/>
                <a:gd name="connsiteX14-2863" fmla="*/ 2325227 w 3523460"/>
                <a:gd name="connsiteY14-2864" fmla="*/ 2711541 h 4731172"/>
                <a:gd name="connsiteX15-2865" fmla="*/ 2762549 w 3523460"/>
                <a:gd name="connsiteY15-2866" fmla="*/ 2266267 h 4731172"/>
                <a:gd name="connsiteX16-2867" fmla="*/ 3509971 w 3523460"/>
                <a:gd name="connsiteY16-2868" fmla="*/ 2162901 h 4731172"/>
                <a:gd name="connsiteX17-2869" fmla="*/ 2778451 w 3523460"/>
                <a:gd name="connsiteY17-2870" fmla="*/ 2942128 h 4731172"/>
                <a:gd name="connsiteX18-2871" fmla="*/ 2118493 w 3523460"/>
                <a:gd name="connsiteY18-2872" fmla="*/ 4007603 h 4731172"/>
                <a:gd name="connsiteX19-2873" fmla="*/ 2229811 w 3523460"/>
                <a:gd name="connsiteY19-2874" fmla="*/ 4731172 h 4731172"/>
                <a:gd name="connsiteX20-2875" fmla="*/ 830382 w 3523460"/>
                <a:gd name="connsiteY20-2876" fmla="*/ 4731172 h 4731172"/>
                <a:gd name="connsiteX0-2877" fmla="*/ 830382 w 3523460"/>
                <a:gd name="connsiteY0-2878" fmla="*/ 4731172 h 4731172"/>
                <a:gd name="connsiteX1-2879" fmla="*/ 870139 w 3523460"/>
                <a:gd name="connsiteY1-2880" fmla="*/ 4095069 h 4731172"/>
                <a:gd name="connsiteX2-2881" fmla="*/ 432816 w 3523460"/>
                <a:gd name="connsiteY2-2882" fmla="*/ 2274219 h 4731172"/>
                <a:gd name="connsiteX3-2883" fmla="*/ 75008 w 3523460"/>
                <a:gd name="connsiteY3-2884" fmla="*/ 970205 h 4731172"/>
                <a:gd name="connsiteX4-2885" fmla="*/ 750867 w 3523460"/>
                <a:gd name="connsiteY4-2886" fmla="*/ 2107241 h 4731172"/>
                <a:gd name="connsiteX5-2887" fmla="*/ 838333 w 3523460"/>
                <a:gd name="connsiteY5-2888" fmla="*/ 2035680 h 4731172"/>
                <a:gd name="connsiteX6-2889" fmla="*/ 711112 w 3523460"/>
                <a:gd name="connsiteY6-2890" fmla="*/ 214831 h 4731172"/>
                <a:gd name="connsiteX7-2891" fmla="*/ 1235897 w 3523460"/>
                <a:gd name="connsiteY7-2892" fmla="*/ 1868702 h 4731172"/>
                <a:gd name="connsiteX8-2893" fmla="*/ 1315411 w 3523460"/>
                <a:gd name="connsiteY8-2894" fmla="*/ 1852799 h 4731172"/>
                <a:gd name="connsiteX9-2895" fmla="*/ 1458534 w 3523460"/>
                <a:gd name="connsiteY9-2896" fmla="*/ 146 h 4731172"/>
                <a:gd name="connsiteX10-2897" fmla="*/ 1728878 w 3523460"/>
                <a:gd name="connsiteY10-2898" fmla="*/ 1828945 h 4731172"/>
                <a:gd name="connsiteX11-2899" fmla="*/ 1816344 w 3523460"/>
                <a:gd name="connsiteY11-2900" fmla="*/ 1868703 h 4731172"/>
                <a:gd name="connsiteX12-2901" fmla="*/ 2492205 w 3523460"/>
                <a:gd name="connsiteY12-2902" fmla="*/ 334101 h 4731172"/>
                <a:gd name="connsiteX13-2903" fmla="*/ 2221860 w 3523460"/>
                <a:gd name="connsiteY13-2904" fmla="*/ 2011827 h 4731172"/>
                <a:gd name="connsiteX14-2905" fmla="*/ 2325227 w 3523460"/>
                <a:gd name="connsiteY14-2906" fmla="*/ 2711541 h 4731172"/>
                <a:gd name="connsiteX15-2907" fmla="*/ 2762549 w 3523460"/>
                <a:gd name="connsiteY15-2908" fmla="*/ 2266267 h 4731172"/>
                <a:gd name="connsiteX16-2909" fmla="*/ 3509971 w 3523460"/>
                <a:gd name="connsiteY16-2910" fmla="*/ 2162901 h 4731172"/>
                <a:gd name="connsiteX17-2911" fmla="*/ 2778451 w 3523460"/>
                <a:gd name="connsiteY17-2912" fmla="*/ 2942128 h 4731172"/>
                <a:gd name="connsiteX18-2913" fmla="*/ 2118493 w 3523460"/>
                <a:gd name="connsiteY18-2914" fmla="*/ 4007603 h 4731172"/>
                <a:gd name="connsiteX19-2915" fmla="*/ 2229811 w 3523460"/>
                <a:gd name="connsiteY19-2916" fmla="*/ 4731172 h 4731172"/>
                <a:gd name="connsiteX20-2917" fmla="*/ 830382 w 3523460"/>
                <a:gd name="connsiteY20-2918" fmla="*/ 4731172 h 4731172"/>
                <a:gd name="connsiteX0-2919" fmla="*/ 830382 w 3523460"/>
                <a:gd name="connsiteY0-2920" fmla="*/ 4731063 h 4731063"/>
                <a:gd name="connsiteX1-2921" fmla="*/ 870139 w 3523460"/>
                <a:gd name="connsiteY1-2922" fmla="*/ 4094960 h 4731063"/>
                <a:gd name="connsiteX2-2923" fmla="*/ 432816 w 3523460"/>
                <a:gd name="connsiteY2-2924" fmla="*/ 2274110 h 4731063"/>
                <a:gd name="connsiteX3-2925" fmla="*/ 75008 w 3523460"/>
                <a:gd name="connsiteY3-2926" fmla="*/ 970096 h 4731063"/>
                <a:gd name="connsiteX4-2927" fmla="*/ 750867 w 3523460"/>
                <a:gd name="connsiteY4-2928" fmla="*/ 2107132 h 4731063"/>
                <a:gd name="connsiteX5-2929" fmla="*/ 838333 w 3523460"/>
                <a:gd name="connsiteY5-2930" fmla="*/ 2035571 h 4731063"/>
                <a:gd name="connsiteX6-2931" fmla="*/ 711112 w 3523460"/>
                <a:gd name="connsiteY6-2932" fmla="*/ 214722 h 4731063"/>
                <a:gd name="connsiteX7-2933" fmla="*/ 1235897 w 3523460"/>
                <a:gd name="connsiteY7-2934" fmla="*/ 1868593 h 4731063"/>
                <a:gd name="connsiteX8-2935" fmla="*/ 1315411 w 3523460"/>
                <a:gd name="connsiteY8-2936" fmla="*/ 1852690 h 4731063"/>
                <a:gd name="connsiteX9-2937" fmla="*/ 1458534 w 3523460"/>
                <a:gd name="connsiteY9-2938" fmla="*/ 37 h 4731063"/>
                <a:gd name="connsiteX10-2939" fmla="*/ 1728878 w 3523460"/>
                <a:gd name="connsiteY10-2940" fmla="*/ 1828836 h 4731063"/>
                <a:gd name="connsiteX11-2941" fmla="*/ 1816344 w 3523460"/>
                <a:gd name="connsiteY11-2942" fmla="*/ 1868594 h 4731063"/>
                <a:gd name="connsiteX12-2943" fmla="*/ 2492205 w 3523460"/>
                <a:gd name="connsiteY12-2944" fmla="*/ 333992 h 4731063"/>
                <a:gd name="connsiteX13-2945" fmla="*/ 2221860 w 3523460"/>
                <a:gd name="connsiteY13-2946" fmla="*/ 2011718 h 4731063"/>
                <a:gd name="connsiteX14-2947" fmla="*/ 2325227 w 3523460"/>
                <a:gd name="connsiteY14-2948" fmla="*/ 2711432 h 4731063"/>
                <a:gd name="connsiteX15-2949" fmla="*/ 2762549 w 3523460"/>
                <a:gd name="connsiteY15-2950" fmla="*/ 2266158 h 4731063"/>
                <a:gd name="connsiteX16-2951" fmla="*/ 3509971 w 3523460"/>
                <a:gd name="connsiteY16-2952" fmla="*/ 2162792 h 4731063"/>
                <a:gd name="connsiteX17-2953" fmla="*/ 2778451 w 3523460"/>
                <a:gd name="connsiteY17-2954" fmla="*/ 2942019 h 4731063"/>
                <a:gd name="connsiteX18-2955" fmla="*/ 2118493 w 3523460"/>
                <a:gd name="connsiteY18-2956" fmla="*/ 4007494 h 4731063"/>
                <a:gd name="connsiteX19-2957" fmla="*/ 2229811 w 3523460"/>
                <a:gd name="connsiteY19-2958" fmla="*/ 4731063 h 4731063"/>
                <a:gd name="connsiteX20-2959" fmla="*/ 830382 w 3523460"/>
                <a:gd name="connsiteY20-2960" fmla="*/ 4731063 h 4731063"/>
                <a:gd name="connsiteX0-2961" fmla="*/ 830382 w 3523460"/>
                <a:gd name="connsiteY0-2962" fmla="*/ 4731063 h 4731063"/>
                <a:gd name="connsiteX1-2963" fmla="*/ 870139 w 3523460"/>
                <a:gd name="connsiteY1-2964" fmla="*/ 4094960 h 4731063"/>
                <a:gd name="connsiteX2-2965" fmla="*/ 432816 w 3523460"/>
                <a:gd name="connsiteY2-2966" fmla="*/ 2274110 h 4731063"/>
                <a:gd name="connsiteX3-2967" fmla="*/ 75008 w 3523460"/>
                <a:gd name="connsiteY3-2968" fmla="*/ 970096 h 4731063"/>
                <a:gd name="connsiteX4-2969" fmla="*/ 750867 w 3523460"/>
                <a:gd name="connsiteY4-2970" fmla="*/ 2107132 h 4731063"/>
                <a:gd name="connsiteX5-2971" fmla="*/ 838333 w 3523460"/>
                <a:gd name="connsiteY5-2972" fmla="*/ 2035571 h 4731063"/>
                <a:gd name="connsiteX6-2973" fmla="*/ 711112 w 3523460"/>
                <a:gd name="connsiteY6-2974" fmla="*/ 214722 h 4731063"/>
                <a:gd name="connsiteX7-2975" fmla="*/ 1235897 w 3523460"/>
                <a:gd name="connsiteY7-2976" fmla="*/ 1868593 h 4731063"/>
                <a:gd name="connsiteX8-2977" fmla="*/ 1315411 w 3523460"/>
                <a:gd name="connsiteY8-2978" fmla="*/ 1852690 h 4731063"/>
                <a:gd name="connsiteX9-2979" fmla="*/ 1458534 w 3523460"/>
                <a:gd name="connsiteY9-2980" fmla="*/ 37 h 4731063"/>
                <a:gd name="connsiteX10-2981" fmla="*/ 1728878 w 3523460"/>
                <a:gd name="connsiteY10-2982" fmla="*/ 1828836 h 4731063"/>
                <a:gd name="connsiteX11-2983" fmla="*/ 1816344 w 3523460"/>
                <a:gd name="connsiteY11-2984" fmla="*/ 1868594 h 4731063"/>
                <a:gd name="connsiteX12-2985" fmla="*/ 2492205 w 3523460"/>
                <a:gd name="connsiteY12-2986" fmla="*/ 333992 h 4731063"/>
                <a:gd name="connsiteX13-2987" fmla="*/ 2221860 w 3523460"/>
                <a:gd name="connsiteY13-2988" fmla="*/ 2011718 h 4731063"/>
                <a:gd name="connsiteX14-2989" fmla="*/ 2325227 w 3523460"/>
                <a:gd name="connsiteY14-2990" fmla="*/ 2711432 h 4731063"/>
                <a:gd name="connsiteX15-2991" fmla="*/ 2762549 w 3523460"/>
                <a:gd name="connsiteY15-2992" fmla="*/ 2266158 h 4731063"/>
                <a:gd name="connsiteX16-2993" fmla="*/ 3509971 w 3523460"/>
                <a:gd name="connsiteY16-2994" fmla="*/ 2162792 h 4731063"/>
                <a:gd name="connsiteX17-2995" fmla="*/ 2778451 w 3523460"/>
                <a:gd name="connsiteY17-2996" fmla="*/ 2942019 h 4731063"/>
                <a:gd name="connsiteX18-2997" fmla="*/ 2118493 w 3523460"/>
                <a:gd name="connsiteY18-2998" fmla="*/ 4007494 h 4731063"/>
                <a:gd name="connsiteX19-2999" fmla="*/ 2229811 w 3523460"/>
                <a:gd name="connsiteY19-3000" fmla="*/ 4731063 h 4731063"/>
                <a:gd name="connsiteX20-3001" fmla="*/ 830382 w 3523460"/>
                <a:gd name="connsiteY20-3002" fmla="*/ 4731063 h 4731063"/>
                <a:gd name="connsiteX0-3003" fmla="*/ 830382 w 3523460"/>
                <a:gd name="connsiteY0-3004" fmla="*/ 4731063 h 4731063"/>
                <a:gd name="connsiteX1-3005" fmla="*/ 870139 w 3523460"/>
                <a:gd name="connsiteY1-3006" fmla="*/ 4094960 h 4731063"/>
                <a:gd name="connsiteX2-3007" fmla="*/ 432816 w 3523460"/>
                <a:gd name="connsiteY2-3008" fmla="*/ 2274110 h 4731063"/>
                <a:gd name="connsiteX3-3009" fmla="*/ 75008 w 3523460"/>
                <a:gd name="connsiteY3-3010" fmla="*/ 970096 h 4731063"/>
                <a:gd name="connsiteX4-3011" fmla="*/ 750867 w 3523460"/>
                <a:gd name="connsiteY4-3012" fmla="*/ 2107132 h 4731063"/>
                <a:gd name="connsiteX5-3013" fmla="*/ 838333 w 3523460"/>
                <a:gd name="connsiteY5-3014" fmla="*/ 2035571 h 4731063"/>
                <a:gd name="connsiteX6-3015" fmla="*/ 711112 w 3523460"/>
                <a:gd name="connsiteY6-3016" fmla="*/ 214722 h 4731063"/>
                <a:gd name="connsiteX7-3017" fmla="*/ 1235897 w 3523460"/>
                <a:gd name="connsiteY7-3018" fmla="*/ 1868593 h 4731063"/>
                <a:gd name="connsiteX8-3019" fmla="*/ 1315411 w 3523460"/>
                <a:gd name="connsiteY8-3020" fmla="*/ 1852690 h 4731063"/>
                <a:gd name="connsiteX9-3021" fmla="*/ 1458534 w 3523460"/>
                <a:gd name="connsiteY9-3022" fmla="*/ 37 h 4731063"/>
                <a:gd name="connsiteX10-3023" fmla="*/ 1728878 w 3523460"/>
                <a:gd name="connsiteY10-3024" fmla="*/ 1828836 h 4731063"/>
                <a:gd name="connsiteX11-3025" fmla="*/ 1816344 w 3523460"/>
                <a:gd name="connsiteY11-3026" fmla="*/ 1868594 h 4731063"/>
                <a:gd name="connsiteX12-3027" fmla="*/ 2492205 w 3523460"/>
                <a:gd name="connsiteY12-3028" fmla="*/ 333992 h 4731063"/>
                <a:gd name="connsiteX13-3029" fmla="*/ 2221860 w 3523460"/>
                <a:gd name="connsiteY13-3030" fmla="*/ 2011718 h 4731063"/>
                <a:gd name="connsiteX14-3031" fmla="*/ 2325227 w 3523460"/>
                <a:gd name="connsiteY14-3032" fmla="*/ 2711432 h 4731063"/>
                <a:gd name="connsiteX15-3033" fmla="*/ 2762549 w 3523460"/>
                <a:gd name="connsiteY15-3034" fmla="*/ 2266158 h 4731063"/>
                <a:gd name="connsiteX16-3035" fmla="*/ 3509971 w 3523460"/>
                <a:gd name="connsiteY16-3036" fmla="*/ 2162792 h 4731063"/>
                <a:gd name="connsiteX17-3037" fmla="*/ 2778451 w 3523460"/>
                <a:gd name="connsiteY17-3038" fmla="*/ 2942019 h 4731063"/>
                <a:gd name="connsiteX18-3039" fmla="*/ 2118493 w 3523460"/>
                <a:gd name="connsiteY18-3040" fmla="*/ 4007494 h 4731063"/>
                <a:gd name="connsiteX19-3041" fmla="*/ 2229811 w 3523460"/>
                <a:gd name="connsiteY19-3042" fmla="*/ 4731063 h 4731063"/>
                <a:gd name="connsiteX20-3043" fmla="*/ 830382 w 3523460"/>
                <a:gd name="connsiteY20-3044" fmla="*/ 4731063 h 4731063"/>
                <a:gd name="connsiteX0-3045" fmla="*/ 830382 w 3523460"/>
                <a:gd name="connsiteY0-3046" fmla="*/ 4731063 h 4731063"/>
                <a:gd name="connsiteX1-3047" fmla="*/ 870139 w 3523460"/>
                <a:gd name="connsiteY1-3048" fmla="*/ 4094960 h 4731063"/>
                <a:gd name="connsiteX2-3049" fmla="*/ 432816 w 3523460"/>
                <a:gd name="connsiteY2-3050" fmla="*/ 2274110 h 4731063"/>
                <a:gd name="connsiteX3-3051" fmla="*/ 75008 w 3523460"/>
                <a:gd name="connsiteY3-3052" fmla="*/ 970096 h 4731063"/>
                <a:gd name="connsiteX4-3053" fmla="*/ 750867 w 3523460"/>
                <a:gd name="connsiteY4-3054" fmla="*/ 2107132 h 4731063"/>
                <a:gd name="connsiteX5-3055" fmla="*/ 838333 w 3523460"/>
                <a:gd name="connsiteY5-3056" fmla="*/ 2035571 h 4731063"/>
                <a:gd name="connsiteX6-3057" fmla="*/ 711112 w 3523460"/>
                <a:gd name="connsiteY6-3058" fmla="*/ 214722 h 4731063"/>
                <a:gd name="connsiteX7-3059" fmla="*/ 1235897 w 3523460"/>
                <a:gd name="connsiteY7-3060" fmla="*/ 1868593 h 4731063"/>
                <a:gd name="connsiteX8-3061" fmla="*/ 1315411 w 3523460"/>
                <a:gd name="connsiteY8-3062" fmla="*/ 1852690 h 4731063"/>
                <a:gd name="connsiteX9-3063" fmla="*/ 1458534 w 3523460"/>
                <a:gd name="connsiteY9-3064" fmla="*/ 37 h 4731063"/>
                <a:gd name="connsiteX10-3065" fmla="*/ 1728878 w 3523460"/>
                <a:gd name="connsiteY10-3066" fmla="*/ 1828836 h 4731063"/>
                <a:gd name="connsiteX11-3067" fmla="*/ 1816344 w 3523460"/>
                <a:gd name="connsiteY11-3068" fmla="*/ 1868594 h 4731063"/>
                <a:gd name="connsiteX12-3069" fmla="*/ 2492205 w 3523460"/>
                <a:gd name="connsiteY12-3070" fmla="*/ 333992 h 4731063"/>
                <a:gd name="connsiteX13-3071" fmla="*/ 2221860 w 3523460"/>
                <a:gd name="connsiteY13-3072" fmla="*/ 2011718 h 4731063"/>
                <a:gd name="connsiteX14-3073" fmla="*/ 2325227 w 3523460"/>
                <a:gd name="connsiteY14-3074" fmla="*/ 2711432 h 4731063"/>
                <a:gd name="connsiteX15-3075" fmla="*/ 2762549 w 3523460"/>
                <a:gd name="connsiteY15-3076" fmla="*/ 2266158 h 4731063"/>
                <a:gd name="connsiteX16-3077" fmla="*/ 3509971 w 3523460"/>
                <a:gd name="connsiteY16-3078" fmla="*/ 2162792 h 4731063"/>
                <a:gd name="connsiteX17-3079" fmla="*/ 2778451 w 3523460"/>
                <a:gd name="connsiteY17-3080" fmla="*/ 2942019 h 4731063"/>
                <a:gd name="connsiteX18-3081" fmla="*/ 2118493 w 3523460"/>
                <a:gd name="connsiteY18-3082" fmla="*/ 4007494 h 4731063"/>
                <a:gd name="connsiteX19-3083" fmla="*/ 2229811 w 3523460"/>
                <a:gd name="connsiteY19-3084" fmla="*/ 4731063 h 4731063"/>
                <a:gd name="connsiteX20-3085" fmla="*/ 830382 w 3523460"/>
                <a:gd name="connsiteY20-3086" fmla="*/ 4731063 h 4731063"/>
                <a:gd name="connsiteX0-3087" fmla="*/ 727477 w 3523460"/>
                <a:gd name="connsiteY0-3088" fmla="*/ 5951236 h 5951236"/>
                <a:gd name="connsiteX1-3089" fmla="*/ 870139 w 3523460"/>
                <a:gd name="connsiteY1-3090" fmla="*/ 4094960 h 5951236"/>
                <a:gd name="connsiteX2-3091" fmla="*/ 432816 w 3523460"/>
                <a:gd name="connsiteY2-3092" fmla="*/ 2274110 h 5951236"/>
                <a:gd name="connsiteX3-3093" fmla="*/ 75008 w 3523460"/>
                <a:gd name="connsiteY3-3094" fmla="*/ 970096 h 5951236"/>
                <a:gd name="connsiteX4-3095" fmla="*/ 750867 w 3523460"/>
                <a:gd name="connsiteY4-3096" fmla="*/ 2107132 h 5951236"/>
                <a:gd name="connsiteX5-3097" fmla="*/ 838333 w 3523460"/>
                <a:gd name="connsiteY5-3098" fmla="*/ 2035571 h 5951236"/>
                <a:gd name="connsiteX6-3099" fmla="*/ 711112 w 3523460"/>
                <a:gd name="connsiteY6-3100" fmla="*/ 214722 h 5951236"/>
                <a:gd name="connsiteX7-3101" fmla="*/ 1235897 w 3523460"/>
                <a:gd name="connsiteY7-3102" fmla="*/ 1868593 h 5951236"/>
                <a:gd name="connsiteX8-3103" fmla="*/ 1315411 w 3523460"/>
                <a:gd name="connsiteY8-3104" fmla="*/ 1852690 h 5951236"/>
                <a:gd name="connsiteX9-3105" fmla="*/ 1458534 w 3523460"/>
                <a:gd name="connsiteY9-3106" fmla="*/ 37 h 5951236"/>
                <a:gd name="connsiteX10-3107" fmla="*/ 1728878 w 3523460"/>
                <a:gd name="connsiteY10-3108" fmla="*/ 1828836 h 5951236"/>
                <a:gd name="connsiteX11-3109" fmla="*/ 1816344 w 3523460"/>
                <a:gd name="connsiteY11-3110" fmla="*/ 1868594 h 5951236"/>
                <a:gd name="connsiteX12-3111" fmla="*/ 2492205 w 3523460"/>
                <a:gd name="connsiteY12-3112" fmla="*/ 333992 h 5951236"/>
                <a:gd name="connsiteX13-3113" fmla="*/ 2221860 w 3523460"/>
                <a:gd name="connsiteY13-3114" fmla="*/ 2011718 h 5951236"/>
                <a:gd name="connsiteX14-3115" fmla="*/ 2325227 w 3523460"/>
                <a:gd name="connsiteY14-3116" fmla="*/ 2711432 h 5951236"/>
                <a:gd name="connsiteX15-3117" fmla="*/ 2762549 w 3523460"/>
                <a:gd name="connsiteY15-3118" fmla="*/ 2266158 h 5951236"/>
                <a:gd name="connsiteX16-3119" fmla="*/ 3509971 w 3523460"/>
                <a:gd name="connsiteY16-3120" fmla="*/ 2162792 h 5951236"/>
                <a:gd name="connsiteX17-3121" fmla="*/ 2778451 w 3523460"/>
                <a:gd name="connsiteY17-3122" fmla="*/ 2942019 h 5951236"/>
                <a:gd name="connsiteX18-3123" fmla="*/ 2118493 w 3523460"/>
                <a:gd name="connsiteY18-3124" fmla="*/ 4007494 h 5951236"/>
                <a:gd name="connsiteX19-3125" fmla="*/ 2229811 w 3523460"/>
                <a:gd name="connsiteY19-3126" fmla="*/ 4731063 h 5951236"/>
                <a:gd name="connsiteX20-3127" fmla="*/ 727477 w 3523460"/>
                <a:gd name="connsiteY20-3128" fmla="*/ 5951236 h 5951236"/>
                <a:gd name="connsiteX0-3129" fmla="*/ 727477 w 3523460"/>
                <a:gd name="connsiteY0-3130" fmla="*/ 5951236 h 5980637"/>
                <a:gd name="connsiteX1-3131" fmla="*/ 870139 w 3523460"/>
                <a:gd name="connsiteY1-3132" fmla="*/ 4094960 h 5980637"/>
                <a:gd name="connsiteX2-3133" fmla="*/ 432816 w 3523460"/>
                <a:gd name="connsiteY2-3134" fmla="*/ 2274110 h 5980637"/>
                <a:gd name="connsiteX3-3135" fmla="*/ 75008 w 3523460"/>
                <a:gd name="connsiteY3-3136" fmla="*/ 970096 h 5980637"/>
                <a:gd name="connsiteX4-3137" fmla="*/ 750867 w 3523460"/>
                <a:gd name="connsiteY4-3138" fmla="*/ 2107132 h 5980637"/>
                <a:gd name="connsiteX5-3139" fmla="*/ 838333 w 3523460"/>
                <a:gd name="connsiteY5-3140" fmla="*/ 2035571 h 5980637"/>
                <a:gd name="connsiteX6-3141" fmla="*/ 711112 w 3523460"/>
                <a:gd name="connsiteY6-3142" fmla="*/ 214722 h 5980637"/>
                <a:gd name="connsiteX7-3143" fmla="*/ 1235897 w 3523460"/>
                <a:gd name="connsiteY7-3144" fmla="*/ 1868593 h 5980637"/>
                <a:gd name="connsiteX8-3145" fmla="*/ 1315411 w 3523460"/>
                <a:gd name="connsiteY8-3146" fmla="*/ 1852690 h 5980637"/>
                <a:gd name="connsiteX9-3147" fmla="*/ 1458534 w 3523460"/>
                <a:gd name="connsiteY9-3148" fmla="*/ 37 h 5980637"/>
                <a:gd name="connsiteX10-3149" fmla="*/ 1728878 w 3523460"/>
                <a:gd name="connsiteY10-3150" fmla="*/ 1828836 h 5980637"/>
                <a:gd name="connsiteX11-3151" fmla="*/ 1816344 w 3523460"/>
                <a:gd name="connsiteY11-3152" fmla="*/ 1868594 h 5980637"/>
                <a:gd name="connsiteX12-3153" fmla="*/ 2492205 w 3523460"/>
                <a:gd name="connsiteY12-3154" fmla="*/ 333992 h 5980637"/>
                <a:gd name="connsiteX13-3155" fmla="*/ 2221860 w 3523460"/>
                <a:gd name="connsiteY13-3156" fmla="*/ 2011718 h 5980637"/>
                <a:gd name="connsiteX14-3157" fmla="*/ 2325227 w 3523460"/>
                <a:gd name="connsiteY14-3158" fmla="*/ 2711432 h 5980637"/>
                <a:gd name="connsiteX15-3159" fmla="*/ 2762549 w 3523460"/>
                <a:gd name="connsiteY15-3160" fmla="*/ 2266158 h 5980637"/>
                <a:gd name="connsiteX16-3161" fmla="*/ 3509971 w 3523460"/>
                <a:gd name="connsiteY16-3162" fmla="*/ 2162792 h 5980637"/>
                <a:gd name="connsiteX17-3163" fmla="*/ 2778451 w 3523460"/>
                <a:gd name="connsiteY17-3164" fmla="*/ 2942019 h 5980637"/>
                <a:gd name="connsiteX18-3165" fmla="*/ 2118493 w 3523460"/>
                <a:gd name="connsiteY18-3166" fmla="*/ 4007494 h 5980637"/>
                <a:gd name="connsiteX19-3167" fmla="*/ 2303315 w 3523460"/>
                <a:gd name="connsiteY19-3168" fmla="*/ 5980637 h 5980637"/>
                <a:gd name="connsiteX20-3169" fmla="*/ 727477 w 3523460"/>
                <a:gd name="connsiteY20-3170" fmla="*/ 5951236 h 5980637"/>
                <a:gd name="connsiteX0-3171" fmla="*/ 948466 w 3523460"/>
                <a:gd name="connsiteY0-3172" fmla="*/ 4470606 h 5980637"/>
                <a:gd name="connsiteX1-3173" fmla="*/ 870139 w 3523460"/>
                <a:gd name="connsiteY1-3174" fmla="*/ 4094960 h 5980637"/>
                <a:gd name="connsiteX2-3175" fmla="*/ 432816 w 3523460"/>
                <a:gd name="connsiteY2-3176" fmla="*/ 2274110 h 5980637"/>
                <a:gd name="connsiteX3-3177" fmla="*/ 75008 w 3523460"/>
                <a:gd name="connsiteY3-3178" fmla="*/ 970096 h 5980637"/>
                <a:gd name="connsiteX4-3179" fmla="*/ 750867 w 3523460"/>
                <a:gd name="connsiteY4-3180" fmla="*/ 2107132 h 5980637"/>
                <a:gd name="connsiteX5-3181" fmla="*/ 838333 w 3523460"/>
                <a:gd name="connsiteY5-3182" fmla="*/ 2035571 h 5980637"/>
                <a:gd name="connsiteX6-3183" fmla="*/ 711112 w 3523460"/>
                <a:gd name="connsiteY6-3184" fmla="*/ 214722 h 5980637"/>
                <a:gd name="connsiteX7-3185" fmla="*/ 1235897 w 3523460"/>
                <a:gd name="connsiteY7-3186" fmla="*/ 1868593 h 5980637"/>
                <a:gd name="connsiteX8-3187" fmla="*/ 1315411 w 3523460"/>
                <a:gd name="connsiteY8-3188" fmla="*/ 1852690 h 5980637"/>
                <a:gd name="connsiteX9-3189" fmla="*/ 1458534 w 3523460"/>
                <a:gd name="connsiteY9-3190" fmla="*/ 37 h 5980637"/>
                <a:gd name="connsiteX10-3191" fmla="*/ 1728878 w 3523460"/>
                <a:gd name="connsiteY10-3192" fmla="*/ 1828836 h 5980637"/>
                <a:gd name="connsiteX11-3193" fmla="*/ 1816344 w 3523460"/>
                <a:gd name="connsiteY11-3194" fmla="*/ 1868594 h 5980637"/>
                <a:gd name="connsiteX12-3195" fmla="*/ 2492205 w 3523460"/>
                <a:gd name="connsiteY12-3196" fmla="*/ 333992 h 5980637"/>
                <a:gd name="connsiteX13-3197" fmla="*/ 2221860 w 3523460"/>
                <a:gd name="connsiteY13-3198" fmla="*/ 2011718 h 5980637"/>
                <a:gd name="connsiteX14-3199" fmla="*/ 2325227 w 3523460"/>
                <a:gd name="connsiteY14-3200" fmla="*/ 2711432 h 5980637"/>
                <a:gd name="connsiteX15-3201" fmla="*/ 2762549 w 3523460"/>
                <a:gd name="connsiteY15-3202" fmla="*/ 2266158 h 5980637"/>
                <a:gd name="connsiteX16-3203" fmla="*/ 3509971 w 3523460"/>
                <a:gd name="connsiteY16-3204" fmla="*/ 2162792 h 5980637"/>
                <a:gd name="connsiteX17-3205" fmla="*/ 2778451 w 3523460"/>
                <a:gd name="connsiteY17-3206" fmla="*/ 2942019 h 5980637"/>
                <a:gd name="connsiteX18-3207" fmla="*/ 2118493 w 3523460"/>
                <a:gd name="connsiteY18-3208" fmla="*/ 4007494 h 5980637"/>
                <a:gd name="connsiteX19-3209" fmla="*/ 2303315 w 3523460"/>
                <a:gd name="connsiteY19-3210" fmla="*/ 5980637 h 5980637"/>
                <a:gd name="connsiteX20-3211" fmla="*/ 948466 w 3523460"/>
                <a:gd name="connsiteY20-3212" fmla="*/ 4470606 h 5980637"/>
                <a:gd name="connsiteX0-3213" fmla="*/ 948466 w 3523460"/>
                <a:gd name="connsiteY0-3214" fmla="*/ 4470606 h 4522103"/>
                <a:gd name="connsiteX1-3215" fmla="*/ 870139 w 3523460"/>
                <a:gd name="connsiteY1-3216" fmla="*/ 4094960 h 4522103"/>
                <a:gd name="connsiteX2-3217" fmla="*/ 432816 w 3523460"/>
                <a:gd name="connsiteY2-3218" fmla="*/ 2274110 h 4522103"/>
                <a:gd name="connsiteX3-3219" fmla="*/ 75008 w 3523460"/>
                <a:gd name="connsiteY3-3220" fmla="*/ 970096 h 4522103"/>
                <a:gd name="connsiteX4-3221" fmla="*/ 750867 w 3523460"/>
                <a:gd name="connsiteY4-3222" fmla="*/ 2107132 h 4522103"/>
                <a:gd name="connsiteX5-3223" fmla="*/ 838333 w 3523460"/>
                <a:gd name="connsiteY5-3224" fmla="*/ 2035571 h 4522103"/>
                <a:gd name="connsiteX6-3225" fmla="*/ 711112 w 3523460"/>
                <a:gd name="connsiteY6-3226" fmla="*/ 214722 h 4522103"/>
                <a:gd name="connsiteX7-3227" fmla="*/ 1235897 w 3523460"/>
                <a:gd name="connsiteY7-3228" fmla="*/ 1868593 h 4522103"/>
                <a:gd name="connsiteX8-3229" fmla="*/ 1315411 w 3523460"/>
                <a:gd name="connsiteY8-3230" fmla="*/ 1852690 h 4522103"/>
                <a:gd name="connsiteX9-3231" fmla="*/ 1458534 w 3523460"/>
                <a:gd name="connsiteY9-3232" fmla="*/ 37 h 4522103"/>
                <a:gd name="connsiteX10-3233" fmla="*/ 1728878 w 3523460"/>
                <a:gd name="connsiteY10-3234" fmla="*/ 1828836 h 4522103"/>
                <a:gd name="connsiteX11-3235" fmla="*/ 1816344 w 3523460"/>
                <a:gd name="connsiteY11-3236" fmla="*/ 1868594 h 4522103"/>
                <a:gd name="connsiteX12-3237" fmla="*/ 2492205 w 3523460"/>
                <a:gd name="connsiteY12-3238" fmla="*/ 333992 h 4522103"/>
                <a:gd name="connsiteX13-3239" fmla="*/ 2221860 w 3523460"/>
                <a:gd name="connsiteY13-3240" fmla="*/ 2011718 h 4522103"/>
                <a:gd name="connsiteX14-3241" fmla="*/ 2325227 w 3523460"/>
                <a:gd name="connsiteY14-3242" fmla="*/ 2711432 h 4522103"/>
                <a:gd name="connsiteX15-3243" fmla="*/ 2762549 w 3523460"/>
                <a:gd name="connsiteY15-3244" fmla="*/ 2266158 h 4522103"/>
                <a:gd name="connsiteX16-3245" fmla="*/ 3509971 w 3523460"/>
                <a:gd name="connsiteY16-3246" fmla="*/ 2162792 h 4522103"/>
                <a:gd name="connsiteX17-3247" fmla="*/ 2778451 w 3523460"/>
                <a:gd name="connsiteY17-3248" fmla="*/ 2942019 h 4522103"/>
                <a:gd name="connsiteX18-3249" fmla="*/ 2118493 w 3523460"/>
                <a:gd name="connsiteY18-3250" fmla="*/ 4007494 h 4522103"/>
                <a:gd name="connsiteX19-3251" fmla="*/ 2126522 w 3523460"/>
                <a:gd name="connsiteY19-3252" fmla="*/ 4522103 h 4522103"/>
                <a:gd name="connsiteX20-3253" fmla="*/ 948466 w 3523460"/>
                <a:gd name="connsiteY20-3254" fmla="*/ 4470606 h 4522103"/>
                <a:gd name="connsiteX0-3255" fmla="*/ 948466 w 3523460"/>
                <a:gd name="connsiteY0-3256" fmla="*/ 4470606 h 4522103"/>
                <a:gd name="connsiteX1-3257" fmla="*/ 870139 w 3523460"/>
                <a:gd name="connsiteY1-3258" fmla="*/ 4094960 h 4522103"/>
                <a:gd name="connsiteX2-3259" fmla="*/ 432816 w 3523460"/>
                <a:gd name="connsiteY2-3260" fmla="*/ 2274110 h 4522103"/>
                <a:gd name="connsiteX3-3261" fmla="*/ 75008 w 3523460"/>
                <a:gd name="connsiteY3-3262" fmla="*/ 970096 h 4522103"/>
                <a:gd name="connsiteX4-3263" fmla="*/ 750867 w 3523460"/>
                <a:gd name="connsiteY4-3264" fmla="*/ 2107132 h 4522103"/>
                <a:gd name="connsiteX5-3265" fmla="*/ 838333 w 3523460"/>
                <a:gd name="connsiteY5-3266" fmla="*/ 2035571 h 4522103"/>
                <a:gd name="connsiteX6-3267" fmla="*/ 711112 w 3523460"/>
                <a:gd name="connsiteY6-3268" fmla="*/ 214722 h 4522103"/>
                <a:gd name="connsiteX7-3269" fmla="*/ 1235897 w 3523460"/>
                <a:gd name="connsiteY7-3270" fmla="*/ 1868593 h 4522103"/>
                <a:gd name="connsiteX8-3271" fmla="*/ 1315411 w 3523460"/>
                <a:gd name="connsiteY8-3272" fmla="*/ 1852690 h 4522103"/>
                <a:gd name="connsiteX9-3273" fmla="*/ 1458534 w 3523460"/>
                <a:gd name="connsiteY9-3274" fmla="*/ 37 h 4522103"/>
                <a:gd name="connsiteX10-3275" fmla="*/ 1728878 w 3523460"/>
                <a:gd name="connsiteY10-3276" fmla="*/ 1828836 h 4522103"/>
                <a:gd name="connsiteX11-3277" fmla="*/ 1816344 w 3523460"/>
                <a:gd name="connsiteY11-3278" fmla="*/ 1868594 h 4522103"/>
                <a:gd name="connsiteX12-3279" fmla="*/ 2492205 w 3523460"/>
                <a:gd name="connsiteY12-3280" fmla="*/ 333992 h 4522103"/>
                <a:gd name="connsiteX13-3281" fmla="*/ 2221860 w 3523460"/>
                <a:gd name="connsiteY13-3282" fmla="*/ 2011718 h 4522103"/>
                <a:gd name="connsiteX14-3283" fmla="*/ 2325227 w 3523460"/>
                <a:gd name="connsiteY14-3284" fmla="*/ 2711432 h 4522103"/>
                <a:gd name="connsiteX15-3285" fmla="*/ 2762549 w 3523460"/>
                <a:gd name="connsiteY15-3286" fmla="*/ 2266158 h 4522103"/>
                <a:gd name="connsiteX16-3287" fmla="*/ 3509971 w 3523460"/>
                <a:gd name="connsiteY16-3288" fmla="*/ 2162792 h 4522103"/>
                <a:gd name="connsiteX17-3289" fmla="*/ 2778451 w 3523460"/>
                <a:gd name="connsiteY17-3290" fmla="*/ 2942019 h 4522103"/>
                <a:gd name="connsiteX18-3291" fmla="*/ 2118493 w 3523460"/>
                <a:gd name="connsiteY18-3292" fmla="*/ 4007494 h 4522103"/>
                <a:gd name="connsiteX19-3293" fmla="*/ 2126522 w 3523460"/>
                <a:gd name="connsiteY19-3294" fmla="*/ 4522103 h 4522103"/>
                <a:gd name="connsiteX20-3295" fmla="*/ 948466 w 3523460"/>
                <a:gd name="connsiteY20-3296" fmla="*/ 4470606 h 4522103"/>
                <a:gd name="connsiteX0-3297" fmla="*/ 948466 w 3523460"/>
                <a:gd name="connsiteY0-3298" fmla="*/ 4470606 h 4522103"/>
                <a:gd name="connsiteX1-3299" fmla="*/ 870139 w 3523460"/>
                <a:gd name="connsiteY1-3300" fmla="*/ 4094960 h 4522103"/>
                <a:gd name="connsiteX2-3301" fmla="*/ 432816 w 3523460"/>
                <a:gd name="connsiteY2-3302" fmla="*/ 2274110 h 4522103"/>
                <a:gd name="connsiteX3-3303" fmla="*/ 75008 w 3523460"/>
                <a:gd name="connsiteY3-3304" fmla="*/ 970096 h 4522103"/>
                <a:gd name="connsiteX4-3305" fmla="*/ 750867 w 3523460"/>
                <a:gd name="connsiteY4-3306" fmla="*/ 2107132 h 4522103"/>
                <a:gd name="connsiteX5-3307" fmla="*/ 838333 w 3523460"/>
                <a:gd name="connsiteY5-3308" fmla="*/ 2035571 h 4522103"/>
                <a:gd name="connsiteX6-3309" fmla="*/ 711112 w 3523460"/>
                <a:gd name="connsiteY6-3310" fmla="*/ 214722 h 4522103"/>
                <a:gd name="connsiteX7-3311" fmla="*/ 1235897 w 3523460"/>
                <a:gd name="connsiteY7-3312" fmla="*/ 1868593 h 4522103"/>
                <a:gd name="connsiteX8-3313" fmla="*/ 1315411 w 3523460"/>
                <a:gd name="connsiteY8-3314" fmla="*/ 1852690 h 4522103"/>
                <a:gd name="connsiteX9-3315" fmla="*/ 1458534 w 3523460"/>
                <a:gd name="connsiteY9-3316" fmla="*/ 37 h 4522103"/>
                <a:gd name="connsiteX10-3317" fmla="*/ 1728878 w 3523460"/>
                <a:gd name="connsiteY10-3318" fmla="*/ 1828836 h 4522103"/>
                <a:gd name="connsiteX11-3319" fmla="*/ 1816344 w 3523460"/>
                <a:gd name="connsiteY11-3320" fmla="*/ 1868594 h 4522103"/>
                <a:gd name="connsiteX12-3321" fmla="*/ 2492205 w 3523460"/>
                <a:gd name="connsiteY12-3322" fmla="*/ 333992 h 4522103"/>
                <a:gd name="connsiteX13-3323" fmla="*/ 2221860 w 3523460"/>
                <a:gd name="connsiteY13-3324" fmla="*/ 2011718 h 4522103"/>
                <a:gd name="connsiteX14-3325" fmla="*/ 2325227 w 3523460"/>
                <a:gd name="connsiteY14-3326" fmla="*/ 2711432 h 4522103"/>
                <a:gd name="connsiteX15-3327" fmla="*/ 2762549 w 3523460"/>
                <a:gd name="connsiteY15-3328" fmla="*/ 2266158 h 4522103"/>
                <a:gd name="connsiteX16-3329" fmla="*/ 3509971 w 3523460"/>
                <a:gd name="connsiteY16-3330" fmla="*/ 2162792 h 4522103"/>
                <a:gd name="connsiteX17-3331" fmla="*/ 2778451 w 3523460"/>
                <a:gd name="connsiteY17-3332" fmla="*/ 2942019 h 4522103"/>
                <a:gd name="connsiteX18-3333" fmla="*/ 2118493 w 3523460"/>
                <a:gd name="connsiteY18-3334" fmla="*/ 4007494 h 4522103"/>
                <a:gd name="connsiteX19-3335" fmla="*/ 2126522 w 3523460"/>
                <a:gd name="connsiteY19-3336" fmla="*/ 4522103 h 4522103"/>
                <a:gd name="connsiteX20-3337" fmla="*/ 948466 w 3523460"/>
                <a:gd name="connsiteY20-3338" fmla="*/ 4470606 h 4522103"/>
                <a:gd name="connsiteX0-3339" fmla="*/ 929256 w 3523460"/>
                <a:gd name="connsiteY0-3340" fmla="*/ 4777995 h 4777995"/>
                <a:gd name="connsiteX1-3341" fmla="*/ 870139 w 3523460"/>
                <a:gd name="connsiteY1-3342" fmla="*/ 4094960 h 4777995"/>
                <a:gd name="connsiteX2-3343" fmla="*/ 432816 w 3523460"/>
                <a:gd name="connsiteY2-3344" fmla="*/ 2274110 h 4777995"/>
                <a:gd name="connsiteX3-3345" fmla="*/ 75008 w 3523460"/>
                <a:gd name="connsiteY3-3346" fmla="*/ 970096 h 4777995"/>
                <a:gd name="connsiteX4-3347" fmla="*/ 750867 w 3523460"/>
                <a:gd name="connsiteY4-3348" fmla="*/ 2107132 h 4777995"/>
                <a:gd name="connsiteX5-3349" fmla="*/ 838333 w 3523460"/>
                <a:gd name="connsiteY5-3350" fmla="*/ 2035571 h 4777995"/>
                <a:gd name="connsiteX6-3351" fmla="*/ 711112 w 3523460"/>
                <a:gd name="connsiteY6-3352" fmla="*/ 214722 h 4777995"/>
                <a:gd name="connsiteX7-3353" fmla="*/ 1235897 w 3523460"/>
                <a:gd name="connsiteY7-3354" fmla="*/ 1868593 h 4777995"/>
                <a:gd name="connsiteX8-3355" fmla="*/ 1315411 w 3523460"/>
                <a:gd name="connsiteY8-3356" fmla="*/ 1852690 h 4777995"/>
                <a:gd name="connsiteX9-3357" fmla="*/ 1458534 w 3523460"/>
                <a:gd name="connsiteY9-3358" fmla="*/ 37 h 4777995"/>
                <a:gd name="connsiteX10-3359" fmla="*/ 1728878 w 3523460"/>
                <a:gd name="connsiteY10-3360" fmla="*/ 1828836 h 4777995"/>
                <a:gd name="connsiteX11-3361" fmla="*/ 1816344 w 3523460"/>
                <a:gd name="connsiteY11-3362" fmla="*/ 1868594 h 4777995"/>
                <a:gd name="connsiteX12-3363" fmla="*/ 2492205 w 3523460"/>
                <a:gd name="connsiteY12-3364" fmla="*/ 333992 h 4777995"/>
                <a:gd name="connsiteX13-3365" fmla="*/ 2221860 w 3523460"/>
                <a:gd name="connsiteY13-3366" fmla="*/ 2011718 h 4777995"/>
                <a:gd name="connsiteX14-3367" fmla="*/ 2325227 w 3523460"/>
                <a:gd name="connsiteY14-3368" fmla="*/ 2711432 h 4777995"/>
                <a:gd name="connsiteX15-3369" fmla="*/ 2762549 w 3523460"/>
                <a:gd name="connsiteY15-3370" fmla="*/ 2266158 h 4777995"/>
                <a:gd name="connsiteX16-3371" fmla="*/ 3509971 w 3523460"/>
                <a:gd name="connsiteY16-3372" fmla="*/ 2162792 h 4777995"/>
                <a:gd name="connsiteX17-3373" fmla="*/ 2778451 w 3523460"/>
                <a:gd name="connsiteY17-3374" fmla="*/ 2942019 h 4777995"/>
                <a:gd name="connsiteX18-3375" fmla="*/ 2118493 w 3523460"/>
                <a:gd name="connsiteY18-3376" fmla="*/ 4007494 h 4777995"/>
                <a:gd name="connsiteX19-3377" fmla="*/ 2126522 w 3523460"/>
                <a:gd name="connsiteY19-3378" fmla="*/ 4522103 h 4777995"/>
                <a:gd name="connsiteX20-3379" fmla="*/ 929256 w 3523460"/>
                <a:gd name="connsiteY20-3380" fmla="*/ 4777995 h 4777995"/>
                <a:gd name="connsiteX0-3381" fmla="*/ 929256 w 3523460"/>
                <a:gd name="connsiteY0-3382" fmla="*/ 4777995 h 4829491"/>
                <a:gd name="connsiteX1-3383" fmla="*/ 870139 w 3523460"/>
                <a:gd name="connsiteY1-3384" fmla="*/ 4094960 h 4829491"/>
                <a:gd name="connsiteX2-3385" fmla="*/ 432816 w 3523460"/>
                <a:gd name="connsiteY2-3386" fmla="*/ 2274110 h 4829491"/>
                <a:gd name="connsiteX3-3387" fmla="*/ 75008 w 3523460"/>
                <a:gd name="connsiteY3-3388" fmla="*/ 970096 h 4829491"/>
                <a:gd name="connsiteX4-3389" fmla="*/ 750867 w 3523460"/>
                <a:gd name="connsiteY4-3390" fmla="*/ 2107132 h 4829491"/>
                <a:gd name="connsiteX5-3391" fmla="*/ 838333 w 3523460"/>
                <a:gd name="connsiteY5-3392" fmla="*/ 2035571 h 4829491"/>
                <a:gd name="connsiteX6-3393" fmla="*/ 711112 w 3523460"/>
                <a:gd name="connsiteY6-3394" fmla="*/ 214722 h 4829491"/>
                <a:gd name="connsiteX7-3395" fmla="*/ 1235897 w 3523460"/>
                <a:gd name="connsiteY7-3396" fmla="*/ 1868593 h 4829491"/>
                <a:gd name="connsiteX8-3397" fmla="*/ 1315411 w 3523460"/>
                <a:gd name="connsiteY8-3398" fmla="*/ 1852690 h 4829491"/>
                <a:gd name="connsiteX9-3399" fmla="*/ 1458534 w 3523460"/>
                <a:gd name="connsiteY9-3400" fmla="*/ 37 h 4829491"/>
                <a:gd name="connsiteX10-3401" fmla="*/ 1728878 w 3523460"/>
                <a:gd name="connsiteY10-3402" fmla="*/ 1828836 h 4829491"/>
                <a:gd name="connsiteX11-3403" fmla="*/ 1816344 w 3523460"/>
                <a:gd name="connsiteY11-3404" fmla="*/ 1868594 h 4829491"/>
                <a:gd name="connsiteX12-3405" fmla="*/ 2492205 w 3523460"/>
                <a:gd name="connsiteY12-3406" fmla="*/ 333992 h 4829491"/>
                <a:gd name="connsiteX13-3407" fmla="*/ 2221860 w 3523460"/>
                <a:gd name="connsiteY13-3408" fmla="*/ 2011718 h 4829491"/>
                <a:gd name="connsiteX14-3409" fmla="*/ 2325227 w 3523460"/>
                <a:gd name="connsiteY14-3410" fmla="*/ 2711432 h 4829491"/>
                <a:gd name="connsiteX15-3411" fmla="*/ 2762549 w 3523460"/>
                <a:gd name="connsiteY15-3412" fmla="*/ 2266158 h 4829491"/>
                <a:gd name="connsiteX16-3413" fmla="*/ 3509971 w 3523460"/>
                <a:gd name="connsiteY16-3414" fmla="*/ 2162792 h 4829491"/>
                <a:gd name="connsiteX17-3415" fmla="*/ 2778451 w 3523460"/>
                <a:gd name="connsiteY17-3416" fmla="*/ 2942019 h 4829491"/>
                <a:gd name="connsiteX18-3417" fmla="*/ 2118493 w 3523460"/>
                <a:gd name="connsiteY18-3418" fmla="*/ 4007494 h 4829491"/>
                <a:gd name="connsiteX19-3419" fmla="*/ 2145734 w 3523460"/>
                <a:gd name="connsiteY19-3420" fmla="*/ 4829491 h 4829491"/>
                <a:gd name="connsiteX20-3421" fmla="*/ 929256 w 3523460"/>
                <a:gd name="connsiteY20-3422" fmla="*/ 4777995 h 4829491"/>
                <a:gd name="connsiteX0-3423" fmla="*/ 929256 w 3523460"/>
                <a:gd name="connsiteY0-3424" fmla="*/ 4854841 h 4854841"/>
                <a:gd name="connsiteX1-3425" fmla="*/ 870139 w 3523460"/>
                <a:gd name="connsiteY1-3426" fmla="*/ 4094960 h 4854841"/>
                <a:gd name="connsiteX2-3427" fmla="*/ 432816 w 3523460"/>
                <a:gd name="connsiteY2-3428" fmla="*/ 2274110 h 4854841"/>
                <a:gd name="connsiteX3-3429" fmla="*/ 75008 w 3523460"/>
                <a:gd name="connsiteY3-3430" fmla="*/ 970096 h 4854841"/>
                <a:gd name="connsiteX4-3431" fmla="*/ 750867 w 3523460"/>
                <a:gd name="connsiteY4-3432" fmla="*/ 2107132 h 4854841"/>
                <a:gd name="connsiteX5-3433" fmla="*/ 838333 w 3523460"/>
                <a:gd name="connsiteY5-3434" fmla="*/ 2035571 h 4854841"/>
                <a:gd name="connsiteX6-3435" fmla="*/ 711112 w 3523460"/>
                <a:gd name="connsiteY6-3436" fmla="*/ 214722 h 4854841"/>
                <a:gd name="connsiteX7-3437" fmla="*/ 1235897 w 3523460"/>
                <a:gd name="connsiteY7-3438" fmla="*/ 1868593 h 4854841"/>
                <a:gd name="connsiteX8-3439" fmla="*/ 1315411 w 3523460"/>
                <a:gd name="connsiteY8-3440" fmla="*/ 1852690 h 4854841"/>
                <a:gd name="connsiteX9-3441" fmla="*/ 1458534 w 3523460"/>
                <a:gd name="connsiteY9-3442" fmla="*/ 37 h 4854841"/>
                <a:gd name="connsiteX10-3443" fmla="*/ 1728878 w 3523460"/>
                <a:gd name="connsiteY10-3444" fmla="*/ 1828836 h 4854841"/>
                <a:gd name="connsiteX11-3445" fmla="*/ 1816344 w 3523460"/>
                <a:gd name="connsiteY11-3446" fmla="*/ 1868594 h 4854841"/>
                <a:gd name="connsiteX12-3447" fmla="*/ 2492205 w 3523460"/>
                <a:gd name="connsiteY12-3448" fmla="*/ 333992 h 4854841"/>
                <a:gd name="connsiteX13-3449" fmla="*/ 2221860 w 3523460"/>
                <a:gd name="connsiteY13-3450" fmla="*/ 2011718 h 4854841"/>
                <a:gd name="connsiteX14-3451" fmla="*/ 2325227 w 3523460"/>
                <a:gd name="connsiteY14-3452" fmla="*/ 2711432 h 4854841"/>
                <a:gd name="connsiteX15-3453" fmla="*/ 2762549 w 3523460"/>
                <a:gd name="connsiteY15-3454" fmla="*/ 2266158 h 4854841"/>
                <a:gd name="connsiteX16-3455" fmla="*/ 3509971 w 3523460"/>
                <a:gd name="connsiteY16-3456" fmla="*/ 2162792 h 4854841"/>
                <a:gd name="connsiteX17-3457" fmla="*/ 2778451 w 3523460"/>
                <a:gd name="connsiteY17-3458" fmla="*/ 2942019 h 4854841"/>
                <a:gd name="connsiteX18-3459" fmla="*/ 2118493 w 3523460"/>
                <a:gd name="connsiteY18-3460" fmla="*/ 4007494 h 4854841"/>
                <a:gd name="connsiteX19-3461" fmla="*/ 2145734 w 3523460"/>
                <a:gd name="connsiteY19-3462" fmla="*/ 4829491 h 4854841"/>
                <a:gd name="connsiteX20-3463" fmla="*/ 929256 w 3523460"/>
                <a:gd name="connsiteY20-3464" fmla="*/ 4854841 h 4854841"/>
                <a:gd name="connsiteX0-3465" fmla="*/ 929256 w 3523460"/>
                <a:gd name="connsiteY0-3466" fmla="*/ 4854841 h 4854841"/>
                <a:gd name="connsiteX1-3467" fmla="*/ 870139 w 3523460"/>
                <a:gd name="connsiteY1-3468" fmla="*/ 4094960 h 4854841"/>
                <a:gd name="connsiteX2-3469" fmla="*/ 432816 w 3523460"/>
                <a:gd name="connsiteY2-3470" fmla="*/ 2274110 h 4854841"/>
                <a:gd name="connsiteX3-3471" fmla="*/ 75008 w 3523460"/>
                <a:gd name="connsiteY3-3472" fmla="*/ 970096 h 4854841"/>
                <a:gd name="connsiteX4-3473" fmla="*/ 750867 w 3523460"/>
                <a:gd name="connsiteY4-3474" fmla="*/ 2107132 h 4854841"/>
                <a:gd name="connsiteX5-3475" fmla="*/ 838333 w 3523460"/>
                <a:gd name="connsiteY5-3476" fmla="*/ 2035571 h 4854841"/>
                <a:gd name="connsiteX6-3477" fmla="*/ 711112 w 3523460"/>
                <a:gd name="connsiteY6-3478" fmla="*/ 214722 h 4854841"/>
                <a:gd name="connsiteX7-3479" fmla="*/ 1235897 w 3523460"/>
                <a:gd name="connsiteY7-3480" fmla="*/ 1868593 h 4854841"/>
                <a:gd name="connsiteX8-3481" fmla="*/ 1315411 w 3523460"/>
                <a:gd name="connsiteY8-3482" fmla="*/ 1852690 h 4854841"/>
                <a:gd name="connsiteX9-3483" fmla="*/ 1458534 w 3523460"/>
                <a:gd name="connsiteY9-3484" fmla="*/ 37 h 4854841"/>
                <a:gd name="connsiteX10-3485" fmla="*/ 1728878 w 3523460"/>
                <a:gd name="connsiteY10-3486" fmla="*/ 1828836 h 4854841"/>
                <a:gd name="connsiteX11-3487" fmla="*/ 1816344 w 3523460"/>
                <a:gd name="connsiteY11-3488" fmla="*/ 1868594 h 4854841"/>
                <a:gd name="connsiteX12-3489" fmla="*/ 2492205 w 3523460"/>
                <a:gd name="connsiteY12-3490" fmla="*/ 333992 h 4854841"/>
                <a:gd name="connsiteX13-3491" fmla="*/ 2221860 w 3523460"/>
                <a:gd name="connsiteY13-3492" fmla="*/ 2011718 h 4854841"/>
                <a:gd name="connsiteX14-3493" fmla="*/ 2325227 w 3523460"/>
                <a:gd name="connsiteY14-3494" fmla="*/ 2711432 h 4854841"/>
                <a:gd name="connsiteX15-3495" fmla="*/ 2762549 w 3523460"/>
                <a:gd name="connsiteY15-3496" fmla="*/ 2266158 h 4854841"/>
                <a:gd name="connsiteX16-3497" fmla="*/ 3509971 w 3523460"/>
                <a:gd name="connsiteY16-3498" fmla="*/ 2162792 h 4854841"/>
                <a:gd name="connsiteX17-3499" fmla="*/ 2778451 w 3523460"/>
                <a:gd name="connsiteY17-3500" fmla="*/ 2942019 h 4854841"/>
                <a:gd name="connsiteX18-3501" fmla="*/ 2118493 w 3523460"/>
                <a:gd name="connsiteY18-3502" fmla="*/ 4007494 h 4854841"/>
                <a:gd name="connsiteX19-3503" fmla="*/ 2145735 w 3523460"/>
                <a:gd name="connsiteY19-3504" fmla="*/ 4837820 h 4854841"/>
                <a:gd name="connsiteX20-3505" fmla="*/ 929256 w 3523460"/>
                <a:gd name="connsiteY20-3506" fmla="*/ 4854841 h 4854841"/>
                <a:gd name="connsiteX0-3507" fmla="*/ 929257 w 3523460"/>
                <a:gd name="connsiteY0-3508" fmla="*/ 4829855 h 4837820"/>
                <a:gd name="connsiteX1-3509" fmla="*/ 870139 w 3523460"/>
                <a:gd name="connsiteY1-3510" fmla="*/ 4094960 h 4837820"/>
                <a:gd name="connsiteX2-3511" fmla="*/ 432816 w 3523460"/>
                <a:gd name="connsiteY2-3512" fmla="*/ 2274110 h 4837820"/>
                <a:gd name="connsiteX3-3513" fmla="*/ 75008 w 3523460"/>
                <a:gd name="connsiteY3-3514" fmla="*/ 970096 h 4837820"/>
                <a:gd name="connsiteX4-3515" fmla="*/ 750867 w 3523460"/>
                <a:gd name="connsiteY4-3516" fmla="*/ 2107132 h 4837820"/>
                <a:gd name="connsiteX5-3517" fmla="*/ 838333 w 3523460"/>
                <a:gd name="connsiteY5-3518" fmla="*/ 2035571 h 4837820"/>
                <a:gd name="connsiteX6-3519" fmla="*/ 711112 w 3523460"/>
                <a:gd name="connsiteY6-3520" fmla="*/ 214722 h 4837820"/>
                <a:gd name="connsiteX7-3521" fmla="*/ 1235897 w 3523460"/>
                <a:gd name="connsiteY7-3522" fmla="*/ 1868593 h 4837820"/>
                <a:gd name="connsiteX8-3523" fmla="*/ 1315411 w 3523460"/>
                <a:gd name="connsiteY8-3524" fmla="*/ 1852690 h 4837820"/>
                <a:gd name="connsiteX9-3525" fmla="*/ 1458534 w 3523460"/>
                <a:gd name="connsiteY9-3526" fmla="*/ 37 h 4837820"/>
                <a:gd name="connsiteX10-3527" fmla="*/ 1728878 w 3523460"/>
                <a:gd name="connsiteY10-3528" fmla="*/ 1828836 h 4837820"/>
                <a:gd name="connsiteX11-3529" fmla="*/ 1816344 w 3523460"/>
                <a:gd name="connsiteY11-3530" fmla="*/ 1868594 h 4837820"/>
                <a:gd name="connsiteX12-3531" fmla="*/ 2492205 w 3523460"/>
                <a:gd name="connsiteY12-3532" fmla="*/ 333992 h 4837820"/>
                <a:gd name="connsiteX13-3533" fmla="*/ 2221860 w 3523460"/>
                <a:gd name="connsiteY13-3534" fmla="*/ 2011718 h 4837820"/>
                <a:gd name="connsiteX14-3535" fmla="*/ 2325227 w 3523460"/>
                <a:gd name="connsiteY14-3536" fmla="*/ 2711432 h 4837820"/>
                <a:gd name="connsiteX15-3537" fmla="*/ 2762549 w 3523460"/>
                <a:gd name="connsiteY15-3538" fmla="*/ 2266158 h 4837820"/>
                <a:gd name="connsiteX16-3539" fmla="*/ 3509971 w 3523460"/>
                <a:gd name="connsiteY16-3540" fmla="*/ 2162792 h 4837820"/>
                <a:gd name="connsiteX17-3541" fmla="*/ 2778451 w 3523460"/>
                <a:gd name="connsiteY17-3542" fmla="*/ 2942019 h 4837820"/>
                <a:gd name="connsiteX18-3543" fmla="*/ 2118493 w 3523460"/>
                <a:gd name="connsiteY18-3544" fmla="*/ 4007494 h 4837820"/>
                <a:gd name="connsiteX19-3545" fmla="*/ 2145735 w 3523460"/>
                <a:gd name="connsiteY19-3546" fmla="*/ 4837820 h 4837820"/>
                <a:gd name="connsiteX20-3547" fmla="*/ 929257 w 3523460"/>
                <a:gd name="connsiteY20-3548" fmla="*/ 4829855 h 4837820"/>
                <a:gd name="connsiteX0-3549" fmla="*/ 929257 w 3523460"/>
                <a:gd name="connsiteY0-3550" fmla="*/ 4829855 h 4837820"/>
                <a:gd name="connsiteX1-3551" fmla="*/ 870139 w 3523460"/>
                <a:gd name="connsiteY1-3552" fmla="*/ 4094960 h 4837820"/>
                <a:gd name="connsiteX2-3553" fmla="*/ 432816 w 3523460"/>
                <a:gd name="connsiteY2-3554" fmla="*/ 2274110 h 4837820"/>
                <a:gd name="connsiteX3-3555" fmla="*/ 75008 w 3523460"/>
                <a:gd name="connsiteY3-3556" fmla="*/ 970096 h 4837820"/>
                <a:gd name="connsiteX4-3557" fmla="*/ 750867 w 3523460"/>
                <a:gd name="connsiteY4-3558" fmla="*/ 2107132 h 4837820"/>
                <a:gd name="connsiteX5-3559" fmla="*/ 838333 w 3523460"/>
                <a:gd name="connsiteY5-3560" fmla="*/ 2035571 h 4837820"/>
                <a:gd name="connsiteX6-3561" fmla="*/ 711112 w 3523460"/>
                <a:gd name="connsiteY6-3562" fmla="*/ 214722 h 4837820"/>
                <a:gd name="connsiteX7-3563" fmla="*/ 1235897 w 3523460"/>
                <a:gd name="connsiteY7-3564" fmla="*/ 1868593 h 4837820"/>
                <a:gd name="connsiteX8-3565" fmla="*/ 1315411 w 3523460"/>
                <a:gd name="connsiteY8-3566" fmla="*/ 1852690 h 4837820"/>
                <a:gd name="connsiteX9-3567" fmla="*/ 1458534 w 3523460"/>
                <a:gd name="connsiteY9-3568" fmla="*/ 37 h 4837820"/>
                <a:gd name="connsiteX10-3569" fmla="*/ 1728878 w 3523460"/>
                <a:gd name="connsiteY10-3570" fmla="*/ 1828836 h 4837820"/>
                <a:gd name="connsiteX11-3571" fmla="*/ 1816344 w 3523460"/>
                <a:gd name="connsiteY11-3572" fmla="*/ 1868594 h 4837820"/>
                <a:gd name="connsiteX12-3573" fmla="*/ 2492205 w 3523460"/>
                <a:gd name="connsiteY12-3574" fmla="*/ 333992 h 4837820"/>
                <a:gd name="connsiteX13-3575" fmla="*/ 2221860 w 3523460"/>
                <a:gd name="connsiteY13-3576" fmla="*/ 2011718 h 4837820"/>
                <a:gd name="connsiteX14-3577" fmla="*/ 2325227 w 3523460"/>
                <a:gd name="connsiteY14-3578" fmla="*/ 2711432 h 4837820"/>
                <a:gd name="connsiteX15-3579" fmla="*/ 2762549 w 3523460"/>
                <a:gd name="connsiteY15-3580" fmla="*/ 2266158 h 4837820"/>
                <a:gd name="connsiteX16-3581" fmla="*/ 3509971 w 3523460"/>
                <a:gd name="connsiteY16-3582" fmla="*/ 2162792 h 4837820"/>
                <a:gd name="connsiteX17-3583" fmla="*/ 2778451 w 3523460"/>
                <a:gd name="connsiteY17-3584" fmla="*/ 2942019 h 4837820"/>
                <a:gd name="connsiteX18-3585" fmla="*/ 2118493 w 3523460"/>
                <a:gd name="connsiteY18-3586" fmla="*/ 4007494 h 4837820"/>
                <a:gd name="connsiteX19-3587" fmla="*/ 2145735 w 3523460"/>
                <a:gd name="connsiteY19-3588" fmla="*/ 4837820 h 4837820"/>
                <a:gd name="connsiteX20-3589" fmla="*/ 929257 w 3523460"/>
                <a:gd name="connsiteY20-3590" fmla="*/ 4829855 h 4837820"/>
                <a:gd name="connsiteX0-3591" fmla="*/ 929257 w 3523460"/>
                <a:gd name="connsiteY0-3592" fmla="*/ 4829855 h 4837820"/>
                <a:gd name="connsiteX1-3593" fmla="*/ 870139 w 3523460"/>
                <a:gd name="connsiteY1-3594" fmla="*/ 4094960 h 4837820"/>
                <a:gd name="connsiteX2-3595" fmla="*/ 432816 w 3523460"/>
                <a:gd name="connsiteY2-3596" fmla="*/ 2274110 h 4837820"/>
                <a:gd name="connsiteX3-3597" fmla="*/ 75008 w 3523460"/>
                <a:gd name="connsiteY3-3598" fmla="*/ 970096 h 4837820"/>
                <a:gd name="connsiteX4-3599" fmla="*/ 750867 w 3523460"/>
                <a:gd name="connsiteY4-3600" fmla="*/ 2107132 h 4837820"/>
                <a:gd name="connsiteX5-3601" fmla="*/ 838333 w 3523460"/>
                <a:gd name="connsiteY5-3602" fmla="*/ 2035571 h 4837820"/>
                <a:gd name="connsiteX6-3603" fmla="*/ 711112 w 3523460"/>
                <a:gd name="connsiteY6-3604" fmla="*/ 214722 h 4837820"/>
                <a:gd name="connsiteX7-3605" fmla="*/ 1235897 w 3523460"/>
                <a:gd name="connsiteY7-3606" fmla="*/ 1868593 h 4837820"/>
                <a:gd name="connsiteX8-3607" fmla="*/ 1315411 w 3523460"/>
                <a:gd name="connsiteY8-3608" fmla="*/ 1852690 h 4837820"/>
                <a:gd name="connsiteX9-3609" fmla="*/ 1458534 w 3523460"/>
                <a:gd name="connsiteY9-3610" fmla="*/ 37 h 4837820"/>
                <a:gd name="connsiteX10-3611" fmla="*/ 1728878 w 3523460"/>
                <a:gd name="connsiteY10-3612" fmla="*/ 1828836 h 4837820"/>
                <a:gd name="connsiteX11-3613" fmla="*/ 1816344 w 3523460"/>
                <a:gd name="connsiteY11-3614" fmla="*/ 1868594 h 4837820"/>
                <a:gd name="connsiteX12-3615" fmla="*/ 2492205 w 3523460"/>
                <a:gd name="connsiteY12-3616" fmla="*/ 333992 h 4837820"/>
                <a:gd name="connsiteX13-3617" fmla="*/ 2221860 w 3523460"/>
                <a:gd name="connsiteY13-3618" fmla="*/ 2011718 h 4837820"/>
                <a:gd name="connsiteX14-3619" fmla="*/ 2325227 w 3523460"/>
                <a:gd name="connsiteY14-3620" fmla="*/ 2711432 h 4837820"/>
                <a:gd name="connsiteX15-3621" fmla="*/ 2762549 w 3523460"/>
                <a:gd name="connsiteY15-3622" fmla="*/ 2266158 h 4837820"/>
                <a:gd name="connsiteX16-3623" fmla="*/ 3509971 w 3523460"/>
                <a:gd name="connsiteY16-3624" fmla="*/ 2162792 h 4837820"/>
                <a:gd name="connsiteX17-3625" fmla="*/ 2778451 w 3523460"/>
                <a:gd name="connsiteY17-3626" fmla="*/ 2942019 h 4837820"/>
                <a:gd name="connsiteX18-3627" fmla="*/ 2118493 w 3523460"/>
                <a:gd name="connsiteY18-3628" fmla="*/ 4007494 h 4837820"/>
                <a:gd name="connsiteX19-3629" fmla="*/ 2145735 w 3523460"/>
                <a:gd name="connsiteY19-3630" fmla="*/ 4837820 h 4837820"/>
                <a:gd name="connsiteX20-3631" fmla="*/ 929257 w 3523460"/>
                <a:gd name="connsiteY20-3632" fmla="*/ 4829855 h 4837820"/>
                <a:gd name="connsiteX0-3633" fmla="*/ 929257 w 3523460"/>
                <a:gd name="connsiteY0-3634" fmla="*/ 4829855 h 4837820"/>
                <a:gd name="connsiteX1-3635" fmla="*/ 870139 w 3523460"/>
                <a:gd name="connsiteY1-3636" fmla="*/ 4094960 h 4837820"/>
                <a:gd name="connsiteX2-3637" fmla="*/ 432816 w 3523460"/>
                <a:gd name="connsiteY2-3638" fmla="*/ 2274110 h 4837820"/>
                <a:gd name="connsiteX3-3639" fmla="*/ 75008 w 3523460"/>
                <a:gd name="connsiteY3-3640" fmla="*/ 970096 h 4837820"/>
                <a:gd name="connsiteX4-3641" fmla="*/ 750867 w 3523460"/>
                <a:gd name="connsiteY4-3642" fmla="*/ 2107132 h 4837820"/>
                <a:gd name="connsiteX5-3643" fmla="*/ 838333 w 3523460"/>
                <a:gd name="connsiteY5-3644" fmla="*/ 2035571 h 4837820"/>
                <a:gd name="connsiteX6-3645" fmla="*/ 711112 w 3523460"/>
                <a:gd name="connsiteY6-3646" fmla="*/ 214722 h 4837820"/>
                <a:gd name="connsiteX7-3647" fmla="*/ 1235897 w 3523460"/>
                <a:gd name="connsiteY7-3648" fmla="*/ 1868593 h 4837820"/>
                <a:gd name="connsiteX8-3649" fmla="*/ 1315411 w 3523460"/>
                <a:gd name="connsiteY8-3650" fmla="*/ 1852690 h 4837820"/>
                <a:gd name="connsiteX9-3651" fmla="*/ 1458534 w 3523460"/>
                <a:gd name="connsiteY9-3652" fmla="*/ 37 h 4837820"/>
                <a:gd name="connsiteX10-3653" fmla="*/ 1728878 w 3523460"/>
                <a:gd name="connsiteY10-3654" fmla="*/ 1828836 h 4837820"/>
                <a:gd name="connsiteX11-3655" fmla="*/ 1816344 w 3523460"/>
                <a:gd name="connsiteY11-3656" fmla="*/ 1868594 h 4837820"/>
                <a:gd name="connsiteX12-3657" fmla="*/ 2492205 w 3523460"/>
                <a:gd name="connsiteY12-3658" fmla="*/ 333992 h 4837820"/>
                <a:gd name="connsiteX13-3659" fmla="*/ 2221860 w 3523460"/>
                <a:gd name="connsiteY13-3660" fmla="*/ 2011718 h 4837820"/>
                <a:gd name="connsiteX14-3661" fmla="*/ 2325227 w 3523460"/>
                <a:gd name="connsiteY14-3662" fmla="*/ 2711432 h 4837820"/>
                <a:gd name="connsiteX15-3663" fmla="*/ 2762549 w 3523460"/>
                <a:gd name="connsiteY15-3664" fmla="*/ 2266158 h 4837820"/>
                <a:gd name="connsiteX16-3665" fmla="*/ 3509971 w 3523460"/>
                <a:gd name="connsiteY16-3666" fmla="*/ 2162792 h 4837820"/>
                <a:gd name="connsiteX17-3667" fmla="*/ 2778451 w 3523460"/>
                <a:gd name="connsiteY17-3668" fmla="*/ 2942019 h 4837820"/>
                <a:gd name="connsiteX18-3669" fmla="*/ 2118493 w 3523460"/>
                <a:gd name="connsiteY18-3670" fmla="*/ 4007494 h 4837820"/>
                <a:gd name="connsiteX19-3671" fmla="*/ 2145735 w 3523460"/>
                <a:gd name="connsiteY19-3672" fmla="*/ 4837820 h 4837820"/>
                <a:gd name="connsiteX20-3673" fmla="*/ 929257 w 3523460"/>
                <a:gd name="connsiteY20-3674" fmla="*/ 4829855 h 4837820"/>
                <a:gd name="connsiteX0-3675" fmla="*/ 929257 w 3523460"/>
                <a:gd name="connsiteY0-3676" fmla="*/ 4829855 h 4837820"/>
                <a:gd name="connsiteX1-3677" fmla="*/ 870139 w 3523460"/>
                <a:gd name="connsiteY1-3678" fmla="*/ 4094960 h 4837820"/>
                <a:gd name="connsiteX2-3679" fmla="*/ 432816 w 3523460"/>
                <a:gd name="connsiteY2-3680" fmla="*/ 2274110 h 4837820"/>
                <a:gd name="connsiteX3-3681" fmla="*/ 75008 w 3523460"/>
                <a:gd name="connsiteY3-3682" fmla="*/ 970096 h 4837820"/>
                <a:gd name="connsiteX4-3683" fmla="*/ 750867 w 3523460"/>
                <a:gd name="connsiteY4-3684" fmla="*/ 2107132 h 4837820"/>
                <a:gd name="connsiteX5-3685" fmla="*/ 838333 w 3523460"/>
                <a:gd name="connsiteY5-3686" fmla="*/ 2035571 h 4837820"/>
                <a:gd name="connsiteX6-3687" fmla="*/ 711112 w 3523460"/>
                <a:gd name="connsiteY6-3688" fmla="*/ 214722 h 4837820"/>
                <a:gd name="connsiteX7-3689" fmla="*/ 1235897 w 3523460"/>
                <a:gd name="connsiteY7-3690" fmla="*/ 1868593 h 4837820"/>
                <a:gd name="connsiteX8-3691" fmla="*/ 1315411 w 3523460"/>
                <a:gd name="connsiteY8-3692" fmla="*/ 1852690 h 4837820"/>
                <a:gd name="connsiteX9-3693" fmla="*/ 1458534 w 3523460"/>
                <a:gd name="connsiteY9-3694" fmla="*/ 37 h 4837820"/>
                <a:gd name="connsiteX10-3695" fmla="*/ 1728878 w 3523460"/>
                <a:gd name="connsiteY10-3696" fmla="*/ 1828836 h 4837820"/>
                <a:gd name="connsiteX11-3697" fmla="*/ 1816344 w 3523460"/>
                <a:gd name="connsiteY11-3698" fmla="*/ 1868594 h 4837820"/>
                <a:gd name="connsiteX12-3699" fmla="*/ 2492205 w 3523460"/>
                <a:gd name="connsiteY12-3700" fmla="*/ 333992 h 4837820"/>
                <a:gd name="connsiteX13-3701" fmla="*/ 2221860 w 3523460"/>
                <a:gd name="connsiteY13-3702" fmla="*/ 2011718 h 4837820"/>
                <a:gd name="connsiteX14-3703" fmla="*/ 2325227 w 3523460"/>
                <a:gd name="connsiteY14-3704" fmla="*/ 2711432 h 4837820"/>
                <a:gd name="connsiteX15-3705" fmla="*/ 2762549 w 3523460"/>
                <a:gd name="connsiteY15-3706" fmla="*/ 2266158 h 4837820"/>
                <a:gd name="connsiteX16-3707" fmla="*/ 3509971 w 3523460"/>
                <a:gd name="connsiteY16-3708" fmla="*/ 2162792 h 4837820"/>
                <a:gd name="connsiteX17-3709" fmla="*/ 2778451 w 3523460"/>
                <a:gd name="connsiteY17-3710" fmla="*/ 2942019 h 4837820"/>
                <a:gd name="connsiteX18-3711" fmla="*/ 2118493 w 3523460"/>
                <a:gd name="connsiteY18-3712" fmla="*/ 4007494 h 4837820"/>
                <a:gd name="connsiteX19-3713" fmla="*/ 2145735 w 3523460"/>
                <a:gd name="connsiteY19-3714" fmla="*/ 4837820 h 4837820"/>
                <a:gd name="connsiteX20-3715" fmla="*/ 929257 w 3523460"/>
                <a:gd name="connsiteY20-3716" fmla="*/ 4829855 h 4837820"/>
                <a:gd name="connsiteX0-3717" fmla="*/ 929257 w 3523460"/>
                <a:gd name="connsiteY0-3718" fmla="*/ 4829855 h 4837820"/>
                <a:gd name="connsiteX1-3719" fmla="*/ 870139 w 3523460"/>
                <a:gd name="connsiteY1-3720" fmla="*/ 4094960 h 4837820"/>
                <a:gd name="connsiteX2-3721" fmla="*/ 432816 w 3523460"/>
                <a:gd name="connsiteY2-3722" fmla="*/ 2274110 h 4837820"/>
                <a:gd name="connsiteX3-3723" fmla="*/ 75008 w 3523460"/>
                <a:gd name="connsiteY3-3724" fmla="*/ 970096 h 4837820"/>
                <a:gd name="connsiteX4-3725" fmla="*/ 750867 w 3523460"/>
                <a:gd name="connsiteY4-3726" fmla="*/ 2107132 h 4837820"/>
                <a:gd name="connsiteX5-3727" fmla="*/ 838333 w 3523460"/>
                <a:gd name="connsiteY5-3728" fmla="*/ 2035571 h 4837820"/>
                <a:gd name="connsiteX6-3729" fmla="*/ 711112 w 3523460"/>
                <a:gd name="connsiteY6-3730" fmla="*/ 214722 h 4837820"/>
                <a:gd name="connsiteX7-3731" fmla="*/ 1235897 w 3523460"/>
                <a:gd name="connsiteY7-3732" fmla="*/ 1868593 h 4837820"/>
                <a:gd name="connsiteX8-3733" fmla="*/ 1315411 w 3523460"/>
                <a:gd name="connsiteY8-3734" fmla="*/ 1852690 h 4837820"/>
                <a:gd name="connsiteX9-3735" fmla="*/ 1458534 w 3523460"/>
                <a:gd name="connsiteY9-3736" fmla="*/ 37 h 4837820"/>
                <a:gd name="connsiteX10-3737" fmla="*/ 1728878 w 3523460"/>
                <a:gd name="connsiteY10-3738" fmla="*/ 1828836 h 4837820"/>
                <a:gd name="connsiteX11-3739" fmla="*/ 1816344 w 3523460"/>
                <a:gd name="connsiteY11-3740" fmla="*/ 1868594 h 4837820"/>
                <a:gd name="connsiteX12-3741" fmla="*/ 2492205 w 3523460"/>
                <a:gd name="connsiteY12-3742" fmla="*/ 333992 h 4837820"/>
                <a:gd name="connsiteX13-3743" fmla="*/ 2221860 w 3523460"/>
                <a:gd name="connsiteY13-3744" fmla="*/ 2011718 h 4837820"/>
                <a:gd name="connsiteX14-3745" fmla="*/ 2325227 w 3523460"/>
                <a:gd name="connsiteY14-3746" fmla="*/ 2711432 h 4837820"/>
                <a:gd name="connsiteX15-3747" fmla="*/ 2762549 w 3523460"/>
                <a:gd name="connsiteY15-3748" fmla="*/ 2266158 h 4837820"/>
                <a:gd name="connsiteX16-3749" fmla="*/ 3509971 w 3523460"/>
                <a:gd name="connsiteY16-3750" fmla="*/ 2162792 h 4837820"/>
                <a:gd name="connsiteX17-3751" fmla="*/ 2778451 w 3523460"/>
                <a:gd name="connsiteY17-3752" fmla="*/ 2942019 h 4837820"/>
                <a:gd name="connsiteX18-3753" fmla="*/ 2118493 w 3523460"/>
                <a:gd name="connsiteY18-3754" fmla="*/ 4007494 h 4837820"/>
                <a:gd name="connsiteX19-3755" fmla="*/ 2145735 w 3523460"/>
                <a:gd name="connsiteY19-3756" fmla="*/ 4837820 h 4837820"/>
                <a:gd name="connsiteX20-3757" fmla="*/ 929257 w 3523460"/>
                <a:gd name="connsiteY20-3758" fmla="*/ 4829855 h 4837820"/>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 ang="0">
                  <a:pos x="connsiteX9-19" y="connsiteY9-20"/>
                </a:cxn>
                <a:cxn ang="0">
                  <a:pos x="connsiteX10-21" y="connsiteY10-22"/>
                </a:cxn>
                <a:cxn ang="0">
                  <a:pos x="connsiteX11-23" y="connsiteY11-24"/>
                </a:cxn>
                <a:cxn ang="0">
                  <a:pos x="connsiteX12-25" y="connsiteY12-26"/>
                </a:cxn>
                <a:cxn ang="0">
                  <a:pos x="connsiteX13-27" y="connsiteY13-28"/>
                </a:cxn>
                <a:cxn ang="0">
                  <a:pos x="connsiteX14-29" y="connsiteY14-30"/>
                </a:cxn>
                <a:cxn ang="0">
                  <a:pos x="connsiteX15-31" y="connsiteY15-32"/>
                </a:cxn>
                <a:cxn ang="0">
                  <a:pos x="connsiteX16-33" y="connsiteY16-34"/>
                </a:cxn>
                <a:cxn ang="0">
                  <a:pos x="connsiteX17-35" y="connsiteY17-36"/>
                </a:cxn>
                <a:cxn ang="0">
                  <a:pos x="connsiteX18-1333" y="connsiteY18-1334"/>
                </a:cxn>
                <a:cxn ang="0">
                  <a:pos x="connsiteX19-1639" y="connsiteY19-1640"/>
                </a:cxn>
                <a:cxn ang="0">
                  <a:pos x="connsiteX20-2161" y="connsiteY20-2162"/>
                </a:cxn>
              </a:cxnLst>
              <a:rect l="l" t="t" r="r" b="b"/>
              <a:pathLst>
                <a:path w="3523460" h="4837820">
                  <a:moveTo>
                    <a:pt x="929257" y="4829855"/>
                  </a:moveTo>
                  <a:cubicBezTo>
                    <a:pt x="937409" y="4667798"/>
                    <a:pt x="977884" y="4352057"/>
                    <a:pt x="870139" y="4094960"/>
                  </a:cubicBezTo>
                  <a:cubicBezTo>
                    <a:pt x="560039" y="3546320"/>
                    <a:pt x="456669" y="2926117"/>
                    <a:pt x="432816" y="2274110"/>
                  </a:cubicBezTo>
                  <a:cubicBezTo>
                    <a:pt x="313547" y="1839439"/>
                    <a:pt x="-187386" y="1134423"/>
                    <a:pt x="75008" y="970096"/>
                  </a:cubicBezTo>
                  <a:cubicBezTo>
                    <a:pt x="248612" y="927688"/>
                    <a:pt x="623646" y="1934854"/>
                    <a:pt x="750867" y="2107132"/>
                  </a:cubicBezTo>
                  <a:cubicBezTo>
                    <a:pt x="790624" y="2183994"/>
                    <a:pt x="862187" y="2105807"/>
                    <a:pt x="838333" y="2035571"/>
                  </a:cubicBezTo>
                  <a:cubicBezTo>
                    <a:pt x="716413" y="1433922"/>
                    <a:pt x="427516" y="251827"/>
                    <a:pt x="711112" y="214722"/>
                  </a:cubicBezTo>
                  <a:cubicBezTo>
                    <a:pt x="909896" y="184242"/>
                    <a:pt x="1157709" y="1578371"/>
                    <a:pt x="1235897" y="1868593"/>
                  </a:cubicBezTo>
                  <a:cubicBezTo>
                    <a:pt x="1242524" y="1928227"/>
                    <a:pt x="1311436" y="2047497"/>
                    <a:pt x="1315411" y="1852690"/>
                  </a:cubicBezTo>
                  <a:cubicBezTo>
                    <a:pt x="1312761" y="1280197"/>
                    <a:pt x="1159035" y="-7915"/>
                    <a:pt x="1458534" y="37"/>
                  </a:cubicBezTo>
                  <a:cubicBezTo>
                    <a:pt x="1693099" y="-7916"/>
                    <a:pt x="1707674" y="1541264"/>
                    <a:pt x="1728878" y="1828836"/>
                  </a:cubicBezTo>
                  <a:cubicBezTo>
                    <a:pt x="1734180" y="1917625"/>
                    <a:pt x="1764661" y="1916301"/>
                    <a:pt x="1816344" y="1868594"/>
                  </a:cubicBezTo>
                  <a:cubicBezTo>
                    <a:pt x="2054883" y="1372963"/>
                    <a:pt x="2198007" y="241226"/>
                    <a:pt x="2492205" y="333992"/>
                  </a:cubicBezTo>
                  <a:cubicBezTo>
                    <a:pt x="2781103" y="421456"/>
                    <a:pt x="2314625" y="1471029"/>
                    <a:pt x="2221860" y="2011718"/>
                  </a:cubicBezTo>
                  <a:lnTo>
                    <a:pt x="2325227" y="2711432"/>
                  </a:lnTo>
                  <a:cubicBezTo>
                    <a:pt x="2439196" y="2563007"/>
                    <a:pt x="2584970" y="2406632"/>
                    <a:pt x="2762549" y="2266158"/>
                  </a:cubicBezTo>
                  <a:cubicBezTo>
                    <a:pt x="3043495" y="1897748"/>
                    <a:pt x="3618639" y="2022319"/>
                    <a:pt x="3509971" y="2162792"/>
                  </a:cubicBezTo>
                  <a:cubicBezTo>
                    <a:pt x="3266131" y="2446388"/>
                    <a:pt x="2982534" y="2594812"/>
                    <a:pt x="2778451" y="2942019"/>
                  </a:cubicBezTo>
                  <a:cubicBezTo>
                    <a:pt x="2558465" y="3336933"/>
                    <a:pt x="2370285" y="3707995"/>
                    <a:pt x="2118493" y="4007494"/>
                  </a:cubicBezTo>
                  <a:cubicBezTo>
                    <a:pt x="2097672" y="4371359"/>
                    <a:pt x="2108629" y="4596630"/>
                    <a:pt x="2145735" y="4837820"/>
                  </a:cubicBezTo>
                  <a:lnTo>
                    <a:pt x="929257" y="4829855"/>
                  </a:lnTo>
                  <a:close/>
                </a:path>
              </a:pathLst>
            </a:custGeom>
            <a:solidFill>
              <a:schemeClr val="accent2">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42" name="Freeform 7"/>
            <p:cNvSpPr/>
            <p:nvPr/>
          </p:nvSpPr>
          <p:spPr>
            <a:xfrm flipH="1">
              <a:off x="1753574" y="4584405"/>
              <a:ext cx="1578802" cy="2018810"/>
            </a:xfrm>
            <a:custGeom>
              <a:avLst/>
              <a:gdLst>
                <a:gd name="connsiteX0" fmla="*/ 811033 w 3490622"/>
                <a:gd name="connsiteY0" fmla="*/ 4778734 h 4778734"/>
                <a:gd name="connsiteX1" fmla="*/ 803081 w 3490622"/>
                <a:gd name="connsiteY1" fmla="*/ 4341412 h 4778734"/>
                <a:gd name="connsiteX2" fmla="*/ 437321 w 3490622"/>
                <a:gd name="connsiteY2" fmla="*/ 2313830 h 4778734"/>
                <a:gd name="connsiteX3" fmla="*/ 0 w 3490622"/>
                <a:gd name="connsiteY3" fmla="*/ 938254 h 4778734"/>
                <a:gd name="connsiteX4" fmla="*/ 747422 w 3490622"/>
                <a:gd name="connsiteY4" fmla="*/ 2019631 h 4778734"/>
                <a:gd name="connsiteX5" fmla="*/ 667909 w 3490622"/>
                <a:gd name="connsiteY5" fmla="*/ 182880 h 4778734"/>
                <a:gd name="connsiteX6" fmla="*/ 1264257 w 3490622"/>
                <a:gd name="connsiteY6" fmla="*/ 1804946 h 4778734"/>
                <a:gd name="connsiteX7" fmla="*/ 1407380 w 3490622"/>
                <a:gd name="connsiteY7" fmla="*/ 0 h 4778734"/>
                <a:gd name="connsiteX8" fmla="*/ 1757238 w 3490622"/>
                <a:gd name="connsiteY8" fmla="*/ 1868557 h 4778734"/>
                <a:gd name="connsiteX9" fmla="*/ 2456953 w 3490622"/>
                <a:gd name="connsiteY9" fmla="*/ 333955 h 4778734"/>
                <a:gd name="connsiteX10" fmla="*/ 2194560 w 3490622"/>
                <a:gd name="connsiteY10" fmla="*/ 2003729 h 4778734"/>
                <a:gd name="connsiteX11" fmla="*/ 2305878 w 3490622"/>
                <a:gd name="connsiteY11" fmla="*/ 2759103 h 4778734"/>
                <a:gd name="connsiteX12" fmla="*/ 2623930 w 3490622"/>
                <a:gd name="connsiteY12" fmla="*/ 2361537 h 4778734"/>
                <a:gd name="connsiteX13" fmla="*/ 3490622 w 3490622"/>
                <a:gd name="connsiteY13" fmla="*/ 2210463 h 4778734"/>
                <a:gd name="connsiteX14" fmla="*/ 2759102 w 3490622"/>
                <a:gd name="connsiteY14" fmla="*/ 2989690 h 4778734"/>
                <a:gd name="connsiteX15" fmla="*/ 2051436 w 3490622"/>
                <a:gd name="connsiteY15" fmla="*/ 4007457 h 4778734"/>
                <a:gd name="connsiteX16" fmla="*/ 2210462 w 3490622"/>
                <a:gd name="connsiteY16" fmla="*/ 4778734 h 4778734"/>
                <a:gd name="connsiteX17" fmla="*/ 811033 w 3490622"/>
                <a:gd name="connsiteY17" fmla="*/ 4778734 h 4778734"/>
                <a:gd name="connsiteX0-1" fmla="*/ 755374 w 3434963"/>
                <a:gd name="connsiteY0-2" fmla="*/ 4778734 h 4778734"/>
                <a:gd name="connsiteX1-3" fmla="*/ 747422 w 3434963"/>
                <a:gd name="connsiteY1-4" fmla="*/ 4341412 h 4778734"/>
                <a:gd name="connsiteX2-5" fmla="*/ 381662 w 3434963"/>
                <a:gd name="connsiteY2-6" fmla="*/ 2313830 h 4778734"/>
                <a:gd name="connsiteX3-7" fmla="*/ 0 w 3434963"/>
                <a:gd name="connsiteY3-8" fmla="*/ 1017767 h 4778734"/>
                <a:gd name="connsiteX4-9" fmla="*/ 691763 w 3434963"/>
                <a:gd name="connsiteY4-10" fmla="*/ 2019631 h 4778734"/>
                <a:gd name="connsiteX5-11" fmla="*/ 612250 w 3434963"/>
                <a:gd name="connsiteY5-12" fmla="*/ 182880 h 4778734"/>
                <a:gd name="connsiteX6-13" fmla="*/ 1208598 w 3434963"/>
                <a:gd name="connsiteY6-14" fmla="*/ 1804946 h 4778734"/>
                <a:gd name="connsiteX7-15" fmla="*/ 1351721 w 3434963"/>
                <a:gd name="connsiteY7-16" fmla="*/ 0 h 4778734"/>
                <a:gd name="connsiteX8-17" fmla="*/ 1701579 w 3434963"/>
                <a:gd name="connsiteY8-18" fmla="*/ 1868557 h 4778734"/>
                <a:gd name="connsiteX9-19" fmla="*/ 2401294 w 3434963"/>
                <a:gd name="connsiteY9-20" fmla="*/ 333955 h 4778734"/>
                <a:gd name="connsiteX10-21" fmla="*/ 2138901 w 3434963"/>
                <a:gd name="connsiteY10-22" fmla="*/ 2003729 h 4778734"/>
                <a:gd name="connsiteX11-23" fmla="*/ 2250219 w 3434963"/>
                <a:gd name="connsiteY11-24" fmla="*/ 2759103 h 4778734"/>
                <a:gd name="connsiteX12-25" fmla="*/ 2568271 w 3434963"/>
                <a:gd name="connsiteY12-26" fmla="*/ 2361537 h 4778734"/>
                <a:gd name="connsiteX13-27" fmla="*/ 3434963 w 3434963"/>
                <a:gd name="connsiteY13-28" fmla="*/ 2210463 h 4778734"/>
                <a:gd name="connsiteX14-29" fmla="*/ 2703443 w 3434963"/>
                <a:gd name="connsiteY14-30" fmla="*/ 2989690 h 4778734"/>
                <a:gd name="connsiteX15-31" fmla="*/ 1995777 w 3434963"/>
                <a:gd name="connsiteY15-32" fmla="*/ 4007457 h 4778734"/>
                <a:gd name="connsiteX16-33" fmla="*/ 2154803 w 3434963"/>
                <a:gd name="connsiteY16-34" fmla="*/ 4778734 h 4778734"/>
                <a:gd name="connsiteX17-35" fmla="*/ 755374 w 3434963"/>
                <a:gd name="connsiteY17-36" fmla="*/ 4778734 h 4778734"/>
                <a:gd name="connsiteX0-37" fmla="*/ 755374 w 3434963"/>
                <a:gd name="connsiteY0-38" fmla="*/ 4778734 h 4778734"/>
                <a:gd name="connsiteX1-39" fmla="*/ 787179 w 3434963"/>
                <a:gd name="connsiteY1-40" fmla="*/ 4269851 h 4778734"/>
                <a:gd name="connsiteX2-41" fmla="*/ 381662 w 3434963"/>
                <a:gd name="connsiteY2-42" fmla="*/ 2313830 h 4778734"/>
                <a:gd name="connsiteX3-43" fmla="*/ 0 w 3434963"/>
                <a:gd name="connsiteY3-44" fmla="*/ 1017767 h 4778734"/>
                <a:gd name="connsiteX4-45" fmla="*/ 691763 w 3434963"/>
                <a:gd name="connsiteY4-46" fmla="*/ 2019631 h 4778734"/>
                <a:gd name="connsiteX5-47" fmla="*/ 612250 w 3434963"/>
                <a:gd name="connsiteY5-48" fmla="*/ 182880 h 4778734"/>
                <a:gd name="connsiteX6-49" fmla="*/ 1208598 w 3434963"/>
                <a:gd name="connsiteY6-50" fmla="*/ 1804946 h 4778734"/>
                <a:gd name="connsiteX7-51" fmla="*/ 1351721 w 3434963"/>
                <a:gd name="connsiteY7-52" fmla="*/ 0 h 4778734"/>
                <a:gd name="connsiteX8-53" fmla="*/ 1701579 w 3434963"/>
                <a:gd name="connsiteY8-54" fmla="*/ 1868557 h 4778734"/>
                <a:gd name="connsiteX9-55" fmla="*/ 2401294 w 3434963"/>
                <a:gd name="connsiteY9-56" fmla="*/ 333955 h 4778734"/>
                <a:gd name="connsiteX10-57" fmla="*/ 2138901 w 3434963"/>
                <a:gd name="connsiteY10-58" fmla="*/ 2003729 h 4778734"/>
                <a:gd name="connsiteX11-59" fmla="*/ 2250219 w 3434963"/>
                <a:gd name="connsiteY11-60" fmla="*/ 2759103 h 4778734"/>
                <a:gd name="connsiteX12-61" fmla="*/ 2568271 w 3434963"/>
                <a:gd name="connsiteY12-62" fmla="*/ 2361537 h 4778734"/>
                <a:gd name="connsiteX13-63" fmla="*/ 3434963 w 3434963"/>
                <a:gd name="connsiteY13-64" fmla="*/ 2210463 h 4778734"/>
                <a:gd name="connsiteX14-65" fmla="*/ 2703443 w 3434963"/>
                <a:gd name="connsiteY14-66" fmla="*/ 2989690 h 4778734"/>
                <a:gd name="connsiteX15-67" fmla="*/ 1995777 w 3434963"/>
                <a:gd name="connsiteY15-68" fmla="*/ 4007457 h 4778734"/>
                <a:gd name="connsiteX16-69" fmla="*/ 2154803 w 3434963"/>
                <a:gd name="connsiteY16-70" fmla="*/ 4778734 h 4778734"/>
                <a:gd name="connsiteX17-71" fmla="*/ 755374 w 3434963"/>
                <a:gd name="connsiteY17-72" fmla="*/ 4778734 h 4778734"/>
                <a:gd name="connsiteX0-73" fmla="*/ 755374 w 3434963"/>
                <a:gd name="connsiteY0-74" fmla="*/ 4778734 h 4778734"/>
                <a:gd name="connsiteX1-75" fmla="*/ 787179 w 3434963"/>
                <a:gd name="connsiteY1-76" fmla="*/ 4269851 h 4778734"/>
                <a:gd name="connsiteX2-77" fmla="*/ 381662 w 3434963"/>
                <a:gd name="connsiteY2-78" fmla="*/ 2313830 h 4778734"/>
                <a:gd name="connsiteX3-79" fmla="*/ 0 w 3434963"/>
                <a:gd name="connsiteY3-80" fmla="*/ 1017767 h 4778734"/>
                <a:gd name="connsiteX4-81" fmla="*/ 691763 w 3434963"/>
                <a:gd name="connsiteY4-82" fmla="*/ 2019631 h 4778734"/>
                <a:gd name="connsiteX5-83" fmla="*/ 612250 w 3434963"/>
                <a:gd name="connsiteY5-84" fmla="*/ 182880 h 4778734"/>
                <a:gd name="connsiteX6-85" fmla="*/ 1208598 w 3434963"/>
                <a:gd name="connsiteY6-86" fmla="*/ 1804946 h 4778734"/>
                <a:gd name="connsiteX7-87" fmla="*/ 1351721 w 3434963"/>
                <a:gd name="connsiteY7-88" fmla="*/ 0 h 4778734"/>
                <a:gd name="connsiteX8-89" fmla="*/ 1701579 w 3434963"/>
                <a:gd name="connsiteY8-90" fmla="*/ 1868557 h 4778734"/>
                <a:gd name="connsiteX9-91" fmla="*/ 2401294 w 3434963"/>
                <a:gd name="connsiteY9-92" fmla="*/ 333955 h 4778734"/>
                <a:gd name="connsiteX10-93" fmla="*/ 2138901 w 3434963"/>
                <a:gd name="connsiteY10-94" fmla="*/ 2003729 h 4778734"/>
                <a:gd name="connsiteX11-95" fmla="*/ 2250219 w 3434963"/>
                <a:gd name="connsiteY11-96" fmla="*/ 2759103 h 4778734"/>
                <a:gd name="connsiteX12-97" fmla="*/ 2568271 w 3434963"/>
                <a:gd name="connsiteY12-98" fmla="*/ 2361537 h 4778734"/>
                <a:gd name="connsiteX13-99" fmla="*/ 3434963 w 3434963"/>
                <a:gd name="connsiteY13-100" fmla="*/ 2210463 h 4778734"/>
                <a:gd name="connsiteX14-101" fmla="*/ 2703443 w 3434963"/>
                <a:gd name="connsiteY14-102" fmla="*/ 2989690 h 4778734"/>
                <a:gd name="connsiteX15-103" fmla="*/ 1995777 w 3434963"/>
                <a:gd name="connsiteY15-104" fmla="*/ 4007457 h 4778734"/>
                <a:gd name="connsiteX16-105" fmla="*/ 2154803 w 3434963"/>
                <a:gd name="connsiteY16-106" fmla="*/ 4778734 h 4778734"/>
                <a:gd name="connsiteX17-107" fmla="*/ 755374 w 3434963"/>
                <a:gd name="connsiteY17-108" fmla="*/ 4778734 h 4778734"/>
                <a:gd name="connsiteX0-109" fmla="*/ 755374 w 3434963"/>
                <a:gd name="connsiteY0-110" fmla="*/ 4778734 h 4778734"/>
                <a:gd name="connsiteX1-111" fmla="*/ 787179 w 3434963"/>
                <a:gd name="connsiteY1-112" fmla="*/ 4269851 h 4778734"/>
                <a:gd name="connsiteX2-113" fmla="*/ 381662 w 3434963"/>
                <a:gd name="connsiteY2-114" fmla="*/ 2313830 h 4778734"/>
                <a:gd name="connsiteX3-115" fmla="*/ 0 w 3434963"/>
                <a:gd name="connsiteY3-116" fmla="*/ 1017767 h 4778734"/>
                <a:gd name="connsiteX4-117" fmla="*/ 691763 w 3434963"/>
                <a:gd name="connsiteY4-118" fmla="*/ 2019631 h 4778734"/>
                <a:gd name="connsiteX5-119" fmla="*/ 612250 w 3434963"/>
                <a:gd name="connsiteY5-120" fmla="*/ 182880 h 4778734"/>
                <a:gd name="connsiteX6-121" fmla="*/ 1208598 w 3434963"/>
                <a:gd name="connsiteY6-122" fmla="*/ 1804946 h 4778734"/>
                <a:gd name="connsiteX7-123" fmla="*/ 1351721 w 3434963"/>
                <a:gd name="connsiteY7-124" fmla="*/ 0 h 4778734"/>
                <a:gd name="connsiteX8-125" fmla="*/ 1701579 w 3434963"/>
                <a:gd name="connsiteY8-126" fmla="*/ 1868557 h 4778734"/>
                <a:gd name="connsiteX9-127" fmla="*/ 2401294 w 3434963"/>
                <a:gd name="connsiteY9-128" fmla="*/ 333955 h 4778734"/>
                <a:gd name="connsiteX10-129" fmla="*/ 2138901 w 3434963"/>
                <a:gd name="connsiteY10-130" fmla="*/ 2003729 h 4778734"/>
                <a:gd name="connsiteX11-131" fmla="*/ 2250219 w 3434963"/>
                <a:gd name="connsiteY11-132" fmla="*/ 2759103 h 4778734"/>
                <a:gd name="connsiteX12-133" fmla="*/ 2568271 w 3434963"/>
                <a:gd name="connsiteY12-134" fmla="*/ 2361537 h 4778734"/>
                <a:gd name="connsiteX13-135" fmla="*/ 3434963 w 3434963"/>
                <a:gd name="connsiteY13-136" fmla="*/ 2210463 h 4778734"/>
                <a:gd name="connsiteX14-137" fmla="*/ 2703443 w 3434963"/>
                <a:gd name="connsiteY14-138" fmla="*/ 2989690 h 4778734"/>
                <a:gd name="connsiteX15-139" fmla="*/ 1995777 w 3434963"/>
                <a:gd name="connsiteY15-140" fmla="*/ 4007457 h 4778734"/>
                <a:gd name="connsiteX16-141" fmla="*/ 2154803 w 3434963"/>
                <a:gd name="connsiteY16-142" fmla="*/ 4778734 h 4778734"/>
                <a:gd name="connsiteX17-143" fmla="*/ 755374 w 3434963"/>
                <a:gd name="connsiteY17-144" fmla="*/ 4778734 h 4778734"/>
                <a:gd name="connsiteX0-145" fmla="*/ 755374 w 3434963"/>
                <a:gd name="connsiteY0-146" fmla="*/ 4778734 h 4778734"/>
                <a:gd name="connsiteX1-147" fmla="*/ 795131 w 3434963"/>
                <a:gd name="connsiteY1-148" fmla="*/ 4142631 h 4778734"/>
                <a:gd name="connsiteX2-149" fmla="*/ 381662 w 3434963"/>
                <a:gd name="connsiteY2-150" fmla="*/ 2313830 h 4778734"/>
                <a:gd name="connsiteX3-151" fmla="*/ 0 w 3434963"/>
                <a:gd name="connsiteY3-152" fmla="*/ 1017767 h 4778734"/>
                <a:gd name="connsiteX4-153" fmla="*/ 691763 w 3434963"/>
                <a:gd name="connsiteY4-154" fmla="*/ 2019631 h 4778734"/>
                <a:gd name="connsiteX5-155" fmla="*/ 612250 w 3434963"/>
                <a:gd name="connsiteY5-156" fmla="*/ 182880 h 4778734"/>
                <a:gd name="connsiteX6-157" fmla="*/ 1208598 w 3434963"/>
                <a:gd name="connsiteY6-158" fmla="*/ 1804946 h 4778734"/>
                <a:gd name="connsiteX7-159" fmla="*/ 1351721 w 3434963"/>
                <a:gd name="connsiteY7-160" fmla="*/ 0 h 4778734"/>
                <a:gd name="connsiteX8-161" fmla="*/ 1701579 w 3434963"/>
                <a:gd name="connsiteY8-162" fmla="*/ 1868557 h 4778734"/>
                <a:gd name="connsiteX9-163" fmla="*/ 2401294 w 3434963"/>
                <a:gd name="connsiteY9-164" fmla="*/ 333955 h 4778734"/>
                <a:gd name="connsiteX10-165" fmla="*/ 2138901 w 3434963"/>
                <a:gd name="connsiteY10-166" fmla="*/ 2003729 h 4778734"/>
                <a:gd name="connsiteX11-167" fmla="*/ 2250219 w 3434963"/>
                <a:gd name="connsiteY11-168" fmla="*/ 2759103 h 4778734"/>
                <a:gd name="connsiteX12-169" fmla="*/ 2568271 w 3434963"/>
                <a:gd name="connsiteY12-170" fmla="*/ 2361537 h 4778734"/>
                <a:gd name="connsiteX13-171" fmla="*/ 3434963 w 3434963"/>
                <a:gd name="connsiteY13-172" fmla="*/ 2210463 h 4778734"/>
                <a:gd name="connsiteX14-173" fmla="*/ 2703443 w 3434963"/>
                <a:gd name="connsiteY14-174" fmla="*/ 2989690 h 4778734"/>
                <a:gd name="connsiteX15-175" fmla="*/ 1995777 w 3434963"/>
                <a:gd name="connsiteY15-176" fmla="*/ 4007457 h 4778734"/>
                <a:gd name="connsiteX16-177" fmla="*/ 2154803 w 3434963"/>
                <a:gd name="connsiteY16-178" fmla="*/ 4778734 h 4778734"/>
                <a:gd name="connsiteX17-179" fmla="*/ 755374 w 3434963"/>
                <a:gd name="connsiteY17-180" fmla="*/ 4778734 h 4778734"/>
                <a:gd name="connsiteX0-181" fmla="*/ 755374 w 3434963"/>
                <a:gd name="connsiteY0-182" fmla="*/ 4778734 h 4778734"/>
                <a:gd name="connsiteX1-183" fmla="*/ 795131 w 3434963"/>
                <a:gd name="connsiteY1-184" fmla="*/ 4142631 h 4778734"/>
                <a:gd name="connsiteX2-185" fmla="*/ 381662 w 3434963"/>
                <a:gd name="connsiteY2-186" fmla="*/ 2313830 h 4778734"/>
                <a:gd name="connsiteX3-187" fmla="*/ 0 w 3434963"/>
                <a:gd name="connsiteY3-188" fmla="*/ 1017767 h 4778734"/>
                <a:gd name="connsiteX4-189" fmla="*/ 691763 w 3434963"/>
                <a:gd name="connsiteY4-190" fmla="*/ 2019631 h 4778734"/>
                <a:gd name="connsiteX5-191" fmla="*/ 612250 w 3434963"/>
                <a:gd name="connsiteY5-192" fmla="*/ 182880 h 4778734"/>
                <a:gd name="connsiteX6-193" fmla="*/ 1208598 w 3434963"/>
                <a:gd name="connsiteY6-194" fmla="*/ 1804946 h 4778734"/>
                <a:gd name="connsiteX7-195" fmla="*/ 1351721 w 3434963"/>
                <a:gd name="connsiteY7-196" fmla="*/ 0 h 4778734"/>
                <a:gd name="connsiteX8-197" fmla="*/ 1701579 w 3434963"/>
                <a:gd name="connsiteY8-198" fmla="*/ 1868557 h 4778734"/>
                <a:gd name="connsiteX9-199" fmla="*/ 2401294 w 3434963"/>
                <a:gd name="connsiteY9-200" fmla="*/ 333955 h 4778734"/>
                <a:gd name="connsiteX10-201" fmla="*/ 2138901 w 3434963"/>
                <a:gd name="connsiteY10-202" fmla="*/ 2003729 h 4778734"/>
                <a:gd name="connsiteX11-203" fmla="*/ 2250219 w 3434963"/>
                <a:gd name="connsiteY11-204" fmla="*/ 2759103 h 4778734"/>
                <a:gd name="connsiteX12-205" fmla="*/ 2568271 w 3434963"/>
                <a:gd name="connsiteY12-206" fmla="*/ 2361537 h 4778734"/>
                <a:gd name="connsiteX13-207" fmla="*/ 3434963 w 3434963"/>
                <a:gd name="connsiteY13-208" fmla="*/ 2210463 h 4778734"/>
                <a:gd name="connsiteX14-209" fmla="*/ 2703443 w 3434963"/>
                <a:gd name="connsiteY14-210" fmla="*/ 2989690 h 4778734"/>
                <a:gd name="connsiteX15-211" fmla="*/ 1995777 w 3434963"/>
                <a:gd name="connsiteY15-212" fmla="*/ 4007457 h 4778734"/>
                <a:gd name="connsiteX16-213" fmla="*/ 2154803 w 3434963"/>
                <a:gd name="connsiteY16-214" fmla="*/ 4778734 h 4778734"/>
                <a:gd name="connsiteX17-215" fmla="*/ 755374 w 3434963"/>
                <a:gd name="connsiteY17-216" fmla="*/ 4778734 h 4778734"/>
                <a:gd name="connsiteX0-217" fmla="*/ 755374 w 3434963"/>
                <a:gd name="connsiteY0-218" fmla="*/ 4778734 h 4778734"/>
                <a:gd name="connsiteX1-219" fmla="*/ 795131 w 3434963"/>
                <a:gd name="connsiteY1-220" fmla="*/ 4142631 h 4778734"/>
                <a:gd name="connsiteX2-221" fmla="*/ 381662 w 3434963"/>
                <a:gd name="connsiteY2-222" fmla="*/ 2313830 h 4778734"/>
                <a:gd name="connsiteX3-223" fmla="*/ 0 w 3434963"/>
                <a:gd name="connsiteY3-224" fmla="*/ 1017767 h 4778734"/>
                <a:gd name="connsiteX4-225" fmla="*/ 691763 w 3434963"/>
                <a:gd name="connsiteY4-226" fmla="*/ 2019631 h 4778734"/>
                <a:gd name="connsiteX5-227" fmla="*/ 612250 w 3434963"/>
                <a:gd name="connsiteY5-228" fmla="*/ 182880 h 4778734"/>
                <a:gd name="connsiteX6-229" fmla="*/ 1208598 w 3434963"/>
                <a:gd name="connsiteY6-230" fmla="*/ 1804946 h 4778734"/>
                <a:gd name="connsiteX7-231" fmla="*/ 1351721 w 3434963"/>
                <a:gd name="connsiteY7-232" fmla="*/ 0 h 4778734"/>
                <a:gd name="connsiteX8-233" fmla="*/ 1701579 w 3434963"/>
                <a:gd name="connsiteY8-234" fmla="*/ 1868557 h 4778734"/>
                <a:gd name="connsiteX9-235" fmla="*/ 2401294 w 3434963"/>
                <a:gd name="connsiteY9-236" fmla="*/ 333955 h 4778734"/>
                <a:gd name="connsiteX10-237" fmla="*/ 2138901 w 3434963"/>
                <a:gd name="connsiteY10-238" fmla="*/ 2003729 h 4778734"/>
                <a:gd name="connsiteX11-239" fmla="*/ 2250219 w 3434963"/>
                <a:gd name="connsiteY11-240" fmla="*/ 2759103 h 4778734"/>
                <a:gd name="connsiteX12-241" fmla="*/ 2568271 w 3434963"/>
                <a:gd name="connsiteY12-242" fmla="*/ 2361537 h 4778734"/>
                <a:gd name="connsiteX13-243" fmla="*/ 3434963 w 3434963"/>
                <a:gd name="connsiteY13-244" fmla="*/ 2210463 h 4778734"/>
                <a:gd name="connsiteX14-245" fmla="*/ 2703443 w 3434963"/>
                <a:gd name="connsiteY14-246" fmla="*/ 2989690 h 4778734"/>
                <a:gd name="connsiteX15-247" fmla="*/ 1995777 w 3434963"/>
                <a:gd name="connsiteY15-248" fmla="*/ 4007457 h 4778734"/>
                <a:gd name="connsiteX16-249" fmla="*/ 2154803 w 3434963"/>
                <a:gd name="connsiteY16-250" fmla="*/ 4778734 h 4778734"/>
                <a:gd name="connsiteX17-251" fmla="*/ 755374 w 3434963"/>
                <a:gd name="connsiteY17-252" fmla="*/ 4778734 h 4778734"/>
                <a:gd name="connsiteX0-253" fmla="*/ 755374 w 3434963"/>
                <a:gd name="connsiteY0-254" fmla="*/ 4778734 h 4778734"/>
                <a:gd name="connsiteX1-255" fmla="*/ 795131 w 3434963"/>
                <a:gd name="connsiteY1-256" fmla="*/ 4142631 h 4778734"/>
                <a:gd name="connsiteX2-257" fmla="*/ 381662 w 3434963"/>
                <a:gd name="connsiteY2-258" fmla="*/ 2313830 h 4778734"/>
                <a:gd name="connsiteX3-259" fmla="*/ 0 w 3434963"/>
                <a:gd name="connsiteY3-260" fmla="*/ 1017767 h 4778734"/>
                <a:gd name="connsiteX4-261" fmla="*/ 691763 w 3434963"/>
                <a:gd name="connsiteY4-262" fmla="*/ 2019631 h 4778734"/>
                <a:gd name="connsiteX5-263" fmla="*/ 612250 w 3434963"/>
                <a:gd name="connsiteY5-264" fmla="*/ 182880 h 4778734"/>
                <a:gd name="connsiteX6-265" fmla="*/ 1208598 w 3434963"/>
                <a:gd name="connsiteY6-266" fmla="*/ 1804946 h 4778734"/>
                <a:gd name="connsiteX7-267" fmla="*/ 1351721 w 3434963"/>
                <a:gd name="connsiteY7-268" fmla="*/ 0 h 4778734"/>
                <a:gd name="connsiteX8-269" fmla="*/ 1701579 w 3434963"/>
                <a:gd name="connsiteY8-270" fmla="*/ 1868557 h 4778734"/>
                <a:gd name="connsiteX9-271" fmla="*/ 2401294 w 3434963"/>
                <a:gd name="connsiteY9-272" fmla="*/ 333955 h 4778734"/>
                <a:gd name="connsiteX10-273" fmla="*/ 2138901 w 3434963"/>
                <a:gd name="connsiteY10-274" fmla="*/ 2003729 h 4778734"/>
                <a:gd name="connsiteX11-275" fmla="*/ 2250219 w 3434963"/>
                <a:gd name="connsiteY11-276" fmla="*/ 2759103 h 4778734"/>
                <a:gd name="connsiteX12-277" fmla="*/ 2568271 w 3434963"/>
                <a:gd name="connsiteY12-278" fmla="*/ 2361537 h 4778734"/>
                <a:gd name="connsiteX13-279" fmla="*/ 3434963 w 3434963"/>
                <a:gd name="connsiteY13-280" fmla="*/ 2210463 h 4778734"/>
                <a:gd name="connsiteX14-281" fmla="*/ 2703443 w 3434963"/>
                <a:gd name="connsiteY14-282" fmla="*/ 2989690 h 4778734"/>
                <a:gd name="connsiteX15-283" fmla="*/ 2043485 w 3434963"/>
                <a:gd name="connsiteY15-284" fmla="*/ 4055165 h 4778734"/>
                <a:gd name="connsiteX16-285" fmla="*/ 2154803 w 3434963"/>
                <a:gd name="connsiteY16-286" fmla="*/ 4778734 h 4778734"/>
                <a:gd name="connsiteX17-287" fmla="*/ 755374 w 3434963"/>
                <a:gd name="connsiteY17-288" fmla="*/ 4778734 h 4778734"/>
                <a:gd name="connsiteX0-289" fmla="*/ 755374 w 3434963"/>
                <a:gd name="connsiteY0-290" fmla="*/ 4778734 h 4778734"/>
                <a:gd name="connsiteX1-291" fmla="*/ 795131 w 3434963"/>
                <a:gd name="connsiteY1-292" fmla="*/ 4142631 h 4778734"/>
                <a:gd name="connsiteX2-293" fmla="*/ 381662 w 3434963"/>
                <a:gd name="connsiteY2-294" fmla="*/ 2313830 h 4778734"/>
                <a:gd name="connsiteX3-295" fmla="*/ 0 w 3434963"/>
                <a:gd name="connsiteY3-296" fmla="*/ 1017767 h 4778734"/>
                <a:gd name="connsiteX4-297" fmla="*/ 691763 w 3434963"/>
                <a:gd name="connsiteY4-298" fmla="*/ 2019631 h 4778734"/>
                <a:gd name="connsiteX5-299" fmla="*/ 612250 w 3434963"/>
                <a:gd name="connsiteY5-300" fmla="*/ 182880 h 4778734"/>
                <a:gd name="connsiteX6-301" fmla="*/ 1208598 w 3434963"/>
                <a:gd name="connsiteY6-302" fmla="*/ 1804946 h 4778734"/>
                <a:gd name="connsiteX7-303" fmla="*/ 1351721 w 3434963"/>
                <a:gd name="connsiteY7-304" fmla="*/ 0 h 4778734"/>
                <a:gd name="connsiteX8-305" fmla="*/ 1701579 w 3434963"/>
                <a:gd name="connsiteY8-306" fmla="*/ 1868557 h 4778734"/>
                <a:gd name="connsiteX9-307" fmla="*/ 2401294 w 3434963"/>
                <a:gd name="connsiteY9-308" fmla="*/ 333955 h 4778734"/>
                <a:gd name="connsiteX10-309" fmla="*/ 2138901 w 3434963"/>
                <a:gd name="connsiteY10-310" fmla="*/ 2003729 h 4778734"/>
                <a:gd name="connsiteX11-311" fmla="*/ 2250219 w 3434963"/>
                <a:gd name="connsiteY11-312" fmla="*/ 2759103 h 4778734"/>
                <a:gd name="connsiteX12-313" fmla="*/ 2568271 w 3434963"/>
                <a:gd name="connsiteY12-314" fmla="*/ 2361537 h 4778734"/>
                <a:gd name="connsiteX13-315" fmla="*/ 3434963 w 3434963"/>
                <a:gd name="connsiteY13-316" fmla="*/ 2210463 h 4778734"/>
                <a:gd name="connsiteX14-317" fmla="*/ 2703443 w 3434963"/>
                <a:gd name="connsiteY14-318" fmla="*/ 2989690 h 4778734"/>
                <a:gd name="connsiteX15-319" fmla="*/ 2043485 w 3434963"/>
                <a:gd name="connsiteY15-320" fmla="*/ 4055165 h 4778734"/>
                <a:gd name="connsiteX16-321" fmla="*/ 2154803 w 3434963"/>
                <a:gd name="connsiteY16-322" fmla="*/ 4778734 h 4778734"/>
                <a:gd name="connsiteX17-323" fmla="*/ 755374 w 3434963"/>
                <a:gd name="connsiteY17-324" fmla="*/ 4778734 h 4778734"/>
                <a:gd name="connsiteX0-325" fmla="*/ 755374 w 3434963"/>
                <a:gd name="connsiteY0-326" fmla="*/ 4778734 h 4778734"/>
                <a:gd name="connsiteX1-327" fmla="*/ 795131 w 3434963"/>
                <a:gd name="connsiteY1-328" fmla="*/ 4142631 h 4778734"/>
                <a:gd name="connsiteX2-329" fmla="*/ 381662 w 3434963"/>
                <a:gd name="connsiteY2-330" fmla="*/ 2313830 h 4778734"/>
                <a:gd name="connsiteX3-331" fmla="*/ 0 w 3434963"/>
                <a:gd name="connsiteY3-332" fmla="*/ 1017767 h 4778734"/>
                <a:gd name="connsiteX4-333" fmla="*/ 691763 w 3434963"/>
                <a:gd name="connsiteY4-334" fmla="*/ 2019631 h 4778734"/>
                <a:gd name="connsiteX5-335" fmla="*/ 612250 w 3434963"/>
                <a:gd name="connsiteY5-336" fmla="*/ 182880 h 4778734"/>
                <a:gd name="connsiteX6-337" fmla="*/ 1208598 w 3434963"/>
                <a:gd name="connsiteY6-338" fmla="*/ 1804946 h 4778734"/>
                <a:gd name="connsiteX7-339" fmla="*/ 1351721 w 3434963"/>
                <a:gd name="connsiteY7-340" fmla="*/ 0 h 4778734"/>
                <a:gd name="connsiteX8-341" fmla="*/ 1701579 w 3434963"/>
                <a:gd name="connsiteY8-342" fmla="*/ 1868557 h 4778734"/>
                <a:gd name="connsiteX9-343" fmla="*/ 2401294 w 3434963"/>
                <a:gd name="connsiteY9-344" fmla="*/ 333955 h 4778734"/>
                <a:gd name="connsiteX10-345" fmla="*/ 2138901 w 3434963"/>
                <a:gd name="connsiteY10-346" fmla="*/ 2003729 h 4778734"/>
                <a:gd name="connsiteX11-347" fmla="*/ 2250219 w 3434963"/>
                <a:gd name="connsiteY11-348" fmla="*/ 2759103 h 4778734"/>
                <a:gd name="connsiteX12-349" fmla="*/ 2568271 w 3434963"/>
                <a:gd name="connsiteY12-350" fmla="*/ 2361537 h 4778734"/>
                <a:gd name="connsiteX13-351" fmla="*/ 3434963 w 3434963"/>
                <a:gd name="connsiteY13-352" fmla="*/ 2210463 h 4778734"/>
                <a:gd name="connsiteX14-353" fmla="*/ 2703443 w 3434963"/>
                <a:gd name="connsiteY14-354" fmla="*/ 2989690 h 4778734"/>
                <a:gd name="connsiteX15-355" fmla="*/ 2043485 w 3434963"/>
                <a:gd name="connsiteY15-356" fmla="*/ 4055165 h 4778734"/>
                <a:gd name="connsiteX16-357" fmla="*/ 2154803 w 3434963"/>
                <a:gd name="connsiteY16-358" fmla="*/ 4778734 h 4778734"/>
                <a:gd name="connsiteX17-359" fmla="*/ 755374 w 3434963"/>
                <a:gd name="connsiteY17-360" fmla="*/ 4778734 h 4778734"/>
                <a:gd name="connsiteX0-361" fmla="*/ 755374 w 3434963"/>
                <a:gd name="connsiteY0-362" fmla="*/ 4778734 h 4778734"/>
                <a:gd name="connsiteX1-363" fmla="*/ 795131 w 3434963"/>
                <a:gd name="connsiteY1-364" fmla="*/ 4142631 h 4778734"/>
                <a:gd name="connsiteX2-365" fmla="*/ 381662 w 3434963"/>
                <a:gd name="connsiteY2-366" fmla="*/ 2313830 h 4778734"/>
                <a:gd name="connsiteX3-367" fmla="*/ 0 w 3434963"/>
                <a:gd name="connsiteY3-368" fmla="*/ 1017767 h 4778734"/>
                <a:gd name="connsiteX4-369" fmla="*/ 691763 w 3434963"/>
                <a:gd name="connsiteY4-370" fmla="*/ 2019631 h 4778734"/>
                <a:gd name="connsiteX5-371" fmla="*/ 612250 w 3434963"/>
                <a:gd name="connsiteY5-372" fmla="*/ 182880 h 4778734"/>
                <a:gd name="connsiteX6-373" fmla="*/ 1208598 w 3434963"/>
                <a:gd name="connsiteY6-374" fmla="*/ 1804946 h 4778734"/>
                <a:gd name="connsiteX7-375" fmla="*/ 1351721 w 3434963"/>
                <a:gd name="connsiteY7-376" fmla="*/ 0 h 4778734"/>
                <a:gd name="connsiteX8-377" fmla="*/ 1701579 w 3434963"/>
                <a:gd name="connsiteY8-378" fmla="*/ 1868557 h 4778734"/>
                <a:gd name="connsiteX9-379" fmla="*/ 2401294 w 3434963"/>
                <a:gd name="connsiteY9-380" fmla="*/ 333955 h 4778734"/>
                <a:gd name="connsiteX10-381" fmla="*/ 2138901 w 3434963"/>
                <a:gd name="connsiteY10-382" fmla="*/ 2003729 h 4778734"/>
                <a:gd name="connsiteX11-383" fmla="*/ 2250219 w 3434963"/>
                <a:gd name="connsiteY11-384" fmla="*/ 2759103 h 4778734"/>
                <a:gd name="connsiteX12-385" fmla="*/ 2568271 w 3434963"/>
                <a:gd name="connsiteY12-386" fmla="*/ 2361537 h 4778734"/>
                <a:gd name="connsiteX13-387" fmla="*/ 3434963 w 3434963"/>
                <a:gd name="connsiteY13-388" fmla="*/ 2210463 h 4778734"/>
                <a:gd name="connsiteX14-389" fmla="*/ 2703443 w 3434963"/>
                <a:gd name="connsiteY14-390" fmla="*/ 2989690 h 4778734"/>
                <a:gd name="connsiteX15-391" fmla="*/ 2043485 w 3434963"/>
                <a:gd name="connsiteY15-392" fmla="*/ 4055165 h 4778734"/>
                <a:gd name="connsiteX16-393" fmla="*/ 2154803 w 3434963"/>
                <a:gd name="connsiteY16-394" fmla="*/ 4778734 h 4778734"/>
                <a:gd name="connsiteX17-395" fmla="*/ 755374 w 3434963"/>
                <a:gd name="connsiteY17-396" fmla="*/ 4778734 h 4778734"/>
                <a:gd name="connsiteX0-397" fmla="*/ 755374 w 3434963"/>
                <a:gd name="connsiteY0-398" fmla="*/ 4778734 h 4778734"/>
                <a:gd name="connsiteX1-399" fmla="*/ 795131 w 3434963"/>
                <a:gd name="connsiteY1-400" fmla="*/ 4142631 h 4778734"/>
                <a:gd name="connsiteX2-401" fmla="*/ 381662 w 3434963"/>
                <a:gd name="connsiteY2-402" fmla="*/ 2313830 h 4778734"/>
                <a:gd name="connsiteX3-403" fmla="*/ 0 w 3434963"/>
                <a:gd name="connsiteY3-404" fmla="*/ 1017767 h 4778734"/>
                <a:gd name="connsiteX4-405" fmla="*/ 691763 w 3434963"/>
                <a:gd name="connsiteY4-406" fmla="*/ 2019631 h 4778734"/>
                <a:gd name="connsiteX5-407" fmla="*/ 612250 w 3434963"/>
                <a:gd name="connsiteY5-408" fmla="*/ 182880 h 4778734"/>
                <a:gd name="connsiteX6-409" fmla="*/ 1208598 w 3434963"/>
                <a:gd name="connsiteY6-410" fmla="*/ 1804946 h 4778734"/>
                <a:gd name="connsiteX7-411" fmla="*/ 1351721 w 3434963"/>
                <a:gd name="connsiteY7-412" fmla="*/ 0 h 4778734"/>
                <a:gd name="connsiteX8-413" fmla="*/ 1701579 w 3434963"/>
                <a:gd name="connsiteY8-414" fmla="*/ 1868557 h 4778734"/>
                <a:gd name="connsiteX9-415" fmla="*/ 2401294 w 3434963"/>
                <a:gd name="connsiteY9-416" fmla="*/ 333955 h 4778734"/>
                <a:gd name="connsiteX10-417" fmla="*/ 2138901 w 3434963"/>
                <a:gd name="connsiteY10-418" fmla="*/ 2003729 h 4778734"/>
                <a:gd name="connsiteX11-419" fmla="*/ 2250219 w 3434963"/>
                <a:gd name="connsiteY11-420" fmla="*/ 2759103 h 4778734"/>
                <a:gd name="connsiteX12-421" fmla="*/ 2568271 w 3434963"/>
                <a:gd name="connsiteY12-422" fmla="*/ 2361537 h 4778734"/>
                <a:gd name="connsiteX13-423" fmla="*/ 3434963 w 3434963"/>
                <a:gd name="connsiteY13-424" fmla="*/ 2210463 h 4778734"/>
                <a:gd name="connsiteX14-425" fmla="*/ 2703443 w 3434963"/>
                <a:gd name="connsiteY14-426" fmla="*/ 2989690 h 4778734"/>
                <a:gd name="connsiteX15-427" fmla="*/ 2043485 w 3434963"/>
                <a:gd name="connsiteY15-428" fmla="*/ 4055165 h 4778734"/>
                <a:gd name="connsiteX16-429" fmla="*/ 2154803 w 3434963"/>
                <a:gd name="connsiteY16-430" fmla="*/ 4778734 h 4778734"/>
                <a:gd name="connsiteX17-431" fmla="*/ 755374 w 3434963"/>
                <a:gd name="connsiteY17-432" fmla="*/ 4778734 h 4778734"/>
                <a:gd name="connsiteX0-433" fmla="*/ 755374 w 3434963"/>
                <a:gd name="connsiteY0-434" fmla="*/ 4778734 h 4778734"/>
                <a:gd name="connsiteX1-435" fmla="*/ 795131 w 3434963"/>
                <a:gd name="connsiteY1-436" fmla="*/ 4142631 h 4778734"/>
                <a:gd name="connsiteX2-437" fmla="*/ 381662 w 3434963"/>
                <a:gd name="connsiteY2-438" fmla="*/ 2313830 h 4778734"/>
                <a:gd name="connsiteX3-439" fmla="*/ 0 w 3434963"/>
                <a:gd name="connsiteY3-440" fmla="*/ 1017767 h 4778734"/>
                <a:gd name="connsiteX4-441" fmla="*/ 691763 w 3434963"/>
                <a:gd name="connsiteY4-442" fmla="*/ 2019631 h 4778734"/>
                <a:gd name="connsiteX5-443" fmla="*/ 612250 w 3434963"/>
                <a:gd name="connsiteY5-444" fmla="*/ 182880 h 4778734"/>
                <a:gd name="connsiteX6-445" fmla="*/ 1208598 w 3434963"/>
                <a:gd name="connsiteY6-446" fmla="*/ 1804946 h 4778734"/>
                <a:gd name="connsiteX7-447" fmla="*/ 1351721 w 3434963"/>
                <a:gd name="connsiteY7-448" fmla="*/ 0 h 4778734"/>
                <a:gd name="connsiteX8-449" fmla="*/ 1701579 w 3434963"/>
                <a:gd name="connsiteY8-450" fmla="*/ 1868557 h 4778734"/>
                <a:gd name="connsiteX9-451" fmla="*/ 2401294 w 3434963"/>
                <a:gd name="connsiteY9-452" fmla="*/ 333955 h 4778734"/>
                <a:gd name="connsiteX10-453" fmla="*/ 2138901 w 3434963"/>
                <a:gd name="connsiteY10-454" fmla="*/ 2003729 h 4778734"/>
                <a:gd name="connsiteX11-455" fmla="*/ 2250219 w 3434963"/>
                <a:gd name="connsiteY11-456" fmla="*/ 2759103 h 4778734"/>
                <a:gd name="connsiteX12-457" fmla="*/ 2568271 w 3434963"/>
                <a:gd name="connsiteY12-458" fmla="*/ 2361537 h 4778734"/>
                <a:gd name="connsiteX13-459" fmla="*/ 3434963 w 3434963"/>
                <a:gd name="connsiteY13-460" fmla="*/ 2210463 h 4778734"/>
                <a:gd name="connsiteX14-461" fmla="*/ 2703443 w 3434963"/>
                <a:gd name="connsiteY14-462" fmla="*/ 2989690 h 4778734"/>
                <a:gd name="connsiteX15-463" fmla="*/ 2043485 w 3434963"/>
                <a:gd name="connsiteY15-464" fmla="*/ 4055165 h 4778734"/>
                <a:gd name="connsiteX16-465" fmla="*/ 2154803 w 3434963"/>
                <a:gd name="connsiteY16-466" fmla="*/ 4778734 h 4778734"/>
                <a:gd name="connsiteX17-467" fmla="*/ 755374 w 3434963"/>
                <a:gd name="connsiteY17-468" fmla="*/ 4778734 h 4778734"/>
                <a:gd name="connsiteX0-469" fmla="*/ 755374 w 3446514"/>
                <a:gd name="connsiteY0-470" fmla="*/ 4778734 h 4778734"/>
                <a:gd name="connsiteX1-471" fmla="*/ 795131 w 3446514"/>
                <a:gd name="connsiteY1-472" fmla="*/ 4142631 h 4778734"/>
                <a:gd name="connsiteX2-473" fmla="*/ 381662 w 3446514"/>
                <a:gd name="connsiteY2-474" fmla="*/ 2313830 h 4778734"/>
                <a:gd name="connsiteX3-475" fmla="*/ 0 w 3446514"/>
                <a:gd name="connsiteY3-476" fmla="*/ 1017767 h 4778734"/>
                <a:gd name="connsiteX4-477" fmla="*/ 691763 w 3446514"/>
                <a:gd name="connsiteY4-478" fmla="*/ 2019631 h 4778734"/>
                <a:gd name="connsiteX5-479" fmla="*/ 612250 w 3446514"/>
                <a:gd name="connsiteY5-480" fmla="*/ 182880 h 4778734"/>
                <a:gd name="connsiteX6-481" fmla="*/ 1208598 w 3446514"/>
                <a:gd name="connsiteY6-482" fmla="*/ 1804946 h 4778734"/>
                <a:gd name="connsiteX7-483" fmla="*/ 1351721 w 3446514"/>
                <a:gd name="connsiteY7-484" fmla="*/ 0 h 4778734"/>
                <a:gd name="connsiteX8-485" fmla="*/ 1701579 w 3446514"/>
                <a:gd name="connsiteY8-486" fmla="*/ 1868557 h 4778734"/>
                <a:gd name="connsiteX9-487" fmla="*/ 2401294 w 3446514"/>
                <a:gd name="connsiteY9-488" fmla="*/ 333955 h 4778734"/>
                <a:gd name="connsiteX10-489" fmla="*/ 2138901 w 3446514"/>
                <a:gd name="connsiteY10-490" fmla="*/ 2003729 h 4778734"/>
                <a:gd name="connsiteX11-491" fmla="*/ 2250219 w 3446514"/>
                <a:gd name="connsiteY11-492" fmla="*/ 2759103 h 4778734"/>
                <a:gd name="connsiteX12-493" fmla="*/ 2568271 w 3446514"/>
                <a:gd name="connsiteY12-494" fmla="*/ 2361537 h 4778734"/>
                <a:gd name="connsiteX13-495" fmla="*/ 3434963 w 3446514"/>
                <a:gd name="connsiteY13-496" fmla="*/ 2210463 h 4778734"/>
                <a:gd name="connsiteX14-497" fmla="*/ 2703443 w 3446514"/>
                <a:gd name="connsiteY14-498" fmla="*/ 2989690 h 4778734"/>
                <a:gd name="connsiteX15-499" fmla="*/ 2043485 w 3446514"/>
                <a:gd name="connsiteY15-500" fmla="*/ 4055165 h 4778734"/>
                <a:gd name="connsiteX16-501" fmla="*/ 2154803 w 3446514"/>
                <a:gd name="connsiteY16-502" fmla="*/ 4778734 h 4778734"/>
                <a:gd name="connsiteX17-503" fmla="*/ 755374 w 3446514"/>
                <a:gd name="connsiteY17-504" fmla="*/ 4778734 h 4778734"/>
                <a:gd name="connsiteX0-505" fmla="*/ 755374 w 3448610"/>
                <a:gd name="connsiteY0-506" fmla="*/ 4778734 h 4778734"/>
                <a:gd name="connsiteX1-507" fmla="*/ 795131 w 3448610"/>
                <a:gd name="connsiteY1-508" fmla="*/ 4142631 h 4778734"/>
                <a:gd name="connsiteX2-509" fmla="*/ 381662 w 3448610"/>
                <a:gd name="connsiteY2-510" fmla="*/ 2313830 h 4778734"/>
                <a:gd name="connsiteX3-511" fmla="*/ 0 w 3448610"/>
                <a:gd name="connsiteY3-512" fmla="*/ 1017767 h 4778734"/>
                <a:gd name="connsiteX4-513" fmla="*/ 691763 w 3448610"/>
                <a:gd name="connsiteY4-514" fmla="*/ 2019631 h 4778734"/>
                <a:gd name="connsiteX5-515" fmla="*/ 612250 w 3448610"/>
                <a:gd name="connsiteY5-516" fmla="*/ 182880 h 4778734"/>
                <a:gd name="connsiteX6-517" fmla="*/ 1208598 w 3448610"/>
                <a:gd name="connsiteY6-518" fmla="*/ 1804946 h 4778734"/>
                <a:gd name="connsiteX7-519" fmla="*/ 1351721 w 3448610"/>
                <a:gd name="connsiteY7-520" fmla="*/ 0 h 4778734"/>
                <a:gd name="connsiteX8-521" fmla="*/ 1701579 w 3448610"/>
                <a:gd name="connsiteY8-522" fmla="*/ 1868557 h 4778734"/>
                <a:gd name="connsiteX9-523" fmla="*/ 2401294 w 3448610"/>
                <a:gd name="connsiteY9-524" fmla="*/ 333955 h 4778734"/>
                <a:gd name="connsiteX10-525" fmla="*/ 2138901 w 3448610"/>
                <a:gd name="connsiteY10-526" fmla="*/ 2003729 h 4778734"/>
                <a:gd name="connsiteX11-527" fmla="*/ 2250219 w 3448610"/>
                <a:gd name="connsiteY11-528" fmla="*/ 2759103 h 4778734"/>
                <a:gd name="connsiteX12-529" fmla="*/ 2687541 w 3448610"/>
                <a:gd name="connsiteY12-530" fmla="*/ 2313829 h 4778734"/>
                <a:gd name="connsiteX13-531" fmla="*/ 3434963 w 3448610"/>
                <a:gd name="connsiteY13-532" fmla="*/ 2210463 h 4778734"/>
                <a:gd name="connsiteX14-533" fmla="*/ 2703443 w 3448610"/>
                <a:gd name="connsiteY14-534" fmla="*/ 2989690 h 4778734"/>
                <a:gd name="connsiteX15-535" fmla="*/ 2043485 w 3448610"/>
                <a:gd name="connsiteY15-536" fmla="*/ 4055165 h 4778734"/>
                <a:gd name="connsiteX16-537" fmla="*/ 2154803 w 3448610"/>
                <a:gd name="connsiteY16-538" fmla="*/ 4778734 h 4778734"/>
                <a:gd name="connsiteX17-539" fmla="*/ 755374 w 3448610"/>
                <a:gd name="connsiteY17-540" fmla="*/ 4778734 h 4778734"/>
                <a:gd name="connsiteX0-541" fmla="*/ 755374 w 3448452"/>
                <a:gd name="connsiteY0-542" fmla="*/ 4778734 h 4778734"/>
                <a:gd name="connsiteX1-543" fmla="*/ 795131 w 3448452"/>
                <a:gd name="connsiteY1-544" fmla="*/ 4142631 h 4778734"/>
                <a:gd name="connsiteX2-545" fmla="*/ 381662 w 3448452"/>
                <a:gd name="connsiteY2-546" fmla="*/ 2313830 h 4778734"/>
                <a:gd name="connsiteX3-547" fmla="*/ 0 w 3448452"/>
                <a:gd name="connsiteY3-548" fmla="*/ 1017767 h 4778734"/>
                <a:gd name="connsiteX4-549" fmla="*/ 691763 w 3448452"/>
                <a:gd name="connsiteY4-550" fmla="*/ 2019631 h 4778734"/>
                <a:gd name="connsiteX5-551" fmla="*/ 612250 w 3448452"/>
                <a:gd name="connsiteY5-552" fmla="*/ 182880 h 4778734"/>
                <a:gd name="connsiteX6-553" fmla="*/ 1208598 w 3448452"/>
                <a:gd name="connsiteY6-554" fmla="*/ 1804946 h 4778734"/>
                <a:gd name="connsiteX7-555" fmla="*/ 1351721 w 3448452"/>
                <a:gd name="connsiteY7-556" fmla="*/ 0 h 4778734"/>
                <a:gd name="connsiteX8-557" fmla="*/ 1701579 w 3448452"/>
                <a:gd name="connsiteY8-558" fmla="*/ 1868557 h 4778734"/>
                <a:gd name="connsiteX9-559" fmla="*/ 2401294 w 3448452"/>
                <a:gd name="connsiteY9-560" fmla="*/ 333955 h 4778734"/>
                <a:gd name="connsiteX10-561" fmla="*/ 2138901 w 3448452"/>
                <a:gd name="connsiteY10-562" fmla="*/ 2003729 h 4778734"/>
                <a:gd name="connsiteX11-563" fmla="*/ 2250219 w 3448452"/>
                <a:gd name="connsiteY11-564" fmla="*/ 2759103 h 4778734"/>
                <a:gd name="connsiteX12-565" fmla="*/ 2687541 w 3448452"/>
                <a:gd name="connsiteY12-566" fmla="*/ 2313829 h 4778734"/>
                <a:gd name="connsiteX13-567" fmla="*/ 3434963 w 3448452"/>
                <a:gd name="connsiteY13-568" fmla="*/ 2210463 h 4778734"/>
                <a:gd name="connsiteX14-569" fmla="*/ 2703443 w 3448452"/>
                <a:gd name="connsiteY14-570" fmla="*/ 2989690 h 4778734"/>
                <a:gd name="connsiteX15-571" fmla="*/ 2043485 w 3448452"/>
                <a:gd name="connsiteY15-572" fmla="*/ 4055165 h 4778734"/>
                <a:gd name="connsiteX16-573" fmla="*/ 2154803 w 3448452"/>
                <a:gd name="connsiteY16-574" fmla="*/ 4778734 h 4778734"/>
                <a:gd name="connsiteX17-575" fmla="*/ 755374 w 3448452"/>
                <a:gd name="connsiteY17-576" fmla="*/ 4778734 h 4778734"/>
                <a:gd name="connsiteX0-577" fmla="*/ 755374 w 3448452"/>
                <a:gd name="connsiteY0-578" fmla="*/ 4778734 h 4778734"/>
                <a:gd name="connsiteX1-579" fmla="*/ 795131 w 3448452"/>
                <a:gd name="connsiteY1-580" fmla="*/ 4142631 h 4778734"/>
                <a:gd name="connsiteX2-581" fmla="*/ 381662 w 3448452"/>
                <a:gd name="connsiteY2-582" fmla="*/ 2313830 h 4778734"/>
                <a:gd name="connsiteX3-583" fmla="*/ 0 w 3448452"/>
                <a:gd name="connsiteY3-584" fmla="*/ 1017767 h 4778734"/>
                <a:gd name="connsiteX4-585" fmla="*/ 691763 w 3448452"/>
                <a:gd name="connsiteY4-586" fmla="*/ 2019631 h 4778734"/>
                <a:gd name="connsiteX5-587" fmla="*/ 612250 w 3448452"/>
                <a:gd name="connsiteY5-588" fmla="*/ 182880 h 4778734"/>
                <a:gd name="connsiteX6-589" fmla="*/ 1208598 w 3448452"/>
                <a:gd name="connsiteY6-590" fmla="*/ 1804946 h 4778734"/>
                <a:gd name="connsiteX7-591" fmla="*/ 1351721 w 3448452"/>
                <a:gd name="connsiteY7-592" fmla="*/ 0 h 4778734"/>
                <a:gd name="connsiteX8-593" fmla="*/ 1701579 w 3448452"/>
                <a:gd name="connsiteY8-594" fmla="*/ 1868557 h 4778734"/>
                <a:gd name="connsiteX9-595" fmla="*/ 2401294 w 3448452"/>
                <a:gd name="connsiteY9-596" fmla="*/ 333955 h 4778734"/>
                <a:gd name="connsiteX10-597" fmla="*/ 2138901 w 3448452"/>
                <a:gd name="connsiteY10-598" fmla="*/ 2003729 h 4778734"/>
                <a:gd name="connsiteX11-599" fmla="*/ 2250219 w 3448452"/>
                <a:gd name="connsiteY11-600" fmla="*/ 2759103 h 4778734"/>
                <a:gd name="connsiteX12-601" fmla="*/ 2687541 w 3448452"/>
                <a:gd name="connsiteY12-602" fmla="*/ 2313829 h 4778734"/>
                <a:gd name="connsiteX13-603" fmla="*/ 3434963 w 3448452"/>
                <a:gd name="connsiteY13-604" fmla="*/ 2210463 h 4778734"/>
                <a:gd name="connsiteX14-605" fmla="*/ 2703443 w 3448452"/>
                <a:gd name="connsiteY14-606" fmla="*/ 2989690 h 4778734"/>
                <a:gd name="connsiteX15-607" fmla="*/ 2043485 w 3448452"/>
                <a:gd name="connsiteY15-608" fmla="*/ 4055165 h 4778734"/>
                <a:gd name="connsiteX16-609" fmla="*/ 2154803 w 3448452"/>
                <a:gd name="connsiteY16-610" fmla="*/ 4778734 h 4778734"/>
                <a:gd name="connsiteX17-611" fmla="*/ 755374 w 3448452"/>
                <a:gd name="connsiteY17-612" fmla="*/ 4778734 h 4778734"/>
                <a:gd name="connsiteX0-613" fmla="*/ 755374 w 3448452"/>
                <a:gd name="connsiteY0-614" fmla="*/ 4778734 h 4778734"/>
                <a:gd name="connsiteX1-615" fmla="*/ 795131 w 3448452"/>
                <a:gd name="connsiteY1-616" fmla="*/ 4142631 h 4778734"/>
                <a:gd name="connsiteX2-617" fmla="*/ 381662 w 3448452"/>
                <a:gd name="connsiteY2-618" fmla="*/ 2313830 h 4778734"/>
                <a:gd name="connsiteX3-619" fmla="*/ 0 w 3448452"/>
                <a:gd name="connsiteY3-620" fmla="*/ 1017767 h 4778734"/>
                <a:gd name="connsiteX4-621" fmla="*/ 691763 w 3448452"/>
                <a:gd name="connsiteY4-622" fmla="*/ 2019631 h 4778734"/>
                <a:gd name="connsiteX5-623" fmla="*/ 612250 w 3448452"/>
                <a:gd name="connsiteY5-624" fmla="*/ 182880 h 4778734"/>
                <a:gd name="connsiteX6-625" fmla="*/ 1208598 w 3448452"/>
                <a:gd name="connsiteY6-626" fmla="*/ 1804946 h 4778734"/>
                <a:gd name="connsiteX7-627" fmla="*/ 1351721 w 3448452"/>
                <a:gd name="connsiteY7-628" fmla="*/ 0 h 4778734"/>
                <a:gd name="connsiteX8-629" fmla="*/ 1701579 w 3448452"/>
                <a:gd name="connsiteY8-630" fmla="*/ 1868557 h 4778734"/>
                <a:gd name="connsiteX9-631" fmla="*/ 2401294 w 3448452"/>
                <a:gd name="connsiteY9-632" fmla="*/ 333955 h 4778734"/>
                <a:gd name="connsiteX10-633" fmla="*/ 2138901 w 3448452"/>
                <a:gd name="connsiteY10-634" fmla="*/ 2003729 h 4778734"/>
                <a:gd name="connsiteX11-635" fmla="*/ 2250219 w 3448452"/>
                <a:gd name="connsiteY11-636" fmla="*/ 2759103 h 4778734"/>
                <a:gd name="connsiteX12-637" fmla="*/ 2687541 w 3448452"/>
                <a:gd name="connsiteY12-638" fmla="*/ 2313829 h 4778734"/>
                <a:gd name="connsiteX13-639" fmla="*/ 3434963 w 3448452"/>
                <a:gd name="connsiteY13-640" fmla="*/ 2210463 h 4778734"/>
                <a:gd name="connsiteX14-641" fmla="*/ 2703443 w 3448452"/>
                <a:gd name="connsiteY14-642" fmla="*/ 2989690 h 4778734"/>
                <a:gd name="connsiteX15-643" fmla="*/ 2043485 w 3448452"/>
                <a:gd name="connsiteY15-644" fmla="*/ 4055165 h 4778734"/>
                <a:gd name="connsiteX16-645" fmla="*/ 2154803 w 3448452"/>
                <a:gd name="connsiteY16-646" fmla="*/ 4778734 h 4778734"/>
                <a:gd name="connsiteX17-647" fmla="*/ 755374 w 3448452"/>
                <a:gd name="connsiteY17-648" fmla="*/ 4778734 h 4778734"/>
                <a:gd name="connsiteX0-649" fmla="*/ 755374 w 3448452"/>
                <a:gd name="connsiteY0-650" fmla="*/ 4778734 h 4778734"/>
                <a:gd name="connsiteX1-651" fmla="*/ 795131 w 3448452"/>
                <a:gd name="connsiteY1-652" fmla="*/ 4142631 h 4778734"/>
                <a:gd name="connsiteX2-653" fmla="*/ 357808 w 3448452"/>
                <a:gd name="connsiteY2-654" fmla="*/ 2321781 h 4778734"/>
                <a:gd name="connsiteX3-655" fmla="*/ 0 w 3448452"/>
                <a:gd name="connsiteY3-656" fmla="*/ 1017767 h 4778734"/>
                <a:gd name="connsiteX4-657" fmla="*/ 691763 w 3448452"/>
                <a:gd name="connsiteY4-658" fmla="*/ 2019631 h 4778734"/>
                <a:gd name="connsiteX5-659" fmla="*/ 612250 w 3448452"/>
                <a:gd name="connsiteY5-660" fmla="*/ 182880 h 4778734"/>
                <a:gd name="connsiteX6-661" fmla="*/ 1208598 w 3448452"/>
                <a:gd name="connsiteY6-662" fmla="*/ 1804946 h 4778734"/>
                <a:gd name="connsiteX7-663" fmla="*/ 1351721 w 3448452"/>
                <a:gd name="connsiteY7-664" fmla="*/ 0 h 4778734"/>
                <a:gd name="connsiteX8-665" fmla="*/ 1701579 w 3448452"/>
                <a:gd name="connsiteY8-666" fmla="*/ 1868557 h 4778734"/>
                <a:gd name="connsiteX9-667" fmla="*/ 2401294 w 3448452"/>
                <a:gd name="connsiteY9-668" fmla="*/ 333955 h 4778734"/>
                <a:gd name="connsiteX10-669" fmla="*/ 2138901 w 3448452"/>
                <a:gd name="connsiteY10-670" fmla="*/ 2003729 h 4778734"/>
                <a:gd name="connsiteX11-671" fmla="*/ 2250219 w 3448452"/>
                <a:gd name="connsiteY11-672" fmla="*/ 2759103 h 4778734"/>
                <a:gd name="connsiteX12-673" fmla="*/ 2687541 w 3448452"/>
                <a:gd name="connsiteY12-674" fmla="*/ 2313829 h 4778734"/>
                <a:gd name="connsiteX13-675" fmla="*/ 3434963 w 3448452"/>
                <a:gd name="connsiteY13-676" fmla="*/ 2210463 h 4778734"/>
                <a:gd name="connsiteX14-677" fmla="*/ 2703443 w 3448452"/>
                <a:gd name="connsiteY14-678" fmla="*/ 2989690 h 4778734"/>
                <a:gd name="connsiteX15-679" fmla="*/ 2043485 w 3448452"/>
                <a:gd name="connsiteY15-680" fmla="*/ 4055165 h 4778734"/>
                <a:gd name="connsiteX16-681" fmla="*/ 2154803 w 3448452"/>
                <a:gd name="connsiteY16-682" fmla="*/ 4778734 h 4778734"/>
                <a:gd name="connsiteX17-683" fmla="*/ 755374 w 3448452"/>
                <a:gd name="connsiteY17-684" fmla="*/ 4778734 h 4778734"/>
                <a:gd name="connsiteX0-685" fmla="*/ 755374 w 3448452"/>
                <a:gd name="connsiteY0-686" fmla="*/ 4778734 h 4778734"/>
                <a:gd name="connsiteX1-687" fmla="*/ 795131 w 3448452"/>
                <a:gd name="connsiteY1-688" fmla="*/ 4142631 h 4778734"/>
                <a:gd name="connsiteX2-689" fmla="*/ 357808 w 3448452"/>
                <a:gd name="connsiteY2-690" fmla="*/ 2321781 h 4778734"/>
                <a:gd name="connsiteX3-691" fmla="*/ 0 w 3448452"/>
                <a:gd name="connsiteY3-692" fmla="*/ 1017767 h 4778734"/>
                <a:gd name="connsiteX4-693" fmla="*/ 691763 w 3448452"/>
                <a:gd name="connsiteY4-694" fmla="*/ 2019631 h 4778734"/>
                <a:gd name="connsiteX5-695" fmla="*/ 612250 w 3448452"/>
                <a:gd name="connsiteY5-696" fmla="*/ 182880 h 4778734"/>
                <a:gd name="connsiteX6-697" fmla="*/ 1208598 w 3448452"/>
                <a:gd name="connsiteY6-698" fmla="*/ 1804946 h 4778734"/>
                <a:gd name="connsiteX7-699" fmla="*/ 1351721 w 3448452"/>
                <a:gd name="connsiteY7-700" fmla="*/ 0 h 4778734"/>
                <a:gd name="connsiteX8-701" fmla="*/ 1701579 w 3448452"/>
                <a:gd name="connsiteY8-702" fmla="*/ 1868557 h 4778734"/>
                <a:gd name="connsiteX9-703" fmla="*/ 2401294 w 3448452"/>
                <a:gd name="connsiteY9-704" fmla="*/ 333955 h 4778734"/>
                <a:gd name="connsiteX10-705" fmla="*/ 2138901 w 3448452"/>
                <a:gd name="connsiteY10-706" fmla="*/ 2003729 h 4778734"/>
                <a:gd name="connsiteX11-707" fmla="*/ 2250219 w 3448452"/>
                <a:gd name="connsiteY11-708" fmla="*/ 2759103 h 4778734"/>
                <a:gd name="connsiteX12-709" fmla="*/ 2687541 w 3448452"/>
                <a:gd name="connsiteY12-710" fmla="*/ 2313829 h 4778734"/>
                <a:gd name="connsiteX13-711" fmla="*/ 3434963 w 3448452"/>
                <a:gd name="connsiteY13-712" fmla="*/ 2210463 h 4778734"/>
                <a:gd name="connsiteX14-713" fmla="*/ 2703443 w 3448452"/>
                <a:gd name="connsiteY14-714" fmla="*/ 2989690 h 4778734"/>
                <a:gd name="connsiteX15-715" fmla="*/ 2043485 w 3448452"/>
                <a:gd name="connsiteY15-716" fmla="*/ 4055165 h 4778734"/>
                <a:gd name="connsiteX16-717" fmla="*/ 2154803 w 3448452"/>
                <a:gd name="connsiteY16-718" fmla="*/ 4778734 h 4778734"/>
                <a:gd name="connsiteX17-719" fmla="*/ 755374 w 3448452"/>
                <a:gd name="connsiteY17-720" fmla="*/ 4778734 h 4778734"/>
                <a:gd name="connsiteX0-721" fmla="*/ 830382 w 3523460"/>
                <a:gd name="connsiteY0-722" fmla="*/ 4778734 h 4778734"/>
                <a:gd name="connsiteX1-723" fmla="*/ 870139 w 3523460"/>
                <a:gd name="connsiteY1-724" fmla="*/ 4142631 h 4778734"/>
                <a:gd name="connsiteX2-725" fmla="*/ 432816 w 3523460"/>
                <a:gd name="connsiteY2-726" fmla="*/ 2321781 h 4778734"/>
                <a:gd name="connsiteX3-727" fmla="*/ 75008 w 3523460"/>
                <a:gd name="connsiteY3-728" fmla="*/ 1017767 h 4778734"/>
                <a:gd name="connsiteX4-729" fmla="*/ 766771 w 3523460"/>
                <a:gd name="connsiteY4-730" fmla="*/ 2019631 h 4778734"/>
                <a:gd name="connsiteX5-731" fmla="*/ 687258 w 3523460"/>
                <a:gd name="connsiteY5-732" fmla="*/ 182880 h 4778734"/>
                <a:gd name="connsiteX6-733" fmla="*/ 1283606 w 3523460"/>
                <a:gd name="connsiteY6-734" fmla="*/ 1804946 h 4778734"/>
                <a:gd name="connsiteX7-735" fmla="*/ 1426729 w 3523460"/>
                <a:gd name="connsiteY7-736" fmla="*/ 0 h 4778734"/>
                <a:gd name="connsiteX8-737" fmla="*/ 1776587 w 3523460"/>
                <a:gd name="connsiteY8-738" fmla="*/ 1868557 h 4778734"/>
                <a:gd name="connsiteX9-739" fmla="*/ 2476302 w 3523460"/>
                <a:gd name="connsiteY9-740" fmla="*/ 333955 h 4778734"/>
                <a:gd name="connsiteX10-741" fmla="*/ 2213909 w 3523460"/>
                <a:gd name="connsiteY10-742" fmla="*/ 2003729 h 4778734"/>
                <a:gd name="connsiteX11-743" fmla="*/ 2325227 w 3523460"/>
                <a:gd name="connsiteY11-744" fmla="*/ 2759103 h 4778734"/>
                <a:gd name="connsiteX12-745" fmla="*/ 2762549 w 3523460"/>
                <a:gd name="connsiteY12-746" fmla="*/ 2313829 h 4778734"/>
                <a:gd name="connsiteX13-747" fmla="*/ 3509971 w 3523460"/>
                <a:gd name="connsiteY13-748" fmla="*/ 2210463 h 4778734"/>
                <a:gd name="connsiteX14-749" fmla="*/ 2778451 w 3523460"/>
                <a:gd name="connsiteY14-750" fmla="*/ 2989690 h 4778734"/>
                <a:gd name="connsiteX15-751" fmla="*/ 2118493 w 3523460"/>
                <a:gd name="connsiteY15-752" fmla="*/ 4055165 h 4778734"/>
                <a:gd name="connsiteX16-753" fmla="*/ 2229811 w 3523460"/>
                <a:gd name="connsiteY16-754" fmla="*/ 4778734 h 4778734"/>
                <a:gd name="connsiteX17-755" fmla="*/ 830382 w 3523460"/>
                <a:gd name="connsiteY17-756" fmla="*/ 4778734 h 4778734"/>
                <a:gd name="connsiteX0-757" fmla="*/ 830382 w 3523460"/>
                <a:gd name="connsiteY0-758" fmla="*/ 4778734 h 4778734"/>
                <a:gd name="connsiteX1-759" fmla="*/ 870139 w 3523460"/>
                <a:gd name="connsiteY1-760" fmla="*/ 4142631 h 4778734"/>
                <a:gd name="connsiteX2-761" fmla="*/ 432816 w 3523460"/>
                <a:gd name="connsiteY2-762" fmla="*/ 2321781 h 4778734"/>
                <a:gd name="connsiteX3-763" fmla="*/ 75008 w 3523460"/>
                <a:gd name="connsiteY3-764" fmla="*/ 1017767 h 4778734"/>
                <a:gd name="connsiteX4-765" fmla="*/ 766771 w 3523460"/>
                <a:gd name="connsiteY4-766" fmla="*/ 2019631 h 4778734"/>
                <a:gd name="connsiteX5-767" fmla="*/ 687258 w 3523460"/>
                <a:gd name="connsiteY5-768" fmla="*/ 182880 h 4778734"/>
                <a:gd name="connsiteX6-769" fmla="*/ 1283606 w 3523460"/>
                <a:gd name="connsiteY6-770" fmla="*/ 1804946 h 4778734"/>
                <a:gd name="connsiteX7-771" fmla="*/ 1426729 w 3523460"/>
                <a:gd name="connsiteY7-772" fmla="*/ 0 h 4778734"/>
                <a:gd name="connsiteX8-773" fmla="*/ 1776587 w 3523460"/>
                <a:gd name="connsiteY8-774" fmla="*/ 1868557 h 4778734"/>
                <a:gd name="connsiteX9-775" fmla="*/ 2476302 w 3523460"/>
                <a:gd name="connsiteY9-776" fmla="*/ 333955 h 4778734"/>
                <a:gd name="connsiteX10-777" fmla="*/ 2213909 w 3523460"/>
                <a:gd name="connsiteY10-778" fmla="*/ 2003729 h 4778734"/>
                <a:gd name="connsiteX11-779" fmla="*/ 2325227 w 3523460"/>
                <a:gd name="connsiteY11-780" fmla="*/ 2759103 h 4778734"/>
                <a:gd name="connsiteX12-781" fmla="*/ 2762549 w 3523460"/>
                <a:gd name="connsiteY12-782" fmla="*/ 2313829 h 4778734"/>
                <a:gd name="connsiteX13-783" fmla="*/ 3509971 w 3523460"/>
                <a:gd name="connsiteY13-784" fmla="*/ 2210463 h 4778734"/>
                <a:gd name="connsiteX14-785" fmla="*/ 2778451 w 3523460"/>
                <a:gd name="connsiteY14-786" fmla="*/ 2989690 h 4778734"/>
                <a:gd name="connsiteX15-787" fmla="*/ 2118493 w 3523460"/>
                <a:gd name="connsiteY15-788" fmla="*/ 4055165 h 4778734"/>
                <a:gd name="connsiteX16-789" fmla="*/ 2229811 w 3523460"/>
                <a:gd name="connsiteY16-790" fmla="*/ 4778734 h 4778734"/>
                <a:gd name="connsiteX17-791" fmla="*/ 830382 w 3523460"/>
                <a:gd name="connsiteY17-792" fmla="*/ 4778734 h 4778734"/>
                <a:gd name="connsiteX0-793" fmla="*/ 830382 w 3523460"/>
                <a:gd name="connsiteY0-794" fmla="*/ 4778734 h 4778734"/>
                <a:gd name="connsiteX1-795" fmla="*/ 870139 w 3523460"/>
                <a:gd name="connsiteY1-796" fmla="*/ 4142631 h 4778734"/>
                <a:gd name="connsiteX2-797" fmla="*/ 432816 w 3523460"/>
                <a:gd name="connsiteY2-798" fmla="*/ 2321781 h 4778734"/>
                <a:gd name="connsiteX3-799" fmla="*/ 75008 w 3523460"/>
                <a:gd name="connsiteY3-800" fmla="*/ 1017767 h 4778734"/>
                <a:gd name="connsiteX4-801" fmla="*/ 766771 w 3523460"/>
                <a:gd name="connsiteY4-802" fmla="*/ 2019631 h 4778734"/>
                <a:gd name="connsiteX5-803" fmla="*/ 711112 w 3523460"/>
                <a:gd name="connsiteY5-804" fmla="*/ 262393 h 4778734"/>
                <a:gd name="connsiteX6-805" fmla="*/ 1283606 w 3523460"/>
                <a:gd name="connsiteY6-806" fmla="*/ 1804946 h 4778734"/>
                <a:gd name="connsiteX7-807" fmla="*/ 1426729 w 3523460"/>
                <a:gd name="connsiteY7-808" fmla="*/ 0 h 4778734"/>
                <a:gd name="connsiteX8-809" fmla="*/ 1776587 w 3523460"/>
                <a:gd name="connsiteY8-810" fmla="*/ 1868557 h 4778734"/>
                <a:gd name="connsiteX9-811" fmla="*/ 2476302 w 3523460"/>
                <a:gd name="connsiteY9-812" fmla="*/ 333955 h 4778734"/>
                <a:gd name="connsiteX10-813" fmla="*/ 2213909 w 3523460"/>
                <a:gd name="connsiteY10-814" fmla="*/ 2003729 h 4778734"/>
                <a:gd name="connsiteX11-815" fmla="*/ 2325227 w 3523460"/>
                <a:gd name="connsiteY11-816" fmla="*/ 2759103 h 4778734"/>
                <a:gd name="connsiteX12-817" fmla="*/ 2762549 w 3523460"/>
                <a:gd name="connsiteY12-818" fmla="*/ 2313829 h 4778734"/>
                <a:gd name="connsiteX13-819" fmla="*/ 3509971 w 3523460"/>
                <a:gd name="connsiteY13-820" fmla="*/ 2210463 h 4778734"/>
                <a:gd name="connsiteX14-821" fmla="*/ 2778451 w 3523460"/>
                <a:gd name="connsiteY14-822" fmla="*/ 2989690 h 4778734"/>
                <a:gd name="connsiteX15-823" fmla="*/ 2118493 w 3523460"/>
                <a:gd name="connsiteY15-824" fmla="*/ 4055165 h 4778734"/>
                <a:gd name="connsiteX16-825" fmla="*/ 2229811 w 3523460"/>
                <a:gd name="connsiteY16-826" fmla="*/ 4778734 h 4778734"/>
                <a:gd name="connsiteX17-827" fmla="*/ 830382 w 3523460"/>
                <a:gd name="connsiteY17-828" fmla="*/ 4778734 h 4778734"/>
                <a:gd name="connsiteX0-829" fmla="*/ 830382 w 3523460"/>
                <a:gd name="connsiteY0-830" fmla="*/ 4778734 h 4778734"/>
                <a:gd name="connsiteX1-831" fmla="*/ 870139 w 3523460"/>
                <a:gd name="connsiteY1-832" fmla="*/ 4142631 h 4778734"/>
                <a:gd name="connsiteX2-833" fmla="*/ 432816 w 3523460"/>
                <a:gd name="connsiteY2-834" fmla="*/ 2321781 h 4778734"/>
                <a:gd name="connsiteX3-835" fmla="*/ 75008 w 3523460"/>
                <a:gd name="connsiteY3-836" fmla="*/ 1017767 h 4778734"/>
                <a:gd name="connsiteX4-837" fmla="*/ 766771 w 3523460"/>
                <a:gd name="connsiteY4-838" fmla="*/ 2019631 h 4778734"/>
                <a:gd name="connsiteX5-839" fmla="*/ 711112 w 3523460"/>
                <a:gd name="connsiteY5-840" fmla="*/ 262393 h 4778734"/>
                <a:gd name="connsiteX6-841" fmla="*/ 1283606 w 3523460"/>
                <a:gd name="connsiteY6-842" fmla="*/ 1804946 h 4778734"/>
                <a:gd name="connsiteX7-843" fmla="*/ 1426729 w 3523460"/>
                <a:gd name="connsiteY7-844" fmla="*/ 0 h 4778734"/>
                <a:gd name="connsiteX8-845" fmla="*/ 1776587 w 3523460"/>
                <a:gd name="connsiteY8-846" fmla="*/ 1868557 h 4778734"/>
                <a:gd name="connsiteX9-847" fmla="*/ 2476302 w 3523460"/>
                <a:gd name="connsiteY9-848" fmla="*/ 333955 h 4778734"/>
                <a:gd name="connsiteX10-849" fmla="*/ 2213909 w 3523460"/>
                <a:gd name="connsiteY10-850" fmla="*/ 2003729 h 4778734"/>
                <a:gd name="connsiteX11-851" fmla="*/ 2325227 w 3523460"/>
                <a:gd name="connsiteY11-852" fmla="*/ 2759103 h 4778734"/>
                <a:gd name="connsiteX12-853" fmla="*/ 2762549 w 3523460"/>
                <a:gd name="connsiteY12-854" fmla="*/ 2313829 h 4778734"/>
                <a:gd name="connsiteX13-855" fmla="*/ 3509971 w 3523460"/>
                <a:gd name="connsiteY13-856" fmla="*/ 2210463 h 4778734"/>
                <a:gd name="connsiteX14-857" fmla="*/ 2778451 w 3523460"/>
                <a:gd name="connsiteY14-858" fmla="*/ 2989690 h 4778734"/>
                <a:gd name="connsiteX15-859" fmla="*/ 2118493 w 3523460"/>
                <a:gd name="connsiteY15-860" fmla="*/ 4055165 h 4778734"/>
                <a:gd name="connsiteX16-861" fmla="*/ 2229811 w 3523460"/>
                <a:gd name="connsiteY16-862" fmla="*/ 4778734 h 4778734"/>
                <a:gd name="connsiteX17-863" fmla="*/ 830382 w 3523460"/>
                <a:gd name="connsiteY17-864" fmla="*/ 4778734 h 4778734"/>
                <a:gd name="connsiteX0-865" fmla="*/ 830382 w 3523460"/>
                <a:gd name="connsiteY0-866" fmla="*/ 4778734 h 4778734"/>
                <a:gd name="connsiteX1-867" fmla="*/ 870139 w 3523460"/>
                <a:gd name="connsiteY1-868" fmla="*/ 4142631 h 4778734"/>
                <a:gd name="connsiteX2-869" fmla="*/ 432816 w 3523460"/>
                <a:gd name="connsiteY2-870" fmla="*/ 2321781 h 4778734"/>
                <a:gd name="connsiteX3-871" fmla="*/ 75008 w 3523460"/>
                <a:gd name="connsiteY3-872" fmla="*/ 1017767 h 4778734"/>
                <a:gd name="connsiteX4-873" fmla="*/ 766771 w 3523460"/>
                <a:gd name="connsiteY4-874" fmla="*/ 2019631 h 4778734"/>
                <a:gd name="connsiteX5-875" fmla="*/ 711112 w 3523460"/>
                <a:gd name="connsiteY5-876" fmla="*/ 262393 h 4778734"/>
                <a:gd name="connsiteX6-877" fmla="*/ 1283606 w 3523460"/>
                <a:gd name="connsiteY6-878" fmla="*/ 1804946 h 4778734"/>
                <a:gd name="connsiteX7-879" fmla="*/ 1426729 w 3523460"/>
                <a:gd name="connsiteY7-880" fmla="*/ 0 h 4778734"/>
                <a:gd name="connsiteX8-881" fmla="*/ 1776587 w 3523460"/>
                <a:gd name="connsiteY8-882" fmla="*/ 1868557 h 4778734"/>
                <a:gd name="connsiteX9-883" fmla="*/ 2476302 w 3523460"/>
                <a:gd name="connsiteY9-884" fmla="*/ 333955 h 4778734"/>
                <a:gd name="connsiteX10-885" fmla="*/ 2213909 w 3523460"/>
                <a:gd name="connsiteY10-886" fmla="*/ 2003729 h 4778734"/>
                <a:gd name="connsiteX11-887" fmla="*/ 2325227 w 3523460"/>
                <a:gd name="connsiteY11-888" fmla="*/ 2759103 h 4778734"/>
                <a:gd name="connsiteX12-889" fmla="*/ 2762549 w 3523460"/>
                <a:gd name="connsiteY12-890" fmla="*/ 2313829 h 4778734"/>
                <a:gd name="connsiteX13-891" fmla="*/ 3509971 w 3523460"/>
                <a:gd name="connsiteY13-892" fmla="*/ 2210463 h 4778734"/>
                <a:gd name="connsiteX14-893" fmla="*/ 2778451 w 3523460"/>
                <a:gd name="connsiteY14-894" fmla="*/ 2989690 h 4778734"/>
                <a:gd name="connsiteX15-895" fmla="*/ 2118493 w 3523460"/>
                <a:gd name="connsiteY15-896" fmla="*/ 4055165 h 4778734"/>
                <a:gd name="connsiteX16-897" fmla="*/ 2229811 w 3523460"/>
                <a:gd name="connsiteY16-898" fmla="*/ 4778734 h 4778734"/>
                <a:gd name="connsiteX17-899" fmla="*/ 830382 w 3523460"/>
                <a:gd name="connsiteY17-900" fmla="*/ 4778734 h 4778734"/>
                <a:gd name="connsiteX0-901" fmla="*/ 830382 w 3523460"/>
                <a:gd name="connsiteY0-902" fmla="*/ 4778734 h 4778734"/>
                <a:gd name="connsiteX1-903" fmla="*/ 870139 w 3523460"/>
                <a:gd name="connsiteY1-904" fmla="*/ 4142631 h 4778734"/>
                <a:gd name="connsiteX2-905" fmla="*/ 432816 w 3523460"/>
                <a:gd name="connsiteY2-906" fmla="*/ 2321781 h 4778734"/>
                <a:gd name="connsiteX3-907" fmla="*/ 75008 w 3523460"/>
                <a:gd name="connsiteY3-908" fmla="*/ 1017767 h 4778734"/>
                <a:gd name="connsiteX4-909" fmla="*/ 766771 w 3523460"/>
                <a:gd name="connsiteY4-910" fmla="*/ 2019631 h 4778734"/>
                <a:gd name="connsiteX5-911" fmla="*/ 711112 w 3523460"/>
                <a:gd name="connsiteY5-912" fmla="*/ 262393 h 4778734"/>
                <a:gd name="connsiteX6-913" fmla="*/ 1251801 w 3523460"/>
                <a:gd name="connsiteY6-914" fmla="*/ 1812897 h 4778734"/>
                <a:gd name="connsiteX7-915" fmla="*/ 1426729 w 3523460"/>
                <a:gd name="connsiteY7-916" fmla="*/ 0 h 4778734"/>
                <a:gd name="connsiteX8-917" fmla="*/ 1776587 w 3523460"/>
                <a:gd name="connsiteY8-918" fmla="*/ 1868557 h 4778734"/>
                <a:gd name="connsiteX9-919" fmla="*/ 2476302 w 3523460"/>
                <a:gd name="connsiteY9-920" fmla="*/ 333955 h 4778734"/>
                <a:gd name="connsiteX10-921" fmla="*/ 2213909 w 3523460"/>
                <a:gd name="connsiteY10-922" fmla="*/ 2003729 h 4778734"/>
                <a:gd name="connsiteX11-923" fmla="*/ 2325227 w 3523460"/>
                <a:gd name="connsiteY11-924" fmla="*/ 2759103 h 4778734"/>
                <a:gd name="connsiteX12-925" fmla="*/ 2762549 w 3523460"/>
                <a:gd name="connsiteY12-926" fmla="*/ 2313829 h 4778734"/>
                <a:gd name="connsiteX13-927" fmla="*/ 3509971 w 3523460"/>
                <a:gd name="connsiteY13-928" fmla="*/ 2210463 h 4778734"/>
                <a:gd name="connsiteX14-929" fmla="*/ 2778451 w 3523460"/>
                <a:gd name="connsiteY14-930" fmla="*/ 2989690 h 4778734"/>
                <a:gd name="connsiteX15-931" fmla="*/ 2118493 w 3523460"/>
                <a:gd name="connsiteY15-932" fmla="*/ 4055165 h 4778734"/>
                <a:gd name="connsiteX16-933" fmla="*/ 2229811 w 3523460"/>
                <a:gd name="connsiteY16-934" fmla="*/ 4778734 h 4778734"/>
                <a:gd name="connsiteX17-935" fmla="*/ 830382 w 3523460"/>
                <a:gd name="connsiteY17-936" fmla="*/ 4778734 h 4778734"/>
                <a:gd name="connsiteX0-937" fmla="*/ 830382 w 3523460"/>
                <a:gd name="connsiteY0-938" fmla="*/ 4731026 h 4731026"/>
                <a:gd name="connsiteX1-939" fmla="*/ 870139 w 3523460"/>
                <a:gd name="connsiteY1-940" fmla="*/ 4094923 h 4731026"/>
                <a:gd name="connsiteX2-941" fmla="*/ 432816 w 3523460"/>
                <a:gd name="connsiteY2-942" fmla="*/ 2274073 h 4731026"/>
                <a:gd name="connsiteX3-943" fmla="*/ 75008 w 3523460"/>
                <a:gd name="connsiteY3-944" fmla="*/ 970059 h 4731026"/>
                <a:gd name="connsiteX4-945" fmla="*/ 766771 w 3523460"/>
                <a:gd name="connsiteY4-946" fmla="*/ 1971923 h 4731026"/>
                <a:gd name="connsiteX5-947" fmla="*/ 711112 w 3523460"/>
                <a:gd name="connsiteY5-948" fmla="*/ 214685 h 4731026"/>
                <a:gd name="connsiteX6-949" fmla="*/ 1251801 w 3523460"/>
                <a:gd name="connsiteY6-950" fmla="*/ 1765189 h 4731026"/>
                <a:gd name="connsiteX7-951" fmla="*/ 1458534 w 3523460"/>
                <a:gd name="connsiteY7-952" fmla="*/ 0 h 4731026"/>
                <a:gd name="connsiteX8-953" fmla="*/ 1776587 w 3523460"/>
                <a:gd name="connsiteY8-954" fmla="*/ 1820849 h 4731026"/>
                <a:gd name="connsiteX9-955" fmla="*/ 2476302 w 3523460"/>
                <a:gd name="connsiteY9-956" fmla="*/ 286247 h 4731026"/>
                <a:gd name="connsiteX10-957" fmla="*/ 2213909 w 3523460"/>
                <a:gd name="connsiteY10-958" fmla="*/ 1956021 h 4731026"/>
                <a:gd name="connsiteX11-959" fmla="*/ 2325227 w 3523460"/>
                <a:gd name="connsiteY11-960" fmla="*/ 2711395 h 4731026"/>
                <a:gd name="connsiteX12-961" fmla="*/ 2762549 w 3523460"/>
                <a:gd name="connsiteY12-962" fmla="*/ 2266121 h 4731026"/>
                <a:gd name="connsiteX13-963" fmla="*/ 3509971 w 3523460"/>
                <a:gd name="connsiteY13-964" fmla="*/ 2162755 h 4731026"/>
                <a:gd name="connsiteX14-965" fmla="*/ 2778451 w 3523460"/>
                <a:gd name="connsiteY14-966" fmla="*/ 2941982 h 4731026"/>
                <a:gd name="connsiteX15-967" fmla="*/ 2118493 w 3523460"/>
                <a:gd name="connsiteY15-968" fmla="*/ 4007457 h 4731026"/>
                <a:gd name="connsiteX16-969" fmla="*/ 2229811 w 3523460"/>
                <a:gd name="connsiteY16-970" fmla="*/ 4731026 h 4731026"/>
                <a:gd name="connsiteX17-971" fmla="*/ 830382 w 3523460"/>
                <a:gd name="connsiteY17-972" fmla="*/ 4731026 h 4731026"/>
                <a:gd name="connsiteX0-973" fmla="*/ 830382 w 3523460"/>
                <a:gd name="connsiteY0-974" fmla="*/ 4731376 h 4731376"/>
                <a:gd name="connsiteX1-975" fmla="*/ 870139 w 3523460"/>
                <a:gd name="connsiteY1-976" fmla="*/ 4095273 h 4731376"/>
                <a:gd name="connsiteX2-977" fmla="*/ 432816 w 3523460"/>
                <a:gd name="connsiteY2-978" fmla="*/ 2274423 h 4731376"/>
                <a:gd name="connsiteX3-979" fmla="*/ 75008 w 3523460"/>
                <a:gd name="connsiteY3-980" fmla="*/ 970409 h 4731376"/>
                <a:gd name="connsiteX4-981" fmla="*/ 766771 w 3523460"/>
                <a:gd name="connsiteY4-982" fmla="*/ 1972273 h 4731376"/>
                <a:gd name="connsiteX5-983" fmla="*/ 711112 w 3523460"/>
                <a:gd name="connsiteY5-984" fmla="*/ 215035 h 4731376"/>
                <a:gd name="connsiteX6-985" fmla="*/ 1251801 w 3523460"/>
                <a:gd name="connsiteY6-986" fmla="*/ 1765539 h 4731376"/>
                <a:gd name="connsiteX7-987" fmla="*/ 1458534 w 3523460"/>
                <a:gd name="connsiteY7-988" fmla="*/ 350 h 4731376"/>
                <a:gd name="connsiteX8-989" fmla="*/ 1776587 w 3523460"/>
                <a:gd name="connsiteY8-990" fmla="*/ 1821199 h 4731376"/>
                <a:gd name="connsiteX9-991" fmla="*/ 2476302 w 3523460"/>
                <a:gd name="connsiteY9-992" fmla="*/ 286597 h 4731376"/>
                <a:gd name="connsiteX10-993" fmla="*/ 2213909 w 3523460"/>
                <a:gd name="connsiteY10-994" fmla="*/ 1956371 h 4731376"/>
                <a:gd name="connsiteX11-995" fmla="*/ 2325227 w 3523460"/>
                <a:gd name="connsiteY11-996" fmla="*/ 2711745 h 4731376"/>
                <a:gd name="connsiteX12-997" fmla="*/ 2762549 w 3523460"/>
                <a:gd name="connsiteY12-998" fmla="*/ 2266471 h 4731376"/>
                <a:gd name="connsiteX13-999" fmla="*/ 3509971 w 3523460"/>
                <a:gd name="connsiteY13-1000" fmla="*/ 2163105 h 4731376"/>
                <a:gd name="connsiteX14-1001" fmla="*/ 2778451 w 3523460"/>
                <a:gd name="connsiteY14-1002" fmla="*/ 2942332 h 4731376"/>
                <a:gd name="connsiteX15-1003" fmla="*/ 2118493 w 3523460"/>
                <a:gd name="connsiteY15-1004" fmla="*/ 4007807 h 4731376"/>
                <a:gd name="connsiteX16-1005" fmla="*/ 2229811 w 3523460"/>
                <a:gd name="connsiteY16-1006" fmla="*/ 4731376 h 4731376"/>
                <a:gd name="connsiteX17-1007" fmla="*/ 830382 w 3523460"/>
                <a:gd name="connsiteY17-1008" fmla="*/ 4731376 h 4731376"/>
                <a:gd name="connsiteX0-1009" fmla="*/ 830382 w 3523460"/>
                <a:gd name="connsiteY0-1010" fmla="*/ 4731376 h 4731376"/>
                <a:gd name="connsiteX1-1011" fmla="*/ 870139 w 3523460"/>
                <a:gd name="connsiteY1-1012" fmla="*/ 4095273 h 4731376"/>
                <a:gd name="connsiteX2-1013" fmla="*/ 432816 w 3523460"/>
                <a:gd name="connsiteY2-1014" fmla="*/ 2274423 h 4731376"/>
                <a:gd name="connsiteX3-1015" fmla="*/ 75008 w 3523460"/>
                <a:gd name="connsiteY3-1016" fmla="*/ 970409 h 4731376"/>
                <a:gd name="connsiteX4-1017" fmla="*/ 766771 w 3523460"/>
                <a:gd name="connsiteY4-1018" fmla="*/ 1972273 h 4731376"/>
                <a:gd name="connsiteX5-1019" fmla="*/ 711112 w 3523460"/>
                <a:gd name="connsiteY5-1020" fmla="*/ 215035 h 4731376"/>
                <a:gd name="connsiteX6-1021" fmla="*/ 1251801 w 3523460"/>
                <a:gd name="connsiteY6-1022" fmla="*/ 1765539 h 4731376"/>
                <a:gd name="connsiteX7-1023" fmla="*/ 1458534 w 3523460"/>
                <a:gd name="connsiteY7-1024" fmla="*/ 350 h 4731376"/>
                <a:gd name="connsiteX8-1025" fmla="*/ 1776587 w 3523460"/>
                <a:gd name="connsiteY8-1026" fmla="*/ 1821199 h 4731376"/>
                <a:gd name="connsiteX9-1027" fmla="*/ 2476302 w 3523460"/>
                <a:gd name="connsiteY9-1028" fmla="*/ 286597 h 4731376"/>
                <a:gd name="connsiteX10-1029" fmla="*/ 2213909 w 3523460"/>
                <a:gd name="connsiteY10-1030" fmla="*/ 1956371 h 4731376"/>
                <a:gd name="connsiteX11-1031" fmla="*/ 2325227 w 3523460"/>
                <a:gd name="connsiteY11-1032" fmla="*/ 2711745 h 4731376"/>
                <a:gd name="connsiteX12-1033" fmla="*/ 2762549 w 3523460"/>
                <a:gd name="connsiteY12-1034" fmla="*/ 2266471 h 4731376"/>
                <a:gd name="connsiteX13-1035" fmla="*/ 3509971 w 3523460"/>
                <a:gd name="connsiteY13-1036" fmla="*/ 2163105 h 4731376"/>
                <a:gd name="connsiteX14-1037" fmla="*/ 2778451 w 3523460"/>
                <a:gd name="connsiteY14-1038" fmla="*/ 2942332 h 4731376"/>
                <a:gd name="connsiteX15-1039" fmla="*/ 2118493 w 3523460"/>
                <a:gd name="connsiteY15-1040" fmla="*/ 4007807 h 4731376"/>
                <a:gd name="connsiteX16-1041" fmla="*/ 2229811 w 3523460"/>
                <a:gd name="connsiteY16-1042" fmla="*/ 4731376 h 4731376"/>
                <a:gd name="connsiteX17-1043" fmla="*/ 830382 w 3523460"/>
                <a:gd name="connsiteY17-1044" fmla="*/ 4731376 h 4731376"/>
                <a:gd name="connsiteX0-1045" fmla="*/ 830382 w 3523460"/>
                <a:gd name="connsiteY0-1046" fmla="*/ 4731376 h 4731376"/>
                <a:gd name="connsiteX1-1047" fmla="*/ 870139 w 3523460"/>
                <a:gd name="connsiteY1-1048" fmla="*/ 4095273 h 4731376"/>
                <a:gd name="connsiteX2-1049" fmla="*/ 432816 w 3523460"/>
                <a:gd name="connsiteY2-1050" fmla="*/ 2274423 h 4731376"/>
                <a:gd name="connsiteX3-1051" fmla="*/ 75008 w 3523460"/>
                <a:gd name="connsiteY3-1052" fmla="*/ 970409 h 4731376"/>
                <a:gd name="connsiteX4-1053" fmla="*/ 766771 w 3523460"/>
                <a:gd name="connsiteY4-1054" fmla="*/ 1972273 h 4731376"/>
                <a:gd name="connsiteX5-1055" fmla="*/ 711112 w 3523460"/>
                <a:gd name="connsiteY5-1056" fmla="*/ 215035 h 4731376"/>
                <a:gd name="connsiteX6-1057" fmla="*/ 1251801 w 3523460"/>
                <a:gd name="connsiteY6-1058" fmla="*/ 1765539 h 4731376"/>
                <a:gd name="connsiteX7-1059" fmla="*/ 1458534 w 3523460"/>
                <a:gd name="connsiteY7-1060" fmla="*/ 350 h 4731376"/>
                <a:gd name="connsiteX8-1061" fmla="*/ 1776587 w 3523460"/>
                <a:gd name="connsiteY8-1062" fmla="*/ 1821199 h 4731376"/>
                <a:gd name="connsiteX9-1063" fmla="*/ 2492205 w 3523460"/>
                <a:gd name="connsiteY9-1064" fmla="*/ 334305 h 4731376"/>
                <a:gd name="connsiteX10-1065" fmla="*/ 2213909 w 3523460"/>
                <a:gd name="connsiteY10-1066" fmla="*/ 1956371 h 4731376"/>
                <a:gd name="connsiteX11-1067" fmla="*/ 2325227 w 3523460"/>
                <a:gd name="connsiteY11-1068" fmla="*/ 2711745 h 4731376"/>
                <a:gd name="connsiteX12-1069" fmla="*/ 2762549 w 3523460"/>
                <a:gd name="connsiteY12-1070" fmla="*/ 2266471 h 4731376"/>
                <a:gd name="connsiteX13-1071" fmla="*/ 3509971 w 3523460"/>
                <a:gd name="connsiteY13-1072" fmla="*/ 2163105 h 4731376"/>
                <a:gd name="connsiteX14-1073" fmla="*/ 2778451 w 3523460"/>
                <a:gd name="connsiteY14-1074" fmla="*/ 2942332 h 4731376"/>
                <a:gd name="connsiteX15-1075" fmla="*/ 2118493 w 3523460"/>
                <a:gd name="connsiteY15-1076" fmla="*/ 4007807 h 4731376"/>
                <a:gd name="connsiteX16-1077" fmla="*/ 2229811 w 3523460"/>
                <a:gd name="connsiteY16-1078" fmla="*/ 4731376 h 4731376"/>
                <a:gd name="connsiteX17-1079" fmla="*/ 830382 w 3523460"/>
                <a:gd name="connsiteY17-1080" fmla="*/ 4731376 h 4731376"/>
                <a:gd name="connsiteX0-1081" fmla="*/ 830382 w 3523460"/>
                <a:gd name="connsiteY0-1082" fmla="*/ 4731376 h 4731376"/>
                <a:gd name="connsiteX1-1083" fmla="*/ 870139 w 3523460"/>
                <a:gd name="connsiteY1-1084" fmla="*/ 4095273 h 4731376"/>
                <a:gd name="connsiteX2-1085" fmla="*/ 432816 w 3523460"/>
                <a:gd name="connsiteY2-1086" fmla="*/ 2274423 h 4731376"/>
                <a:gd name="connsiteX3-1087" fmla="*/ 75008 w 3523460"/>
                <a:gd name="connsiteY3-1088" fmla="*/ 970409 h 4731376"/>
                <a:gd name="connsiteX4-1089" fmla="*/ 766771 w 3523460"/>
                <a:gd name="connsiteY4-1090" fmla="*/ 1972273 h 4731376"/>
                <a:gd name="connsiteX5-1091" fmla="*/ 711112 w 3523460"/>
                <a:gd name="connsiteY5-1092" fmla="*/ 215035 h 4731376"/>
                <a:gd name="connsiteX6-1093" fmla="*/ 1251801 w 3523460"/>
                <a:gd name="connsiteY6-1094" fmla="*/ 1765539 h 4731376"/>
                <a:gd name="connsiteX7-1095" fmla="*/ 1458534 w 3523460"/>
                <a:gd name="connsiteY7-1096" fmla="*/ 350 h 4731376"/>
                <a:gd name="connsiteX8-1097" fmla="*/ 1776587 w 3523460"/>
                <a:gd name="connsiteY8-1098" fmla="*/ 1821199 h 4731376"/>
                <a:gd name="connsiteX9-1099" fmla="*/ 2492205 w 3523460"/>
                <a:gd name="connsiteY9-1100" fmla="*/ 334305 h 4731376"/>
                <a:gd name="connsiteX10-1101" fmla="*/ 2213909 w 3523460"/>
                <a:gd name="connsiteY10-1102" fmla="*/ 1956371 h 4731376"/>
                <a:gd name="connsiteX11-1103" fmla="*/ 2325227 w 3523460"/>
                <a:gd name="connsiteY11-1104" fmla="*/ 2711745 h 4731376"/>
                <a:gd name="connsiteX12-1105" fmla="*/ 2762549 w 3523460"/>
                <a:gd name="connsiteY12-1106" fmla="*/ 2266471 h 4731376"/>
                <a:gd name="connsiteX13-1107" fmla="*/ 3509971 w 3523460"/>
                <a:gd name="connsiteY13-1108" fmla="*/ 2163105 h 4731376"/>
                <a:gd name="connsiteX14-1109" fmla="*/ 2778451 w 3523460"/>
                <a:gd name="connsiteY14-1110" fmla="*/ 2942332 h 4731376"/>
                <a:gd name="connsiteX15-1111" fmla="*/ 2118493 w 3523460"/>
                <a:gd name="connsiteY15-1112" fmla="*/ 4007807 h 4731376"/>
                <a:gd name="connsiteX16-1113" fmla="*/ 2229811 w 3523460"/>
                <a:gd name="connsiteY16-1114" fmla="*/ 4731376 h 4731376"/>
                <a:gd name="connsiteX17-1115" fmla="*/ 830382 w 3523460"/>
                <a:gd name="connsiteY17-1116" fmla="*/ 4731376 h 4731376"/>
                <a:gd name="connsiteX0-1117" fmla="*/ 830382 w 3523460"/>
                <a:gd name="connsiteY0-1118" fmla="*/ 4731376 h 4731376"/>
                <a:gd name="connsiteX1-1119" fmla="*/ 870139 w 3523460"/>
                <a:gd name="connsiteY1-1120" fmla="*/ 4095273 h 4731376"/>
                <a:gd name="connsiteX2-1121" fmla="*/ 432816 w 3523460"/>
                <a:gd name="connsiteY2-1122" fmla="*/ 2274423 h 4731376"/>
                <a:gd name="connsiteX3-1123" fmla="*/ 75008 w 3523460"/>
                <a:gd name="connsiteY3-1124" fmla="*/ 970409 h 4731376"/>
                <a:gd name="connsiteX4-1125" fmla="*/ 766771 w 3523460"/>
                <a:gd name="connsiteY4-1126" fmla="*/ 1972273 h 4731376"/>
                <a:gd name="connsiteX5-1127" fmla="*/ 711112 w 3523460"/>
                <a:gd name="connsiteY5-1128" fmla="*/ 215035 h 4731376"/>
                <a:gd name="connsiteX6-1129" fmla="*/ 1251801 w 3523460"/>
                <a:gd name="connsiteY6-1130" fmla="*/ 1765539 h 4731376"/>
                <a:gd name="connsiteX7-1131" fmla="*/ 1458534 w 3523460"/>
                <a:gd name="connsiteY7-1132" fmla="*/ 350 h 4731376"/>
                <a:gd name="connsiteX8-1133" fmla="*/ 1776587 w 3523460"/>
                <a:gd name="connsiteY8-1134" fmla="*/ 1821199 h 4731376"/>
                <a:gd name="connsiteX9-1135" fmla="*/ 2492205 w 3523460"/>
                <a:gd name="connsiteY9-1136" fmla="*/ 334305 h 4731376"/>
                <a:gd name="connsiteX10-1137" fmla="*/ 2213909 w 3523460"/>
                <a:gd name="connsiteY10-1138" fmla="*/ 1956371 h 4731376"/>
                <a:gd name="connsiteX11-1139" fmla="*/ 2325227 w 3523460"/>
                <a:gd name="connsiteY11-1140" fmla="*/ 2711745 h 4731376"/>
                <a:gd name="connsiteX12-1141" fmla="*/ 2762549 w 3523460"/>
                <a:gd name="connsiteY12-1142" fmla="*/ 2266471 h 4731376"/>
                <a:gd name="connsiteX13-1143" fmla="*/ 3509971 w 3523460"/>
                <a:gd name="connsiteY13-1144" fmla="*/ 2163105 h 4731376"/>
                <a:gd name="connsiteX14-1145" fmla="*/ 2778451 w 3523460"/>
                <a:gd name="connsiteY14-1146" fmla="*/ 2942332 h 4731376"/>
                <a:gd name="connsiteX15-1147" fmla="*/ 2118493 w 3523460"/>
                <a:gd name="connsiteY15-1148" fmla="*/ 4007807 h 4731376"/>
                <a:gd name="connsiteX16-1149" fmla="*/ 2229811 w 3523460"/>
                <a:gd name="connsiteY16-1150" fmla="*/ 4731376 h 4731376"/>
                <a:gd name="connsiteX17-1151" fmla="*/ 830382 w 3523460"/>
                <a:gd name="connsiteY17-1152" fmla="*/ 4731376 h 4731376"/>
                <a:gd name="connsiteX0-1153" fmla="*/ 830382 w 3523460"/>
                <a:gd name="connsiteY0-1154" fmla="*/ 4731376 h 4731376"/>
                <a:gd name="connsiteX1-1155" fmla="*/ 870139 w 3523460"/>
                <a:gd name="connsiteY1-1156" fmla="*/ 4095273 h 4731376"/>
                <a:gd name="connsiteX2-1157" fmla="*/ 432816 w 3523460"/>
                <a:gd name="connsiteY2-1158" fmla="*/ 2274423 h 4731376"/>
                <a:gd name="connsiteX3-1159" fmla="*/ 75008 w 3523460"/>
                <a:gd name="connsiteY3-1160" fmla="*/ 970409 h 4731376"/>
                <a:gd name="connsiteX4-1161" fmla="*/ 766771 w 3523460"/>
                <a:gd name="connsiteY4-1162" fmla="*/ 1972273 h 4731376"/>
                <a:gd name="connsiteX5-1163" fmla="*/ 711112 w 3523460"/>
                <a:gd name="connsiteY5-1164" fmla="*/ 215035 h 4731376"/>
                <a:gd name="connsiteX6-1165" fmla="*/ 1251801 w 3523460"/>
                <a:gd name="connsiteY6-1166" fmla="*/ 1765539 h 4731376"/>
                <a:gd name="connsiteX7-1167" fmla="*/ 1458534 w 3523460"/>
                <a:gd name="connsiteY7-1168" fmla="*/ 350 h 4731376"/>
                <a:gd name="connsiteX8-1169" fmla="*/ 1776587 w 3523460"/>
                <a:gd name="connsiteY8-1170" fmla="*/ 1821199 h 4731376"/>
                <a:gd name="connsiteX9-1171" fmla="*/ 2492205 w 3523460"/>
                <a:gd name="connsiteY9-1172" fmla="*/ 334305 h 4731376"/>
                <a:gd name="connsiteX10-1173" fmla="*/ 2213909 w 3523460"/>
                <a:gd name="connsiteY10-1174" fmla="*/ 1956371 h 4731376"/>
                <a:gd name="connsiteX11-1175" fmla="*/ 2325227 w 3523460"/>
                <a:gd name="connsiteY11-1176" fmla="*/ 2711745 h 4731376"/>
                <a:gd name="connsiteX12-1177" fmla="*/ 2762549 w 3523460"/>
                <a:gd name="connsiteY12-1178" fmla="*/ 2266471 h 4731376"/>
                <a:gd name="connsiteX13-1179" fmla="*/ 3509971 w 3523460"/>
                <a:gd name="connsiteY13-1180" fmla="*/ 2163105 h 4731376"/>
                <a:gd name="connsiteX14-1181" fmla="*/ 2778451 w 3523460"/>
                <a:gd name="connsiteY14-1182" fmla="*/ 2942332 h 4731376"/>
                <a:gd name="connsiteX15-1183" fmla="*/ 2118493 w 3523460"/>
                <a:gd name="connsiteY15-1184" fmla="*/ 4007807 h 4731376"/>
                <a:gd name="connsiteX16-1185" fmla="*/ 2229811 w 3523460"/>
                <a:gd name="connsiteY16-1186" fmla="*/ 4731376 h 4731376"/>
                <a:gd name="connsiteX17-1187" fmla="*/ 830382 w 3523460"/>
                <a:gd name="connsiteY17-1188" fmla="*/ 4731376 h 4731376"/>
                <a:gd name="connsiteX0-1189" fmla="*/ 830382 w 3523460"/>
                <a:gd name="connsiteY0-1190" fmla="*/ 4731376 h 4731376"/>
                <a:gd name="connsiteX1-1191" fmla="*/ 870139 w 3523460"/>
                <a:gd name="connsiteY1-1192" fmla="*/ 4095273 h 4731376"/>
                <a:gd name="connsiteX2-1193" fmla="*/ 432816 w 3523460"/>
                <a:gd name="connsiteY2-1194" fmla="*/ 2274423 h 4731376"/>
                <a:gd name="connsiteX3-1195" fmla="*/ 75008 w 3523460"/>
                <a:gd name="connsiteY3-1196" fmla="*/ 970409 h 4731376"/>
                <a:gd name="connsiteX4-1197" fmla="*/ 766771 w 3523460"/>
                <a:gd name="connsiteY4-1198" fmla="*/ 1972273 h 4731376"/>
                <a:gd name="connsiteX5-1199" fmla="*/ 711112 w 3523460"/>
                <a:gd name="connsiteY5-1200" fmla="*/ 215035 h 4731376"/>
                <a:gd name="connsiteX6-1201" fmla="*/ 1251801 w 3523460"/>
                <a:gd name="connsiteY6-1202" fmla="*/ 1765539 h 4731376"/>
                <a:gd name="connsiteX7-1203" fmla="*/ 1458534 w 3523460"/>
                <a:gd name="connsiteY7-1204" fmla="*/ 350 h 4731376"/>
                <a:gd name="connsiteX8-1205" fmla="*/ 1776587 w 3523460"/>
                <a:gd name="connsiteY8-1206" fmla="*/ 1821199 h 4731376"/>
                <a:gd name="connsiteX9-1207" fmla="*/ 2492205 w 3523460"/>
                <a:gd name="connsiteY9-1208" fmla="*/ 334305 h 4731376"/>
                <a:gd name="connsiteX10-1209" fmla="*/ 2221860 w 3523460"/>
                <a:gd name="connsiteY10-1210" fmla="*/ 2012031 h 4731376"/>
                <a:gd name="connsiteX11-1211" fmla="*/ 2325227 w 3523460"/>
                <a:gd name="connsiteY11-1212" fmla="*/ 2711745 h 4731376"/>
                <a:gd name="connsiteX12-1213" fmla="*/ 2762549 w 3523460"/>
                <a:gd name="connsiteY12-1214" fmla="*/ 2266471 h 4731376"/>
                <a:gd name="connsiteX13-1215" fmla="*/ 3509971 w 3523460"/>
                <a:gd name="connsiteY13-1216" fmla="*/ 2163105 h 4731376"/>
                <a:gd name="connsiteX14-1217" fmla="*/ 2778451 w 3523460"/>
                <a:gd name="connsiteY14-1218" fmla="*/ 2942332 h 4731376"/>
                <a:gd name="connsiteX15-1219" fmla="*/ 2118493 w 3523460"/>
                <a:gd name="connsiteY15-1220" fmla="*/ 4007807 h 4731376"/>
                <a:gd name="connsiteX16-1221" fmla="*/ 2229811 w 3523460"/>
                <a:gd name="connsiteY16-1222" fmla="*/ 4731376 h 4731376"/>
                <a:gd name="connsiteX17-1223" fmla="*/ 830382 w 3523460"/>
                <a:gd name="connsiteY17-1224" fmla="*/ 4731376 h 4731376"/>
                <a:gd name="connsiteX0-1225" fmla="*/ 830382 w 3523460"/>
                <a:gd name="connsiteY0-1226" fmla="*/ 4731376 h 4731376"/>
                <a:gd name="connsiteX1-1227" fmla="*/ 870139 w 3523460"/>
                <a:gd name="connsiteY1-1228" fmla="*/ 4095273 h 4731376"/>
                <a:gd name="connsiteX2-1229" fmla="*/ 432816 w 3523460"/>
                <a:gd name="connsiteY2-1230" fmla="*/ 2274423 h 4731376"/>
                <a:gd name="connsiteX3-1231" fmla="*/ 75008 w 3523460"/>
                <a:gd name="connsiteY3-1232" fmla="*/ 970409 h 4731376"/>
                <a:gd name="connsiteX4-1233" fmla="*/ 766771 w 3523460"/>
                <a:gd name="connsiteY4-1234" fmla="*/ 1972273 h 4731376"/>
                <a:gd name="connsiteX5-1235" fmla="*/ 711112 w 3523460"/>
                <a:gd name="connsiteY5-1236" fmla="*/ 215035 h 4731376"/>
                <a:gd name="connsiteX6-1237" fmla="*/ 1251801 w 3523460"/>
                <a:gd name="connsiteY6-1238" fmla="*/ 1765539 h 4731376"/>
                <a:gd name="connsiteX7-1239" fmla="*/ 1458534 w 3523460"/>
                <a:gd name="connsiteY7-1240" fmla="*/ 350 h 4731376"/>
                <a:gd name="connsiteX8-1241" fmla="*/ 1776587 w 3523460"/>
                <a:gd name="connsiteY8-1242" fmla="*/ 1821199 h 4731376"/>
                <a:gd name="connsiteX9-1243" fmla="*/ 2492205 w 3523460"/>
                <a:gd name="connsiteY9-1244" fmla="*/ 334305 h 4731376"/>
                <a:gd name="connsiteX10-1245" fmla="*/ 2221860 w 3523460"/>
                <a:gd name="connsiteY10-1246" fmla="*/ 2012031 h 4731376"/>
                <a:gd name="connsiteX11-1247" fmla="*/ 2325227 w 3523460"/>
                <a:gd name="connsiteY11-1248" fmla="*/ 2711745 h 4731376"/>
                <a:gd name="connsiteX12-1249" fmla="*/ 2762549 w 3523460"/>
                <a:gd name="connsiteY12-1250" fmla="*/ 2266471 h 4731376"/>
                <a:gd name="connsiteX13-1251" fmla="*/ 3509971 w 3523460"/>
                <a:gd name="connsiteY13-1252" fmla="*/ 2163105 h 4731376"/>
                <a:gd name="connsiteX14-1253" fmla="*/ 2778451 w 3523460"/>
                <a:gd name="connsiteY14-1254" fmla="*/ 2942332 h 4731376"/>
                <a:gd name="connsiteX15-1255" fmla="*/ 2118493 w 3523460"/>
                <a:gd name="connsiteY15-1256" fmla="*/ 4007807 h 4731376"/>
                <a:gd name="connsiteX16-1257" fmla="*/ 2229811 w 3523460"/>
                <a:gd name="connsiteY16-1258" fmla="*/ 4731376 h 4731376"/>
                <a:gd name="connsiteX17-1259" fmla="*/ 830382 w 3523460"/>
                <a:gd name="connsiteY17-1260" fmla="*/ 4731376 h 4731376"/>
                <a:gd name="connsiteX0-1261" fmla="*/ 830382 w 3523460"/>
                <a:gd name="connsiteY0-1262" fmla="*/ 4731376 h 4731376"/>
                <a:gd name="connsiteX1-1263" fmla="*/ 870139 w 3523460"/>
                <a:gd name="connsiteY1-1264" fmla="*/ 4095273 h 4731376"/>
                <a:gd name="connsiteX2-1265" fmla="*/ 432816 w 3523460"/>
                <a:gd name="connsiteY2-1266" fmla="*/ 2274423 h 4731376"/>
                <a:gd name="connsiteX3-1267" fmla="*/ 75008 w 3523460"/>
                <a:gd name="connsiteY3-1268" fmla="*/ 970409 h 4731376"/>
                <a:gd name="connsiteX4-1269" fmla="*/ 766771 w 3523460"/>
                <a:gd name="connsiteY4-1270" fmla="*/ 1972273 h 4731376"/>
                <a:gd name="connsiteX5-1271" fmla="*/ 711112 w 3523460"/>
                <a:gd name="connsiteY5-1272" fmla="*/ 215035 h 4731376"/>
                <a:gd name="connsiteX6-1273" fmla="*/ 1251801 w 3523460"/>
                <a:gd name="connsiteY6-1274" fmla="*/ 1765539 h 4731376"/>
                <a:gd name="connsiteX7-1275" fmla="*/ 1458534 w 3523460"/>
                <a:gd name="connsiteY7-1276" fmla="*/ 350 h 4731376"/>
                <a:gd name="connsiteX8-1277" fmla="*/ 1673219 w 3523460"/>
                <a:gd name="connsiteY8-1278" fmla="*/ 1757587 h 4731376"/>
                <a:gd name="connsiteX9-1279" fmla="*/ 1776587 w 3523460"/>
                <a:gd name="connsiteY9-1280" fmla="*/ 1821199 h 4731376"/>
                <a:gd name="connsiteX10-1281" fmla="*/ 2492205 w 3523460"/>
                <a:gd name="connsiteY10-1282" fmla="*/ 334305 h 4731376"/>
                <a:gd name="connsiteX11-1283" fmla="*/ 2221860 w 3523460"/>
                <a:gd name="connsiteY11-1284" fmla="*/ 2012031 h 4731376"/>
                <a:gd name="connsiteX12-1285" fmla="*/ 2325227 w 3523460"/>
                <a:gd name="connsiteY12-1286" fmla="*/ 2711745 h 4731376"/>
                <a:gd name="connsiteX13-1287" fmla="*/ 2762549 w 3523460"/>
                <a:gd name="connsiteY13-1288" fmla="*/ 2266471 h 4731376"/>
                <a:gd name="connsiteX14-1289" fmla="*/ 3509971 w 3523460"/>
                <a:gd name="connsiteY14-1290" fmla="*/ 2163105 h 4731376"/>
                <a:gd name="connsiteX15-1291" fmla="*/ 2778451 w 3523460"/>
                <a:gd name="connsiteY15-1292" fmla="*/ 2942332 h 4731376"/>
                <a:gd name="connsiteX16-1293" fmla="*/ 2118493 w 3523460"/>
                <a:gd name="connsiteY16-1294" fmla="*/ 4007807 h 4731376"/>
                <a:gd name="connsiteX17-1295" fmla="*/ 2229811 w 3523460"/>
                <a:gd name="connsiteY17-1296" fmla="*/ 4731376 h 4731376"/>
                <a:gd name="connsiteX18" fmla="*/ 830382 w 3523460"/>
                <a:gd name="connsiteY18" fmla="*/ 4731376 h 4731376"/>
                <a:gd name="connsiteX0-1297" fmla="*/ 830382 w 3523460"/>
                <a:gd name="connsiteY0-1298" fmla="*/ 4731376 h 4731376"/>
                <a:gd name="connsiteX1-1299" fmla="*/ 870139 w 3523460"/>
                <a:gd name="connsiteY1-1300" fmla="*/ 4095273 h 4731376"/>
                <a:gd name="connsiteX2-1301" fmla="*/ 432816 w 3523460"/>
                <a:gd name="connsiteY2-1302" fmla="*/ 2274423 h 4731376"/>
                <a:gd name="connsiteX3-1303" fmla="*/ 75008 w 3523460"/>
                <a:gd name="connsiteY3-1304" fmla="*/ 970409 h 4731376"/>
                <a:gd name="connsiteX4-1305" fmla="*/ 766771 w 3523460"/>
                <a:gd name="connsiteY4-1306" fmla="*/ 1972273 h 4731376"/>
                <a:gd name="connsiteX5-1307" fmla="*/ 711112 w 3523460"/>
                <a:gd name="connsiteY5-1308" fmla="*/ 215035 h 4731376"/>
                <a:gd name="connsiteX6-1309" fmla="*/ 1251801 w 3523460"/>
                <a:gd name="connsiteY6-1310" fmla="*/ 1765539 h 4731376"/>
                <a:gd name="connsiteX7-1311" fmla="*/ 1458534 w 3523460"/>
                <a:gd name="connsiteY7-1312" fmla="*/ 350 h 4731376"/>
                <a:gd name="connsiteX8-1313" fmla="*/ 1673219 w 3523460"/>
                <a:gd name="connsiteY8-1314" fmla="*/ 1757587 h 4731376"/>
                <a:gd name="connsiteX9-1315" fmla="*/ 1808393 w 3523460"/>
                <a:gd name="connsiteY9-1316" fmla="*/ 1868907 h 4731376"/>
                <a:gd name="connsiteX10-1317" fmla="*/ 2492205 w 3523460"/>
                <a:gd name="connsiteY10-1318" fmla="*/ 334305 h 4731376"/>
                <a:gd name="connsiteX11-1319" fmla="*/ 2221860 w 3523460"/>
                <a:gd name="connsiteY11-1320" fmla="*/ 2012031 h 4731376"/>
                <a:gd name="connsiteX12-1321" fmla="*/ 2325227 w 3523460"/>
                <a:gd name="connsiteY12-1322" fmla="*/ 2711745 h 4731376"/>
                <a:gd name="connsiteX13-1323" fmla="*/ 2762549 w 3523460"/>
                <a:gd name="connsiteY13-1324" fmla="*/ 2266471 h 4731376"/>
                <a:gd name="connsiteX14-1325" fmla="*/ 3509971 w 3523460"/>
                <a:gd name="connsiteY14-1326" fmla="*/ 2163105 h 4731376"/>
                <a:gd name="connsiteX15-1327" fmla="*/ 2778451 w 3523460"/>
                <a:gd name="connsiteY15-1328" fmla="*/ 2942332 h 4731376"/>
                <a:gd name="connsiteX16-1329" fmla="*/ 2118493 w 3523460"/>
                <a:gd name="connsiteY16-1330" fmla="*/ 4007807 h 4731376"/>
                <a:gd name="connsiteX17-1331" fmla="*/ 2229811 w 3523460"/>
                <a:gd name="connsiteY17-1332" fmla="*/ 4731376 h 4731376"/>
                <a:gd name="connsiteX18-1333" fmla="*/ 830382 w 3523460"/>
                <a:gd name="connsiteY18-1334" fmla="*/ 4731376 h 4731376"/>
                <a:gd name="connsiteX0-1335" fmla="*/ 830382 w 3523460"/>
                <a:gd name="connsiteY0-1336" fmla="*/ 4731376 h 4731376"/>
                <a:gd name="connsiteX1-1337" fmla="*/ 870139 w 3523460"/>
                <a:gd name="connsiteY1-1338" fmla="*/ 4095273 h 4731376"/>
                <a:gd name="connsiteX2-1339" fmla="*/ 432816 w 3523460"/>
                <a:gd name="connsiteY2-1340" fmla="*/ 2274423 h 4731376"/>
                <a:gd name="connsiteX3-1341" fmla="*/ 75008 w 3523460"/>
                <a:gd name="connsiteY3-1342" fmla="*/ 970409 h 4731376"/>
                <a:gd name="connsiteX4-1343" fmla="*/ 766771 w 3523460"/>
                <a:gd name="connsiteY4-1344" fmla="*/ 1972273 h 4731376"/>
                <a:gd name="connsiteX5-1345" fmla="*/ 711112 w 3523460"/>
                <a:gd name="connsiteY5-1346" fmla="*/ 215035 h 4731376"/>
                <a:gd name="connsiteX6-1347" fmla="*/ 1251801 w 3523460"/>
                <a:gd name="connsiteY6-1348" fmla="*/ 1765539 h 4731376"/>
                <a:gd name="connsiteX7-1349" fmla="*/ 1458534 w 3523460"/>
                <a:gd name="connsiteY7-1350" fmla="*/ 350 h 4731376"/>
                <a:gd name="connsiteX8-1351" fmla="*/ 1673219 w 3523460"/>
                <a:gd name="connsiteY8-1352" fmla="*/ 1757587 h 4731376"/>
                <a:gd name="connsiteX9-1353" fmla="*/ 1808393 w 3523460"/>
                <a:gd name="connsiteY9-1354" fmla="*/ 1868907 h 4731376"/>
                <a:gd name="connsiteX10-1355" fmla="*/ 2492205 w 3523460"/>
                <a:gd name="connsiteY10-1356" fmla="*/ 334305 h 4731376"/>
                <a:gd name="connsiteX11-1357" fmla="*/ 2221860 w 3523460"/>
                <a:gd name="connsiteY11-1358" fmla="*/ 2012031 h 4731376"/>
                <a:gd name="connsiteX12-1359" fmla="*/ 2325227 w 3523460"/>
                <a:gd name="connsiteY12-1360" fmla="*/ 2711745 h 4731376"/>
                <a:gd name="connsiteX13-1361" fmla="*/ 2762549 w 3523460"/>
                <a:gd name="connsiteY13-1362" fmla="*/ 2266471 h 4731376"/>
                <a:gd name="connsiteX14-1363" fmla="*/ 3509971 w 3523460"/>
                <a:gd name="connsiteY14-1364" fmla="*/ 2163105 h 4731376"/>
                <a:gd name="connsiteX15-1365" fmla="*/ 2778451 w 3523460"/>
                <a:gd name="connsiteY15-1366" fmla="*/ 2942332 h 4731376"/>
                <a:gd name="connsiteX16-1367" fmla="*/ 2118493 w 3523460"/>
                <a:gd name="connsiteY16-1368" fmla="*/ 4007807 h 4731376"/>
                <a:gd name="connsiteX17-1369" fmla="*/ 2229811 w 3523460"/>
                <a:gd name="connsiteY17-1370" fmla="*/ 4731376 h 4731376"/>
                <a:gd name="connsiteX18-1371" fmla="*/ 830382 w 3523460"/>
                <a:gd name="connsiteY18-1372" fmla="*/ 4731376 h 4731376"/>
                <a:gd name="connsiteX0-1373" fmla="*/ 830382 w 3523460"/>
                <a:gd name="connsiteY0-1374" fmla="*/ 4731376 h 4731376"/>
                <a:gd name="connsiteX1-1375" fmla="*/ 870139 w 3523460"/>
                <a:gd name="connsiteY1-1376" fmla="*/ 4095273 h 4731376"/>
                <a:gd name="connsiteX2-1377" fmla="*/ 432816 w 3523460"/>
                <a:gd name="connsiteY2-1378" fmla="*/ 2274423 h 4731376"/>
                <a:gd name="connsiteX3-1379" fmla="*/ 75008 w 3523460"/>
                <a:gd name="connsiteY3-1380" fmla="*/ 970409 h 4731376"/>
                <a:gd name="connsiteX4-1381" fmla="*/ 766771 w 3523460"/>
                <a:gd name="connsiteY4-1382" fmla="*/ 1972273 h 4731376"/>
                <a:gd name="connsiteX5-1383" fmla="*/ 711112 w 3523460"/>
                <a:gd name="connsiteY5-1384" fmla="*/ 215035 h 4731376"/>
                <a:gd name="connsiteX6-1385" fmla="*/ 1251801 w 3523460"/>
                <a:gd name="connsiteY6-1386" fmla="*/ 1765539 h 4731376"/>
                <a:gd name="connsiteX7-1387" fmla="*/ 1458534 w 3523460"/>
                <a:gd name="connsiteY7-1388" fmla="*/ 350 h 4731376"/>
                <a:gd name="connsiteX8-1389" fmla="*/ 1705024 w 3523460"/>
                <a:gd name="connsiteY8-1390" fmla="*/ 1813246 h 4731376"/>
                <a:gd name="connsiteX9-1391" fmla="*/ 1808393 w 3523460"/>
                <a:gd name="connsiteY9-1392" fmla="*/ 1868907 h 4731376"/>
                <a:gd name="connsiteX10-1393" fmla="*/ 2492205 w 3523460"/>
                <a:gd name="connsiteY10-1394" fmla="*/ 334305 h 4731376"/>
                <a:gd name="connsiteX11-1395" fmla="*/ 2221860 w 3523460"/>
                <a:gd name="connsiteY11-1396" fmla="*/ 2012031 h 4731376"/>
                <a:gd name="connsiteX12-1397" fmla="*/ 2325227 w 3523460"/>
                <a:gd name="connsiteY12-1398" fmla="*/ 2711745 h 4731376"/>
                <a:gd name="connsiteX13-1399" fmla="*/ 2762549 w 3523460"/>
                <a:gd name="connsiteY13-1400" fmla="*/ 2266471 h 4731376"/>
                <a:gd name="connsiteX14-1401" fmla="*/ 3509971 w 3523460"/>
                <a:gd name="connsiteY14-1402" fmla="*/ 2163105 h 4731376"/>
                <a:gd name="connsiteX15-1403" fmla="*/ 2778451 w 3523460"/>
                <a:gd name="connsiteY15-1404" fmla="*/ 2942332 h 4731376"/>
                <a:gd name="connsiteX16-1405" fmla="*/ 2118493 w 3523460"/>
                <a:gd name="connsiteY16-1406" fmla="*/ 4007807 h 4731376"/>
                <a:gd name="connsiteX17-1407" fmla="*/ 2229811 w 3523460"/>
                <a:gd name="connsiteY17-1408" fmla="*/ 4731376 h 4731376"/>
                <a:gd name="connsiteX18-1409" fmla="*/ 830382 w 3523460"/>
                <a:gd name="connsiteY18-1410" fmla="*/ 4731376 h 4731376"/>
                <a:gd name="connsiteX0-1411" fmla="*/ 830382 w 3523460"/>
                <a:gd name="connsiteY0-1412" fmla="*/ 4731376 h 4731376"/>
                <a:gd name="connsiteX1-1413" fmla="*/ 870139 w 3523460"/>
                <a:gd name="connsiteY1-1414" fmla="*/ 4095273 h 4731376"/>
                <a:gd name="connsiteX2-1415" fmla="*/ 432816 w 3523460"/>
                <a:gd name="connsiteY2-1416" fmla="*/ 2274423 h 4731376"/>
                <a:gd name="connsiteX3-1417" fmla="*/ 75008 w 3523460"/>
                <a:gd name="connsiteY3-1418" fmla="*/ 970409 h 4731376"/>
                <a:gd name="connsiteX4-1419" fmla="*/ 766771 w 3523460"/>
                <a:gd name="connsiteY4-1420" fmla="*/ 1972273 h 4731376"/>
                <a:gd name="connsiteX5-1421" fmla="*/ 711112 w 3523460"/>
                <a:gd name="connsiteY5-1422" fmla="*/ 215035 h 4731376"/>
                <a:gd name="connsiteX6-1423" fmla="*/ 1251801 w 3523460"/>
                <a:gd name="connsiteY6-1424" fmla="*/ 1765539 h 4731376"/>
                <a:gd name="connsiteX7-1425" fmla="*/ 1458534 w 3523460"/>
                <a:gd name="connsiteY7-1426" fmla="*/ 350 h 4731376"/>
                <a:gd name="connsiteX8-1427" fmla="*/ 1705024 w 3523460"/>
                <a:gd name="connsiteY8-1428" fmla="*/ 1813246 h 4731376"/>
                <a:gd name="connsiteX9-1429" fmla="*/ 1808393 w 3523460"/>
                <a:gd name="connsiteY9-1430" fmla="*/ 1868907 h 4731376"/>
                <a:gd name="connsiteX10-1431" fmla="*/ 2492205 w 3523460"/>
                <a:gd name="connsiteY10-1432" fmla="*/ 334305 h 4731376"/>
                <a:gd name="connsiteX11-1433" fmla="*/ 2221860 w 3523460"/>
                <a:gd name="connsiteY11-1434" fmla="*/ 2012031 h 4731376"/>
                <a:gd name="connsiteX12-1435" fmla="*/ 2325227 w 3523460"/>
                <a:gd name="connsiteY12-1436" fmla="*/ 2711745 h 4731376"/>
                <a:gd name="connsiteX13-1437" fmla="*/ 2762549 w 3523460"/>
                <a:gd name="connsiteY13-1438" fmla="*/ 2266471 h 4731376"/>
                <a:gd name="connsiteX14-1439" fmla="*/ 3509971 w 3523460"/>
                <a:gd name="connsiteY14-1440" fmla="*/ 2163105 h 4731376"/>
                <a:gd name="connsiteX15-1441" fmla="*/ 2778451 w 3523460"/>
                <a:gd name="connsiteY15-1442" fmla="*/ 2942332 h 4731376"/>
                <a:gd name="connsiteX16-1443" fmla="*/ 2118493 w 3523460"/>
                <a:gd name="connsiteY16-1444" fmla="*/ 4007807 h 4731376"/>
                <a:gd name="connsiteX17-1445" fmla="*/ 2229811 w 3523460"/>
                <a:gd name="connsiteY17-1446" fmla="*/ 4731376 h 4731376"/>
                <a:gd name="connsiteX18-1447" fmla="*/ 830382 w 3523460"/>
                <a:gd name="connsiteY18-1448" fmla="*/ 4731376 h 4731376"/>
                <a:gd name="connsiteX0-1449" fmla="*/ 830382 w 3523460"/>
                <a:gd name="connsiteY0-1450" fmla="*/ 4731376 h 4731376"/>
                <a:gd name="connsiteX1-1451" fmla="*/ 870139 w 3523460"/>
                <a:gd name="connsiteY1-1452" fmla="*/ 4095273 h 4731376"/>
                <a:gd name="connsiteX2-1453" fmla="*/ 432816 w 3523460"/>
                <a:gd name="connsiteY2-1454" fmla="*/ 2274423 h 4731376"/>
                <a:gd name="connsiteX3-1455" fmla="*/ 75008 w 3523460"/>
                <a:gd name="connsiteY3-1456" fmla="*/ 970409 h 4731376"/>
                <a:gd name="connsiteX4-1457" fmla="*/ 766771 w 3523460"/>
                <a:gd name="connsiteY4-1458" fmla="*/ 1972273 h 4731376"/>
                <a:gd name="connsiteX5-1459" fmla="*/ 711112 w 3523460"/>
                <a:gd name="connsiteY5-1460" fmla="*/ 215035 h 4731376"/>
                <a:gd name="connsiteX6-1461" fmla="*/ 1251801 w 3523460"/>
                <a:gd name="connsiteY6-1462" fmla="*/ 1765539 h 4731376"/>
                <a:gd name="connsiteX7-1463" fmla="*/ 1458534 w 3523460"/>
                <a:gd name="connsiteY7-1464" fmla="*/ 350 h 4731376"/>
                <a:gd name="connsiteX8-1465" fmla="*/ 1705024 w 3523460"/>
                <a:gd name="connsiteY8-1466" fmla="*/ 1813246 h 4731376"/>
                <a:gd name="connsiteX9-1467" fmla="*/ 1808393 w 3523460"/>
                <a:gd name="connsiteY9-1468" fmla="*/ 1868907 h 4731376"/>
                <a:gd name="connsiteX10-1469" fmla="*/ 2492205 w 3523460"/>
                <a:gd name="connsiteY10-1470" fmla="*/ 334305 h 4731376"/>
                <a:gd name="connsiteX11-1471" fmla="*/ 2221860 w 3523460"/>
                <a:gd name="connsiteY11-1472" fmla="*/ 2012031 h 4731376"/>
                <a:gd name="connsiteX12-1473" fmla="*/ 2325227 w 3523460"/>
                <a:gd name="connsiteY12-1474" fmla="*/ 2711745 h 4731376"/>
                <a:gd name="connsiteX13-1475" fmla="*/ 2762549 w 3523460"/>
                <a:gd name="connsiteY13-1476" fmla="*/ 2266471 h 4731376"/>
                <a:gd name="connsiteX14-1477" fmla="*/ 3509971 w 3523460"/>
                <a:gd name="connsiteY14-1478" fmla="*/ 2163105 h 4731376"/>
                <a:gd name="connsiteX15-1479" fmla="*/ 2778451 w 3523460"/>
                <a:gd name="connsiteY15-1480" fmla="*/ 2942332 h 4731376"/>
                <a:gd name="connsiteX16-1481" fmla="*/ 2118493 w 3523460"/>
                <a:gd name="connsiteY16-1482" fmla="*/ 4007807 h 4731376"/>
                <a:gd name="connsiteX17-1483" fmla="*/ 2229811 w 3523460"/>
                <a:gd name="connsiteY17-1484" fmla="*/ 4731376 h 4731376"/>
                <a:gd name="connsiteX18-1485" fmla="*/ 830382 w 3523460"/>
                <a:gd name="connsiteY18-1486" fmla="*/ 4731376 h 4731376"/>
                <a:gd name="connsiteX0-1487" fmla="*/ 830382 w 3523460"/>
                <a:gd name="connsiteY0-1488" fmla="*/ 4731376 h 4731376"/>
                <a:gd name="connsiteX1-1489" fmla="*/ 870139 w 3523460"/>
                <a:gd name="connsiteY1-1490" fmla="*/ 4095273 h 4731376"/>
                <a:gd name="connsiteX2-1491" fmla="*/ 432816 w 3523460"/>
                <a:gd name="connsiteY2-1492" fmla="*/ 2274423 h 4731376"/>
                <a:gd name="connsiteX3-1493" fmla="*/ 75008 w 3523460"/>
                <a:gd name="connsiteY3-1494" fmla="*/ 970409 h 4731376"/>
                <a:gd name="connsiteX4-1495" fmla="*/ 766771 w 3523460"/>
                <a:gd name="connsiteY4-1496" fmla="*/ 1972273 h 4731376"/>
                <a:gd name="connsiteX5-1497" fmla="*/ 711112 w 3523460"/>
                <a:gd name="connsiteY5-1498" fmla="*/ 215035 h 4731376"/>
                <a:gd name="connsiteX6-1499" fmla="*/ 1251801 w 3523460"/>
                <a:gd name="connsiteY6-1500" fmla="*/ 1765539 h 4731376"/>
                <a:gd name="connsiteX7-1501" fmla="*/ 1458534 w 3523460"/>
                <a:gd name="connsiteY7-1502" fmla="*/ 350 h 4731376"/>
                <a:gd name="connsiteX8-1503" fmla="*/ 1705024 w 3523460"/>
                <a:gd name="connsiteY8-1504" fmla="*/ 1813246 h 4731376"/>
                <a:gd name="connsiteX9-1505" fmla="*/ 1808393 w 3523460"/>
                <a:gd name="connsiteY9-1506" fmla="*/ 1868907 h 4731376"/>
                <a:gd name="connsiteX10-1507" fmla="*/ 2492205 w 3523460"/>
                <a:gd name="connsiteY10-1508" fmla="*/ 334305 h 4731376"/>
                <a:gd name="connsiteX11-1509" fmla="*/ 2221860 w 3523460"/>
                <a:gd name="connsiteY11-1510" fmla="*/ 2012031 h 4731376"/>
                <a:gd name="connsiteX12-1511" fmla="*/ 2325227 w 3523460"/>
                <a:gd name="connsiteY12-1512" fmla="*/ 2711745 h 4731376"/>
                <a:gd name="connsiteX13-1513" fmla="*/ 2762549 w 3523460"/>
                <a:gd name="connsiteY13-1514" fmla="*/ 2266471 h 4731376"/>
                <a:gd name="connsiteX14-1515" fmla="*/ 3509971 w 3523460"/>
                <a:gd name="connsiteY14-1516" fmla="*/ 2163105 h 4731376"/>
                <a:gd name="connsiteX15-1517" fmla="*/ 2778451 w 3523460"/>
                <a:gd name="connsiteY15-1518" fmla="*/ 2942332 h 4731376"/>
                <a:gd name="connsiteX16-1519" fmla="*/ 2118493 w 3523460"/>
                <a:gd name="connsiteY16-1520" fmla="*/ 4007807 h 4731376"/>
                <a:gd name="connsiteX17-1521" fmla="*/ 2229811 w 3523460"/>
                <a:gd name="connsiteY17-1522" fmla="*/ 4731376 h 4731376"/>
                <a:gd name="connsiteX18-1523" fmla="*/ 830382 w 3523460"/>
                <a:gd name="connsiteY18-1524" fmla="*/ 4731376 h 4731376"/>
                <a:gd name="connsiteX0-1525" fmla="*/ 830382 w 3523460"/>
                <a:gd name="connsiteY0-1526" fmla="*/ 4731376 h 4731376"/>
                <a:gd name="connsiteX1-1527" fmla="*/ 870139 w 3523460"/>
                <a:gd name="connsiteY1-1528" fmla="*/ 4095273 h 4731376"/>
                <a:gd name="connsiteX2-1529" fmla="*/ 432816 w 3523460"/>
                <a:gd name="connsiteY2-1530" fmla="*/ 2274423 h 4731376"/>
                <a:gd name="connsiteX3-1531" fmla="*/ 75008 w 3523460"/>
                <a:gd name="connsiteY3-1532" fmla="*/ 970409 h 4731376"/>
                <a:gd name="connsiteX4-1533" fmla="*/ 766771 w 3523460"/>
                <a:gd name="connsiteY4-1534" fmla="*/ 1972273 h 4731376"/>
                <a:gd name="connsiteX5-1535" fmla="*/ 711112 w 3523460"/>
                <a:gd name="connsiteY5-1536" fmla="*/ 215035 h 4731376"/>
                <a:gd name="connsiteX6-1537" fmla="*/ 1275655 w 3523460"/>
                <a:gd name="connsiteY6-1538" fmla="*/ 1765539 h 4731376"/>
                <a:gd name="connsiteX7-1539" fmla="*/ 1458534 w 3523460"/>
                <a:gd name="connsiteY7-1540" fmla="*/ 350 h 4731376"/>
                <a:gd name="connsiteX8-1541" fmla="*/ 1705024 w 3523460"/>
                <a:gd name="connsiteY8-1542" fmla="*/ 1813246 h 4731376"/>
                <a:gd name="connsiteX9-1543" fmla="*/ 1808393 w 3523460"/>
                <a:gd name="connsiteY9-1544" fmla="*/ 1868907 h 4731376"/>
                <a:gd name="connsiteX10-1545" fmla="*/ 2492205 w 3523460"/>
                <a:gd name="connsiteY10-1546" fmla="*/ 334305 h 4731376"/>
                <a:gd name="connsiteX11-1547" fmla="*/ 2221860 w 3523460"/>
                <a:gd name="connsiteY11-1548" fmla="*/ 2012031 h 4731376"/>
                <a:gd name="connsiteX12-1549" fmla="*/ 2325227 w 3523460"/>
                <a:gd name="connsiteY12-1550" fmla="*/ 2711745 h 4731376"/>
                <a:gd name="connsiteX13-1551" fmla="*/ 2762549 w 3523460"/>
                <a:gd name="connsiteY13-1552" fmla="*/ 2266471 h 4731376"/>
                <a:gd name="connsiteX14-1553" fmla="*/ 3509971 w 3523460"/>
                <a:gd name="connsiteY14-1554" fmla="*/ 2163105 h 4731376"/>
                <a:gd name="connsiteX15-1555" fmla="*/ 2778451 w 3523460"/>
                <a:gd name="connsiteY15-1556" fmla="*/ 2942332 h 4731376"/>
                <a:gd name="connsiteX16-1557" fmla="*/ 2118493 w 3523460"/>
                <a:gd name="connsiteY16-1558" fmla="*/ 4007807 h 4731376"/>
                <a:gd name="connsiteX17-1559" fmla="*/ 2229811 w 3523460"/>
                <a:gd name="connsiteY17-1560" fmla="*/ 4731376 h 4731376"/>
                <a:gd name="connsiteX18-1561" fmla="*/ 830382 w 3523460"/>
                <a:gd name="connsiteY18-1562" fmla="*/ 4731376 h 4731376"/>
                <a:gd name="connsiteX0-1563" fmla="*/ 830382 w 3523460"/>
                <a:gd name="connsiteY0-1564" fmla="*/ 4731376 h 4731376"/>
                <a:gd name="connsiteX1-1565" fmla="*/ 870139 w 3523460"/>
                <a:gd name="connsiteY1-1566" fmla="*/ 4095273 h 4731376"/>
                <a:gd name="connsiteX2-1567" fmla="*/ 432816 w 3523460"/>
                <a:gd name="connsiteY2-1568" fmla="*/ 2274423 h 4731376"/>
                <a:gd name="connsiteX3-1569" fmla="*/ 75008 w 3523460"/>
                <a:gd name="connsiteY3-1570" fmla="*/ 970409 h 4731376"/>
                <a:gd name="connsiteX4-1571" fmla="*/ 766771 w 3523460"/>
                <a:gd name="connsiteY4-1572" fmla="*/ 1972273 h 4731376"/>
                <a:gd name="connsiteX5-1573" fmla="*/ 711112 w 3523460"/>
                <a:gd name="connsiteY5-1574" fmla="*/ 215035 h 4731376"/>
                <a:gd name="connsiteX6-1575" fmla="*/ 1148433 w 3523460"/>
                <a:gd name="connsiteY6-1576" fmla="*/ 1717831 h 4731376"/>
                <a:gd name="connsiteX7-1577" fmla="*/ 1275655 w 3523460"/>
                <a:gd name="connsiteY7-1578" fmla="*/ 1765539 h 4731376"/>
                <a:gd name="connsiteX8-1579" fmla="*/ 1458534 w 3523460"/>
                <a:gd name="connsiteY8-1580" fmla="*/ 350 h 4731376"/>
                <a:gd name="connsiteX9-1581" fmla="*/ 1705024 w 3523460"/>
                <a:gd name="connsiteY9-1582" fmla="*/ 1813246 h 4731376"/>
                <a:gd name="connsiteX10-1583" fmla="*/ 1808393 w 3523460"/>
                <a:gd name="connsiteY10-1584" fmla="*/ 1868907 h 4731376"/>
                <a:gd name="connsiteX11-1585" fmla="*/ 2492205 w 3523460"/>
                <a:gd name="connsiteY11-1586" fmla="*/ 334305 h 4731376"/>
                <a:gd name="connsiteX12-1587" fmla="*/ 2221860 w 3523460"/>
                <a:gd name="connsiteY12-1588" fmla="*/ 2012031 h 4731376"/>
                <a:gd name="connsiteX13-1589" fmla="*/ 2325227 w 3523460"/>
                <a:gd name="connsiteY13-1590" fmla="*/ 2711745 h 4731376"/>
                <a:gd name="connsiteX14-1591" fmla="*/ 2762549 w 3523460"/>
                <a:gd name="connsiteY14-1592" fmla="*/ 2266471 h 4731376"/>
                <a:gd name="connsiteX15-1593" fmla="*/ 3509971 w 3523460"/>
                <a:gd name="connsiteY15-1594" fmla="*/ 2163105 h 4731376"/>
                <a:gd name="connsiteX16-1595" fmla="*/ 2778451 w 3523460"/>
                <a:gd name="connsiteY16-1596" fmla="*/ 2942332 h 4731376"/>
                <a:gd name="connsiteX17-1597" fmla="*/ 2118493 w 3523460"/>
                <a:gd name="connsiteY17-1598" fmla="*/ 4007807 h 4731376"/>
                <a:gd name="connsiteX18-1599" fmla="*/ 2229811 w 3523460"/>
                <a:gd name="connsiteY18-1600" fmla="*/ 4731376 h 4731376"/>
                <a:gd name="connsiteX19" fmla="*/ 830382 w 3523460"/>
                <a:gd name="connsiteY19" fmla="*/ 4731376 h 4731376"/>
                <a:gd name="connsiteX0-1601" fmla="*/ 830382 w 3523460"/>
                <a:gd name="connsiteY0-1602" fmla="*/ 4731376 h 4731376"/>
                <a:gd name="connsiteX1-1603" fmla="*/ 870139 w 3523460"/>
                <a:gd name="connsiteY1-1604" fmla="*/ 4095273 h 4731376"/>
                <a:gd name="connsiteX2-1605" fmla="*/ 432816 w 3523460"/>
                <a:gd name="connsiteY2-1606" fmla="*/ 2274423 h 4731376"/>
                <a:gd name="connsiteX3-1607" fmla="*/ 75008 w 3523460"/>
                <a:gd name="connsiteY3-1608" fmla="*/ 970409 h 4731376"/>
                <a:gd name="connsiteX4-1609" fmla="*/ 766771 w 3523460"/>
                <a:gd name="connsiteY4-1610" fmla="*/ 1972273 h 4731376"/>
                <a:gd name="connsiteX5-1611" fmla="*/ 711112 w 3523460"/>
                <a:gd name="connsiteY5-1612" fmla="*/ 215035 h 4731376"/>
                <a:gd name="connsiteX6-1613" fmla="*/ 1148433 w 3523460"/>
                <a:gd name="connsiteY6-1614" fmla="*/ 1717831 h 4731376"/>
                <a:gd name="connsiteX7-1615" fmla="*/ 1275655 w 3523460"/>
                <a:gd name="connsiteY7-1616" fmla="*/ 1765539 h 4731376"/>
                <a:gd name="connsiteX8-1617" fmla="*/ 1458534 w 3523460"/>
                <a:gd name="connsiteY8-1618" fmla="*/ 350 h 4731376"/>
                <a:gd name="connsiteX9-1619" fmla="*/ 1705024 w 3523460"/>
                <a:gd name="connsiteY9-1620" fmla="*/ 1813246 h 4731376"/>
                <a:gd name="connsiteX10-1621" fmla="*/ 1808393 w 3523460"/>
                <a:gd name="connsiteY10-1622" fmla="*/ 1868907 h 4731376"/>
                <a:gd name="connsiteX11-1623" fmla="*/ 2492205 w 3523460"/>
                <a:gd name="connsiteY11-1624" fmla="*/ 334305 h 4731376"/>
                <a:gd name="connsiteX12-1625" fmla="*/ 2221860 w 3523460"/>
                <a:gd name="connsiteY12-1626" fmla="*/ 2012031 h 4731376"/>
                <a:gd name="connsiteX13-1627" fmla="*/ 2325227 w 3523460"/>
                <a:gd name="connsiteY13-1628" fmla="*/ 2711745 h 4731376"/>
                <a:gd name="connsiteX14-1629" fmla="*/ 2762549 w 3523460"/>
                <a:gd name="connsiteY14-1630" fmla="*/ 2266471 h 4731376"/>
                <a:gd name="connsiteX15-1631" fmla="*/ 3509971 w 3523460"/>
                <a:gd name="connsiteY15-1632" fmla="*/ 2163105 h 4731376"/>
                <a:gd name="connsiteX16-1633" fmla="*/ 2778451 w 3523460"/>
                <a:gd name="connsiteY16-1634" fmla="*/ 2942332 h 4731376"/>
                <a:gd name="connsiteX17-1635" fmla="*/ 2118493 w 3523460"/>
                <a:gd name="connsiteY17-1636" fmla="*/ 4007807 h 4731376"/>
                <a:gd name="connsiteX18-1637" fmla="*/ 2229811 w 3523460"/>
                <a:gd name="connsiteY18-1638" fmla="*/ 4731376 h 4731376"/>
                <a:gd name="connsiteX19-1639" fmla="*/ 830382 w 3523460"/>
                <a:gd name="connsiteY19-1640" fmla="*/ 4731376 h 4731376"/>
                <a:gd name="connsiteX0-1641" fmla="*/ 830382 w 3523460"/>
                <a:gd name="connsiteY0-1642" fmla="*/ 4731376 h 4731376"/>
                <a:gd name="connsiteX1-1643" fmla="*/ 870139 w 3523460"/>
                <a:gd name="connsiteY1-1644" fmla="*/ 4095273 h 4731376"/>
                <a:gd name="connsiteX2-1645" fmla="*/ 432816 w 3523460"/>
                <a:gd name="connsiteY2-1646" fmla="*/ 2274423 h 4731376"/>
                <a:gd name="connsiteX3-1647" fmla="*/ 75008 w 3523460"/>
                <a:gd name="connsiteY3-1648" fmla="*/ 970409 h 4731376"/>
                <a:gd name="connsiteX4-1649" fmla="*/ 766771 w 3523460"/>
                <a:gd name="connsiteY4-1650" fmla="*/ 1972273 h 4731376"/>
                <a:gd name="connsiteX5-1651" fmla="*/ 711112 w 3523460"/>
                <a:gd name="connsiteY5-1652" fmla="*/ 215035 h 4731376"/>
                <a:gd name="connsiteX6-1653" fmla="*/ 1164336 w 3523460"/>
                <a:gd name="connsiteY6-1654" fmla="*/ 1773490 h 4731376"/>
                <a:gd name="connsiteX7-1655" fmla="*/ 1275655 w 3523460"/>
                <a:gd name="connsiteY7-1656" fmla="*/ 1765539 h 4731376"/>
                <a:gd name="connsiteX8-1657" fmla="*/ 1458534 w 3523460"/>
                <a:gd name="connsiteY8-1658" fmla="*/ 350 h 4731376"/>
                <a:gd name="connsiteX9-1659" fmla="*/ 1705024 w 3523460"/>
                <a:gd name="connsiteY9-1660" fmla="*/ 1813246 h 4731376"/>
                <a:gd name="connsiteX10-1661" fmla="*/ 1808393 w 3523460"/>
                <a:gd name="connsiteY10-1662" fmla="*/ 1868907 h 4731376"/>
                <a:gd name="connsiteX11-1663" fmla="*/ 2492205 w 3523460"/>
                <a:gd name="connsiteY11-1664" fmla="*/ 334305 h 4731376"/>
                <a:gd name="connsiteX12-1665" fmla="*/ 2221860 w 3523460"/>
                <a:gd name="connsiteY12-1666" fmla="*/ 2012031 h 4731376"/>
                <a:gd name="connsiteX13-1667" fmla="*/ 2325227 w 3523460"/>
                <a:gd name="connsiteY13-1668" fmla="*/ 2711745 h 4731376"/>
                <a:gd name="connsiteX14-1669" fmla="*/ 2762549 w 3523460"/>
                <a:gd name="connsiteY14-1670" fmla="*/ 2266471 h 4731376"/>
                <a:gd name="connsiteX15-1671" fmla="*/ 3509971 w 3523460"/>
                <a:gd name="connsiteY15-1672" fmla="*/ 2163105 h 4731376"/>
                <a:gd name="connsiteX16-1673" fmla="*/ 2778451 w 3523460"/>
                <a:gd name="connsiteY16-1674" fmla="*/ 2942332 h 4731376"/>
                <a:gd name="connsiteX17-1675" fmla="*/ 2118493 w 3523460"/>
                <a:gd name="connsiteY17-1676" fmla="*/ 4007807 h 4731376"/>
                <a:gd name="connsiteX18-1677" fmla="*/ 2229811 w 3523460"/>
                <a:gd name="connsiteY18-1678" fmla="*/ 4731376 h 4731376"/>
                <a:gd name="connsiteX19-1679" fmla="*/ 830382 w 3523460"/>
                <a:gd name="connsiteY19-1680" fmla="*/ 4731376 h 4731376"/>
                <a:gd name="connsiteX0-1681" fmla="*/ 830382 w 3523460"/>
                <a:gd name="connsiteY0-1682" fmla="*/ 4731376 h 4731376"/>
                <a:gd name="connsiteX1-1683" fmla="*/ 870139 w 3523460"/>
                <a:gd name="connsiteY1-1684" fmla="*/ 4095273 h 4731376"/>
                <a:gd name="connsiteX2-1685" fmla="*/ 432816 w 3523460"/>
                <a:gd name="connsiteY2-1686" fmla="*/ 2274423 h 4731376"/>
                <a:gd name="connsiteX3-1687" fmla="*/ 75008 w 3523460"/>
                <a:gd name="connsiteY3-1688" fmla="*/ 970409 h 4731376"/>
                <a:gd name="connsiteX4-1689" fmla="*/ 766771 w 3523460"/>
                <a:gd name="connsiteY4-1690" fmla="*/ 1972273 h 4731376"/>
                <a:gd name="connsiteX5-1691" fmla="*/ 711112 w 3523460"/>
                <a:gd name="connsiteY5-1692" fmla="*/ 215035 h 4731376"/>
                <a:gd name="connsiteX6-1693" fmla="*/ 1164336 w 3523460"/>
                <a:gd name="connsiteY6-1694" fmla="*/ 1773490 h 4731376"/>
                <a:gd name="connsiteX7-1695" fmla="*/ 1275655 w 3523460"/>
                <a:gd name="connsiteY7-1696" fmla="*/ 1765539 h 4731376"/>
                <a:gd name="connsiteX8-1697" fmla="*/ 1458534 w 3523460"/>
                <a:gd name="connsiteY8-1698" fmla="*/ 350 h 4731376"/>
                <a:gd name="connsiteX9-1699" fmla="*/ 1705024 w 3523460"/>
                <a:gd name="connsiteY9-1700" fmla="*/ 1813246 h 4731376"/>
                <a:gd name="connsiteX10-1701" fmla="*/ 1808393 w 3523460"/>
                <a:gd name="connsiteY10-1702" fmla="*/ 1868907 h 4731376"/>
                <a:gd name="connsiteX11-1703" fmla="*/ 2492205 w 3523460"/>
                <a:gd name="connsiteY11-1704" fmla="*/ 334305 h 4731376"/>
                <a:gd name="connsiteX12-1705" fmla="*/ 2221860 w 3523460"/>
                <a:gd name="connsiteY12-1706" fmla="*/ 2012031 h 4731376"/>
                <a:gd name="connsiteX13-1707" fmla="*/ 2325227 w 3523460"/>
                <a:gd name="connsiteY13-1708" fmla="*/ 2711745 h 4731376"/>
                <a:gd name="connsiteX14-1709" fmla="*/ 2762549 w 3523460"/>
                <a:gd name="connsiteY14-1710" fmla="*/ 2266471 h 4731376"/>
                <a:gd name="connsiteX15-1711" fmla="*/ 3509971 w 3523460"/>
                <a:gd name="connsiteY15-1712" fmla="*/ 2163105 h 4731376"/>
                <a:gd name="connsiteX16-1713" fmla="*/ 2778451 w 3523460"/>
                <a:gd name="connsiteY16-1714" fmla="*/ 2942332 h 4731376"/>
                <a:gd name="connsiteX17-1715" fmla="*/ 2118493 w 3523460"/>
                <a:gd name="connsiteY17-1716" fmla="*/ 4007807 h 4731376"/>
                <a:gd name="connsiteX18-1717" fmla="*/ 2229811 w 3523460"/>
                <a:gd name="connsiteY18-1718" fmla="*/ 4731376 h 4731376"/>
                <a:gd name="connsiteX19-1719" fmla="*/ 830382 w 3523460"/>
                <a:gd name="connsiteY19-1720" fmla="*/ 4731376 h 4731376"/>
                <a:gd name="connsiteX0-1721" fmla="*/ 830382 w 3523460"/>
                <a:gd name="connsiteY0-1722" fmla="*/ 4731376 h 4731376"/>
                <a:gd name="connsiteX1-1723" fmla="*/ 870139 w 3523460"/>
                <a:gd name="connsiteY1-1724" fmla="*/ 4095273 h 4731376"/>
                <a:gd name="connsiteX2-1725" fmla="*/ 432816 w 3523460"/>
                <a:gd name="connsiteY2-1726" fmla="*/ 2274423 h 4731376"/>
                <a:gd name="connsiteX3-1727" fmla="*/ 75008 w 3523460"/>
                <a:gd name="connsiteY3-1728" fmla="*/ 970409 h 4731376"/>
                <a:gd name="connsiteX4-1729" fmla="*/ 766771 w 3523460"/>
                <a:gd name="connsiteY4-1730" fmla="*/ 1972273 h 4731376"/>
                <a:gd name="connsiteX5-1731" fmla="*/ 711112 w 3523460"/>
                <a:gd name="connsiteY5-1732" fmla="*/ 215035 h 4731376"/>
                <a:gd name="connsiteX6-1733" fmla="*/ 1164336 w 3523460"/>
                <a:gd name="connsiteY6-1734" fmla="*/ 1773490 h 4731376"/>
                <a:gd name="connsiteX7-1735" fmla="*/ 1275655 w 3523460"/>
                <a:gd name="connsiteY7-1736" fmla="*/ 1765539 h 4731376"/>
                <a:gd name="connsiteX8-1737" fmla="*/ 1458534 w 3523460"/>
                <a:gd name="connsiteY8-1738" fmla="*/ 350 h 4731376"/>
                <a:gd name="connsiteX9-1739" fmla="*/ 1705024 w 3523460"/>
                <a:gd name="connsiteY9-1740" fmla="*/ 1813246 h 4731376"/>
                <a:gd name="connsiteX10-1741" fmla="*/ 1808393 w 3523460"/>
                <a:gd name="connsiteY10-1742" fmla="*/ 1868907 h 4731376"/>
                <a:gd name="connsiteX11-1743" fmla="*/ 2492205 w 3523460"/>
                <a:gd name="connsiteY11-1744" fmla="*/ 334305 h 4731376"/>
                <a:gd name="connsiteX12-1745" fmla="*/ 2221860 w 3523460"/>
                <a:gd name="connsiteY12-1746" fmla="*/ 2012031 h 4731376"/>
                <a:gd name="connsiteX13-1747" fmla="*/ 2325227 w 3523460"/>
                <a:gd name="connsiteY13-1748" fmla="*/ 2711745 h 4731376"/>
                <a:gd name="connsiteX14-1749" fmla="*/ 2762549 w 3523460"/>
                <a:gd name="connsiteY14-1750" fmla="*/ 2266471 h 4731376"/>
                <a:gd name="connsiteX15-1751" fmla="*/ 3509971 w 3523460"/>
                <a:gd name="connsiteY15-1752" fmla="*/ 2163105 h 4731376"/>
                <a:gd name="connsiteX16-1753" fmla="*/ 2778451 w 3523460"/>
                <a:gd name="connsiteY16-1754" fmla="*/ 2942332 h 4731376"/>
                <a:gd name="connsiteX17-1755" fmla="*/ 2118493 w 3523460"/>
                <a:gd name="connsiteY17-1756" fmla="*/ 4007807 h 4731376"/>
                <a:gd name="connsiteX18-1757" fmla="*/ 2229811 w 3523460"/>
                <a:gd name="connsiteY18-1758" fmla="*/ 4731376 h 4731376"/>
                <a:gd name="connsiteX19-1759" fmla="*/ 830382 w 3523460"/>
                <a:gd name="connsiteY19-1760" fmla="*/ 4731376 h 4731376"/>
                <a:gd name="connsiteX0-1761" fmla="*/ 830382 w 3523460"/>
                <a:gd name="connsiteY0-1762" fmla="*/ 4731376 h 4731376"/>
                <a:gd name="connsiteX1-1763" fmla="*/ 870139 w 3523460"/>
                <a:gd name="connsiteY1-1764" fmla="*/ 4095273 h 4731376"/>
                <a:gd name="connsiteX2-1765" fmla="*/ 432816 w 3523460"/>
                <a:gd name="connsiteY2-1766" fmla="*/ 2274423 h 4731376"/>
                <a:gd name="connsiteX3-1767" fmla="*/ 75008 w 3523460"/>
                <a:gd name="connsiteY3-1768" fmla="*/ 970409 h 4731376"/>
                <a:gd name="connsiteX4-1769" fmla="*/ 766771 w 3523460"/>
                <a:gd name="connsiteY4-1770" fmla="*/ 1972273 h 4731376"/>
                <a:gd name="connsiteX5-1771" fmla="*/ 711112 w 3523460"/>
                <a:gd name="connsiteY5-1772" fmla="*/ 215035 h 4731376"/>
                <a:gd name="connsiteX6-1773" fmla="*/ 1164336 w 3523460"/>
                <a:gd name="connsiteY6-1774" fmla="*/ 1773490 h 4731376"/>
                <a:gd name="connsiteX7-1775" fmla="*/ 1275655 w 3523460"/>
                <a:gd name="connsiteY7-1776" fmla="*/ 1765539 h 4731376"/>
                <a:gd name="connsiteX8-1777" fmla="*/ 1458534 w 3523460"/>
                <a:gd name="connsiteY8-1778" fmla="*/ 350 h 4731376"/>
                <a:gd name="connsiteX9-1779" fmla="*/ 1705024 w 3523460"/>
                <a:gd name="connsiteY9-1780" fmla="*/ 1813246 h 4731376"/>
                <a:gd name="connsiteX10-1781" fmla="*/ 1816344 w 3523460"/>
                <a:gd name="connsiteY10-1782" fmla="*/ 1892761 h 4731376"/>
                <a:gd name="connsiteX11-1783" fmla="*/ 2492205 w 3523460"/>
                <a:gd name="connsiteY11-1784" fmla="*/ 334305 h 4731376"/>
                <a:gd name="connsiteX12-1785" fmla="*/ 2221860 w 3523460"/>
                <a:gd name="connsiteY12-1786" fmla="*/ 2012031 h 4731376"/>
                <a:gd name="connsiteX13-1787" fmla="*/ 2325227 w 3523460"/>
                <a:gd name="connsiteY13-1788" fmla="*/ 2711745 h 4731376"/>
                <a:gd name="connsiteX14-1789" fmla="*/ 2762549 w 3523460"/>
                <a:gd name="connsiteY14-1790" fmla="*/ 2266471 h 4731376"/>
                <a:gd name="connsiteX15-1791" fmla="*/ 3509971 w 3523460"/>
                <a:gd name="connsiteY15-1792" fmla="*/ 2163105 h 4731376"/>
                <a:gd name="connsiteX16-1793" fmla="*/ 2778451 w 3523460"/>
                <a:gd name="connsiteY16-1794" fmla="*/ 2942332 h 4731376"/>
                <a:gd name="connsiteX17-1795" fmla="*/ 2118493 w 3523460"/>
                <a:gd name="connsiteY17-1796" fmla="*/ 4007807 h 4731376"/>
                <a:gd name="connsiteX18-1797" fmla="*/ 2229811 w 3523460"/>
                <a:gd name="connsiteY18-1798" fmla="*/ 4731376 h 4731376"/>
                <a:gd name="connsiteX19-1799" fmla="*/ 830382 w 3523460"/>
                <a:gd name="connsiteY19-1800" fmla="*/ 4731376 h 4731376"/>
                <a:gd name="connsiteX0-1801" fmla="*/ 830382 w 3523460"/>
                <a:gd name="connsiteY0-1802" fmla="*/ 4731376 h 4731376"/>
                <a:gd name="connsiteX1-1803" fmla="*/ 870139 w 3523460"/>
                <a:gd name="connsiteY1-1804" fmla="*/ 4095273 h 4731376"/>
                <a:gd name="connsiteX2-1805" fmla="*/ 432816 w 3523460"/>
                <a:gd name="connsiteY2-1806" fmla="*/ 2274423 h 4731376"/>
                <a:gd name="connsiteX3-1807" fmla="*/ 75008 w 3523460"/>
                <a:gd name="connsiteY3-1808" fmla="*/ 970409 h 4731376"/>
                <a:gd name="connsiteX4-1809" fmla="*/ 766771 w 3523460"/>
                <a:gd name="connsiteY4-1810" fmla="*/ 1972273 h 4731376"/>
                <a:gd name="connsiteX5-1811" fmla="*/ 711112 w 3523460"/>
                <a:gd name="connsiteY5-1812" fmla="*/ 215035 h 4731376"/>
                <a:gd name="connsiteX6-1813" fmla="*/ 1164336 w 3523460"/>
                <a:gd name="connsiteY6-1814" fmla="*/ 1773490 h 4731376"/>
                <a:gd name="connsiteX7-1815" fmla="*/ 1275655 w 3523460"/>
                <a:gd name="connsiteY7-1816" fmla="*/ 1765539 h 4731376"/>
                <a:gd name="connsiteX8-1817" fmla="*/ 1458534 w 3523460"/>
                <a:gd name="connsiteY8-1818" fmla="*/ 350 h 4731376"/>
                <a:gd name="connsiteX9-1819" fmla="*/ 1705024 w 3523460"/>
                <a:gd name="connsiteY9-1820" fmla="*/ 1813246 h 4731376"/>
                <a:gd name="connsiteX10-1821" fmla="*/ 1816344 w 3523460"/>
                <a:gd name="connsiteY10-1822" fmla="*/ 1868907 h 4731376"/>
                <a:gd name="connsiteX11-1823" fmla="*/ 2492205 w 3523460"/>
                <a:gd name="connsiteY11-1824" fmla="*/ 334305 h 4731376"/>
                <a:gd name="connsiteX12-1825" fmla="*/ 2221860 w 3523460"/>
                <a:gd name="connsiteY12-1826" fmla="*/ 2012031 h 4731376"/>
                <a:gd name="connsiteX13-1827" fmla="*/ 2325227 w 3523460"/>
                <a:gd name="connsiteY13-1828" fmla="*/ 2711745 h 4731376"/>
                <a:gd name="connsiteX14-1829" fmla="*/ 2762549 w 3523460"/>
                <a:gd name="connsiteY14-1830" fmla="*/ 2266471 h 4731376"/>
                <a:gd name="connsiteX15-1831" fmla="*/ 3509971 w 3523460"/>
                <a:gd name="connsiteY15-1832" fmla="*/ 2163105 h 4731376"/>
                <a:gd name="connsiteX16-1833" fmla="*/ 2778451 w 3523460"/>
                <a:gd name="connsiteY16-1834" fmla="*/ 2942332 h 4731376"/>
                <a:gd name="connsiteX17-1835" fmla="*/ 2118493 w 3523460"/>
                <a:gd name="connsiteY17-1836" fmla="*/ 4007807 h 4731376"/>
                <a:gd name="connsiteX18-1837" fmla="*/ 2229811 w 3523460"/>
                <a:gd name="connsiteY18-1838" fmla="*/ 4731376 h 4731376"/>
                <a:gd name="connsiteX19-1839" fmla="*/ 830382 w 3523460"/>
                <a:gd name="connsiteY19-1840" fmla="*/ 4731376 h 4731376"/>
                <a:gd name="connsiteX0-1841" fmla="*/ 830382 w 3523460"/>
                <a:gd name="connsiteY0-1842" fmla="*/ 4731376 h 4731376"/>
                <a:gd name="connsiteX1-1843" fmla="*/ 870139 w 3523460"/>
                <a:gd name="connsiteY1-1844" fmla="*/ 4095273 h 4731376"/>
                <a:gd name="connsiteX2-1845" fmla="*/ 432816 w 3523460"/>
                <a:gd name="connsiteY2-1846" fmla="*/ 2274423 h 4731376"/>
                <a:gd name="connsiteX3-1847" fmla="*/ 75008 w 3523460"/>
                <a:gd name="connsiteY3-1848" fmla="*/ 970409 h 4731376"/>
                <a:gd name="connsiteX4-1849" fmla="*/ 766771 w 3523460"/>
                <a:gd name="connsiteY4-1850" fmla="*/ 1972273 h 4731376"/>
                <a:gd name="connsiteX5-1851" fmla="*/ 711112 w 3523460"/>
                <a:gd name="connsiteY5-1852" fmla="*/ 215035 h 4731376"/>
                <a:gd name="connsiteX6-1853" fmla="*/ 1164336 w 3523460"/>
                <a:gd name="connsiteY6-1854" fmla="*/ 1773490 h 4731376"/>
                <a:gd name="connsiteX7-1855" fmla="*/ 1275655 w 3523460"/>
                <a:gd name="connsiteY7-1856" fmla="*/ 1765539 h 4731376"/>
                <a:gd name="connsiteX8-1857" fmla="*/ 1458534 w 3523460"/>
                <a:gd name="connsiteY8-1858" fmla="*/ 350 h 4731376"/>
                <a:gd name="connsiteX9-1859" fmla="*/ 1705024 w 3523460"/>
                <a:gd name="connsiteY9-1860" fmla="*/ 1813246 h 4731376"/>
                <a:gd name="connsiteX10-1861" fmla="*/ 1816344 w 3523460"/>
                <a:gd name="connsiteY10-1862" fmla="*/ 1868907 h 4731376"/>
                <a:gd name="connsiteX11-1863" fmla="*/ 2492205 w 3523460"/>
                <a:gd name="connsiteY11-1864" fmla="*/ 334305 h 4731376"/>
                <a:gd name="connsiteX12-1865" fmla="*/ 2221860 w 3523460"/>
                <a:gd name="connsiteY12-1866" fmla="*/ 2012031 h 4731376"/>
                <a:gd name="connsiteX13-1867" fmla="*/ 2325227 w 3523460"/>
                <a:gd name="connsiteY13-1868" fmla="*/ 2711745 h 4731376"/>
                <a:gd name="connsiteX14-1869" fmla="*/ 2762549 w 3523460"/>
                <a:gd name="connsiteY14-1870" fmla="*/ 2266471 h 4731376"/>
                <a:gd name="connsiteX15-1871" fmla="*/ 3509971 w 3523460"/>
                <a:gd name="connsiteY15-1872" fmla="*/ 2163105 h 4731376"/>
                <a:gd name="connsiteX16-1873" fmla="*/ 2778451 w 3523460"/>
                <a:gd name="connsiteY16-1874" fmla="*/ 2942332 h 4731376"/>
                <a:gd name="connsiteX17-1875" fmla="*/ 2118493 w 3523460"/>
                <a:gd name="connsiteY17-1876" fmla="*/ 4007807 h 4731376"/>
                <a:gd name="connsiteX18-1877" fmla="*/ 2229811 w 3523460"/>
                <a:gd name="connsiteY18-1878" fmla="*/ 4731376 h 4731376"/>
                <a:gd name="connsiteX19-1879" fmla="*/ 830382 w 3523460"/>
                <a:gd name="connsiteY19-1880" fmla="*/ 4731376 h 4731376"/>
                <a:gd name="connsiteX0-1881" fmla="*/ 830382 w 3523460"/>
                <a:gd name="connsiteY0-1882" fmla="*/ 4731376 h 4731376"/>
                <a:gd name="connsiteX1-1883" fmla="*/ 870139 w 3523460"/>
                <a:gd name="connsiteY1-1884" fmla="*/ 4095273 h 4731376"/>
                <a:gd name="connsiteX2-1885" fmla="*/ 432816 w 3523460"/>
                <a:gd name="connsiteY2-1886" fmla="*/ 2274423 h 4731376"/>
                <a:gd name="connsiteX3-1887" fmla="*/ 75008 w 3523460"/>
                <a:gd name="connsiteY3-1888" fmla="*/ 970409 h 4731376"/>
                <a:gd name="connsiteX4-1889" fmla="*/ 766771 w 3523460"/>
                <a:gd name="connsiteY4-1890" fmla="*/ 1972273 h 4731376"/>
                <a:gd name="connsiteX5-1891" fmla="*/ 711112 w 3523460"/>
                <a:gd name="connsiteY5-1892" fmla="*/ 215035 h 4731376"/>
                <a:gd name="connsiteX6-1893" fmla="*/ 1164336 w 3523460"/>
                <a:gd name="connsiteY6-1894" fmla="*/ 1773490 h 4731376"/>
                <a:gd name="connsiteX7-1895" fmla="*/ 1275655 w 3523460"/>
                <a:gd name="connsiteY7-1896" fmla="*/ 1765539 h 4731376"/>
                <a:gd name="connsiteX8-1897" fmla="*/ 1458534 w 3523460"/>
                <a:gd name="connsiteY8-1898" fmla="*/ 350 h 4731376"/>
                <a:gd name="connsiteX9-1899" fmla="*/ 1705024 w 3523460"/>
                <a:gd name="connsiteY9-1900" fmla="*/ 1813246 h 4731376"/>
                <a:gd name="connsiteX10-1901" fmla="*/ 1816344 w 3523460"/>
                <a:gd name="connsiteY10-1902" fmla="*/ 1868907 h 4731376"/>
                <a:gd name="connsiteX11-1903" fmla="*/ 2492205 w 3523460"/>
                <a:gd name="connsiteY11-1904" fmla="*/ 334305 h 4731376"/>
                <a:gd name="connsiteX12-1905" fmla="*/ 2221860 w 3523460"/>
                <a:gd name="connsiteY12-1906" fmla="*/ 2012031 h 4731376"/>
                <a:gd name="connsiteX13-1907" fmla="*/ 2325227 w 3523460"/>
                <a:gd name="connsiteY13-1908" fmla="*/ 2711745 h 4731376"/>
                <a:gd name="connsiteX14-1909" fmla="*/ 2762549 w 3523460"/>
                <a:gd name="connsiteY14-1910" fmla="*/ 2266471 h 4731376"/>
                <a:gd name="connsiteX15-1911" fmla="*/ 3509971 w 3523460"/>
                <a:gd name="connsiteY15-1912" fmla="*/ 2163105 h 4731376"/>
                <a:gd name="connsiteX16-1913" fmla="*/ 2778451 w 3523460"/>
                <a:gd name="connsiteY16-1914" fmla="*/ 2942332 h 4731376"/>
                <a:gd name="connsiteX17-1915" fmla="*/ 2118493 w 3523460"/>
                <a:gd name="connsiteY17-1916" fmla="*/ 4007807 h 4731376"/>
                <a:gd name="connsiteX18-1917" fmla="*/ 2229811 w 3523460"/>
                <a:gd name="connsiteY18-1918" fmla="*/ 4731376 h 4731376"/>
                <a:gd name="connsiteX19-1919" fmla="*/ 830382 w 3523460"/>
                <a:gd name="connsiteY19-1920" fmla="*/ 4731376 h 4731376"/>
                <a:gd name="connsiteX0-1921" fmla="*/ 830382 w 3523460"/>
                <a:gd name="connsiteY0-1922" fmla="*/ 4731184 h 4731184"/>
                <a:gd name="connsiteX1-1923" fmla="*/ 870139 w 3523460"/>
                <a:gd name="connsiteY1-1924" fmla="*/ 4095081 h 4731184"/>
                <a:gd name="connsiteX2-1925" fmla="*/ 432816 w 3523460"/>
                <a:gd name="connsiteY2-1926" fmla="*/ 2274231 h 4731184"/>
                <a:gd name="connsiteX3-1927" fmla="*/ 75008 w 3523460"/>
                <a:gd name="connsiteY3-1928" fmla="*/ 970217 h 4731184"/>
                <a:gd name="connsiteX4-1929" fmla="*/ 766771 w 3523460"/>
                <a:gd name="connsiteY4-1930" fmla="*/ 1972081 h 4731184"/>
                <a:gd name="connsiteX5-1931" fmla="*/ 711112 w 3523460"/>
                <a:gd name="connsiteY5-1932" fmla="*/ 214843 h 4731184"/>
                <a:gd name="connsiteX6-1933" fmla="*/ 1164336 w 3523460"/>
                <a:gd name="connsiteY6-1934" fmla="*/ 1773298 h 4731184"/>
                <a:gd name="connsiteX7-1935" fmla="*/ 1275655 w 3523460"/>
                <a:gd name="connsiteY7-1936" fmla="*/ 1765347 h 4731184"/>
                <a:gd name="connsiteX8-1937" fmla="*/ 1458534 w 3523460"/>
                <a:gd name="connsiteY8-1938" fmla="*/ 158 h 4731184"/>
                <a:gd name="connsiteX9-1939" fmla="*/ 1705024 w 3523460"/>
                <a:gd name="connsiteY9-1940" fmla="*/ 1813054 h 4731184"/>
                <a:gd name="connsiteX10-1941" fmla="*/ 1816344 w 3523460"/>
                <a:gd name="connsiteY10-1942" fmla="*/ 1868715 h 4731184"/>
                <a:gd name="connsiteX11-1943" fmla="*/ 2492205 w 3523460"/>
                <a:gd name="connsiteY11-1944" fmla="*/ 334113 h 4731184"/>
                <a:gd name="connsiteX12-1945" fmla="*/ 2221860 w 3523460"/>
                <a:gd name="connsiteY12-1946" fmla="*/ 2011839 h 4731184"/>
                <a:gd name="connsiteX13-1947" fmla="*/ 2325227 w 3523460"/>
                <a:gd name="connsiteY13-1948" fmla="*/ 2711553 h 4731184"/>
                <a:gd name="connsiteX14-1949" fmla="*/ 2762549 w 3523460"/>
                <a:gd name="connsiteY14-1950" fmla="*/ 2266279 h 4731184"/>
                <a:gd name="connsiteX15-1951" fmla="*/ 3509971 w 3523460"/>
                <a:gd name="connsiteY15-1952" fmla="*/ 2162913 h 4731184"/>
                <a:gd name="connsiteX16-1953" fmla="*/ 2778451 w 3523460"/>
                <a:gd name="connsiteY16-1954" fmla="*/ 2942140 h 4731184"/>
                <a:gd name="connsiteX17-1955" fmla="*/ 2118493 w 3523460"/>
                <a:gd name="connsiteY17-1956" fmla="*/ 4007615 h 4731184"/>
                <a:gd name="connsiteX18-1957" fmla="*/ 2229811 w 3523460"/>
                <a:gd name="connsiteY18-1958" fmla="*/ 4731184 h 4731184"/>
                <a:gd name="connsiteX19-1959" fmla="*/ 830382 w 3523460"/>
                <a:gd name="connsiteY19-1960" fmla="*/ 4731184 h 4731184"/>
                <a:gd name="connsiteX0-1961" fmla="*/ 830382 w 3523460"/>
                <a:gd name="connsiteY0-1962" fmla="*/ 4731184 h 4731184"/>
                <a:gd name="connsiteX1-1963" fmla="*/ 870139 w 3523460"/>
                <a:gd name="connsiteY1-1964" fmla="*/ 4095081 h 4731184"/>
                <a:gd name="connsiteX2-1965" fmla="*/ 432816 w 3523460"/>
                <a:gd name="connsiteY2-1966" fmla="*/ 2274231 h 4731184"/>
                <a:gd name="connsiteX3-1967" fmla="*/ 75008 w 3523460"/>
                <a:gd name="connsiteY3-1968" fmla="*/ 970217 h 4731184"/>
                <a:gd name="connsiteX4-1969" fmla="*/ 766771 w 3523460"/>
                <a:gd name="connsiteY4-1970" fmla="*/ 1972081 h 4731184"/>
                <a:gd name="connsiteX5-1971" fmla="*/ 711112 w 3523460"/>
                <a:gd name="connsiteY5-1972" fmla="*/ 214843 h 4731184"/>
                <a:gd name="connsiteX6-1973" fmla="*/ 1164336 w 3523460"/>
                <a:gd name="connsiteY6-1974" fmla="*/ 1773298 h 4731184"/>
                <a:gd name="connsiteX7-1975" fmla="*/ 1275655 w 3523460"/>
                <a:gd name="connsiteY7-1976" fmla="*/ 1765347 h 4731184"/>
                <a:gd name="connsiteX8-1977" fmla="*/ 1458534 w 3523460"/>
                <a:gd name="connsiteY8-1978" fmla="*/ 158 h 4731184"/>
                <a:gd name="connsiteX9-1979" fmla="*/ 1705024 w 3523460"/>
                <a:gd name="connsiteY9-1980" fmla="*/ 1813054 h 4731184"/>
                <a:gd name="connsiteX10-1981" fmla="*/ 1816344 w 3523460"/>
                <a:gd name="connsiteY10-1982" fmla="*/ 1868715 h 4731184"/>
                <a:gd name="connsiteX11-1983" fmla="*/ 2492205 w 3523460"/>
                <a:gd name="connsiteY11-1984" fmla="*/ 334113 h 4731184"/>
                <a:gd name="connsiteX12-1985" fmla="*/ 2221860 w 3523460"/>
                <a:gd name="connsiteY12-1986" fmla="*/ 2011839 h 4731184"/>
                <a:gd name="connsiteX13-1987" fmla="*/ 2325227 w 3523460"/>
                <a:gd name="connsiteY13-1988" fmla="*/ 2711553 h 4731184"/>
                <a:gd name="connsiteX14-1989" fmla="*/ 2762549 w 3523460"/>
                <a:gd name="connsiteY14-1990" fmla="*/ 2266279 h 4731184"/>
                <a:gd name="connsiteX15-1991" fmla="*/ 3509971 w 3523460"/>
                <a:gd name="connsiteY15-1992" fmla="*/ 2162913 h 4731184"/>
                <a:gd name="connsiteX16-1993" fmla="*/ 2778451 w 3523460"/>
                <a:gd name="connsiteY16-1994" fmla="*/ 2942140 h 4731184"/>
                <a:gd name="connsiteX17-1995" fmla="*/ 2118493 w 3523460"/>
                <a:gd name="connsiteY17-1996" fmla="*/ 4007615 h 4731184"/>
                <a:gd name="connsiteX18-1997" fmla="*/ 2229811 w 3523460"/>
                <a:gd name="connsiteY18-1998" fmla="*/ 4731184 h 4731184"/>
                <a:gd name="connsiteX19-1999" fmla="*/ 830382 w 3523460"/>
                <a:gd name="connsiteY19-2000" fmla="*/ 4731184 h 4731184"/>
                <a:gd name="connsiteX0-2001" fmla="*/ 830382 w 3523460"/>
                <a:gd name="connsiteY0-2002" fmla="*/ 4731184 h 4731184"/>
                <a:gd name="connsiteX1-2003" fmla="*/ 870139 w 3523460"/>
                <a:gd name="connsiteY1-2004" fmla="*/ 4095081 h 4731184"/>
                <a:gd name="connsiteX2-2005" fmla="*/ 432816 w 3523460"/>
                <a:gd name="connsiteY2-2006" fmla="*/ 2274231 h 4731184"/>
                <a:gd name="connsiteX3-2007" fmla="*/ 75008 w 3523460"/>
                <a:gd name="connsiteY3-2008" fmla="*/ 970217 h 4731184"/>
                <a:gd name="connsiteX4-2009" fmla="*/ 766771 w 3523460"/>
                <a:gd name="connsiteY4-2010" fmla="*/ 1972081 h 4731184"/>
                <a:gd name="connsiteX5-2011" fmla="*/ 711112 w 3523460"/>
                <a:gd name="connsiteY5-2012" fmla="*/ 214843 h 4731184"/>
                <a:gd name="connsiteX6-2013" fmla="*/ 1164336 w 3523460"/>
                <a:gd name="connsiteY6-2014" fmla="*/ 1773298 h 4731184"/>
                <a:gd name="connsiteX7-2015" fmla="*/ 1275655 w 3523460"/>
                <a:gd name="connsiteY7-2016" fmla="*/ 1765347 h 4731184"/>
                <a:gd name="connsiteX8-2017" fmla="*/ 1458534 w 3523460"/>
                <a:gd name="connsiteY8-2018" fmla="*/ 158 h 4731184"/>
                <a:gd name="connsiteX9-2019" fmla="*/ 1705024 w 3523460"/>
                <a:gd name="connsiteY9-2020" fmla="*/ 1813054 h 4731184"/>
                <a:gd name="connsiteX10-2021" fmla="*/ 1816344 w 3523460"/>
                <a:gd name="connsiteY10-2022" fmla="*/ 1868715 h 4731184"/>
                <a:gd name="connsiteX11-2023" fmla="*/ 2492205 w 3523460"/>
                <a:gd name="connsiteY11-2024" fmla="*/ 334113 h 4731184"/>
                <a:gd name="connsiteX12-2025" fmla="*/ 2221860 w 3523460"/>
                <a:gd name="connsiteY12-2026" fmla="*/ 2011839 h 4731184"/>
                <a:gd name="connsiteX13-2027" fmla="*/ 2325227 w 3523460"/>
                <a:gd name="connsiteY13-2028" fmla="*/ 2711553 h 4731184"/>
                <a:gd name="connsiteX14-2029" fmla="*/ 2762549 w 3523460"/>
                <a:gd name="connsiteY14-2030" fmla="*/ 2266279 h 4731184"/>
                <a:gd name="connsiteX15-2031" fmla="*/ 3509971 w 3523460"/>
                <a:gd name="connsiteY15-2032" fmla="*/ 2162913 h 4731184"/>
                <a:gd name="connsiteX16-2033" fmla="*/ 2778451 w 3523460"/>
                <a:gd name="connsiteY16-2034" fmla="*/ 2942140 h 4731184"/>
                <a:gd name="connsiteX17-2035" fmla="*/ 2118493 w 3523460"/>
                <a:gd name="connsiteY17-2036" fmla="*/ 4007615 h 4731184"/>
                <a:gd name="connsiteX18-2037" fmla="*/ 2229811 w 3523460"/>
                <a:gd name="connsiteY18-2038" fmla="*/ 4731184 h 4731184"/>
                <a:gd name="connsiteX19-2039" fmla="*/ 830382 w 3523460"/>
                <a:gd name="connsiteY19-2040" fmla="*/ 4731184 h 4731184"/>
                <a:gd name="connsiteX0-2041" fmla="*/ 830382 w 3523460"/>
                <a:gd name="connsiteY0-2042" fmla="*/ 4731184 h 4731184"/>
                <a:gd name="connsiteX1-2043" fmla="*/ 870139 w 3523460"/>
                <a:gd name="connsiteY1-2044" fmla="*/ 4095081 h 4731184"/>
                <a:gd name="connsiteX2-2045" fmla="*/ 432816 w 3523460"/>
                <a:gd name="connsiteY2-2046" fmla="*/ 2274231 h 4731184"/>
                <a:gd name="connsiteX3-2047" fmla="*/ 75008 w 3523460"/>
                <a:gd name="connsiteY3-2048" fmla="*/ 970217 h 4731184"/>
                <a:gd name="connsiteX4-2049" fmla="*/ 838333 w 3523460"/>
                <a:gd name="connsiteY4-2050" fmla="*/ 2003886 h 4731184"/>
                <a:gd name="connsiteX5-2051" fmla="*/ 711112 w 3523460"/>
                <a:gd name="connsiteY5-2052" fmla="*/ 214843 h 4731184"/>
                <a:gd name="connsiteX6-2053" fmla="*/ 1164336 w 3523460"/>
                <a:gd name="connsiteY6-2054" fmla="*/ 1773298 h 4731184"/>
                <a:gd name="connsiteX7-2055" fmla="*/ 1275655 w 3523460"/>
                <a:gd name="connsiteY7-2056" fmla="*/ 1765347 h 4731184"/>
                <a:gd name="connsiteX8-2057" fmla="*/ 1458534 w 3523460"/>
                <a:gd name="connsiteY8-2058" fmla="*/ 158 h 4731184"/>
                <a:gd name="connsiteX9-2059" fmla="*/ 1705024 w 3523460"/>
                <a:gd name="connsiteY9-2060" fmla="*/ 1813054 h 4731184"/>
                <a:gd name="connsiteX10-2061" fmla="*/ 1816344 w 3523460"/>
                <a:gd name="connsiteY10-2062" fmla="*/ 1868715 h 4731184"/>
                <a:gd name="connsiteX11-2063" fmla="*/ 2492205 w 3523460"/>
                <a:gd name="connsiteY11-2064" fmla="*/ 334113 h 4731184"/>
                <a:gd name="connsiteX12-2065" fmla="*/ 2221860 w 3523460"/>
                <a:gd name="connsiteY12-2066" fmla="*/ 2011839 h 4731184"/>
                <a:gd name="connsiteX13-2067" fmla="*/ 2325227 w 3523460"/>
                <a:gd name="connsiteY13-2068" fmla="*/ 2711553 h 4731184"/>
                <a:gd name="connsiteX14-2069" fmla="*/ 2762549 w 3523460"/>
                <a:gd name="connsiteY14-2070" fmla="*/ 2266279 h 4731184"/>
                <a:gd name="connsiteX15-2071" fmla="*/ 3509971 w 3523460"/>
                <a:gd name="connsiteY15-2072" fmla="*/ 2162913 h 4731184"/>
                <a:gd name="connsiteX16-2073" fmla="*/ 2778451 w 3523460"/>
                <a:gd name="connsiteY16-2074" fmla="*/ 2942140 h 4731184"/>
                <a:gd name="connsiteX17-2075" fmla="*/ 2118493 w 3523460"/>
                <a:gd name="connsiteY17-2076" fmla="*/ 4007615 h 4731184"/>
                <a:gd name="connsiteX18-2077" fmla="*/ 2229811 w 3523460"/>
                <a:gd name="connsiteY18-2078" fmla="*/ 4731184 h 4731184"/>
                <a:gd name="connsiteX19-2079" fmla="*/ 830382 w 3523460"/>
                <a:gd name="connsiteY19-2080" fmla="*/ 4731184 h 4731184"/>
                <a:gd name="connsiteX0-2081" fmla="*/ 830382 w 3523460"/>
                <a:gd name="connsiteY0-2082" fmla="*/ 4731184 h 4731184"/>
                <a:gd name="connsiteX1-2083" fmla="*/ 870139 w 3523460"/>
                <a:gd name="connsiteY1-2084" fmla="*/ 4095081 h 4731184"/>
                <a:gd name="connsiteX2-2085" fmla="*/ 432816 w 3523460"/>
                <a:gd name="connsiteY2-2086" fmla="*/ 2274231 h 4731184"/>
                <a:gd name="connsiteX3-2087" fmla="*/ 75008 w 3523460"/>
                <a:gd name="connsiteY3-2088" fmla="*/ 970217 h 4731184"/>
                <a:gd name="connsiteX4-2089" fmla="*/ 734965 w 3523460"/>
                <a:gd name="connsiteY4-2090" fmla="*/ 2027740 h 4731184"/>
                <a:gd name="connsiteX5-2091" fmla="*/ 838333 w 3523460"/>
                <a:gd name="connsiteY5-2092" fmla="*/ 2003886 h 4731184"/>
                <a:gd name="connsiteX6-2093" fmla="*/ 711112 w 3523460"/>
                <a:gd name="connsiteY6-2094" fmla="*/ 214843 h 4731184"/>
                <a:gd name="connsiteX7-2095" fmla="*/ 1164336 w 3523460"/>
                <a:gd name="connsiteY7-2096" fmla="*/ 1773298 h 4731184"/>
                <a:gd name="connsiteX8-2097" fmla="*/ 1275655 w 3523460"/>
                <a:gd name="connsiteY8-2098" fmla="*/ 1765347 h 4731184"/>
                <a:gd name="connsiteX9-2099" fmla="*/ 1458534 w 3523460"/>
                <a:gd name="connsiteY9-2100" fmla="*/ 158 h 4731184"/>
                <a:gd name="connsiteX10-2101" fmla="*/ 1705024 w 3523460"/>
                <a:gd name="connsiteY10-2102" fmla="*/ 1813054 h 4731184"/>
                <a:gd name="connsiteX11-2103" fmla="*/ 1816344 w 3523460"/>
                <a:gd name="connsiteY11-2104" fmla="*/ 1868715 h 4731184"/>
                <a:gd name="connsiteX12-2105" fmla="*/ 2492205 w 3523460"/>
                <a:gd name="connsiteY12-2106" fmla="*/ 334113 h 4731184"/>
                <a:gd name="connsiteX13-2107" fmla="*/ 2221860 w 3523460"/>
                <a:gd name="connsiteY13-2108" fmla="*/ 2011839 h 4731184"/>
                <a:gd name="connsiteX14-2109" fmla="*/ 2325227 w 3523460"/>
                <a:gd name="connsiteY14-2110" fmla="*/ 2711553 h 4731184"/>
                <a:gd name="connsiteX15-2111" fmla="*/ 2762549 w 3523460"/>
                <a:gd name="connsiteY15-2112" fmla="*/ 2266279 h 4731184"/>
                <a:gd name="connsiteX16-2113" fmla="*/ 3509971 w 3523460"/>
                <a:gd name="connsiteY16-2114" fmla="*/ 2162913 h 4731184"/>
                <a:gd name="connsiteX17-2115" fmla="*/ 2778451 w 3523460"/>
                <a:gd name="connsiteY17-2116" fmla="*/ 2942140 h 4731184"/>
                <a:gd name="connsiteX18-2117" fmla="*/ 2118493 w 3523460"/>
                <a:gd name="connsiteY18-2118" fmla="*/ 4007615 h 4731184"/>
                <a:gd name="connsiteX19-2119" fmla="*/ 2229811 w 3523460"/>
                <a:gd name="connsiteY19-2120" fmla="*/ 4731184 h 4731184"/>
                <a:gd name="connsiteX20" fmla="*/ 830382 w 3523460"/>
                <a:gd name="connsiteY20" fmla="*/ 4731184 h 4731184"/>
                <a:gd name="connsiteX0-2121" fmla="*/ 830382 w 3523460"/>
                <a:gd name="connsiteY0-2122" fmla="*/ 4731184 h 4731184"/>
                <a:gd name="connsiteX1-2123" fmla="*/ 870139 w 3523460"/>
                <a:gd name="connsiteY1-2124" fmla="*/ 4095081 h 4731184"/>
                <a:gd name="connsiteX2-2125" fmla="*/ 432816 w 3523460"/>
                <a:gd name="connsiteY2-2126" fmla="*/ 2274231 h 4731184"/>
                <a:gd name="connsiteX3-2127" fmla="*/ 75008 w 3523460"/>
                <a:gd name="connsiteY3-2128" fmla="*/ 970217 h 4731184"/>
                <a:gd name="connsiteX4-2129" fmla="*/ 734965 w 3523460"/>
                <a:gd name="connsiteY4-2130" fmla="*/ 2027740 h 4731184"/>
                <a:gd name="connsiteX5-2131" fmla="*/ 838333 w 3523460"/>
                <a:gd name="connsiteY5-2132" fmla="*/ 2003886 h 4731184"/>
                <a:gd name="connsiteX6-2133" fmla="*/ 711112 w 3523460"/>
                <a:gd name="connsiteY6-2134" fmla="*/ 214843 h 4731184"/>
                <a:gd name="connsiteX7-2135" fmla="*/ 1164336 w 3523460"/>
                <a:gd name="connsiteY7-2136" fmla="*/ 1773298 h 4731184"/>
                <a:gd name="connsiteX8-2137" fmla="*/ 1275655 w 3523460"/>
                <a:gd name="connsiteY8-2138" fmla="*/ 1765347 h 4731184"/>
                <a:gd name="connsiteX9-2139" fmla="*/ 1458534 w 3523460"/>
                <a:gd name="connsiteY9-2140" fmla="*/ 158 h 4731184"/>
                <a:gd name="connsiteX10-2141" fmla="*/ 1705024 w 3523460"/>
                <a:gd name="connsiteY10-2142" fmla="*/ 1813054 h 4731184"/>
                <a:gd name="connsiteX11-2143" fmla="*/ 1816344 w 3523460"/>
                <a:gd name="connsiteY11-2144" fmla="*/ 1868715 h 4731184"/>
                <a:gd name="connsiteX12-2145" fmla="*/ 2492205 w 3523460"/>
                <a:gd name="connsiteY12-2146" fmla="*/ 334113 h 4731184"/>
                <a:gd name="connsiteX13-2147" fmla="*/ 2221860 w 3523460"/>
                <a:gd name="connsiteY13-2148" fmla="*/ 2011839 h 4731184"/>
                <a:gd name="connsiteX14-2149" fmla="*/ 2325227 w 3523460"/>
                <a:gd name="connsiteY14-2150" fmla="*/ 2711553 h 4731184"/>
                <a:gd name="connsiteX15-2151" fmla="*/ 2762549 w 3523460"/>
                <a:gd name="connsiteY15-2152" fmla="*/ 2266279 h 4731184"/>
                <a:gd name="connsiteX16-2153" fmla="*/ 3509971 w 3523460"/>
                <a:gd name="connsiteY16-2154" fmla="*/ 2162913 h 4731184"/>
                <a:gd name="connsiteX17-2155" fmla="*/ 2778451 w 3523460"/>
                <a:gd name="connsiteY17-2156" fmla="*/ 2942140 h 4731184"/>
                <a:gd name="connsiteX18-2157" fmla="*/ 2118493 w 3523460"/>
                <a:gd name="connsiteY18-2158" fmla="*/ 4007615 h 4731184"/>
                <a:gd name="connsiteX19-2159" fmla="*/ 2229811 w 3523460"/>
                <a:gd name="connsiteY19-2160" fmla="*/ 4731184 h 4731184"/>
                <a:gd name="connsiteX20-2161" fmla="*/ 830382 w 3523460"/>
                <a:gd name="connsiteY20-2162" fmla="*/ 4731184 h 4731184"/>
                <a:gd name="connsiteX0-2163" fmla="*/ 830382 w 3523460"/>
                <a:gd name="connsiteY0-2164" fmla="*/ 4731184 h 4731184"/>
                <a:gd name="connsiteX1-2165" fmla="*/ 870139 w 3523460"/>
                <a:gd name="connsiteY1-2166" fmla="*/ 4095081 h 4731184"/>
                <a:gd name="connsiteX2-2167" fmla="*/ 432816 w 3523460"/>
                <a:gd name="connsiteY2-2168" fmla="*/ 2274231 h 4731184"/>
                <a:gd name="connsiteX3-2169" fmla="*/ 75008 w 3523460"/>
                <a:gd name="connsiteY3-2170" fmla="*/ 970217 h 4731184"/>
                <a:gd name="connsiteX4-2171" fmla="*/ 750867 w 3523460"/>
                <a:gd name="connsiteY4-2172" fmla="*/ 2107253 h 4731184"/>
                <a:gd name="connsiteX5-2173" fmla="*/ 838333 w 3523460"/>
                <a:gd name="connsiteY5-2174" fmla="*/ 2003886 h 4731184"/>
                <a:gd name="connsiteX6-2175" fmla="*/ 711112 w 3523460"/>
                <a:gd name="connsiteY6-2176" fmla="*/ 214843 h 4731184"/>
                <a:gd name="connsiteX7-2177" fmla="*/ 1164336 w 3523460"/>
                <a:gd name="connsiteY7-2178" fmla="*/ 1773298 h 4731184"/>
                <a:gd name="connsiteX8-2179" fmla="*/ 1275655 w 3523460"/>
                <a:gd name="connsiteY8-2180" fmla="*/ 1765347 h 4731184"/>
                <a:gd name="connsiteX9-2181" fmla="*/ 1458534 w 3523460"/>
                <a:gd name="connsiteY9-2182" fmla="*/ 158 h 4731184"/>
                <a:gd name="connsiteX10-2183" fmla="*/ 1705024 w 3523460"/>
                <a:gd name="connsiteY10-2184" fmla="*/ 1813054 h 4731184"/>
                <a:gd name="connsiteX11-2185" fmla="*/ 1816344 w 3523460"/>
                <a:gd name="connsiteY11-2186" fmla="*/ 1868715 h 4731184"/>
                <a:gd name="connsiteX12-2187" fmla="*/ 2492205 w 3523460"/>
                <a:gd name="connsiteY12-2188" fmla="*/ 334113 h 4731184"/>
                <a:gd name="connsiteX13-2189" fmla="*/ 2221860 w 3523460"/>
                <a:gd name="connsiteY13-2190" fmla="*/ 2011839 h 4731184"/>
                <a:gd name="connsiteX14-2191" fmla="*/ 2325227 w 3523460"/>
                <a:gd name="connsiteY14-2192" fmla="*/ 2711553 h 4731184"/>
                <a:gd name="connsiteX15-2193" fmla="*/ 2762549 w 3523460"/>
                <a:gd name="connsiteY15-2194" fmla="*/ 2266279 h 4731184"/>
                <a:gd name="connsiteX16-2195" fmla="*/ 3509971 w 3523460"/>
                <a:gd name="connsiteY16-2196" fmla="*/ 2162913 h 4731184"/>
                <a:gd name="connsiteX17-2197" fmla="*/ 2778451 w 3523460"/>
                <a:gd name="connsiteY17-2198" fmla="*/ 2942140 h 4731184"/>
                <a:gd name="connsiteX18-2199" fmla="*/ 2118493 w 3523460"/>
                <a:gd name="connsiteY18-2200" fmla="*/ 4007615 h 4731184"/>
                <a:gd name="connsiteX19-2201" fmla="*/ 2229811 w 3523460"/>
                <a:gd name="connsiteY19-2202" fmla="*/ 4731184 h 4731184"/>
                <a:gd name="connsiteX20-2203" fmla="*/ 830382 w 3523460"/>
                <a:gd name="connsiteY20-2204" fmla="*/ 4731184 h 4731184"/>
                <a:gd name="connsiteX0-2205" fmla="*/ 830382 w 3523460"/>
                <a:gd name="connsiteY0-2206" fmla="*/ 4731184 h 4731184"/>
                <a:gd name="connsiteX1-2207" fmla="*/ 870139 w 3523460"/>
                <a:gd name="connsiteY1-2208" fmla="*/ 4095081 h 4731184"/>
                <a:gd name="connsiteX2-2209" fmla="*/ 432816 w 3523460"/>
                <a:gd name="connsiteY2-2210" fmla="*/ 2274231 h 4731184"/>
                <a:gd name="connsiteX3-2211" fmla="*/ 75008 w 3523460"/>
                <a:gd name="connsiteY3-2212" fmla="*/ 970217 h 4731184"/>
                <a:gd name="connsiteX4-2213" fmla="*/ 750867 w 3523460"/>
                <a:gd name="connsiteY4-2214" fmla="*/ 2107253 h 4731184"/>
                <a:gd name="connsiteX5-2215" fmla="*/ 838333 w 3523460"/>
                <a:gd name="connsiteY5-2216" fmla="*/ 2003886 h 4731184"/>
                <a:gd name="connsiteX6-2217" fmla="*/ 711112 w 3523460"/>
                <a:gd name="connsiteY6-2218" fmla="*/ 214843 h 4731184"/>
                <a:gd name="connsiteX7-2219" fmla="*/ 1164336 w 3523460"/>
                <a:gd name="connsiteY7-2220" fmla="*/ 1773298 h 4731184"/>
                <a:gd name="connsiteX8-2221" fmla="*/ 1275655 w 3523460"/>
                <a:gd name="connsiteY8-2222" fmla="*/ 1765347 h 4731184"/>
                <a:gd name="connsiteX9-2223" fmla="*/ 1458534 w 3523460"/>
                <a:gd name="connsiteY9-2224" fmla="*/ 158 h 4731184"/>
                <a:gd name="connsiteX10-2225" fmla="*/ 1705024 w 3523460"/>
                <a:gd name="connsiteY10-2226" fmla="*/ 1813054 h 4731184"/>
                <a:gd name="connsiteX11-2227" fmla="*/ 1816344 w 3523460"/>
                <a:gd name="connsiteY11-2228" fmla="*/ 1868715 h 4731184"/>
                <a:gd name="connsiteX12-2229" fmla="*/ 2492205 w 3523460"/>
                <a:gd name="connsiteY12-2230" fmla="*/ 334113 h 4731184"/>
                <a:gd name="connsiteX13-2231" fmla="*/ 2221860 w 3523460"/>
                <a:gd name="connsiteY13-2232" fmla="*/ 2011839 h 4731184"/>
                <a:gd name="connsiteX14-2233" fmla="*/ 2325227 w 3523460"/>
                <a:gd name="connsiteY14-2234" fmla="*/ 2711553 h 4731184"/>
                <a:gd name="connsiteX15-2235" fmla="*/ 2762549 w 3523460"/>
                <a:gd name="connsiteY15-2236" fmla="*/ 2266279 h 4731184"/>
                <a:gd name="connsiteX16-2237" fmla="*/ 3509971 w 3523460"/>
                <a:gd name="connsiteY16-2238" fmla="*/ 2162913 h 4731184"/>
                <a:gd name="connsiteX17-2239" fmla="*/ 2778451 w 3523460"/>
                <a:gd name="connsiteY17-2240" fmla="*/ 2942140 h 4731184"/>
                <a:gd name="connsiteX18-2241" fmla="*/ 2118493 w 3523460"/>
                <a:gd name="connsiteY18-2242" fmla="*/ 4007615 h 4731184"/>
                <a:gd name="connsiteX19-2243" fmla="*/ 2229811 w 3523460"/>
                <a:gd name="connsiteY19-2244" fmla="*/ 4731184 h 4731184"/>
                <a:gd name="connsiteX20-2245" fmla="*/ 830382 w 3523460"/>
                <a:gd name="connsiteY20-2246" fmla="*/ 4731184 h 4731184"/>
                <a:gd name="connsiteX0-2247" fmla="*/ 830382 w 3523460"/>
                <a:gd name="connsiteY0-2248" fmla="*/ 4731184 h 4731184"/>
                <a:gd name="connsiteX1-2249" fmla="*/ 870139 w 3523460"/>
                <a:gd name="connsiteY1-2250" fmla="*/ 4095081 h 4731184"/>
                <a:gd name="connsiteX2-2251" fmla="*/ 432816 w 3523460"/>
                <a:gd name="connsiteY2-2252" fmla="*/ 2274231 h 4731184"/>
                <a:gd name="connsiteX3-2253" fmla="*/ 75008 w 3523460"/>
                <a:gd name="connsiteY3-2254" fmla="*/ 970217 h 4731184"/>
                <a:gd name="connsiteX4-2255" fmla="*/ 750867 w 3523460"/>
                <a:gd name="connsiteY4-2256" fmla="*/ 2107253 h 4731184"/>
                <a:gd name="connsiteX5-2257" fmla="*/ 862187 w 3523460"/>
                <a:gd name="connsiteY5-2258" fmla="*/ 2035692 h 4731184"/>
                <a:gd name="connsiteX6-2259" fmla="*/ 711112 w 3523460"/>
                <a:gd name="connsiteY6-2260" fmla="*/ 214843 h 4731184"/>
                <a:gd name="connsiteX7-2261" fmla="*/ 1164336 w 3523460"/>
                <a:gd name="connsiteY7-2262" fmla="*/ 1773298 h 4731184"/>
                <a:gd name="connsiteX8-2263" fmla="*/ 1275655 w 3523460"/>
                <a:gd name="connsiteY8-2264" fmla="*/ 1765347 h 4731184"/>
                <a:gd name="connsiteX9-2265" fmla="*/ 1458534 w 3523460"/>
                <a:gd name="connsiteY9-2266" fmla="*/ 158 h 4731184"/>
                <a:gd name="connsiteX10-2267" fmla="*/ 1705024 w 3523460"/>
                <a:gd name="connsiteY10-2268" fmla="*/ 1813054 h 4731184"/>
                <a:gd name="connsiteX11-2269" fmla="*/ 1816344 w 3523460"/>
                <a:gd name="connsiteY11-2270" fmla="*/ 1868715 h 4731184"/>
                <a:gd name="connsiteX12-2271" fmla="*/ 2492205 w 3523460"/>
                <a:gd name="connsiteY12-2272" fmla="*/ 334113 h 4731184"/>
                <a:gd name="connsiteX13-2273" fmla="*/ 2221860 w 3523460"/>
                <a:gd name="connsiteY13-2274" fmla="*/ 2011839 h 4731184"/>
                <a:gd name="connsiteX14-2275" fmla="*/ 2325227 w 3523460"/>
                <a:gd name="connsiteY14-2276" fmla="*/ 2711553 h 4731184"/>
                <a:gd name="connsiteX15-2277" fmla="*/ 2762549 w 3523460"/>
                <a:gd name="connsiteY15-2278" fmla="*/ 2266279 h 4731184"/>
                <a:gd name="connsiteX16-2279" fmla="*/ 3509971 w 3523460"/>
                <a:gd name="connsiteY16-2280" fmla="*/ 2162913 h 4731184"/>
                <a:gd name="connsiteX17-2281" fmla="*/ 2778451 w 3523460"/>
                <a:gd name="connsiteY17-2282" fmla="*/ 2942140 h 4731184"/>
                <a:gd name="connsiteX18-2283" fmla="*/ 2118493 w 3523460"/>
                <a:gd name="connsiteY18-2284" fmla="*/ 4007615 h 4731184"/>
                <a:gd name="connsiteX19-2285" fmla="*/ 2229811 w 3523460"/>
                <a:gd name="connsiteY19-2286" fmla="*/ 4731184 h 4731184"/>
                <a:gd name="connsiteX20-2287" fmla="*/ 830382 w 3523460"/>
                <a:gd name="connsiteY20-2288" fmla="*/ 4731184 h 4731184"/>
                <a:gd name="connsiteX0-2289" fmla="*/ 830382 w 3523460"/>
                <a:gd name="connsiteY0-2290" fmla="*/ 4731184 h 4731184"/>
                <a:gd name="connsiteX1-2291" fmla="*/ 870139 w 3523460"/>
                <a:gd name="connsiteY1-2292" fmla="*/ 4095081 h 4731184"/>
                <a:gd name="connsiteX2-2293" fmla="*/ 432816 w 3523460"/>
                <a:gd name="connsiteY2-2294" fmla="*/ 2274231 h 4731184"/>
                <a:gd name="connsiteX3-2295" fmla="*/ 75008 w 3523460"/>
                <a:gd name="connsiteY3-2296" fmla="*/ 970217 h 4731184"/>
                <a:gd name="connsiteX4-2297" fmla="*/ 750867 w 3523460"/>
                <a:gd name="connsiteY4-2298" fmla="*/ 2107253 h 4731184"/>
                <a:gd name="connsiteX5-2299" fmla="*/ 862187 w 3523460"/>
                <a:gd name="connsiteY5-2300" fmla="*/ 2035692 h 4731184"/>
                <a:gd name="connsiteX6-2301" fmla="*/ 711112 w 3523460"/>
                <a:gd name="connsiteY6-2302" fmla="*/ 214843 h 4731184"/>
                <a:gd name="connsiteX7-2303" fmla="*/ 1164336 w 3523460"/>
                <a:gd name="connsiteY7-2304" fmla="*/ 1773298 h 4731184"/>
                <a:gd name="connsiteX8-2305" fmla="*/ 1275655 w 3523460"/>
                <a:gd name="connsiteY8-2306" fmla="*/ 1765347 h 4731184"/>
                <a:gd name="connsiteX9-2307" fmla="*/ 1458534 w 3523460"/>
                <a:gd name="connsiteY9-2308" fmla="*/ 158 h 4731184"/>
                <a:gd name="connsiteX10-2309" fmla="*/ 1705024 w 3523460"/>
                <a:gd name="connsiteY10-2310" fmla="*/ 1813054 h 4731184"/>
                <a:gd name="connsiteX11-2311" fmla="*/ 1816344 w 3523460"/>
                <a:gd name="connsiteY11-2312" fmla="*/ 1868715 h 4731184"/>
                <a:gd name="connsiteX12-2313" fmla="*/ 2492205 w 3523460"/>
                <a:gd name="connsiteY12-2314" fmla="*/ 334113 h 4731184"/>
                <a:gd name="connsiteX13-2315" fmla="*/ 2221860 w 3523460"/>
                <a:gd name="connsiteY13-2316" fmla="*/ 2011839 h 4731184"/>
                <a:gd name="connsiteX14-2317" fmla="*/ 2325227 w 3523460"/>
                <a:gd name="connsiteY14-2318" fmla="*/ 2711553 h 4731184"/>
                <a:gd name="connsiteX15-2319" fmla="*/ 2762549 w 3523460"/>
                <a:gd name="connsiteY15-2320" fmla="*/ 2266279 h 4731184"/>
                <a:gd name="connsiteX16-2321" fmla="*/ 3509971 w 3523460"/>
                <a:gd name="connsiteY16-2322" fmla="*/ 2162913 h 4731184"/>
                <a:gd name="connsiteX17-2323" fmla="*/ 2778451 w 3523460"/>
                <a:gd name="connsiteY17-2324" fmla="*/ 2942140 h 4731184"/>
                <a:gd name="connsiteX18-2325" fmla="*/ 2118493 w 3523460"/>
                <a:gd name="connsiteY18-2326" fmla="*/ 4007615 h 4731184"/>
                <a:gd name="connsiteX19-2327" fmla="*/ 2229811 w 3523460"/>
                <a:gd name="connsiteY19-2328" fmla="*/ 4731184 h 4731184"/>
                <a:gd name="connsiteX20-2329" fmla="*/ 830382 w 3523460"/>
                <a:gd name="connsiteY20-2330" fmla="*/ 4731184 h 4731184"/>
                <a:gd name="connsiteX0-2331" fmla="*/ 830382 w 3523460"/>
                <a:gd name="connsiteY0-2332" fmla="*/ 4731184 h 4731184"/>
                <a:gd name="connsiteX1-2333" fmla="*/ 870139 w 3523460"/>
                <a:gd name="connsiteY1-2334" fmla="*/ 4095081 h 4731184"/>
                <a:gd name="connsiteX2-2335" fmla="*/ 432816 w 3523460"/>
                <a:gd name="connsiteY2-2336" fmla="*/ 2274231 h 4731184"/>
                <a:gd name="connsiteX3-2337" fmla="*/ 75008 w 3523460"/>
                <a:gd name="connsiteY3-2338" fmla="*/ 970217 h 4731184"/>
                <a:gd name="connsiteX4-2339" fmla="*/ 750867 w 3523460"/>
                <a:gd name="connsiteY4-2340" fmla="*/ 2107253 h 4731184"/>
                <a:gd name="connsiteX5-2341" fmla="*/ 862187 w 3523460"/>
                <a:gd name="connsiteY5-2342" fmla="*/ 2035692 h 4731184"/>
                <a:gd name="connsiteX6-2343" fmla="*/ 711112 w 3523460"/>
                <a:gd name="connsiteY6-2344" fmla="*/ 214843 h 4731184"/>
                <a:gd name="connsiteX7-2345" fmla="*/ 1164336 w 3523460"/>
                <a:gd name="connsiteY7-2346" fmla="*/ 1773298 h 4731184"/>
                <a:gd name="connsiteX8-2347" fmla="*/ 1275655 w 3523460"/>
                <a:gd name="connsiteY8-2348" fmla="*/ 1765347 h 4731184"/>
                <a:gd name="connsiteX9-2349" fmla="*/ 1458534 w 3523460"/>
                <a:gd name="connsiteY9-2350" fmla="*/ 158 h 4731184"/>
                <a:gd name="connsiteX10-2351" fmla="*/ 1705024 w 3523460"/>
                <a:gd name="connsiteY10-2352" fmla="*/ 1813054 h 4731184"/>
                <a:gd name="connsiteX11-2353" fmla="*/ 1816344 w 3523460"/>
                <a:gd name="connsiteY11-2354" fmla="*/ 1868715 h 4731184"/>
                <a:gd name="connsiteX12-2355" fmla="*/ 2492205 w 3523460"/>
                <a:gd name="connsiteY12-2356" fmla="*/ 334113 h 4731184"/>
                <a:gd name="connsiteX13-2357" fmla="*/ 2221860 w 3523460"/>
                <a:gd name="connsiteY13-2358" fmla="*/ 2011839 h 4731184"/>
                <a:gd name="connsiteX14-2359" fmla="*/ 2325227 w 3523460"/>
                <a:gd name="connsiteY14-2360" fmla="*/ 2711553 h 4731184"/>
                <a:gd name="connsiteX15-2361" fmla="*/ 2762549 w 3523460"/>
                <a:gd name="connsiteY15-2362" fmla="*/ 2266279 h 4731184"/>
                <a:gd name="connsiteX16-2363" fmla="*/ 3509971 w 3523460"/>
                <a:gd name="connsiteY16-2364" fmla="*/ 2162913 h 4731184"/>
                <a:gd name="connsiteX17-2365" fmla="*/ 2778451 w 3523460"/>
                <a:gd name="connsiteY17-2366" fmla="*/ 2942140 h 4731184"/>
                <a:gd name="connsiteX18-2367" fmla="*/ 2118493 w 3523460"/>
                <a:gd name="connsiteY18-2368" fmla="*/ 4007615 h 4731184"/>
                <a:gd name="connsiteX19-2369" fmla="*/ 2229811 w 3523460"/>
                <a:gd name="connsiteY19-2370" fmla="*/ 4731184 h 4731184"/>
                <a:gd name="connsiteX20-2371" fmla="*/ 830382 w 3523460"/>
                <a:gd name="connsiteY20-2372" fmla="*/ 4731184 h 4731184"/>
                <a:gd name="connsiteX0-2373" fmla="*/ 830382 w 3523460"/>
                <a:gd name="connsiteY0-2374" fmla="*/ 4731184 h 4731184"/>
                <a:gd name="connsiteX1-2375" fmla="*/ 870139 w 3523460"/>
                <a:gd name="connsiteY1-2376" fmla="*/ 4095081 h 4731184"/>
                <a:gd name="connsiteX2-2377" fmla="*/ 432816 w 3523460"/>
                <a:gd name="connsiteY2-2378" fmla="*/ 2274231 h 4731184"/>
                <a:gd name="connsiteX3-2379" fmla="*/ 75008 w 3523460"/>
                <a:gd name="connsiteY3-2380" fmla="*/ 970217 h 4731184"/>
                <a:gd name="connsiteX4-2381" fmla="*/ 750867 w 3523460"/>
                <a:gd name="connsiteY4-2382" fmla="*/ 2107253 h 4731184"/>
                <a:gd name="connsiteX5-2383" fmla="*/ 862187 w 3523460"/>
                <a:gd name="connsiteY5-2384" fmla="*/ 2035692 h 4731184"/>
                <a:gd name="connsiteX6-2385" fmla="*/ 711112 w 3523460"/>
                <a:gd name="connsiteY6-2386" fmla="*/ 214843 h 4731184"/>
                <a:gd name="connsiteX7-2387" fmla="*/ 1164336 w 3523460"/>
                <a:gd name="connsiteY7-2388" fmla="*/ 1773298 h 4731184"/>
                <a:gd name="connsiteX8-2389" fmla="*/ 1275655 w 3523460"/>
                <a:gd name="connsiteY8-2390" fmla="*/ 1765347 h 4731184"/>
                <a:gd name="connsiteX9-2391" fmla="*/ 1458534 w 3523460"/>
                <a:gd name="connsiteY9-2392" fmla="*/ 158 h 4731184"/>
                <a:gd name="connsiteX10-2393" fmla="*/ 1705024 w 3523460"/>
                <a:gd name="connsiteY10-2394" fmla="*/ 1813054 h 4731184"/>
                <a:gd name="connsiteX11-2395" fmla="*/ 1816344 w 3523460"/>
                <a:gd name="connsiteY11-2396" fmla="*/ 1868715 h 4731184"/>
                <a:gd name="connsiteX12-2397" fmla="*/ 2492205 w 3523460"/>
                <a:gd name="connsiteY12-2398" fmla="*/ 334113 h 4731184"/>
                <a:gd name="connsiteX13-2399" fmla="*/ 2221860 w 3523460"/>
                <a:gd name="connsiteY13-2400" fmla="*/ 2011839 h 4731184"/>
                <a:gd name="connsiteX14-2401" fmla="*/ 2325227 w 3523460"/>
                <a:gd name="connsiteY14-2402" fmla="*/ 2711553 h 4731184"/>
                <a:gd name="connsiteX15-2403" fmla="*/ 2762549 w 3523460"/>
                <a:gd name="connsiteY15-2404" fmla="*/ 2266279 h 4731184"/>
                <a:gd name="connsiteX16-2405" fmla="*/ 3509971 w 3523460"/>
                <a:gd name="connsiteY16-2406" fmla="*/ 2162913 h 4731184"/>
                <a:gd name="connsiteX17-2407" fmla="*/ 2778451 w 3523460"/>
                <a:gd name="connsiteY17-2408" fmla="*/ 2942140 h 4731184"/>
                <a:gd name="connsiteX18-2409" fmla="*/ 2118493 w 3523460"/>
                <a:gd name="connsiteY18-2410" fmla="*/ 4007615 h 4731184"/>
                <a:gd name="connsiteX19-2411" fmla="*/ 2229811 w 3523460"/>
                <a:gd name="connsiteY19-2412" fmla="*/ 4731184 h 4731184"/>
                <a:gd name="connsiteX20-2413" fmla="*/ 830382 w 3523460"/>
                <a:gd name="connsiteY20-2414" fmla="*/ 4731184 h 4731184"/>
                <a:gd name="connsiteX0-2415" fmla="*/ 830382 w 3523460"/>
                <a:gd name="connsiteY0-2416" fmla="*/ 4731184 h 4731184"/>
                <a:gd name="connsiteX1-2417" fmla="*/ 870139 w 3523460"/>
                <a:gd name="connsiteY1-2418" fmla="*/ 4095081 h 4731184"/>
                <a:gd name="connsiteX2-2419" fmla="*/ 432816 w 3523460"/>
                <a:gd name="connsiteY2-2420" fmla="*/ 2274231 h 4731184"/>
                <a:gd name="connsiteX3-2421" fmla="*/ 75008 w 3523460"/>
                <a:gd name="connsiteY3-2422" fmla="*/ 970217 h 4731184"/>
                <a:gd name="connsiteX4-2423" fmla="*/ 750867 w 3523460"/>
                <a:gd name="connsiteY4-2424" fmla="*/ 2107253 h 4731184"/>
                <a:gd name="connsiteX5-2425" fmla="*/ 862187 w 3523460"/>
                <a:gd name="connsiteY5-2426" fmla="*/ 2035692 h 4731184"/>
                <a:gd name="connsiteX6-2427" fmla="*/ 711112 w 3523460"/>
                <a:gd name="connsiteY6-2428" fmla="*/ 214843 h 4731184"/>
                <a:gd name="connsiteX7-2429" fmla="*/ 1204092 w 3523460"/>
                <a:gd name="connsiteY7-2430" fmla="*/ 1773298 h 4731184"/>
                <a:gd name="connsiteX8-2431" fmla="*/ 1275655 w 3523460"/>
                <a:gd name="connsiteY8-2432" fmla="*/ 1765347 h 4731184"/>
                <a:gd name="connsiteX9-2433" fmla="*/ 1458534 w 3523460"/>
                <a:gd name="connsiteY9-2434" fmla="*/ 158 h 4731184"/>
                <a:gd name="connsiteX10-2435" fmla="*/ 1705024 w 3523460"/>
                <a:gd name="connsiteY10-2436" fmla="*/ 1813054 h 4731184"/>
                <a:gd name="connsiteX11-2437" fmla="*/ 1816344 w 3523460"/>
                <a:gd name="connsiteY11-2438" fmla="*/ 1868715 h 4731184"/>
                <a:gd name="connsiteX12-2439" fmla="*/ 2492205 w 3523460"/>
                <a:gd name="connsiteY12-2440" fmla="*/ 334113 h 4731184"/>
                <a:gd name="connsiteX13-2441" fmla="*/ 2221860 w 3523460"/>
                <a:gd name="connsiteY13-2442" fmla="*/ 2011839 h 4731184"/>
                <a:gd name="connsiteX14-2443" fmla="*/ 2325227 w 3523460"/>
                <a:gd name="connsiteY14-2444" fmla="*/ 2711553 h 4731184"/>
                <a:gd name="connsiteX15-2445" fmla="*/ 2762549 w 3523460"/>
                <a:gd name="connsiteY15-2446" fmla="*/ 2266279 h 4731184"/>
                <a:gd name="connsiteX16-2447" fmla="*/ 3509971 w 3523460"/>
                <a:gd name="connsiteY16-2448" fmla="*/ 2162913 h 4731184"/>
                <a:gd name="connsiteX17-2449" fmla="*/ 2778451 w 3523460"/>
                <a:gd name="connsiteY17-2450" fmla="*/ 2942140 h 4731184"/>
                <a:gd name="connsiteX18-2451" fmla="*/ 2118493 w 3523460"/>
                <a:gd name="connsiteY18-2452" fmla="*/ 4007615 h 4731184"/>
                <a:gd name="connsiteX19-2453" fmla="*/ 2229811 w 3523460"/>
                <a:gd name="connsiteY19-2454" fmla="*/ 4731184 h 4731184"/>
                <a:gd name="connsiteX20-2455" fmla="*/ 830382 w 3523460"/>
                <a:gd name="connsiteY20-2456" fmla="*/ 4731184 h 4731184"/>
                <a:gd name="connsiteX0-2457" fmla="*/ 830382 w 3523460"/>
                <a:gd name="connsiteY0-2458" fmla="*/ 4731184 h 4731184"/>
                <a:gd name="connsiteX1-2459" fmla="*/ 870139 w 3523460"/>
                <a:gd name="connsiteY1-2460" fmla="*/ 4095081 h 4731184"/>
                <a:gd name="connsiteX2-2461" fmla="*/ 432816 w 3523460"/>
                <a:gd name="connsiteY2-2462" fmla="*/ 2274231 h 4731184"/>
                <a:gd name="connsiteX3-2463" fmla="*/ 75008 w 3523460"/>
                <a:gd name="connsiteY3-2464" fmla="*/ 970217 h 4731184"/>
                <a:gd name="connsiteX4-2465" fmla="*/ 750867 w 3523460"/>
                <a:gd name="connsiteY4-2466" fmla="*/ 2107253 h 4731184"/>
                <a:gd name="connsiteX5-2467" fmla="*/ 862187 w 3523460"/>
                <a:gd name="connsiteY5-2468" fmla="*/ 2035692 h 4731184"/>
                <a:gd name="connsiteX6-2469" fmla="*/ 711112 w 3523460"/>
                <a:gd name="connsiteY6-2470" fmla="*/ 214843 h 4731184"/>
                <a:gd name="connsiteX7-2471" fmla="*/ 1204092 w 3523460"/>
                <a:gd name="connsiteY7-2472" fmla="*/ 1773298 h 4731184"/>
                <a:gd name="connsiteX8-2473" fmla="*/ 1275655 w 3523460"/>
                <a:gd name="connsiteY8-2474" fmla="*/ 1765347 h 4731184"/>
                <a:gd name="connsiteX9-2475" fmla="*/ 1458534 w 3523460"/>
                <a:gd name="connsiteY9-2476" fmla="*/ 158 h 4731184"/>
                <a:gd name="connsiteX10-2477" fmla="*/ 1705024 w 3523460"/>
                <a:gd name="connsiteY10-2478" fmla="*/ 1813054 h 4731184"/>
                <a:gd name="connsiteX11-2479" fmla="*/ 1816344 w 3523460"/>
                <a:gd name="connsiteY11-2480" fmla="*/ 1868715 h 4731184"/>
                <a:gd name="connsiteX12-2481" fmla="*/ 2492205 w 3523460"/>
                <a:gd name="connsiteY12-2482" fmla="*/ 334113 h 4731184"/>
                <a:gd name="connsiteX13-2483" fmla="*/ 2221860 w 3523460"/>
                <a:gd name="connsiteY13-2484" fmla="*/ 2011839 h 4731184"/>
                <a:gd name="connsiteX14-2485" fmla="*/ 2325227 w 3523460"/>
                <a:gd name="connsiteY14-2486" fmla="*/ 2711553 h 4731184"/>
                <a:gd name="connsiteX15-2487" fmla="*/ 2762549 w 3523460"/>
                <a:gd name="connsiteY15-2488" fmla="*/ 2266279 h 4731184"/>
                <a:gd name="connsiteX16-2489" fmla="*/ 3509971 w 3523460"/>
                <a:gd name="connsiteY16-2490" fmla="*/ 2162913 h 4731184"/>
                <a:gd name="connsiteX17-2491" fmla="*/ 2778451 w 3523460"/>
                <a:gd name="connsiteY17-2492" fmla="*/ 2942140 h 4731184"/>
                <a:gd name="connsiteX18-2493" fmla="*/ 2118493 w 3523460"/>
                <a:gd name="connsiteY18-2494" fmla="*/ 4007615 h 4731184"/>
                <a:gd name="connsiteX19-2495" fmla="*/ 2229811 w 3523460"/>
                <a:gd name="connsiteY19-2496" fmla="*/ 4731184 h 4731184"/>
                <a:gd name="connsiteX20-2497" fmla="*/ 830382 w 3523460"/>
                <a:gd name="connsiteY20-2498" fmla="*/ 4731184 h 4731184"/>
                <a:gd name="connsiteX0-2499" fmla="*/ 830382 w 3523460"/>
                <a:gd name="connsiteY0-2500" fmla="*/ 4731184 h 4731184"/>
                <a:gd name="connsiteX1-2501" fmla="*/ 870139 w 3523460"/>
                <a:gd name="connsiteY1-2502" fmla="*/ 4095081 h 4731184"/>
                <a:gd name="connsiteX2-2503" fmla="*/ 432816 w 3523460"/>
                <a:gd name="connsiteY2-2504" fmla="*/ 2274231 h 4731184"/>
                <a:gd name="connsiteX3-2505" fmla="*/ 75008 w 3523460"/>
                <a:gd name="connsiteY3-2506" fmla="*/ 970217 h 4731184"/>
                <a:gd name="connsiteX4-2507" fmla="*/ 750867 w 3523460"/>
                <a:gd name="connsiteY4-2508" fmla="*/ 2107253 h 4731184"/>
                <a:gd name="connsiteX5-2509" fmla="*/ 838333 w 3523460"/>
                <a:gd name="connsiteY5-2510" fmla="*/ 2035692 h 4731184"/>
                <a:gd name="connsiteX6-2511" fmla="*/ 711112 w 3523460"/>
                <a:gd name="connsiteY6-2512" fmla="*/ 214843 h 4731184"/>
                <a:gd name="connsiteX7-2513" fmla="*/ 1204092 w 3523460"/>
                <a:gd name="connsiteY7-2514" fmla="*/ 1773298 h 4731184"/>
                <a:gd name="connsiteX8-2515" fmla="*/ 1275655 w 3523460"/>
                <a:gd name="connsiteY8-2516" fmla="*/ 1765347 h 4731184"/>
                <a:gd name="connsiteX9-2517" fmla="*/ 1458534 w 3523460"/>
                <a:gd name="connsiteY9-2518" fmla="*/ 158 h 4731184"/>
                <a:gd name="connsiteX10-2519" fmla="*/ 1705024 w 3523460"/>
                <a:gd name="connsiteY10-2520" fmla="*/ 1813054 h 4731184"/>
                <a:gd name="connsiteX11-2521" fmla="*/ 1816344 w 3523460"/>
                <a:gd name="connsiteY11-2522" fmla="*/ 1868715 h 4731184"/>
                <a:gd name="connsiteX12-2523" fmla="*/ 2492205 w 3523460"/>
                <a:gd name="connsiteY12-2524" fmla="*/ 334113 h 4731184"/>
                <a:gd name="connsiteX13-2525" fmla="*/ 2221860 w 3523460"/>
                <a:gd name="connsiteY13-2526" fmla="*/ 2011839 h 4731184"/>
                <a:gd name="connsiteX14-2527" fmla="*/ 2325227 w 3523460"/>
                <a:gd name="connsiteY14-2528" fmla="*/ 2711553 h 4731184"/>
                <a:gd name="connsiteX15-2529" fmla="*/ 2762549 w 3523460"/>
                <a:gd name="connsiteY15-2530" fmla="*/ 2266279 h 4731184"/>
                <a:gd name="connsiteX16-2531" fmla="*/ 3509971 w 3523460"/>
                <a:gd name="connsiteY16-2532" fmla="*/ 2162913 h 4731184"/>
                <a:gd name="connsiteX17-2533" fmla="*/ 2778451 w 3523460"/>
                <a:gd name="connsiteY17-2534" fmla="*/ 2942140 h 4731184"/>
                <a:gd name="connsiteX18-2535" fmla="*/ 2118493 w 3523460"/>
                <a:gd name="connsiteY18-2536" fmla="*/ 4007615 h 4731184"/>
                <a:gd name="connsiteX19-2537" fmla="*/ 2229811 w 3523460"/>
                <a:gd name="connsiteY19-2538" fmla="*/ 4731184 h 4731184"/>
                <a:gd name="connsiteX20-2539" fmla="*/ 830382 w 3523460"/>
                <a:gd name="connsiteY20-2540" fmla="*/ 4731184 h 4731184"/>
                <a:gd name="connsiteX0-2541" fmla="*/ 830382 w 3523460"/>
                <a:gd name="connsiteY0-2542" fmla="*/ 4731184 h 4731184"/>
                <a:gd name="connsiteX1-2543" fmla="*/ 870139 w 3523460"/>
                <a:gd name="connsiteY1-2544" fmla="*/ 4095081 h 4731184"/>
                <a:gd name="connsiteX2-2545" fmla="*/ 432816 w 3523460"/>
                <a:gd name="connsiteY2-2546" fmla="*/ 2274231 h 4731184"/>
                <a:gd name="connsiteX3-2547" fmla="*/ 75008 w 3523460"/>
                <a:gd name="connsiteY3-2548" fmla="*/ 970217 h 4731184"/>
                <a:gd name="connsiteX4-2549" fmla="*/ 750867 w 3523460"/>
                <a:gd name="connsiteY4-2550" fmla="*/ 2107253 h 4731184"/>
                <a:gd name="connsiteX5-2551" fmla="*/ 838333 w 3523460"/>
                <a:gd name="connsiteY5-2552" fmla="*/ 2035692 h 4731184"/>
                <a:gd name="connsiteX6-2553" fmla="*/ 711112 w 3523460"/>
                <a:gd name="connsiteY6-2554" fmla="*/ 214843 h 4731184"/>
                <a:gd name="connsiteX7-2555" fmla="*/ 1204092 w 3523460"/>
                <a:gd name="connsiteY7-2556" fmla="*/ 1773298 h 4731184"/>
                <a:gd name="connsiteX8-2557" fmla="*/ 1275655 w 3523460"/>
                <a:gd name="connsiteY8-2558" fmla="*/ 1765347 h 4731184"/>
                <a:gd name="connsiteX9-2559" fmla="*/ 1458534 w 3523460"/>
                <a:gd name="connsiteY9-2560" fmla="*/ 158 h 4731184"/>
                <a:gd name="connsiteX10-2561" fmla="*/ 1705024 w 3523460"/>
                <a:gd name="connsiteY10-2562" fmla="*/ 1813054 h 4731184"/>
                <a:gd name="connsiteX11-2563" fmla="*/ 1816344 w 3523460"/>
                <a:gd name="connsiteY11-2564" fmla="*/ 1868715 h 4731184"/>
                <a:gd name="connsiteX12-2565" fmla="*/ 2492205 w 3523460"/>
                <a:gd name="connsiteY12-2566" fmla="*/ 334113 h 4731184"/>
                <a:gd name="connsiteX13-2567" fmla="*/ 2221860 w 3523460"/>
                <a:gd name="connsiteY13-2568" fmla="*/ 2011839 h 4731184"/>
                <a:gd name="connsiteX14-2569" fmla="*/ 2325227 w 3523460"/>
                <a:gd name="connsiteY14-2570" fmla="*/ 2711553 h 4731184"/>
                <a:gd name="connsiteX15-2571" fmla="*/ 2762549 w 3523460"/>
                <a:gd name="connsiteY15-2572" fmla="*/ 2266279 h 4731184"/>
                <a:gd name="connsiteX16-2573" fmla="*/ 3509971 w 3523460"/>
                <a:gd name="connsiteY16-2574" fmla="*/ 2162913 h 4731184"/>
                <a:gd name="connsiteX17-2575" fmla="*/ 2778451 w 3523460"/>
                <a:gd name="connsiteY17-2576" fmla="*/ 2942140 h 4731184"/>
                <a:gd name="connsiteX18-2577" fmla="*/ 2118493 w 3523460"/>
                <a:gd name="connsiteY18-2578" fmla="*/ 4007615 h 4731184"/>
                <a:gd name="connsiteX19-2579" fmla="*/ 2229811 w 3523460"/>
                <a:gd name="connsiteY19-2580" fmla="*/ 4731184 h 4731184"/>
                <a:gd name="connsiteX20-2581" fmla="*/ 830382 w 3523460"/>
                <a:gd name="connsiteY20-2582" fmla="*/ 4731184 h 4731184"/>
                <a:gd name="connsiteX0-2583" fmla="*/ 830382 w 3523460"/>
                <a:gd name="connsiteY0-2584" fmla="*/ 4731176 h 4731176"/>
                <a:gd name="connsiteX1-2585" fmla="*/ 870139 w 3523460"/>
                <a:gd name="connsiteY1-2586" fmla="*/ 4095073 h 4731176"/>
                <a:gd name="connsiteX2-2587" fmla="*/ 432816 w 3523460"/>
                <a:gd name="connsiteY2-2588" fmla="*/ 2274223 h 4731176"/>
                <a:gd name="connsiteX3-2589" fmla="*/ 75008 w 3523460"/>
                <a:gd name="connsiteY3-2590" fmla="*/ 970209 h 4731176"/>
                <a:gd name="connsiteX4-2591" fmla="*/ 750867 w 3523460"/>
                <a:gd name="connsiteY4-2592" fmla="*/ 2107245 h 4731176"/>
                <a:gd name="connsiteX5-2593" fmla="*/ 838333 w 3523460"/>
                <a:gd name="connsiteY5-2594" fmla="*/ 2035684 h 4731176"/>
                <a:gd name="connsiteX6-2595" fmla="*/ 711112 w 3523460"/>
                <a:gd name="connsiteY6-2596" fmla="*/ 214835 h 4731176"/>
                <a:gd name="connsiteX7-2597" fmla="*/ 1204092 w 3523460"/>
                <a:gd name="connsiteY7-2598" fmla="*/ 1773290 h 4731176"/>
                <a:gd name="connsiteX8-2599" fmla="*/ 1339265 w 3523460"/>
                <a:gd name="connsiteY8-2600" fmla="*/ 1828949 h 4731176"/>
                <a:gd name="connsiteX9-2601" fmla="*/ 1458534 w 3523460"/>
                <a:gd name="connsiteY9-2602" fmla="*/ 150 h 4731176"/>
                <a:gd name="connsiteX10-2603" fmla="*/ 1705024 w 3523460"/>
                <a:gd name="connsiteY10-2604" fmla="*/ 1813046 h 4731176"/>
                <a:gd name="connsiteX11-2605" fmla="*/ 1816344 w 3523460"/>
                <a:gd name="connsiteY11-2606" fmla="*/ 1868707 h 4731176"/>
                <a:gd name="connsiteX12-2607" fmla="*/ 2492205 w 3523460"/>
                <a:gd name="connsiteY12-2608" fmla="*/ 334105 h 4731176"/>
                <a:gd name="connsiteX13-2609" fmla="*/ 2221860 w 3523460"/>
                <a:gd name="connsiteY13-2610" fmla="*/ 2011831 h 4731176"/>
                <a:gd name="connsiteX14-2611" fmla="*/ 2325227 w 3523460"/>
                <a:gd name="connsiteY14-2612" fmla="*/ 2711545 h 4731176"/>
                <a:gd name="connsiteX15-2613" fmla="*/ 2762549 w 3523460"/>
                <a:gd name="connsiteY15-2614" fmla="*/ 2266271 h 4731176"/>
                <a:gd name="connsiteX16-2615" fmla="*/ 3509971 w 3523460"/>
                <a:gd name="connsiteY16-2616" fmla="*/ 2162905 h 4731176"/>
                <a:gd name="connsiteX17-2617" fmla="*/ 2778451 w 3523460"/>
                <a:gd name="connsiteY17-2618" fmla="*/ 2942132 h 4731176"/>
                <a:gd name="connsiteX18-2619" fmla="*/ 2118493 w 3523460"/>
                <a:gd name="connsiteY18-2620" fmla="*/ 4007607 h 4731176"/>
                <a:gd name="connsiteX19-2621" fmla="*/ 2229811 w 3523460"/>
                <a:gd name="connsiteY19-2622" fmla="*/ 4731176 h 4731176"/>
                <a:gd name="connsiteX20-2623" fmla="*/ 830382 w 3523460"/>
                <a:gd name="connsiteY20-2624" fmla="*/ 4731176 h 4731176"/>
                <a:gd name="connsiteX0-2625" fmla="*/ 830382 w 3523460"/>
                <a:gd name="connsiteY0-2626" fmla="*/ 4731176 h 4731176"/>
                <a:gd name="connsiteX1-2627" fmla="*/ 870139 w 3523460"/>
                <a:gd name="connsiteY1-2628" fmla="*/ 4095073 h 4731176"/>
                <a:gd name="connsiteX2-2629" fmla="*/ 432816 w 3523460"/>
                <a:gd name="connsiteY2-2630" fmla="*/ 2274223 h 4731176"/>
                <a:gd name="connsiteX3-2631" fmla="*/ 75008 w 3523460"/>
                <a:gd name="connsiteY3-2632" fmla="*/ 970209 h 4731176"/>
                <a:gd name="connsiteX4-2633" fmla="*/ 750867 w 3523460"/>
                <a:gd name="connsiteY4-2634" fmla="*/ 2107245 h 4731176"/>
                <a:gd name="connsiteX5-2635" fmla="*/ 838333 w 3523460"/>
                <a:gd name="connsiteY5-2636" fmla="*/ 2035684 h 4731176"/>
                <a:gd name="connsiteX6-2637" fmla="*/ 711112 w 3523460"/>
                <a:gd name="connsiteY6-2638" fmla="*/ 214835 h 4731176"/>
                <a:gd name="connsiteX7-2639" fmla="*/ 1235897 w 3523460"/>
                <a:gd name="connsiteY7-2640" fmla="*/ 1868706 h 4731176"/>
                <a:gd name="connsiteX8-2641" fmla="*/ 1339265 w 3523460"/>
                <a:gd name="connsiteY8-2642" fmla="*/ 1828949 h 4731176"/>
                <a:gd name="connsiteX9-2643" fmla="*/ 1458534 w 3523460"/>
                <a:gd name="connsiteY9-2644" fmla="*/ 150 h 4731176"/>
                <a:gd name="connsiteX10-2645" fmla="*/ 1705024 w 3523460"/>
                <a:gd name="connsiteY10-2646" fmla="*/ 1813046 h 4731176"/>
                <a:gd name="connsiteX11-2647" fmla="*/ 1816344 w 3523460"/>
                <a:gd name="connsiteY11-2648" fmla="*/ 1868707 h 4731176"/>
                <a:gd name="connsiteX12-2649" fmla="*/ 2492205 w 3523460"/>
                <a:gd name="connsiteY12-2650" fmla="*/ 334105 h 4731176"/>
                <a:gd name="connsiteX13-2651" fmla="*/ 2221860 w 3523460"/>
                <a:gd name="connsiteY13-2652" fmla="*/ 2011831 h 4731176"/>
                <a:gd name="connsiteX14-2653" fmla="*/ 2325227 w 3523460"/>
                <a:gd name="connsiteY14-2654" fmla="*/ 2711545 h 4731176"/>
                <a:gd name="connsiteX15-2655" fmla="*/ 2762549 w 3523460"/>
                <a:gd name="connsiteY15-2656" fmla="*/ 2266271 h 4731176"/>
                <a:gd name="connsiteX16-2657" fmla="*/ 3509971 w 3523460"/>
                <a:gd name="connsiteY16-2658" fmla="*/ 2162905 h 4731176"/>
                <a:gd name="connsiteX17-2659" fmla="*/ 2778451 w 3523460"/>
                <a:gd name="connsiteY17-2660" fmla="*/ 2942132 h 4731176"/>
                <a:gd name="connsiteX18-2661" fmla="*/ 2118493 w 3523460"/>
                <a:gd name="connsiteY18-2662" fmla="*/ 4007607 h 4731176"/>
                <a:gd name="connsiteX19-2663" fmla="*/ 2229811 w 3523460"/>
                <a:gd name="connsiteY19-2664" fmla="*/ 4731176 h 4731176"/>
                <a:gd name="connsiteX20-2665" fmla="*/ 830382 w 3523460"/>
                <a:gd name="connsiteY20-2666" fmla="*/ 4731176 h 4731176"/>
                <a:gd name="connsiteX0-2667" fmla="*/ 830382 w 3523460"/>
                <a:gd name="connsiteY0-2668" fmla="*/ 4731176 h 4731176"/>
                <a:gd name="connsiteX1-2669" fmla="*/ 870139 w 3523460"/>
                <a:gd name="connsiteY1-2670" fmla="*/ 4095073 h 4731176"/>
                <a:gd name="connsiteX2-2671" fmla="*/ 432816 w 3523460"/>
                <a:gd name="connsiteY2-2672" fmla="*/ 2274223 h 4731176"/>
                <a:gd name="connsiteX3-2673" fmla="*/ 75008 w 3523460"/>
                <a:gd name="connsiteY3-2674" fmla="*/ 970209 h 4731176"/>
                <a:gd name="connsiteX4-2675" fmla="*/ 750867 w 3523460"/>
                <a:gd name="connsiteY4-2676" fmla="*/ 2107245 h 4731176"/>
                <a:gd name="connsiteX5-2677" fmla="*/ 838333 w 3523460"/>
                <a:gd name="connsiteY5-2678" fmla="*/ 2035684 h 4731176"/>
                <a:gd name="connsiteX6-2679" fmla="*/ 711112 w 3523460"/>
                <a:gd name="connsiteY6-2680" fmla="*/ 214835 h 4731176"/>
                <a:gd name="connsiteX7-2681" fmla="*/ 1235897 w 3523460"/>
                <a:gd name="connsiteY7-2682" fmla="*/ 1868706 h 4731176"/>
                <a:gd name="connsiteX8-2683" fmla="*/ 1339265 w 3523460"/>
                <a:gd name="connsiteY8-2684" fmla="*/ 1828949 h 4731176"/>
                <a:gd name="connsiteX9-2685" fmla="*/ 1458534 w 3523460"/>
                <a:gd name="connsiteY9-2686" fmla="*/ 150 h 4731176"/>
                <a:gd name="connsiteX10-2687" fmla="*/ 1705024 w 3523460"/>
                <a:gd name="connsiteY10-2688" fmla="*/ 1813046 h 4731176"/>
                <a:gd name="connsiteX11-2689" fmla="*/ 1816344 w 3523460"/>
                <a:gd name="connsiteY11-2690" fmla="*/ 1868707 h 4731176"/>
                <a:gd name="connsiteX12-2691" fmla="*/ 2492205 w 3523460"/>
                <a:gd name="connsiteY12-2692" fmla="*/ 334105 h 4731176"/>
                <a:gd name="connsiteX13-2693" fmla="*/ 2221860 w 3523460"/>
                <a:gd name="connsiteY13-2694" fmla="*/ 2011831 h 4731176"/>
                <a:gd name="connsiteX14-2695" fmla="*/ 2325227 w 3523460"/>
                <a:gd name="connsiteY14-2696" fmla="*/ 2711545 h 4731176"/>
                <a:gd name="connsiteX15-2697" fmla="*/ 2762549 w 3523460"/>
                <a:gd name="connsiteY15-2698" fmla="*/ 2266271 h 4731176"/>
                <a:gd name="connsiteX16-2699" fmla="*/ 3509971 w 3523460"/>
                <a:gd name="connsiteY16-2700" fmla="*/ 2162905 h 4731176"/>
                <a:gd name="connsiteX17-2701" fmla="*/ 2778451 w 3523460"/>
                <a:gd name="connsiteY17-2702" fmla="*/ 2942132 h 4731176"/>
                <a:gd name="connsiteX18-2703" fmla="*/ 2118493 w 3523460"/>
                <a:gd name="connsiteY18-2704" fmla="*/ 4007607 h 4731176"/>
                <a:gd name="connsiteX19-2705" fmla="*/ 2229811 w 3523460"/>
                <a:gd name="connsiteY19-2706" fmla="*/ 4731176 h 4731176"/>
                <a:gd name="connsiteX20-2707" fmla="*/ 830382 w 3523460"/>
                <a:gd name="connsiteY20-2708" fmla="*/ 4731176 h 4731176"/>
                <a:gd name="connsiteX0-2709" fmla="*/ 830382 w 3523460"/>
                <a:gd name="connsiteY0-2710" fmla="*/ 4731174 h 4731174"/>
                <a:gd name="connsiteX1-2711" fmla="*/ 870139 w 3523460"/>
                <a:gd name="connsiteY1-2712" fmla="*/ 4095071 h 4731174"/>
                <a:gd name="connsiteX2-2713" fmla="*/ 432816 w 3523460"/>
                <a:gd name="connsiteY2-2714" fmla="*/ 2274221 h 4731174"/>
                <a:gd name="connsiteX3-2715" fmla="*/ 75008 w 3523460"/>
                <a:gd name="connsiteY3-2716" fmla="*/ 970207 h 4731174"/>
                <a:gd name="connsiteX4-2717" fmla="*/ 750867 w 3523460"/>
                <a:gd name="connsiteY4-2718" fmla="*/ 2107243 h 4731174"/>
                <a:gd name="connsiteX5-2719" fmla="*/ 838333 w 3523460"/>
                <a:gd name="connsiteY5-2720" fmla="*/ 2035682 h 4731174"/>
                <a:gd name="connsiteX6-2721" fmla="*/ 711112 w 3523460"/>
                <a:gd name="connsiteY6-2722" fmla="*/ 214833 h 4731174"/>
                <a:gd name="connsiteX7-2723" fmla="*/ 1235897 w 3523460"/>
                <a:gd name="connsiteY7-2724" fmla="*/ 1868704 h 4731174"/>
                <a:gd name="connsiteX8-2725" fmla="*/ 1339265 w 3523460"/>
                <a:gd name="connsiteY8-2726" fmla="*/ 1828947 h 4731174"/>
                <a:gd name="connsiteX9-2727" fmla="*/ 1458534 w 3523460"/>
                <a:gd name="connsiteY9-2728" fmla="*/ 148 h 4731174"/>
                <a:gd name="connsiteX10-2729" fmla="*/ 1705024 w 3523460"/>
                <a:gd name="connsiteY10-2730" fmla="*/ 1813044 h 4731174"/>
                <a:gd name="connsiteX11-2731" fmla="*/ 1816344 w 3523460"/>
                <a:gd name="connsiteY11-2732" fmla="*/ 1868705 h 4731174"/>
                <a:gd name="connsiteX12-2733" fmla="*/ 2492205 w 3523460"/>
                <a:gd name="connsiteY12-2734" fmla="*/ 334103 h 4731174"/>
                <a:gd name="connsiteX13-2735" fmla="*/ 2221860 w 3523460"/>
                <a:gd name="connsiteY13-2736" fmla="*/ 2011829 h 4731174"/>
                <a:gd name="connsiteX14-2737" fmla="*/ 2325227 w 3523460"/>
                <a:gd name="connsiteY14-2738" fmla="*/ 2711543 h 4731174"/>
                <a:gd name="connsiteX15-2739" fmla="*/ 2762549 w 3523460"/>
                <a:gd name="connsiteY15-2740" fmla="*/ 2266269 h 4731174"/>
                <a:gd name="connsiteX16-2741" fmla="*/ 3509971 w 3523460"/>
                <a:gd name="connsiteY16-2742" fmla="*/ 2162903 h 4731174"/>
                <a:gd name="connsiteX17-2743" fmla="*/ 2778451 w 3523460"/>
                <a:gd name="connsiteY17-2744" fmla="*/ 2942130 h 4731174"/>
                <a:gd name="connsiteX18-2745" fmla="*/ 2118493 w 3523460"/>
                <a:gd name="connsiteY18-2746" fmla="*/ 4007605 h 4731174"/>
                <a:gd name="connsiteX19-2747" fmla="*/ 2229811 w 3523460"/>
                <a:gd name="connsiteY19-2748" fmla="*/ 4731174 h 4731174"/>
                <a:gd name="connsiteX20-2749" fmla="*/ 830382 w 3523460"/>
                <a:gd name="connsiteY20-2750" fmla="*/ 4731174 h 4731174"/>
                <a:gd name="connsiteX0-2751" fmla="*/ 830382 w 3523460"/>
                <a:gd name="connsiteY0-2752" fmla="*/ 4731174 h 4731174"/>
                <a:gd name="connsiteX1-2753" fmla="*/ 870139 w 3523460"/>
                <a:gd name="connsiteY1-2754" fmla="*/ 4095071 h 4731174"/>
                <a:gd name="connsiteX2-2755" fmla="*/ 432816 w 3523460"/>
                <a:gd name="connsiteY2-2756" fmla="*/ 2274221 h 4731174"/>
                <a:gd name="connsiteX3-2757" fmla="*/ 75008 w 3523460"/>
                <a:gd name="connsiteY3-2758" fmla="*/ 970207 h 4731174"/>
                <a:gd name="connsiteX4-2759" fmla="*/ 750867 w 3523460"/>
                <a:gd name="connsiteY4-2760" fmla="*/ 2107243 h 4731174"/>
                <a:gd name="connsiteX5-2761" fmla="*/ 838333 w 3523460"/>
                <a:gd name="connsiteY5-2762" fmla="*/ 2035682 h 4731174"/>
                <a:gd name="connsiteX6-2763" fmla="*/ 711112 w 3523460"/>
                <a:gd name="connsiteY6-2764" fmla="*/ 214833 h 4731174"/>
                <a:gd name="connsiteX7-2765" fmla="*/ 1235897 w 3523460"/>
                <a:gd name="connsiteY7-2766" fmla="*/ 1868704 h 4731174"/>
                <a:gd name="connsiteX8-2767" fmla="*/ 1339265 w 3523460"/>
                <a:gd name="connsiteY8-2768" fmla="*/ 1828947 h 4731174"/>
                <a:gd name="connsiteX9-2769" fmla="*/ 1458534 w 3523460"/>
                <a:gd name="connsiteY9-2770" fmla="*/ 148 h 4731174"/>
                <a:gd name="connsiteX10-2771" fmla="*/ 1705024 w 3523460"/>
                <a:gd name="connsiteY10-2772" fmla="*/ 1813044 h 4731174"/>
                <a:gd name="connsiteX11-2773" fmla="*/ 1816344 w 3523460"/>
                <a:gd name="connsiteY11-2774" fmla="*/ 1868705 h 4731174"/>
                <a:gd name="connsiteX12-2775" fmla="*/ 2492205 w 3523460"/>
                <a:gd name="connsiteY12-2776" fmla="*/ 334103 h 4731174"/>
                <a:gd name="connsiteX13-2777" fmla="*/ 2221860 w 3523460"/>
                <a:gd name="connsiteY13-2778" fmla="*/ 2011829 h 4731174"/>
                <a:gd name="connsiteX14-2779" fmla="*/ 2325227 w 3523460"/>
                <a:gd name="connsiteY14-2780" fmla="*/ 2711543 h 4731174"/>
                <a:gd name="connsiteX15-2781" fmla="*/ 2762549 w 3523460"/>
                <a:gd name="connsiteY15-2782" fmla="*/ 2266269 h 4731174"/>
                <a:gd name="connsiteX16-2783" fmla="*/ 3509971 w 3523460"/>
                <a:gd name="connsiteY16-2784" fmla="*/ 2162903 h 4731174"/>
                <a:gd name="connsiteX17-2785" fmla="*/ 2778451 w 3523460"/>
                <a:gd name="connsiteY17-2786" fmla="*/ 2942130 h 4731174"/>
                <a:gd name="connsiteX18-2787" fmla="*/ 2118493 w 3523460"/>
                <a:gd name="connsiteY18-2788" fmla="*/ 4007605 h 4731174"/>
                <a:gd name="connsiteX19-2789" fmla="*/ 2229811 w 3523460"/>
                <a:gd name="connsiteY19-2790" fmla="*/ 4731174 h 4731174"/>
                <a:gd name="connsiteX20-2791" fmla="*/ 830382 w 3523460"/>
                <a:gd name="connsiteY20-2792" fmla="*/ 4731174 h 4731174"/>
                <a:gd name="connsiteX0-2793" fmla="*/ 830382 w 3523460"/>
                <a:gd name="connsiteY0-2794" fmla="*/ 4731172 h 4731172"/>
                <a:gd name="connsiteX1-2795" fmla="*/ 870139 w 3523460"/>
                <a:gd name="connsiteY1-2796" fmla="*/ 4095069 h 4731172"/>
                <a:gd name="connsiteX2-2797" fmla="*/ 432816 w 3523460"/>
                <a:gd name="connsiteY2-2798" fmla="*/ 2274219 h 4731172"/>
                <a:gd name="connsiteX3-2799" fmla="*/ 75008 w 3523460"/>
                <a:gd name="connsiteY3-2800" fmla="*/ 970205 h 4731172"/>
                <a:gd name="connsiteX4-2801" fmla="*/ 750867 w 3523460"/>
                <a:gd name="connsiteY4-2802" fmla="*/ 2107241 h 4731172"/>
                <a:gd name="connsiteX5-2803" fmla="*/ 838333 w 3523460"/>
                <a:gd name="connsiteY5-2804" fmla="*/ 2035680 h 4731172"/>
                <a:gd name="connsiteX6-2805" fmla="*/ 711112 w 3523460"/>
                <a:gd name="connsiteY6-2806" fmla="*/ 214831 h 4731172"/>
                <a:gd name="connsiteX7-2807" fmla="*/ 1235897 w 3523460"/>
                <a:gd name="connsiteY7-2808" fmla="*/ 1868702 h 4731172"/>
                <a:gd name="connsiteX8-2809" fmla="*/ 1315411 w 3523460"/>
                <a:gd name="connsiteY8-2810" fmla="*/ 1852799 h 4731172"/>
                <a:gd name="connsiteX9-2811" fmla="*/ 1458534 w 3523460"/>
                <a:gd name="connsiteY9-2812" fmla="*/ 146 h 4731172"/>
                <a:gd name="connsiteX10-2813" fmla="*/ 1705024 w 3523460"/>
                <a:gd name="connsiteY10-2814" fmla="*/ 1813042 h 4731172"/>
                <a:gd name="connsiteX11-2815" fmla="*/ 1816344 w 3523460"/>
                <a:gd name="connsiteY11-2816" fmla="*/ 1868703 h 4731172"/>
                <a:gd name="connsiteX12-2817" fmla="*/ 2492205 w 3523460"/>
                <a:gd name="connsiteY12-2818" fmla="*/ 334101 h 4731172"/>
                <a:gd name="connsiteX13-2819" fmla="*/ 2221860 w 3523460"/>
                <a:gd name="connsiteY13-2820" fmla="*/ 2011827 h 4731172"/>
                <a:gd name="connsiteX14-2821" fmla="*/ 2325227 w 3523460"/>
                <a:gd name="connsiteY14-2822" fmla="*/ 2711541 h 4731172"/>
                <a:gd name="connsiteX15-2823" fmla="*/ 2762549 w 3523460"/>
                <a:gd name="connsiteY15-2824" fmla="*/ 2266267 h 4731172"/>
                <a:gd name="connsiteX16-2825" fmla="*/ 3509971 w 3523460"/>
                <a:gd name="connsiteY16-2826" fmla="*/ 2162901 h 4731172"/>
                <a:gd name="connsiteX17-2827" fmla="*/ 2778451 w 3523460"/>
                <a:gd name="connsiteY17-2828" fmla="*/ 2942128 h 4731172"/>
                <a:gd name="connsiteX18-2829" fmla="*/ 2118493 w 3523460"/>
                <a:gd name="connsiteY18-2830" fmla="*/ 4007603 h 4731172"/>
                <a:gd name="connsiteX19-2831" fmla="*/ 2229811 w 3523460"/>
                <a:gd name="connsiteY19-2832" fmla="*/ 4731172 h 4731172"/>
                <a:gd name="connsiteX20-2833" fmla="*/ 830382 w 3523460"/>
                <a:gd name="connsiteY20-2834" fmla="*/ 4731172 h 4731172"/>
                <a:gd name="connsiteX0-2835" fmla="*/ 830382 w 3523460"/>
                <a:gd name="connsiteY0-2836" fmla="*/ 4731172 h 4731172"/>
                <a:gd name="connsiteX1-2837" fmla="*/ 870139 w 3523460"/>
                <a:gd name="connsiteY1-2838" fmla="*/ 4095069 h 4731172"/>
                <a:gd name="connsiteX2-2839" fmla="*/ 432816 w 3523460"/>
                <a:gd name="connsiteY2-2840" fmla="*/ 2274219 h 4731172"/>
                <a:gd name="connsiteX3-2841" fmla="*/ 75008 w 3523460"/>
                <a:gd name="connsiteY3-2842" fmla="*/ 970205 h 4731172"/>
                <a:gd name="connsiteX4-2843" fmla="*/ 750867 w 3523460"/>
                <a:gd name="connsiteY4-2844" fmla="*/ 2107241 h 4731172"/>
                <a:gd name="connsiteX5-2845" fmla="*/ 838333 w 3523460"/>
                <a:gd name="connsiteY5-2846" fmla="*/ 2035680 h 4731172"/>
                <a:gd name="connsiteX6-2847" fmla="*/ 711112 w 3523460"/>
                <a:gd name="connsiteY6-2848" fmla="*/ 214831 h 4731172"/>
                <a:gd name="connsiteX7-2849" fmla="*/ 1235897 w 3523460"/>
                <a:gd name="connsiteY7-2850" fmla="*/ 1868702 h 4731172"/>
                <a:gd name="connsiteX8-2851" fmla="*/ 1315411 w 3523460"/>
                <a:gd name="connsiteY8-2852" fmla="*/ 1852799 h 4731172"/>
                <a:gd name="connsiteX9-2853" fmla="*/ 1458534 w 3523460"/>
                <a:gd name="connsiteY9-2854" fmla="*/ 146 h 4731172"/>
                <a:gd name="connsiteX10-2855" fmla="*/ 1728878 w 3523460"/>
                <a:gd name="connsiteY10-2856" fmla="*/ 1828945 h 4731172"/>
                <a:gd name="connsiteX11-2857" fmla="*/ 1816344 w 3523460"/>
                <a:gd name="connsiteY11-2858" fmla="*/ 1868703 h 4731172"/>
                <a:gd name="connsiteX12-2859" fmla="*/ 2492205 w 3523460"/>
                <a:gd name="connsiteY12-2860" fmla="*/ 334101 h 4731172"/>
                <a:gd name="connsiteX13-2861" fmla="*/ 2221860 w 3523460"/>
                <a:gd name="connsiteY13-2862" fmla="*/ 2011827 h 4731172"/>
                <a:gd name="connsiteX14-2863" fmla="*/ 2325227 w 3523460"/>
                <a:gd name="connsiteY14-2864" fmla="*/ 2711541 h 4731172"/>
                <a:gd name="connsiteX15-2865" fmla="*/ 2762549 w 3523460"/>
                <a:gd name="connsiteY15-2866" fmla="*/ 2266267 h 4731172"/>
                <a:gd name="connsiteX16-2867" fmla="*/ 3509971 w 3523460"/>
                <a:gd name="connsiteY16-2868" fmla="*/ 2162901 h 4731172"/>
                <a:gd name="connsiteX17-2869" fmla="*/ 2778451 w 3523460"/>
                <a:gd name="connsiteY17-2870" fmla="*/ 2942128 h 4731172"/>
                <a:gd name="connsiteX18-2871" fmla="*/ 2118493 w 3523460"/>
                <a:gd name="connsiteY18-2872" fmla="*/ 4007603 h 4731172"/>
                <a:gd name="connsiteX19-2873" fmla="*/ 2229811 w 3523460"/>
                <a:gd name="connsiteY19-2874" fmla="*/ 4731172 h 4731172"/>
                <a:gd name="connsiteX20-2875" fmla="*/ 830382 w 3523460"/>
                <a:gd name="connsiteY20-2876" fmla="*/ 4731172 h 4731172"/>
                <a:gd name="connsiteX0-2877" fmla="*/ 830382 w 3523460"/>
                <a:gd name="connsiteY0-2878" fmla="*/ 4731172 h 4731172"/>
                <a:gd name="connsiteX1-2879" fmla="*/ 870139 w 3523460"/>
                <a:gd name="connsiteY1-2880" fmla="*/ 4095069 h 4731172"/>
                <a:gd name="connsiteX2-2881" fmla="*/ 432816 w 3523460"/>
                <a:gd name="connsiteY2-2882" fmla="*/ 2274219 h 4731172"/>
                <a:gd name="connsiteX3-2883" fmla="*/ 75008 w 3523460"/>
                <a:gd name="connsiteY3-2884" fmla="*/ 970205 h 4731172"/>
                <a:gd name="connsiteX4-2885" fmla="*/ 750867 w 3523460"/>
                <a:gd name="connsiteY4-2886" fmla="*/ 2107241 h 4731172"/>
                <a:gd name="connsiteX5-2887" fmla="*/ 838333 w 3523460"/>
                <a:gd name="connsiteY5-2888" fmla="*/ 2035680 h 4731172"/>
                <a:gd name="connsiteX6-2889" fmla="*/ 711112 w 3523460"/>
                <a:gd name="connsiteY6-2890" fmla="*/ 214831 h 4731172"/>
                <a:gd name="connsiteX7-2891" fmla="*/ 1235897 w 3523460"/>
                <a:gd name="connsiteY7-2892" fmla="*/ 1868702 h 4731172"/>
                <a:gd name="connsiteX8-2893" fmla="*/ 1315411 w 3523460"/>
                <a:gd name="connsiteY8-2894" fmla="*/ 1852799 h 4731172"/>
                <a:gd name="connsiteX9-2895" fmla="*/ 1458534 w 3523460"/>
                <a:gd name="connsiteY9-2896" fmla="*/ 146 h 4731172"/>
                <a:gd name="connsiteX10-2897" fmla="*/ 1728878 w 3523460"/>
                <a:gd name="connsiteY10-2898" fmla="*/ 1828945 h 4731172"/>
                <a:gd name="connsiteX11-2899" fmla="*/ 1816344 w 3523460"/>
                <a:gd name="connsiteY11-2900" fmla="*/ 1868703 h 4731172"/>
                <a:gd name="connsiteX12-2901" fmla="*/ 2492205 w 3523460"/>
                <a:gd name="connsiteY12-2902" fmla="*/ 334101 h 4731172"/>
                <a:gd name="connsiteX13-2903" fmla="*/ 2221860 w 3523460"/>
                <a:gd name="connsiteY13-2904" fmla="*/ 2011827 h 4731172"/>
                <a:gd name="connsiteX14-2905" fmla="*/ 2325227 w 3523460"/>
                <a:gd name="connsiteY14-2906" fmla="*/ 2711541 h 4731172"/>
                <a:gd name="connsiteX15-2907" fmla="*/ 2762549 w 3523460"/>
                <a:gd name="connsiteY15-2908" fmla="*/ 2266267 h 4731172"/>
                <a:gd name="connsiteX16-2909" fmla="*/ 3509971 w 3523460"/>
                <a:gd name="connsiteY16-2910" fmla="*/ 2162901 h 4731172"/>
                <a:gd name="connsiteX17-2911" fmla="*/ 2778451 w 3523460"/>
                <a:gd name="connsiteY17-2912" fmla="*/ 2942128 h 4731172"/>
                <a:gd name="connsiteX18-2913" fmla="*/ 2118493 w 3523460"/>
                <a:gd name="connsiteY18-2914" fmla="*/ 4007603 h 4731172"/>
                <a:gd name="connsiteX19-2915" fmla="*/ 2229811 w 3523460"/>
                <a:gd name="connsiteY19-2916" fmla="*/ 4731172 h 4731172"/>
                <a:gd name="connsiteX20-2917" fmla="*/ 830382 w 3523460"/>
                <a:gd name="connsiteY20-2918" fmla="*/ 4731172 h 4731172"/>
                <a:gd name="connsiteX0-2919" fmla="*/ 830382 w 3523460"/>
                <a:gd name="connsiteY0-2920" fmla="*/ 4731063 h 4731063"/>
                <a:gd name="connsiteX1-2921" fmla="*/ 870139 w 3523460"/>
                <a:gd name="connsiteY1-2922" fmla="*/ 4094960 h 4731063"/>
                <a:gd name="connsiteX2-2923" fmla="*/ 432816 w 3523460"/>
                <a:gd name="connsiteY2-2924" fmla="*/ 2274110 h 4731063"/>
                <a:gd name="connsiteX3-2925" fmla="*/ 75008 w 3523460"/>
                <a:gd name="connsiteY3-2926" fmla="*/ 970096 h 4731063"/>
                <a:gd name="connsiteX4-2927" fmla="*/ 750867 w 3523460"/>
                <a:gd name="connsiteY4-2928" fmla="*/ 2107132 h 4731063"/>
                <a:gd name="connsiteX5-2929" fmla="*/ 838333 w 3523460"/>
                <a:gd name="connsiteY5-2930" fmla="*/ 2035571 h 4731063"/>
                <a:gd name="connsiteX6-2931" fmla="*/ 711112 w 3523460"/>
                <a:gd name="connsiteY6-2932" fmla="*/ 214722 h 4731063"/>
                <a:gd name="connsiteX7-2933" fmla="*/ 1235897 w 3523460"/>
                <a:gd name="connsiteY7-2934" fmla="*/ 1868593 h 4731063"/>
                <a:gd name="connsiteX8-2935" fmla="*/ 1315411 w 3523460"/>
                <a:gd name="connsiteY8-2936" fmla="*/ 1852690 h 4731063"/>
                <a:gd name="connsiteX9-2937" fmla="*/ 1458534 w 3523460"/>
                <a:gd name="connsiteY9-2938" fmla="*/ 37 h 4731063"/>
                <a:gd name="connsiteX10-2939" fmla="*/ 1728878 w 3523460"/>
                <a:gd name="connsiteY10-2940" fmla="*/ 1828836 h 4731063"/>
                <a:gd name="connsiteX11-2941" fmla="*/ 1816344 w 3523460"/>
                <a:gd name="connsiteY11-2942" fmla="*/ 1868594 h 4731063"/>
                <a:gd name="connsiteX12-2943" fmla="*/ 2492205 w 3523460"/>
                <a:gd name="connsiteY12-2944" fmla="*/ 333992 h 4731063"/>
                <a:gd name="connsiteX13-2945" fmla="*/ 2221860 w 3523460"/>
                <a:gd name="connsiteY13-2946" fmla="*/ 2011718 h 4731063"/>
                <a:gd name="connsiteX14-2947" fmla="*/ 2325227 w 3523460"/>
                <a:gd name="connsiteY14-2948" fmla="*/ 2711432 h 4731063"/>
                <a:gd name="connsiteX15-2949" fmla="*/ 2762549 w 3523460"/>
                <a:gd name="connsiteY15-2950" fmla="*/ 2266158 h 4731063"/>
                <a:gd name="connsiteX16-2951" fmla="*/ 3509971 w 3523460"/>
                <a:gd name="connsiteY16-2952" fmla="*/ 2162792 h 4731063"/>
                <a:gd name="connsiteX17-2953" fmla="*/ 2778451 w 3523460"/>
                <a:gd name="connsiteY17-2954" fmla="*/ 2942019 h 4731063"/>
                <a:gd name="connsiteX18-2955" fmla="*/ 2118493 w 3523460"/>
                <a:gd name="connsiteY18-2956" fmla="*/ 4007494 h 4731063"/>
                <a:gd name="connsiteX19-2957" fmla="*/ 2229811 w 3523460"/>
                <a:gd name="connsiteY19-2958" fmla="*/ 4731063 h 4731063"/>
                <a:gd name="connsiteX20-2959" fmla="*/ 830382 w 3523460"/>
                <a:gd name="connsiteY20-2960" fmla="*/ 4731063 h 4731063"/>
                <a:gd name="connsiteX0-2961" fmla="*/ 830382 w 3523460"/>
                <a:gd name="connsiteY0-2962" fmla="*/ 4731063 h 4731063"/>
                <a:gd name="connsiteX1-2963" fmla="*/ 870139 w 3523460"/>
                <a:gd name="connsiteY1-2964" fmla="*/ 4094960 h 4731063"/>
                <a:gd name="connsiteX2-2965" fmla="*/ 432816 w 3523460"/>
                <a:gd name="connsiteY2-2966" fmla="*/ 2274110 h 4731063"/>
                <a:gd name="connsiteX3-2967" fmla="*/ 75008 w 3523460"/>
                <a:gd name="connsiteY3-2968" fmla="*/ 970096 h 4731063"/>
                <a:gd name="connsiteX4-2969" fmla="*/ 750867 w 3523460"/>
                <a:gd name="connsiteY4-2970" fmla="*/ 2107132 h 4731063"/>
                <a:gd name="connsiteX5-2971" fmla="*/ 838333 w 3523460"/>
                <a:gd name="connsiteY5-2972" fmla="*/ 2035571 h 4731063"/>
                <a:gd name="connsiteX6-2973" fmla="*/ 711112 w 3523460"/>
                <a:gd name="connsiteY6-2974" fmla="*/ 214722 h 4731063"/>
                <a:gd name="connsiteX7-2975" fmla="*/ 1235897 w 3523460"/>
                <a:gd name="connsiteY7-2976" fmla="*/ 1868593 h 4731063"/>
                <a:gd name="connsiteX8-2977" fmla="*/ 1315411 w 3523460"/>
                <a:gd name="connsiteY8-2978" fmla="*/ 1852690 h 4731063"/>
                <a:gd name="connsiteX9-2979" fmla="*/ 1458534 w 3523460"/>
                <a:gd name="connsiteY9-2980" fmla="*/ 37 h 4731063"/>
                <a:gd name="connsiteX10-2981" fmla="*/ 1728878 w 3523460"/>
                <a:gd name="connsiteY10-2982" fmla="*/ 1828836 h 4731063"/>
                <a:gd name="connsiteX11-2983" fmla="*/ 1816344 w 3523460"/>
                <a:gd name="connsiteY11-2984" fmla="*/ 1868594 h 4731063"/>
                <a:gd name="connsiteX12-2985" fmla="*/ 2492205 w 3523460"/>
                <a:gd name="connsiteY12-2986" fmla="*/ 333992 h 4731063"/>
                <a:gd name="connsiteX13-2987" fmla="*/ 2221860 w 3523460"/>
                <a:gd name="connsiteY13-2988" fmla="*/ 2011718 h 4731063"/>
                <a:gd name="connsiteX14-2989" fmla="*/ 2325227 w 3523460"/>
                <a:gd name="connsiteY14-2990" fmla="*/ 2711432 h 4731063"/>
                <a:gd name="connsiteX15-2991" fmla="*/ 2762549 w 3523460"/>
                <a:gd name="connsiteY15-2992" fmla="*/ 2266158 h 4731063"/>
                <a:gd name="connsiteX16-2993" fmla="*/ 3509971 w 3523460"/>
                <a:gd name="connsiteY16-2994" fmla="*/ 2162792 h 4731063"/>
                <a:gd name="connsiteX17-2995" fmla="*/ 2778451 w 3523460"/>
                <a:gd name="connsiteY17-2996" fmla="*/ 2942019 h 4731063"/>
                <a:gd name="connsiteX18-2997" fmla="*/ 2118493 w 3523460"/>
                <a:gd name="connsiteY18-2998" fmla="*/ 4007494 h 4731063"/>
                <a:gd name="connsiteX19-2999" fmla="*/ 2229811 w 3523460"/>
                <a:gd name="connsiteY19-3000" fmla="*/ 4731063 h 4731063"/>
                <a:gd name="connsiteX20-3001" fmla="*/ 830382 w 3523460"/>
                <a:gd name="connsiteY20-3002" fmla="*/ 4731063 h 4731063"/>
                <a:gd name="connsiteX0-3003" fmla="*/ 830382 w 3523460"/>
                <a:gd name="connsiteY0-3004" fmla="*/ 4731063 h 4731063"/>
                <a:gd name="connsiteX1-3005" fmla="*/ 870139 w 3523460"/>
                <a:gd name="connsiteY1-3006" fmla="*/ 4094960 h 4731063"/>
                <a:gd name="connsiteX2-3007" fmla="*/ 432816 w 3523460"/>
                <a:gd name="connsiteY2-3008" fmla="*/ 2274110 h 4731063"/>
                <a:gd name="connsiteX3-3009" fmla="*/ 75008 w 3523460"/>
                <a:gd name="connsiteY3-3010" fmla="*/ 970096 h 4731063"/>
                <a:gd name="connsiteX4-3011" fmla="*/ 750867 w 3523460"/>
                <a:gd name="connsiteY4-3012" fmla="*/ 2107132 h 4731063"/>
                <a:gd name="connsiteX5-3013" fmla="*/ 838333 w 3523460"/>
                <a:gd name="connsiteY5-3014" fmla="*/ 2035571 h 4731063"/>
                <a:gd name="connsiteX6-3015" fmla="*/ 711112 w 3523460"/>
                <a:gd name="connsiteY6-3016" fmla="*/ 214722 h 4731063"/>
                <a:gd name="connsiteX7-3017" fmla="*/ 1235897 w 3523460"/>
                <a:gd name="connsiteY7-3018" fmla="*/ 1868593 h 4731063"/>
                <a:gd name="connsiteX8-3019" fmla="*/ 1315411 w 3523460"/>
                <a:gd name="connsiteY8-3020" fmla="*/ 1852690 h 4731063"/>
                <a:gd name="connsiteX9-3021" fmla="*/ 1458534 w 3523460"/>
                <a:gd name="connsiteY9-3022" fmla="*/ 37 h 4731063"/>
                <a:gd name="connsiteX10-3023" fmla="*/ 1728878 w 3523460"/>
                <a:gd name="connsiteY10-3024" fmla="*/ 1828836 h 4731063"/>
                <a:gd name="connsiteX11-3025" fmla="*/ 1816344 w 3523460"/>
                <a:gd name="connsiteY11-3026" fmla="*/ 1868594 h 4731063"/>
                <a:gd name="connsiteX12-3027" fmla="*/ 2492205 w 3523460"/>
                <a:gd name="connsiteY12-3028" fmla="*/ 333992 h 4731063"/>
                <a:gd name="connsiteX13-3029" fmla="*/ 2221860 w 3523460"/>
                <a:gd name="connsiteY13-3030" fmla="*/ 2011718 h 4731063"/>
                <a:gd name="connsiteX14-3031" fmla="*/ 2325227 w 3523460"/>
                <a:gd name="connsiteY14-3032" fmla="*/ 2711432 h 4731063"/>
                <a:gd name="connsiteX15-3033" fmla="*/ 2762549 w 3523460"/>
                <a:gd name="connsiteY15-3034" fmla="*/ 2266158 h 4731063"/>
                <a:gd name="connsiteX16-3035" fmla="*/ 3509971 w 3523460"/>
                <a:gd name="connsiteY16-3036" fmla="*/ 2162792 h 4731063"/>
                <a:gd name="connsiteX17-3037" fmla="*/ 2778451 w 3523460"/>
                <a:gd name="connsiteY17-3038" fmla="*/ 2942019 h 4731063"/>
                <a:gd name="connsiteX18-3039" fmla="*/ 2118493 w 3523460"/>
                <a:gd name="connsiteY18-3040" fmla="*/ 4007494 h 4731063"/>
                <a:gd name="connsiteX19-3041" fmla="*/ 2229811 w 3523460"/>
                <a:gd name="connsiteY19-3042" fmla="*/ 4731063 h 4731063"/>
                <a:gd name="connsiteX20-3043" fmla="*/ 830382 w 3523460"/>
                <a:gd name="connsiteY20-3044" fmla="*/ 4731063 h 4731063"/>
                <a:gd name="connsiteX0-3045" fmla="*/ 830382 w 3523460"/>
                <a:gd name="connsiteY0-3046" fmla="*/ 4731063 h 4731063"/>
                <a:gd name="connsiteX1-3047" fmla="*/ 870139 w 3523460"/>
                <a:gd name="connsiteY1-3048" fmla="*/ 4094960 h 4731063"/>
                <a:gd name="connsiteX2-3049" fmla="*/ 432816 w 3523460"/>
                <a:gd name="connsiteY2-3050" fmla="*/ 2274110 h 4731063"/>
                <a:gd name="connsiteX3-3051" fmla="*/ 75008 w 3523460"/>
                <a:gd name="connsiteY3-3052" fmla="*/ 970096 h 4731063"/>
                <a:gd name="connsiteX4-3053" fmla="*/ 750867 w 3523460"/>
                <a:gd name="connsiteY4-3054" fmla="*/ 2107132 h 4731063"/>
                <a:gd name="connsiteX5-3055" fmla="*/ 838333 w 3523460"/>
                <a:gd name="connsiteY5-3056" fmla="*/ 2035571 h 4731063"/>
                <a:gd name="connsiteX6-3057" fmla="*/ 711112 w 3523460"/>
                <a:gd name="connsiteY6-3058" fmla="*/ 214722 h 4731063"/>
                <a:gd name="connsiteX7-3059" fmla="*/ 1235897 w 3523460"/>
                <a:gd name="connsiteY7-3060" fmla="*/ 1868593 h 4731063"/>
                <a:gd name="connsiteX8-3061" fmla="*/ 1315411 w 3523460"/>
                <a:gd name="connsiteY8-3062" fmla="*/ 1852690 h 4731063"/>
                <a:gd name="connsiteX9-3063" fmla="*/ 1458534 w 3523460"/>
                <a:gd name="connsiteY9-3064" fmla="*/ 37 h 4731063"/>
                <a:gd name="connsiteX10-3065" fmla="*/ 1728878 w 3523460"/>
                <a:gd name="connsiteY10-3066" fmla="*/ 1828836 h 4731063"/>
                <a:gd name="connsiteX11-3067" fmla="*/ 1816344 w 3523460"/>
                <a:gd name="connsiteY11-3068" fmla="*/ 1868594 h 4731063"/>
                <a:gd name="connsiteX12-3069" fmla="*/ 2492205 w 3523460"/>
                <a:gd name="connsiteY12-3070" fmla="*/ 333992 h 4731063"/>
                <a:gd name="connsiteX13-3071" fmla="*/ 2221860 w 3523460"/>
                <a:gd name="connsiteY13-3072" fmla="*/ 2011718 h 4731063"/>
                <a:gd name="connsiteX14-3073" fmla="*/ 2325227 w 3523460"/>
                <a:gd name="connsiteY14-3074" fmla="*/ 2711432 h 4731063"/>
                <a:gd name="connsiteX15-3075" fmla="*/ 2762549 w 3523460"/>
                <a:gd name="connsiteY15-3076" fmla="*/ 2266158 h 4731063"/>
                <a:gd name="connsiteX16-3077" fmla="*/ 3509971 w 3523460"/>
                <a:gd name="connsiteY16-3078" fmla="*/ 2162792 h 4731063"/>
                <a:gd name="connsiteX17-3079" fmla="*/ 2778451 w 3523460"/>
                <a:gd name="connsiteY17-3080" fmla="*/ 2942019 h 4731063"/>
                <a:gd name="connsiteX18-3081" fmla="*/ 2118493 w 3523460"/>
                <a:gd name="connsiteY18-3082" fmla="*/ 4007494 h 4731063"/>
                <a:gd name="connsiteX19-3083" fmla="*/ 2229811 w 3523460"/>
                <a:gd name="connsiteY19-3084" fmla="*/ 4731063 h 4731063"/>
                <a:gd name="connsiteX20-3085" fmla="*/ 830382 w 3523460"/>
                <a:gd name="connsiteY20-3086" fmla="*/ 4731063 h 4731063"/>
                <a:gd name="connsiteX0-3087" fmla="*/ 727477 w 3523460"/>
                <a:gd name="connsiteY0-3088" fmla="*/ 5951236 h 5951236"/>
                <a:gd name="connsiteX1-3089" fmla="*/ 870139 w 3523460"/>
                <a:gd name="connsiteY1-3090" fmla="*/ 4094960 h 5951236"/>
                <a:gd name="connsiteX2-3091" fmla="*/ 432816 w 3523460"/>
                <a:gd name="connsiteY2-3092" fmla="*/ 2274110 h 5951236"/>
                <a:gd name="connsiteX3-3093" fmla="*/ 75008 w 3523460"/>
                <a:gd name="connsiteY3-3094" fmla="*/ 970096 h 5951236"/>
                <a:gd name="connsiteX4-3095" fmla="*/ 750867 w 3523460"/>
                <a:gd name="connsiteY4-3096" fmla="*/ 2107132 h 5951236"/>
                <a:gd name="connsiteX5-3097" fmla="*/ 838333 w 3523460"/>
                <a:gd name="connsiteY5-3098" fmla="*/ 2035571 h 5951236"/>
                <a:gd name="connsiteX6-3099" fmla="*/ 711112 w 3523460"/>
                <a:gd name="connsiteY6-3100" fmla="*/ 214722 h 5951236"/>
                <a:gd name="connsiteX7-3101" fmla="*/ 1235897 w 3523460"/>
                <a:gd name="connsiteY7-3102" fmla="*/ 1868593 h 5951236"/>
                <a:gd name="connsiteX8-3103" fmla="*/ 1315411 w 3523460"/>
                <a:gd name="connsiteY8-3104" fmla="*/ 1852690 h 5951236"/>
                <a:gd name="connsiteX9-3105" fmla="*/ 1458534 w 3523460"/>
                <a:gd name="connsiteY9-3106" fmla="*/ 37 h 5951236"/>
                <a:gd name="connsiteX10-3107" fmla="*/ 1728878 w 3523460"/>
                <a:gd name="connsiteY10-3108" fmla="*/ 1828836 h 5951236"/>
                <a:gd name="connsiteX11-3109" fmla="*/ 1816344 w 3523460"/>
                <a:gd name="connsiteY11-3110" fmla="*/ 1868594 h 5951236"/>
                <a:gd name="connsiteX12-3111" fmla="*/ 2492205 w 3523460"/>
                <a:gd name="connsiteY12-3112" fmla="*/ 333992 h 5951236"/>
                <a:gd name="connsiteX13-3113" fmla="*/ 2221860 w 3523460"/>
                <a:gd name="connsiteY13-3114" fmla="*/ 2011718 h 5951236"/>
                <a:gd name="connsiteX14-3115" fmla="*/ 2325227 w 3523460"/>
                <a:gd name="connsiteY14-3116" fmla="*/ 2711432 h 5951236"/>
                <a:gd name="connsiteX15-3117" fmla="*/ 2762549 w 3523460"/>
                <a:gd name="connsiteY15-3118" fmla="*/ 2266158 h 5951236"/>
                <a:gd name="connsiteX16-3119" fmla="*/ 3509971 w 3523460"/>
                <a:gd name="connsiteY16-3120" fmla="*/ 2162792 h 5951236"/>
                <a:gd name="connsiteX17-3121" fmla="*/ 2778451 w 3523460"/>
                <a:gd name="connsiteY17-3122" fmla="*/ 2942019 h 5951236"/>
                <a:gd name="connsiteX18-3123" fmla="*/ 2118493 w 3523460"/>
                <a:gd name="connsiteY18-3124" fmla="*/ 4007494 h 5951236"/>
                <a:gd name="connsiteX19-3125" fmla="*/ 2229811 w 3523460"/>
                <a:gd name="connsiteY19-3126" fmla="*/ 4731063 h 5951236"/>
                <a:gd name="connsiteX20-3127" fmla="*/ 727477 w 3523460"/>
                <a:gd name="connsiteY20-3128" fmla="*/ 5951236 h 5951236"/>
                <a:gd name="connsiteX0-3129" fmla="*/ 727477 w 3523460"/>
                <a:gd name="connsiteY0-3130" fmla="*/ 5951236 h 5980637"/>
                <a:gd name="connsiteX1-3131" fmla="*/ 870139 w 3523460"/>
                <a:gd name="connsiteY1-3132" fmla="*/ 4094960 h 5980637"/>
                <a:gd name="connsiteX2-3133" fmla="*/ 432816 w 3523460"/>
                <a:gd name="connsiteY2-3134" fmla="*/ 2274110 h 5980637"/>
                <a:gd name="connsiteX3-3135" fmla="*/ 75008 w 3523460"/>
                <a:gd name="connsiteY3-3136" fmla="*/ 970096 h 5980637"/>
                <a:gd name="connsiteX4-3137" fmla="*/ 750867 w 3523460"/>
                <a:gd name="connsiteY4-3138" fmla="*/ 2107132 h 5980637"/>
                <a:gd name="connsiteX5-3139" fmla="*/ 838333 w 3523460"/>
                <a:gd name="connsiteY5-3140" fmla="*/ 2035571 h 5980637"/>
                <a:gd name="connsiteX6-3141" fmla="*/ 711112 w 3523460"/>
                <a:gd name="connsiteY6-3142" fmla="*/ 214722 h 5980637"/>
                <a:gd name="connsiteX7-3143" fmla="*/ 1235897 w 3523460"/>
                <a:gd name="connsiteY7-3144" fmla="*/ 1868593 h 5980637"/>
                <a:gd name="connsiteX8-3145" fmla="*/ 1315411 w 3523460"/>
                <a:gd name="connsiteY8-3146" fmla="*/ 1852690 h 5980637"/>
                <a:gd name="connsiteX9-3147" fmla="*/ 1458534 w 3523460"/>
                <a:gd name="connsiteY9-3148" fmla="*/ 37 h 5980637"/>
                <a:gd name="connsiteX10-3149" fmla="*/ 1728878 w 3523460"/>
                <a:gd name="connsiteY10-3150" fmla="*/ 1828836 h 5980637"/>
                <a:gd name="connsiteX11-3151" fmla="*/ 1816344 w 3523460"/>
                <a:gd name="connsiteY11-3152" fmla="*/ 1868594 h 5980637"/>
                <a:gd name="connsiteX12-3153" fmla="*/ 2492205 w 3523460"/>
                <a:gd name="connsiteY12-3154" fmla="*/ 333992 h 5980637"/>
                <a:gd name="connsiteX13-3155" fmla="*/ 2221860 w 3523460"/>
                <a:gd name="connsiteY13-3156" fmla="*/ 2011718 h 5980637"/>
                <a:gd name="connsiteX14-3157" fmla="*/ 2325227 w 3523460"/>
                <a:gd name="connsiteY14-3158" fmla="*/ 2711432 h 5980637"/>
                <a:gd name="connsiteX15-3159" fmla="*/ 2762549 w 3523460"/>
                <a:gd name="connsiteY15-3160" fmla="*/ 2266158 h 5980637"/>
                <a:gd name="connsiteX16-3161" fmla="*/ 3509971 w 3523460"/>
                <a:gd name="connsiteY16-3162" fmla="*/ 2162792 h 5980637"/>
                <a:gd name="connsiteX17-3163" fmla="*/ 2778451 w 3523460"/>
                <a:gd name="connsiteY17-3164" fmla="*/ 2942019 h 5980637"/>
                <a:gd name="connsiteX18-3165" fmla="*/ 2118493 w 3523460"/>
                <a:gd name="connsiteY18-3166" fmla="*/ 4007494 h 5980637"/>
                <a:gd name="connsiteX19-3167" fmla="*/ 2303315 w 3523460"/>
                <a:gd name="connsiteY19-3168" fmla="*/ 5980637 h 5980637"/>
                <a:gd name="connsiteX20-3169" fmla="*/ 727477 w 3523460"/>
                <a:gd name="connsiteY20-3170" fmla="*/ 5951236 h 5980637"/>
                <a:gd name="connsiteX0-3171" fmla="*/ 948466 w 3523460"/>
                <a:gd name="connsiteY0-3172" fmla="*/ 4470606 h 5980637"/>
                <a:gd name="connsiteX1-3173" fmla="*/ 870139 w 3523460"/>
                <a:gd name="connsiteY1-3174" fmla="*/ 4094960 h 5980637"/>
                <a:gd name="connsiteX2-3175" fmla="*/ 432816 w 3523460"/>
                <a:gd name="connsiteY2-3176" fmla="*/ 2274110 h 5980637"/>
                <a:gd name="connsiteX3-3177" fmla="*/ 75008 w 3523460"/>
                <a:gd name="connsiteY3-3178" fmla="*/ 970096 h 5980637"/>
                <a:gd name="connsiteX4-3179" fmla="*/ 750867 w 3523460"/>
                <a:gd name="connsiteY4-3180" fmla="*/ 2107132 h 5980637"/>
                <a:gd name="connsiteX5-3181" fmla="*/ 838333 w 3523460"/>
                <a:gd name="connsiteY5-3182" fmla="*/ 2035571 h 5980637"/>
                <a:gd name="connsiteX6-3183" fmla="*/ 711112 w 3523460"/>
                <a:gd name="connsiteY6-3184" fmla="*/ 214722 h 5980637"/>
                <a:gd name="connsiteX7-3185" fmla="*/ 1235897 w 3523460"/>
                <a:gd name="connsiteY7-3186" fmla="*/ 1868593 h 5980637"/>
                <a:gd name="connsiteX8-3187" fmla="*/ 1315411 w 3523460"/>
                <a:gd name="connsiteY8-3188" fmla="*/ 1852690 h 5980637"/>
                <a:gd name="connsiteX9-3189" fmla="*/ 1458534 w 3523460"/>
                <a:gd name="connsiteY9-3190" fmla="*/ 37 h 5980637"/>
                <a:gd name="connsiteX10-3191" fmla="*/ 1728878 w 3523460"/>
                <a:gd name="connsiteY10-3192" fmla="*/ 1828836 h 5980637"/>
                <a:gd name="connsiteX11-3193" fmla="*/ 1816344 w 3523460"/>
                <a:gd name="connsiteY11-3194" fmla="*/ 1868594 h 5980637"/>
                <a:gd name="connsiteX12-3195" fmla="*/ 2492205 w 3523460"/>
                <a:gd name="connsiteY12-3196" fmla="*/ 333992 h 5980637"/>
                <a:gd name="connsiteX13-3197" fmla="*/ 2221860 w 3523460"/>
                <a:gd name="connsiteY13-3198" fmla="*/ 2011718 h 5980637"/>
                <a:gd name="connsiteX14-3199" fmla="*/ 2325227 w 3523460"/>
                <a:gd name="connsiteY14-3200" fmla="*/ 2711432 h 5980637"/>
                <a:gd name="connsiteX15-3201" fmla="*/ 2762549 w 3523460"/>
                <a:gd name="connsiteY15-3202" fmla="*/ 2266158 h 5980637"/>
                <a:gd name="connsiteX16-3203" fmla="*/ 3509971 w 3523460"/>
                <a:gd name="connsiteY16-3204" fmla="*/ 2162792 h 5980637"/>
                <a:gd name="connsiteX17-3205" fmla="*/ 2778451 w 3523460"/>
                <a:gd name="connsiteY17-3206" fmla="*/ 2942019 h 5980637"/>
                <a:gd name="connsiteX18-3207" fmla="*/ 2118493 w 3523460"/>
                <a:gd name="connsiteY18-3208" fmla="*/ 4007494 h 5980637"/>
                <a:gd name="connsiteX19-3209" fmla="*/ 2303315 w 3523460"/>
                <a:gd name="connsiteY19-3210" fmla="*/ 5980637 h 5980637"/>
                <a:gd name="connsiteX20-3211" fmla="*/ 948466 w 3523460"/>
                <a:gd name="connsiteY20-3212" fmla="*/ 4470606 h 5980637"/>
                <a:gd name="connsiteX0-3213" fmla="*/ 948466 w 3523460"/>
                <a:gd name="connsiteY0-3214" fmla="*/ 4470606 h 4522103"/>
                <a:gd name="connsiteX1-3215" fmla="*/ 870139 w 3523460"/>
                <a:gd name="connsiteY1-3216" fmla="*/ 4094960 h 4522103"/>
                <a:gd name="connsiteX2-3217" fmla="*/ 432816 w 3523460"/>
                <a:gd name="connsiteY2-3218" fmla="*/ 2274110 h 4522103"/>
                <a:gd name="connsiteX3-3219" fmla="*/ 75008 w 3523460"/>
                <a:gd name="connsiteY3-3220" fmla="*/ 970096 h 4522103"/>
                <a:gd name="connsiteX4-3221" fmla="*/ 750867 w 3523460"/>
                <a:gd name="connsiteY4-3222" fmla="*/ 2107132 h 4522103"/>
                <a:gd name="connsiteX5-3223" fmla="*/ 838333 w 3523460"/>
                <a:gd name="connsiteY5-3224" fmla="*/ 2035571 h 4522103"/>
                <a:gd name="connsiteX6-3225" fmla="*/ 711112 w 3523460"/>
                <a:gd name="connsiteY6-3226" fmla="*/ 214722 h 4522103"/>
                <a:gd name="connsiteX7-3227" fmla="*/ 1235897 w 3523460"/>
                <a:gd name="connsiteY7-3228" fmla="*/ 1868593 h 4522103"/>
                <a:gd name="connsiteX8-3229" fmla="*/ 1315411 w 3523460"/>
                <a:gd name="connsiteY8-3230" fmla="*/ 1852690 h 4522103"/>
                <a:gd name="connsiteX9-3231" fmla="*/ 1458534 w 3523460"/>
                <a:gd name="connsiteY9-3232" fmla="*/ 37 h 4522103"/>
                <a:gd name="connsiteX10-3233" fmla="*/ 1728878 w 3523460"/>
                <a:gd name="connsiteY10-3234" fmla="*/ 1828836 h 4522103"/>
                <a:gd name="connsiteX11-3235" fmla="*/ 1816344 w 3523460"/>
                <a:gd name="connsiteY11-3236" fmla="*/ 1868594 h 4522103"/>
                <a:gd name="connsiteX12-3237" fmla="*/ 2492205 w 3523460"/>
                <a:gd name="connsiteY12-3238" fmla="*/ 333992 h 4522103"/>
                <a:gd name="connsiteX13-3239" fmla="*/ 2221860 w 3523460"/>
                <a:gd name="connsiteY13-3240" fmla="*/ 2011718 h 4522103"/>
                <a:gd name="connsiteX14-3241" fmla="*/ 2325227 w 3523460"/>
                <a:gd name="connsiteY14-3242" fmla="*/ 2711432 h 4522103"/>
                <a:gd name="connsiteX15-3243" fmla="*/ 2762549 w 3523460"/>
                <a:gd name="connsiteY15-3244" fmla="*/ 2266158 h 4522103"/>
                <a:gd name="connsiteX16-3245" fmla="*/ 3509971 w 3523460"/>
                <a:gd name="connsiteY16-3246" fmla="*/ 2162792 h 4522103"/>
                <a:gd name="connsiteX17-3247" fmla="*/ 2778451 w 3523460"/>
                <a:gd name="connsiteY17-3248" fmla="*/ 2942019 h 4522103"/>
                <a:gd name="connsiteX18-3249" fmla="*/ 2118493 w 3523460"/>
                <a:gd name="connsiteY18-3250" fmla="*/ 4007494 h 4522103"/>
                <a:gd name="connsiteX19-3251" fmla="*/ 2126522 w 3523460"/>
                <a:gd name="connsiteY19-3252" fmla="*/ 4522103 h 4522103"/>
                <a:gd name="connsiteX20-3253" fmla="*/ 948466 w 3523460"/>
                <a:gd name="connsiteY20-3254" fmla="*/ 4470606 h 4522103"/>
                <a:gd name="connsiteX0-3255" fmla="*/ 948466 w 3523460"/>
                <a:gd name="connsiteY0-3256" fmla="*/ 4470606 h 4522103"/>
                <a:gd name="connsiteX1-3257" fmla="*/ 870139 w 3523460"/>
                <a:gd name="connsiteY1-3258" fmla="*/ 4094960 h 4522103"/>
                <a:gd name="connsiteX2-3259" fmla="*/ 432816 w 3523460"/>
                <a:gd name="connsiteY2-3260" fmla="*/ 2274110 h 4522103"/>
                <a:gd name="connsiteX3-3261" fmla="*/ 75008 w 3523460"/>
                <a:gd name="connsiteY3-3262" fmla="*/ 970096 h 4522103"/>
                <a:gd name="connsiteX4-3263" fmla="*/ 750867 w 3523460"/>
                <a:gd name="connsiteY4-3264" fmla="*/ 2107132 h 4522103"/>
                <a:gd name="connsiteX5-3265" fmla="*/ 838333 w 3523460"/>
                <a:gd name="connsiteY5-3266" fmla="*/ 2035571 h 4522103"/>
                <a:gd name="connsiteX6-3267" fmla="*/ 711112 w 3523460"/>
                <a:gd name="connsiteY6-3268" fmla="*/ 214722 h 4522103"/>
                <a:gd name="connsiteX7-3269" fmla="*/ 1235897 w 3523460"/>
                <a:gd name="connsiteY7-3270" fmla="*/ 1868593 h 4522103"/>
                <a:gd name="connsiteX8-3271" fmla="*/ 1315411 w 3523460"/>
                <a:gd name="connsiteY8-3272" fmla="*/ 1852690 h 4522103"/>
                <a:gd name="connsiteX9-3273" fmla="*/ 1458534 w 3523460"/>
                <a:gd name="connsiteY9-3274" fmla="*/ 37 h 4522103"/>
                <a:gd name="connsiteX10-3275" fmla="*/ 1728878 w 3523460"/>
                <a:gd name="connsiteY10-3276" fmla="*/ 1828836 h 4522103"/>
                <a:gd name="connsiteX11-3277" fmla="*/ 1816344 w 3523460"/>
                <a:gd name="connsiteY11-3278" fmla="*/ 1868594 h 4522103"/>
                <a:gd name="connsiteX12-3279" fmla="*/ 2492205 w 3523460"/>
                <a:gd name="connsiteY12-3280" fmla="*/ 333992 h 4522103"/>
                <a:gd name="connsiteX13-3281" fmla="*/ 2221860 w 3523460"/>
                <a:gd name="connsiteY13-3282" fmla="*/ 2011718 h 4522103"/>
                <a:gd name="connsiteX14-3283" fmla="*/ 2325227 w 3523460"/>
                <a:gd name="connsiteY14-3284" fmla="*/ 2711432 h 4522103"/>
                <a:gd name="connsiteX15-3285" fmla="*/ 2762549 w 3523460"/>
                <a:gd name="connsiteY15-3286" fmla="*/ 2266158 h 4522103"/>
                <a:gd name="connsiteX16-3287" fmla="*/ 3509971 w 3523460"/>
                <a:gd name="connsiteY16-3288" fmla="*/ 2162792 h 4522103"/>
                <a:gd name="connsiteX17-3289" fmla="*/ 2778451 w 3523460"/>
                <a:gd name="connsiteY17-3290" fmla="*/ 2942019 h 4522103"/>
                <a:gd name="connsiteX18-3291" fmla="*/ 2118493 w 3523460"/>
                <a:gd name="connsiteY18-3292" fmla="*/ 4007494 h 4522103"/>
                <a:gd name="connsiteX19-3293" fmla="*/ 2126522 w 3523460"/>
                <a:gd name="connsiteY19-3294" fmla="*/ 4522103 h 4522103"/>
                <a:gd name="connsiteX20-3295" fmla="*/ 948466 w 3523460"/>
                <a:gd name="connsiteY20-3296" fmla="*/ 4470606 h 4522103"/>
                <a:gd name="connsiteX0-3297" fmla="*/ 948466 w 3523460"/>
                <a:gd name="connsiteY0-3298" fmla="*/ 4470606 h 4522103"/>
                <a:gd name="connsiteX1-3299" fmla="*/ 870139 w 3523460"/>
                <a:gd name="connsiteY1-3300" fmla="*/ 4094960 h 4522103"/>
                <a:gd name="connsiteX2-3301" fmla="*/ 432816 w 3523460"/>
                <a:gd name="connsiteY2-3302" fmla="*/ 2274110 h 4522103"/>
                <a:gd name="connsiteX3-3303" fmla="*/ 75008 w 3523460"/>
                <a:gd name="connsiteY3-3304" fmla="*/ 970096 h 4522103"/>
                <a:gd name="connsiteX4-3305" fmla="*/ 750867 w 3523460"/>
                <a:gd name="connsiteY4-3306" fmla="*/ 2107132 h 4522103"/>
                <a:gd name="connsiteX5-3307" fmla="*/ 838333 w 3523460"/>
                <a:gd name="connsiteY5-3308" fmla="*/ 2035571 h 4522103"/>
                <a:gd name="connsiteX6-3309" fmla="*/ 711112 w 3523460"/>
                <a:gd name="connsiteY6-3310" fmla="*/ 214722 h 4522103"/>
                <a:gd name="connsiteX7-3311" fmla="*/ 1235897 w 3523460"/>
                <a:gd name="connsiteY7-3312" fmla="*/ 1868593 h 4522103"/>
                <a:gd name="connsiteX8-3313" fmla="*/ 1315411 w 3523460"/>
                <a:gd name="connsiteY8-3314" fmla="*/ 1852690 h 4522103"/>
                <a:gd name="connsiteX9-3315" fmla="*/ 1458534 w 3523460"/>
                <a:gd name="connsiteY9-3316" fmla="*/ 37 h 4522103"/>
                <a:gd name="connsiteX10-3317" fmla="*/ 1728878 w 3523460"/>
                <a:gd name="connsiteY10-3318" fmla="*/ 1828836 h 4522103"/>
                <a:gd name="connsiteX11-3319" fmla="*/ 1816344 w 3523460"/>
                <a:gd name="connsiteY11-3320" fmla="*/ 1868594 h 4522103"/>
                <a:gd name="connsiteX12-3321" fmla="*/ 2492205 w 3523460"/>
                <a:gd name="connsiteY12-3322" fmla="*/ 333992 h 4522103"/>
                <a:gd name="connsiteX13-3323" fmla="*/ 2221860 w 3523460"/>
                <a:gd name="connsiteY13-3324" fmla="*/ 2011718 h 4522103"/>
                <a:gd name="connsiteX14-3325" fmla="*/ 2325227 w 3523460"/>
                <a:gd name="connsiteY14-3326" fmla="*/ 2711432 h 4522103"/>
                <a:gd name="connsiteX15-3327" fmla="*/ 2762549 w 3523460"/>
                <a:gd name="connsiteY15-3328" fmla="*/ 2266158 h 4522103"/>
                <a:gd name="connsiteX16-3329" fmla="*/ 3509971 w 3523460"/>
                <a:gd name="connsiteY16-3330" fmla="*/ 2162792 h 4522103"/>
                <a:gd name="connsiteX17-3331" fmla="*/ 2778451 w 3523460"/>
                <a:gd name="connsiteY17-3332" fmla="*/ 2942019 h 4522103"/>
                <a:gd name="connsiteX18-3333" fmla="*/ 2118493 w 3523460"/>
                <a:gd name="connsiteY18-3334" fmla="*/ 4007494 h 4522103"/>
                <a:gd name="connsiteX19-3335" fmla="*/ 2126522 w 3523460"/>
                <a:gd name="connsiteY19-3336" fmla="*/ 4522103 h 4522103"/>
                <a:gd name="connsiteX20-3337" fmla="*/ 948466 w 3523460"/>
                <a:gd name="connsiteY20-3338" fmla="*/ 4470606 h 4522103"/>
                <a:gd name="connsiteX0-3339" fmla="*/ 923479 w 3523460"/>
                <a:gd name="connsiteY0-3340" fmla="*/ 4487266 h 4522103"/>
                <a:gd name="connsiteX1-3341" fmla="*/ 870139 w 3523460"/>
                <a:gd name="connsiteY1-3342" fmla="*/ 4094960 h 4522103"/>
                <a:gd name="connsiteX2-3343" fmla="*/ 432816 w 3523460"/>
                <a:gd name="connsiteY2-3344" fmla="*/ 2274110 h 4522103"/>
                <a:gd name="connsiteX3-3345" fmla="*/ 75008 w 3523460"/>
                <a:gd name="connsiteY3-3346" fmla="*/ 970096 h 4522103"/>
                <a:gd name="connsiteX4-3347" fmla="*/ 750867 w 3523460"/>
                <a:gd name="connsiteY4-3348" fmla="*/ 2107132 h 4522103"/>
                <a:gd name="connsiteX5-3349" fmla="*/ 838333 w 3523460"/>
                <a:gd name="connsiteY5-3350" fmla="*/ 2035571 h 4522103"/>
                <a:gd name="connsiteX6-3351" fmla="*/ 711112 w 3523460"/>
                <a:gd name="connsiteY6-3352" fmla="*/ 214722 h 4522103"/>
                <a:gd name="connsiteX7-3353" fmla="*/ 1235897 w 3523460"/>
                <a:gd name="connsiteY7-3354" fmla="*/ 1868593 h 4522103"/>
                <a:gd name="connsiteX8-3355" fmla="*/ 1315411 w 3523460"/>
                <a:gd name="connsiteY8-3356" fmla="*/ 1852690 h 4522103"/>
                <a:gd name="connsiteX9-3357" fmla="*/ 1458534 w 3523460"/>
                <a:gd name="connsiteY9-3358" fmla="*/ 37 h 4522103"/>
                <a:gd name="connsiteX10-3359" fmla="*/ 1728878 w 3523460"/>
                <a:gd name="connsiteY10-3360" fmla="*/ 1828836 h 4522103"/>
                <a:gd name="connsiteX11-3361" fmla="*/ 1816344 w 3523460"/>
                <a:gd name="connsiteY11-3362" fmla="*/ 1868594 h 4522103"/>
                <a:gd name="connsiteX12-3363" fmla="*/ 2492205 w 3523460"/>
                <a:gd name="connsiteY12-3364" fmla="*/ 333992 h 4522103"/>
                <a:gd name="connsiteX13-3365" fmla="*/ 2221860 w 3523460"/>
                <a:gd name="connsiteY13-3366" fmla="*/ 2011718 h 4522103"/>
                <a:gd name="connsiteX14-3367" fmla="*/ 2325227 w 3523460"/>
                <a:gd name="connsiteY14-3368" fmla="*/ 2711432 h 4522103"/>
                <a:gd name="connsiteX15-3369" fmla="*/ 2762549 w 3523460"/>
                <a:gd name="connsiteY15-3370" fmla="*/ 2266158 h 4522103"/>
                <a:gd name="connsiteX16-3371" fmla="*/ 3509971 w 3523460"/>
                <a:gd name="connsiteY16-3372" fmla="*/ 2162792 h 4522103"/>
                <a:gd name="connsiteX17-3373" fmla="*/ 2778451 w 3523460"/>
                <a:gd name="connsiteY17-3374" fmla="*/ 2942019 h 4522103"/>
                <a:gd name="connsiteX18-3375" fmla="*/ 2118493 w 3523460"/>
                <a:gd name="connsiteY18-3376" fmla="*/ 4007494 h 4522103"/>
                <a:gd name="connsiteX19-3377" fmla="*/ 2126522 w 3523460"/>
                <a:gd name="connsiteY19-3378" fmla="*/ 4522103 h 4522103"/>
                <a:gd name="connsiteX20-3379" fmla="*/ 923479 w 3523460"/>
                <a:gd name="connsiteY20-3380" fmla="*/ 4487266 h 4522103"/>
                <a:gd name="connsiteX0-3381" fmla="*/ 923479 w 3523460"/>
                <a:gd name="connsiteY0-3382" fmla="*/ 4487266 h 4505443"/>
                <a:gd name="connsiteX1-3383" fmla="*/ 870139 w 3523460"/>
                <a:gd name="connsiteY1-3384" fmla="*/ 4094960 h 4505443"/>
                <a:gd name="connsiteX2-3385" fmla="*/ 432816 w 3523460"/>
                <a:gd name="connsiteY2-3386" fmla="*/ 2274110 h 4505443"/>
                <a:gd name="connsiteX3-3387" fmla="*/ 75008 w 3523460"/>
                <a:gd name="connsiteY3-3388" fmla="*/ 970096 h 4505443"/>
                <a:gd name="connsiteX4-3389" fmla="*/ 750867 w 3523460"/>
                <a:gd name="connsiteY4-3390" fmla="*/ 2107132 h 4505443"/>
                <a:gd name="connsiteX5-3391" fmla="*/ 838333 w 3523460"/>
                <a:gd name="connsiteY5-3392" fmla="*/ 2035571 h 4505443"/>
                <a:gd name="connsiteX6-3393" fmla="*/ 711112 w 3523460"/>
                <a:gd name="connsiteY6-3394" fmla="*/ 214722 h 4505443"/>
                <a:gd name="connsiteX7-3395" fmla="*/ 1235897 w 3523460"/>
                <a:gd name="connsiteY7-3396" fmla="*/ 1868593 h 4505443"/>
                <a:gd name="connsiteX8-3397" fmla="*/ 1315411 w 3523460"/>
                <a:gd name="connsiteY8-3398" fmla="*/ 1852690 h 4505443"/>
                <a:gd name="connsiteX9-3399" fmla="*/ 1458534 w 3523460"/>
                <a:gd name="connsiteY9-3400" fmla="*/ 37 h 4505443"/>
                <a:gd name="connsiteX10-3401" fmla="*/ 1728878 w 3523460"/>
                <a:gd name="connsiteY10-3402" fmla="*/ 1828836 h 4505443"/>
                <a:gd name="connsiteX11-3403" fmla="*/ 1816344 w 3523460"/>
                <a:gd name="connsiteY11-3404" fmla="*/ 1868594 h 4505443"/>
                <a:gd name="connsiteX12-3405" fmla="*/ 2492205 w 3523460"/>
                <a:gd name="connsiteY12-3406" fmla="*/ 333992 h 4505443"/>
                <a:gd name="connsiteX13-3407" fmla="*/ 2221860 w 3523460"/>
                <a:gd name="connsiteY13-3408" fmla="*/ 2011718 h 4505443"/>
                <a:gd name="connsiteX14-3409" fmla="*/ 2325227 w 3523460"/>
                <a:gd name="connsiteY14-3410" fmla="*/ 2711432 h 4505443"/>
                <a:gd name="connsiteX15-3411" fmla="*/ 2762549 w 3523460"/>
                <a:gd name="connsiteY15-3412" fmla="*/ 2266158 h 4505443"/>
                <a:gd name="connsiteX16-3413" fmla="*/ 3509971 w 3523460"/>
                <a:gd name="connsiteY16-3414" fmla="*/ 2162792 h 4505443"/>
                <a:gd name="connsiteX17-3415" fmla="*/ 2778451 w 3523460"/>
                <a:gd name="connsiteY17-3416" fmla="*/ 2942019 h 4505443"/>
                <a:gd name="connsiteX18-3417" fmla="*/ 2118493 w 3523460"/>
                <a:gd name="connsiteY18-3418" fmla="*/ 4007494 h 4505443"/>
                <a:gd name="connsiteX19-3419" fmla="*/ 2118191 w 3523460"/>
                <a:gd name="connsiteY19-3420" fmla="*/ 4505443 h 4505443"/>
                <a:gd name="connsiteX20-3421" fmla="*/ 923479 w 3523460"/>
                <a:gd name="connsiteY20-3422" fmla="*/ 4487266 h 4505443"/>
                <a:gd name="connsiteX0-3423" fmla="*/ 931808 w 3523460"/>
                <a:gd name="connsiteY0-3424" fmla="*/ 4487266 h 4505443"/>
                <a:gd name="connsiteX1-3425" fmla="*/ 870139 w 3523460"/>
                <a:gd name="connsiteY1-3426" fmla="*/ 4094960 h 4505443"/>
                <a:gd name="connsiteX2-3427" fmla="*/ 432816 w 3523460"/>
                <a:gd name="connsiteY2-3428" fmla="*/ 2274110 h 4505443"/>
                <a:gd name="connsiteX3-3429" fmla="*/ 75008 w 3523460"/>
                <a:gd name="connsiteY3-3430" fmla="*/ 970096 h 4505443"/>
                <a:gd name="connsiteX4-3431" fmla="*/ 750867 w 3523460"/>
                <a:gd name="connsiteY4-3432" fmla="*/ 2107132 h 4505443"/>
                <a:gd name="connsiteX5-3433" fmla="*/ 838333 w 3523460"/>
                <a:gd name="connsiteY5-3434" fmla="*/ 2035571 h 4505443"/>
                <a:gd name="connsiteX6-3435" fmla="*/ 711112 w 3523460"/>
                <a:gd name="connsiteY6-3436" fmla="*/ 214722 h 4505443"/>
                <a:gd name="connsiteX7-3437" fmla="*/ 1235897 w 3523460"/>
                <a:gd name="connsiteY7-3438" fmla="*/ 1868593 h 4505443"/>
                <a:gd name="connsiteX8-3439" fmla="*/ 1315411 w 3523460"/>
                <a:gd name="connsiteY8-3440" fmla="*/ 1852690 h 4505443"/>
                <a:gd name="connsiteX9-3441" fmla="*/ 1458534 w 3523460"/>
                <a:gd name="connsiteY9-3442" fmla="*/ 37 h 4505443"/>
                <a:gd name="connsiteX10-3443" fmla="*/ 1728878 w 3523460"/>
                <a:gd name="connsiteY10-3444" fmla="*/ 1828836 h 4505443"/>
                <a:gd name="connsiteX11-3445" fmla="*/ 1816344 w 3523460"/>
                <a:gd name="connsiteY11-3446" fmla="*/ 1868594 h 4505443"/>
                <a:gd name="connsiteX12-3447" fmla="*/ 2492205 w 3523460"/>
                <a:gd name="connsiteY12-3448" fmla="*/ 333992 h 4505443"/>
                <a:gd name="connsiteX13-3449" fmla="*/ 2221860 w 3523460"/>
                <a:gd name="connsiteY13-3450" fmla="*/ 2011718 h 4505443"/>
                <a:gd name="connsiteX14-3451" fmla="*/ 2325227 w 3523460"/>
                <a:gd name="connsiteY14-3452" fmla="*/ 2711432 h 4505443"/>
                <a:gd name="connsiteX15-3453" fmla="*/ 2762549 w 3523460"/>
                <a:gd name="connsiteY15-3454" fmla="*/ 2266158 h 4505443"/>
                <a:gd name="connsiteX16-3455" fmla="*/ 3509971 w 3523460"/>
                <a:gd name="connsiteY16-3456" fmla="*/ 2162792 h 4505443"/>
                <a:gd name="connsiteX17-3457" fmla="*/ 2778451 w 3523460"/>
                <a:gd name="connsiteY17-3458" fmla="*/ 2942019 h 4505443"/>
                <a:gd name="connsiteX18-3459" fmla="*/ 2118493 w 3523460"/>
                <a:gd name="connsiteY18-3460" fmla="*/ 4007494 h 4505443"/>
                <a:gd name="connsiteX19-3461" fmla="*/ 2118191 w 3523460"/>
                <a:gd name="connsiteY19-3462" fmla="*/ 4505443 h 4505443"/>
                <a:gd name="connsiteX20-3463" fmla="*/ 931808 w 3523460"/>
                <a:gd name="connsiteY20-3464" fmla="*/ 4487266 h 4505443"/>
                <a:gd name="connsiteX0-3465" fmla="*/ 931808 w 3523460"/>
                <a:gd name="connsiteY0-3466" fmla="*/ 4487266 h 4505443"/>
                <a:gd name="connsiteX1-3467" fmla="*/ 870139 w 3523460"/>
                <a:gd name="connsiteY1-3468" fmla="*/ 4094960 h 4505443"/>
                <a:gd name="connsiteX2-3469" fmla="*/ 432816 w 3523460"/>
                <a:gd name="connsiteY2-3470" fmla="*/ 2274110 h 4505443"/>
                <a:gd name="connsiteX3-3471" fmla="*/ 75008 w 3523460"/>
                <a:gd name="connsiteY3-3472" fmla="*/ 970096 h 4505443"/>
                <a:gd name="connsiteX4-3473" fmla="*/ 750867 w 3523460"/>
                <a:gd name="connsiteY4-3474" fmla="*/ 2107132 h 4505443"/>
                <a:gd name="connsiteX5-3475" fmla="*/ 838333 w 3523460"/>
                <a:gd name="connsiteY5-3476" fmla="*/ 2035571 h 4505443"/>
                <a:gd name="connsiteX6-3477" fmla="*/ 711112 w 3523460"/>
                <a:gd name="connsiteY6-3478" fmla="*/ 214722 h 4505443"/>
                <a:gd name="connsiteX7-3479" fmla="*/ 1235897 w 3523460"/>
                <a:gd name="connsiteY7-3480" fmla="*/ 1868593 h 4505443"/>
                <a:gd name="connsiteX8-3481" fmla="*/ 1315411 w 3523460"/>
                <a:gd name="connsiteY8-3482" fmla="*/ 1852690 h 4505443"/>
                <a:gd name="connsiteX9-3483" fmla="*/ 1458534 w 3523460"/>
                <a:gd name="connsiteY9-3484" fmla="*/ 37 h 4505443"/>
                <a:gd name="connsiteX10-3485" fmla="*/ 1728878 w 3523460"/>
                <a:gd name="connsiteY10-3486" fmla="*/ 1828836 h 4505443"/>
                <a:gd name="connsiteX11-3487" fmla="*/ 1816344 w 3523460"/>
                <a:gd name="connsiteY11-3488" fmla="*/ 1868594 h 4505443"/>
                <a:gd name="connsiteX12-3489" fmla="*/ 2492205 w 3523460"/>
                <a:gd name="connsiteY12-3490" fmla="*/ 333992 h 4505443"/>
                <a:gd name="connsiteX13-3491" fmla="*/ 2221860 w 3523460"/>
                <a:gd name="connsiteY13-3492" fmla="*/ 2011718 h 4505443"/>
                <a:gd name="connsiteX14-3493" fmla="*/ 2325227 w 3523460"/>
                <a:gd name="connsiteY14-3494" fmla="*/ 2711432 h 4505443"/>
                <a:gd name="connsiteX15-3495" fmla="*/ 2762549 w 3523460"/>
                <a:gd name="connsiteY15-3496" fmla="*/ 2266158 h 4505443"/>
                <a:gd name="connsiteX16-3497" fmla="*/ 3509971 w 3523460"/>
                <a:gd name="connsiteY16-3498" fmla="*/ 2162792 h 4505443"/>
                <a:gd name="connsiteX17-3499" fmla="*/ 2778451 w 3523460"/>
                <a:gd name="connsiteY17-3500" fmla="*/ 2942019 h 4505443"/>
                <a:gd name="connsiteX18-3501" fmla="*/ 2118493 w 3523460"/>
                <a:gd name="connsiteY18-3502" fmla="*/ 4007494 h 4505443"/>
                <a:gd name="connsiteX19-3503" fmla="*/ 2118191 w 3523460"/>
                <a:gd name="connsiteY19-3504" fmla="*/ 4505443 h 4505443"/>
                <a:gd name="connsiteX20-3505" fmla="*/ 931808 w 3523460"/>
                <a:gd name="connsiteY20-3506" fmla="*/ 4487266 h 4505443"/>
                <a:gd name="connsiteX0-3507" fmla="*/ 931808 w 3523460"/>
                <a:gd name="connsiteY0-3508" fmla="*/ 4487266 h 4505443"/>
                <a:gd name="connsiteX1-3509" fmla="*/ 870139 w 3523460"/>
                <a:gd name="connsiteY1-3510" fmla="*/ 4094960 h 4505443"/>
                <a:gd name="connsiteX2-3511" fmla="*/ 432816 w 3523460"/>
                <a:gd name="connsiteY2-3512" fmla="*/ 2274110 h 4505443"/>
                <a:gd name="connsiteX3-3513" fmla="*/ 75008 w 3523460"/>
                <a:gd name="connsiteY3-3514" fmla="*/ 970096 h 4505443"/>
                <a:gd name="connsiteX4-3515" fmla="*/ 750867 w 3523460"/>
                <a:gd name="connsiteY4-3516" fmla="*/ 2107132 h 4505443"/>
                <a:gd name="connsiteX5-3517" fmla="*/ 838333 w 3523460"/>
                <a:gd name="connsiteY5-3518" fmla="*/ 2035571 h 4505443"/>
                <a:gd name="connsiteX6-3519" fmla="*/ 711112 w 3523460"/>
                <a:gd name="connsiteY6-3520" fmla="*/ 214722 h 4505443"/>
                <a:gd name="connsiteX7-3521" fmla="*/ 1235897 w 3523460"/>
                <a:gd name="connsiteY7-3522" fmla="*/ 1868593 h 4505443"/>
                <a:gd name="connsiteX8-3523" fmla="*/ 1315411 w 3523460"/>
                <a:gd name="connsiteY8-3524" fmla="*/ 1852690 h 4505443"/>
                <a:gd name="connsiteX9-3525" fmla="*/ 1458534 w 3523460"/>
                <a:gd name="connsiteY9-3526" fmla="*/ 37 h 4505443"/>
                <a:gd name="connsiteX10-3527" fmla="*/ 1728878 w 3523460"/>
                <a:gd name="connsiteY10-3528" fmla="*/ 1828836 h 4505443"/>
                <a:gd name="connsiteX11-3529" fmla="*/ 1816344 w 3523460"/>
                <a:gd name="connsiteY11-3530" fmla="*/ 1868594 h 4505443"/>
                <a:gd name="connsiteX12-3531" fmla="*/ 2492205 w 3523460"/>
                <a:gd name="connsiteY12-3532" fmla="*/ 333992 h 4505443"/>
                <a:gd name="connsiteX13-3533" fmla="*/ 2221860 w 3523460"/>
                <a:gd name="connsiteY13-3534" fmla="*/ 2011718 h 4505443"/>
                <a:gd name="connsiteX14-3535" fmla="*/ 2325227 w 3523460"/>
                <a:gd name="connsiteY14-3536" fmla="*/ 2711432 h 4505443"/>
                <a:gd name="connsiteX15-3537" fmla="*/ 2762549 w 3523460"/>
                <a:gd name="connsiteY15-3538" fmla="*/ 2266158 h 4505443"/>
                <a:gd name="connsiteX16-3539" fmla="*/ 3509971 w 3523460"/>
                <a:gd name="connsiteY16-3540" fmla="*/ 2162792 h 4505443"/>
                <a:gd name="connsiteX17-3541" fmla="*/ 2778451 w 3523460"/>
                <a:gd name="connsiteY17-3542" fmla="*/ 2942019 h 4505443"/>
                <a:gd name="connsiteX18-3543" fmla="*/ 2118493 w 3523460"/>
                <a:gd name="connsiteY18-3544" fmla="*/ 4007494 h 4505443"/>
                <a:gd name="connsiteX19-3545" fmla="*/ 2118191 w 3523460"/>
                <a:gd name="connsiteY19-3546" fmla="*/ 4505443 h 4505443"/>
                <a:gd name="connsiteX20-3547" fmla="*/ 931808 w 3523460"/>
                <a:gd name="connsiteY20-3548" fmla="*/ 4487266 h 4505443"/>
                <a:gd name="connsiteX0-3549" fmla="*/ 931808 w 3523460"/>
                <a:gd name="connsiteY0-3550" fmla="*/ 4487266 h 4505443"/>
                <a:gd name="connsiteX1-3551" fmla="*/ 870139 w 3523460"/>
                <a:gd name="connsiteY1-3552" fmla="*/ 4094960 h 4505443"/>
                <a:gd name="connsiteX2-3553" fmla="*/ 432816 w 3523460"/>
                <a:gd name="connsiteY2-3554" fmla="*/ 2274110 h 4505443"/>
                <a:gd name="connsiteX3-3555" fmla="*/ 75008 w 3523460"/>
                <a:gd name="connsiteY3-3556" fmla="*/ 970096 h 4505443"/>
                <a:gd name="connsiteX4-3557" fmla="*/ 750867 w 3523460"/>
                <a:gd name="connsiteY4-3558" fmla="*/ 2107132 h 4505443"/>
                <a:gd name="connsiteX5-3559" fmla="*/ 838333 w 3523460"/>
                <a:gd name="connsiteY5-3560" fmla="*/ 2035571 h 4505443"/>
                <a:gd name="connsiteX6-3561" fmla="*/ 711112 w 3523460"/>
                <a:gd name="connsiteY6-3562" fmla="*/ 214722 h 4505443"/>
                <a:gd name="connsiteX7-3563" fmla="*/ 1235897 w 3523460"/>
                <a:gd name="connsiteY7-3564" fmla="*/ 1868593 h 4505443"/>
                <a:gd name="connsiteX8-3565" fmla="*/ 1315411 w 3523460"/>
                <a:gd name="connsiteY8-3566" fmla="*/ 1852690 h 4505443"/>
                <a:gd name="connsiteX9-3567" fmla="*/ 1458534 w 3523460"/>
                <a:gd name="connsiteY9-3568" fmla="*/ 37 h 4505443"/>
                <a:gd name="connsiteX10-3569" fmla="*/ 1728878 w 3523460"/>
                <a:gd name="connsiteY10-3570" fmla="*/ 1828836 h 4505443"/>
                <a:gd name="connsiteX11-3571" fmla="*/ 1816344 w 3523460"/>
                <a:gd name="connsiteY11-3572" fmla="*/ 1868594 h 4505443"/>
                <a:gd name="connsiteX12-3573" fmla="*/ 2492205 w 3523460"/>
                <a:gd name="connsiteY12-3574" fmla="*/ 333992 h 4505443"/>
                <a:gd name="connsiteX13-3575" fmla="*/ 2221860 w 3523460"/>
                <a:gd name="connsiteY13-3576" fmla="*/ 2011718 h 4505443"/>
                <a:gd name="connsiteX14-3577" fmla="*/ 2325227 w 3523460"/>
                <a:gd name="connsiteY14-3578" fmla="*/ 2711432 h 4505443"/>
                <a:gd name="connsiteX15-3579" fmla="*/ 2762549 w 3523460"/>
                <a:gd name="connsiteY15-3580" fmla="*/ 2266158 h 4505443"/>
                <a:gd name="connsiteX16-3581" fmla="*/ 3509971 w 3523460"/>
                <a:gd name="connsiteY16-3582" fmla="*/ 2162792 h 4505443"/>
                <a:gd name="connsiteX17-3583" fmla="*/ 2778451 w 3523460"/>
                <a:gd name="connsiteY17-3584" fmla="*/ 2942019 h 4505443"/>
                <a:gd name="connsiteX18-3585" fmla="*/ 2118493 w 3523460"/>
                <a:gd name="connsiteY18-3586" fmla="*/ 4007494 h 4505443"/>
                <a:gd name="connsiteX19-3587" fmla="*/ 2118191 w 3523460"/>
                <a:gd name="connsiteY19-3588" fmla="*/ 4505443 h 4505443"/>
                <a:gd name="connsiteX20-3589" fmla="*/ 931808 w 3523460"/>
                <a:gd name="connsiteY20-3590" fmla="*/ 4487266 h 4505443"/>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 ang="0">
                  <a:pos x="connsiteX9-19" y="connsiteY9-20"/>
                </a:cxn>
                <a:cxn ang="0">
                  <a:pos x="connsiteX10-21" y="connsiteY10-22"/>
                </a:cxn>
                <a:cxn ang="0">
                  <a:pos x="connsiteX11-23" y="connsiteY11-24"/>
                </a:cxn>
                <a:cxn ang="0">
                  <a:pos x="connsiteX12-25" y="connsiteY12-26"/>
                </a:cxn>
                <a:cxn ang="0">
                  <a:pos x="connsiteX13-27" y="connsiteY13-28"/>
                </a:cxn>
                <a:cxn ang="0">
                  <a:pos x="connsiteX14-29" y="connsiteY14-30"/>
                </a:cxn>
                <a:cxn ang="0">
                  <a:pos x="connsiteX15-31" y="connsiteY15-32"/>
                </a:cxn>
                <a:cxn ang="0">
                  <a:pos x="connsiteX16-33" y="connsiteY16-34"/>
                </a:cxn>
                <a:cxn ang="0">
                  <a:pos x="connsiteX17-35" y="connsiteY17-36"/>
                </a:cxn>
                <a:cxn ang="0">
                  <a:pos x="connsiteX18-1333" y="connsiteY18-1334"/>
                </a:cxn>
                <a:cxn ang="0">
                  <a:pos x="connsiteX19-1639" y="connsiteY19-1640"/>
                </a:cxn>
                <a:cxn ang="0">
                  <a:pos x="connsiteX20-2161" y="connsiteY20-2162"/>
                </a:cxn>
              </a:cxnLst>
              <a:rect l="l" t="t" r="r" b="b"/>
              <a:pathLst>
                <a:path w="3523460" h="4505443">
                  <a:moveTo>
                    <a:pt x="931808" y="4487266"/>
                  </a:moveTo>
                  <a:cubicBezTo>
                    <a:pt x="914969" y="4366857"/>
                    <a:pt x="952895" y="4293750"/>
                    <a:pt x="870139" y="4094960"/>
                  </a:cubicBezTo>
                  <a:cubicBezTo>
                    <a:pt x="560039" y="3546320"/>
                    <a:pt x="456669" y="2926117"/>
                    <a:pt x="432816" y="2274110"/>
                  </a:cubicBezTo>
                  <a:cubicBezTo>
                    <a:pt x="313547" y="1839439"/>
                    <a:pt x="-187386" y="1134423"/>
                    <a:pt x="75008" y="970096"/>
                  </a:cubicBezTo>
                  <a:cubicBezTo>
                    <a:pt x="248612" y="927688"/>
                    <a:pt x="623646" y="1934854"/>
                    <a:pt x="750867" y="2107132"/>
                  </a:cubicBezTo>
                  <a:cubicBezTo>
                    <a:pt x="790624" y="2183994"/>
                    <a:pt x="862187" y="2105807"/>
                    <a:pt x="838333" y="2035571"/>
                  </a:cubicBezTo>
                  <a:cubicBezTo>
                    <a:pt x="716413" y="1433922"/>
                    <a:pt x="427516" y="251827"/>
                    <a:pt x="711112" y="214722"/>
                  </a:cubicBezTo>
                  <a:cubicBezTo>
                    <a:pt x="909896" y="184242"/>
                    <a:pt x="1157709" y="1578371"/>
                    <a:pt x="1235897" y="1868593"/>
                  </a:cubicBezTo>
                  <a:cubicBezTo>
                    <a:pt x="1242524" y="1928227"/>
                    <a:pt x="1311436" y="2047497"/>
                    <a:pt x="1315411" y="1852690"/>
                  </a:cubicBezTo>
                  <a:cubicBezTo>
                    <a:pt x="1312761" y="1280197"/>
                    <a:pt x="1159035" y="-7915"/>
                    <a:pt x="1458534" y="37"/>
                  </a:cubicBezTo>
                  <a:cubicBezTo>
                    <a:pt x="1693099" y="-7916"/>
                    <a:pt x="1707674" y="1541264"/>
                    <a:pt x="1728878" y="1828836"/>
                  </a:cubicBezTo>
                  <a:cubicBezTo>
                    <a:pt x="1734180" y="1917625"/>
                    <a:pt x="1764661" y="1916301"/>
                    <a:pt x="1816344" y="1868594"/>
                  </a:cubicBezTo>
                  <a:cubicBezTo>
                    <a:pt x="2054883" y="1372963"/>
                    <a:pt x="2198007" y="241226"/>
                    <a:pt x="2492205" y="333992"/>
                  </a:cubicBezTo>
                  <a:cubicBezTo>
                    <a:pt x="2781103" y="421456"/>
                    <a:pt x="2314625" y="1471029"/>
                    <a:pt x="2221860" y="2011718"/>
                  </a:cubicBezTo>
                  <a:lnTo>
                    <a:pt x="2325227" y="2711432"/>
                  </a:lnTo>
                  <a:cubicBezTo>
                    <a:pt x="2439196" y="2563007"/>
                    <a:pt x="2584970" y="2406632"/>
                    <a:pt x="2762549" y="2266158"/>
                  </a:cubicBezTo>
                  <a:cubicBezTo>
                    <a:pt x="3043495" y="1897748"/>
                    <a:pt x="3618639" y="2022319"/>
                    <a:pt x="3509971" y="2162792"/>
                  </a:cubicBezTo>
                  <a:cubicBezTo>
                    <a:pt x="3266131" y="2446388"/>
                    <a:pt x="2982534" y="2594812"/>
                    <a:pt x="2778451" y="2942019"/>
                  </a:cubicBezTo>
                  <a:cubicBezTo>
                    <a:pt x="2558465" y="3336933"/>
                    <a:pt x="2370285" y="3707995"/>
                    <a:pt x="2118493" y="4007494"/>
                  </a:cubicBezTo>
                  <a:cubicBezTo>
                    <a:pt x="2106001" y="4229757"/>
                    <a:pt x="2081085" y="4264253"/>
                    <a:pt x="2118191" y="4505443"/>
                  </a:cubicBezTo>
                  <a:cubicBezTo>
                    <a:pt x="1725506" y="4488277"/>
                    <a:pt x="1324493" y="4504432"/>
                    <a:pt x="931808" y="4487266"/>
                  </a:cubicBezTo>
                  <a:close/>
                </a:path>
              </a:pathLst>
            </a:custGeom>
            <a:solidFill>
              <a:schemeClr val="accent3">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43" name="Freeform 9"/>
            <p:cNvSpPr/>
            <p:nvPr/>
          </p:nvSpPr>
          <p:spPr>
            <a:xfrm flipH="1">
              <a:off x="1016436" y="5118688"/>
              <a:ext cx="1578802" cy="1483571"/>
            </a:xfrm>
            <a:custGeom>
              <a:avLst/>
              <a:gdLst/>
              <a:ahLst/>
              <a:cxnLst/>
              <a:rect l="l" t="t" r="r" b="b"/>
              <a:pathLst>
                <a:path w="1224747" h="1150872">
                  <a:moveTo>
                    <a:pt x="506983" y="13"/>
                  </a:moveTo>
                  <a:cubicBezTo>
                    <a:pt x="402878" y="-2751"/>
                    <a:pt x="456313" y="444994"/>
                    <a:pt x="457234" y="643991"/>
                  </a:cubicBezTo>
                  <a:cubicBezTo>
                    <a:pt x="455852" y="711705"/>
                    <a:pt x="431899" y="670247"/>
                    <a:pt x="429595" y="649519"/>
                  </a:cubicBezTo>
                  <a:cubicBezTo>
                    <a:pt x="402417" y="548638"/>
                    <a:pt x="316278" y="64042"/>
                    <a:pt x="247181" y="74637"/>
                  </a:cubicBezTo>
                  <a:cubicBezTo>
                    <a:pt x="148604" y="87535"/>
                    <a:pt x="249024" y="498428"/>
                    <a:pt x="291403" y="707560"/>
                  </a:cubicBezTo>
                  <a:cubicBezTo>
                    <a:pt x="299694" y="731974"/>
                    <a:pt x="274819" y="759151"/>
                    <a:pt x="261000" y="732434"/>
                  </a:cubicBezTo>
                  <a:cubicBezTo>
                    <a:pt x="216778" y="672551"/>
                    <a:pt x="86417" y="322462"/>
                    <a:pt x="26073" y="337203"/>
                  </a:cubicBezTo>
                  <a:cubicBezTo>
                    <a:pt x="-65135" y="394323"/>
                    <a:pt x="108988" y="639385"/>
                    <a:pt x="150446" y="790475"/>
                  </a:cubicBezTo>
                  <a:cubicBezTo>
                    <a:pt x="154996" y="914832"/>
                    <a:pt x="167867" y="1035860"/>
                    <a:pt x="198006" y="1150872"/>
                  </a:cubicBezTo>
                  <a:lnTo>
                    <a:pt x="894045" y="1150872"/>
                  </a:lnTo>
                  <a:lnTo>
                    <a:pt x="965784" y="1022639"/>
                  </a:lnTo>
                  <a:cubicBezTo>
                    <a:pt x="1036722" y="901951"/>
                    <a:pt x="1135300" y="850359"/>
                    <a:pt x="1220058" y="751781"/>
                  </a:cubicBezTo>
                  <a:cubicBezTo>
                    <a:pt x="1257831" y="702953"/>
                    <a:pt x="1057912" y="659653"/>
                    <a:pt x="960256" y="787711"/>
                  </a:cubicBezTo>
                  <a:cubicBezTo>
                    <a:pt x="898530" y="836540"/>
                    <a:pt x="847859" y="890895"/>
                    <a:pt x="808244" y="942487"/>
                  </a:cubicBezTo>
                  <a:lnTo>
                    <a:pt x="772314" y="699269"/>
                  </a:lnTo>
                  <a:cubicBezTo>
                    <a:pt x="804559" y="511326"/>
                    <a:pt x="966705" y="146497"/>
                    <a:pt x="866285" y="116095"/>
                  </a:cubicBezTo>
                  <a:cubicBezTo>
                    <a:pt x="764023" y="83850"/>
                    <a:pt x="714273" y="477239"/>
                    <a:pt x="631357" y="649519"/>
                  </a:cubicBezTo>
                  <a:cubicBezTo>
                    <a:pt x="613392" y="666102"/>
                    <a:pt x="602797" y="666562"/>
                    <a:pt x="600954" y="635699"/>
                  </a:cubicBezTo>
                  <a:cubicBezTo>
                    <a:pt x="593584" y="535740"/>
                    <a:pt x="588518" y="-2752"/>
                    <a:pt x="506983" y="13"/>
                  </a:cubicBez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grpSp>
      <p:grpSp>
        <p:nvGrpSpPr>
          <p:cNvPr id="44" name="그룹 18"/>
          <p:cNvGrpSpPr/>
          <p:nvPr/>
        </p:nvGrpSpPr>
        <p:grpSpPr>
          <a:xfrm>
            <a:off x="2572031" y="3908671"/>
            <a:ext cx="3710346" cy="2672527"/>
            <a:chOff x="1016436" y="3876641"/>
            <a:chExt cx="3796962" cy="2734917"/>
          </a:xfrm>
        </p:grpSpPr>
        <p:sp>
          <p:nvSpPr>
            <p:cNvPr id="45" name="Freeform 5"/>
            <p:cNvSpPr/>
            <p:nvPr/>
          </p:nvSpPr>
          <p:spPr>
            <a:xfrm>
              <a:off x="3234596" y="3876641"/>
              <a:ext cx="1578802" cy="2734917"/>
            </a:xfrm>
            <a:custGeom>
              <a:avLst/>
              <a:gdLst>
                <a:gd name="connsiteX0" fmla="*/ 811033 w 3490622"/>
                <a:gd name="connsiteY0" fmla="*/ 4778734 h 4778734"/>
                <a:gd name="connsiteX1" fmla="*/ 803081 w 3490622"/>
                <a:gd name="connsiteY1" fmla="*/ 4341412 h 4778734"/>
                <a:gd name="connsiteX2" fmla="*/ 437321 w 3490622"/>
                <a:gd name="connsiteY2" fmla="*/ 2313830 h 4778734"/>
                <a:gd name="connsiteX3" fmla="*/ 0 w 3490622"/>
                <a:gd name="connsiteY3" fmla="*/ 938254 h 4778734"/>
                <a:gd name="connsiteX4" fmla="*/ 747422 w 3490622"/>
                <a:gd name="connsiteY4" fmla="*/ 2019631 h 4778734"/>
                <a:gd name="connsiteX5" fmla="*/ 667909 w 3490622"/>
                <a:gd name="connsiteY5" fmla="*/ 182880 h 4778734"/>
                <a:gd name="connsiteX6" fmla="*/ 1264257 w 3490622"/>
                <a:gd name="connsiteY6" fmla="*/ 1804946 h 4778734"/>
                <a:gd name="connsiteX7" fmla="*/ 1407380 w 3490622"/>
                <a:gd name="connsiteY7" fmla="*/ 0 h 4778734"/>
                <a:gd name="connsiteX8" fmla="*/ 1757238 w 3490622"/>
                <a:gd name="connsiteY8" fmla="*/ 1868557 h 4778734"/>
                <a:gd name="connsiteX9" fmla="*/ 2456953 w 3490622"/>
                <a:gd name="connsiteY9" fmla="*/ 333955 h 4778734"/>
                <a:gd name="connsiteX10" fmla="*/ 2194560 w 3490622"/>
                <a:gd name="connsiteY10" fmla="*/ 2003729 h 4778734"/>
                <a:gd name="connsiteX11" fmla="*/ 2305878 w 3490622"/>
                <a:gd name="connsiteY11" fmla="*/ 2759103 h 4778734"/>
                <a:gd name="connsiteX12" fmla="*/ 2623930 w 3490622"/>
                <a:gd name="connsiteY12" fmla="*/ 2361537 h 4778734"/>
                <a:gd name="connsiteX13" fmla="*/ 3490622 w 3490622"/>
                <a:gd name="connsiteY13" fmla="*/ 2210463 h 4778734"/>
                <a:gd name="connsiteX14" fmla="*/ 2759102 w 3490622"/>
                <a:gd name="connsiteY14" fmla="*/ 2989690 h 4778734"/>
                <a:gd name="connsiteX15" fmla="*/ 2051436 w 3490622"/>
                <a:gd name="connsiteY15" fmla="*/ 4007457 h 4778734"/>
                <a:gd name="connsiteX16" fmla="*/ 2210462 w 3490622"/>
                <a:gd name="connsiteY16" fmla="*/ 4778734 h 4778734"/>
                <a:gd name="connsiteX17" fmla="*/ 811033 w 3490622"/>
                <a:gd name="connsiteY17" fmla="*/ 4778734 h 4778734"/>
                <a:gd name="connsiteX0-1" fmla="*/ 755374 w 3434963"/>
                <a:gd name="connsiteY0-2" fmla="*/ 4778734 h 4778734"/>
                <a:gd name="connsiteX1-3" fmla="*/ 747422 w 3434963"/>
                <a:gd name="connsiteY1-4" fmla="*/ 4341412 h 4778734"/>
                <a:gd name="connsiteX2-5" fmla="*/ 381662 w 3434963"/>
                <a:gd name="connsiteY2-6" fmla="*/ 2313830 h 4778734"/>
                <a:gd name="connsiteX3-7" fmla="*/ 0 w 3434963"/>
                <a:gd name="connsiteY3-8" fmla="*/ 1017767 h 4778734"/>
                <a:gd name="connsiteX4-9" fmla="*/ 691763 w 3434963"/>
                <a:gd name="connsiteY4-10" fmla="*/ 2019631 h 4778734"/>
                <a:gd name="connsiteX5-11" fmla="*/ 612250 w 3434963"/>
                <a:gd name="connsiteY5-12" fmla="*/ 182880 h 4778734"/>
                <a:gd name="connsiteX6-13" fmla="*/ 1208598 w 3434963"/>
                <a:gd name="connsiteY6-14" fmla="*/ 1804946 h 4778734"/>
                <a:gd name="connsiteX7-15" fmla="*/ 1351721 w 3434963"/>
                <a:gd name="connsiteY7-16" fmla="*/ 0 h 4778734"/>
                <a:gd name="connsiteX8-17" fmla="*/ 1701579 w 3434963"/>
                <a:gd name="connsiteY8-18" fmla="*/ 1868557 h 4778734"/>
                <a:gd name="connsiteX9-19" fmla="*/ 2401294 w 3434963"/>
                <a:gd name="connsiteY9-20" fmla="*/ 333955 h 4778734"/>
                <a:gd name="connsiteX10-21" fmla="*/ 2138901 w 3434963"/>
                <a:gd name="connsiteY10-22" fmla="*/ 2003729 h 4778734"/>
                <a:gd name="connsiteX11-23" fmla="*/ 2250219 w 3434963"/>
                <a:gd name="connsiteY11-24" fmla="*/ 2759103 h 4778734"/>
                <a:gd name="connsiteX12-25" fmla="*/ 2568271 w 3434963"/>
                <a:gd name="connsiteY12-26" fmla="*/ 2361537 h 4778734"/>
                <a:gd name="connsiteX13-27" fmla="*/ 3434963 w 3434963"/>
                <a:gd name="connsiteY13-28" fmla="*/ 2210463 h 4778734"/>
                <a:gd name="connsiteX14-29" fmla="*/ 2703443 w 3434963"/>
                <a:gd name="connsiteY14-30" fmla="*/ 2989690 h 4778734"/>
                <a:gd name="connsiteX15-31" fmla="*/ 1995777 w 3434963"/>
                <a:gd name="connsiteY15-32" fmla="*/ 4007457 h 4778734"/>
                <a:gd name="connsiteX16-33" fmla="*/ 2154803 w 3434963"/>
                <a:gd name="connsiteY16-34" fmla="*/ 4778734 h 4778734"/>
                <a:gd name="connsiteX17-35" fmla="*/ 755374 w 3434963"/>
                <a:gd name="connsiteY17-36" fmla="*/ 4778734 h 4778734"/>
                <a:gd name="connsiteX0-37" fmla="*/ 755374 w 3434963"/>
                <a:gd name="connsiteY0-38" fmla="*/ 4778734 h 4778734"/>
                <a:gd name="connsiteX1-39" fmla="*/ 787179 w 3434963"/>
                <a:gd name="connsiteY1-40" fmla="*/ 4269851 h 4778734"/>
                <a:gd name="connsiteX2-41" fmla="*/ 381662 w 3434963"/>
                <a:gd name="connsiteY2-42" fmla="*/ 2313830 h 4778734"/>
                <a:gd name="connsiteX3-43" fmla="*/ 0 w 3434963"/>
                <a:gd name="connsiteY3-44" fmla="*/ 1017767 h 4778734"/>
                <a:gd name="connsiteX4-45" fmla="*/ 691763 w 3434963"/>
                <a:gd name="connsiteY4-46" fmla="*/ 2019631 h 4778734"/>
                <a:gd name="connsiteX5-47" fmla="*/ 612250 w 3434963"/>
                <a:gd name="connsiteY5-48" fmla="*/ 182880 h 4778734"/>
                <a:gd name="connsiteX6-49" fmla="*/ 1208598 w 3434963"/>
                <a:gd name="connsiteY6-50" fmla="*/ 1804946 h 4778734"/>
                <a:gd name="connsiteX7-51" fmla="*/ 1351721 w 3434963"/>
                <a:gd name="connsiteY7-52" fmla="*/ 0 h 4778734"/>
                <a:gd name="connsiteX8-53" fmla="*/ 1701579 w 3434963"/>
                <a:gd name="connsiteY8-54" fmla="*/ 1868557 h 4778734"/>
                <a:gd name="connsiteX9-55" fmla="*/ 2401294 w 3434963"/>
                <a:gd name="connsiteY9-56" fmla="*/ 333955 h 4778734"/>
                <a:gd name="connsiteX10-57" fmla="*/ 2138901 w 3434963"/>
                <a:gd name="connsiteY10-58" fmla="*/ 2003729 h 4778734"/>
                <a:gd name="connsiteX11-59" fmla="*/ 2250219 w 3434963"/>
                <a:gd name="connsiteY11-60" fmla="*/ 2759103 h 4778734"/>
                <a:gd name="connsiteX12-61" fmla="*/ 2568271 w 3434963"/>
                <a:gd name="connsiteY12-62" fmla="*/ 2361537 h 4778734"/>
                <a:gd name="connsiteX13-63" fmla="*/ 3434963 w 3434963"/>
                <a:gd name="connsiteY13-64" fmla="*/ 2210463 h 4778734"/>
                <a:gd name="connsiteX14-65" fmla="*/ 2703443 w 3434963"/>
                <a:gd name="connsiteY14-66" fmla="*/ 2989690 h 4778734"/>
                <a:gd name="connsiteX15-67" fmla="*/ 1995777 w 3434963"/>
                <a:gd name="connsiteY15-68" fmla="*/ 4007457 h 4778734"/>
                <a:gd name="connsiteX16-69" fmla="*/ 2154803 w 3434963"/>
                <a:gd name="connsiteY16-70" fmla="*/ 4778734 h 4778734"/>
                <a:gd name="connsiteX17-71" fmla="*/ 755374 w 3434963"/>
                <a:gd name="connsiteY17-72" fmla="*/ 4778734 h 4778734"/>
                <a:gd name="connsiteX0-73" fmla="*/ 755374 w 3434963"/>
                <a:gd name="connsiteY0-74" fmla="*/ 4778734 h 4778734"/>
                <a:gd name="connsiteX1-75" fmla="*/ 787179 w 3434963"/>
                <a:gd name="connsiteY1-76" fmla="*/ 4269851 h 4778734"/>
                <a:gd name="connsiteX2-77" fmla="*/ 381662 w 3434963"/>
                <a:gd name="connsiteY2-78" fmla="*/ 2313830 h 4778734"/>
                <a:gd name="connsiteX3-79" fmla="*/ 0 w 3434963"/>
                <a:gd name="connsiteY3-80" fmla="*/ 1017767 h 4778734"/>
                <a:gd name="connsiteX4-81" fmla="*/ 691763 w 3434963"/>
                <a:gd name="connsiteY4-82" fmla="*/ 2019631 h 4778734"/>
                <a:gd name="connsiteX5-83" fmla="*/ 612250 w 3434963"/>
                <a:gd name="connsiteY5-84" fmla="*/ 182880 h 4778734"/>
                <a:gd name="connsiteX6-85" fmla="*/ 1208598 w 3434963"/>
                <a:gd name="connsiteY6-86" fmla="*/ 1804946 h 4778734"/>
                <a:gd name="connsiteX7-87" fmla="*/ 1351721 w 3434963"/>
                <a:gd name="connsiteY7-88" fmla="*/ 0 h 4778734"/>
                <a:gd name="connsiteX8-89" fmla="*/ 1701579 w 3434963"/>
                <a:gd name="connsiteY8-90" fmla="*/ 1868557 h 4778734"/>
                <a:gd name="connsiteX9-91" fmla="*/ 2401294 w 3434963"/>
                <a:gd name="connsiteY9-92" fmla="*/ 333955 h 4778734"/>
                <a:gd name="connsiteX10-93" fmla="*/ 2138901 w 3434963"/>
                <a:gd name="connsiteY10-94" fmla="*/ 2003729 h 4778734"/>
                <a:gd name="connsiteX11-95" fmla="*/ 2250219 w 3434963"/>
                <a:gd name="connsiteY11-96" fmla="*/ 2759103 h 4778734"/>
                <a:gd name="connsiteX12-97" fmla="*/ 2568271 w 3434963"/>
                <a:gd name="connsiteY12-98" fmla="*/ 2361537 h 4778734"/>
                <a:gd name="connsiteX13-99" fmla="*/ 3434963 w 3434963"/>
                <a:gd name="connsiteY13-100" fmla="*/ 2210463 h 4778734"/>
                <a:gd name="connsiteX14-101" fmla="*/ 2703443 w 3434963"/>
                <a:gd name="connsiteY14-102" fmla="*/ 2989690 h 4778734"/>
                <a:gd name="connsiteX15-103" fmla="*/ 1995777 w 3434963"/>
                <a:gd name="connsiteY15-104" fmla="*/ 4007457 h 4778734"/>
                <a:gd name="connsiteX16-105" fmla="*/ 2154803 w 3434963"/>
                <a:gd name="connsiteY16-106" fmla="*/ 4778734 h 4778734"/>
                <a:gd name="connsiteX17-107" fmla="*/ 755374 w 3434963"/>
                <a:gd name="connsiteY17-108" fmla="*/ 4778734 h 4778734"/>
                <a:gd name="connsiteX0-109" fmla="*/ 755374 w 3434963"/>
                <a:gd name="connsiteY0-110" fmla="*/ 4778734 h 4778734"/>
                <a:gd name="connsiteX1-111" fmla="*/ 787179 w 3434963"/>
                <a:gd name="connsiteY1-112" fmla="*/ 4269851 h 4778734"/>
                <a:gd name="connsiteX2-113" fmla="*/ 381662 w 3434963"/>
                <a:gd name="connsiteY2-114" fmla="*/ 2313830 h 4778734"/>
                <a:gd name="connsiteX3-115" fmla="*/ 0 w 3434963"/>
                <a:gd name="connsiteY3-116" fmla="*/ 1017767 h 4778734"/>
                <a:gd name="connsiteX4-117" fmla="*/ 691763 w 3434963"/>
                <a:gd name="connsiteY4-118" fmla="*/ 2019631 h 4778734"/>
                <a:gd name="connsiteX5-119" fmla="*/ 612250 w 3434963"/>
                <a:gd name="connsiteY5-120" fmla="*/ 182880 h 4778734"/>
                <a:gd name="connsiteX6-121" fmla="*/ 1208598 w 3434963"/>
                <a:gd name="connsiteY6-122" fmla="*/ 1804946 h 4778734"/>
                <a:gd name="connsiteX7-123" fmla="*/ 1351721 w 3434963"/>
                <a:gd name="connsiteY7-124" fmla="*/ 0 h 4778734"/>
                <a:gd name="connsiteX8-125" fmla="*/ 1701579 w 3434963"/>
                <a:gd name="connsiteY8-126" fmla="*/ 1868557 h 4778734"/>
                <a:gd name="connsiteX9-127" fmla="*/ 2401294 w 3434963"/>
                <a:gd name="connsiteY9-128" fmla="*/ 333955 h 4778734"/>
                <a:gd name="connsiteX10-129" fmla="*/ 2138901 w 3434963"/>
                <a:gd name="connsiteY10-130" fmla="*/ 2003729 h 4778734"/>
                <a:gd name="connsiteX11-131" fmla="*/ 2250219 w 3434963"/>
                <a:gd name="connsiteY11-132" fmla="*/ 2759103 h 4778734"/>
                <a:gd name="connsiteX12-133" fmla="*/ 2568271 w 3434963"/>
                <a:gd name="connsiteY12-134" fmla="*/ 2361537 h 4778734"/>
                <a:gd name="connsiteX13-135" fmla="*/ 3434963 w 3434963"/>
                <a:gd name="connsiteY13-136" fmla="*/ 2210463 h 4778734"/>
                <a:gd name="connsiteX14-137" fmla="*/ 2703443 w 3434963"/>
                <a:gd name="connsiteY14-138" fmla="*/ 2989690 h 4778734"/>
                <a:gd name="connsiteX15-139" fmla="*/ 1995777 w 3434963"/>
                <a:gd name="connsiteY15-140" fmla="*/ 4007457 h 4778734"/>
                <a:gd name="connsiteX16-141" fmla="*/ 2154803 w 3434963"/>
                <a:gd name="connsiteY16-142" fmla="*/ 4778734 h 4778734"/>
                <a:gd name="connsiteX17-143" fmla="*/ 755374 w 3434963"/>
                <a:gd name="connsiteY17-144" fmla="*/ 4778734 h 4778734"/>
                <a:gd name="connsiteX0-145" fmla="*/ 755374 w 3434963"/>
                <a:gd name="connsiteY0-146" fmla="*/ 4778734 h 4778734"/>
                <a:gd name="connsiteX1-147" fmla="*/ 795131 w 3434963"/>
                <a:gd name="connsiteY1-148" fmla="*/ 4142631 h 4778734"/>
                <a:gd name="connsiteX2-149" fmla="*/ 381662 w 3434963"/>
                <a:gd name="connsiteY2-150" fmla="*/ 2313830 h 4778734"/>
                <a:gd name="connsiteX3-151" fmla="*/ 0 w 3434963"/>
                <a:gd name="connsiteY3-152" fmla="*/ 1017767 h 4778734"/>
                <a:gd name="connsiteX4-153" fmla="*/ 691763 w 3434963"/>
                <a:gd name="connsiteY4-154" fmla="*/ 2019631 h 4778734"/>
                <a:gd name="connsiteX5-155" fmla="*/ 612250 w 3434963"/>
                <a:gd name="connsiteY5-156" fmla="*/ 182880 h 4778734"/>
                <a:gd name="connsiteX6-157" fmla="*/ 1208598 w 3434963"/>
                <a:gd name="connsiteY6-158" fmla="*/ 1804946 h 4778734"/>
                <a:gd name="connsiteX7-159" fmla="*/ 1351721 w 3434963"/>
                <a:gd name="connsiteY7-160" fmla="*/ 0 h 4778734"/>
                <a:gd name="connsiteX8-161" fmla="*/ 1701579 w 3434963"/>
                <a:gd name="connsiteY8-162" fmla="*/ 1868557 h 4778734"/>
                <a:gd name="connsiteX9-163" fmla="*/ 2401294 w 3434963"/>
                <a:gd name="connsiteY9-164" fmla="*/ 333955 h 4778734"/>
                <a:gd name="connsiteX10-165" fmla="*/ 2138901 w 3434963"/>
                <a:gd name="connsiteY10-166" fmla="*/ 2003729 h 4778734"/>
                <a:gd name="connsiteX11-167" fmla="*/ 2250219 w 3434963"/>
                <a:gd name="connsiteY11-168" fmla="*/ 2759103 h 4778734"/>
                <a:gd name="connsiteX12-169" fmla="*/ 2568271 w 3434963"/>
                <a:gd name="connsiteY12-170" fmla="*/ 2361537 h 4778734"/>
                <a:gd name="connsiteX13-171" fmla="*/ 3434963 w 3434963"/>
                <a:gd name="connsiteY13-172" fmla="*/ 2210463 h 4778734"/>
                <a:gd name="connsiteX14-173" fmla="*/ 2703443 w 3434963"/>
                <a:gd name="connsiteY14-174" fmla="*/ 2989690 h 4778734"/>
                <a:gd name="connsiteX15-175" fmla="*/ 1995777 w 3434963"/>
                <a:gd name="connsiteY15-176" fmla="*/ 4007457 h 4778734"/>
                <a:gd name="connsiteX16-177" fmla="*/ 2154803 w 3434963"/>
                <a:gd name="connsiteY16-178" fmla="*/ 4778734 h 4778734"/>
                <a:gd name="connsiteX17-179" fmla="*/ 755374 w 3434963"/>
                <a:gd name="connsiteY17-180" fmla="*/ 4778734 h 4778734"/>
                <a:gd name="connsiteX0-181" fmla="*/ 755374 w 3434963"/>
                <a:gd name="connsiteY0-182" fmla="*/ 4778734 h 4778734"/>
                <a:gd name="connsiteX1-183" fmla="*/ 795131 w 3434963"/>
                <a:gd name="connsiteY1-184" fmla="*/ 4142631 h 4778734"/>
                <a:gd name="connsiteX2-185" fmla="*/ 381662 w 3434963"/>
                <a:gd name="connsiteY2-186" fmla="*/ 2313830 h 4778734"/>
                <a:gd name="connsiteX3-187" fmla="*/ 0 w 3434963"/>
                <a:gd name="connsiteY3-188" fmla="*/ 1017767 h 4778734"/>
                <a:gd name="connsiteX4-189" fmla="*/ 691763 w 3434963"/>
                <a:gd name="connsiteY4-190" fmla="*/ 2019631 h 4778734"/>
                <a:gd name="connsiteX5-191" fmla="*/ 612250 w 3434963"/>
                <a:gd name="connsiteY5-192" fmla="*/ 182880 h 4778734"/>
                <a:gd name="connsiteX6-193" fmla="*/ 1208598 w 3434963"/>
                <a:gd name="connsiteY6-194" fmla="*/ 1804946 h 4778734"/>
                <a:gd name="connsiteX7-195" fmla="*/ 1351721 w 3434963"/>
                <a:gd name="connsiteY7-196" fmla="*/ 0 h 4778734"/>
                <a:gd name="connsiteX8-197" fmla="*/ 1701579 w 3434963"/>
                <a:gd name="connsiteY8-198" fmla="*/ 1868557 h 4778734"/>
                <a:gd name="connsiteX9-199" fmla="*/ 2401294 w 3434963"/>
                <a:gd name="connsiteY9-200" fmla="*/ 333955 h 4778734"/>
                <a:gd name="connsiteX10-201" fmla="*/ 2138901 w 3434963"/>
                <a:gd name="connsiteY10-202" fmla="*/ 2003729 h 4778734"/>
                <a:gd name="connsiteX11-203" fmla="*/ 2250219 w 3434963"/>
                <a:gd name="connsiteY11-204" fmla="*/ 2759103 h 4778734"/>
                <a:gd name="connsiteX12-205" fmla="*/ 2568271 w 3434963"/>
                <a:gd name="connsiteY12-206" fmla="*/ 2361537 h 4778734"/>
                <a:gd name="connsiteX13-207" fmla="*/ 3434963 w 3434963"/>
                <a:gd name="connsiteY13-208" fmla="*/ 2210463 h 4778734"/>
                <a:gd name="connsiteX14-209" fmla="*/ 2703443 w 3434963"/>
                <a:gd name="connsiteY14-210" fmla="*/ 2989690 h 4778734"/>
                <a:gd name="connsiteX15-211" fmla="*/ 1995777 w 3434963"/>
                <a:gd name="connsiteY15-212" fmla="*/ 4007457 h 4778734"/>
                <a:gd name="connsiteX16-213" fmla="*/ 2154803 w 3434963"/>
                <a:gd name="connsiteY16-214" fmla="*/ 4778734 h 4778734"/>
                <a:gd name="connsiteX17-215" fmla="*/ 755374 w 3434963"/>
                <a:gd name="connsiteY17-216" fmla="*/ 4778734 h 4778734"/>
                <a:gd name="connsiteX0-217" fmla="*/ 755374 w 3434963"/>
                <a:gd name="connsiteY0-218" fmla="*/ 4778734 h 4778734"/>
                <a:gd name="connsiteX1-219" fmla="*/ 795131 w 3434963"/>
                <a:gd name="connsiteY1-220" fmla="*/ 4142631 h 4778734"/>
                <a:gd name="connsiteX2-221" fmla="*/ 381662 w 3434963"/>
                <a:gd name="connsiteY2-222" fmla="*/ 2313830 h 4778734"/>
                <a:gd name="connsiteX3-223" fmla="*/ 0 w 3434963"/>
                <a:gd name="connsiteY3-224" fmla="*/ 1017767 h 4778734"/>
                <a:gd name="connsiteX4-225" fmla="*/ 691763 w 3434963"/>
                <a:gd name="connsiteY4-226" fmla="*/ 2019631 h 4778734"/>
                <a:gd name="connsiteX5-227" fmla="*/ 612250 w 3434963"/>
                <a:gd name="connsiteY5-228" fmla="*/ 182880 h 4778734"/>
                <a:gd name="connsiteX6-229" fmla="*/ 1208598 w 3434963"/>
                <a:gd name="connsiteY6-230" fmla="*/ 1804946 h 4778734"/>
                <a:gd name="connsiteX7-231" fmla="*/ 1351721 w 3434963"/>
                <a:gd name="connsiteY7-232" fmla="*/ 0 h 4778734"/>
                <a:gd name="connsiteX8-233" fmla="*/ 1701579 w 3434963"/>
                <a:gd name="connsiteY8-234" fmla="*/ 1868557 h 4778734"/>
                <a:gd name="connsiteX9-235" fmla="*/ 2401294 w 3434963"/>
                <a:gd name="connsiteY9-236" fmla="*/ 333955 h 4778734"/>
                <a:gd name="connsiteX10-237" fmla="*/ 2138901 w 3434963"/>
                <a:gd name="connsiteY10-238" fmla="*/ 2003729 h 4778734"/>
                <a:gd name="connsiteX11-239" fmla="*/ 2250219 w 3434963"/>
                <a:gd name="connsiteY11-240" fmla="*/ 2759103 h 4778734"/>
                <a:gd name="connsiteX12-241" fmla="*/ 2568271 w 3434963"/>
                <a:gd name="connsiteY12-242" fmla="*/ 2361537 h 4778734"/>
                <a:gd name="connsiteX13-243" fmla="*/ 3434963 w 3434963"/>
                <a:gd name="connsiteY13-244" fmla="*/ 2210463 h 4778734"/>
                <a:gd name="connsiteX14-245" fmla="*/ 2703443 w 3434963"/>
                <a:gd name="connsiteY14-246" fmla="*/ 2989690 h 4778734"/>
                <a:gd name="connsiteX15-247" fmla="*/ 1995777 w 3434963"/>
                <a:gd name="connsiteY15-248" fmla="*/ 4007457 h 4778734"/>
                <a:gd name="connsiteX16-249" fmla="*/ 2154803 w 3434963"/>
                <a:gd name="connsiteY16-250" fmla="*/ 4778734 h 4778734"/>
                <a:gd name="connsiteX17-251" fmla="*/ 755374 w 3434963"/>
                <a:gd name="connsiteY17-252" fmla="*/ 4778734 h 4778734"/>
                <a:gd name="connsiteX0-253" fmla="*/ 755374 w 3434963"/>
                <a:gd name="connsiteY0-254" fmla="*/ 4778734 h 4778734"/>
                <a:gd name="connsiteX1-255" fmla="*/ 795131 w 3434963"/>
                <a:gd name="connsiteY1-256" fmla="*/ 4142631 h 4778734"/>
                <a:gd name="connsiteX2-257" fmla="*/ 381662 w 3434963"/>
                <a:gd name="connsiteY2-258" fmla="*/ 2313830 h 4778734"/>
                <a:gd name="connsiteX3-259" fmla="*/ 0 w 3434963"/>
                <a:gd name="connsiteY3-260" fmla="*/ 1017767 h 4778734"/>
                <a:gd name="connsiteX4-261" fmla="*/ 691763 w 3434963"/>
                <a:gd name="connsiteY4-262" fmla="*/ 2019631 h 4778734"/>
                <a:gd name="connsiteX5-263" fmla="*/ 612250 w 3434963"/>
                <a:gd name="connsiteY5-264" fmla="*/ 182880 h 4778734"/>
                <a:gd name="connsiteX6-265" fmla="*/ 1208598 w 3434963"/>
                <a:gd name="connsiteY6-266" fmla="*/ 1804946 h 4778734"/>
                <a:gd name="connsiteX7-267" fmla="*/ 1351721 w 3434963"/>
                <a:gd name="connsiteY7-268" fmla="*/ 0 h 4778734"/>
                <a:gd name="connsiteX8-269" fmla="*/ 1701579 w 3434963"/>
                <a:gd name="connsiteY8-270" fmla="*/ 1868557 h 4778734"/>
                <a:gd name="connsiteX9-271" fmla="*/ 2401294 w 3434963"/>
                <a:gd name="connsiteY9-272" fmla="*/ 333955 h 4778734"/>
                <a:gd name="connsiteX10-273" fmla="*/ 2138901 w 3434963"/>
                <a:gd name="connsiteY10-274" fmla="*/ 2003729 h 4778734"/>
                <a:gd name="connsiteX11-275" fmla="*/ 2250219 w 3434963"/>
                <a:gd name="connsiteY11-276" fmla="*/ 2759103 h 4778734"/>
                <a:gd name="connsiteX12-277" fmla="*/ 2568271 w 3434963"/>
                <a:gd name="connsiteY12-278" fmla="*/ 2361537 h 4778734"/>
                <a:gd name="connsiteX13-279" fmla="*/ 3434963 w 3434963"/>
                <a:gd name="connsiteY13-280" fmla="*/ 2210463 h 4778734"/>
                <a:gd name="connsiteX14-281" fmla="*/ 2703443 w 3434963"/>
                <a:gd name="connsiteY14-282" fmla="*/ 2989690 h 4778734"/>
                <a:gd name="connsiteX15-283" fmla="*/ 2043485 w 3434963"/>
                <a:gd name="connsiteY15-284" fmla="*/ 4055165 h 4778734"/>
                <a:gd name="connsiteX16-285" fmla="*/ 2154803 w 3434963"/>
                <a:gd name="connsiteY16-286" fmla="*/ 4778734 h 4778734"/>
                <a:gd name="connsiteX17-287" fmla="*/ 755374 w 3434963"/>
                <a:gd name="connsiteY17-288" fmla="*/ 4778734 h 4778734"/>
                <a:gd name="connsiteX0-289" fmla="*/ 755374 w 3434963"/>
                <a:gd name="connsiteY0-290" fmla="*/ 4778734 h 4778734"/>
                <a:gd name="connsiteX1-291" fmla="*/ 795131 w 3434963"/>
                <a:gd name="connsiteY1-292" fmla="*/ 4142631 h 4778734"/>
                <a:gd name="connsiteX2-293" fmla="*/ 381662 w 3434963"/>
                <a:gd name="connsiteY2-294" fmla="*/ 2313830 h 4778734"/>
                <a:gd name="connsiteX3-295" fmla="*/ 0 w 3434963"/>
                <a:gd name="connsiteY3-296" fmla="*/ 1017767 h 4778734"/>
                <a:gd name="connsiteX4-297" fmla="*/ 691763 w 3434963"/>
                <a:gd name="connsiteY4-298" fmla="*/ 2019631 h 4778734"/>
                <a:gd name="connsiteX5-299" fmla="*/ 612250 w 3434963"/>
                <a:gd name="connsiteY5-300" fmla="*/ 182880 h 4778734"/>
                <a:gd name="connsiteX6-301" fmla="*/ 1208598 w 3434963"/>
                <a:gd name="connsiteY6-302" fmla="*/ 1804946 h 4778734"/>
                <a:gd name="connsiteX7-303" fmla="*/ 1351721 w 3434963"/>
                <a:gd name="connsiteY7-304" fmla="*/ 0 h 4778734"/>
                <a:gd name="connsiteX8-305" fmla="*/ 1701579 w 3434963"/>
                <a:gd name="connsiteY8-306" fmla="*/ 1868557 h 4778734"/>
                <a:gd name="connsiteX9-307" fmla="*/ 2401294 w 3434963"/>
                <a:gd name="connsiteY9-308" fmla="*/ 333955 h 4778734"/>
                <a:gd name="connsiteX10-309" fmla="*/ 2138901 w 3434963"/>
                <a:gd name="connsiteY10-310" fmla="*/ 2003729 h 4778734"/>
                <a:gd name="connsiteX11-311" fmla="*/ 2250219 w 3434963"/>
                <a:gd name="connsiteY11-312" fmla="*/ 2759103 h 4778734"/>
                <a:gd name="connsiteX12-313" fmla="*/ 2568271 w 3434963"/>
                <a:gd name="connsiteY12-314" fmla="*/ 2361537 h 4778734"/>
                <a:gd name="connsiteX13-315" fmla="*/ 3434963 w 3434963"/>
                <a:gd name="connsiteY13-316" fmla="*/ 2210463 h 4778734"/>
                <a:gd name="connsiteX14-317" fmla="*/ 2703443 w 3434963"/>
                <a:gd name="connsiteY14-318" fmla="*/ 2989690 h 4778734"/>
                <a:gd name="connsiteX15-319" fmla="*/ 2043485 w 3434963"/>
                <a:gd name="connsiteY15-320" fmla="*/ 4055165 h 4778734"/>
                <a:gd name="connsiteX16-321" fmla="*/ 2154803 w 3434963"/>
                <a:gd name="connsiteY16-322" fmla="*/ 4778734 h 4778734"/>
                <a:gd name="connsiteX17-323" fmla="*/ 755374 w 3434963"/>
                <a:gd name="connsiteY17-324" fmla="*/ 4778734 h 4778734"/>
                <a:gd name="connsiteX0-325" fmla="*/ 755374 w 3434963"/>
                <a:gd name="connsiteY0-326" fmla="*/ 4778734 h 4778734"/>
                <a:gd name="connsiteX1-327" fmla="*/ 795131 w 3434963"/>
                <a:gd name="connsiteY1-328" fmla="*/ 4142631 h 4778734"/>
                <a:gd name="connsiteX2-329" fmla="*/ 381662 w 3434963"/>
                <a:gd name="connsiteY2-330" fmla="*/ 2313830 h 4778734"/>
                <a:gd name="connsiteX3-331" fmla="*/ 0 w 3434963"/>
                <a:gd name="connsiteY3-332" fmla="*/ 1017767 h 4778734"/>
                <a:gd name="connsiteX4-333" fmla="*/ 691763 w 3434963"/>
                <a:gd name="connsiteY4-334" fmla="*/ 2019631 h 4778734"/>
                <a:gd name="connsiteX5-335" fmla="*/ 612250 w 3434963"/>
                <a:gd name="connsiteY5-336" fmla="*/ 182880 h 4778734"/>
                <a:gd name="connsiteX6-337" fmla="*/ 1208598 w 3434963"/>
                <a:gd name="connsiteY6-338" fmla="*/ 1804946 h 4778734"/>
                <a:gd name="connsiteX7-339" fmla="*/ 1351721 w 3434963"/>
                <a:gd name="connsiteY7-340" fmla="*/ 0 h 4778734"/>
                <a:gd name="connsiteX8-341" fmla="*/ 1701579 w 3434963"/>
                <a:gd name="connsiteY8-342" fmla="*/ 1868557 h 4778734"/>
                <a:gd name="connsiteX9-343" fmla="*/ 2401294 w 3434963"/>
                <a:gd name="connsiteY9-344" fmla="*/ 333955 h 4778734"/>
                <a:gd name="connsiteX10-345" fmla="*/ 2138901 w 3434963"/>
                <a:gd name="connsiteY10-346" fmla="*/ 2003729 h 4778734"/>
                <a:gd name="connsiteX11-347" fmla="*/ 2250219 w 3434963"/>
                <a:gd name="connsiteY11-348" fmla="*/ 2759103 h 4778734"/>
                <a:gd name="connsiteX12-349" fmla="*/ 2568271 w 3434963"/>
                <a:gd name="connsiteY12-350" fmla="*/ 2361537 h 4778734"/>
                <a:gd name="connsiteX13-351" fmla="*/ 3434963 w 3434963"/>
                <a:gd name="connsiteY13-352" fmla="*/ 2210463 h 4778734"/>
                <a:gd name="connsiteX14-353" fmla="*/ 2703443 w 3434963"/>
                <a:gd name="connsiteY14-354" fmla="*/ 2989690 h 4778734"/>
                <a:gd name="connsiteX15-355" fmla="*/ 2043485 w 3434963"/>
                <a:gd name="connsiteY15-356" fmla="*/ 4055165 h 4778734"/>
                <a:gd name="connsiteX16-357" fmla="*/ 2154803 w 3434963"/>
                <a:gd name="connsiteY16-358" fmla="*/ 4778734 h 4778734"/>
                <a:gd name="connsiteX17-359" fmla="*/ 755374 w 3434963"/>
                <a:gd name="connsiteY17-360" fmla="*/ 4778734 h 4778734"/>
                <a:gd name="connsiteX0-361" fmla="*/ 755374 w 3434963"/>
                <a:gd name="connsiteY0-362" fmla="*/ 4778734 h 4778734"/>
                <a:gd name="connsiteX1-363" fmla="*/ 795131 w 3434963"/>
                <a:gd name="connsiteY1-364" fmla="*/ 4142631 h 4778734"/>
                <a:gd name="connsiteX2-365" fmla="*/ 381662 w 3434963"/>
                <a:gd name="connsiteY2-366" fmla="*/ 2313830 h 4778734"/>
                <a:gd name="connsiteX3-367" fmla="*/ 0 w 3434963"/>
                <a:gd name="connsiteY3-368" fmla="*/ 1017767 h 4778734"/>
                <a:gd name="connsiteX4-369" fmla="*/ 691763 w 3434963"/>
                <a:gd name="connsiteY4-370" fmla="*/ 2019631 h 4778734"/>
                <a:gd name="connsiteX5-371" fmla="*/ 612250 w 3434963"/>
                <a:gd name="connsiteY5-372" fmla="*/ 182880 h 4778734"/>
                <a:gd name="connsiteX6-373" fmla="*/ 1208598 w 3434963"/>
                <a:gd name="connsiteY6-374" fmla="*/ 1804946 h 4778734"/>
                <a:gd name="connsiteX7-375" fmla="*/ 1351721 w 3434963"/>
                <a:gd name="connsiteY7-376" fmla="*/ 0 h 4778734"/>
                <a:gd name="connsiteX8-377" fmla="*/ 1701579 w 3434963"/>
                <a:gd name="connsiteY8-378" fmla="*/ 1868557 h 4778734"/>
                <a:gd name="connsiteX9-379" fmla="*/ 2401294 w 3434963"/>
                <a:gd name="connsiteY9-380" fmla="*/ 333955 h 4778734"/>
                <a:gd name="connsiteX10-381" fmla="*/ 2138901 w 3434963"/>
                <a:gd name="connsiteY10-382" fmla="*/ 2003729 h 4778734"/>
                <a:gd name="connsiteX11-383" fmla="*/ 2250219 w 3434963"/>
                <a:gd name="connsiteY11-384" fmla="*/ 2759103 h 4778734"/>
                <a:gd name="connsiteX12-385" fmla="*/ 2568271 w 3434963"/>
                <a:gd name="connsiteY12-386" fmla="*/ 2361537 h 4778734"/>
                <a:gd name="connsiteX13-387" fmla="*/ 3434963 w 3434963"/>
                <a:gd name="connsiteY13-388" fmla="*/ 2210463 h 4778734"/>
                <a:gd name="connsiteX14-389" fmla="*/ 2703443 w 3434963"/>
                <a:gd name="connsiteY14-390" fmla="*/ 2989690 h 4778734"/>
                <a:gd name="connsiteX15-391" fmla="*/ 2043485 w 3434963"/>
                <a:gd name="connsiteY15-392" fmla="*/ 4055165 h 4778734"/>
                <a:gd name="connsiteX16-393" fmla="*/ 2154803 w 3434963"/>
                <a:gd name="connsiteY16-394" fmla="*/ 4778734 h 4778734"/>
                <a:gd name="connsiteX17-395" fmla="*/ 755374 w 3434963"/>
                <a:gd name="connsiteY17-396" fmla="*/ 4778734 h 4778734"/>
                <a:gd name="connsiteX0-397" fmla="*/ 755374 w 3434963"/>
                <a:gd name="connsiteY0-398" fmla="*/ 4778734 h 4778734"/>
                <a:gd name="connsiteX1-399" fmla="*/ 795131 w 3434963"/>
                <a:gd name="connsiteY1-400" fmla="*/ 4142631 h 4778734"/>
                <a:gd name="connsiteX2-401" fmla="*/ 381662 w 3434963"/>
                <a:gd name="connsiteY2-402" fmla="*/ 2313830 h 4778734"/>
                <a:gd name="connsiteX3-403" fmla="*/ 0 w 3434963"/>
                <a:gd name="connsiteY3-404" fmla="*/ 1017767 h 4778734"/>
                <a:gd name="connsiteX4-405" fmla="*/ 691763 w 3434963"/>
                <a:gd name="connsiteY4-406" fmla="*/ 2019631 h 4778734"/>
                <a:gd name="connsiteX5-407" fmla="*/ 612250 w 3434963"/>
                <a:gd name="connsiteY5-408" fmla="*/ 182880 h 4778734"/>
                <a:gd name="connsiteX6-409" fmla="*/ 1208598 w 3434963"/>
                <a:gd name="connsiteY6-410" fmla="*/ 1804946 h 4778734"/>
                <a:gd name="connsiteX7-411" fmla="*/ 1351721 w 3434963"/>
                <a:gd name="connsiteY7-412" fmla="*/ 0 h 4778734"/>
                <a:gd name="connsiteX8-413" fmla="*/ 1701579 w 3434963"/>
                <a:gd name="connsiteY8-414" fmla="*/ 1868557 h 4778734"/>
                <a:gd name="connsiteX9-415" fmla="*/ 2401294 w 3434963"/>
                <a:gd name="connsiteY9-416" fmla="*/ 333955 h 4778734"/>
                <a:gd name="connsiteX10-417" fmla="*/ 2138901 w 3434963"/>
                <a:gd name="connsiteY10-418" fmla="*/ 2003729 h 4778734"/>
                <a:gd name="connsiteX11-419" fmla="*/ 2250219 w 3434963"/>
                <a:gd name="connsiteY11-420" fmla="*/ 2759103 h 4778734"/>
                <a:gd name="connsiteX12-421" fmla="*/ 2568271 w 3434963"/>
                <a:gd name="connsiteY12-422" fmla="*/ 2361537 h 4778734"/>
                <a:gd name="connsiteX13-423" fmla="*/ 3434963 w 3434963"/>
                <a:gd name="connsiteY13-424" fmla="*/ 2210463 h 4778734"/>
                <a:gd name="connsiteX14-425" fmla="*/ 2703443 w 3434963"/>
                <a:gd name="connsiteY14-426" fmla="*/ 2989690 h 4778734"/>
                <a:gd name="connsiteX15-427" fmla="*/ 2043485 w 3434963"/>
                <a:gd name="connsiteY15-428" fmla="*/ 4055165 h 4778734"/>
                <a:gd name="connsiteX16-429" fmla="*/ 2154803 w 3434963"/>
                <a:gd name="connsiteY16-430" fmla="*/ 4778734 h 4778734"/>
                <a:gd name="connsiteX17-431" fmla="*/ 755374 w 3434963"/>
                <a:gd name="connsiteY17-432" fmla="*/ 4778734 h 4778734"/>
                <a:gd name="connsiteX0-433" fmla="*/ 755374 w 3434963"/>
                <a:gd name="connsiteY0-434" fmla="*/ 4778734 h 4778734"/>
                <a:gd name="connsiteX1-435" fmla="*/ 795131 w 3434963"/>
                <a:gd name="connsiteY1-436" fmla="*/ 4142631 h 4778734"/>
                <a:gd name="connsiteX2-437" fmla="*/ 381662 w 3434963"/>
                <a:gd name="connsiteY2-438" fmla="*/ 2313830 h 4778734"/>
                <a:gd name="connsiteX3-439" fmla="*/ 0 w 3434963"/>
                <a:gd name="connsiteY3-440" fmla="*/ 1017767 h 4778734"/>
                <a:gd name="connsiteX4-441" fmla="*/ 691763 w 3434963"/>
                <a:gd name="connsiteY4-442" fmla="*/ 2019631 h 4778734"/>
                <a:gd name="connsiteX5-443" fmla="*/ 612250 w 3434963"/>
                <a:gd name="connsiteY5-444" fmla="*/ 182880 h 4778734"/>
                <a:gd name="connsiteX6-445" fmla="*/ 1208598 w 3434963"/>
                <a:gd name="connsiteY6-446" fmla="*/ 1804946 h 4778734"/>
                <a:gd name="connsiteX7-447" fmla="*/ 1351721 w 3434963"/>
                <a:gd name="connsiteY7-448" fmla="*/ 0 h 4778734"/>
                <a:gd name="connsiteX8-449" fmla="*/ 1701579 w 3434963"/>
                <a:gd name="connsiteY8-450" fmla="*/ 1868557 h 4778734"/>
                <a:gd name="connsiteX9-451" fmla="*/ 2401294 w 3434963"/>
                <a:gd name="connsiteY9-452" fmla="*/ 333955 h 4778734"/>
                <a:gd name="connsiteX10-453" fmla="*/ 2138901 w 3434963"/>
                <a:gd name="connsiteY10-454" fmla="*/ 2003729 h 4778734"/>
                <a:gd name="connsiteX11-455" fmla="*/ 2250219 w 3434963"/>
                <a:gd name="connsiteY11-456" fmla="*/ 2759103 h 4778734"/>
                <a:gd name="connsiteX12-457" fmla="*/ 2568271 w 3434963"/>
                <a:gd name="connsiteY12-458" fmla="*/ 2361537 h 4778734"/>
                <a:gd name="connsiteX13-459" fmla="*/ 3434963 w 3434963"/>
                <a:gd name="connsiteY13-460" fmla="*/ 2210463 h 4778734"/>
                <a:gd name="connsiteX14-461" fmla="*/ 2703443 w 3434963"/>
                <a:gd name="connsiteY14-462" fmla="*/ 2989690 h 4778734"/>
                <a:gd name="connsiteX15-463" fmla="*/ 2043485 w 3434963"/>
                <a:gd name="connsiteY15-464" fmla="*/ 4055165 h 4778734"/>
                <a:gd name="connsiteX16-465" fmla="*/ 2154803 w 3434963"/>
                <a:gd name="connsiteY16-466" fmla="*/ 4778734 h 4778734"/>
                <a:gd name="connsiteX17-467" fmla="*/ 755374 w 3434963"/>
                <a:gd name="connsiteY17-468" fmla="*/ 4778734 h 4778734"/>
                <a:gd name="connsiteX0-469" fmla="*/ 755374 w 3446514"/>
                <a:gd name="connsiteY0-470" fmla="*/ 4778734 h 4778734"/>
                <a:gd name="connsiteX1-471" fmla="*/ 795131 w 3446514"/>
                <a:gd name="connsiteY1-472" fmla="*/ 4142631 h 4778734"/>
                <a:gd name="connsiteX2-473" fmla="*/ 381662 w 3446514"/>
                <a:gd name="connsiteY2-474" fmla="*/ 2313830 h 4778734"/>
                <a:gd name="connsiteX3-475" fmla="*/ 0 w 3446514"/>
                <a:gd name="connsiteY3-476" fmla="*/ 1017767 h 4778734"/>
                <a:gd name="connsiteX4-477" fmla="*/ 691763 w 3446514"/>
                <a:gd name="connsiteY4-478" fmla="*/ 2019631 h 4778734"/>
                <a:gd name="connsiteX5-479" fmla="*/ 612250 w 3446514"/>
                <a:gd name="connsiteY5-480" fmla="*/ 182880 h 4778734"/>
                <a:gd name="connsiteX6-481" fmla="*/ 1208598 w 3446514"/>
                <a:gd name="connsiteY6-482" fmla="*/ 1804946 h 4778734"/>
                <a:gd name="connsiteX7-483" fmla="*/ 1351721 w 3446514"/>
                <a:gd name="connsiteY7-484" fmla="*/ 0 h 4778734"/>
                <a:gd name="connsiteX8-485" fmla="*/ 1701579 w 3446514"/>
                <a:gd name="connsiteY8-486" fmla="*/ 1868557 h 4778734"/>
                <a:gd name="connsiteX9-487" fmla="*/ 2401294 w 3446514"/>
                <a:gd name="connsiteY9-488" fmla="*/ 333955 h 4778734"/>
                <a:gd name="connsiteX10-489" fmla="*/ 2138901 w 3446514"/>
                <a:gd name="connsiteY10-490" fmla="*/ 2003729 h 4778734"/>
                <a:gd name="connsiteX11-491" fmla="*/ 2250219 w 3446514"/>
                <a:gd name="connsiteY11-492" fmla="*/ 2759103 h 4778734"/>
                <a:gd name="connsiteX12-493" fmla="*/ 2568271 w 3446514"/>
                <a:gd name="connsiteY12-494" fmla="*/ 2361537 h 4778734"/>
                <a:gd name="connsiteX13-495" fmla="*/ 3434963 w 3446514"/>
                <a:gd name="connsiteY13-496" fmla="*/ 2210463 h 4778734"/>
                <a:gd name="connsiteX14-497" fmla="*/ 2703443 w 3446514"/>
                <a:gd name="connsiteY14-498" fmla="*/ 2989690 h 4778734"/>
                <a:gd name="connsiteX15-499" fmla="*/ 2043485 w 3446514"/>
                <a:gd name="connsiteY15-500" fmla="*/ 4055165 h 4778734"/>
                <a:gd name="connsiteX16-501" fmla="*/ 2154803 w 3446514"/>
                <a:gd name="connsiteY16-502" fmla="*/ 4778734 h 4778734"/>
                <a:gd name="connsiteX17-503" fmla="*/ 755374 w 3446514"/>
                <a:gd name="connsiteY17-504" fmla="*/ 4778734 h 4778734"/>
                <a:gd name="connsiteX0-505" fmla="*/ 755374 w 3448610"/>
                <a:gd name="connsiteY0-506" fmla="*/ 4778734 h 4778734"/>
                <a:gd name="connsiteX1-507" fmla="*/ 795131 w 3448610"/>
                <a:gd name="connsiteY1-508" fmla="*/ 4142631 h 4778734"/>
                <a:gd name="connsiteX2-509" fmla="*/ 381662 w 3448610"/>
                <a:gd name="connsiteY2-510" fmla="*/ 2313830 h 4778734"/>
                <a:gd name="connsiteX3-511" fmla="*/ 0 w 3448610"/>
                <a:gd name="connsiteY3-512" fmla="*/ 1017767 h 4778734"/>
                <a:gd name="connsiteX4-513" fmla="*/ 691763 w 3448610"/>
                <a:gd name="connsiteY4-514" fmla="*/ 2019631 h 4778734"/>
                <a:gd name="connsiteX5-515" fmla="*/ 612250 w 3448610"/>
                <a:gd name="connsiteY5-516" fmla="*/ 182880 h 4778734"/>
                <a:gd name="connsiteX6-517" fmla="*/ 1208598 w 3448610"/>
                <a:gd name="connsiteY6-518" fmla="*/ 1804946 h 4778734"/>
                <a:gd name="connsiteX7-519" fmla="*/ 1351721 w 3448610"/>
                <a:gd name="connsiteY7-520" fmla="*/ 0 h 4778734"/>
                <a:gd name="connsiteX8-521" fmla="*/ 1701579 w 3448610"/>
                <a:gd name="connsiteY8-522" fmla="*/ 1868557 h 4778734"/>
                <a:gd name="connsiteX9-523" fmla="*/ 2401294 w 3448610"/>
                <a:gd name="connsiteY9-524" fmla="*/ 333955 h 4778734"/>
                <a:gd name="connsiteX10-525" fmla="*/ 2138901 w 3448610"/>
                <a:gd name="connsiteY10-526" fmla="*/ 2003729 h 4778734"/>
                <a:gd name="connsiteX11-527" fmla="*/ 2250219 w 3448610"/>
                <a:gd name="connsiteY11-528" fmla="*/ 2759103 h 4778734"/>
                <a:gd name="connsiteX12-529" fmla="*/ 2687541 w 3448610"/>
                <a:gd name="connsiteY12-530" fmla="*/ 2313829 h 4778734"/>
                <a:gd name="connsiteX13-531" fmla="*/ 3434963 w 3448610"/>
                <a:gd name="connsiteY13-532" fmla="*/ 2210463 h 4778734"/>
                <a:gd name="connsiteX14-533" fmla="*/ 2703443 w 3448610"/>
                <a:gd name="connsiteY14-534" fmla="*/ 2989690 h 4778734"/>
                <a:gd name="connsiteX15-535" fmla="*/ 2043485 w 3448610"/>
                <a:gd name="connsiteY15-536" fmla="*/ 4055165 h 4778734"/>
                <a:gd name="connsiteX16-537" fmla="*/ 2154803 w 3448610"/>
                <a:gd name="connsiteY16-538" fmla="*/ 4778734 h 4778734"/>
                <a:gd name="connsiteX17-539" fmla="*/ 755374 w 3448610"/>
                <a:gd name="connsiteY17-540" fmla="*/ 4778734 h 4778734"/>
                <a:gd name="connsiteX0-541" fmla="*/ 755374 w 3448452"/>
                <a:gd name="connsiteY0-542" fmla="*/ 4778734 h 4778734"/>
                <a:gd name="connsiteX1-543" fmla="*/ 795131 w 3448452"/>
                <a:gd name="connsiteY1-544" fmla="*/ 4142631 h 4778734"/>
                <a:gd name="connsiteX2-545" fmla="*/ 381662 w 3448452"/>
                <a:gd name="connsiteY2-546" fmla="*/ 2313830 h 4778734"/>
                <a:gd name="connsiteX3-547" fmla="*/ 0 w 3448452"/>
                <a:gd name="connsiteY3-548" fmla="*/ 1017767 h 4778734"/>
                <a:gd name="connsiteX4-549" fmla="*/ 691763 w 3448452"/>
                <a:gd name="connsiteY4-550" fmla="*/ 2019631 h 4778734"/>
                <a:gd name="connsiteX5-551" fmla="*/ 612250 w 3448452"/>
                <a:gd name="connsiteY5-552" fmla="*/ 182880 h 4778734"/>
                <a:gd name="connsiteX6-553" fmla="*/ 1208598 w 3448452"/>
                <a:gd name="connsiteY6-554" fmla="*/ 1804946 h 4778734"/>
                <a:gd name="connsiteX7-555" fmla="*/ 1351721 w 3448452"/>
                <a:gd name="connsiteY7-556" fmla="*/ 0 h 4778734"/>
                <a:gd name="connsiteX8-557" fmla="*/ 1701579 w 3448452"/>
                <a:gd name="connsiteY8-558" fmla="*/ 1868557 h 4778734"/>
                <a:gd name="connsiteX9-559" fmla="*/ 2401294 w 3448452"/>
                <a:gd name="connsiteY9-560" fmla="*/ 333955 h 4778734"/>
                <a:gd name="connsiteX10-561" fmla="*/ 2138901 w 3448452"/>
                <a:gd name="connsiteY10-562" fmla="*/ 2003729 h 4778734"/>
                <a:gd name="connsiteX11-563" fmla="*/ 2250219 w 3448452"/>
                <a:gd name="connsiteY11-564" fmla="*/ 2759103 h 4778734"/>
                <a:gd name="connsiteX12-565" fmla="*/ 2687541 w 3448452"/>
                <a:gd name="connsiteY12-566" fmla="*/ 2313829 h 4778734"/>
                <a:gd name="connsiteX13-567" fmla="*/ 3434963 w 3448452"/>
                <a:gd name="connsiteY13-568" fmla="*/ 2210463 h 4778734"/>
                <a:gd name="connsiteX14-569" fmla="*/ 2703443 w 3448452"/>
                <a:gd name="connsiteY14-570" fmla="*/ 2989690 h 4778734"/>
                <a:gd name="connsiteX15-571" fmla="*/ 2043485 w 3448452"/>
                <a:gd name="connsiteY15-572" fmla="*/ 4055165 h 4778734"/>
                <a:gd name="connsiteX16-573" fmla="*/ 2154803 w 3448452"/>
                <a:gd name="connsiteY16-574" fmla="*/ 4778734 h 4778734"/>
                <a:gd name="connsiteX17-575" fmla="*/ 755374 w 3448452"/>
                <a:gd name="connsiteY17-576" fmla="*/ 4778734 h 4778734"/>
                <a:gd name="connsiteX0-577" fmla="*/ 755374 w 3448452"/>
                <a:gd name="connsiteY0-578" fmla="*/ 4778734 h 4778734"/>
                <a:gd name="connsiteX1-579" fmla="*/ 795131 w 3448452"/>
                <a:gd name="connsiteY1-580" fmla="*/ 4142631 h 4778734"/>
                <a:gd name="connsiteX2-581" fmla="*/ 381662 w 3448452"/>
                <a:gd name="connsiteY2-582" fmla="*/ 2313830 h 4778734"/>
                <a:gd name="connsiteX3-583" fmla="*/ 0 w 3448452"/>
                <a:gd name="connsiteY3-584" fmla="*/ 1017767 h 4778734"/>
                <a:gd name="connsiteX4-585" fmla="*/ 691763 w 3448452"/>
                <a:gd name="connsiteY4-586" fmla="*/ 2019631 h 4778734"/>
                <a:gd name="connsiteX5-587" fmla="*/ 612250 w 3448452"/>
                <a:gd name="connsiteY5-588" fmla="*/ 182880 h 4778734"/>
                <a:gd name="connsiteX6-589" fmla="*/ 1208598 w 3448452"/>
                <a:gd name="connsiteY6-590" fmla="*/ 1804946 h 4778734"/>
                <a:gd name="connsiteX7-591" fmla="*/ 1351721 w 3448452"/>
                <a:gd name="connsiteY7-592" fmla="*/ 0 h 4778734"/>
                <a:gd name="connsiteX8-593" fmla="*/ 1701579 w 3448452"/>
                <a:gd name="connsiteY8-594" fmla="*/ 1868557 h 4778734"/>
                <a:gd name="connsiteX9-595" fmla="*/ 2401294 w 3448452"/>
                <a:gd name="connsiteY9-596" fmla="*/ 333955 h 4778734"/>
                <a:gd name="connsiteX10-597" fmla="*/ 2138901 w 3448452"/>
                <a:gd name="connsiteY10-598" fmla="*/ 2003729 h 4778734"/>
                <a:gd name="connsiteX11-599" fmla="*/ 2250219 w 3448452"/>
                <a:gd name="connsiteY11-600" fmla="*/ 2759103 h 4778734"/>
                <a:gd name="connsiteX12-601" fmla="*/ 2687541 w 3448452"/>
                <a:gd name="connsiteY12-602" fmla="*/ 2313829 h 4778734"/>
                <a:gd name="connsiteX13-603" fmla="*/ 3434963 w 3448452"/>
                <a:gd name="connsiteY13-604" fmla="*/ 2210463 h 4778734"/>
                <a:gd name="connsiteX14-605" fmla="*/ 2703443 w 3448452"/>
                <a:gd name="connsiteY14-606" fmla="*/ 2989690 h 4778734"/>
                <a:gd name="connsiteX15-607" fmla="*/ 2043485 w 3448452"/>
                <a:gd name="connsiteY15-608" fmla="*/ 4055165 h 4778734"/>
                <a:gd name="connsiteX16-609" fmla="*/ 2154803 w 3448452"/>
                <a:gd name="connsiteY16-610" fmla="*/ 4778734 h 4778734"/>
                <a:gd name="connsiteX17-611" fmla="*/ 755374 w 3448452"/>
                <a:gd name="connsiteY17-612" fmla="*/ 4778734 h 4778734"/>
                <a:gd name="connsiteX0-613" fmla="*/ 755374 w 3448452"/>
                <a:gd name="connsiteY0-614" fmla="*/ 4778734 h 4778734"/>
                <a:gd name="connsiteX1-615" fmla="*/ 795131 w 3448452"/>
                <a:gd name="connsiteY1-616" fmla="*/ 4142631 h 4778734"/>
                <a:gd name="connsiteX2-617" fmla="*/ 381662 w 3448452"/>
                <a:gd name="connsiteY2-618" fmla="*/ 2313830 h 4778734"/>
                <a:gd name="connsiteX3-619" fmla="*/ 0 w 3448452"/>
                <a:gd name="connsiteY3-620" fmla="*/ 1017767 h 4778734"/>
                <a:gd name="connsiteX4-621" fmla="*/ 691763 w 3448452"/>
                <a:gd name="connsiteY4-622" fmla="*/ 2019631 h 4778734"/>
                <a:gd name="connsiteX5-623" fmla="*/ 612250 w 3448452"/>
                <a:gd name="connsiteY5-624" fmla="*/ 182880 h 4778734"/>
                <a:gd name="connsiteX6-625" fmla="*/ 1208598 w 3448452"/>
                <a:gd name="connsiteY6-626" fmla="*/ 1804946 h 4778734"/>
                <a:gd name="connsiteX7-627" fmla="*/ 1351721 w 3448452"/>
                <a:gd name="connsiteY7-628" fmla="*/ 0 h 4778734"/>
                <a:gd name="connsiteX8-629" fmla="*/ 1701579 w 3448452"/>
                <a:gd name="connsiteY8-630" fmla="*/ 1868557 h 4778734"/>
                <a:gd name="connsiteX9-631" fmla="*/ 2401294 w 3448452"/>
                <a:gd name="connsiteY9-632" fmla="*/ 333955 h 4778734"/>
                <a:gd name="connsiteX10-633" fmla="*/ 2138901 w 3448452"/>
                <a:gd name="connsiteY10-634" fmla="*/ 2003729 h 4778734"/>
                <a:gd name="connsiteX11-635" fmla="*/ 2250219 w 3448452"/>
                <a:gd name="connsiteY11-636" fmla="*/ 2759103 h 4778734"/>
                <a:gd name="connsiteX12-637" fmla="*/ 2687541 w 3448452"/>
                <a:gd name="connsiteY12-638" fmla="*/ 2313829 h 4778734"/>
                <a:gd name="connsiteX13-639" fmla="*/ 3434963 w 3448452"/>
                <a:gd name="connsiteY13-640" fmla="*/ 2210463 h 4778734"/>
                <a:gd name="connsiteX14-641" fmla="*/ 2703443 w 3448452"/>
                <a:gd name="connsiteY14-642" fmla="*/ 2989690 h 4778734"/>
                <a:gd name="connsiteX15-643" fmla="*/ 2043485 w 3448452"/>
                <a:gd name="connsiteY15-644" fmla="*/ 4055165 h 4778734"/>
                <a:gd name="connsiteX16-645" fmla="*/ 2154803 w 3448452"/>
                <a:gd name="connsiteY16-646" fmla="*/ 4778734 h 4778734"/>
                <a:gd name="connsiteX17-647" fmla="*/ 755374 w 3448452"/>
                <a:gd name="connsiteY17-648" fmla="*/ 4778734 h 4778734"/>
                <a:gd name="connsiteX0-649" fmla="*/ 755374 w 3448452"/>
                <a:gd name="connsiteY0-650" fmla="*/ 4778734 h 4778734"/>
                <a:gd name="connsiteX1-651" fmla="*/ 795131 w 3448452"/>
                <a:gd name="connsiteY1-652" fmla="*/ 4142631 h 4778734"/>
                <a:gd name="connsiteX2-653" fmla="*/ 357808 w 3448452"/>
                <a:gd name="connsiteY2-654" fmla="*/ 2321781 h 4778734"/>
                <a:gd name="connsiteX3-655" fmla="*/ 0 w 3448452"/>
                <a:gd name="connsiteY3-656" fmla="*/ 1017767 h 4778734"/>
                <a:gd name="connsiteX4-657" fmla="*/ 691763 w 3448452"/>
                <a:gd name="connsiteY4-658" fmla="*/ 2019631 h 4778734"/>
                <a:gd name="connsiteX5-659" fmla="*/ 612250 w 3448452"/>
                <a:gd name="connsiteY5-660" fmla="*/ 182880 h 4778734"/>
                <a:gd name="connsiteX6-661" fmla="*/ 1208598 w 3448452"/>
                <a:gd name="connsiteY6-662" fmla="*/ 1804946 h 4778734"/>
                <a:gd name="connsiteX7-663" fmla="*/ 1351721 w 3448452"/>
                <a:gd name="connsiteY7-664" fmla="*/ 0 h 4778734"/>
                <a:gd name="connsiteX8-665" fmla="*/ 1701579 w 3448452"/>
                <a:gd name="connsiteY8-666" fmla="*/ 1868557 h 4778734"/>
                <a:gd name="connsiteX9-667" fmla="*/ 2401294 w 3448452"/>
                <a:gd name="connsiteY9-668" fmla="*/ 333955 h 4778734"/>
                <a:gd name="connsiteX10-669" fmla="*/ 2138901 w 3448452"/>
                <a:gd name="connsiteY10-670" fmla="*/ 2003729 h 4778734"/>
                <a:gd name="connsiteX11-671" fmla="*/ 2250219 w 3448452"/>
                <a:gd name="connsiteY11-672" fmla="*/ 2759103 h 4778734"/>
                <a:gd name="connsiteX12-673" fmla="*/ 2687541 w 3448452"/>
                <a:gd name="connsiteY12-674" fmla="*/ 2313829 h 4778734"/>
                <a:gd name="connsiteX13-675" fmla="*/ 3434963 w 3448452"/>
                <a:gd name="connsiteY13-676" fmla="*/ 2210463 h 4778734"/>
                <a:gd name="connsiteX14-677" fmla="*/ 2703443 w 3448452"/>
                <a:gd name="connsiteY14-678" fmla="*/ 2989690 h 4778734"/>
                <a:gd name="connsiteX15-679" fmla="*/ 2043485 w 3448452"/>
                <a:gd name="connsiteY15-680" fmla="*/ 4055165 h 4778734"/>
                <a:gd name="connsiteX16-681" fmla="*/ 2154803 w 3448452"/>
                <a:gd name="connsiteY16-682" fmla="*/ 4778734 h 4778734"/>
                <a:gd name="connsiteX17-683" fmla="*/ 755374 w 3448452"/>
                <a:gd name="connsiteY17-684" fmla="*/ 4778734 h 4778734"/>
                <a:gd name="connsiteX0-685" fmla="*/ 755374 w 3448452"/>
                <a:gd name="connsiteY0-686" fmla="*/ 4778734 h 4778734"/>
                <a:gd name="connsiteX1-687" fmla="*/ 795131 w 3448452"/>
                <a:gd name="connsiteY1-688" fmla="*/ 4142631 h 4778734"/>
                <a:gd name="connsiteX2-689" fmla="*/ 357808 w 3448452"/>
                <a:gd name="connsiteY2-690" fmla="*/ 2321781 h 4778734"/>
                <a:gd name="connsiteX3-691" fmla="*/ 0 w 3448452"/>
                <a:gd name="connsiteY3-692" fmla="*/ 1017767 h 4778734"/>
                <a:gd name="connsiteX4-693" fmla="*/ 691763 w 3448452"/>
                <a:gd name="connsiteY4-694" fmla="*/ 2019631 h 4778734"/>
                <a:gd name="connsiteX5-695" fmla="*/ 612250 w 3448452"/>
                <a:gd name="connsiteY5-696" fmla="*/ 182880 h 4778734"/>
                <a:gd name="connsiteX6-697" fmla="*/ 1208598 w 3448452"/>
                <a:gd name="connsiteY6-698" fmla="*/ 1804946 h 4778734"/>
                <a:gd name="connsiteX7-699" fmla="*/ 1351721 w 3448452"/>
                <a:gd name="connsiteY7-700" fmla="*/ 0 h 4778734"/>
                <a:gd name="connsiteX8-701" fmla="*/ 1701579 w 3448452"/>
                <a:gd name="connsiteY8-702" fmla="*/ 1868557 h 4778734"/>
                <a:gd name="connsiteX9-703" fmla="*/ 2401294 w 3448452"/>
                <a:gd name="connsiteY9-704" fmla="*/ 333955 h 4778734"/>
                <a:gd name="connsiteX10-705" fmla="*/ 2138901 w 3448452"/>
                <a:gd name="connsiteY10-706" fmla="*/ 2003729 h 4778734"/>
                <a:gd name="connsiteX11-707" fmla="*/ 2250219 w 3448452"/>
                <a:gd name="connsiteY11-708" fmla="*/ 2759103 h 4778734"/>
                <a:gd name="connsiteX12-709" fmla="*/ 2687541 w 3448452"/>
                <a:gd name="connsiteY12-710" fmla="*/ 2313829 h 4778734"/>
                <a:gd name="connsiteX13-711" fmla="*/ 3434963 w 3448452"/>
                <a:gd name="connsiteY13-712" fmla="*/ 2210463 h 4778734"/>
                <a:gd name="connsiteX14-713" fmla="*/ 2703443 w 3448452"/>
                <a:gd name="connsiteY14-714" fmla="*/ 2989690 h 4778734"/>
                <a:gd name="connsiteX15-715" fmla="*/ 2043485 w 3448452"/>
                <a:gd name="connsiteY15-716" fmla="*/ 4055165 h 4778734"/>
                <a:gd name="connsiteX16-717" fmla="*/ 2154803 w 3448452"/>
                <a:gd name="connsiteY16-718" fmla="*/ 4778734 h 4778734"/>
                <a:gd name="connsiteX17-719" fmla="*/ 755374 w 3448452"/>
                <a:gd name="connsiteY17-720" fmla="*/ 4778734 h 4778734"/>
                <a:gd name="connsiteX0-721" fmla="*/ 830382 w 3523460"/>
                <a:gd name="connsiteY0-722" fmla="*/ 4778734 h 4778734"/>
                <a:gd name="connsiteX1-723" fmla="*/ 870139 w 3523460"/>
                <a:gd name="connsiteY1-724" fmla="*/ 4142631 h 4778734"/>
                <a:gd name="connsiteX2-725" fmla="*/ 432816 w 3523460"/>
                <a:gd name="connsiteY2-726" fmla="*/ 2321781 h 4778734"/>
                <a:gd name="connsiteX3-727" fmla="*/ 75008 w 3523460"/>
                <a:gd name="connsiteY3-728" fmla="*/ 1017767 h 4778734"/>
                <a:gd name="connsiteX4-729" fmla="*/ 766771 w 3523460"/>
                <a:gd name="connsiteY4-730" fmla="*/ 2019631 h 4778734"/>
                <a:gd name="connsiteX5-731" fmla="*/ 687258 w 3523460"/>
                <a:gd name="connsiteY5-732" fmla="*/ 182880 h 4778734"/>
                <a:gd name="connsiteX6-733" fmla="*/ 1283606 w 3523460"/>
                <a:gd name="connsiteY6-734" fmla="*/ 1804946 h 4778734"/>
                <a:gd name="connsiteX7-735" fmla="*/ 1426729 w 3523460"/>
                <a:gd name="connsiteY7-736" fmla="*/ 0 h 4778734"/>
                <a:gd name="connsiteX8-737" fmla="*/ 1776587 w 3523460"/>
                <a:gd name="connsiteY8-738" fmla="*/ 1868557 h 4778734"/>
                <a:gd name="connsiteX9-739" fmla="*/ 2476302 w 3523460"/>
                <a:gd name="connsiteY9-740" fmla="*/ 333955 h 4778734"/>
                <a:gd name="connsiteX10-741" fmla="*/ 2213909 w 3523460"/>
                <a:gd name="connsiteY10-742" fmla="*/ 2003729 h 4778734"/>
                <a:gd name="connsiteX11-743" fmla="*/ 2325227 w 3523460"/>
                <a:gd name="connsiteY11-744" fmla="*/ 2759103 h 4778734"/>
                <a:gd name="connsiteX12-745" fmla="*/ 2762549 w 3523460"/>
                <a:gd name="connsiteY12-746" fmla="*/ 2313829 h 4778734"/>
                <a:gd name="connsiteX13-747" fmla="*/ 3509971 w 3523460"/>
                <a:gd name="connsiteY13-748" fmla="*/ 2210463 h 4778734"/>
                <a:gd name="connsiteX14-749" fmla="*/ 2778451 w 3523460"/>
                <a:gd name="connsiteY14-750" fmla="*/ 2989690 h 4778734"/>
                <a:gd name="connsiteX15-751" fmla="*/ 2118493 w 3523460"/>
                <a:gd name="connsiteY15-752" fmla="*/ 4055165 h 4778734"/>
                <a:gd name="connsiteX16-753" fmla="*/ 2229811 w 3523460"/>
                <a:gd name="connsiteY16-754" fmla="*/ 4778734 h 4778734"/>
                <a:gd name="connsiteX17-755" fmla="*/ 830382 w 3523460"/>
                <a:gd name="connsiteY17-756" fmla="*/ 4778734 h 4778734"/>
                <a:gd name="connsiteX0-757" fmla="*/ 830382 w 3523460"/>
                <a:gd name="connsiteY0-758" fmla="*/ 4778734 h 4778734"/>
                <a:gd name="connsiteX1-759" fmla="*/ 870139 w 3523460"/>
                <a:gd name="connsiteY1-760" fmla="*/ 4142631 h 4778734"/>
                <a:gd name="connsiteX2-761" fmla="*/ 432816 w 3523460"/>
                <a:gd name="connsiteY2-762" fmla="*/ 2321781 h 4778734"/>
                <a:gd name="connsiteX3-763" fmla="*/ 75008 w 3523460"/>
                <a:gd name="connsiteY3-764" fmla="*/ 1017767 h 4778734"/>
                <a:gd name="connsiteX4-765" fmla="*/ 766771 w 3523460"/>
                <a:gd name="connsiteY4-766" fmla="*/ 2019631 h 4778734"/>
                <a:gd name="connsiteX5-767" fmla="*/ 687258 w 3523460"/>
                <a:gd name="connsiteY5-768" fmla="*/ 182880 h 4778734"/>
                <a:gd name="connsiteX6-769" fmla="*/ 1283606 w 3523460"/>
                <a:gd name="connsiteY6-770" fmla="*/ 1804946 h 4778734"/>
                <a:gd name="connsiteX7-771" fmla="*/ 1426729 w 3523460"/>
                <a:gd name="connsiteY7-772" fmla="*/ 0 h 4778734"/>
                <a:gd name="connsiteX8-773" fmla="*/ 1776587 w 3523460"/>
                <a:gd name="connsiteY8-774" fmla="*/ 1868557 h 4778734"/>
                <a:gd name="connsiteX9-775" fmla="*/ 2476302 w 3523460"/>
                <a:gd name="connsiteY9-776" fmla="*/ 333955 h 4778734"/>
                <a:gd name="connsiteX10-777" fmla="*/ 2213909 w 3523460"/>
                <a:gd name="connsiteY10-778" fmla="*/ 2003729 h 4778734"/>
                <a:gd name="connsiteX11-779" fmla="*/ 2325227 w 3523460"/>
                <a:gd name="connsiteY11-780" fmla="*/ 2759103 h 4778734"/>
                <a:gd name="connsiteX12-781" fmla="*/ 2762549 w 3523460"/>
                <a:gd name="connsiteY12-782" fmla="*/ 2313829 h 4778734"/>
                <a:gd name="connsiteX13-783" fmla="*/ 3509971 w 3523460"/>
                <a:gd name="connsiteY13-784" fmla="*/ 2210463 h 4778734"/>
                <a:gd name="connsiteX14-785" fmla="*/ 2778451 w 3523460"/>
                <a:gd name="connsiteY14-786" fmla="*/ 2989690 h 4778734"/>
                <a:gd name="connsiteX15-787" fmla="*/ 2118493 w 3523460"/>
                <a:gd name="connsiteY15-788" fmla="*/ 4055165 h 4778734"/>
                <a:gd name="connsiteX16-789" fmla="*/ 2229811 w 3523460"/>
                <a:gd name="connsiteY16-790" fmla="*/ 4778734 h 4778734"/>
                <a:gd name="connsiteX17-791" fmla="*/ 830382 w 3523460"/>
                <a:gd name="connsiteY17-792" fmla="*/ 4778734 h 4778734"/>
                <a:gd name="connsiteX0-793" fmla="*/ 830382 w 3523460"/>
                <a:gd name="connsiteY0-794" fmla="*/ 4778734 h 4778734"/>
                <a:gd name="connsiteX1-795" fmla="*/ 870139 w 3523460"/>
                <a:gd name="connsiteY1-796" fmla="*/ 4142631 h 4778734"/>
                <a:gd name="connsiteX2-797" fmla="*/ 432816 w 3523460"/>
                <a:gd name="connsiteY2-798" fmla="*/ 2321781 h 4778734"/>
                <a:gd name="connsiteX3-799" fmla="*/ 75008 w 3523460"/>
                <a:gd name="connsiteY3-800" fmla="*/ 1017767 h 4778734"/>
                <a:gd name="connsiteX4-801" fmla="*/ 766771 w 3523460"/>
                <a:gd name="connsiteY4-802" fmla="*/ 2019631 h 4778734"/>
                <a:gd name="connsiteX5-803" fmla="*/ 711112 w 3523460"/>
                <a:gd name="connsiteY5-804" fmla="*/ 262393 h 4778734"/>
                <a:gd name="connsiteX6-805" fmla="*/ 1283606 w 3523460"/>
                <a:gd name="connsiteY6-806" fmla="*/ 1804946 h 4778734"/>
                <a:gd name="connsiteX7-807" fmla="*/ 1426729 w 3523460"/>
                <a:gd name="connsiteY7-808" fmla="*/ 0 h 4778734"/>
                <a:gd name="connsiteX8-809" fmla="*/ 1776587 w 3523460"/>
                <a:gd name="connsiteY8-810" fmla="*/ 1868557 h 4778734"/>
                <a:gd name="connsiteX9-811" fmla="*/ 2476302 w 3523460"/>
                <a:gd name="connsiteY9-812" fmla="*/ 333955 h 4778734"/>
                <a:gd name="connsiteX10-813" fmla="*/ 2213909 w 3523460"/>
                <a:gd name="connsiteY10-814" fmla="*/ 2003729 h 4778734"/>
                <a:gd name="connsiteX11-815" fmla="*/ 2325227 w 3523460"/>
                <a:gd name="connsiteY11-816" fmla="*/ 2759103 h 4778734"/>
                <a:gd name="connsiteX12-817" fmla="*/ 2762549 w 3523460"/>
                <a:gd name="connsiteY12-818" fmla="*/ 2313829 h 4778734"/>
                <a:gd name="connsiteX13-819" fmla="*/ 3509971 w 3523460"/>
                <a:gd name="connsiteY13-820" fmla="*/ 2210463 h 4778734"/>
                <a:gd name="connsiteX14-821" fmla="*/ 2778451 w 3523460"/>
                <a:gd name="connsiteY14-822" fmla="*/ 2989690 h 4778734"/>
                <a:gd name="connsiteX15-823" fmla="*/ 2118493 w 3523460"/>
                <a:gd name="connsiteY15-824" fmla="*/ 4055165 h 4778734"/>
                <a:gd name="connsiteX16-825" fmla="*/ 2229811 w 3523460"/>
                <a:gd name="connsiteY16-826" fmla="*/ 4778734 h 4778734"/>
                <a:gd name="connsiteX17-827" fmla="*/ 830382 w 3523460"/>
                <a:gd name="connsiteY17-828" fmla="*/ 4778734 h 4778734"/>
                <a:gd name="connsiteX0-829" fmla="*/ 830382 w 3523460"/>
                <a:gd name="connsiteY0-830" fmla="*/ 4778734 h 4778734"/>
                <a:gd name="connsiteX1-831" fmla="*/ 870139 w 3523460"/>
                <a:gd name="connsiteY1-832" fmla="*/ 4142631 h 4778734"/>
                <a:gd name="connsiteX2-833" fmla="*/ 432816 w 3523460"/>
                <a:gd name="connsiteY2-834" fmla="*/ 2321781 h 4778734"/>
                <a:gd name="connsiteX3-835" fmla="*/ 75008 w 3523460"/>
                <a:gd name="connsiteY3-836" fmla="*/ 1017767 h 4778734"/>
                <a:gd name="connsiteX4-837" fmla="*/ 766771 w 3523460"/>
                <a:gd name="connsiteY4-838" fmla="*/ 2019631 h 4778734"/>
                <a:gd name="connsiteX5-839" fmla="*/ 711112 w 3523460"/>
                <a:gd name="connsiteY5-840" fmla="*/ 262393 h 4778734"/>
                <a:gd name="connsiteX6-841" fmla="*/ 1283606 w 3523460"/>
                <a:gd name="connsiteY6-842" fmla="*/ 1804946 h 4778734"/>
                <a:gd name="connsiteX7-843" fmla="*/ 1426729 w 3523460"/>
                <a:gd name="connsiteY7-844" fmla="*/ 0 h 4778734"/>
                <a:gd name="connsiteX8-845" fmla="*/ 1776587 w 3523460"/>
                <a:gd name="connsiteY8-846" fmla="*/ 1868557 h 4778734"/>
                <a:gd name="connsiteX9-847" fmla="*/ 2476302 w 3523460"/>
                <a:gd name="connsiteY9-848" fmla="*/ 333955 h 4778734"/>
                <a:gd name="connsiteX10-849" fmla="*/ 2213909 w 3523460"/>
                <a:gd name="connsiteY10-850" fmla="*/ 2003729 h 4778734"/>
                <a:gd name="connsiteX11-851" fmla="*/ 2325227 w 3523460"/>
                <a:gd name="connsiteY11-852" fmla="*/ 2759103 h 4778734"/>
                <a:gd name="connsiteX12-853" fmla="*/ 2762549 w 3523460"/>
                <a:gd name="connsiteY12-854" fmla="*/ 2313829 h 4778734"/>
                <a:gd name="connsiteX13-855" fmla="*/ 3509971 w 3523460"/>
                <a:gd name="connsiteY13-856" fmla="*/ 2210463 h 4778734"/>
                <a:gd name="connsiteX14-857" fmla="*/ 2778451 w 3523460"/>
                <a:gd name="connsiteY14-858" fmla="*/ 2989690 h 4778734"/>
                <a:gd name="connsiteX15-859" fmla="*/ 2118493 w 3523460"/>
                <a:gd name="connsiteY15-860" fmla="*/ 4055165 h 4778734"/>
                <a:gd name="connsiteX16-861" fmla="*/ 2229811 w 3523460"/>
                <a:gd name="connsiteY16-862" fmla="*/ 4778734 h 4778734"/>
                <a:gd name="connsiteX17-863" fmla="*/ 830382 w 3523460"/>
                <a:gd name="connsiteY17-864" fmla="*/ 4778734 h 4778734"/>
                <a:gd name="connsiteX0-865" fmla="*/ 830382 w 3523460"/>
                <a:gd name="connsiteY0-866" fmla="*/ 4778734 h 4778734"/>
                <a:gd name="connsiteX1-867" fmla="*/ 870139 w 3523460"/>
                <a:gd name="connsiteY1-868" fmla="*/ 4142631 h 4778734"/>
                <a:gd name="connsiteX2-869" fmla="*/ 432816 w 3523460"/>
                <a:gd name="connsiteY2-870" fmla="*/ 2321781 h 4778734"/>
                <a:gd name="connsiteX3-871" fmla="*/ 75008 w 3523460"/>
                <a:gd name="connsiteY3-872" fmla="*/ 1017767 h 4778734"/>
                <a:gd name="connsiteX4-873" fmla="*/ 766771 w 3523460"/>
                <a:gd name="connsiteY4-874" fmla="*/ 2019631 h 4778734"/>
                <a:gd name="connsiteX5-875" fmla="*/ 711112 w 3523460"/>
                <a:gd name="connsiteY5-876" fmla="*/ 262393 h 4778734"/>
                <a:gd name="connsiteX6-877" fmla="*/ 1283606 w 3523460"/>
                <a:gd name="connsiteY6-878" fmla="*/ 1804946 h 4778734"/>
                <a:gd name="connsiteX7-879" fmla="*/ 1426729 w 3523460"/>
                <a:gd name="connsiteY7-880" fmla="*/ 0 h 4778734"/>
                <a:gd name="connsiteX8-881" fmla="*/ 1776587 w 3523460"/>
                <a:gd name="connsiteY8-882" fmla="*/ 1868557 h 4778734"/>
                <a:gd name="connsiteX9-883" fmla="*/ 2476302 w 3523460"/>
                <a:gd name="connsiteY9-884" fmla="*/ 333955 h 4778734"/>
                <a:gd name="connsiteX10-885" fmla="*/ 2213909 w 3523460"/>
                <a:gd name="connsiteY10-886" fmla="*/ 2003729 h 4778734"/>
                <a:gd name="connsiteX11-887" fmla="*/ 2325227 w 3523460"/>
                <a:gd name="connsiteY11-888" fmla="*/ 2759103 h 4778734"/>
                <a:gd name="connsiteX12-889" fmla="*/ 2762549 w 3523460"/>
                <a:gd name="connsiteY12-890" fmla="*/ 2313829 h 4778734"/>
                <a:gd name="connsiteX13-891" fmla="*/ 3509971 w 3523460"/>
                <a:gd name="connsiteY13-892" fmla="*/ 2210463 h 4778734"/>
                <a:gd name="connsiteX14-893" fmla="*/ 2778451 w 3523460"/>
                <a:gd name="connsiteY14-894" fmla="*/ 2989690 h 4778734"/>
                <a:gd name="connsiteX15-895" fmla="*/ 2118493 w 3523460"/>
                <a:gd name="connsiteY15-896" fmla="*/ 4055165 h 4778734"/>
                <a:gd name="connsiteX16-897" fmla="*/ 2229811 w 3523460"/>
                <a:gd name="connsiteY16-898" fmla="*/ 4778734 h 4778734"/>
                <a:gd name="connsiteX17-899" fmla="*/ 830382 w 3523460"/>
                <a:gd name="connsiteY17-900" fmla="*/ 4778734 h 4778734"/>
                <a:gd name="connsiteX0-901" fmla="*/ 830382 w 3523460"/>
                <a:gd name="connsiteY0-902" fmla="*/ 4778734 h 4778734"/>
                <a:gd name="connsiteX1-903" fmla="*/ 870139 w 3523460"/>
                <a:gd name="connsiteY1-904" fmla="*/ 4142631 h 4778734"/>
                <a:gd name="connsiteX2-905" fmla="*/ 432816 w 3523460"/>
                <a:gd name="connsiteY2-906" fmla="*/ 2321781 h 4778734"/>
                <a:gd name="connsiteX3-907" fmla="*/ 75008 w 3523460"/>
                <a:gd name="connsiteY3-908" fmla="*/ 1017767 h 4778734"/>
                <a:gd name="connsiteX4-909" fmla="*/ 766771 w 3523460"/>
                <a:gd name="connsiteY4-910" fmla="*/ 2019631 h 4778734"/>
                <a:gd name="connsiteX5-911" fmla="*/ 711112 w 3523460"/>
                <a:gd name="connsiteY5-912" fmla="*/ 262393 h 4778734"/>
                <a:gd name="connsiteX6-913" fmla="*/ 1251801 w 3523460"/>
                <a:gd name="connsiteY6-914" fmla="*/ 1812897 h 4778734"/>
                <a:gd name="connsiteX7-915" fmla="*/ 1426729 w 3523460"/>
                <a:gd name="connsiteY7-916" fmla="*/ 0 h 4778734"/>
                <a:gd name="connsiteX8-917" fmla="*/ 1776587 w 3523460"/>
                <a:gd name="connsiteY8-918" fmla="*/ 1868557 h 4778734"/>
                <a:gd name="connsiteX9-919" fmla="*/ 2476302 w 3523460"/>
                <a:gd name="connsiteY9-920" fmla="*/ 333955 h 4778734"/>
                <a:gd name="connsiteX10-921" fmla="*/ 2213909 w 3523460"/>
                <a:gd name="connsiteY10-922" fmla="*/ 2003729 h 4778734"/>
                <a:gd name="connsiteX11-923" fmla="*/ 2325227 w 3523460"/>
                <a:gd name="connsiteY11-924" fmla="*/ 2759103 h 4778734"/>
                <a:gd name="connsiteX12-925" fmla="*/ 2762549 w 3523460"/>
                <a:gd name="connsiteY12-926" fmla="*/ 2313829 h 4778734"/>
                <a:gd name="connsiteX13-927" fmla="*/ 3509971 w 3523460"/>
                <a:gd name="connsiteY13-928" fmla="*/ 2210463 h 4778734"/>
                <a:gd name="connsiteX14-929" fmla="*/ 2778451 w 3523460"/>
                <a:gd name="connsiteY14-930" fmla="*/ 2989690 h 4778734"/>
                <a:gd name="connsiteX15-931" fmla="*/ 2118493 w 3523460"/>
                <a:gd name="connsiteY15-932" fmla="*/ 4055165 h 4778734"/>
                <a:gd name="connsiteX16-933" fmla="*/ 2229811 w 3523460"/>
                <a:gd name="connsiteY16-934" fmla="*/ 4778734 h 4778734"/>
                <a:gd name="connsiteX17-935" fmla="*/ 830382 w 3523460"/>
                <a:gd name="connsiteY17-936" fmla="*/ 4778734 h 4778734"/>
                <a:gd name="connsiteX0-937" fmla="*/ 830382 w 3523460"/>
                <a:gd name="connsiteY0-938" fmla="*/ 4731026 h 4731026"/>
                <a:gd name="connsiteX1-939" fmla="*/ 870139 w 3523460"/>
                <a:gd name="connsiteY1-940" fmla="*/ 4094923 h 4731026"/>
                <a:gd name="connsiteX2-941" fmla="*/ 432816 w 3523460"/>
                <a:gd name="connsiteY2-942" fmla="*/ 2274073 h 4731026"/>
                <a:gd name="connsiteX3-943" fmla="*/ 75008 w 3523460"/>
                <a:gd name="connsiteY3-944" fmla="*/ 970059 h 4731026"/>
                <a:gd name="connsiteX4-945" fmla="*/ 766771 w 3523460"/>
                <a:gd name="connsiteY4-946" fmla="*/ 1971923 h 4731026"/>
                <a:gd name="connsiteX5-947" fmla="*/ 711112 w 3523460"/>
                <a:gd name="connsiteY5-948" fmla="*/ 214685 h 4731026"/>
                <a:gd name="connsiteX6-949" fmla="*/ 1251801 w 3523460"/>
                <a:gd name="connsiteY6-950" fmla="*/ 1765189 h 4731026"/>
                <a:gd name="connsiteX7-951" fmla="*/ 1458534 w 3523460"/>
                <a:gd name="connsiteY7-952" fmla="*/ 0 h 4731026"/>
                <a:gd name="connsiteX8-953" fmla="*/ 1776587 w 3523460"/>
                <a:gd name="connsiteY8-954" fmla="*/ 1820849 h 4731026"/>
                <a:gd name="connsiteX9-955" fmla="*/ 2476302 w 3523460"/>
                <a:gd name="connsiteY9-956" fmla="*/ 286247 h 4731026"/>
                <a:gd name="connsiteX10-957" fmla="*/ 2213909 w 3523460"/>
                <a:gd name="connsiteY10-958" fmla="*/ 1956021 h 4731026"/>
                <a:gd name="connsiteX11-959" fmla="*/ 2325227 w 3523460"/>
                <a:gd name="connsiteY11-960" fmla="*/ 2711395 h 4731026"/>
                <a:gd name="connsiteX12-961" fmla="*/ 2762549 w 3523460"/>
                <a:gd name="connsiteY12-962" fmla="*/ 2266121 h 4731026"/>
                <a:gd name="connsiteX13-963" fmla="*/ 3509971 w 3523460"/>
                <a:gd name="connsiteY13-964" fmla="*/ 2162755 h 4731026"/>
                <a:gd name="connsiteX14-965" fmla="*/ 2778451 w 3523460"/>
                <a:gd name="connsiteY14-966" fmla="*/ 2941982 h 4731026"/>
                <a:gd name="connsiteX15-967" fmla="*/ 2118493 w 3523460"/>
                <a:gd name="connsiteY15-968" fmla="*/ 4007457 h 4731026"/>
                <a:gd name="connsiteX16-969" fmla="*/ 2229811 w 3523460"/>
                <a:gd name="connsiteY16-970" fmla="*/ 4731026 h 4731026"/>
                <a:gd name="connsiteX17-971" fmla="*/ 830382 w 3523460"/>
                <a:gd name="connsiteY17-972" fmla="*/ 4731026 h 4731026"/>
                <a:gd name="connsiteX0-973" fmla="*/ 830382 w 3523460"/>
                <a:gd name="connsiteY0-974" fmla="*/ 4731376 h 4731376"/>
                <a:gd name="connsiteX1-975" fmla="*/ 870139 w 3523460"/>
                <a:gd name="connsiteY1-976" fmla="*/ 4095273 h 4731376"/>
                <a:gd name="connsiteX2-977" fmla="*/ 432816 w 3523460"/>
                <a:gd name="connsiteY2-978" fmla="*/ 2274423 h 4731376"/>
                <a:gd name="connsiteX3-979" fmla="*/ 75008 w 3523460"/>
                <a:gd name="connsiteY3-980" fmla="*/ 970409 h 4731376"/>
                <a:gd name="connsiteX4-981" fmla="*/ 766771 w 3523460"/>
                <a:gd name="connsiteY4-982" fmla="*/ 1972273 h 4731376"/>
                <a:gd name="connsiteX5-983" fmla="*/ 711112 w 3523460"/>
                <a:gd name="connsiteY5-984" fmla="*/ 215035 h 4731376"/>
                <a:gd name="connsiteX6-985" fmla="*/ 1251801 w 3523460"/>
                <a:gd name="connsiteY6-986" fmla="*/ 1765539 h 4731376"/>
                <a:gd name="connsiteX7-987" fmla="*/ 1458534 w 3523460"/>
                <a:gd name="connsiteY7-988" fmla="*/ 350 h 4731376"/>
                <a:gd name="connsiteX8-989" fmla="*/ 1776587 w 3523460"/>
                <a:gd name="connsiteY8-990" fmla="*/ 1821199 h 4731376"/>
                <a:gd name="connsiteX9-991" fmla="*/ 2476302 w 3523460"/>
                <a:gd name="connsiteY9-992" fmla="*/ 286597 h 4731376"/>
                <a:gd name="connsiteX10-993" fmla="*/ 2213909 w 3523460"/>
                <a:gd name="connsiteY10-994" fmla="*/ 1956371 h 4731376"/>
                <a:gd name="connsiteX11-995" fmla="*/ 2325227 w 3523460"/>
                <a:gd name="connsiteY11-996" fmla="*/ 2711745 h 4731376"/>
                <a:gd name="connsiteX12-997" fmla="*/ 2762549 w 3523460"/>
                <a:gd name="connsiteY12-998" fmla="*/ 2266471 h 4731376"/>
                <a:gd name="connsiteX13-999" fmla="*/ 3509971 w 3523460"/>
                <a:gd name="connsiteY13-1000" fmla="*/ 2163105 h 4731376"/>
                <a:gd name="connsiteX14-1001" fmla="*/ 2778451 w 3523460"/>
                <a:gd name="connsiteY14-1002" fmla="*/ 2942332 h 4731376"/>
                <a:gd name="connsiteX15-1003" fmla="*/ 2118493 w 3523460"/>
                <a:gd name="connsiteY15-1004" fmla="*/ 4007807 h 4731376"/>
                <a:gd name="connsiteX16-1005" fmla="*/ 2229811 w 3523460"/>
                <a:gd name="connsiteY16-1006" fmla="*/ 4731376 h 4731376"/>
                <a:gd name="connsiteX17-1007" fmla="*/ 830382 w 3523460"/>
                <a:gd name="connsiteY17-1008" fmla="*/ 4731376 h 4731376"/>
                <a:gd name="connsiteX0-1009" fmla="*/ 830382 w 3523460"/>
                <a:gd name="connsiteY0-1010" fmla="*/ 4731376 h 4731376"/>
                <a:gd name="connsiteX1-1011" fmla="*/ 870139 w 3523460"/>
                <a:gd name="connsiteY1-1012" fmla="*/ 4095273 h 4731376"/>
                <a:gd name="connsiteX2-1013" fmla="*/ 432816 w 3523460"/>
                <a:gd name="connsiteY2-1014" fmla="*/ 2274423 h 4731376"/>
                <a:gd name="connsiteX3-1015" fmla="*/ 75008 w 3523460"/>
                <a:gd name="connsiteY3-1016" fmla="*/ 970409 h 4731376"/>
                <a:gd name="connsiteX4-1017" fmla="*/ 766771 w 3523460"/>
                <a:gd name="connsiteY4-1018" fmla="*/ 1972273 h 4731376"/>
                <a:gd name="connsiteX5-1019" fmla="*/ 711112 w 3523460"/>
                <a:gd name="connsiteY5-1020" fmla="*/ 215035 h 4731376"/>
                <a:gd name="connsiteX6-1021" fmla="*/ 1251801 w 3523460"/>
                <a:gd name="connsiteY6-1022" fmla="*/ 1765539 h 4731376"/>
                <a:gd name="connsiteX7-1023" fmla="*/ 1458534 w 3523460"/>
                <a:gd name="connsiteY7-1024" fmla="*/ 350 h 4731376"/>
                <a:gd name="connsiteX8-1025" fmla="*/ 1776587 w 3523460"/>
                <a:gd name="connsiteY8-1026" fmla="*/ 1821199 h 4731376"/>
                <a:gd name="connsiteX9-1027" fmla="*/ 2476302 w 3523460"/>
                <a:gd name="connsiteY9-1028" fmla="*/ 286597 h 4731376"/>
                <a:gd name="connsiteX10-1029" fmla="*/ 2213909 w 3523460"/>
                <a:gd name="connsiteY10-1030" fmla="*/ 1956371 h 4731376"/>
                <a:gd name="connsiteX11-1031" fmla="*/ 2325227 w 3523460"/>
                <a:gd name="connsiteY11-1032" fmla="*/ 2711745 h 4731376"/>
                <a:gd name="connsiteX12-1033" fmla="*/ 2762549 w 3523460"/>
                <a:gd name="connsiteY12-1034" fmla="*/ 2266471 h 4731376"/>
                <a:gd name="connsiteX13-1035" fmla="*/ 3509971 w 3523460"/>
                <a:gd name="connsiteY13-1036" fmla="*/ 2163105 h 4731376"/>
                <a:gd name="connsiteX14-1037" fmla="*/ 2778451 w 3523460"/>
                <a:gd name="connsiteY14-1038" fmla="*/ 2942332 h 4731376"/>
                <a:gd name="connsiteX15-1039" fmla="*/ 2118493 w 3523460"/>
                <a:gd name="connsiteY15-1040" fmla="*/ 4007807 h 4731376"/>
                <a:gd name="connsiteX16-1041" fmla="*/ 2229811 w 3523460"/>
                <a:gd name="connsiteY16-1042" fmla="*/ 4731376 h 4731376"/>
                <a:gd name="connsiteX17-1043" fmla="*/ 830382 w 3523460"/>
                <a:gd name="connsiteY17-1044" fmla="*/ 4731376 h 4731376"/>
                <a:gd name="connsiteX0-1045" fmla="*/ 830382 w 3523460"/>
                <a:gd name="connsiteY0-1046" fmla="*/ 4731376 h 4731376"/>
                <a:gd name="connsiteX1-1047" fmla="*/ 870139 w 3523460"/>
                <a:gd name="connsiteY1-1048" fmla="*/ 4095273 h 4731376"/>
                <a:gd name="connsiteX2-1049" fmla="*/ 432816 w 3523460"/>
                <a:gd name="connsiteY2-1050" fmla="*/ 2274423 h 4731376"/>
                <a:gd name="connsiteX3-1051" fmla="*/ 75008 w 3523460"/>
                <a:gd name="connsiteY3-1052" fmla="*/ 970409 h 4731376"/>
                <a:gd name="connsiteX4-1053" fmla="*/ 766771 w 3523460"/>
                <a:gd name="connsiteY4-1054" fmla="*/ 1972273 h 4731376"/>
                <a:gd name="connsiteX5-1055" fmla="*/ 711112 w 3523460"/>
                <a:gd name="connsiteY5-1056" fmla="*/ 215035 h 4731376"/>
                <a:gd name="connsiteX6-1057" fmla="*/ 1251801 w 3523460"/>
                <a:gd name="connsiteY6-1058" fmla="*/ 1765539 h 4731376"/>
                <a:gd name="connsiteX7-1059" fmla="*/ 1458534 w 3523460"/>
                <a:gd name="connsiteY7-1060" fmla="*/ 350 h 4731376"/>
                <a:gd name="connsiteX8-1061" fmla="*/ 1776587 w 3523460"/>
                <a:gd name="connsiteY8-1062" fmla="*/ 1821199 h 4731376"/>
                <a:gd name="connsiteX9-1063" fmla="*/ 2492205 w 3523460"/>
                <a:gd name="connsiteY9-1064" fmla="*/ 334305 h 4731376"/>
                <a:gd name="connsiteX10-1065" fmla="*/ 2213909 w 3523460"/>
                <a:gd name="connsiteY10-1066" fmla="*/ 1956371 h 4731376"/>
                <a:gd name="connsiteX11-1067" fmla="*/ 2325227 w 3523460"/>
                <a:gd name="connsiteY11-1068" fmla="*/ 2711745 h 4731376"/>
                <a:gd name="connsiteX12-1069" fmla="*/ 2762549 w 3523460"/>
                <a:gd name="connsiteY12-1070" fmla="*/ 2266471 h 4731376"/>
                <a:gd name="connsiteX13-1071" fmla="*/ 3509971 w 3523460"/>
                <a:gd name="connsiteY13-1072" fmla="*/ 2163105 h 4731376"/>
                <a:gd name="connsiteX14-1073" fmla="*/ 2778451 w 3523460"/>
                <a:gd name="connsiteY14-1074" fmla="*/ 2942332 h 4731376"/>
                <a:gd name="connsiteX15-1075" fmla="*/ 2118493 w 3523460"/>
                <a:gd name="connsiteY15-1076" fmla="*/ 4007807 h 4731376"/>
                <a:gd name="connsiteX16-1077" fmla="*/ 2229811 w 3523460"/>
                <a:gd name="connsiteY16-1078" fmla="*/ 4731376 h 4731376"/>
                <a:gd name="connsiteX17-1079" fmla="*/ 830382 w 3523460"/>
                <a:gd name="connsiteY17-1080" fmla="*/ 4731376 h 4731376"/>
                <a:gd name="connsiteX0-1081" fmla="*/ 830382 w 3523460"/>
                <a:gd name="connsiteY0-1082" fmla="*/ 4731376 h 4731376"/>
                <a:gd name="connsiteX1-1083" fmla="*/ 870139 w 3523460"/>
                <a:gd name="connsiteY1-1084" fmla="*/ 4095273 h 4731376"/>
                <a:gd name="connsiteX2-1085" fmla="*/ 432816 w 3523460"/>
                <a:gd name="connsiteY2-1086" fmla="*/ 2274423 h 4731376"/>
                <a:gd name="connsiteX3-1087" fmla="*/ 75008 w 3523460"/>
                <a:gd name="connsiteY3-1088" fmla="*/ 970409 h 4731376"/>
                <a:gd name="connsiteX4-1089" fmla="*/ 766771 w 3523460"/>
                <a:gd name="connsiteY4-1090" fmla="*/ 1972273 h 4731376"/>
                <a:gd name="connsiteX5-1091" fmla="*/ 711112 w 3523460"/>
                <a:gd name="connsiteY5-1092" fmla="*/ 215035 h 4731376"/>
                <a:gd name="connsiteX6-1093" fmla="*/ 1251801 w 3523460"/>
                <a:gd name="connsiteY6-1094" fmla="*/ 1765539 h 4731376"/>
                <a:gd name="connsiteX7-1095" fmla="*/ 1458534 w 3523460"/>
                <a:gd name="connsiteY7-1096" fmla="*/ 350 h 4731376"/>
                <a:gd name="connsiteX8-1097" fmla="*/ 1776587 w 3523460"/>
                <a:gd name="connsiteY8-1098" fmla="*/ 1821199 h 4731376"/>
                <a:gd name="connsiteX9-1099" fmla="*/ 2492205 w 3523460"/>
                <a:gd name="connsiteY9-1100" fmla="*/ 334305 h 4731376"/>
                <a:gd name="connsiteX10-1101" fmla="*/ 2213909 w 3523460"/>
                <a:gd name="connsiteY10-1102" fmla="*/ 1956371 h 4731376"/>
                <a:gd name="connsiteX11-1103" fmla="*/ 2325227 w 3523460"/>
                <a:gd name="connsiteY11-1104" fmla="*/ 2711745 h 4731376"/>
                <a:gd name="connsiteX12-1105" fmla="*/ 2762549 w 3523460"/>
                <a:gd name="connsiteY12-1106" fmla="*/ 2266471 h 4731376"/>
                <a:gd name="connsiteX13-1107" fmla="*/ 3509971 w 3523460"/>
                <a:gd name="connsiteY13-1108" fmla="*/ 2163105 h 4731376"/>
                <a:gd name="connsiteX14-1109" fmla="*/ 2778451 w 3523460"/>
                <a:gd name="connsiteY14-1110" fmla="*/ 2942332 h 4731376"/>
                <a:gd name="connsiteX15-1111" fmla="*/ 2118493 w 3523460"/>
                <a:gd name="connsiteY15-1112" fmla="*/ 4007807 h 4731376"/>
                <a:gd name="connsiteX16-1113" fmla="*/ 2229811 w 3523460"/>
                <a:gd name="connsiteY16-1114" fmla="*/ 4731376 h 4731376"/>
                <a:gd name="connsiteX17-1115" fmla="*/ 830382 w 3523460"/>
                <a:gd name="connsiteY17-1116" fmla="*/ 4731376 h 4731376"/>
                <a:gd name="connsiteX0-1117" fmla="*/ 830382 w 3523460"/>
                <a:gd name="connsiteY0-1118" fmla="*/ 4731376 h 4731376"/>
                <a:gd name="connsiteX1-1119" fmla="*/ 870139 w 3523460"/>
                <a:gd name="connsiteY1-1120" fmla="*/ 4095273 h 4731376"/>
                <a:gd name="connsiteX2-1121" fmla="*/ 432816 w 3523460"/>
                <a:gd name="connsiteY2-1122" fmla="*/ 2274423 h 4731376"/>
                <a:gd name="connsiteX3-1123" fmla="*/ 75008 w 3523460"/>
                <a:gd name="connsiteY3-1124" fmla="*/ 970409 h 4731376"/>
                <a:gd name="connsiteX4-1125" fmla="*/ 766771 w 3523460"/>
                <a:gd name="connsiteY4-1126" fmla="*/ 1972273 h 4731376"/>
                <a:gd name="connsiteX5-1127" fmla="*/ 711112 w 3523460"/>
                <a:gd name="connsiteY5-1128" fmla="*/ 215035 h 4731376"/>
                <a:gd name="connsiteX6-1129" fmla="*/ 1251801 w 3523460"/>
                <a:gd name="connsiteY6-1130" fmla="*/ 1765539 h 4731376"/>
                <a:gd name="connsiteX7-1131" fmla="*/ 1458534 w 3523460"/>
                <a:gd name="connsiteY7-1132" fmla="*/ 350 h 4731376"/>
                <a:gd name="connsiteX8-1133" fmla="*/ 1776587 w 3523460"/>
                <a:gd name="connsiteY8-1134" fmla="*/ 1821199 h 4731376"/>
                <a:gd name="connsiteX9-1135" fmla="*/ 2492205 w 3523460"/>
                <a:gd name="connsiteY9-1136" fmla="*/ 334305 h 4731376"/>
                <a:gd name="connsiteX10-1137" fmla="*/ 2213909 w 3523460"/>
                <a:gd name="connsiteY10-1138" fmla="*/ 1956371 h 4731376"/>
                <a:gd name="connsiteX11-1139" fmla="*/ 2325227 w 3523460"/>
                <a:gd name="connsiteY11-1140" fmla="*/ 2711745 h 4731376"/>
                <a:gd name="connsiteX12-1141" fmla="*/ 2762549 w 3523460"/>
                <a:gd name="connsiteY12-1142" fmla="*/ 2266471 h 4731376"/>
                <a:gd name="connsiteX13-1143" fmla="*/ 3509971 w 3523460"/>
                <a:gd name="connsiteY13-1144" fmla="*/ 2163105 h 4731376"/>
                <a:gd name="connsiteX14-1145" fmla="*/ 2778451 w 3523460"/>
                <a:gd name="connsiteY14-1146" fmla="*/ 2942332 h 4731376"/>
                <a:gd name="connsiteX15-1147" fmla="*/ 2118493 w 3523460"/>
                <a:gd name="connsiteY15-1148" fmla="*/ 4007807 h 4731376"/>
                <a:gd name="connsiteX16-1149" fmla="*/ 2229811 w 3523460"/>
                <a:gd name="connsiteY16-1150" fmla="*/ 4731376 h 4731376"/>
                <a:gd name="connsiteX17-1151" fmla="*/ 830382 w 3523460"/>
                <a:gd name="connsiteY17-1152" fmla="*/ 4731376 h 4731376"/>
                <a:gd name="connsiteX0-1153" fmla="*/ 830382 w 3523460"/>
                <a:gd name="connsiteY0-1154" fmla="*/ 4731376 h 4731376"/>
                <a:gd name="connsiteX1-1155" fmla="*/ 870139 w 3523460"/>
                <a:gd name="connsiteY1-1156" fmla="*/ 4095273 h 4731376"/>
                <a:gd name="connsiteX2-1157" fmla="*/ 432816 w 3523460"/>
                <a:gd name="connsiteY2-1158" fmla="*/ 2274423 h 4731376"/>
                <a:gd name="connsiteX3-1159" fmla="*/ 75008 w 3523460"/>
                <a:gd name="connsiteY3-1160" fmla="*/ 970409 h 4731376"/>
                <a:gd name="connsiteX4-1161" fmla="*/ 766771 w 3523460"/>
                <a:gd name="connsiteY4-1162" fmla="*/ 1972273 h 4731376"/>
                <a:gd name="connsiteX5-1163" fmla="*/ 711112 w 3523460"/>
                <a:gd name="connsiteY5-1164" fmla="*/ 215035 h 4731376"/>
                <a:gd name="connsiteX6-1165" fmla="*/ 1251801 w 3523460"/>
                <a:gd name="connsiteY6-1166" fmla="*/ 1765539 h 4731376"/>
                <a:gd name="connsiteX7-1167" fmla="*/ 1458534 w 3523460"/>
                <a:gd name="connsiteY7-1168" fmla="*/ 350 h 4731376"/>
                <a:gd name="connsiteX8-1169" fmla="*/ 1776587 w 3523460"/>
                <a:gd name="connsiteY8-1170" fmla="*/ 1821199 h 4731376"/>
                <a:gd name="connsiteX9-1171" fmla="*/ 2492205 w 3523460"/>
                <a:gd name="connsiteY9-1172" fmla="*/ 334305 h 4731376"/>
                <a:gd name="connsiteX10-1173" fmla="*/ 2213909 w 3523460"/>
                <a:gd name="connsiteY10-1174" fmla="*/ 1956371 h 4731376"/>
                <a:gd name="connsiteX11-1175" fmla="*/ 2325227 w 3523460"/>
                <a:gd name="connsiteY11-1176" fmla="*/ 2711745 h 4731376"/>
                <a:gd name="connsiteX12-1177" fmla="*/ 2762549 w 3523460"/>
                <a:gd name="connsiteY12-1178" fmla="*/ 2266471 h 4731376"/>
                <a:gd name="connsiteX13-1179" fmla="*/ 3509971 w 3523460"/>
                <a:gd name="connsiteY13-1180" fmla="*/ 2163105 h 4731376"/>
                <a:gd name="connsiteX14-1181" fmla="*/ 2778451 w 3523460"/>
                <a:gd name="connsiteY14-1182" fmla="*/ 2942332 h 4731376"/>
                <a:gd name="connsiteX15-1183" fmla="*/ 2118493 w 3523460"/>
                <a:gd name="connsiteY15-1184" fmla="*/ 4007807 h 4731376"/>
                <a:gd name="connsiteX16-1185" fmla="*/ 2229811 w 3523460"/>
                <a:gd name="connsiteY16-1186" fmla="*/ 4731376 h 4731376"/>
                <a:gd name="connsiteX17-1187" fmla="*/ 830382 w 3523460"/>
                <a:gd name="connsiteY17-1188" fmla="*/ 4731376 h 4731376"/>
                <a:gd name="connsiteX0-1189" fmla="*/ 830382 w 3523460"/>
                <a:gd name="connsiteY0-1190" fmla="*/ 4731376 h 4731376"/>
                <a:gd name="connsiteX1-1191" fmla="*/ 870139 w 3523460"/>
                <a:gd name="connsiteY1-1192" fmla="*/ 4095273 h 4731376"/>
                <a:gd name="connsiteX2-1193" fmla="*/ 432816 w 3523460"/>
                <a:gd name="connsiteY2-1194" fmla="*/ 2274423 h 4731376"/>
                <a:gd name="connsiteX3-1195" fmla="*/ 75008 w 3523460"/>
                <a:gd name="connsiteY3-1196" fmla="*/ 970409 h 4731376"/>
                <a:gd name="connsiteX4-1197" fmla="*/ 766771 w 3523460"/>
                <a:gd name="connsiteY4-1198" fmla="*/ 1972273 h 4731376"/>
                <a:gd name="connsiteX5-1199" fmla="*/ 711112 w 3523460"/>
                <a:gd name="connsiteY5-1200" fmla="*/ 215035 h 4731376"/>
                <a:gd name="connsiteX6-1201" fmla="*/ 1251801 w 3523460"/>
                <a:gd name="connsiteY6-1202" fmla="*/ 1765539 h 4731376"/>
                <a:gd name="connsiteX7-1203" fmla="*/ 1458534 w 3523460"/>
                <a:gd name="connsiteY7-1204" fmla="*/ 350 h 4731376"/>
                <a:gd name="connsiteX8-1205" fmla="*/ 1776587 w 3523460"/>
                <a:gd name="connsiteY8-1206" fmla="*/ 1821199 h 4731376"/>
                <a:gd name="connsiteX9-1207" fmla="*/ 2492205 w 3523460"/>
                <a:gd name="connsiteY9-1208" fmla="*/ 334305 h 4731376"/>
                <a:gd name="connsiteX10-1209" fmla="*/ 2221860 w 3523460"/>
                <a:gd name="connsiteY10-1210" fmla="*/ 2012031 h 4731376"/>
                <a:gd name="connsiteX11-1211" fmla="*/ 2325227 w 3523460"/>
                <a:gd name="connsiteY11-1212" fmla="*/ 2711745 h 4731376"/>
                <a:gd name="connsiteX12-1213" fmla="*/ 2762549 w 3523460"/>
                <a:gd name="connsiteY12-1214" fmla="*/ 2266471 h 4731376"/>
                <a:gd name="connsiteX13-1215" fmla="*/ 3509971 w 3523460"/>
                <a:gd name="connsiteY13-1216" fmla="*/ 2163105 h 4731376"/>
                <a:gd name="connsiteX14-1217" fmla="*/ 2778451 w 3523460"/>
                <a:gd name="connsiteY14-1218" fmla="*/ 2942332 h 4731376"/>
                <a:gd name="connsiteX15-1219" fmla="*/ 2118493 w 3523460"/>
                <a:gd name="connsiteY15-1220" fmla="*/ 4007807 h 4731376"/>
                <a:gd name="connsiteX16-1221" fmla="*/ 2229811 w 3523460"/>
                <a:gd name="connsiteY16-1222" fmla="*/ 4731376 h 4731376"/>
                <a:gd name="connsiteX17-1223" fmla="*/ 830382 w 3523460"/>
                <a:gd name="connsiteY17-1224" fmla="*/ 4731376 h 4731376"/>
                <a:gd name="connsiteX0-1225" fmla="*/ 830382 w 3523460"/>
                <a:gd name="connsiteY0-1226" fmla="*/ 4731376 h 4731376"/>
                <a:gd name="connsiteX1-1227" fmla="*/ 870139 w 3523460"/>
                <a:gd name="connsiteY1-1228" fmla="*/ 4095273 h 4731376"/>
                <a:gd name="connsiteX2-1229" fmla="*/ 432816 w 3523460"/>
                <a:gd name="connsiteY2-1230" fmla="*/ 2274423 h 4731376"/>
                <a:gd name="connsiteX3-1231" fmla="*/ 75008 w 3523460"/>
                <a:gd name="connsiteY3-1232" fmla="*/ 970409 h 4731376"/>
                <a:gd name="connsiteX4-1233" fmla="*/ 766771 w 3523460"/>
                <a:gd name="connsiteY4-1234" fmla="*/ 1972273 h 4731376"/>
                <a:gd name="connsiteX5-1235" fmla="*/ 711112 w 3523460"/>
                <a:gd name="connsiteY5-1236" fmla="*/ 215035 h 4731376"/>
                <a:gd name="connsiteX6-1237" fmla="*/ 1251801 w 3523460"/>
                <a:gd name="connsiteY6-1238" fmla="*/ 1765539 h 4731376"/>
                <a:gd name="connsiteX7-1239" fmla="*/ 1458534 w 3523460"/>
                <a:gd name="connsiteY7-1240" fmla="*/ 350 h 4731376"/>
                <a:gd name="connsiteX8-1241" fmla="*/ 1776587 w 3523460"/>
                <a:gd name="connsiteY8-1242" fmla="*/ 1821199 h 4731376"/>
                <a:gd name="connsiteX9-1243" fmla="*/ 2492205 w 3523460"/>
                <a:gd name="connsiteY9-1244" fmla="*/ 334305 h 4731376"/>
                <a:gd name="connsiteX10-1245" fmla="*/ 2221860 w 3523460"/>
                <a:gd name="connsiteY10-1246" fmla="*/ 2012031 h 4731376"/>
                <a:gd name="connsiteX11-1247" fmla="*/ 2325227 w 3523460"/>
                <a:gd name="connsiteY11-1248" fmla="*/ 2711745 h 4731376"/>
                <a:gd name="connsiteX12-1249" fmla="*/ 2762549 w 3523460"/>
                <a:gd name="connsiteY12-1250" fmla="*/ 2266471 h 4731376"/>
                <a:gd name="connsiteX13-1251" fmla="*/ 3509971 w 3523460"/>
                <a:gd name="connsiteY13-1252" fmla="*/ 2163105 h 4731376"/>
                <a:gd name="connsiteX14-1253" fmla="*/ 2778451 w 3523460"/>
                <a:gd name="connsiteY14-1254" fmla="*/ 2942332 h 4731376"/>
                <a:gd name="connsiteX15-1255" fmla="*/ 2118493 w 3523460"/>
                <a:gd name="connsiteY15-1256" fmla="*/ 4007807 h 4731376"/>
                <a:gd name="connsiteX16-1257" fmla="*/ 2229811 w 3523460"/>
                <a:gd name="connsiteY16-1258" fmla="*/ 4731376 h 4731376"/>
                <a:gd name="connsiteX17-1259" fmla="*/ 830382 w 3523460"/>
                <a:gd name="connsiteY17-1260" fmla="*/ 4731376 h 4731376"/>
                <a:gd name="connsiteX0-1261" fmla="*/ 830382 w 3523460"/>
                <a:gd name="connsiteY0-1262" fmla="*/ 4731376 h 4731376"/>
                <a:gd name="connsiteX1-1263" fmla="*/ 870139 w 3523460"/>
                <a:gd name="connsiteY1-1264" fmla="*/ 4095273 h 4731376"/>
                <a:gd name="connsiteX2-1265" fmla="*/ 432816 w 3523460"/>
                <a:gd name="connsiteY2-1266" fmla="*/ 2274423 h 4731376"/>
                <a:gd name="connsiteX3-1267" fmla="*/ 75008 w 3523460"/>
                <a:gd name="connsiteY3-1268" fmla="*/ 970409 h 4731376"/>
                <a:gd name="connsiteX4-1269" fmla="*/ 766771 w 3523460"/>
                <a:gd name="connsiteY4-1270" fmla="*/ 1972273 h 4731376"/>
                <a:gd name="connsiteX5-1271" fmla="*/ 711112 w 3523460"/>
                <a:gd name="connsiteY5-1272" fmla="*/ 215035 h 4731376"/>
                <a:gd name="connsiteX6-1273" fmla="*/ 1251801 w 3523460"/>
                <a:gd name="connsiteY6-1274" fmla="*/ 1765539 h 4731376"/>
                <a:gd name="connsiteX7-1275" fmla="*/ 1458534 w 3523460"/>
                <a:gd name="connsiteY7-1276" fmla="*/ 350 h 4731376"/>
                <a:gd name="connsiteX8-1277" fmla="*/ 1673219 w 3523460"/>
                <a:gd name="connsiteY8-1278" fmla="*/ 1757587 h 4731376"/>
                <a:gd name="connsiteX9-1279" fmla="*/ 1776587 w 3523460"/>
                <a:gd name="connsiteY9-1280" fmla="*/ 1821199 h 4731376"/>
                <a:gd name="connsiteX10-1281" fmla="*/ 2492205 w 3523460"/>
                <a:gd name="connsiteY10-1282" fmla="*/ 334305 h 4731376"/>
                <a:gd name="connsiteX11-1283" fmla="*/ 2221860 w 3523460"/>
                <a:gd name="connsiteY11-1284" fmla="*/ 2012031 h 4731376"/>
                <a:gd name="connsiteX12-1285" fmla="*/ 2325227 w 3523460"/>
                <a:gd name="connsiteY12-1286" fmla="*/ 2711745 h 4731376"/>
                <a:gd name="connsiteX13-1287" fmla="*/ 2762549 w 3523460"/>
                <a:gd name="connsiteY13-1288" fmla="*/ 2266471 h 4731376"/>
                <a:gd name="connsiteX14-1289" fmla="*/ 3509971 w 3523460"/>
                <a:gd name="connsiteY14-1290" fmla="*/ 2163105 h 4731376"/>
                <a:gd name="connsiteX15-1291" fmla="*/ 2778451 w 3523460"/>
                <a:gd name="connsiteY15-1292" fmla="*/ 2942332 h 4731376"/>
                <a:gd name="connsiteX16-1293" fmla="*/ 2118493 w 3523460"/>
                <a:gd name="connsiteY16-1294" fmla="*/ 4007807 h 4731376"/>
                <a:gd name="connsiteX17-1295" fmla="*/ 2229811 w 3523460"/>
                <a:gd name="connsiteY17-1296" fmla="*/ 4731376 h 4731376"/>
                <a:gd name="connsiteX18" fmla="*/ 830382 w 3523460"/>
                <a:gd name="connsiteY18" fmla="*/ 4731376 h 4731376"/>
                <a:gd name="connsiteX0-1297" fmla="*/ 830382 w 3523460"/>
                <a:gd name="connsiteY0-1298" fmla="*/ 4731376 h 4731376"/>
                <a:gd name="connsiteX1-1299" fmla="*/ 870139 w 3523460"/>
                <a:gd name="connsiteY1-1300" fmla="*/ 4095273 h 4731376"/>
                <a:gd name="connsiteX2-1301" fmla="*/ 432816 w 3523460"/>
                <a:gd name="connsiteY2-1302" fmla="*/ 2274423 h 4731376"/>
                <a:gd name="connsiteX3-1303" fmla="*/ 75008 w 3523460"/>
                <a:gd name="connsiteY3-1304" fmla="*/ 970409 h 4731376"/>
                <a:gd name="connsiteX4-1305" fmla="*/ 766771 w 3523460"/>
                <a:gd name="connsiteY4-1306" fmla="*/ 1972273 h 4731376"/>
                <a:gd name="connsiteX5-1307" fmla="*/ 711112 w 3523460"/>
                <a:gd name="connsiteY5-1308" fmla="*/ 215035 h 4731376"/>
                <a:gd name="connsiteX6-1309" fmla="*/ 1251801 w 3523460"/>
                <a:gd name="connsiteY6-1310" fmla="*/ 1765539 h 4731376"/>
                <a:gd name="connsiteX7-1311" fmla="*/ 1458534 w 3523460"/>
                <a:gd name="connsiteY7-1312" fmla="*/ 350 h 4731376"/>
                <a:gd name="connsiteX8-1313" fmla="*/ 1673219 w 3523460"/>
                <a:gd name="connsiteY8-1314" fmla="*/ 1757587 h 4731376"/>
                <a:gd name="connsiteX9-1315" fmla="*/ 1808393 w 3523460"/>
                <a:gd name="connsiteY9-1316" fmla="*/ 1868907 h 4731376"/>
                <a:gd name="connsiteX10-1317" fmla="*/ 2492205 w 3523460"/>
                <a:gd name="connsiteY10-1318" fmla="*/ 334305 h 4731376"/>
                <a:gd name="connsiteX11-1319" fmla="*/ 2221860 w 3523460"/>
                <a:gd name="connsiteY11-1320" fmla="*/ 2012031 h 4731376"/>
                <a:gd name="connsiteX12-1321" fmla="*/ 2325227 w 3523460"/>
                <a:gd name="connsiteY12-1322" fmla="*/ 2711745 h 4731376"/>
                <a:gd name="connsiteX13-1323" fmla="*/ 2762549 w 3523460"/>
                <a:gd name="connsiteY13-1324" fmla="*/ 2266471 h 4731376"/>
                <a:gd name="connsiteX14-1325" fmla="*/ 3509971 w 3523460"/>
                <a:gd name="connsiteY14-1326" fmla="*/ 2163105 h 4731376"/>
                <a:gd name="connsiteX15-1327" fmla="*/ 2778451 w 3523460"/>
                <a:gd name="connsiteY15-1328" fmla="*/ 2942332 h 4731376"/>
                <a:gd name="connsiteX16-1329" fmla="*/ 2118493 w 3523460"/>
                <a:gd name="connsiteY16-1330" fmla="*/ 4007807 h 4731376"/>
                <a:gd name="connsiteX17-1331" fmla="*/ 2229811 w 3523460"/>
                <a:gd name="connsiteY17-1332" fmla="*/ 4731376 h 4731376"/>
                <a:gd name="connsiteX18-1333" fmla="*/ 830382 w 3523460"/>
                <a:gd name="connsiteY18-1334" fmla="*/ 4731376 h 4731376"/>
                <a:gd name="connsiteX0-1335" fmla="*/ 830382 w 3523460"/>
                <a:gd name="connsiteY0-1336" fmla="*/ 4731376 h 4731376"/>
                <a:gd name="connsiteX1-1337" fmla="*/ 870139 w 3523460"/>
                <a:gd name="connsiteY1-1338" fmla="*/ 4095273 h 4731376"/>
                <a:gd name="connsiteX2-1339" fmla="*/ 432816 w 3523460"/>
                <a:gd name="connsiteY2-1340" fmla="*/ 2274423 h 4731376"/>
                <a:gd name="connsiteX3-1341" fmla="*/ 75008 w 3523460"/>
                <a:gd name="connsiteY3-1342" fmla="*/ 970409 h 4731376"/>
                <a:gd name="connsiteX4-1343" fmla="*/ 766771 w 3523460"/>
                <a:gd name="connsiteY4-1344" fmla="*/ 1972273 h 4731376"/>
                <a:gd name="connsiteX5-1345" fmla="*/ 711112 w 3523460"/>
                <a:gd name="connsiteY5-1346" fmla="*/ 215035 h 4731376"/>
                <a:gd name="connsiteX6-1347" fmla="*/ 1251801 w 3523460"/>
                <a:gd name="connsiteY6-1348" fmla="*/ 1765539 h 4731376"/>
                <a:gd name="connsiteX7-1349" fmla="*/ 1458534 w 3523460"/>
                <a:gd name="connsiteY7-1350" fmla="*/ 350 h 4731376"/>
                <a:gd name="connsiteX8-1351" fmla="*/ 1673219 w 3523460"/>
                <a:gd name="connsiteY8-1352" fmla="*/ 1757587 h 4731376"/>
                <a:gd name="connsiteX9-1353" fmla="*/ 1808393 w 3523460"/>
                <a:gd name="connsiteY9-1354" fmla="*/ 1868907 h 4731376"/>
                <a:gd name="connsiteX10-1355" fmla="*/ 2492205 w 3523460"/>
                <a:gd name="connsiteY10-1356" fmla="*/ 334305 h 4731376"/>
                <a:gd name="connsiteX11-1357" fmla="*/ 2221860 w 3523460"/>
                <a:gd name="connsiteY11-1358" fmla="*/ 2012031 h 4731376"/>
                <a:gd name="connsiteX12-1359" fmla="*/ 2325227 w 3523460"/>
                <a:gd name="connsiteY12-1360" fmla="*/ 2711745 h 4731376"/>
                <a:gd name="connsiteX13-1361" fmla="*/ 2762549 w 3523460"/>
                <a:gd name="connsiteY13-1362" fmla="*/ 2266471 h 4731376"/>
                <a:gd name="connsiteX14-1363" fmla="*/ 3509971 w 3523460"/>
                <a:gd name="connsiteY14-1364" fmla="*/ 2163105 h 4731376"/>
                <a:gd name="connsiteX15-1365" fmla="*/ 2778451 w 3523460"/>
                <a:gd name="connsiteY15-1366" fmla="*/ 2942332 h 4731376"/>
                <a:gd name="connsiteX16-1367" fmla="*/ 2118493 w 3523460"/>
                <a:gd name="connsiteY16-1368" fmla="*/ 4007807 h 4731376"/>
                <a:gd name="connsiteX17-1369" fmla="*/ 2229811 w 3523460"/>
                <a:gd name="connsiteY17-1370" fmla="*/ 4731376 h 4731376"/>
                <a:gd name="connsiteX18-1371" fmla="*/ 830382 w 3523460"/>
                <a:gd name="connsiteY18-1372" fmla="*/ 4731376 h 4731376"/>
                <a:gd name="connsiteX0-1373" fmla="*/ 830382 w 3523460"/>
                <a:gd name="connsiteY0-1374" fmla="*/ 4731376 h 4731376"/>
                <a:gd name="connsiteX1-1375" fmla="*/ 870139 w 3523460"/>
                <a:gd name="connsiteY1-1376" fmla="*/ 4095273 h 4731376"/>
                <a:gd name="connsiteX2-1377" fmla="*/ 432816 w 3523460"/>
                <a:gd name="connsiteY2-1378" fmla="*/ 2274423 h 4731376"/>
                <a:gd name="connsiteX3-1379" fmla="*/ 75008 w 3523460"/>
                <a:gd name="connsiteY3-1380" fmla="*/ 970409 h 4731376"/>
                <a:gd name="connsiteX4-1381" fmla="*/ 766771 w 3523460"/>
                <a:gd name="connsiteY4-1382" fmla="*/ 1972273 h 4731376"/>
                <a:gd name="connsiteX5-1383" fmla="*/ 711112 w 3523460"/>
                <a:gd name="connsiteY5-1384" fmla="*/ 215035 h 4731376"/>
                <a:gd name="connsiteX6-1385" fmla="*/ 1251801 w 3523460"/>
                <a:gd name="connsiteY6-1386" fmla="*/ 1765539 h 4731376"/>
                <a:gd name="connsiteX7-1387" fmla="*/ 1458534 w 3523460"/>
                <a:gd name="connsiteY7-1388" fmla="*/ 350 h 4731376"/>
                <a:gd name="connsiteX8-1389" fmla="*/ 1705024 w 3523460"/>
                <a:gd name="connsiteY8-1390" fmla="*/ 1813246 h 4731376"/>
                <a:gd name="connsiteX9-1391" fmla="*/ 1808393 w 3523460"/>
                <a:gd name="connsiteY9-1392" fmla="*/ 1868907 h 4731376"/>
                <a:gd name="connsiteX10-1393" fmla="*/ 2492205 w 3523460"/>
                <a:gd name="connsiteY10-1394" fmla="*/ 334305 h 4731376"/>
                <a:gd name="connsiteX11-1395" fmla="*/ 2221860 w 3523460"/>
                <a:gd name="connsiteY11-1396" fmla="*/ 2012031 h 4731376"/>
                <a:gd name="connsiteX12-1397" fmla="*/ 2325227 w 3523460"/>
                <a:gd name="connsiteY12-1398" fmla="*/ 2711745 h 4731376"/>
                <a:gd name="connsiteX13-1399" fmla="*/ 2762549 w 3523460"/>
                <a:gd name="connsiteY13-1400" fmla="*/ 2266471 h 4731376"/>
                <a:gd name="connsiteX14-1401" fmla="*/ 3509971 w 3523460"/>
                <a:gd name="connsiteY14-1402" fmla="*/ 2163105 h 4731376"/>
                <a:gd name="connsiteX15-1403" fmla="*/ 2778451 w 3523460"/>
                <a:gd name="connsiteY15-1404" fmla="*/ 2942332 h 4731376"/>
                <a:gd name="connsiteX16-1405" fmla="*/ 2118493 w 3523460"/>
                <a:gd name="connsiteY16-1406" fmla="*/ 4007807 h 4731376"/>
                <a:gd name="connsiteX17-1407" fmla="*/ 2229811 w 3523460"/>
                <a:gd name="connsiteY17-1408" fmla="*/ 4731376 h 4731376"/>
                <a:gd name="connsiteX18-1409" fmla="*/ 830382 w 3523460"/>
                <a:gd name="connsiteY18-1410" fmla="*/ 4731376 h 4731376"/>
                <a:gd name="connsiteX0-1411" fmla="*/ 830382 w 3523460"/>
                <a:gd name="connsiteY0-1412" fmla="*/ 4731376 h 4731376"/>
                <a:gd name="connsiteX1-1413" fmla="*/ 870139 w 3523460"/>
                <a:gd name="connsiteY1-1414" fmla="*/ 4095273 h 4731376"/>
                <a:gd name="connsiteX2-1415" fmla="*/ 432816 w 3523460"/>
                <a:gd name="connsiteY2-1416" fmla="*/ 2274423 h 4731376"/>
                <a:gd name="connsiteX3-1417" fmla="*/ 75008 w 3523460"/>
                <a:gd name="connsiteY3-1418" fmla="*/ 970409 h 4731376"/>
                <a:gd name="connsiteX4-1419" fmla="*/ 766771 w 3523460"/>
                <a:gd name="connsiteY4-1420" fmla="*/ 1972273 h 4731376"/>
                <a:gd name="connsiteX5-1421" fmla="*/ 711112 w 3523460"/>
                <a:gd name="connsiteY5-1422" fmla="*/ 215035 h 4731376"/>
                <a:gd name="connsiteX6-1423" fmla="*/ 1251801 w 3523460"/>
                <a:gd name="connsiteY6-1424" fmla="*/ 1765539 h 4731376"/>
                <a:gd name="connsiteX7-1425" fmla="*/ 1458534 w 3523460"/>
                <a:gd name="connsiteY7-1426" fmla="*/ 350 h 4731376"/>
                <a:gd name="connsiteX8-1427" fmla="*/ 1705024 w 3523460"/>
                <a:gd name="connsiteY8-1428" fmla="*/ 1813246 h 4731376"/>
                <a:gd name="connsiteX9-1429" fmla="*/ 1808393 w 3523460"/>
                <a:gd name="connsiteY9-1430" fmla="*/ 1868907 h 4731376"/>
                <a:gd name="connsiteX10-1431" fmla="*/ 2492205 w 3523460"/>
                <a:gd name="connsiteY10-1432" fmla="*/ 334305 h 4731376"/>
                <a:gd name="connsiteX11-1433" fmla="*/ 2221860 w 3523460"/>
                <a:gd name="connsiteY11-1434" fmla="*/ 2012031 h 4731376"/>
                <a:gd name="connsiteX12-1435" fmla="*/ 2325227 w 3523460"/>
                <a:gd name="connsiteY12-1436" fmla="*/ 2711745 h 4731376"/>
                <a:gd name="connsiteX13-1437" fmla="*/ 2762549 w 3523460"/>
                <a:gd name="connsiteY13-1438" fmla="*/ 2266471 h 4731376"/>
                <a:gd name="connsiteX14-1439" fmla="*/ 3509971 w 3523460"/>
                <a:gd name="connsiteY14-1440" fmla="*/ 2163105 h 4731376"/>
                <a:gd name="connsiteX15-1441" fmla="*/ 2778451 w 3523460"/>
                <a:gd name="connsiteY15-1442" fmla="*/ 2942332 h 4731376"/>
                <a:gd name="connsiteX16-1443" fmla="*/ 2118493 w 3523460"/>
                <a:gd name="connsiteY16-1444" fmla="*/ 4007807 h 4731376"/>
                <a:gd name="connsiteX17-1445" fmla="*/ 2229811 w 3523460"/>
                <a:gd name="connsiteY17-1446" fmla="*/ 4731376 h 4731376"/>
                <a:gd name="connsiteX18-1447" fmla="*/ 830382 w 3523460"/>
                <a:gd name="connsiteY18-1448" fmla="*/ 4731376 h 4731376"/>
                <a:gd name="connsiteX0-1449" fmla="*/ 830382 w 3523460"/>
                <a:gd name="connsiteY0-1450" fmla="*/ 4731376 h 4731376"/>
                <a:gd name="connsiteX1-1451" fmla="*/ 870139 w 3523460"/>
                <a:gd name="connsiteY1-1452" fmla="*/ 4095273 h 4731376"/>
                <a:gd name="connsiteX2-1453" fmla="*/ 432816 w 3523460"/>
                <a:gd name="connsiteY2-1454" fmla="*/ 2274423 h 4731376"/>
                <a:gd name="connsiteX3-1455" fmla="*/ 75008 w 3523460"/>
                <a:gd name="connsiteY3-1456" fmla="*/ 970409 h 4731376"/>
                <a:gd name="connsiteX4-1457" fmla="*/ 766771 w 3523460"/>
                <a:gd name="connsiteY4-1458" fmla="*/ 1972273 h 4731376"/>
                <a:gd name="connsiteX5-1459" fmla="*/ 711112 w 3523460"/>
                <a:gd name="connsiteY5-1460" fmla="*/ 215035 h 4731376"/>
                <a:gd name="connsiteX6-1461" fmla="*/ 1251801 w 3523460"/>
                <a:gd name="connsiteY6-1462" fmla="*/ 1765539 h 4731376"/>
                <a:gd name="connsiteX7-1463" fmla="*/ 1458534 w 3523460"/>
                <a:gd name="connsiteY7-1464" fmla="*/ 350 h 4731376"/>
                <a:gd name="connsiteX8-1465" fmla="*/ 1705024 w 3523460"/>
                <a:gd name="connsiteY8-1466" fmla="*/ 1813246 h 4731376"/>
                <a:gd name="connsiteX9-1467" fmla="*/ 1808393 w 3523460"/>
                <a:gd name="connsiteY9-1468" fmla="*/ 1868907 h 4731376"/>
                <a:gd name="connsiteX10-1469" fmla="*/ 2492205 w 3523460"/>
                <a:gd name="connsiteY10-1470" fmla="*/ 334305 h 4731376"/>
                <a:gd name="connsiteX11-1471" fmla="*/ 2221860 w 3523460"/>
                <a:gd name="connsiteY11-1472" fmla="*/ 2012031 h 4731376"/>
                <a:gd name="connsiteX12-1473" fmla="*/ 2325227 w 3523460"/>
                <a:gd name="connsiteY12-1474" fmla="*/ 2711745 h 4731376"/>
                <a:gd name="connsiteX13-1475" fmla="*/ 2762549 w 3523460"/>
                <a:gd name="connsiteY13-1476" fmla="*/ 2266471 h 4731376"/>
                <a:gd name="connsiteX14-1477" fmla="*/ 3509971 w 3523460"/>
                <a:gd name="connsiteY14-1478" fmla="*/ 2163105 h 4731376"/>
                <a:gd name="connsiteX15-1479" fmla="*/ 2778451 w 3523460"/>
                <a:gd name="connsiteY15-1480" fmla="*/ 2942332 h 4731376"/>
                <a:gd name="connsiteX16-1481" fmla="*/ 2118493 w 3523460"/>
                <a:gd name="connsiteY16-1482" fmla="*/ 4007807 h 4731376"/>
                <a:gd name="connsiteX17-1483" fmla="*/ 2229811 w 3523460"/>
                <a:gd name="connsiteY17-1484" fmla="*/ 4731376 h 4731376"/>
                <a:gd name="connsiteX18-1485" fmla="*/ 830382 w 3523460"/>
                <a:gd name="connsiteY18-1486" fmla="*/ 4731376 h 4731376"/>
                <a:gd name="connsiteX0-1487" fmla="*/ 830382 w 3523460"/>
                <a:gd name="connsiteY0-1488" fmla="*/ 4731376 h 4731376"/>
                <a:gd name="connsiteX1-1489" fmla="*/ 870139 w 3523460"/>
                <a:gd name="connsiteY1-1490" fmla="*/ 4095273 h 4731376"/>
                <a:gd name="connsiteX2-1491" fmla="*/ 432816 w 3523460"/>
                <a:gd name="connsiteY2-1492" fmla="*/ 2274423 h 4731376"/>
                <a:gd name="connsiteX3-1493" fmla="*/ 75008 w 3523460"/>
                <a:gd name="connsiteY3-1494" fmla="*/ 970409 h 4731376"/>
                <a:gd name="connsiteX4-1495" fmla="*/ 766771 w 3523460"/>
                <a:gd name="connsiteY4-1496" fmla="*/ 1972273 h 4731376"/>
                <a:gd name="connsiteX5-1497" fmla="*/ 711112 w 3523460"/>
                <a:gd name="connsiteY5-1498" fmla="*/ 215035 h 4731376"/>
                <a:gd name="connsiteX6-1499" fmla="*/ 1251801 w 3523460"/>
                <a:gd name="connsiteY6-1500" fmla="*/ 1765539 h 4731376"/>
                <a:gd name="connsiteX7-1501" fmla="*/ 1458534 w 3523460"/>
                <a:gd name="connsiteY7-1502" fmla="*/ 350 h 4731376"/>
                <a:gd name="connsiteX8-1503" fmla="*/ 1705024 w 3523460"/>
                <a:gd name="connsiteY8-1504" fmla="*/ 1813246 h 4731376"/>
                <a:gd name="connsiteX9-1505" fmla="*/ 1808393 w 3523460"/>
                <a:gd name="connsiteY9-1506" fmla="*/ 1868907 h 4731376"/>
                <a:gd name="connsiteX10-1507" fmla="*/ 2492205 w 3523460"/>
                <a:gd name="connsiteY10-1508" fmla="*/ 334305 h 4731376"/>
                <a:gd name="connsiteX11-1509" fmla="*/ 2221860 w 3523460"/>
                <a:gd name="connsiteY11-1510" fmla="*/ 2012031 h 4731376"/>
                <a:gd name="connsiteX12-1511" fmla="*/ 2325227 w 3523460"/>
                <a:gd name="connsiteY12-1512" fmla="*/ 2711745 h 4731376"/>
                <a:gd name="connsiteX13-1513" fmla="*/ 2762549 w 3523460"/>
                <a:gd name="connsiteY13-1514" fmla="*/ 2266471 h 4731376"/>
                <a:gd name="connsiteX14-1515" fmla="*/ 3509971 w 3523460"/>
                <a:gd name="connsiteY14-1516" fmla="*/ 2163105 h 4731376"/>
                <a:gd name="connsiteX15-1517" fmla="*/ 2778451 w 3523460"/>
                <a:gd name="connsiteY15-1518" fmla="*/ 2942332 h 4731376"/>
                <a:gd name="connsiteX16-1519" fmla="*/ 2118493 w 3523460"/>
                <a:gd name="connsiteY16-1520" fmla="*/ 4007807 h 4731376"/>
                <a:gd name="connsiteX17-1521" fmla="*/ 2229811 w 3523460"/>
                <a:gd name="connsiteY17-1522" fmla="*/ 4731376 h 4731376"/>
                <a:gd name="connsiteX18-1523" fmla="*/ 830382 w 3523460"/>
                <a:gd name="connsiteY18-1524" fmla="*/ 4731376 h 4731376"/>
                <a:gd name="connsiteX0-1525" fmla="*/ 830382 w 3523460"/>
                <a:gd name="connsiteY0-1526" fmla="*/ 4731376 h 4731376"/>
                <a:gd name="connsiteX1-1527" fmla="*/ 870139 w 3523460"/>
                <a:gd name="connsiteY1-1528" fmla="*/ 4095273 h 4731376"/>
                <a:gd name="connsiteX2-1529" fmla="*/ 432816 w 3523460"/>
                <a:gd name="connsiteY2-1530" fmla="*/ 2274423 h 4731376"/>
                <a:gd name="connsiteX3-1531" fmla="*/ 75008 w 3523460"/>
                <a:gd name="connsiteY3-1532" fmla="*/ 970409 h 4731376"/>
                <a:gd name="connsiteX4-1533" fmla="*/ 766771 w 3523460"/>
                <a:gd name="connsiteY4-1534" fmla="*/ 1972273 h 4731376"/>
                <a:gd name="connsiteX5-1535" fmla="*/ 711112 w 3523460"/>
                <a:gd name="connsiteY5-1536" fmla="*/ 215035 h 4731376"/>
                <a:gd name="connsiteX6-1537" fmla="*/ 1275655 w 3523460"/>
                <a:gd name="connsiteY6-1538" fmla="*/ 1765539 h 4731376"/>
                <a:gd name="connsiteX7-1539" fmla="*/ 1458534 w 3523460"/>
                <a:gd name="connsiteY7-1540" fmla="*/ 350 h 4731376"/>
                <a:gd name="connsiteX8-1541" fmla="*/ 1705024 w 3523460"/>
                <a:gd name="connsiteY8-1542" fmla="*/ 1813246 h 4731376"/>
                <a:gd name="connsiteX9-1543" fmla="*/ 1808393 w 3523460"/>
                <a:gd name="connsiteY9-1544" fmla="*/ 1868907 h 4731376"/>
                <a:gd name="connsiteX10-1545" fmla="*/ 2492205 w 3523460"/>
                <a:gd name="connsiteY10-1546" fmla="*/ 334305 h 4731376"/>
                <a:gd name="connsiteX11-1547" fmla="*/ 2221860 w 3523460"/>
                <a:gd name="connsiteY11-1548" fmla="*/ 2012031 h 4731376"/>
                <a:gd name="connsiteX12-1549" fmla="*/ 2325227 w 3523460"/>
                <a:gd name="connsiteY12-1550" fmla="*/ 2711745 h 4731376"/>
                <a:gd name="connsiteX13-1551" fmla="*/ 2762549 w 3523460"/>
                <a:gd name="connsiteY13-1552" fmla="*/ 2266471 h 4731376"/>
                <a:gd name="connsiteX14-1553" fmla="*/ 3509971 w 3523460"/>
                <a:gd name="connsiteY14-1554" fmla="*/ 2163105 h 4731376"/>
                <a:gd name="connsiteX15-1555" fmla="*/ 2778451 w 3523460"/>
                <a:gd name="connsiteY15-1556" fmla="*/ 2942332 h 4731376"/>
                <a:gd name="connsiteX16-1557" fmla="*/ 2118493 w 3523460"/>
                <a:gd name="connsiteY16-1558" fmla="*/ 4007807 h 4731376"/>
                <a:gd name="connsiteX17-1559" fmla="*/ 2229811 w 3523460"/>
                <a:gd name="connsiteY17-1560" fmla="*/ 4731376 h 4731376"/>
                <a:gd name="connsiteX18-1561" fmla="*/ 830382 w 3523460"/>
                <a:gd name="connsiteY18-1562" fmla="*/ 4731376 h 4731376"/>
                <a:gd name="connsiteX0-1563" fmla="*/ 830382 w 3523460"/>
                <a:gd name="connsiteY0-1564" fmla="*/ 4731376 h 4731376"/>
                <a:gd name="connsiteX1-1565" fmla="*/ 870139 w 3523460"/>
                <a:gd name="connsiteY1-1566" fmla="*/ 4095273 h 4731376"/>
                <a:gd name="connsiteX2-1567" fmla="*/ 432816 w 3523460"/>
                <a:gd name="connsiteY2-1568" fmla="*/ 2274423 h 4731376"/>
                <a:gd name="connsiteX3-1569" fmla="*/ 75008 w 3523460"/>
                <a:gd name="connsiteY3-1570" fmla="*/ 970409 h 4731376"/>
                <a:gd name="connsiteX4-1571" fmla="*/ 766771 w 3523460"/>
                <a:gd name="connsiteY4-1572" fmla="*/ 1972273 h 4731376"/>
                <a:gd name="connsiteX5-1573" fmla="*/ 711112 w 3523460"/>
                <a:gd name="connsiteY5-1574" fmla="*/ 215035 h 4731376"/>
                <a:gd name="connsiteX6-1575" fmla="*/ 1148433 w 3523460"/>
                <a:gd name="connsiteY6-1576" fmla="*/ 1717831 h 4731376"/>
                <a:gd name="connsiteX7-1577" fmla="*/ 1275655 w 3523460"/>
                <a:gd name="connsiteY7-1578" fmla="*/ 1765539 h 4731376"/>
                <a:gd name="connsiteX8-1579" fmla="*/ 1458534 w 3523460"/>
                <a:gd name="connsiteY8-1580" fmla="*/ 350 h 4731376"/>
                <a:gd name="connsiteX9-1581" fmla="*/ 1705024 w 3523460"/>
                <a:gd name="connsiteY9-1582" fmla="*/ 1813246 h 4731376"/>
                <a:gd name="connsiteX10-1583" fmla="*/ 1808393 w 3523460"/>
                <a:gd name="connsiteY10-1584" fmla="*/ 1868907 h 4731376"/>
                <a:gd name="connsiteX11-1585" fmla="*/ 2492205 w 3523460"/>
                <a:gd name="connsiteY11-1586" fmla="*/ 334305 h 4731376"/>
                <a:gd name="connsiteX12-1587" fmla="*/ 2221860 w 3523460"/>
                <a:gd name="connsiteY12-1588" fmla="*/ 2012031 h 4731376"/>
                <a:gd name="connsiteX13-1589" fmla="*/ 2325227 w 3523460"/>
                <a:gd name="connsiteY13-1590" fmla="*/ 2711745 h 4731376"/>
                <a:gd name="connsiteX14-1591" fmla="*/ 2762549 w 3523460"/>
                <a:gd name="connsiteY14-1592" fmla="*/ 2266471 h 4731376"/>
                <a:gd name="connsiteX15-1593" fmla="*/ 3509971 w 3523460"/>
                <a:gd name="connsiteY15-1594" fmla="*/ 2163105 h 4731376"/>
                <a:gd name="connsiteX16-1595" fmla="*/ 2778451 w 3523460"/>
                <a:gd name="connsiteY16-1596" fmla="*/ 2942332 h 4731376"/>
                <a:gd name="connsiteX17-1597" fmla="*/ 2118493 w 3523460"/>
                <a:gd name="connsiteY17-1598" fmla="*/ 4007807 h 4731376"/>
                <a:gd name="connsiteX18-1599" fmla="*/ 2229811 w 3523460"/>
                <a:gd name="connsiteY18-1600" fmla="*/ 4731376 h 4731376"/>
                <a:gd name="connsiteX19" fmla="*/ 830382 w 3523460"/>
                <a:gd name="connsiteY19" fmla="*/ 4731376 h 4731376"/>
                <a:gd name="connsiteX0-1601" fmla="*/ 830382 w 3523460"/>
                <a:gd name="connsiteY0-1602" fmla="*/ 4731376 h 4731376"/>
                <a:gd name="connsiteX1-1603" fmla="*/ 870139 w 3523460"/>
                <a:gd name="connsiteY1-1604" fmla="*/ 4095273 h 4731376"/>
                <a:gd name="connsiteX2-1605" fmla="*/ 432816 w 3523460"/>
                <a:gd name="connsiteY2-1606" fmla="*/ 2274423 h 4731376"/>
                <a:gd name="connsiteX3-1607" fmla="*/ 75008 w 3523460"/>
                <a:gd name="connsiteY3-1608" fmla="*/ 970409 h 4731376"/>
                <a:gd name="connsiteX4-1609" fmla="*/ 766771 w 3523460"/>
                <a:gd name="connsiteY4-1610" fmla="*/ 1972273 h 4731376"/>
                <a:gd name="connsiteX5-1611" fmla="*/ 711112 w 3523460"/>
                <a:gd name="connsiteY5-1612" fmla="*/ 215035 h 4731376"/>
                <a:gd name="connsiteX6-1613" fmla="*/ 1148433 w 3523460"/>
                <a:gd name="connsiteY6-1614" fmla="*/ 1717831 h 4731376"/>
                <a:gd name="connsiteX7-1615" fmla="*/ 1275655 w 3523460"/>
                <a:gd name="connsiteY7-1616" fmla="*/ 1765539 h 4731376"/>
                <a:gd name="connsiteX8-1617" fmla="*/ 1458534 w 3523460"/>
                <a:gd name="connsiteY8-1618" fmla="*/ 350 h 4731376"/>
                <a:gd name="connsiteX9-1619" fmla="*/ 1705024 w 3523460"/>
                <a:gd name="connsiteY9-1620" fmla="*/ 1813246 h 4731376"/>
                <a:gd name="connsiteX10-1621" fmla="*/ 1808393 w 3523460"/>
                <a:gd name="connsiteY10-1622" fmla="*/ 1868907 h 4731376"/>
                <a:gd name="connsiteX11-1623" fmla="*/ 2492205 w 3523460"/>
                <a:gd name="connsiteY11-1624" fmla="*/ 334305 h 4731376"/>
                <a:gd name="connsiteX12-1625" fmla="*/ 2221860 w 3523460"/>
                <a:gd name="connsiteY12-1626" fmla="*/ 2012031 h 4731376"/>
                <a:gd name="connsiteX13-1627" fmla="*/ 2325227 w 3523460"/>
                <a:gd name="connsiteY13-1628" fmla="*/ 2711745 h 4731376"/>
                <a:gd name="connsiteX14-1629" fmla="*/ 2762549 w 3523460"/>
                <a:gd name="connsiteY14-1630" fmla="*/ 2266471 h 4731376"/>
                <a:gd name="connsiteX15-1631" fmla="*/ 3509971 w 3523460"/>
                <a:gd name="connsiteY15-1632" fmla="*/ 2163105 h 4731376"/>
                <a:gd name="connsiteX16-1633" fmla="*/ 2778451 w 3523460"/>
                <a:gd name="connsiteY16-1634" fmla="*/ 2942332 h 4731376"/>
                <a:gd name="connsiteX17-1635" fmla="*/ 2118493 w 3523460"/>
                <a:gd name="connsiteY17-1636" fmla="*/ 4007807 h 4731376"/>
                <a:gd name="connsiteX18-1637" fmla="*/ 2229811 w 3523460"/>
                <a:gd name="connsiteY18-1638" fmla="*/ 4731376 h 4731376"/>
                <a:gd name="connsiteX19-1639" fmla="*/ 830382 w 3523460"/>
                <a:gd name="connsiteY19-1640" fmla="*/ 4731376 h 4731376"/>
                <a:gd name="connsiteX0-1641" fmla="*/ 830382 w 3523460"/>
                <a:gd name="connsiteY0-1642" fmla="*/ 4731376 h 4731376"/>
                <a:gd name="connsiteX1-1643" fmla="*/ 870139 w 3523460"/>
                <a:gd name="connsiteY1-1644" fmla="*/ 4095273 h 4731376"/>
                <a:gd name="connsiteX2-1645" fmla="*/ 432816 w 3523460"/>
                <a:gd name="connsiteY2-1646" fmla="*/ 2274423 h 4731376"/>
                <a:gd name="connsiteX3-1647" fmla="*/ 75008 w 3523460"/>
                <a:gd name="connsiteY3-1648" fmla="*/ 970409 h 4731376"/>
                <a:gd name="connsiteX4-1649" fmla="*/ 766771 w 3523460"/>
                <a:gd name="connsiteY4-1650" fmla="*/ 1972273 h 4731376"/>
                <a:gd name="connsiteX5-1651" fmla="*/ 711112 w 3523460"/>
                <a:gd name="connsiteY5-1652" fmla="*/ 215035 h 4731376"/>
                <a:gd name="connsiteX6-1653" fmla="*/ 1164336 w 3523460"/>
                <a:gd name="connsiteY6-1654" fmla="*/ 1773490 h 4731376"/>
                <a:gd name="connsiteX7-1655" fmla="*/ 1275655 w 3523460"/>
                <a:gd name="connsiteY7-1656" fmla="*/ 1765539 h 4731376"/>
                <a:gd name="connsiteX8-1657" fmla="*/ 1458534 w 3523460"/>
                <a:gd name="connsiteY8-1658" fmla="*/ 350 h 4731376"/>
                <a:gd name="connsiteX9-1659" fmla="*/ 1705024 w 3523460"/>
                <a:gd name="connsiteY9-1660" fmla="*/ 1813246 h 4731376"/>
                <a:gd name="connsiteX10-1661" fmla="*/ 1808393 w 3523460"/>
                <a:gd name="connsiteY10-1662" fmla="*/ 1868907 h 4731376"/>
                <a:gd name="connsiteX11-1663" fmla="*/ 2492205 w 3523460"/>
                <a:gd name="connsiteY11-1664" fmla="*/ 334305 h 4731376"/>
                <a:gd name="connsiteX12-1665" fmla="*/ 2221860 w 3523460"/>
                <a:gd name="connsiteY12-1666" fmla="*/ 2012031 h 4731376"/>
                <a:gd name="connsiteX13-1667" fmla="*/ 2325227 w 3523460"/>
                <a:gd name="connsiteY13-1668" fmla="*/ 2711745 h 4731376"/>
                <a:gd name="connsiteX14-1669" fmla="*/ 2762549 w 3523460"/>
                <a:gd name="connsiteY14-1670" fmla="*/ 2266471 h 4731376"/>
                <a:gd name="connsiteX15-1671" fmla="*/ 3509971 w 3523460"/>
                <a:gd name="connsiteY15-1672" fmla="*/ 2163105 h 4731376"/>
                <a:gd name="connsiteX16-1673" fmla="*/ 2778451 w 3523460"/>
                <a:gd name="connsiteY16-1674" fmla="*/ 2942332 h 4731376"/>
                <a:gd name="connsiteX17-1675" fmla="*/ 2118493 w 3523460"/>
                <a:gd name="connsiteY17-1676" fmla="*/ 4007807 h 4731376"/>
                <a:gd name="connsiteX18-1677" fmla="*/ 2229811 w 3523460"/>
                <a:gd name="connsiteY18-1678" fmla="*/ 4731376 h 4731376"/>
                <a:gd name="connsiteX19-1679" fmla="*/ 830382 w 3523460"/>
                <a:gd name="connsiteY19-1680" fmla="*/ 4731376 h 4731376"/>
                <a:gd name="connsiteX0-1681" fmla="*/ 830382 w 3523460"/>
                <a:gd name="connsiteY0-1682" fmla="*/ 4731376 h 4731376"/>
                <a:gd name="connsiteX1-1683" fmla="*/ 870139 w 3523460"/>
                <a:gd name="connsiteY1-1684" fmla="*/ 4095273 h 4731376"/>
                <a:gd name="connsiteX2-1685" fmla="*/ 432816 w 3523460"/>
                <a:gd name="connsiteY2-1686" fmla="*/ 2274423 h 4731376"/>
                <a:gd name="connsiteX3-1687" fmla="*/ 75008 w 3523460"/>
                <a:gd name="connsiteY3-1688" fmla="*/ 970409 h 4731376"/>
                <a:gd name="connsiteX4-1689" fmla="*/ 766771 w 3523460"/>
                <a:gd name="connsiteY4-1690" fmla="*/ 1972273 h 4731376"/>
                <a:gd name="connsiteX5-1691" fmla="*/ 711112 w 3523460"/>
                <a:gd name="connsiteY5-1692" fmla="*/ 215035 h 4731376"/>
                <a:gd name="connsiteX6-1693" fmla="*/ 1164336 w 3523460"/>
                <a:gd name="connsiteY6-1694" fmla="*/ 1773490 h 4731376"/>
                <a:gd name="connsiteX7-1695" fmla="*/ 1275655 w 3523460"/>
                <a:gd name="connsiteY7-1696" fmla="*/ 1765539 h 4731376"/>
                <a:gd name="connsiteX8-1697" fmla="*/ 1458534 w 3523460"/>
                <a:gd name="connsiteY8-1698" fmla="*/ 350 h 4731376"/>
                <a:gd name="connsiteX9-1699" fmla="*/ 1705024 w 3523460"/>
                <a:gd name="connsiteY9-1700" fmla="*/ 1813246 h 4731376"/>
                <a:gd name="connsiteX10-1701" fmla="*/ 1808393 w 3523460"/>
                <a:gd name="connsiteY10-1702" fmla="*/ 1868907 h 4731376"/>
                <a:gd name="connsiteX11-1703" fmla="*/ 2492205 w 3523460"/>
                <a:gd name="connsiteY11-1704" fmla="*/ 334305 h 4731376"/>
                <a:gd name="connsiteX12-1705" fmla="*/ 2221860 w 3523460"/>
                <a:gd name="connsiteY12-1706" fmla="*/ 2012031 h 4731376"/>
                <a:gd name="connsiteX13-1707" fmla="*/ 2325227 w 3523460"/>
                <a:gd name="connsiteY13-1708" fmla="*/ 2711745 h 4731376"/>
                <a:gd name="connsiteX14-1709" fmla="*/ 2762549 w 3523460"/>
                <a:gd name="connsiteY14-1710" fmla="*/ 2266471 h 4731376"/>
                <a:gd name="connsiteX15-1711" fmla="*/ 3509971 w 3523460"/>
                <a:gd name="connsiteY15-1712" fmla="*/ 2163105 h 4731376"/>
                <a:gd name="connsiteX16-1713" fmla="*/ 2778451 w 3523460"/>
                <a:gd name="connsiteY16-1714" fmla="*/ 2942332 h 4731376"/>
                <a:gd name="connsiteX17-1715" fmla="*/ 2118493 w 3523460"/>
                <a:gd name="connsiteY17-1716" fmla="*/ 4007807 h 4731376"/>
                <a:gd name="connsiteX18-1717" fmla="*/ 2229811 w 3523460"/>
                <a:gd name="connsiteY18-1718" fmla="*/ 4731376 h 4731376"/>
                <a:gd name="connsiteX19-1719" fmla="*/ 830382 w 3523460"/>
                <a:gd name="connsiteY19-1720" fmla="*/ 4731376 h 4731376"/>
                <a:gd name="connsiteX0-1721" fmla="*/ 830382 w 3523460"/>
                <a:gd name="connsiteY0-1722" fmla="*/ 4731376 h 4731376"/>
                <a:gd name="connsiteX1-1723" fmla="*/ 870139 w 3523460"/>
                <a:gd name="connsiteY1-1724" fmla="*/ 4095273 h 4731376"/>
                <a:gd name="connsiteX2-1725" fmla="*/ 432816 w 3523460"/>
                <a:gd name="connsiteY2-1726" fmla="*/ 2274423 h 4731376"/>
                <a:gd name="connsiteX3-1727" fmla="*/ 75008 w 3523460"/>
                <a:gd name="connsiteY3-1728" fmla="*/ 970409 h 4731376"/>
                <a:gd name="connsiteX4-1729" fmla="*/ 766771 w 3523460"/>
                <a:gd name="connsiteY4-1730" fmla="*/ 1972273 h 4731376"/>
                <a:gd name="connsiteX5-1731" fmla="*/ 711112 w 3523460"/>
                <a:gd name="connsiteY5-1732" fmla="*/ 215035 h 4731376"/>
                <a:gd name="connsiteX6-1733" fmla="*/ 1164336 w 3523460"/>
                <a:gd name="connsiteY6-1734" fmla="*/ 1773490 h 4731376"/>
                <a:gd name="connsiteX7-1735" fmla="*/ 1275655 w 3523460"/>
                <a:gd name="connsiteY7-1736" fmla="*/ 1765539 h 4731376"/>
                <a:gd name="connsiteX8-1737" fmla="*/ 1458534 w 3523460"/>
                <a:gd name="connsiteY8-1738" fmla="*/ 350 h 4731376"/>
                <a:gd name="connsiteX9-1739" fmla="*/ 1705024 w 3523460"/>
                <a:gd name="connsiteY9-1740" fmla="*/ 1813246 h 4731376"/>
                <a:gd name="connsiteX10-1741" fmla="*/ 1808393 w 3523460"/>
                <a:gd name="connsiteY10-1742" fmla="*/ 1868907 h 4731376"/>
                <a:gd name="connsiteX11-1743" fmla="*/ 2492205 w 3523460"/>
                <a:gd name="connsiteY11-1744" fmla="*/ 334305 h 4731376"/>
                <a:gd name="connsiteX12-1745" fmla="*/ 2221860 w 3523460"/>
                <a:gd name="connsiteY12-1746" fmla="*/ 2012031 h 4731376"/>
                <a:gd name="connsiteX13-1747" fmla="*/ 2325227 w 3523460"/>
                <a:gd name="connsiteY13-1748" fmla="*/ 2711745 h 4731376"/>
                <a:gd name="connsiteX14-1749" fmla="*/ 2762549 w 3523460"/>
                <a:gd name="connsiteY14-1750" fmla="*/ 2266471 h 4731376"/>
                <a:gd name="connsiteX15-1751" fmla="*/ 3509971 w 3523460"/>
                <a:gd name="connsiteY15-1752" fmla="*/ 2163105 h 4731376"/>
                <a:gd name="connsiteX16-1753" fmla="*/ 2778451 w 3523460"/>
                <a:gd name="connsiteY16-1754" fmla="*/ 2942332 h 4731376"/>
                <a:gd name="connsiteX17-1755" fmla="*/ 2118493 w 3523460"/>
                <a:gd name="connsiteY17-1756" fmla="*/ 4007807 h 4731376"/>
                <a:gd name="connsiteX18-1757" fmla="*/ 2229811 w 3523460"/>
                <a:gd name="connsiteY18-1758" fmla="*/ 4731376 h 4731376"/>
                <a:gd name="connsiteX19-1759" fmla="*/ 830382 w 3523460"/>
                <a:gd name="connsiteY19-1760" fmla="*/ 4731376 h 4731376"/>
                <a:gd name="connsiteX0-1761" fmla="*/ 830382 w 3523460"/>
                <a:gd name="connsiteY0-1762" fmla="*/ 4731376 h 4731376"/>
                <a:gd name="connsiteX1-1763" fmla="*/ 870139 w 3523460"/>
                <a:gd name="connsiteY1-1764" fmla="*/ 4095273 h 4731376"/>
                <a:gd name="connsiteX2-1765" fmla="*/ 432816 w 3523460"/>
                <a:gd name="connsiteY2-1766" fmla="*/ 2274423 h 4731376"/>
                <a:gd name="connsiteX3-1767" fmla="*/ 75008 w 3523460"/>
                <a:gd name="connsiteY3-1768" fmla="*/ 970409 h 4731376"/>
                <a:gd name="connsiteX4-1769" fmla="*/ 766771 w 3523460"/>
                <a:gd name="connsiteY4-1770" fmla="*/ 1972273 h 4731376"/>
                <a:gd name="connsiteX5-1771" fmla="*/ 711112 w 3523460"/>
                <a:gd name="connsiteY5-1772" fmla="*/ 215035 h 4731376"/>
                <a:gd name="connsiteX6-1773" fmla="*/ 1164336 w 3523460"/>
                <a:gd name="connsiteY6-1774" fmla="*/ 1773490 h 4731376"/>
                <a:gd name="connsiteX7-1775" fmla="*/ 1275655 w 3523460"/>
                <a:gd name="connsiteY7-1776" fmla="*/ 1765539 h 4731376"/>
                <a:gd name="connsiteX8-1777" fmla="*/ 1458534 w 3523460"/>
                <a:gd name="connsiteY8-1778" fmla="*/ 350 h 4731376"/>
                <a:gd name="connsiteX9-1779" fmla="*/ 1705024 w 3523460"/>
                <a:gd name="connsiteY9-1780" fmla="*/ 1813246 h 4731376"/>
                <a:gd name="connsiteX10-1781" fmla="*/ 1816344 w 3523460"/>
                <a:gd name="connsiteY10-1782" fmla="*/ 1892761 h 4731376"/>
                <a:gd name="connsiteX11-1783" fmla="*/ 2492205 w 3523460"/>
                <a:gd name="connsiteY11-1784" fmla="*/ 334305 h 4731376"/>
                <a:gd name="connsiteX12-1785" fmla="*/ 2221860 w 3523460"/>
                <a:gd name="connsiteY12-1786" fmla="*/ 2012031 h 4731376"/>
                <a:gd name="connsiteX13-1787" fmla="*/ 2325227 w 3523460"/>
                <a:gd name="connsiteY13-1788" fmla="*/ 2711745 h 4731376"/>
                <a:gd name="connsiteX14-1789" fmla="*/ 2762549 w 3523460"/>
                <a:gd name="connsiteY14-1790" fmla="*/ 2266471 h 4731376"/>
                <a:gd name="connsiteX15-1791" fmla="*/ 3509971 w 3523460"/>
                <a:gd name="connsiteY15-1792" fmla="*/ 2163105 h 4731376"/>
                <a:gd name="connsiteX16-1793" fmla="*/ 2778451 w 3523460"/>
                <a:gd name="connsiteY16-1794" fmla="*/ 2942332 h 4731376"/>
                <a:gd name="connsiteX17-1795" fmla="*/ 2118493 w 3523460"/>
                <a:gd name="connsiteY17-1796" fmla="*/ 4007807 h 4731376"/>
                <a:gd name="connsiteX18-1797" fmla="*/ 2229811 w 3523460"/>
                <a:gd name="connsiteY18-1798" fmla="*/ 4731376 h 4731376"/>
                <a:gd name="connsiteX19-1799" fmla="*/ 830382 w 3523460"/>
                <a:gd name="connsiteY19-1800" fmla="*/ 4731376 h 4731376"/>
                <a:gd name="connsiteX0-1801" fmla="*/ 830382 w 3523460"/>
                <a:gd name="connsiteY0-1802" fmla="*/ 4731376 h 4731376"/>
                <a:gd name="connsiteX1-1803" fmla="*/ 870139 w 3523460"/>
                <a:gd name="connsiteY1-1804" fmla="*/ 4095273 h 4731376"/>
                <a:gd name="connsiteX2-1805" fmla="*/ 432816 w 3523460"/>
                <a:gd name="connsiteY2-1806" fmla="*/ 2274423 h 4731376"/>
                <a:gd name="connsiteX3-1807" fmla="*/ 75008 w 3523460"/>
                <a:gd name="connsiteY3-1808" fmla="*/ 970409 h 4731376"/>
                <a:gd name="connsiteX4-1809" fmla="*/ 766771 w 3523460"/>
                <a:gd name="connsiteY4-1810" fmla="*/ 1972273 h 4731376"/>
                <a:gd name="connsiteX5-1811" fmla="*/ 711112 w 3523460"/>
                <a:gd name="connsiteY5-1812" fmla="*/ 215035 h 4731376"/>
                <a:gd name="connsiteX6-1813" fmla="*/ 1164336 w 3523460"/>
                <a:gd name="connsiteY6-1814" fmla="*/ 1773490 h 4731376"/>
                <a:gd name="connsiteX7-1815" fmla="*/ 1275655 w 3523460"/>
                <a:gd name="connsiteY7-1816" fmla="*/ 1765539 h 4731376"/>
                <a:gd name="connsiteX8-1817" fmla="*/ 1458534 w 3523460"/>
                <a:gd name="connsiteY8-1818" fmla="*/ 350 h 4731376"/>
                <a:gd name="connsiteX9-1819" fmla="*/ 1705024 w 3523460"/>
                <a:gd name="connsiteY9-1820" fmla="*/ 1813246 h 4731376"/>
                <a:gd name="connsiteX10-1821" fmla="*/ 1816344 w 3523460"/>
                <a:gd name="connsiteY10-1822" fmla="*/ 1868907 h 4731376"/>
                <a:gd name="connsiteX11-1823" fmla="*/ 2492205 w 3523460"/>
                <a:gd name="connsiteY11-1824" fmla="*/ 334305 h 4731376"/>
                <a:gd name="connsiteX12-1825" fmla="*/ 2221860 w 3523460"/>
                <a:gd name="connsiteY12-1826" fmla="*/ 2012031 h 4731376"/>
                <a:gd name="connsiteX13-1827" fmla="*/ 2325227 w 3523460"/>
                <a:gd name="connsiteY13-1828" fmla="*/ 2711745 h 4731376"/>
                <a:gd name="connsiteX14-1829" fmla="*/ 2762549 w 3523460"/>
                <a:gd name="connsiteY14-1830" fmla="*/ 2266471 h 4731376"/>
                <a:gd name="connsiteX15-1831" fmla="*/ 3509971 w 3523460"/>
                <a:gd name="connsiteY15-1832" fmla="*/ 2163105 h 4731376"/>
                <a:gd name="connsiteX16-1833" fmla="*/ 2778451 w 3523460"/>
                <a:gd name="connsiteY16-1834" fmla="*/ 2942332 h 4731376"/>
                <a:gd name="connsiteX17-1835" fmla="*/ 2118493 w 3523460"/>
                <a:gd name="connsiteY17-1836" fmla="*/ 4007807 h 4731376"/>
                <a:gd name="connsiteX18-1837" fmla="*/ 2229811 w 3523460"/>
                <a:gd name="connsiteY18-1838" fmla="*/ 4731376 h 4731376"/>
                <a:gd name="connsiteX19-1839" fmla="*/ 830382 w 3523460"/>
                <a:gd name="connsiteY19-1840" fmla="*/ 4731376 h 4731376"/>
                <a:gd name="connsiteX0-1841" fmla="*/ 830382 w 3523460"/>
                <a:gd name="connsiteY0-1842" fmla="*/ 4731376 h 4731376"/>
                <a:gd name="connsiteX1-1843" fmla="*/ 870139 w 3523460"/>
                <a:gd name="connsiteY1-1844" fmla="*/ 4095273 h 4731376"/>
                <a:gd name="connsiteX2-1845" fmla="*/ 432816 w 3523460"/>
                <a:gd name="connsiteY2-1846" fmla="*/ 2274423 h 4731376"/>
                <a:gd name="connsiteX3-1847" fmla="*/ 75008 w 3523460"/>
                <a:gd name="connsiteY3-1848" fmla="*/ 970409 h 4731376"/>
                <a:gd name="connsiteX4-1849" fmla="*/ 766771 w 3523460"/>
                <a:gd name="connsiteY4-1850" fmla="*/ 1972273 h 4731376"/>
                <a:gd name="connsiteX5-1851" fmla="*/ 711112 w 3523460"/>
                <a:gd name="connsiteY5-1852" fmla="*/ 215035 h 4731376"/>
                <a:gd name="connsiteX6-1853" fmla="*/ 1164336 w 3523460"/>
                <a:gd name="connsiteY6-1854" fmla="*/ 1773490 h 4731376"/>
                <a:gd name="connsiteX7-1855" fmla="*/ 1275655 w 3523460"/>
                <a:gd name="connsiteY7-1856" fmla="*/ 1765539 h 4731376"/>
                <a:gd name="connsiteX8-1857" fmla="*/ 1458534 w 3523460"/>
                <a:gd name="connsiteY8-1858" fmla="*/ 350 h 4731376"/>
                <a:gd name="connsiteX9-1859" fmla="*/ 1705024 w 3523460"/>
                <a:gd name="connsiteY9-1860" fmla="*/ 1813246 h 4731376"/>
                <a:gd name="connsiteX10-1861" fmla="*/ 1816344 w 3523460"/>
                <a:gd name="connsiteY10-1862" fmla="*/ 1868907 h 4731376"/>
                <a:gd name="connsiteX11-1863" fmla="*/ 2492205 w 3523460"/>
                <a:gd name="connsiteY11-1864" fmla="*/ 334305 h 4731376"/>
                <a:gd name="connsiteX12-1865" fmla="*/ 2221860 w 3523460"/>
                <a:gd name="connsiteY12-1866" fmla="*/ 2012031 h 4731376"/>
                <a:gd name="connsiteX13-1867" fmla="*/ 2325227 w 3523460"/>
                <a:gd name="connsiteY13-1868" fmla="*/ 2711745 h 4731376"/>
                <a:gd name="connsiteX14-1869" fmla="*/ 2762549 w 3523460"/>
                <a:gd name="connsiteY14-1870" fmla="*/ 2266471 h 4731376"/>
                <a:gd name="connsiteX15-1871" fmla="*/ 3509971 w 3523460"/>
                <a:gd name="connsiteY15-1872" fmla="*/ 2163105 h 4731376"/>
                <a:gd name="connsiteX16-1873" fmla="*/ 2778451 w 3523460"/>
                <a:gd name="connsiteY16-1874" fmla="*/ 2942332 h 4731376"/>
                <a:gd name="connsiteX17-1875" fmla="*/ 2118493 w 3523460"/>
                <a:gd name="connsiteY17-1876" fmla="*/ 4007807 h 4731376"/>
                <a:gd name="connsiteX18-1877" fmla="*/ 2229811 w 3523460"/>
                <a:gd name="connsiteY18-1878" fmla="*/ 4731376 h 4731376"/>
                <a:gd name="connsiteX19-1879" fmla="*/ 830382 w 3523460"/>
                <a:gd name="connsiteY19-1880" fmla="*/ 4731376 h 4731376"/>
                <a:gd name="connsiteX0-1881" fmla="*/ 830382 w 3523460"/>
                <a:gd name="connsiteY0-1882" fmla="*/ 4731376 h 4731376"/>
                <a:gd name="connsiteX1-1883" fmla="*/ 870139 w 3523460"/>
                <a:gd name="connsiteY1-1884" fmla="*/ 4095273 h 4731376"/>
                <a:gd name="connsiteX2-1885" fmla="*/ 432816 w 3523460"/>
                <a:gd name="connsiteY2-1886" fmla="*/ 2274423 h 4731376"/>
                <a:gd name="connsiteX3-1887" fmla="*/ 75008 w 3523460"/>
                <a:gd name="connsiteY3-1888" fmla="*/ 970409 h 4731376"/>
                <a:gd name="connsiteX4-1889" fmla="*/ 766771 w 3523460"/>
                <a:gd name="connsiteY4-1890" fmla="*/ 1972273 h 4731376"/>
                <a:gd name="connsiteX5-1891" fmla="*/ 711112 w 3523460"/>
                <a:gd name="connsiteY5-1892" fmla="*/ 215035 h 4731376"/>
                <a:gd name="connsiteX6-1893" fmla="*/ 1164336 w 3523460"/>
                <a:gd name="connsiteY6-1894" fmla="*/ 1773490 h 4731376"/>
                <a:gd name="connsiteX7-1895" fmla="*/ 1275655 w 3523460"/>
                <a:gd name="connsiteY7-1896" fmla="*/ 1765539 h 4731376"/>
                <a:gd name="connsiteX8-1897" fmla="*/ 1458534 w 3523460"/>
                <a:gd name="connsiteY8-1898" fmla="*/ 350 h 4731376"/>
                <a:gd name="connsiteX9-1899" fmla="*/ 1705024 w 3523460"/>
                <a:gd name="connsiteY9-1900" fmla="*/ 1813246 h 4731376"/>
                <a:gd name="connsiteX10-1901" fmla="*/ 1816344 w 3523460"/>
                <a:gd name="connsiteY10-1902" fmla="*/ 1868907 h 4731376"/>
                <a:gd name="connsiteX11-1903" fmla="*/ 2492205 w 3523460"/>
                <a:gd name="connsiteY11-1904" fmla="*/ 334305 h 4731376"/>
                <a:gd name="connsiteX12-1905" fmla="*/ 2221860 w 3523460"/>
                <a:gd name="connsiteY12-1906" fmla="*/ 2012031 h 4731376"/>
                <a:gd name="connsiteX13-1907" fmla="*/ 2325227 w 3523460"/>
                <a:gd name="connsiteY13-1908" fmla="*/ 2711745 h 4731376"/>
                <a:gd name="connsiteX14-1909" fmla="*/ 2762549 w 3523460"/>
                <a:gd name="connsiteY14-1910" fmla="*/ 2266471 h 4731376"/>
                <a:gd name="connsiteX15-1911" fmla="*/ 3509971 w 3523460"/>
                <a:gd name="connsiteY15-1912" fmla="*/ 2163105 h 4731376"/>
                <a:gd name="connsiteX16-1913" fmla="*/ 2778451 w 3523460"/>
                <a:gd name="connsiteY16-1914" fmla="*/ 2942332 h 4731376"/>
                <a:gd name="connsiteX17-1915" fmla="*/ 2118493 w 3523460"/>
                <a:gd name="connsiteY17-1916" fmla="*/ 4007807 h 4731376"/>
                <a:gd name="connsiteX18-1917" fmla="*/ 2229811 w 3523460"/>
                <a:gd name="connsiteY18-1918" fmla="*/ 4731376 h 4731376"/>
                <a:gd name="connsiteX19-1919" fmla="*/ 830382 w 3523460"/>
                <a:gd name="connsiteY19-1920" fmla="*/ 4731376 h 4731376"/>
                <a:gd name="connsiteX0-1921" fmla="*/ 830382 w 3523460"/>
                <a:gd name="connsiteY0-1922" fmla="*/ 4731184 h 4731184"/>
                <a:gd name="connsiteX1-1923" fmla="*/ 870139 w 3523460"/>
                <a:gd name="connsiteY1-1924" fmla="*/ 4095081 h 4731184"/>
                <a:gd name="connsiteX2-1925" fmla="*/ 432816 w 3523460"/>
                <a:gd name="connsiteY2-1926" fmla="*/ 2274231 h 4731184"/>
                <a:gd name="connsiteX3-1927" fmla="*/ 75008 w 3523460"/>
                <a:gd name="connsiteY3-1928" fmla="*/ 970217 h 4731184"/>
                <a:gd name="connsiteX4-1929" fmla="*/ 766771 w 3523460"/>
                <a:gd name="connsiteY4-1930" fmla="*/ 1972081 h 4731184"/>
                <a:gd name="connsiteX5-1931" fmla="*/ 711112 w 3523460"/>
                <a:gd name="connsiteY5-1932" fmla="*/ 214843 h 4731184"/>
                <a:gd name="connsiteX6-1933" fmla="*/ 1164336 w 3523460"/>
                <a:gd name="connsiteY6-1934" fmla="*/ 1773298 h 4731184"/>
                <a:gd name="connsiteX7-1935" fmla="*/ 1275655 w 3523460"/>
                <a:gd name="connsiteY7-1936" fmla="*/ 1765347 h 4731184"/>
                <a:gd name="connsiteX8-1937" fmla="*/ 1458534 w 3523460"/>
                <a:gd name="connsiteY8-1938" fmla="*/ 158 h 4731184"/>
                <a:gd name="connsiteX9-1939" fmla="*/ 1705024 w 3523460"/>
                <a:gd name="connsiteY9-1940" fmla="*/ 1813054 h 4731184"/>
                <a:gd name="connsiteX10-1941" fmla="*/ 1816344 w 3523460"/>
                <a:gd name="connsiteY10-1942" fmla="*/ 1868715 h 4731184"/>
                <a:gd name="connsiteX11-1943" fmla="*/ 2492205 w 3523460"/>
                <a:gd name="connsiteY11-1944" fmla="*/ 334113 h 4731184"/>
                <a:gd name="connsiteX12-1945" fmla="*/ 2221860 w 3523460"/>
                <a:gd name="connsiteY12-1946" fmla="*/ 2011839 h 4731184"/>
                <a:gd name="connsiteX13-1947" fmla="*/ 2325227 w 3523460"/>
                <a:gd name="connsiteY13-1948" fmla="*/ 2711553 h 4731184"/>
                <a:gd name="connsiteX14-1949" fmla="*/ 2762549 w 3523460"/>
                <a:gd name="connsiteY14-1950" fmla="*/ 2266279 h 4731184"/>
                <a:gd name="connsiteX15-1951" fmla="*/ 3509971 w 3523460"/>
                <a:gd name="connsiteY15-1952" fmla="*/ 2162913 h 4731184"/>
                <a:gd name="connsiteX16-1953" fmla="*/ 2778451 w 3523460"/>
                <a:gd name="connsiteY16-1954" fmla="*/ 2942140 h 4731184"/>
                <a:gd name="connsiteX17-1955" fmla="*/ 2118493 w 3523460"/>
                <a:gd name="connsiteY17-1956" fmla="*/ 4007615 h 4731184"/>
                <a:gd name="connsiteX18-1957" fmla="*/ 2229811 w 3523460"/>
                <a:gd name="connsiteY18-1958" fmla="*/ 4731184 h 4731184"/>
                <a:gd name="connsiteX19-1959" fmla="*/ 830382 w 3523460"/>
                <a:gd name="connsiteY19-1960" fmla="*/ 4731184 h 4731184"/>
                <a:gd name="connsiteX0-1961" fmla="*/ 830382 w 3523460"/>
                <a:gd name="connsiteY0-1962" fmla="*/ 4731184 h 4731184"/>
                <a:gd name="connsiteX1-1963" fmla="*/ 870139 w 3523460"/>
                <a:gd name="connsiteY1-1964" fmla="*/ 4095081 h 4731184"/>
                <a:gd name="connsiteX2-1965" fmla="*/ 432816 w 3523460"/>
                <a:gd name="connsiteY2-1966" fmla="*/ 2274231 h 4731184"/>
                <a:gd name="connsiteX3-1967" fmla="*/ 75008 w 3523460"/>
                <a:gd name="connsiteY3-1968" fmla="*/ 970217 h 4731184"/>
                <a:gd name="connsiteX4-1969" fmla="*/ 766771 w 3523460"/>
                <a:gd name="connsiteY4-1970" fmla="*/ 1972081 h 4731184"/>
                <a:gd name="connsiteX5-1971" fmla="*/ 711112 w 3523460"/>
                <a:gd name="connsiteY5-1972" fmla="*/ 214843 h 4731184"/>
                <a:gd name="connsiteX6-1973" fmla="*/ 1164336 w 3523460"/>
                <a:gd name="connsiteY6-1974" fmla="*/ 1773298 h 4731184"/>
                <a:gd name="connsiteX7-1975" fmla="*/ 1275655 w 3523460"/>
                <a:gd name="connsiteY7-1976" fmla="*/ 1765347 h 4731184"/>
                <a:gd name="connsiteX8-1977" fmla="*/ 1458534 w 3523460"/>
                <a:gd name="connsiteY8-1978" fmla="*/ 158 h 4731184"/>
                <a:gd name="connsiteX9-1979" fmla="*/ 1705024 w 3523460"/>
                <a:gd name="connsiteY9-1980" fmla="*/ 1813054 h 4731184"/>
                <a:gd name="connsiteX10-1981" fmla="*/ 1816344 w 3523460"/>
                <a:gd name="connsiteY10-1982" fmla="*/ 1868715 h 4731184"/>
                <a:gd name="connsiteX11-1983" fmla="*/ 2492205 w 3523460"/>
                <a:gd name="connsiteY11-1984" fmla="*/ 334113 h 4731184"/>
                <a:gd name="connsiteX12-1985" fmla="*/ 2221860 w 3523460"/>
                <a:gd name="connsiteY12-1986" fmla="*/ 2011839 h 4731184"/>
                <a:gd name="connsiteX13-1987" fmla="*/ 2325227 w 3523460"/>
                <a:gd name="connsiteY13-1988" fmla="*/ 2711553 h 4731184"/>
                <a:gd name="connsiteX14-1989" fmla="*/ 2762549 w 3523460"/>
                <a:gd name="connsiteY14-1990" fmla="*/ 2266279 h 4731184"/>
                <a:gd name="connsiteX15-1991" fmla="*/ 3509971 w 3523460"/>
                <a:gd name="connsiteY15-1992" fmla="*/ 2162913 h 4731184"/>
                <a:gd name="connsiteX16-1993" fmla="*/ 2778451 w 3523460"/>
                <a:gd name="connsiteY16-1994" fmla="*/ 2942140 h 4731184"/>
                <a:gd name="connsiteX17-1995" fmla="*/ 2118493 w 3523460"/>
                <a:gd name="connsiteY17-1996" fmla="*/ 4007615 h 4731184"/>
                <a:gd name="connsiteX18-1997" fmla="*/ 2229811 w 3523460"/>
                <a:gd name="connsiteY18-1998" fmla="*/ 4731184 h 4731184"/>
                <a:gd name="connsiteX19-1999" fmla="*/ 830382 w 3523460"/>
                <a:gd name="connsiteY19-2000" fmla="*/ 4731184 h 4731184"/>
                <a:gd name="connsiteX0-2001" fmla="*/ 830382 w 3523460"/>
                <a:gd name="connsiteY0-2002" fmla="*/ 4731184 h 4731184"/>
                <a:gd name="connsiteX1-2003" fmla="*/ 870139 w 3523460"/>
                <a:gd name="connsiteY1-2004" fmla="*/ 4095081 h 4731184"/>
                <a:gd name="connsiteX2-2005" fmla="*/ 432816 w 3523460"/>
                <a:gd name="connsiteY2-2006" fmla="*/ 2274231 h 4731184"/>
                <a:gd name="connsiteX3-2007" fmla="*/ 75008 w 3523460"/>
                <a:gd name="connsiteY3-2008" fmla="*/ 970217 h 4731184"/>
                <a:gd name="connsiteX4-2009" fmla="*/ 766771 w 3523460"/>
                <a:gd name="connsiteY4-2010" fmla="*/ 1972081 h 4731184"/>
                <a:gd name="connsiteX5-2011" fmla="*/ 711112 w 3523460"/>
                <a:gd name="connsiteY5-2012" fmla="*/ 214843 h 4731184"/>
                <a:gd name="connsiteX6-2013" fmla="*/ 1164336 w 3523460"/>
                <a:gd name="connsiteY6-2014" fmla="*/ 1773298 h 4731184"/>
                <a:gd name="connsiteX7-2015" fmla="*/ 1275655 w 3523460"/>
                <a:gd name="connsiteY7-2016" fmla="*/ 1765347 h 4731184"/>
                <a:gd name="connsiteX8-2017" fmla="*/ 1458534 w 3523460"/>
                <a:gd name="connsiteY8-2018" fmla="*/ 158 h 4731184"/>
                <a:gd name="connsiteX9-2019" fmla="*/ 1705024 w 3523460"/>
                <a:gd name="connsiteY9-2020" fmla="*/ 1813054 h 4731184"/>
                <a:gd name="connsiteX10-2021" fmla="*/ 1816344 w 3523460"/>
                <a:gd name="connsiteY10-2022" fmla="*/ 1868715 h 4731184"/>
                <a:gd name="connsiteX11-2023" fmla="*/ 2492205 w 3523460"/>
                <a:gd name="connsiteY11-2024" fmla="*/ 334113 h 4731184"/>
                <a:gd name="connsiteX12-2025" fmla="*/ 2221860 w 3523460"/>
                <a:gd name="connsiteY12-2026" fmla="*/ 2011839 h 4731184"/>
                <a:gd name="connsiteX13-2027" fmla="*/ 2325227 w 3523460"/>
                <a:gd name="connsiteY13-2028" fmla="*/ 2711553 h 4731184"/>
                <a:gd name="connsiteX14-2029" fmla="*/ 2762549 w 3523460"/>
                <a:gd name="connsiteY14-2030" fmla="*/ 2266279 h 4731184"/>
                <a:gd name="connsiteX15-2031" fmla="*/ 3509971 w 3523460"/>
                <a:gd name="connsiteY15-2032" fmla="*/ 2162913 h 4731184"/>
                <a:gd name="connsiteX16-2033" fmla="*/ 2778451 w 3523460"/>
                <a:gd name="connsiteY16-2034" fmla="*/ 2942140 h 4731184"/>
                <a:gd name="connsiteX17-2035" fmla="*/ 2118493 w 3523460"/>
                <a:gd name="connsiteY17-2036" fmla="*/ 4007615 h 4731184"/>
                <a:gd name="connsiteX18-2037" fmla="*/ 2229811 w 3523460"/>
                <a:gd name="connsiteY18-2038" fmla="*/ 4731184 h 4731184"/>
                <a:gd name="connsiteX19-2039" fmla="*/ 830382 w 3523460"/>
                <a:gd name="connsiteY19-2040" fmla="*/ 4731184 h 4731184"/>
                <a:gd name="connsiteX0-2041" fmla="*/ 830382 w 3523460"/>
                <a:gd name="connsiteY0-2042" fmla="*/ 4731184 h 4731184"/>
                <a:gd name="connsiteX1-2043" fmla="*/ 870139 w 3523460"/>
                <a:gd name="connsiteY1-2044" fmla="*/ 4095081 h 4731184"/>
                <a:gd name="connsiteX2-2045" fmla="*/ 432816 w 3523460"/>
                <a:gd name="connsiteY2-2046" fmla="*/ 2274231 h 4731184"/>
                <a:gd name="connsiteX3-2047" fmla="*/ 75008 w 3523460"/>
                <a:gd name="connsiteY3-2048" fmla="*/ 970217 h 4731184"/>
                <a:gd name="connsiteX4-2049" fmla="*/ 838333 w 3523460"/>
                <a:gd name="connsiteY4-2050" fmla="*/ 2003886 h 4731184"/>
                <a:gd name="connsiteX5-2051" fmla="*/ 711112 w 3523460"/>
                <a:gd name="connsiteY5-2052" fmla="*/ 214843 h 4731184"/>
                <a:gd name="connsiteX6-2053" fmla="*/ 1164336 w 3523460"/>
                <a:gd name="connsiteY6-2054" fmla="*/ 1773298 h 4731184"/>
                <a:gd name="connsiteX7-2055" fmla="*/ 1275655 w 3523460"/>
                <a:gd name="connsiteY7-2056" fmla="*/ 1765347 h 4731184"/>
                <a:gd name="connsiteX8-2057" fmla="*/ 1458534 w 3523460"/>
                <a:gd name="connsiteY8-2058" fmla="*/ 158 h 4731184"/>
                <a:gd name="connsiteX9-2059" fmla="*/ 1705024 w 3523460"/>
                <a:gd name="connsiteY9-2060" fmla="*/ 1813054 h 4731184"/>
                <a:gd name="connsiteX10-2061" fmla="*/ 1816344 w 3523460"/>
                <a:gd name="connsiteY10-2062" fmla="*/ 1868715 h 4731184"/>
                <a:gd name="connsiteX11-2063" fmla="*/ 2492205 w 3523460"/>
                <a:gd name="connsiteY11-2064" fmla="*/ 334113 h 4731184"/>
                <a:gd name="connsiteX12-2065" fmla="*/ 2221860 w 3523460"/>
                <a:gd name="connsiteY12-2066" fmla="*/ 2011839 h 4731184"/>
                <a:gd name="connsiteX13-2067" fmla="*/ 2325227 w 3523460"/>
                <a:gd name="connsiteY13-2068" fmla="*/ 2711553 h 4731184"/>
                <a:gd name="connsiteX14-2069" fmla="*/ 2762549 w 3523460"/>
                <a:gd name="connsiteY14-2070" fmla="*/ 2266279 h 4731184"/>
                <a:gd name="connsiteX15-2071" fmla="*/ 3509971 w 3523460"/>
                <a:gd name="connsiteY15-2072" fmla="*/ 2162913 h 4731184"/>
                <a:gd name="connsiteX16-2073" fmla="*/ 2778451 w 3523460"/>
                <a:gd name="connsiteY16-2074" fmla="*/ 2942140 h 4731184"/>
                <a:gd name="connsiteX17-2075" fmla="*/ 2118493 w 3523460"/>
                <a:gd name="connsiteY17-2076" fmla="*/ 4007615 h 4731184"/>
                <a:gd name="connsiteX18-2077" fmla="*/ 2229811 w 3523460"/>
                <a:gd name="connsiteY18-2078" fmla="*/ 4731184 h 4731184"/>
                <a:gd name="connsiteX19-2079" fmla="*/ 830382 w 3523460"/>
                <a:gd name="connsiteY19-2080" fmla="*/ 4731184 h 4731184"/>
                <a:gd name="connsiteX0-2081" fmla="*/ 830382 w 3523460"/>
                <a:gd name="connsiteY0-2082" fmla="*/ 4731184 h 4731184"/>
                <a:gd name="connsiteX1-2083" fmla="*/ 870139 w 3523460"/>
                <a:gd name="connsiteY1-2084" fmla="*/ 4095081 h 4731184"/>
                <a:gd name="connsiteX2-2085" fmla="*/ 432816 w 3523460"/>
                <a:gd name="connsiteY2-2086" fmla="*/ 2274231 h 4731184"/>
                <a:gd name="connsiteX3-2087" fmla="*/ 75008 w 3523460"/>
                <a:gd name="connsiteY3-2088" fmla="*/ 970217 h 4731184"/>
                <a:gd name="connsiteX4-2089" fmla="*/ 734965 w 3523460"/>
                <a:gd name="connsiteY4-2090" fmla="*/ 2027740 h 4731184"/>
                <a:gd name="connsiteX5-2091" fmla="*/ 838333 w 3523460"/>
                <a:gd name="connsiteY5-2092" fmla="*/ 2003886 h 4731184"/>
                <a:gd name="connsiteX6-2093" fmla="*/ 711112 w 3523460"/>
                <a:gd name="connsiteY6-2094" fmla="*/ 214843 h 4731184"/>
                <a:gd name="connsiteX7-2095" fmla="*/ 1164336 w 3523460"/>
                <a:gd name="connsiteY7-2096" fmla="*/ 1773298 h 4731184"/>
                <a:gd name="connsiteX8-2097" fmla="*/ 1275655 w 3523460"/>
                <a:gd name="connsiteY8-2098" fmla="*/ 1765347 h 4731184"/>
                <a:gd name="connsiteX9-2099" fmla="*/ 1458534 w 3523460"/>
                <a:gd name="connsiteY9-2100" fmla="*/ 158 h 4731184"/>
                <a:gd name="connsiteX10-2101" fmla="*/ 1705024 w 3523460"/>
                <a:gd name="connsiteY10-2102" fmla="*/ 1813054 h 4731184"/>
                <a:gd name="connsiteX11-2103" fmla="*/ 1816344 w 3523460"/>
                <a:gd name="connsiteY11-2104" fmla="*/ 1868715 h 4731184"/>
                <a:gd name="connsiteX12-2105" fmla="*/ 2492205 w 3523460"/>
                <a:gd name="connsiteY12-2106" fmla="*/ 334113 h 4731184"/>
                <a:gd name="connsiteX13-2107" fmla="*/ 2221860 w 3523460"/>
                <a:gd name="connsiteY13-2108" fmla="*/ 2011839 h 4731184"/>
                <a:gd name="connsiteX14-2109" fmla="*/ 2325227 w 3523460"/>
                <a:gd name="connsiteY14-2110" fmla="*/ 2711553 h 4731184"/>
                <a:gd name="connsiteX15-2111" fmla="*/ 2762549 w 3523460"/>
                <a:gd name="connsiteY15-2112" fmla="*/ 2266279 h 4731184"/>
                <a:gd name="connsiteX16-2113" fmla="*/ 3509971 w 3523460"/>
                <a:gd name="connsiteY16-2114" fmla="*/ 2162913 h 4731184"/>
                <a:gd name="connsiteX17-2115" fmla="*/ 2778451 w 3523460"/>
                <a:gd name="connsiteY17-2116" fmla="*/ 2942140 h 4731184"/>
                <a:gd name="connsiteX18-2117" fmla="*/ 2118493 w 3523460"/>
                <a:gd name="connsiteY18-2118" fmla="*/ 4007615 h 4731184"/>
                <a:gd name="connsiteX19-2119" fmla="*/ 2229811 w 3523460"/>
                <a:gd name="connsiteY19-2120" fmla="*/ 4731184 h 4731184"/>
                <a:gd name="connsiteX20" fmla="*/ 830382 w 3523460"/>
                <a:gd name="connsiteY20" fmla="*/ 4731184 h 4731184"/>
                <a:gd name="connsiteX0-2121" fmla="*/ 830382 w 3523460"/>
                <a:gd name="connsiteY0-2122" fmla="*/ 4731184 h 4731184"/>
                <a:gd name="connsiteX1-2123" fmla="*/ 870139 w 3523460"/>
                <a:gd name="connsiteY1-2124" fmla="*/ 4095081 h 4731184"/>
                <a:gd name="connsiteX2-2125" fmla="*/ 432816 w 3523460"/>
                <a:gd name="connsiteY2-2126" fmla="*/ 2274231 h 4731184"/>
                <a:gd name="connsiteX3-2127" fmla="*/ 75008 w 3523460"/>
                <a:gd name="connsiteY3-2128" fmla="*/ 970217 h 4731184"/>
                <a:gd name="connsiteX4-2129" fmla="*/ 734965 w 3523460"/>
                <a:gd name="connsiteY4-2130" fmla="*/ 2027740 h 4731184"/>
                <a:gd name="connsiteX5-2131" fmla="*/ 838333 w 3523460"/>
                <a:gd name="connsiteY5-2132" fmla="*/ 2003886 h 4731184"/>
                <a:gd name="connsiteX6-2133" fmla="*/ 711112 w 3523460"/>
                <a:gd name="connsiteY6-2134" fmla="*/ 214843 h 4731184"/>
                <a:gd name="connsiteX7-2135" fmla="*/ 1164336 w 3523460"/>
                <a:gd name="connsiteY7-2136" fmla="*/ 1773298 h 4731184"/>
                <a:gd name="connsiteX8-2137" fmla="*/ 1275655 w 3523460"/>
                <a:gd name="connsiteY8-2138" fmla="*/ 1765347 h 4731184"/>
                <a:gd name="connsiteX9-2139" fmla="*/ 1458534 w 3523460"/>
                <a:gd name="connsiteY9-2140" fmla="*/ 158 h 4731184"/>
                <a:gd name="connsiteX10-2141" fmla="*/ 1705024 w 3523460"/>
                <a:gd name="connsiteY10-2142" fmla="*/ 1813054 h 4731184"/>
                <a:gd name="connsiteX11-2143" fmla="*/ 1816344 w 3523460"/>
                <a:gd name="connsiteY11-2144" fmla="*/ 1868715 h 4731184"/>
                <a:gd name="connsiteX12-2145" fmla="*/ 2492205 w 3523460"/>
                <a:gd name="connsiteY12-2146" fmla="*/ 334113 h 4731184"/>
                <a:gd name="connsiteX13-2147" fmla="*/ 2221860 w 3523460"/>
                <a:gd name="connsiteY13-2148" fmla="*/ 2011839 h 4731184"/>
                <a:gd name="connsiteX14-2149" fmla="*/ 2325227 w 3523460"/>
                <a:gd name="connsiteY14-2150" fmla="*/ 2711553 h 4731184"/>
                <a:gd name="connsiteX15-2151" fmla="*/ 2762549 w 3523460"/>
                <a:gd name="connsiteY15-2152" fmla="*/ 2266279 h 4731184"/>
                <a:gd name="connsiteX16-2153" fmla="*/ 3509971 w 3523460"/>
                <a:gd name="connsiteY16-2154" fmla="*/ 2162913 h 4731184"/>
                <a:gd name="connsiteX17-2155" fmla="*/ 2778451 w 3523460"/>
                <a:gd name="connsiteY17-2156" fmla="*/ 2942140 h 4731184"/>
                <a:gd name="connsiteX18-2157" fmla="*/ 2118493 w 3523460"/>
                <a:gd name="connsiteY18-2158" fmla="*/ 4007615 h 4731184"/>
                <a:gd name="connsiteX19-2159" fmla="*/ 2229811 w 3523460"/>
                <a:gd name="connsiteY19-2160" fmla="*/ 4731184 h 4731184"/>
                <a:gd name="connsiteX20-2161" fmla="*/ 830382 w 3523460"/>
                <a:gd name="connsiteY20-2162" fmla="*/ 4731184 h 4731184"/>
                <a:gd name="connsiteX0-2163" fmla="*/ 830382 w 3523460"/>
                <a:gd name="connsiteY0-2164" fmla="*/ 4731184 h 4731184"/>
                <a:gd name="connsiteX1-2165" fmla="*/ 870139 w 3523460"/>
                <a:gd name="connsiteY1-2166" fmla="*/ 4095081 h 4731184"/>
                <a:gd name="connsiteX2-2167" fmla="*/ 432816 w 3523460"/>
                <a:gd name="connsiteY2-2168" fmla="*/ 2274231 h 4731184"/>
                <a:gd name="connsiteX3-2169" fmla="*/ 75008 w 3523460"/>
                <a:gd name="connsiteY3-2170" fmla="*/ 970217 h 4731184"/>
                <a:gd name="connsiteX4-2171" fmla="*/ 750867 w 3523460"/>
                <a:gd name="connsiteY4-2172" fmla="*/ 2107253 h 4731184"/>
                <a:gd name="connsiteX5-2173" fmla="*/ 838333 w 3523460"/>
                <a:gd name="connsiteY5-2174" fmla="*/ 2003886 h 4731184"/>
                <a:gd name="connsiteX6-2175" fmla="*/ 711112 w 3523460"/>
                <a:gd name="connsiteY6-2176" fmla="*/ 214843 h 4731184"/>
                <a:gd name="connsiteX7-2177" fmla="*/ 1164336 w 3523460"/>
                <a:gd name="connsiteY7-2178" fmla="*/ 1773298 h 4731184"/>
                <a:gd name="connsiteX8-2179" fmla="*/ 1275655 w 3523460"/>
                <a:gd name="connsiteY8-2180" fmla="*/ 1765347 h 4731184"/>
                <a:gd name="connsiteX9-2181" fmla="*/ 1458534 w 3523460"/>
                <a:gd name="connsiteY9-2182" fmla="*/ 158 h 4731184"/>
                <a:gd name="connsiteX10-2183" fmla="*/ 1705024 w 3523460"/>
                <a:gd name="connsiteY10-2184" fmla="*/ 1813054 h 4731184"/>
                <a:gd name="connsiteX11-2185" fmla="*/ 1816344 w 3523460"/>
                <a:gd name="connsiteY11-2186" fmla="*/ 1868715 h 4731184"/>
                <a:gd name="connsiteX12-2187" fmla="*/ 2492205 w 3523460"/>
                <a:gd name="connsiteY12-2188" fmla="*/ 334113 h 4731184"/>
                <a:gd name="connsiteX13-2189" fmla="*/ 2221860 w 3523460"/>
                <a:gd name="connsiteY13-2190" fmla="*/ 2011839 h 4731184"/>
                <a:gd name="connsiteX14-2191" fmla="*/ 2325227 w 3523460"/>
                <a:gd name="connsiteY14-2192" fmla="*/ 2711553 h 4731184"/>
                <a:gd name="connsiteX15-2193" fmla="*/ 2762549 w 3523460"/>
                <a:gd name="connsiteY15-2194" fmla="*/ 2266279 h 4731184"/>
                <a:gd name="connsiteX16-2195" fmla="*/ 3509971 w 3523460"/>
                <a:gd name="connsiteY16-2196" fmla="*/ 2162913 h 4731184"/>
                <a:gd name="connsiteX17-2197" fmla="*/ 2778451 w 3523460"/>
                <a:gd name="connsiteY17-2198" fmla="*/ 2942140 h 4731184"/>
                <a:gd name="connsiteX18-2199" fmla="*/ 2118493 w 3523460"/>
                <a:gd name="connsiteY18-2200" fmla="*/ 4007615 h 4731184"/>
                <a:gd name="connsiteX19-2201" fmla="*/ 2229811 w 3523460"/>
                <a:gd name="connsiteY19-2202" fmla="*/ 4731184 h 4731184"/>
                <a:gd name="connsiteX20-2203" fmla="*/ 830382 w 3523460"/>
                <a:gd name="connsiteY20-2204" fmla="*/ 4731184 h 4731184"/>
                <a:gd name="connsiteX0-2205" fmla="*/ 830382 w 3523460"/>
                <a:gd name="connsiteY0-2206" fmla="*/ 4731184 h 4731184"/>
                <a:gd name="connsiteX1-2207" fmla="*/ 870139 w 3523460"/>
                <a:gd name="connsiteY1-2208" fmla="*/ 4095081 h 4731184"/>
                <a:gd name="connsiteX2-2209" fmla="*/ 432816 w 3523460"/>
                <a:gd name="connsiteY2-2210" fmla="*/ 2274231 h 4731184"/>
                <a:gd name="connsiteX3-2211" fmla="*/ 75008 w 3523460"/>
                <a:gd name="connsiteY3-2212" fmla="*/ 970217 h 4731184"/>
                <a:gd name="connsiteX4-2213" fmla="*/ 750867 w 3523460"/>
                <a:gd name="connsiteY4-2214" fmla="*/ 2107253 h 4731184"/>
                <a:gd name="connsiteX5-2215" fmla="*/ 838333 w 3523460"/>
                <a:gd name="connsiteY5-2216" fmla="*/ 2003886 h 4731184"/>
                <a:gd name="connsiteX6-2217" fmla="*/ 711112 w 3523460"/>
                <a:gd name="connsiteY6-2218" fmla="*/ 214843 h 4731184"/>
                <a:gd name="connsiteX7-2219" fmla="*/ 1164336 w 3523460"/>
                <a:gd name="connsiteY7-2220" fmla="*/ 1773298 h 4731184"/>
                <a:gd name="connsiteX8-2221" fmla="*/ 1275655 w 3523460"/>
                <a:gd name="connsiteY8-2222" fmla="*/ 1765347 h 4731184"/>
                <a:gd name="connsiteX9-2223" fmla="*/ 1458534 w 3523460"/>
                <a:gd name="connsiteY9-2224" fmla="*/ 158 h 4731184"/>
                <a:gd name="connsiteX10-2225" fmla="*/ 1705024 w 3523460"/>
                <a:gd name="connsiteY10-2226" fmla="*/ 1813054 h 4731184"/>
                <a:gd name="connsiteX11-2227" fmla="*/ 1816344 w 3523460"/>
                <a:gd name="connsiteY11-2228" fmla="*/ 1868715 h 4731184"/>
                <a:gd name="connsiteX12-2229" fmla="*/ 2492205 w 3523460"/>
                <a:gd name="connsiteY12-2230" fmla="*/ 334113 h 4731184"/>
                <a:gd name="connsiteX13-2231" fmla="*/ 2221860 w 3523460"/>
                <a:gd name="connsiteY13-2232" fmla="*/ 2011839 h 4731184"/>
                <a:gd name="connsiteX14-2233" fmla="*/ 2325227 w 3523460"/>
                <a:gd name="connsiteY14-2234" fmla="*/ 2711553 h 4731184"/>
                <a:gd name="connsiteX15-2235" fmla="*/ 2762549 w 3523460"/>
                <a:gd name="connsiteY15-2236" fmla="*/ 2266279 h 4731184"/>
                <a:gd name="connsiteX16-2237" fmla="*/ 3509971 w 3523460"/>
                <a:gd name="connsiteY16-2238" fmla="*/ 2162913 h 4731184"/>
                <a:gd name="connsiteX17-2239" fmla="*/ 2778451 w 3523460"/>
                <a:gd name="connsiteY17-2240" fmla="*/ 2942140 h 4731184"/>
                <a:gd name="connsiteX18-2241" fmla="*/ 2118493 w 3523460"/>
                <a:gd name="connsiteY18-2242" fmla="*/ 4007615 h 4731184"/>
                <a:gd name="connsiteX19-2243" fmla="*/ 2229811 w 3523460"/>
                <a:gd name="connsiteY19-2244" fmla="*/ 4731184 h 4731184"/>
                <a:gd name="connsiteX20-2245" fmla="*/ 830382 w 3523460"/>
                <a:gd name="connsiteY20-2246" fmla="*/ 4731184 h 4731184"/>
                <a:gd name="connsiteX0-2247" fmla="*/ 830382 w 3523460"/>
                <a:gd name="connsiteY0-2248" fmla="*/ 4731184 h 4731184"/>
                <a:gd name="connsiteX1-2249" fmla="*/ 870139 w 3523460"/>
                <a:gd name="connsiteY1-2250" fmla="*/ 4095081 h 4731184"/>
                <a:gd name="connsiteX2-2251" fmla="*/ 432816 w 3523460"/>
                <a:gd name="connsiteY2-2252" fmla="*/ 2274231 h 4731184"/>
                <a:gd name="connsiteX3-2253" fmla="*/ 75008 w 3523460"/>
                <a:gd name="connsiteY3-2254" fmla="*/ 970217 h 4731184"/>
                <a:gd name="connsiteX4-2255" fmla="*/ 750867 w 3523460"/>
                <a:gd name="connsiteY4-2256" fmla="*/ 2107253 h 4731184"/>
                <a:gd name="connsiteX5-2257" fmla="*/ 862187 w 3523460"/>
                <a:gd name="connsiteY5-2258" fmla="*/ 2035692 h 4731184"/>
                <a:gd name="connsiteX6-2259" fmla="*/ 711112 w 3523460"/>
                <a:gd name="connsiteY6-2260" fmla="*/ 214843 h 4731184"/>
                <a:gd name="connsiteX7-2261" fmla="*/ 1164336 w 3523460"/>
                <a:gd name="connsiteY7-2262" fmla="*/ 1773298 h 4731184"/>
                <a:gd name="connsiteX8-2263" fmla="*/ 1275655 w 3523460"/>
                <a:gd name="connsiteY8-2264" fmla="*/ 1765347 h 4731184"/>
                <a:gd name="connsiteX9-2265" fmla="*/ 1458534 w 3523460"/>
                <a:gd name="connsiteY9-2266" fmla="*/ 158 h 4731184"/>
                <a:gd name="connsiteX10-2267" fmla="*/ 1705024 w 3523460"/>
                <a:gd name="connsiteY10-2268" fmla="*/ 1813054 h 4731184"/>
                <a:gd name="connsiteX11-2269" fmla="*/ 1816344 w 3523460"/>
                <a:gd name="connsiteY11-2270" fmla="*/ 1868715 h 4731184"/>
                <a:gd name="connsiteX12-2271" fmla="*/ 2492205 w 3523460"/>
                <a:gd name="connsiteY12-2272" fmla="*/ 334113 h 4731184"/>
                <a:gd name="connsiteX13-2273" fmla="*/ 2221860 w 3523460"/>
                <a:gd name="connsiteY13-2274" fmla="*/ 2011839 h 4731184"/>
                <a:gd name="connsiteX14-2275" fmla="*/ 2325227 w 3523460"/>
                <a:gd name="connsiteY14-2276" fmla="*/ 2711553 h 4731184"/>
                <a:gd name="connsiteX15-2277" fmla="*/ 2762549 w 3523460"/>
                <a:gd name="connsiteY15-2278" fmla="*/ 2266279 h 4731184"/>
                <a:gd name="connsiteX16-2279" fmla="*/ 3509971 w 3523460"/>
                <a:gd name="connsiteY16-2280" fmla="*/ 2162913 h 4731184"/>
                <a:gd name="connsiteX17-2281" fmla="*/ 2778451 w 3523460"/>
                <a:gd name="connsiteY17-2282" fmla="*/ 2942140 h 4731184"/>
                <a:gd name="connsiteX18-2283" fmla="*/ 2118493 w 3523460"/>
                <a:gd name="connsiteY18-2284" fmla="*/ 4007615 h 4731184"/>
                <a:gd name="connsiteX19-2285" fmla="*/ 2229811 w 3523460"/>
                <a:gd name="connsiteY19-2286" fmla="*/ 4731184 h 4731184"/>
                <a:gd name="connsiteX20-2287" fmla="*/ 830382 w 3523460"/>
                <a:gd name="connsiteY20-2288" fmla="*/ 4731184 h 4731184"/>
                <a:gd name="connsiteX0-2289" fmla="*/ 830382 w 3523460"/>
                <a:gd name="connsiteY0-2290" fmla="*/ 4731184 h 4731184"/>
                <a:gd name="connsiteX1-2291" fmla="*/ 870139 w 3523460"/>
                <a:gd name="connsiteY1-2292" fmla="*/ 4095081 h 4731184"/>
                <a:gd name="connsiteX2-2293" fmla="*/ 432816 w 3523460"/>
                <a:gd name="connsiteY2-2294" fmla="*/ 2274231 h 4731184"/>
                <a:gd name="connsiteX3-2295" fmla="*/ 75008 w 3523460"/>
                <a:gd name="connsiteY3-2296" fmla="*/ 970217 h 4731184"/>
                <a:gd name="connsiteX4-2297" fmla="*/ 750867 w 3523460"/>
                <a:gd name="connsiteY4-2298" fmla="*/ 2107253 h 4731184"/>
                <a:gd name="connsiteX5-2299" fmla="*/ 862187 w 3523460"/>
                <a:gd name="connsiteY5-2300" fmla="*/ 2035692 h 4731184"/>
                <a:gd name="connsiteX6-2301" fmla="*/ 711112 w 3523460"/>
                <a:gd name="connsiteY6-2302" fmla="*/ 214843 h 4731184"/>
                <a:gd name="connsiteX7-2303" fmla="*/ 1164336 w 3523460"/>
                <a:gd name="connsiteY7-2304" fmla="*/ 1773298 h 4731184"/>
                <a:gd name="connsiteX8-2305" fmla="*/ 1275655 w 3523460"/>
                <a:gd name="connsiteY8-2306" fmla="*/ 1765347 h 4731184"/>
                <a:gd name="connsiteX9-2307" fmla="*/ 1458534 w 3523460"/>
                <a:gd name="connsiteY9-2308" fmla="*/ 158 h 4731184"/>
                <a:gd name="connsiteX10-2309" fmla="*/ 1705024 w 3523460"/>
                <a:gd name="connsiteY10-2310" fmla="*/ 1813054 h 4731184"/>
                <a:gd name="connsiteX11-2311" fmla="*/ 1816344 w 3523460"/>
                <a:gd name="connsiteY11-2312" fmla="*/ 1868715 h 4731184"/>
                <a:gd name="connsiteX12-2313" fmla="*/ 2492205 w 3523460"/>
                <a:gd name="connsiteY12-2314" fmla="*/ 334113 h 4731184"/>
                <a:gd name="connsiteX13-2315" fmla="*/ 2221860 w 3523460"/>
                <a:gd name="connsiteY13-2316" fmla="*/ 2011839 h 4731184"/>
                <a:gd name="connsiteX14-2317" fmla="*/ 2325227 w 3523460"/>
                <a:gd name="connsiteY14-2318" fmla="*/ 2711553 h 4731184"/>
                <a:gd name="connsiteX15-2319" fmla="*/ 2762549 w 3523460"/>
                <a:gd name="connsiteY15-2320" fmla="*/ 2266279 h 4731184"/>
                <a:gd name="connsiteX16-2321" fmla="*/ 3509971 w 3523460"/>
                <a:gd name="connsiteY16-2322" fmla="*/ 2162913 h 4731184"/>
                <a:gd name="connsiteX17-2323" fmla="*/ 2778451 w 3523460"/>
                <a:gd name="connsiteY17-2324" fmla="*/ 2942140 h 4731184"/>
                <a:gd name="connsiteX18-2325" fmla="*/ 2118493 w 3523460"/>
                <a:gd name="connsiteY18-2326" fmla="*/ 4007615 h 4731184"/>
                <a:gd name="connsiteX19-2327" fmla="*/ 2229811 w 3523460"/>
                <a:gd name="connsiteY19-2328" fmla="*/ 4731184 h 4731184"/>
                <a:gd name="connsiteX20-2329" fmla="*/ 830382 w 3523460"/>
                <a:gd name="connsiteY20-2330" fmla="*/ 4731184 h 4731184"/>
                <a:gd name="connsiteX0-2331" fmla="*/ 830382 w 3523460"/>
                <a:gd name="connsiteY0-2332" fmla="*/ 4731184 h 4731184"/>
                <a:gd name="connsiteX1-2333" fmla="*/ 870139 w 3523460"/>
                <a:gd name="connsiteY1-2334" fmla="*/ 4095081 h 4731184"/>
                <a:gd name="connsiteX2-2335" fmla="*/ 432816 w 3523460"/>
                <a:gd name="connsiteY2-2336" fmla="*/ 2274231 h 4731184"/>
                <a:gd name="connsiteX3-2337" fmla="*/ 75008 w 3523460"/>
                <a:gd name="connsiteY3-2338" fmla="*/ 970217 h 4731184"/>
                <a:gd name="connsiteX4-2339" fmla="*/ 750867 w 3523460"/>
                <a:gd name="connsiteY4-2340" fmla="*/ 2107253 h 4731184"/>
                <a:gd name="connsiteX5-2341" fmla="*/ 862187 w 3523460"/>
                <a:gd name="connsiteY5-2342" fmla="*/ 2035692 h 4731184"/>
                <a:gd name="connsiteX6-2343" fmla="*/ 711112 w 3523460"/>
                <a:gd name="connsiteY6-2344" fmla="*/ 214843 h 4731184"/>
                <a:gd name="connsiteX7-2345" fmla="*/ 1164336 w 3523460"/>
                <a:gd name="connsiteY7-2346" fmla="*/ 1773298 h 4731184"/>
                <a:gd name="connsiteX8-2347" fmla="*/ 1275655 w 3523460"/>
                <a:gd name="connsiteY8-2348" fmla="*/ 1765347 h 4731184"/>
                <a:gd name="connsiteX9-2349" fmla="*/ 1458534 w 3523460"/>
                <a:gd name="connsiteY9-2350" fmla="*/ 158 h 4731184"/>
                <a:gd name="connsiteX10-2351" fmla="*/ 1705024 w 3523460"/>
                <a:gd name="connsiteY10-2352" fmla="*/ 1813054 h 4731184"/>
                <a:gd name="connsiteX11-2353" fmla="*/ 1816344 w 3523460"/>
                <a:gd name="connsiteY11-2354" fmla="*/ 1868715 h 4731184"/>
                <a:gd name="connsiteX12-2355" fmla="*/ 2492205 w 3523460"/>
                <a:gd name="connsiteY12-2356" fmla="*/ 334113 h 4731184"/>
                <a:gd name="connsiteX13-2357" fmla="*/ 2221860 w 3523460"/>
                <a:gd name="connsiteY13-2358" fmla="*/ 2011839 h 4731184"/>
                <a:gd name="connsiteX14-2359" fmla="*/ 2325227 w 3523460"/>
                <a:gd name="connsiteY14-2360" fmla="*/ 2711553 h 4731184"/>
                <a:gd name="connsiteX15-2361" fmla="*/ 2762549 w 3523460"/>
                <a:gd name="connsiteY15-2362" fmla="*/ 2266279 h 4731184"/>
                <a:gd name="connsiteX16-2363" fmla="*/ 3509971 w 3523460"/>
                <a:gd name="connsiteY16-2364" fmla="*/ 2162913 h 4731184"/>
                <a:gd name="connsiteX17-2365" fmla="*/ 2778451 w 3523460"/>
                <a:gd name="connsiteY17-2366" fmla="*/ 2942140 h 4731184"/>
                <a:gd name="connsiteX18-2367" fmla="*/ 2118493 w 3523460"/>
                <a:gd name="connsiteY18-2368" fmla="*/ 4007615 h 4731184"/>
                <a:gd name="connsiteX19-2369" fmla="*/ 2229811 w 3523460"/>
                <a:gd name="connsiteY19-2370" fmla="*/ 4731184 h 4731184"/>
                <a:gd name="connsiteX20-2371" fmla="*/ 830382 w 3523460"/>
                <a:gd name="connsiteY20-2372" fmla="*/ 4731184 h 4731184"/>
                <a:gd name="connsiteX0-2373" fmla="*/ 830382 w 3523460"/>
                <a:gd name="connsiteY0-2374" fmla="*/ 4731184 h 4731184"/>
                <a:gd name="connsiteX1-2375" fmla="*/ 870139 w 3523460"/>
                <a:gd name="connsiteY1-2376" fmla="*/ 4095081 h 4731184"/>
                <a:gd name="connsiteX2-2377" fmla="*/ 432816 w 3523460"/>
                <a:gd name="connsiteY2-2378" fmla="*/ 2274231 h 4731184"/>
                <a:gd name="connsiteX3-2379" fmla="*/ 75008 w 3523460"/>
                <a:gd name="connsiteY3-2380" fmla="*/ 970217 h 4731184"/>
                <a:gd name="connsiteX4-2381" fmla="*/ 750867 w 3523460"/>
                <a:gd name="connsiteY4-2382" fmla="*/ 2107253 h 4731184"/>
                <a:gd name="connsiteX5-2383" fmla="*/ 862187 w 3523460"/>
                <a:gd name="connsiteY5-2384" fmla="*/ 2035692 h 4731184"/>
                <a:gd name="connsiteX6-2385" fmla="*/ 711112 w 3523460"/>
                <a:gd name="connsiteY6-2386" fmla="*/ 214843 h 4731184"/>
                <a:gd name="connsiteX7-2387" fmla="*/ 1164336 w 3523460"/>
                <a:gd name="connsiteY7-2388" fmla="*/ 1773298 h 4731184"/>
                <a:gd name="connsiteX8-2389" fmla="*/ 1275655 w 3523460"/>
                <a:gd name="connsiteY8-2390" fmla="*/ 1765347 h 4731184"/>
                <a:gd name="connsiteX9-2391" fmla="*/ 1458534 w 3523460"/>
                <a:gd name="connsiteY9-2392" fmla="*/ 158 h 4731184"/>
                <a:gd name="connsiteX10-2393" fmla="*/ 1705024 w 3523460"/>
                <a:gd name="connsiteY10-2394" fmla="*/ 1813054 h 4731184"/>
                <a:gd name="connsiteX11-2395" fmla="*/ 1816344 w 3523460"/>
                <a:gd name="connsiteY11-2396" fmla="*/ 1868715 h 4731184"/>
                <a:gd name="connsiteX12-2397" fmla="*/ 2492205 w 3523460"/>
                <a:gd name="connsiteY12-2398" fmla="*/ 334113 h 4731184"/>
                <a:gd name="connsiteX13-2399" fmla="*/ 2221860 w 3523460"/>
                <a:gd name="connsiteY13-2400" fmla="*/ 2011839 h 4731184"/>
                <a:gd name="connsiteX14-2401" fmla="*/ 2325227 w 3523460"/>
                <a:gd name="connsiteY14-2402" fmla="*/ 2711553 h 4731184"/>
                <a:gd name="connsiteX15-2403" fmla="*/ 2762549 w 3523460"/>
                <a:gd name="connsiteY15-2404" fmla="*/ 2266279 h 4731184"/>
                <a:gd name="connsiteX16-2405" fmla="*/ 3509971 w 3523460"/>
                <a:gd name="connsiteY16-2406" fmla="*/ 2162913 h 4731184"/>
                <a:gd name="connsiteX17-2407" fmla="*/ 2778451 w 3523460"/>
                <a:gd name="connsiteY17-2408" fmla="*/ 2942140 h 4731184"/>
                <a:gd name="connsiteX18-2409" fmla="*/ 2118493 w 3523460"/>
                <a:gd name="connsiteY18-2410" fmla="*/ 4007615 h 4731184"/>
                <a:gd name="connsiteX19-2411" fmla="*/ 2229811 w 3523460"/>
                <a:gd name="connsiteY19-2412" fmla="*/ 4731184 h 4731184"/>
                <a:gd name="connsiteX20-2413" fmla="*/ 830382 w 3523460"/>
                <a:gd name="connsiteY20-2414" fmla="*/ 4731184 h 4731184"/>
                <a:gd name="connsiteX0-2415" fmla="*/ 830382 w 3523460"/>
                <a:gd name="connsiteY0-2416" fmla="*/ 4731184 h 4731184"/>
                <a:gd name="connsiteX1-2417" fmla="*/ 870139 w 3523460"/>
                <a:gd name="connsiteY1-2418" fmla="*/ 4095081 h 4731184"/>
                <a:gd name="connsiteX2-2419" fmla="*/ 432816 w 3523460"/>
                <a:gd name="connsiteY2-2420" fmla="*/ 2274231 h 4731184"/>
                <a:gd name="connsiteX3-2421" fmla="*/ 75008 w 3523460"/>
                <a:gd name="connsiteY3-2422" fmla="*/ 970217 h 4731184"/>
                <a:gd name="connsiteX4-2423" fmla="*/ 750867 w 3523460"/>
                <a:gd name="connsiteY4-2424" fmla="*/ 2107253 h 4731184"/>
                <a:gd name="connsiteX5-2425" fmla="*/ 862187 w 3523460"/>
                <a:gd name="connsiteY5-2426" fmla="*/ 2035692 h 4731184"/>
                <a:gd name="connsiteX6-2427" fmla="*/ 711112 w 3523460"/>
                <a:gd name="connsiteY6-2428" fmla="*/ 214843 h 4731184"/>
                <a:gd name="connsiteX7-2429" fmla="*/ 1204092 w 3523460"/>
                <a:gd name="connsiteY7-2430" fmla="*/ 1773298 h 4731184"/>
                <a:gd name="connsiteX8-2431" fmla="*/ 1275655 w 3523460"/>
                <a:gd name="connsiteY8-2432" fmla="*/ 1765347 h 4731184"/>
                <a:gd name="connsiteX9-2433" fmla="*/ 1458534 w 3523460"/>
                <a:gd name="connsiteY9-2434" fmla="*/ 158 h 4731184"/>
                <a:gd name="connsiteX10-2435" fmla="*/ 1705024 w 3523460"/>
                <a:gd name="connsiteY10-2436" fmla="*/ 1813054 h 4731184"/>
                <a:gd name="connsiteX11-2437" fmla="*/ 1816344 w 3523460"/>
                <a:gd name="connsiteY11-2438" fmla="*/ 1868715 h 4731184"/>
                <a:gd name="connsiteX12-2439" fmla="*/ 2492205 w 3523460"/>
                <a:gd name="connsiteY12-2440" fmla="*/ 334113 h 4731184"/>
                <a:gd name="connsiteX13-2441" fmla="*/ 2221860 w 3523460"/>
                <a:gd name="connsiteY13-2442" fmla="*/ 2011839 h 4731184"/>
                <a:gd name="connsiteX14-2443" fmla="*/ 2325227 w 3523460"/>
                <a:gd name="connsiteY14-2444" fmla="*/ 2711553 h 4731184"/>
                <a:gd name="connsiteX15-2445" fmla="*/ 2762549 w 3523460"/>
                <a:gd name="connsiteY15-2446" fmla="*/ 2266279 h 4731184"/>
                <a:gd name="connsiteX16-2447" fmla="*/ 3509971 w 3523460"/>
                <a:gd name="connsiteY16-2448" fmla="*/ 2162913 h 4731184"/>
                <a:gd name="connsiteX17-2449" fmla="*/ 2778451 w 3523460"/>
                <a:gd name="connsiteY17-2450" fmla="*/ 2942140 h 4731184"/>
                <a:gd name="connsiteX18-2451" fmla="*/ 2118493 w 3523460"/>
                <a:gd name="connsiteY18-2452" fmla="*/ 4007615 h 4731184"/>
                <a:gd name="connsiteX19-2453" fmla="*/ 2229811 w 3523460"/>
                <a:gd name="connsiteY19-2454" fmla="*/ 4731184 h 4731184"/>
                <a:gd name="connsiteX20-2455" fmla="*/ 830382 w 3523460"/>
                <a:gd name="connsiteY20-2456" fmla="*/ 4731184 h 4731184"/>
                <a:gd name="connsiteX0-2457" fmla="*/ 830382 w 3523460"/>
                <a:gd name="connsiteY0-2458" fmla="*/ 4731184 h 4731184"/>
                <a:gd name="connsiteX1-2459" fmla="*/ 870139 w 3523460"/>
                <a:gd name="connsiteY1-2460" fmla="*/ 4095081 h 4731184"/>
                <a:gd name="connsiteX2-2461" fmla="*/ 432816 w 3523460"/>
                <a:gd name="connsiteY2-2462" fmla="*/ 2274231 h 4731184"/>
                <a:gd name="connsiteX3-2463" fmla="*/ 75008 w 3523460"/>
                <a:gd name="connsiteY3-2464" fmla="*/ 970217 h 4731184"/>
                <a:gd name="connsiteX4-2465" fmla="*/ 750867 w 3523460"/>
                <a:gd name="connsiteY4-2466" fmla="*/ 2107253 h 4731184"/>
                <a:gd name="connsiteX5-2467" fmla="*/ 862187 w 3523460"/>
                <a:gd name="connsiteY5-2468" fmla="*/ 2035692 h 4731184"/>
                <a:gd name="connsiteX6-2469" fmla="*/ 711112 w 3523460"/>
                <a:gd name="connsiteY6-2470" fmla="*/ 214843 h 4731184"/>
                <a:gd name="connsiteX7-2471" fmla="*/ 1204092 w 3523460"/>
                <a:gd name="connsiteY7-2472" fmla="*/ 1773298 h 4731184"/>
                <a:gd name="connsiteX8-2473" fmla="*/ 1275655 w 3523460"/>
                <a:gd name="connsiteY8-2474" fmla="*/ 1765347 h 4731184"/>
                <a:gd name="connsiteX9-2475" fmla="*/ 1458534 w 3523460"/>
                <a:gd name="connsiteY9-2476" fmla="*/ 158 h 4731184"/>
                <a:gd name="connsiteX10-2477" fmla="*/ 1705024 w 3523460"/>
                <a:gd name="connsiteY10-2478" fmla="*/ 1813054 h 4731184"/>
                <a:gd name="connsiteX11-2479" fmla="*/ 1816344 w 3523460"/>
                <a:gd name="connsiteY11-2480" fmla="*/ 1868715 h 4731184"/>
                <a:gd name="connsiteX12-2481" fmla="*/ 2492205 w 3523460"/>
                <a:gd name="connsiteY12-2482" fmla="*/ 334113 h 4731184"/>
                <a:gd name="connsiteX13-2483" fmla="*/ 2221860 w 3523460"/>
                <a:gd name="connsiteY13-2484" fmla="*/ 2011839 h 4731184"/>
                <a:gd name="connsiteX14-2485" fmla="*/ 2325227 w 3523460"/>
                <a:gd name="connsiteY14-2486" fmla="*/ 2711553 h 4731184"/>
                <a:gd name="connsiteX15-2487" fmla="*/ 2762549 w 3523460"/>
                <a:gd name="connsiteY15-2488" fmla="*/ 2266279 h 4731184"/>
                <a:gd name="connsiteX16-2489" fmla="*/ 3509971 w 3523460"/>
                <a:gd name="connsiteY16-2490" fmla="*/ 2162913 h 4731184"/>
                <a:gd name="connsiteX17-2491" fmla="*/ 2778451 w 3523460"/>
                <a:gd name="connsiteY17-2492" fmla="*/ 2942140 h 4731184"/>
                <a:gd name="connsiteX18-2493" fmla="*/ 2118493 w 3523460"/>
                <a:gd name="connsiteY18-2494" fmla="*/ 4007615 h 4731184"/>
                <a:gd name="connsiteX19-2495" fmla="*/ 2229811 w 3523460"/>
                <a:gd name="connsiteY19-2496" fmla="*/ 4731184 h 4731184"/>
                <a:gd name="connsiteX20-2497" fmla="*/ 830382 w 3523460"/>
                <a:gd name="connsiteY20-2498" fmla="*/ 4731184 h 4731184"/>
                <a:gd name="connsiteX0-2499" fmla="*/ 830382 w 3523460"/>
                <a:gd name="connsiteY0-2500" fmla="*/ 4731184 h 4731184"/>
                <a:gd name="connsiteX1-2501" fmla="*/ 870139 w 3523460"/>
                <a:gd name="connsiteY1-2502" fmla="*/ 4095081 h 4731184"/>
                <a:gd name="connsiteX2-2503" fmla="*/ 432816 w 3523460"/>
                <a:gd name="connsiteY2-2504" fmla="*/ 2274231 h 4731184"/>
                <a:gd name="connsiteX3-2505" fmla="*/ 75008 w 3523460"/>
                <a:gd name="connsiteY3-2506" fmla="*/ 970217 h 4731184"/>
                <a:gd name="connsiteX4-2507" fmla="*/ 750867 w 3523460"/>
                <a:gd name="connsiteY4-2508" fmla="*/ 2107253 h 4731184"/>
                <a:gd name="connsiteX5-2509" fmla="*/ 838333 w 3523460"/>
                <a:gd name="connsiteY5-2510" fmla="*/ 2035692 h 4731184"/>
                <a:gd name="connsiteX6-2511" fmla="*/ 711112 w 3523460"/>
                <a:gd name="connsiteY6-2512" fmla="*/ 214843 h 4731184"/>
                <a:gd name="connsiteX7-2513" fmla="*/ 1204092 w 3523460"/>
                <a:gd name="connsiteY7-2514" fmla="*/ 1773298 h 4731184"/>
                <a:gd name="connsiteX8-2515" fmla="*/ 1275655 w 3523460"/>
                <a:gd name="connsiteY8-2516" fmla="*/ 1765347 h 4731184"/>
                <a:gd name="connsiteX9-2517" fmla="*/ 1458534 w 3523460"/>
                <a:gd name="connsiteY9-2518" fmla="*/ 158 h 4731184"/>
                <a:gd name="connsiteX10-2519" fmla="*/ 1705024 w 3523460"/>
                <a:gd name="connsiteY10-2520" fmla="*/ 1813054 h 4731184"/>
                <a:gd name="connsiteX11-2521" fmla="*/ 1816344 w 3523460"/>
                <a:gd name="connsiteY11-2522" fmla="*/ 1868715 h 4731184"/>
                <a:gd name="connsiteX12-2523" fmla="*/ 2492205 w 3523460"/>
                <a:gd name="connsiteY12-2524" fmla="*/ 334113 h 4731184"/>
                <a:gd name="connsiteX13-2525" fmla="*/ 2221860 w 3523460"/>
                <a:gd name="connsiteY13-2526" fmla="*/ 2011839 h 4731184"/>
                <a:gd name="connsiteX14-2527" fmla="*/ 2325227 w 3523460"/>
                <a:gd name="connsiteY14-2528" fmla="*/ 2711553 h 4731184"/>
                <a:gd name="connsiteX15-2529" fmla="*/ 2762549 w 3523460"/>
                <a:gd name="connsiteY15-2530" fmla="*/ 2266279 h 4731184"/>
                <a:gd name="connsiteX16-2531" fmla="*/ 3509971 w 3523460"/>
                <a:gd name="connsiteY16-2532" fmla="*/ 2162913 h 4731184"/>
                <a:gd name="connsiteX17-2533" fmla="*/ 2778451 w 3523460"/>
                <a:gd name="connsiteY17-2534" fmla="*/ 2942140 h 4731184"/>
                <a:gd name="connsiteX18-2535" fmla="*/ 2118493 w 3523460"/>
                <a:gd name="connsiteY18-2536" fmla="*/ 4007615 h 4731184"/>
                <a:gd name="connsiteX19-2537" fmla="*/ 2229811 w 3523460"/>
                <a:gd name="connsiteY19-2538" fmla="*/ 4731184 h 4731184"/>
                <a:gd name="connsiteX20-2539" fmla="*/ 830382 w 3523460"/>
                <a:gd name="connsiteY20-2540" fmla="*/ 4731184 h 4731184"/>
                <a:gd name="connsiteX0-2541" fmla="*/ 830382 w 3523460"/>
                <a:gd name="connsiteY0-2542" fmla="*/ 4731184 h 4731184"/>
                <a:gd name="connsiteX1-2543" fmla="*/ 870139 w 3523460"/>
                <a:gd name="connsiteY1-2544" fmla="*/ 4095081 h 4731184"/>
                <a:gd name="connsiteX2-2545" fmla="*/ 432816 w 3523460"/>
                <a:gd name="connsiteY2-2546" fmla="*/ 2274231 h 4731184"/>
                <a:gd name="connsiteX3-2547" fmla="*/ 75008 w 3523460"/>
                <a:gd name="connsiteY3-2548" fmla="*/ 970217 h 4731184"/>
                <a:gd name="connsiteX4-2549" fmla="*/ 750867 w 3523460"/>
                <a:gd name="connsiteY4-2550" fmla="*/ 2107253 h 4731184"/>
                <a:gd name="connsiteX5-2551" fmla="*/ 838333 w 3523460"/>
                <a:gd name="connsiteY5-2552" fmla="*/ 2035692 h 4731184"/>
                <a:gd name="connsiteX6-2553" fmla="*/ 711112 w 3523460"/>
                <a:gd name="connsiteY6-2554" fmla="*/ 214843 h 4731184"/>
                <a:gd name="connsiteX7-2555" fmla="*/ 1204092 w 3523460"/>
                <a:gd name="connsiteY7-2556" fmla="*/ 1773298 h 4731184"/>
                <a:gd name="connsiteX8-2557" fmla="*/ 1275655 w 3523460"/>
                <a:gd name="connsiteY8-2558" fmla="*/ 1765347 h 4731184"/>
                <a:gd name="connsiteX9-2559" fmla="*/ 1458534 w 3523460"/>
                <a:gd name="connsiteY9-2560" fmla="*/ 158 h 4731184"/>
                <a:gd name="connsiteX10-2561" fmla="*/ 1705024 w 3523460"/>
                <a:gd name="connsiteY10-2562" fmla="*/ 1813054 h 4731184"/>
                <a:gd name="connsiteX11-2563" fmla="*/ 1816344 w 3523460"/>
                <a:gd name="connsiteY11-2564" fmla="*/ 1868715 h 4731184"/>
                <a:gd name="connsiteX12-2565" fmla="*/ 2492205 w 3523460"/>
                <a:gd name="connsiteY12-2566" fmla="*/ 334113 h 4731184"/>
                <a:gd name="connsiteX13-2567" fmla="*/ 2221860 w 3523460"/>
                <a:gd name="connsiteY13-2568" fmla="*/ 2011839 h 4731184"/>
                <a:gd name="connsiteX14-2569" fmla="*/ 2325227 w 3523460"/>
                <a:gd name="connsiteY14-2570" fmla="*/ 2711553 h 4731184"/>
                <a:gd name="connsiteX15-2571" fmla="*/ 2762549 w 3523460"/>
                <a:gd name="connsiteY15-2572" fmla="*/ 2266279 h 4731184"/>
                <a:gd name="connsiteX16-2573" fmla="*/ 3509971 w 3523460"/>
                <a:gd name="connsiteY16-2574" fmla="*/ 2162913 h 4731184"/>
                <a:gd name="connsiteX17-2575" fmla="*/ 2778451 w 3523460"/>
                <a:gd name="connsiteY17-2576" fmla="*/ 2942140 h 4731184"/>
                <a:gd name="connsiteX18-2577" fmla="*/ 2118493 w 3523460"/>
                <a:gd name="connsiteY18-2578" fmla="*/ 4007615 h 4731184"/>
                <a:gd name="connsiteX19-2579" fmla="*/ 2229811 w 3523460"/>
                <a:gd name="connsiteY19-2580" fmla="*/ 4731184 h 4731184"/>
                <a:gd name="connsiteX20-2581" fmla="*/ 830382 w 3523460"/>
                <a:gd name="connsiteY20-2582" fmla="*/ 4731184 h 4731184"/>
                <a:gd name="connsiteX0-2583" fmla="*/ 830382 w 3523460"/>
                <a:gd name="connsiteY0-2584" fmla="*/ 4731176 h 4731176"/>
                <a:gd name="connsiteX1-2585" fmla="*/ 870139 w 3523460"/>
                <a:gd name="connsiteY1-2586" fmla="*/ 4095073 h 4731176"/>
                <a:gd name="connsiteX2-2587" fmla="*/ 432816 w 3523460"/>
                <a:gd name="connsiteY2-2588" fmla="*/ 2274223 h 4731176"/>
                <a:gd name="connsiteX3-2589" fmla="*/ 75008 w 3523460"/>
                <a:gd name="connsiteY3-2590" fmla="*/ 970209 h 4731176"/>
                <a:gd name="connsiteX4-2591" fmla="*/ 750867 w 3523460"/>
                <a:gd name="connsiteY4-2592" fmla="*/ 2107245 h 4731176"/>
                <a:gd name="connsiteX5-2593" fmla="*/ 838333 w 3523460"/>
                <a:gd name="connsiteY5-2594" fmla="*/ 2035684 h 4731176"/>
                <a:gd name="connsiteX6-2595" fmla="*/ 711112 w 3523460"/>
                <a:gd name="connsiteY6-2596" fmla="*/ 214835 h 4731176"/>
                <a:gd name="connsiteX7-2597" fmla="*/ 1204092 w 3523460"/>
                <a:gd name="connsiteY7-2598" fmla="*/ 1773290 h 4731176"/>
                <a:gd name="connsiteX8-2599" fmla="*/ 1339265 w 3523460"/>
                <a:gd name="connsiteY8-2600" fmla="*/ 1828949 h 4731176"/>
                <a:gd name="connsiteX9-2601" fmla="*/ 1458534 w 3523460"/>
                <a:gd name="connsiteY9-2602" fmla="*/ 150 h 4731176"/>
                <a:gd name="connsiteX10-2603" fmla="*/ 1705024 w 3523460"/>
                <a:gd name="connsiteY10-2604" fmla="*/ 1813046 h 4731176"/>
                <a:gd name="connsiteX11-2605" fmla="*/ 1816344 w 3523460"/>
                <a:gd name="connsiteY11-2606" fmla="*/ 1868707 h 4731176"/>
                <a:gd name="connsiteX12-2607" fmla="*/ 2492205 w 3523460"/>
                <a:gd name="connsiteY12-2608" fmla="*/ 334105 h 4731176"/>
                <a:gd name="connsiteX13-2609" fmla="*/ 2221860 w 3523460"/>
                <a:gd name="connsiteY13-2610" fmla="*/ 2011831 h 4731176"/>
                <a:gd name="connsiteX14-2611" fmla="*/ 2325227 w 3523460"/>
                <a:gd name="connsiteY14-2612" fmla="*/ 2711545 h 4731176"/>
                <a:gd name="connsiteX15-2613" fmla="*/ 2762549 w 3523460"/>
                <a:gd name="connsiteY15-2614" fmla="*/ 2266271 h 4731176"/>
                <a:gd name="connsiteX16-2615" fmla="*/ 3509971 w 3523460"/>
                <a:gd name="connsiteY16-2616" fmla="*/ 2162905 h 4731176"/>
                <a:gd name="connsiteX17-2617" fmla="*/ 2778451 w 3523460"/>
                <a:gd name="connsiteY17-2618" fmla="*/ 2942132 h 4731176"/>
                <a:gd name="connsiteX18-2619" fmla="*/ 2118493 w 3523460"/>
                <a:gd name="connsiteY18-2620" fmla="*/ 4007607 h 4731176"/>
                <a:gd name="connsiteX19-2621" fmla="*/ 2229811 w 3523460"/>
                <a:gd name="connsiteY19-2622" fmla="*/ 4731176 h 4731176"/>
                <a:gd name="connsiteX20-2623" fmla="*/ 830382 w 3523460"/>
                <a:gd name="connsiteY20-2624" fmla="*/ 4731176 h 4731176"/>
                <a:gd name="connsiteX0-2625" fmla="*/ 830382 w 3523460"/>
                <a:gd name="connsiteY0-2626" fmla="*/ 4731176 h 4731176"/>
                <a:gd name="connsiteX1-2627" fmla="*/ 870139 w 3523460"/>
                <a:gd name="connsiteY1-2628" fmla="*/ 4095073 h 4731176"/>
                <a:gd name="connsiteX2-2629" fmla="*/ 432816 w 3523460"/>
                <a:gd name="connsiteY2-2630" fmla="*/ 2274223 h 4731176"/>
                <a:gd name="connsiteX3-2631" fmla="*/ 75008 w 3523460"/>
                <a:gd name="connsiteY3-2632" fmla="*/ 970209 h 4731176"/>
                <a:gd name="connsiteX4-2633" fmla="*/ 750867 w 3523460"/>
                <a:gd name="connsiteY4-2634" fmla="*/ 2107245 h 4731176"/>
                <a:gd name="connsiteX5-2635" fmla="*/ 838333 w 3523460"/>
                <a:gd name="connsiteY5-2636" fmla="*/ 2035684 h 4731176"/>
                <a:gd name="connsiteX6-2637" fmla="*/ 711112 w 3523460"/>
                <a:gd name="connsiteY6-2638" fmla="*/ 214835 h 4731176"/>
                <a:gd name="connsiteX7-2639" fmla="*/ 1235897 w 3523460"/>
                <a:gd name="connsiteY7-2640" fmla="*/ 1868706 h 4731176"/>
                <a:gd name="connsiteX8-2641" fmla="*/ 1339265 w 3523460"/>
                <a:gd name="connsiteY8-2642" fmla="*/ 1828949 h 4731176"/>
                <a:gd name="connsiteX9-2643" fmla="*/ 1458534 w 3523460"/>
                <a:gd name="connsiteY9-2644" fmla="*/ 150 h 4731176"/>
                <a:gd name="connsiteX10-2645" fmla="*/ 1705024 w 3523460"/>
                <a:gd name="connsiteY10-2646" fmla="*/ 1813046 h 4731176"/>
                <a:gd name="connsiteX11-2647" fmla="*/ 1816344 w 3523460"/>
                <a:gd name="connsiteY11-2648" fmla="*/ 1868707 h 4731176"/>
                <a:gd name="connsiteX12-2649" fmla="*/ 2492205 w 3523460"/>
                <a:gd name="connsiteY12-2650" fmla="*/ 334105 h 4731176"/>
                <a:gd name="connsiteX13-2651" fmla="*/ 2221860 w 3523460"/>
                <a:gd name="connsiteY13-2652" fmla="*/ 2011831 h 4731176"/>
                <a:gd name="connsiteX14-2653" fmla="*/ 2325227 w 3523460"/>
                <a:gd name="connsiteY14-2654" fmla="*/ 2711545 h 4731176"/>
                <a:gd name="connsiteX15-2655" fmla="*/ 2762549 w 3523460"/>
                <a:gd name="connsiteY15-2656" fmla="*/ 2266271 h 4731176"/>
                <a:gd name="connsiteX16-2657" fmla="*/ 3509971 w 3523460"/>
                <a:gd name="connsiteY16-2658" fmla="*/ 2162905 h 4731176"/>
                <a:gd name="connsiteX17-2659" fmla="*/ 2778451 w 3523460"/>
                <a:gd name="connsiteY17-2660" fmla="*/ 2942132 h 4731176"/>
                <a:gd name="connsiteX18-2661" fmla="*/ 2118493 w 3523460"/>
                <a:gd name="connsiteY18-2662" fmla="*/ 4007607 h 4731176"/>
                <a:gd name="connsiteX19-2663" fmla="*/ 2229811 w 3523460"/>
                <a:gd name="connsiteY19-2664" fmla="*/ 4731176 h 4731176"/>
                <a:gd name="connsiteX20-2665" fmla="*/ 830382 w 3523460"/>
                <a:gd name="connsiteY20-2666" fmla="*/ 4731176 h 4731176"/>
                <a:gd name="connsiteX0-2667" fmla="*/ 830382 w 3523460"/>
                <a:gd name="connsiteY0-2668" fmla="*/ 4731176 h 4731176"/>
                <a:gd name="connsiteX1-2669" fmla="*/ 870139 w 3523460"/>
                <a:gd name="connsiteY1-2670" fmla="*/ 4095073 h 4731176"/>
                <a:gd name="connsiteX2-2671" fmla="*/ 432816 w 3523460"/>
                <a:gd name="connsiteY2-2672" fmla="*/ 2274223 h 4731176"/>
                <a:gd name="connsiteX3-2673" fmla="*/ 75008 w 3523460"/>
                <a:gd name="connsiteY3-2674" fmla="*/ 970209 h 4731176"/>
                <a:gd name="connsiteX4-2675" fmla="*/ 750867 w 3523460"/>
                <a:gd name="connsiteY4-2676" fmla="*/ 2107245 h 4731176"/>
                <a:gd name="connsiteX5-2677" fmla="*/ 838333 w 3523460"/>
                <a:gd name="connsiteY5-2678" fmla="*/ 2035684 h 4731176"/>
                <a:gd name="connsiteX6-2679" fmla="*/ 711112 w 3523460"/>
                <a:gd name="connsiteY6-2680" fmla="*/ 214835 h 4731176"/>
                <a:gd name="connsiteX7-2681" fmla="*/ 1235897 w 3523460"/>
                <a:gd name="connsiteY7-2682" fmla="*/ 1868706 h 4731176"/>
                <a:gd name="connsiteX8-2683" fmla="*/ 1339265 w 3523460"/>
                <a:gd name="connsiteY8-2684" fmla="*/ 1828949 h 4731176"/>
                <a:gd name="connsiteX9-2685" fmla="*/ 1458534 w 3523460"/>
                <a:gd name="connsiteY9-2686" fmla="*/ 150 h 4731176"/>
                <a:gd name="connsiteX10-2687" fmla="*/ 1705024 w 3523460"/>
                <a:gd name="connsiteY10-2688" fmla="*/ 1813046 h 4731176"/>
                <a:gd name="connsiteX11-2689" fmla="*/ 1816344 w 3523460"/>
                <a:gd name="connsiteY11-2690" fmla="*/ 1868707 h 4731176"/>
                <a:gd name="connsiteX12-2691" fmla="*/ 2492205 w 3523460"/>
                <a:gd name="connsiteY12-2692" fmla="*/ 334105 h 4731176"/>
                <a:gd name="connsiteX13-2693" fmla="*/ 2221860 w 3523460"/>
                <a:gd name="connsiteY13-2694" fmla="*/ 2011831 h 4731176"/>
                <a:gd name="connsiteX14-2695" fmla="*/ 2325227 w 3523460"/>
                <a:gd name="connsiteY14-2696" fmla="*/ 2711545 h 4731176"/>
                <a:gd name="connsiteX15-2697" fmla="*/ 2762549 w 3523460"/>
                <a:gd name="connsiteY15-2698" fmla="*/ 2266271 h 4731176"/>
                <a:gd name="connsiteX16-2699" fmla="*/ 3509971 w 3523460"/>
                <a:gd name="connsiteY16-2700" fmla="*/ 2162905 h 4731176"/>
                <a:gd name="connsiteX17-2701" fmla="*/ 2778451 w 3523460"/>
                <a:gd name="connsiteY17-2702" fmla="*/ 2942132 h 4731176"/>
                <a:gd name="connsiteX18-2703" fmla="*/ 2118493 w 3523460"/>
                <a:gd name="connsiteY18-2704" fmla="*/ 4007607 h 4731176"/>
                <a:gd name="connsiteX19-2705" fmla="*/ 2229811 w 3523460"/>
                <a:gd name="connsiteY19-2706" fmla="*/ 4731176 h 4731176"/>
                <a:gd name="connsiteX20-2707" fmla="*/ 830382 w 3523460"/>
                <a:gd name="connsiteY20-2708" fmla="*/ 4731176 h 4731176"/>
                <a:gd name="connsiteX0-2709" fmla="*/ 830382 w 3523460"/>
                <a:gd name="connsiteY0-2710" fmla="*/ 4731174 h 4731174"/>
                <a:gd name="connsiteX1-2711" fmla="*/ 870139 w 3523460"/>
                <a:gd name="connsiteY1-2712" fmla="*/ 4095071 h 4731174"/>
                <a:gd name="connsiteX2-2713" fmla="*/ 432816 w 3523460"/>
                <a:gd name="connsiteY2-2714" fmla="*/ 2274221 h 4731174"/>
                <a:gd name="connsiteX3-2715" fmla="*/ 75008 w 3523460"/>
                <a:gd name="connsiteY3-2716" fmla="*/ 970207 h 4731174"/>
                <a:gd name="connsiteX4-2717" fmla="*/ 750867 w 3523460"/>
                <a:gd name="connsiteY4-2718" fmla="*/ 2107243 h 4731174"/>
                <a:gd name="connsiteX5-2719" fmla="*/ 838333 w 3523460"/>
                <a:gd name="connsiteY5-2720" fmla="*/ 2035682 h 4731174"/>
                <a:gd name="connsiteX6-2721" fmla="*/ 711112 w 3523460"/>
                <a:gd name="connsiteY6-2722" fmla="*/ 214833 h 4731174"/>
                <a:gd name="connsiteX7-2723" fmla="*/ 1235897 w 3523460"/>
                <a:gd name="connsiteY7-2724" fmla="*/ 1868704 h 4731174"/>
                <a:gd name="connsiteX8-2725" fmla="*/ 1339265 w 3523460"/>
                <a:gd name="connsiteY8-2726" fmla="*/ 1828947 h 4731174"/>
                <a:gd name="connsiteX9-2727" fmla="*/ 1458534 w 3523460"/>
                <a:gd name="connsiteY9-2728" fmla="*/ 148 h 4731174"/>
                <a:gd name="connsiteX10-2729" fmla="*/ 1705024 w 3523460"/>
                <a:gd name="connsiteY10-2730" fmla="*/ 1813044 h 4731174"/>
                <a:gd name="connsiteX11-2731" fmla="*/ 1816344 w 3523460"/>
                <a:gd name="connsiteY11-2732" fmla="*/ 1868705 h 4731174"/>
                <a:gd name="connsiteX12-2733" fmla="*/ 2492205 w 3523460"/>
                <a:gd name="connsiteY12-2734" fmla="*/ 334103 h 4731174"/>
                <a:gd name="connsiteX13-2735" fmla="*/ 2221860 w 3523460"/>
                <a:gd name="connsiteY13-2736" fmla="*/ 2011829 h 4731174"/>
                <a:gd name="connsiteX14-2737" fmla="*/ 2325227 w 3523460"/>
                <a:gd name="connsiteY14-2738" fmla="*/ 2711543 h 4731174"/>
                <a:gd name="connsiteX15-2739" fmla="*/ 2762549 w 3523460"/>
                <a:gd name="connsiteY15-2740" fmla="*/ 2266269 h 4731174"/>
                <a:gd name="connsiteX16-2741" fmla="*/ 3509971 w 3523460"/>
                <a:gd name="connsiteY16-2742" fmla="*/ 2162903 h 4731174"/>
                <a:gd name="connsiteX17-2743" fmla="*/ 2778451 w 3523460"/>
                <a:gd name="connsiteY17-2744" fmla="*/ 2942130 h 4731174"/>
                <a:gd name="connsiteX18-2745" fmla="*/ 2118493 w 3523460"/>
                <a:gd name="connsiteY18-2746" fmla="*/ 4007605 h 4731174"/>
                <a:gd name="connsiteX19-2747" fmla="*/ 2229811 w 3523460"/>
                <a:gd name="connsiteY19-2748" fmla="*/ 4731174 h 4731174"/>
                <a:gd name="connsiteX20-2749" fmla="*/ 830382 w 3523460"/>
                <a:gd name="connsiteY20-2750" fmla="*/ 4731174 h 4731174"/>
                <a:gd name="connsiteX0-2751" fmla="*/ 830382 w 3523460"/>
                <a:gd name="connsiteY0-2752" fmla="*/ 4731174 h 4731174"/>
                <a:gd name="connsiteX1-2753" fmla="*/ 870139 w 3523460"/>
                <a:gd name="connsiteY1-2754" fmla="*/ 4095071 h 4731174"/>
                <a:gd name="connsiteX2-2755" fmla="*/ 432816 w 3523460"/>
                <a:gd name="connsiteY2-2756" fmla="*/ 2274221 h 4731174"/>
                <a:gd name="connsiteX3-2757" fmla="*/ 75008 w 3523460"/>
                <a:gd name="connsiteY3-2758" fmla="*/ 970207 h 4731174"/>
                <a:gd name="connsiteX4-2759" fmla="*/ 750867 w 3523460"/>
                <a:gd name="connsiteY4-2760" fmla="*/ 2107243 h 4731174"/>
                <a:gd name="connsiteX5-2761" fmla="*/ 838333 w 3523460"/>
                <a:gd name="connsiteY5-2762" fmla="*/ 2035682 h 4731174"/>
                <a:gd name="connsiteX6-2763" fmla="*/ 711112 w 3523460"/>
                <a:gd name="connsiteY6-2764" fmla="*/ 214833 h 4731174"/>
                <a:gd name="connsiteX7-2765" fmla="*/ 1235897 w 3523460"/>
                <a:gd name="connsiteY7-2766" fmla="*/ 1868704 h 4731174"/>
                <a:gd name="connsiteX8-2767" fmla="*/ 1339265 w 3523460"/>
                <a:gd name="connsiteY8-2768" fmla="*/ 1828947 h 4731174"/>
                <a:gd name="connsiteX9-2769" fmla="*/ 1458534 w 3523460"/>
                <a:gd name="connsiteY9-2770" fmla="*/ 148 h 4731174"/>
                <a:gd name="connsiteX10-2771" fmla="*/ 1705024 w 3523460"/>
                <a:gd name="connsiteY10-2772" fmla="*/ 1813044 h 4731174"/>
                <a:gd name="connsiteX11-2773" fmla="*/ 1816344 w 3523460"/>
                <a:gd name="connsiteY11-2774" fmla="*/ 1868705 h 4731174"/>
                <a:gd name="connsiteX12-2775" fmla="*/ 2492205 w 3523460"/>
                <a:gd name="connsiteY12-2776" fmla="*/ 334103 h 4731174"/>
                <a:gd name="connsiteX13-2777" fmla="*/ 2221860 w 3523460"/>
                <a:gd name="connsiteY13-2778" fmla="*/ 2011829 h 4731174"/>
                <a:gd name="connsiteX14-2779" fmla="*/ 2325227 w 3523460"/>
                <a:gd name="connsiteY14-2780" fmla="*/ 2711543 h 4731174"/>
                <a:gd name="connsiteX15-2781" fmla="*/ 2762549 w 3523460"/>
                <a:gd name="connsiteY15-2782" fmla="*/ 2266269 h 4731174"/>
                <a:gd name="connsiteX16-2783" fmla="*/ 3509971 w 3523460"/>
                <a:gd name="connsiteY16-2784" fmla="*/ 2162903 h 4731174"/>
                <a:gd name="connsiteX17-2785" fmla="*/ 2778451 w 3523460"/>
                <a:gd name="connsiteY17-2786" fmla="*/ 2942130 h 4731174"/>
                <a:gd name="connsiteX18-2787" fmla="*/ 2118493 w 3523460"/>
                <a:gd name="connsiteY18-2788" fmla="*/ 4007605 h 4731174"/>
                <a:gd name="connsiteX19-2789" fmla="*/ 2229811 w 3523460"/>
                <a:gd name="connsiteY19-2790" fmla="*/ 4731174 h 4731174"/>
                <a:gd name="connsiteX20-2791" fmla="*/ 830382 w 3523460"/>
                <a:gd name="connsiteY20-2792" fmla="*/ 4731174 h 4731174"/>
                <a:gd name="connsiteX0-2793" fmla="*/ 830382 w 3523460"/>
                <a:gd name="connsiteY0-2794" fmla="*/ 4731172 h 4731172"/>
                <a:gd name="connsiteX1-2795" fmla="*/ 870139 w 3523460"/>
                <a:gd name="connsiteY1-2796" fmla="*/ 4095069 h 4731172"/>
                <a:gd name="connsiteX2-2797" fmla="*/ 432816 w 3523460"/>
                <a:gd name="connsiteY2-2798" fmla="*/ 2274219 h 4731172"/>
                <a:gd name="connsiteX3-2799" fmla="*/ 75008 w 3523460"/>
                <a:gd name="connsiteY3-2800" fmla="*/ 970205 h 4731172"/>
                <a:gd name="connsiteX4-2801" fmla="*/ 750867 w 3523460"/>
                <a:gd name="connsiteY4-2802" fmla="*/ 2107241 h 4731172"/>
                <a:gd name="connsiteX5-2803" fmla="*/ 838333 w 3523460"/>
                <a:gd name="connsiteY5-2804" fmla="*/ 2035680 h 4731172"/>
                <a:gd name="connsiteX6-2805" fmla="*/ 711112 w 3523460"/>
                <a:gd name="connsiteY6-2806" fmla="*/ 214831 h 4731172"/>
                <a:gd name="connsiteX7-2807" fmla="*/ 1235897 w 3523460"/>
                <a:gd name="connsiteY7-2808" fmla="*/ 1868702 h 4731172"/>
                <a:gd name="connsiteX8-2809" fmla="*/ 1315411 w 3523460"/>
                <a:gd name="connsiteY8-2810" fmla="*/ 1852799 h 4731172"/>
                <a:gd name="connsiteX9-2811" fmla="*/ 1458534 w 3523460"/>
                <a:gd name="connsiteY9-2812" fmla="*/ 146 h 4731172"/>
                <a:gd name="connsiteX10-2813" fmla="*/ 1705024 w 3523460"/>
                <a:gd name="connsiteY10-2814" fmla="*/ 1813042 h 4731172"/>
                <a:gd name="connsiteX11-2815" fmla="*/ 1816344 w 3523460"/>
                <a:gd name="connsiteY11-2816" fmla="*/ 1868703 h 4731172"/>
                <a:gd name="connsiteX12-2817" fmla="*/ 2492205 w 3523460"/>
                <a:gd name="connsiteY12-2818" fmla="*/ 334101 h 4731172"/>
                <a:gd name="connsiteX13-2819" fmla="*/ 2221860 w 3523460"/>
                <a:gd name="connsiteY13-2820" fmla="*/ 2011827 h 4731172"/>
                <a:gd name="connsiteX14-2821" fmla="*/ 2325227 w 3523460"/>
                <a:gd name="connsiteY14-2822" fmla="*/ 2711541 h 4731172"/>
                <a:gd name="connsiteX15-2823" fmla="*/ 2762549 w 3523460"/>
                <a:gd name="connsiteY15-2824" fmla="*/ 2266267 h 4731172"/>
                <a:gd name="connsiteX16-2825" fmla="*/ 3509971 w 3523460"/>
                <a:gd name="connsiteY16-2826" fmla="*/ 2162901 h 4731172"/>
                <a:gd name="connsiteX17-2827" fmla="*/ 2778451 w 3523460"/>
                <a:gd name="connsiteY17-2828" fmla="*/ 2942128 h 4731172"/>
                <a:gd name="connsiteX18-2829" fmla="*/ 2118493 w 3523460"/>
                <a:gd name="connsiteY18-2830" fmla="*/ 4007603 h 4731172"/>
                <a:gd name="connsiteX19-2831" fmla="*/ 2229811 w 3523460"/>
                <a:gd name="connsiteY19-2832" fmla="*/ 4731172 h 4731172"/>
                <a:gd name="connsiteX20-2833" fmla="*/ 830382 w 3523460"/>
                <a:gd name="connsiteY20-2834" fmla="*/ 4731172 h 4731172"/>
                <a:gd name="connsiteX0-2835" fmla="*/ 830382 w 3523460"/>
                <a:gd name="connsiteY0-2836" fmla="*/ 4731172 h 4731172"/>
                <a:gd name="connsiteX1-2837" fmla="*/ 870139 w 3523460"/>
                <a:gd name="connsiteY1-2838" fmla="*/ 4095069 h 4731172"/>
                <a:gd name="connsiteX2-2839" fmla="*/ 432816 w 3523460"/>
                <a:gd name="connsiteY2-2840" fmla="*/ 2274219 h 4731172"/>
                <a:gd name="connsiteX3-2841" fmla="*/ 75008 w 3523460"/>
                <a:gd name="connsiteY3-2842" fmla="*/ 970205 h 4731172"/>
                <a:gd name="connsiteX4-2843" fmla="*/ 750867 w 3523460"/>
                <a:gd name="connsiteY4-2844" fmla="*/ 2107241 h 4731172"/>
                <a:gd name="connsiteX5-2845" fmla="*/ 838333 w 3523460"/>
                <a:gd name="connsiteY5-2846" fmla="*/ 2035680 h 4731172"/>
                <a:gd name="connsiteX6-2847" fmla="*/ 711112 w 3523460"/>
                <a:gd name="connsiteY6-2848" fmla="*/ 214831 h 4731172"/>
                <a:gd name="connsiteX7-2849" fmla="*/ 1235897 w 3523460"/>
                <a:gd name="connsiteY7-2850" fmla="*/ 1868702 h 4731172"/>
                <a:gd name="connsiteX8-2851" fmla="*/ 1315411 w 3523460"/>
                <a:gd name="connsiteY8-2852" fmla="*/ 1852799 h 4731172"/>
                <a:gd name="connsiteX9-2853" fmla="*/ 1458534 w 3523460"/>
                <a:gd name="connsiteY9-2854" fmla="*/ 146 h 4731172"/>
                <a:gd name="connsiteX10-2855" fmla="*/ 1728878 w 3523460"/>
                <a:gd name="connsiteY10-2856" fmla="*/ 1828945 h 4731172"/>
                <a:gd name="connsiteX11-2857" fmla="*/ 1816344 w 3523460"/>
                <a:gd name="connsiteY11-2858" fmla="*/ 1868703 h 4731172"/>
                <a:gd name="connsiteX12-2859" fmla="*/ 2492205 w 3523460"/>
                <a:gd name="connsiteY12-2860" fmla="*/ 334101 h 4731172"/>
                <a:gd name="connsiteX13-2861" fmla="*/ 2221860 w 3523460"/>
                <a:gd name="connsiteY13-2862" fmla="*/ 2011827 h 4731172"/>
                <a:gd name="connsiteX14-2863" fmla="*/ 2325227 w 3523460"/>
                <a:gd name="connsiteY14-2864" fmla="*/ 2711541 h 4731172"/>
                <a:gd name="connsiteX15-2865" fmla="*/ 2762549 w 3523460"/>
                <a:gd name="connsiteY15-2866" fmla="*/ 2266267 h 4731172"/>
                <a:gd name="connsiteX16-2867" fmla="*/ 3509971 w 3523460"/>
                <a:gd name="connsiteY16-2868" fmla="*/ 2162901 h 4731172"/>
                <a:gd name="connsiteX17-2869" fmla="*/ 2778451 w 3523460"/>
                <a:gd name="connsiteY17-2870" fmla="*/ 2942128 h 4731172"/>
                <a:gd name="connsiteX18-2871" fmla="*/ 2118493 w 3523460"/>
                <a:gd name="connsiteY18-2872" fmla="*/ 4007603 h 4731172"/>
                <a:gd name="connsiteX19-2873" fmla="*/ 2229811 w 3523460"/>
                <a:gd name="connsiteY19-2874" fmla="*/ 4731172 h 4731172"/>
                <a:gd name="connsiteX20-2875" fmla="*/ 830382 w 3523460"/>
                <a:gd name="connsiteY20-2876" fmla="*/ 4731172 h 4731172"/>
                <a:gd name="connsiteX0-2877" fmla="*/ 830382 w 3523460"/>
                <a:gd name="connsiteY0-2878" fmla="*/ 4731172 h 4731172"/>
                <a:gd name="connsiteX1-2879" fmla="*/ 870139 w 3523460"/>
                <a:gd name="connsiteY1-2880" fmla="*/ 4095069 h 4731172"/>
                <a:gd name="connsiteX2-2881" fmla="*/ 432816 w 3523460"/>
                <a:gd name="connsiteY2-2882" fmla="*/ 2274219 h 4731172"/>
                <a:gd name="connsiteX3-2883" fmla="*/ 75008 w 3523460"/>
                <a:gd name="connsiteY3-2884" fmla="*/ 970205 h 4731172"/>
                <a:gd name="connsiteX4-2885" fmla="*/ 750867 w 3523460"/>
                <a:gd name="connsiteY4-2886" fmla="*/ 2107241 h 4731172"/>
                <a:gd name="connsiteX5-2887" fmla="*/ 838333 w 3523460"/>
                <a:gd name="connsiteY5-2888" fmla="*/ 2035680 h 4731172"/>
                <a:gd name="connsiteX6-2889" fmla="*/ 711112 w 3523460"/>
                <a:gd name="connsiteY6-2890" fmla="*/ 214831 h 4731172"/>
                <a:gd name="connsiteX7-2891" fmla="*/ 1235897 w 3523460"/>
                <a:gd name="connsiteY7-2892" fmla="*/ 1868702 h 4731172"/>
                <a:gd name="connsiteX8-2893" fmla="*/ 1315411 w 3523460"/>
                <a:gd name="connsiteY8-2894" fmla="*/ 1852799 h 4731172"/>
                <a:gd name="connsiteX9-2895" fmla="*/ 1458534 w 3523460"/>
                <a:gd name="connsiteY9-2896" fmla="*/ 146 h 4731172"/>
                <a:gd name="connsiteX10-2897" fmla="*/ 1728878 w 3523460"/>
                <a:gd name="connsiteY10-2898" fmla="*/ 1828945 h 4731172"/>
                <a:gd name="connsiteX11-2899" fmla="*/ 1816344 w 3523460"/>
                <a:gd name="connsiteY11-2900" fmla="*/ 1868703 h 4731172"/>
                <a:gd name="connsiteX12-2901" fmla="*/ 2492205 w 3523460"/>
                <a:gd name="connsiteY12-2902" fmla="*/ 334101 h 4731172"/>
                <a:gd name="connsiteX13-2903" fmla="*/ 2221860 w 3523460"/>
                <a:gd name="connsiteY13-2904" fmla="*/ 2011827 h 4731172"/>
                <a:gd name="connsiteX14-2905" fmla="*/ 2325227 w 3523460"/>
                <a:gd name="connsiteY14-2906" fmla="*/ 2711541 h 4731172"/>
                <a:gd name="connsiteX15-2907" fmla="*/ 2762549 w 3523460"/>
                <a:gd name="connsiteY15-2908" fmla="*/ 2266267 h 4731172"/>
                <a:gd name="connsiteX16-2909" fmla="*/ 3509971 w 3523460"/>
                <a:gd name="connsiteY16-2910" fmla="*/ 2162901 h 4731172"/>
                <a:gd name="connsiteX17-2911" fmla="*/ 2778451 w 3523460"/>
                <a:gd name="connsiteY17-2912" fmla="*/ 2942128 h 4731172"/>
                <a:gd name="connsiteX18-2913" fmla="*/ 2118493 w 3523460"/>
                <a:gd name="connsiteY18-2914" fmla="*/ 4007603 h 4731172"/>
                <a:gd name="connsiteX19-2915" fmla="*/ 2229811 w 3523460"/>
                <a:gd name="connsiteY19-2916" fmla="*/ 4731172 h 4731172"/>
                <a:gd name="connsiteX20-2917" fmla="*/ 830382 w 3523460"/>
                <a:gd name="connsiteY20-2918" fmla="*/ 4731172 h 4731172"/>
                <a:gd name="connsiteX0-2919" fmla="*/ 830382 w 3523460"/>
                <a:gd name="connsiteY0-2920" fmla="*/ 4731063 h 4731063"/>
                <a:gd name="connsiteX1-2921" fmla="*/ 870139 w 3523460"/>
                <a:gd name="connsiteY1-2922" fmla="*/ 4094960 h 4731063"/>
                <a:gd name="connsiteX2-2923" fmla="*/ 432816 w 3523460"/>
                <a:gd name="connsiteY2-2924" fmla="*/ 2274110 h 4731063"/>
                <a:gd name="connsiteX3-2925" fmla="*/ 75008 w 3523460"/>
                <a:gd name="connsiteY3-2926" fmla="*/ 970096 h 4731063"/>
                <a:gd name="connsiteX4-2927" fmla="*/ 750867 w 3523460"/>
                <a:gd name="connsiteY4-2928" fmla="*/ 2107132 h 4731063"/>
                <a:gd name="connsiteX5-2929" fmla="*/ 838333 w 3523460"/>
                <a:gd name="connsiteY5-2930" fmla="*/ 2035571 h 4731063"/>
                <a:gd name="connsiteX6-2931" fmla="*/ 711112 w 3523460"/>
                <a:gd name="connsiteY6-2932" fmla="*/ 214722 h 4731063"/>
                <a:gd name="connsiteX7-2933" fmla="*/ 1235897 w 3523460"/>
                <a:gd name="connsiteY7-2934" fmla="*/ 1868593 h 4731063"/>
                <a:gd name="connsiteX8-2935" fmla="*/ 1315411 w 3523460"/>
                <a:gd name="connsiteY8-2936" fmla="*/ 1852690 h 4731063"/>
                <a:gd name="connsiteX9-2937" fmla="*/ 1458534 w 3523460"/>
                <a:gd name="connsiteY9-2938" fmla="*/ 37 h 4731063"/>
                <a:gd name="connsiteX10-2939" fmla="*/ 1728878 w 3523460"/>
                <a:gd name="connsiteY10-2940" fmla="*/ 1828836 h 4731063"/>
                <a:gd name="connsiteX11-2941" fmla="*/ 1816344 w 3523460"/>
                <a:gd name="connsiteY11-2942" fmla="*/ 1868594 h 4731063"/>
                <a:gd name="connsiteX12-2943" fmla="*/ 2492205 w 3523460"/>
                <a:gd name="connsiteY12-2944" fmla="*/ 333992 h 4731063"/>
                <a:gd name="connsiteX13-2945" fmla="*/ 2221860 w 3523460"/>
                <a:gd name="connsiteY13-2946" fmla="*/ 2011718 h 4731063"/>
                <a:gd name="connsiteX14-2947" fmla="*/ 2325227 w 3523460"/>
                <a:gd name="connsiteY14-2948" fmla="*/ 2711432 h 4731063"/>
                <a:gd name="connsiteX15-2949" fmla="*/ 2762549 w 3523460"/>
                <a:gd name="connsiteY15-2950" fmla="*/ 2266158 h 4731063"/>
                <a:gd name="connsiteX16-2951" fmla="*/ 3509971 w 3523460"/>
                <a:gd name="connsiteY16-2952" fmla="*/ 2162792 h 4731063"/>
                <a:gd name="connsiteX17-2953" fmla="*/ 2778451 w 3523460"/>
                <a:gd name="connsiteY17-2954" fmla="*/ 2942019 h 4731063"/>
                <a:gd name="connsiteX18-2955" fmla="*/ 2118493 w 3523460"/>
                <a:gd name="connsiteY18-2956" fmla="*/ 4007494 h 4731063"/>
                <a:gd name="connsiteX19-2957" fmla="*/ 2229811 w 3523460"/>
                <a:gd name="connsiteY19-2958" fmla="*/ 4731063 h 4731063"/>
                <a:gd name="connsiteX20-2959" fmla="*/ 830382 w 3523460"/>
                <a:gd name="connsiteY20-2960" fmla="*/ 4731063 h 4731063"/>
                <a:gd name="connsiteX0-2961" fmla="*/ 830382 w 3523460"/>
                <a:gd name="connsiteY0-2962" fmla="*/ 4731063 h 4731063"/>
                <a:gd name="connsiteX1-2963" fmla="*/ 870139 w 3523460"/>
                <a:gd name="connsiteY1-2964" fmla="*/ 4094960 h 4731063"/>
                <a:gd name="connsiteX2-2965" fmla="*/ 432816 w 3523460"/>
                <a:gd name="connsiteY2-2966" fmla="*/ 2274110 h 4731063"/>
                <a:gd name="connsiteX3-2967" fmla="*/ 75008 w 3523460"/>
                <a:gd name="connsiteY3-2968" fmla="*/ 970096 h 4731063"/>
                <a:gd name="connsiteX4-2969" fmla="*/ 750867 w 3523460"/>
                <a:gd name="connsiteY4-2970" fmla="*/ 2107132 h 4731063"/>
                <a:gd name="connsiteX5-2971" fmla="*/ 838333 w 3523460"/>
                <a:gd name="connsiteY5-2972" fmla="*/ 2035571 h 4731063"/>
                <a:gd name="connsiteX6-2973" fmla="*/ 711112 w 3523460"/>
                <a:gd name="connsiteY6-2974" fmla="*/ 214722 h 4731063"/>
                <a:gd name="connsiteX7-2975" fmla="*/ 1235897 w 3523460"/>
                <a:gd name="connsiteY7-2976" fmla="*/ 1868593 h 4731063"/>
                <a:gd name="connsiteX8-2977" fmla="*/ 1315411 w 3523460"/>
                <a:gd name="connsiteY8-2978" fmla="*/ 1852690 h 4731063"/>
                <a:gd name="connsiteX9-2979" fmla="*/ 1458534 w 3523460"/>
                <a:gd name="connsiteY9-2980" fmla="*/ 37 h 4731063"/>
                <a:gd name="connsiteX10-2981" fmla="*/ 1728878 w 3523460"/>
                <a:gd name="connsiteY10-2982" fmla="*/ 1828836 h 4731063"/>
                <a:gd name="connsiteX11-2983" fmla="*/ 1816344 w 3523460"/>
                <a:gd name="connsiteY11-2984" fmla="*/ 1868594 h 4731063"/>
                <a:gd name="connsiteX12-2985" fmla="*/ 2492205 w 3523460"/>
                <a:gd name="connsiteY12-2986" fmla="*/ 333992 h 4731063"/>
                <a:gd name="connsiteX13-2987" fmla="*/ 2221860 w 3523460"/>
                <a:gd name="connsiteY13-2988" fmla="*/ 2011718 h 4731063"/>
                <a:gd name="connsiteX14-2989" fmla="*/ 2325227 w 3523460"/>
                <a:gd name="connsiteY14-2990" fmla="*/ 2711432 h 4731063"/>
                <a:gd name="connsiteX15-2991" fmla="*/ 2762549 w 3523460"/>
                <a:gd name="connsiteY15-2992" fmla="*/ 2266158 h 4731063"/>
                <a:gd name="connsiteX16-2993" fmla="*/ 3509971 w 3523460"/>
                <a:gd name="connsiteY16-2994" fmla="*/ 2162792 h 4731063"/>
                <a:gd name="connsiteX17-2995" fmla="*/ 2778451 w 3523460"/>
                <a:gd name="connsiteY17-2996" fmla="*/ 2942019 h 4731063"/>
                <a:gd name="connsiteX18-2997" fmla="*/ 2118493 w 3523460"/>
                <a:gd name="connsiteY18-2998" fmla="*/ 4007494 h 4731063"/>
                <a:gd name="connsiteX19-2999" fmla="*/ 2229811 w 3523460"/>
                <a:gd name="connsiteY19-3000" fmla="*/ 4731063 h 4731063"/>
                <a:gd name="connsiteX20-3001" fmla="*/ 830382 w 3523460"/>
                <a:gd name="connsiteY20-3002" fmla="*/ 4731063 h 4731063"/>
                <a:gd name="connsiteX0-3003" fmla="*/ 830382 w 3523460"/>
                <a:gd name="connsiteY0-3004" fmla="*/ 4731063 h 4731063"/>
                <a:gd name="connsiteX1-3005" fmla="*/ 870139 w 3523460"/>
                <a:gd name="connsiteY1-3006" fmla="*/ 4094960 h 4731063"/>
                <a:gd name="connsiteX2-3007" fmla="*/ 432816 w 3523460"/>
                <a:gd name="connsiteY2-3008" fmla="*/ 2274110 h 4731063"/>
                <a:gd name="connsiteX3-3009" fmla="*/ 75008 w 3523460"/>
                <a:gd name="connsiteY3-3010" fmla="*/ 970096 h 4731063"/>
                <a:gd name="connsiteX4-3011" fmla="*/ 750867 w 3523460"/>
                <a:gd name="connsiteY4-3012" fmla="*/ 2107132 h 4731063"/>
                <a:gd name="connsiteX5-3013" fmla="*/ 838333 w 3523460"/>
                <a:gd name="connsiteY5-3014" fmla="*/ 2035571 h 4731063"/>
                <a:gd name="connsiteX6-3015" fmla="*/ 711112 w 3523460"/>
                <a:gd name="connsiteY6-3016" fmla="*/ 214722 h 4731063"/>
                <a:gd name="connsiteX7-3017" fmla="*/ 1235897 w 3523460"/>
                <a:gd name="connsiteY7-3018" fmla="*/ 1868593 h 4731063"/>
                <a:gd name="connsiteX8-3019" fmla="*/ 1315411 w 3523460"/>
                <a:gd name="connsiteY8-3020" fmla="*/ 1852690 h 4731063"/>
                <a:gd name="connsiteX9-3021" fmla="*/ 1458534 w 3523460"/>
                <a:gd name="connsiteY9-3022" fmla="*/ 37 h 4731063"/>
                <a:gd name="connsiteX10-3023" fmla="*/ 1728878 w 3523460"/>
                <a:gd name="connsiteY10-3024" fmla="*/ 1828836 h 4731063"/>
                <a:gd name="connsiteX11-3025" fmla="*/ 1816344 w 3523460"/>
                <a:gd name="connsiteY11-3026" fmla="*/ 1868594 h 4731063"/>
                <a:gd name="connsiteX12-3027" fmla="*/ 2492205 w 3523460"/>
                <a:gd name="connsiteY12-3028" fmla="*/ 333992 h 4731063"/>
                <a:gd name="connsiteX13-3029" fmla="*/ 2221860 w 3523460"/>
                <a:gd name="connsiteY13-3030" fmla="*/ 2011718 h 4731063"/>
                <a:gd name="connsiteX14-3031" fmla="*/ 2325227 w 3523460"/>
                <a:gd name="connsiteY14-3032" fmla="*/ 2711432 h 4731063"/>
                <a:gd name="connsiteX15-3033" fmla="*/ 2762549 w 3523460"/>
                <a:gd name="connsiteY15-3034" fmla="*/ 2266158 h 4731063"/>
                <a:gd name="connsiteX16-3035" fmla="*/ 3509971 w 3523460"/>
                <a:gd name="connsiteY16-3036" fmla="*/ 2162792 h 4731063"/>
                <a:gd name="connsiteX17-3037" fmla="*/ 2778451 w 3523460"/>
                <a:gd name="connsiteY17-3038" fmla="*/ 2942019 h 4731063"/>
                <a:gd name="connsiteX18-3039" fmla="*/ 2118493 w 3523460"/>
                <a:gd name="connsiteY18-3040" fmla="*/ 4007494 h 4731063"/>
                <a:gd name="connsiteX19-3041" fmla="*/ 2229811 w 3523460"/>
                <a:gd name="connsiteY19-3042" fmla="*/ 4731063 h 4731063"/>
                <a:gd name="connsiteX20-3043" fmla="*/ 830382 w 3523460"/>
                <a:gd name="connsiteY20-3044" fmla="*/ 4731063 h 4731063"/>
                <a:gd name="connsiteX0-3045" fmla="*/ 830382 w 3523460"/>
                <a:gd name="connsiteY0-3046" fmla="*/ 4731063 h 4731063"/>
                <a:gd name="connsiteX1-3047" fmla="*/ 870139 w 3523460"/>
                <a:gd name="connsiteY1-3048" fmla="*/ 4094960 h 4731063"/>
                <a:gd name="connsiteX2-3049" fmla="*/ 432816 w 3523460"/>
                <a:gd name="connsiteY2-3050" fmla="*/ 2274110 h 4731063"/>
                <a:gd name="connsiteX3-3051" fmla="*/ 75008 w 3523460"/>
                <a:gd name="connsiteY3-3052" fmla="*/ 970096 h 4731063"/>
                <a:gd name="connsiteX4-3053" fmla="*/ 750867 w 3523460"/>
                <a:gd name="connsiteY4-3054" fmla="*/ 2107132 h 4731063"/>
                <a:gd name="connsiteX5-3055" fmla="*/ 838333 w 3523460"/>
                <a:gd name="connsiteY5-3056" fmla="*/ 2035571 h 4731063"/>
                <a:gd name="connsiteX6-3057" fmla="*/ 711112 w 3523460"/>
                <a:gd name="connsiteY6-3058" fmla="*/ 214722 h 4731063"/>
                <a:gd name="connsiteX7-3059" fmla="*/ 1235897 w 3523460"/>
                <a:gd name="connsiteY7-3060" fmla="*/ 1868593 h 4731063"/>
                <a:gd name="connsiteX8-3061" fmla="*/ 1315411 w 3523460"/>
                <a:gd name="connsiteY8-3062" fmla="*/ 1852690 h 4731063"/>
                <a:gd name="connsiteX9-3063" fmla="*/ 1458534 w 3523460"/>
                <a:gd name="connsiteY9-3064" fmla="*/ 37 h 4731063"/>
                <a:gd name="connsiteX10-3065" fmla="*/ 1728878 w 3523460"/>
                <a:gd name="connsiteY10-3066" fmla="*/ 1828836 h 4731063"/>
                <a:gd name="connsiteX11-3067" fmla="*/ 1816344 w 3523460"/>
                <a:gd name="connsiteY11-3068" fmla="*/ 1868594 h 4731063"/>
                <a:gd name="connsiteX12-3069" fmla="*/ 2492205 w 3523460"/>
                <a:gd name="connsiteY12-3070" fmla="*/ 333992 h 4731063"/>
                <a:gd name="connsiteX13-3071" fmla="*/ 2221860 w 3523460"/>
                <a:gd name="connsiteY13-3072" fmla="*/ 2011718 h 4731063"/>
                <a:gd name="connsiteX14-3073" fmla="*/ 2325227 w 3523460"/>
                <a:gd name="connsiteY14-3074" fmla="*/ 2711432 h 4731063"/>
                <a:gd name="connsiteX15-3075" fmla="*/ 2762549 w 3523460"/>
                <a:gd name="connsiteY15-3076" fmla="*/ 2266158 h 4731063"/>
                <a:gd name="connsiteX16-3077" fmla="*/ 3509971 w 3523460"/>
                <a:gd name="connsiteY16-3078" fmla="*/ 2162792 h 4731063"/>
                <a:gd name="connsiteX17-3079" fmla="*/ 2778451 w 3523460"/>
                <a:gd name="connsiteY17-3080" fmla="*/ 2942019 h 4731063"/>
                <a:gd name="connsiteX18-3081" fmla="*/ 2118493 w 3523460"/>
                <a:gd name="connsiteY18-3082" fmla="*/ 4007494 h 4731063"/>
                <a:gd name="connsiteX19-3083" fmla="*/ 2229811 w 3523460"/>
                <a:gd name="connsiteY19-3084" fmla="*/ 4731063 h 4731063"/>
                <a:gd name="connsiteX20-3085" fmla="*/ 830382 w 3523460"/>
                <a:gd name="connsiteY20-3086" fmla="*/ 4731063 h 4731063"/>
                <a:gd name="connsiteX0-3087" fmla="*/ 727477 w 3523460"/>
                <a:gd name="connsiteY0-3088" fmla="*/ 5951236 h 5951236"/>
                <a:gd name="connsiteX1-3089" fmla="*/ 870139 w 3523460"/>
                <a:gd name="connsiteY1-3090" fmla="*/ 4094960 h 5951236"/>
                <a:gd name="connsiteX2-3091" fmla="*/ 432816 w 3523460"/>
                <a:gd name="connsiteY2-3092" fmla="*/ 2274110 h 5951236"/>
                <a:gd name="connsiteX3-3093" fmla="*/ 75008 w 3523460"/>
                <a:gd name="connsiteY3-3094" fmla="*/ 970096 h 5951236"/>
                <a:gd name="connsiteX4-3095" fmla="*/ 750867 w 3523460"/>
                <a:gd name="connsiteY4-3096" fmla="*/ 2107132 h 5951236"/>
                <a:gd name="connsiteX5-3097" fmla="*/ 838333 w 3523460"/>
                <a:gd name="connsiteY5-3098" fmla="*/ 2035571 h 5951236"/>
                <a:gd name="connsiteX6-3099" fmla="*/ 711112 w 3523460"/>
                <a:gd name="connsiteY6-3100" fmla="*/ 214722 h 5951236"/>
                <a:gd name="connsiteX7-3101" fmla="*/ 1235897 w 3523460"/>
                <a:gd name="connsiteY7-3102" fmla="*/ 1868593 h 5951236"/>
                <a:gd name="connsiteX8-3103" fmla="*/ 1315411 w 3523460"/>
                <a:gd name="connsiteY8-3104" fmla="*/ 1852690 h 5951236"/>
                <a:gd name="connsiteX9-3105" fmla="*/ 1458534 w 3523460"/>
                <a:gd name="connsiteY9-3106" fmla="*/ 37 h 5951236"/>
                <a:gd name="connsiteX10-3107" fmla="*/ 1728878 w 3523460"/>
                <a:gd name="connsiteY10-3108" fmla="*/ 1828836 h 5951236"/>
                <a:gd name="connsiteX11-3109" fmla="*/ 1816344 w 3523460"/>
                <a:gd name="connsiteY11-3110" fmla="*/ 1868594 h 5951236"/>
                <a:gd name="connsiteX12-3111" fmla="*/ 2492205 w 3523460"/>
                <a:gd name="connsiteY12-3112" fmla="*/ 333992 h 5951236"/>
                <a:gd name="connsiteX13-3113" fmla="*/ 2221860 w 3523460"/>
                <a:gd name="connsiteY13-3114" fmla="*/ 2011718 h 5951236"/>
                <a:gd name="connsiteX14-3115" fmla="*/ 2325227 w 3523460"/>
                <a:gd name="connsiteY14-3116" fmla="*/ 2711432 h 5951236"/>
                <a:gd name="connsiteX15-3117" fmla="*/ 2762549 w 3523460"/>
                <a:gd name="connsiteY15-3118" fmla="*/ 2266158 h 5951236"/>
                <a:gd name="connsiteX16-3119" fmla="*/ 3509971 w 3523460"/>
                <a:gd name="connsiteY16-3120" fmla="*/ 2162792 h 5951236"/>
                <a:gd name="connsiteX17-3121" fmla="*/ 2778451 w 3523460"/>
                <a:gd name="connsiteY17-3122" fmla="*/ 2942019 h 5951236"/>
                <a:gd name="connsiteX18-3123" fmla="*/ 2118493 w 3523460"/>
                <a:gd name="connsiteY18-3124" fmla="*/ 4007494 h 5951236"/>
                <a:gd name="connsiteX19-3125" fmla="*/ 2229811 w 3523460"/>
                <a:gd name="connsiteY19-3126" fmla="*/ 4731063 h 5951236"/>
                <a:gd name="connsiteX20-3127" fmla="*/ 727477 w 3523460"/>
                <a:gd name="connsiteY20-3128" fmla="*/ 5951236 h 5951236"/>
                <a:gd name="connsiteX0-3129" fmla="*/ 727477 w 3523460"/>
                <a:gd name="connsiteY0-3130" fmla="*/ 5951236 h 5980637"/>
                <a:gd name="connsiteX1-3131" fmla="*/ 870139 w 3523460"/>
                <a:gd name="connsiteY1-3132" fmla="*/ 4094960 h 5980637"/>
                <a:gd name="connsiteX2-3133" fmla="*/ 432816 w 3523460"/>
                <a:gd name="connsiteY2-3134" fmla="*/ 2274110 h 5980637"/>
                <a:gd name="connsiteX3-3135" fmla="*/ 75008 w 3523460"/>
                <a:gd name="connsiteY3-3136" fmla="*/ 970096 h 5980637"/>
                <a:gd name="connsiteX4-3137" fmla="*/ 750867 w 3523460"/>
                <a:gd name="connsiteY4-3138" fmla="*/ 2107132 h 5980637"/>
                <a:gd name="connsiteX5-3139" fmla="*/ 838333 w 3523460"/>
                <a:gd name="connsiteY5-3140" fmla="*/ 2035571 h 5980637"/>
                <a:gd name="connsiteX6-3141" fmla="*/ 711112 w 3523460"/>
                <a:gd name="connsiteY6-3142" fmla="*/ 214722 h 5980637"/>
                <a:gd name="connsiteX7-3143" fmla="*/ 1235897 w 3523460"/>
                <a:gd name="connsiteY7-3144" fmla="*/ 1868593 h 5980637"/>
                <a:gd name="connsiteX8-3145" fmla="*/ 1315411 w 3523460"/>
                <a:gd name="connsiteY8-3146" fmla="*/ 1852690 h 5980637"/>
                <a:gd name="connsiteX9-3147" fmla="*/ 1458534 w 3523460"/>
                <a:gd name="connsiteY9-3148" fmla="*/ 37 h 5980637"/>
                <a:gd name="connsiteX10-3149" fmla="*/ 1728878 w 3523460"/>
                <a:gd name="connsiteY10-3150" fmla="*/ 1828836 h 5980637"/>
                <a:gd name="connsiteX11-3151" fmla="*/ 1816344 w 3523460"/>
                <a:gd name="connsiteY11-3152" fmla="*/ 1868594 h 5980637"/>
                <a:gd name="connsiteX12-3153" fmla="*/ 2492205 w 3523460"/>
                <a:gd name="connsiteY12-3154" fmla="*/ 333992 h 5980637"/>
                <a:gd name="connsiteX13-3155" fmla="*/ 2221860 w 3523460"/>
                <a:gd name="connsiteY13-3156" fmla="*/ 2011718 h 5980637"/>
                <a:gd name="connsiteX14-3157" fmla="*/ 2325227 w 3523460"/>
                <a:gd name="connsiteY14-3158" fmla="*/ 2711432 h 5980637"/>
                <a:gd name="connsiteX15-3159" fmla="*/ 2762549 w 3523460"/>
                <a:gd name="connsiteY15-3160" fmla="*/ 2266158 h 5980637"/>
                <a:gd name="connsiteX16-3161" fmla="*/ 3509971 w 3523460"/>
                <a:gd name="connsiteY16-3162" fmla="*/ 2162792 h 5980637"/>
                <a:gd name="connsiteX17-3163" fmla="*/ 2778451 w 3523460"/>
                <a:gd name="connsiteY17-3164" fmla="*/ 2942019 h 5980637"/>
                <a:gd name="connsiteX18-3165" fmla="*/ 2118493 w 3523460"/>
                <a:gd name="connsiteY18-3166" fmla="*/ 4007494 h 5980637"/>
                <a:gd name="connsiteX19-3167" fmla="*/ 2303315 w 3523460"/>
                <a:gd name="connsiteY19-3168" fmla="*/ 5980637 h 5980637"/>
                <a:gd name="connsiteX20-3169" fmla="*/ 727477 w 3523460"/>
                <a:gd name="connsiteY20-3170" fmla="*/ 5951236 h 5980637"/>
                <a:gd name="connsiteX0-3171" fmla="*/ 948466 w 3523460"/>
                <a:gd name="connsiteY0-3172" fmla="*/ 4470606 h 5980637"/>
                <a:gd name="connsiteX1-3173" fmla="*/ 870139 w 3523460"/>
                <a:gd name="connsiteY1-3174" fmla="*/ 4094960 h 5980637"/>
                <a:gd name="connsiteX2-3175" fmla="*/ 432816 w 3523460"/>
                <a:gd name="connsiteY2-3176" fmla="*/ 2274110 h 5980637"/>
                <a:gd name="connsiteX3-3177" fmla="*/ 75008 w 3523460"/>
                <a:gd name="connsiteY3-3178" fmla="*/ 970096 h 5980637"/>
                <a:gd name="connsiteX4-3179" fmla="*/ 750867 w 3523460"/>
                <a:gd name="connsiteY4-3180" fmla="*/ 2107132 h 5980637"/>
                <a:gd name="connsiteX5-3181" fmla="*/ 838333 w 3523460"/>
                <a:gd name="connsiteY5-3182" fmla="*/ 2035571 h 5980637"/>
                <a:gd name="connsiteX6-3183" fmla="*/ 711112 w 3523460"/>
                <a:gd name="connsiteY6-3184" fmla="*/ 214722 h 5980637"/>
                <a:gd name="connsiteX7-3185" fmla="*/ 1235897 w 3523460"/>
                <a:gd name="connsiteY7-3186" fmla="*/ 1868593 h 5980637"/>
                <a:gd name="connsiteX8-3187" fmla="*/ 1315411 w 3523460"/>
                <a:gd name="connsiteY8-3188" fmla="*/ 1852690 h 5980637"/>
                <a:gd name="connsiteX9-3189" fmla="*/ 1458534 w 3523460"/>
                <a:gd name="connsiteY9-3190" fmla="*/ 37 h 5980637"/>
                <a:gd name="connsiteX10-3191" fmla="*/ 1728878 w 3523460"/>
                <a:gd name="connsiteY10-3192" fmla="*/ 1828836 h 5980637"/>
                <a:gd name="connsiteX11-3193" fmla="*/ 1816344 w 3523460"/>
                <a:gd name="connsiteY11-3194" fmla="*/ 1868594 h 5980637"/>
                <a:gd name="connsiteX12-3195" fmla="*/ 2492205 w 3523460"/>
                <a:gd name="connsiteY12-3196" fmla="*/ 333992 h 5980637"/>
                <a:gd name="connsiteX13-3197" fmla="*/ 2221860 w 3523460"/>
                <a:gd name="connsiteY13-3198" fmla="*/ 2011718 h 5980637"/>
                <a:gd name="connsiteX14-3199" fmla="*/ 2325227 w 3523460"/>
                <a:gd name="connsiteY14-3200" fmla="*/ 2711432 h 5980637"/>
                <a:gd name="connsiteX15-3201" fmla="*/ 2762549 w 3523460"/>
                <a:gd name="connsiteY15-3202" fmla="*/ 2266158 h 5980637"/>
                <a:gd name="connsiteX16-3203" fmla="*/ 3509971 w 3523460"/>
                <a:gd name="connsiteY16-3204" fmla="*/ 2162792 h 5980637"/>
                <a:gd name="connsiteX17-3205" fmla="*/ 2778451 w 3523460"/>
                <a:gd name="connsiteY17-3206" fmla="*/ 2942019 h 5980637"/>
                <a:gd name="connsiteX18-3207" fmla="*/ 2118493 w 3523460"/>
                <a:gd name="connsiteY18-3208" fmla="*/ 4007494 h 5980637"/>
                <a:gd name="connsiteX19-3209" fmla="*/ 2303315 w 3523460"/>
                <a:gd name="connsiteY19-3210" fmla="*/ 5980637 h 5980637"/>
                <a:gd name="connsiteX20-3211" fmla="*/ 948466 w 3523460"/>
                <a:gd name="connsiteY20-3212" fmla="*/ 4470606 h 5980637"/>
                <a:gd name="connsiteX0-3213" fmla="*/ 948466 w 3523460"/>
                <a:gd name="connsiteY0-3214" fmla="*/ 4470606 h 4522103"/>
                <a:gd name="connsiteX1-3215" fmla="*/ 870139 w 3523460"/>
                <a:gd name="connsiteY1-3216" fmla="*/ 4094960 h 4522103"/>
                <a:gd name="connsiteX2-3217" fmla="*/ 432816 w 3523460"/>
                <a:gd name="connsiteY2-3218" fmla="*/ 2274110 h 4522103"/>
                <a:gd name="connsiteX3-3219" fmla="*/ 75008 w 3523460"/>
                <a:gd name="connsiteY3-3220" fmla="*/ 970096 h 4522103"/>
                <a:gd name="connsiteX4-3221" fmla="*/ 750867 w 3523460"/>
                <a:gd name="connsiteY4-3222" fmla="*/ 2107132 h 4522103"/>
                <a:gd name="connsiteX5-3223" fmla="*/ 838333 w 3523460"/>
                <a:gd name="connsiteY5-3224" fmla="*/ 2035571 h 4522103"/>
                <a:gd name="connsiteX6-3225" fmla="*/ 711112 w 3523460"/>
                <a:gd name="connsiteY6-3226" fmla="*/ 214722 h 4522103"/>
                <a:gd name="connsiteX7-3227" fmla="*/ 1235897 w 3523460"/>
                <a:gd name="connsiteY7-3228" fmla="*/ 1868593 h 4522103"/>
                <a:gd name="connsiteX8-3229" fmla="*/ 1315411 w 3523460"/>
                <a:gd name="connsiteY8-3230" fmla="*/ 1852690 h 4522103"/>
                <a:gd name="connsiteX9-3231" fmla="*/ 1458534 w 3523460"/>
                <a:gd name="connsiteY9-3232" fmla="*/ 37 h 4522103"/>
                <a:gd name="connsiteX10-3233" fmla="*/ 1728878 w 3523460"/>
                <a:gd name="connsiteY10-3234" fmla="*/ 1828836 h 4522103"/>
                <a:gd name="connsiteX11-3235" fmla="*/ 1816344 w 3523460"/>
                <a:gd name="connsiteY11-3236" fmla="*/ 1868594 h 4522103"/>
                <a:gd name="connsiteX12-3237" fmla="*/ 2492205 w 3523460"/>
                <a:gd name="connsiteY12-3238" fmla="*/ 333992 h 4522103"/>
                <a:gd name="connsiteX13-3239" fmla="*/ 2221860 w 3523460"/>
                <a:gd name="connsiteY13-3240" fmla="*/ 2011718 h 4522103"/>
                <a:gd name="connsiteX14-3241" fmla="*/ 2325227 w 3523460"/>
                <a:gd name="connsiteY14-3242" fmla="*/ 2711432 h 4522103"/>
                <a:gd name="connsiteX15-3243" fmla="*/ 2762549 w 3523460"/>
                <a:gd name="connsiteY15-3244" fmla="*/ 2266158 h 4522103"/>
                <a:gd name="connsiteX16-3245" fmla="*/ 3509971 w 3523460"/>
                <a:gd name="connsiteY16-3246" fmla="*/ 2162792 h 4522103"/>
                <a:gd name="connsiteX17-3247" fmla="*/ 2778451 w 3523460"/>
                <a:gd name="connsiteY17-3248" fmla="*/ 2942019 h 4522103"/>
                <a:gd name="connsiteX18-3249" fmla="*/ 2118493 w 3523460"/>
                <a:gd name="connsiteY18-3250" fmla="*/ 4007494 h 4522103"/>
                <a:gd name="connsiteX19-3251" fmla="*/ 2126522 w 3523460"/>
                <a:gd name="connsiteY19-3252" fmla="*/ 4522103 h 4522103"/>
                <a:gd name="connsiteX20-3253" fmla="*/ 948466 w 3523460"/>
                <a:gd name="connsiteY20-3254" fmla="*/ 4470606 h 4522103"/>
                <a:gd name="connsiteX0-3255" fmla="*/ 948466 w 3523460"/>
                <a:gd name="connsiteY0-3256" fmla="*/ 4470606 h 4522103"/>
                <a:gd name="connsiteX1-3257" fmla="*/ 870139 w 3523460"/>
                <a:gd name="connsiteY1-3258" fmla="*/ 4094960 h 4522103"/>
                <a:gd name="connsiteX2-3259" fmla="*/ 432816 w 3523460"/>
                <a:gd name="connsiteY2-3260" fmla="*/ 2274110 h 4522103"/>
                <a:gd name="connsiteX3-3261" fmla="*/ 75008 w 3523460"/>
                <a:gd name="connsiteY3-3262" fmla="*/ 970096 h 4522103"/>
                <a:gd name="connsiteX4-3263" fmla="*/ 750867 w 3523460"/>
                <a:gd name="connsiteY4-3264" fmla="*/ 2107132 h 4522103"/>
                <a:gd name="connsiteX5-3265" fmla="*/ 838333 w 3523460"/>
                <a:gd name="connsiteY5-3266" fmla="*/ 2035571 h 4522103"/>
                <a:gd name="connsiteX6-3267" fmla="*/ 711112 w 3523460"/>
                <a:gd name="connsiteY6-3268" fmla="*/ 214722 h 4522103"/>
                <a:gd name="connsiteX7-3269" fmla="*/ 1235897 w 3523460"/>
                <a:gd name="connsiteY7-3270" fmla="*/ 1868593 h 4522103"/>
                <a:gd name="connsiteX8-3271" fmla="*/ 1315411 w 3523460"/>
                <a:gd name="connsiteY8-3272" fmla="*/ 1852690 h 4522103"/>
                <a:gd name="connsiteX9-3273" fmla="*/ 1458534 w 3523460"/>
                <a:gd name="connsiteY9-3274" fmla="*/ 37 h 4522103"/>
                <a:gd name="connsiteX10-3275" fmla="*/ 1728878 w 3523460"/>
                <a:gd name="connsiteY10-3276" fmla="*/ 1828836 h 4522103"/>
                <a:gd name="connsiteX11-3277" fmla="*/ 1816344 w 3523460"/>
                <a:gd name="connsiteY11-3278" fmla="*/ 1868594 h 4522103"/>
                <a:gd name="connsiteX12-3279" fmla="*/ 2492205 w 3523460"/>
                <a:gd name="connsiteY12-3280" fmla="*/ 333992 h 4522103"/>
                <a:gd name="connsiteX13-3281" fmla="*/ 2221860 w 3523460"/>
                <a:gd name="connsiteY13-3282" fmla="*/ 2011718 h 4522103"/>
                <a:gd name="connsiteX14-3283" fmla="*/ 2325227 w 3523460"/>
                <a:gd name="connsiteY14-3284" fmla="*/ 2711432 h 4522103"/>
                <a:gd name="connsiteX15-3285" fmla="*/ 2762549 w 3523460"/>
                <a:gd name="connsiteY15-3286" fmla="*/ 2266158 h 4522103"/>
                <a:gd name="connsiteX16-3287" fmla="*/ 3509971 w 3523460"/>
                <a:gd name="connsiteY16-3288" fmla="*/ 2162792 h 4522103"/>
                <a:gd name="connsiteX17-3289" fmla="*/ 2778451 w 3523460"/>
                <a:gd name="connsiteY17-3290" fmla="*/ 2942019 h 4522103"/>
                <a:gd name="connsiteX18-3291" fmla="*/ 2118493 w 3523460"/>
                <a:gd name="connsiteY18-3292" fmla="*/ 4007494 h 4522103"/>
                <a:gd name="connsiteX19-3293" fmla="*/ 2126522 w 3523460"/>
                <a:gd name="connsiteY19-3294" fmla="*/ 4522103 h 4522103"/>
                <a:gd name="connsiteX20-3295" fmla="*/ 948466 w 3523460"/>
                <a:gd name="connsiteY20-3296" fmla="*/ 4470606 h 4522103"/>
                <a:gd name="connsiteX0-3297" fmla="*/ 948466 w 3523460"/>
                <a:gd name="connsiteY0-3298" fmla="*/ 4470606 h 4522103"/>
                <a:gd name="connsiteX1-3299" fmla="*/ 870139 w 3523460"/>
                <a:gd name="connsiteY1-3300" fmla="*/ 4094960 h 4522103"/>
                <a:gd name="connsiteX2-3301" fmla="*/ 432816 w 3523460"/>
                <a:gd name="connsiteY2-3302" fmla="*/ 2274110 h 4522103"/>
                <a:gd name="connsiteX3-3303" fmla="*/ 75008 w 3523460"/>
                <a:gd name="connsiteY3-3304" fmla="*/ 970096 h 4522103"/>
                <a:gd name="connsiteX4-3305" fmla="*/ 750867 w 3523460"/>
                <a:gd name="connsiteY4-3306" fmla="*/ 2107132 h 4522103"/>
                <a:gd name="connsiteX5-3307" fmla="*/ 838333 w 3523460"/>
                <a:gd name="connsiteY5-3308" fmla="*/ 2035571 h 4522103"/>
                <a:gd name="connsiteX6-3309" fmla="*/ 711112 w 3523460"/>
                <a:gd name="connsiteY6-3310" fmla="*/ 214722 h 4522103"/>
                <a:gd name="connsiteX7-3311" fmla="*/ 1235897 w 3523460"/>
                <a:gd name="connsiteY7-3312" fmla="*/ 1868593 h 4522103"/>
                <a:gd name="connsiteX8-3313" fmla="*/ 1315411 w 3523460"/>
                <a:gd name="connsiteY8-3314" fmla="*/ 1852690 h 4522103"/>
                <a:gd name="connsiteX9-3315" fmla="*/ 1458534 w 3523460"/>
                <a:gd name="connsiteY9-3316" fmla="*/ 37 h 4522103"/>
                <a:gd name="connsiteX10-3317" fmla="*/ 1728878 w 3523460"/>
                <a:gd name="connsiteY10-3318" fmla="*/ 1828836 h 4522103"/>
                <a:gd name="connsiteX11-3319" fmla="*/ 1816344 w 3523460"/>
                <a:gd name="connsiteY11-3320" fmla="*/ 1868594 h 4522103"/>
                <a:gd name="connsiteX12-3321" fmla="*/ 2492205 w 3523460"/>
                <a:gd name="connsiteY12-3322" fmla="*/ 333992 h 4522103"/>
                <a:gd name="connsiteX13-3323" fmla="*/ 2221860 w 3523460"/>
                <a:gd name="connsiteY13-3324" fmla="*/ 2011718 h 4522103"/>
                <a:gd name="connsiteX14-3325" fmla="*/ 2325227 w 3523460"/>
                <a:gd name="connsiteY14-3326" fmla="*/ 2711432 h 4522103"/>
                <a:gd name="connsiteX15-3327" fmla="*/ 2762549 w 3523460"/>
                <a:gd name="connsiteY15-3328" fmla="*/ 2266158 h 4522103"/>
                <a:gd name="connsiteX16-3329" fmla="*/ 3509971 w 3523460"/>
                <a:gd name="connsiteY16-3330" fmla="*/ 2162792 h 4522103"/>
                <a:gd name="connsiteX17-3331" fmla="*/ 2778451 w 3523460"/>
                <a:gd name="connsiteY17-3332" fmla="*/ 2942019 h 4522103"/>
                <a:gd name="connsiteX18-3333" fmla="*/ 2118493 w 3523460"/>
                <a:gd name="connsiteY18-3334" fmla="*/ 4007494 h 4522103"/>
                <a:gd name="connsiteX19-3335" fmla="*/ 2126522 w 3523460"/>
                <a:gd name="connsiteY19-3336" fmla="*/ 4522103 h 4522103"/>
                <a:gd name="connsiteX20-3337" fmla="*/ 948466 w 3523460"/>
                <a:gd name="connsiteY20-3338" fmla="*/ 4470606 h 4522103"/>
                <a:gd name="connsiteX0-3339" fmla="*/ 948467 w 3523460"/>
                <a:gd name="connsiteY0-3340" fmla="*/ 4528242 h 4528242"/>
                <a:gd name="connsiteX1-3341" fmla="*/ 870139 w 3523460"/>
                <a:gd name="connsiteY1-3342" fmla="*/ 4094960 h 4528242"/>
                <a:gd name="connsiteX2-3343" fmla="*/ 432816 w 3523460"/>
                <a:gd name="connsiteY2-3344" fmla="*/ 2274110 h 4528242"/>
                <a:gd name="connsiteX3-3345" fmla="*/ 75008 w 3523460"/>
                <a:gd name="connsiteY3-3346" fmla="*/ 970096 h 4528242"/>
                <a:gd name="connsiteX4-3347" fmla="*/ 750867 w 3523460"/>
                <a:gd name="connsiteY4-3348" fmla="*/ 2107132 h 4528242"/>
                <a:gd name="connsiteX5-3349" fmla="*/ 838333 w 3523460"/>
                <a:gd name="connsiteY5-3350" fmla="*/ 2035571 h 4528242"/>
                <a:gd name="connsiteX6-3351" fmla="*/ 711112 w 3523460"/>
                <a:gd name="connsiteY6-3352" fmla="*/ 214722 h 4528242"/>
                <a:gd name="connsiteX7-3353" fmla="*/ 1235897 w 3523460"/>
                <a:gd name="connsiteY7-3354" fmla="*/ 1868593 h 4528242"/>
                <a:gd name="connsiteX8-3355" fmla="*/ 1315411 w 3523460"/>
                <a:gd name="connsiteY8-3356" fmla="*/ 1852690 h 4528242"/>
                <a:gd name="connsiteX9-3357" fmla="*/ 1458534 w 3523460"/>
                <a:gd name="connsiteY9-3358" fmla="*/ 37 h 4528242"/>
                <a:gd name="connsiteX10-3359" fmla="*/ 1728878 w 3523460"/>
                <a:gd name="connsiteY10-3360" fmla="*/ 1828836 h 4528242"/>
                <a:gd name="connsiteX11-3361" fmla="*/ 1816344 w 3523460"/>
                <a:gd name="connsiteY11-3362" fmla="*/ 1868594 h 4528242"/>
                <a:gd name="connsiteX12-3363" fmla="*/ 2492205 w 3523460"/>
                <a:gd name="connsiteY12-3364" fmla="*/ 333992 h 4528242"/>
                <a:gd name="connsiteX13-3365" fmla="*/ 2221860 w 3523460"/>
                <a:gd name="connsiteY13-3366" fmla="*/ 2011718 h 4528242"/>
                <a:gd name="connsiteX14-3367" fmla="*/ 2325227 w 3523460"/>
                <a:gd name="connsiteY14-3368" fmla="*/ 2711432 h 4528242"/>
                <a:gd name="connsiteX15-3369" fmla="*/ 2762549 w 3523460"/>
                <a:gd name="connsiteY15-3370" fmla="*/ 2266158 h 4528242"/>
                <a:gd name="connsiteX16-3371" fmla="*/ 3509971 w 3523460"/>
                <a:gd name="connsiteY16-3372" fmla="*/ 2162792 h 4528242"/>
                <a:gd name="connsiteX17-3373" fmla="*/ 2778451 w 3523460"/>
                <a:gd name="connsiteY17-3374" fmla="*/ 2942019 h 4528242"/>
                <a:gd name="connsiteX18-3375" fmla="*/ 2118493 w 3523460"/>
                <a:gd name="connsiteY18-3376" fmla="*/ 4007494 h 4528242"/>
                <a:gd name="connsiteX19-3377" fmla="*/ 2126522 w 3523460"/>
                <a:gd name="connsiteY19-3378" fmla="*/ 4522103 h 4528242"/>
                <a:gd name="connsiteX20-3379" fmla="*/ 948467 w 3523460"/>
                <a:gd name="connsiteY20-3380" fmla="*/ 4528242 h 4528242"/>
                <a:gd name="connsiteX0-3381" fmla="*/ 948467 w 3523460"/>
                <a:gd name="connsiteY0-3382" fmla="*/ 6103601 h 6103601"/>
                <a:gd name="connsiteX1-3383" fmla="*/ 870139 w 3523460"/>
                <a:gd name="connsiteY1-3384" fmla="*/ 4094960 h 6103601"/>
                <a:gd name="connsiteX2-3385" fmla="*/ 432816 w 3523460"/>
                <a:gd name="connsiteY2-3386" fmla="*/ 2274110 h 6103601"/>
                <a:gd name="connsiteX3-3387" fmla="*/ 75008 w 3523460"/>
                <a:gd name="connsiteY3-3388" fmla="*/ 970096 h 6103601"/>
                <a:gd name="connsiteX4-3389" fmla="*/ 750867 w 3523460"/>
                <a:gd name="connsiteY4-3390" fmla="*/ 2107132 h 6103601"/>
                <a:gd name="connsiteX5-3391" fmla="*/ 838333 w 3523460"/>
                <a:gd name="connsiteY5-3392" fmla="*/ 2035571 h 6103601"/>
                <a:gd name="connsiteX6-3393" fmla="*/ 711112 w 3523460"/>
                <a:gd name="connsiteY6-3394" fmla="*/ 214722 h 6103601"/>
                <a:gd name="connsiteX7-3395" fmla="*/ 1235897 w 3523460"/>
                <a:gd name="connsiteY7-3396" fmla="*/ 1868593 h 6103601"/>
                <a:gd name="connsiteX8-3397" fmla="*/ 1315411 w 3523460"/>
                <a:gd name="connsiteY8-3398" fmla="*/ 1852690 h 6103601"/>
                <a:gd name="connsiteX9-3399" fmla="*/ 1458534 w 3523460"/>
                <a:gd name="connsiteY9-3400" fmla="*/ 37 h 6103601"/>
                <a:gd name="connsiteX10-3401" fmla="*/ 1728878 w 3523460"/>
                <a:gd name="connsiteY10-3402" fmla="*/ 1828836 h 6103601"/>
                <a:gd name="connsiteX11-3403" fmla="*/ 1816344 w 3523460"/>
                <a:gd name="connsiteY11-3404" fmla="*/ 1868594 h 6103601"/>
                <a:gd name="connsiteX12-3405" fmla="*/ 2492205 w 3523460"/>
                <a:gd name="connsiteY12-3406" fmla="*/ 333992 h 6103601"/>
                <a:gd name="connsiteX13-3407" fmla="*/ 2221860 w 3523460"/>
                <a:gd name="connsiteY13-3408" fmla="*/ 2011718 h 6103601"/>
                <a:gd name="connsiteX14-3409" fmla="*/ 2325227 w 3523460"/>
                <a:gd name="connsiteY14-3410" fmla="*/ 2711432 h 6103601"/>
                <a:gd name="connsiteX15-3411" fmla="*/ 2762549 w 3523460"/>
                <a:gd name="connsiteY15-3412" fmla="*/ 2266158 h 6103601"/>
                <a:gd name="connsiteX16-3413" fmla="*/ 3509971 w 3523460"/>
                <a:gd name="connsiteY16-3414" fmla="*/ 2162792 h 6103601"/>
                <a:gd name="connsiteX17-3415" fmla="*/ 2778451 w 3523460"/>
                <a:gd name="connsiteY17-3416" fmla="*/ 2942019 h 6103601"/>
                <a:gd name="connsiteX18-3417" fmla="*/ 2118493 w 3523460"/>
                <a:gd name="connsiteY18-3418" fmla="*/ 4007494 h 6103601"/>
                <a:gd name="connsiteX19-3419" fmla="*/ 2126522 w 3523460"/>
                <a:gd name="connsiteY19-3420" fmla="*/ 4522103 h 6103601"/>
                <a:gd name="connsiteX20-3421" fmla="*/ 948467 w 3523460"/>
                <a:gd name="connsiteY20-3422" fmla="*/ 6103601 h 6103601"/>
                <a:gd name="connsiteX0-3423" fmla="*/ 948467 w 3523460"/>
                <a:gd name="connsiteY0-3424" fmla="*/ 6103601 h 6103601"/>
                <a:gd name="connsiteX1-3425" fmla="*/ 870139 w 3523460"/>
                <a:gd name="connsiteY1-3426" fmla="*/ 4094960 h 6103601"/>
                <a:gd name="connsiteX2-3427" fmla="*/ 432816 w 3523460"/>
                <a:gd name="connsiteY2-3428" fmla="*/ 2274110 h 6103601"/>
                <a:gd name="connsiteX3-3429" fmla="*/ 75008 w 3523460"/>
                <a:gd name="connsiteY3-3430" fmla="*/ 970096 h 6103601"/>
                <a:gd name="connsiteX4-3431" fmla="*/ 750867 w 3523460"/>
                <a:gd name="connsiteY4-3432" fmla="*/ 2107132 h 6103601"/>
                <a:gd name="connsiteX5-3433" fmla="*/ 838333 w 3523460"/>
                <a:gd name="connsiteY5-3434" fmla="*/ 2035571 h 6103601"/>
                <a:gd name="connsiteX6-3435" fmla="*/ 711112 w 3523460"/>
                <a:gd name="connsiteY6-3436" fmla="*/ 214722 h 6103601"/>
                <a:gd name="connsiteX7-3437" fmla="*/ 1235897 w 3523460"/>
                <a:gd name="connsiteY7-3438" fmla="*/ 1868593 h 6103601"/>
                <a:gd name="connsiteX8-3439" fmla="*/ 1315411 w 3523460"/>
                <a:gd name="connsiteY8-3440" fmla="*/ 1852690 h 6103601"/>
                <a:gd name="connsiteX9-3441" fmla="*/ 1458534 w 3523460"/>
                <a:gd name="connsiteY9-3442" fmla="*/ 37 h 6103601"/>
                <a:gd name="connsiteX10-3443" fmla="*/ 1728878 w 3523460"/>
                <a:gd name="connsiteY10-3444" fmla="*/ 1828836 h 6103601"/>
                <a:gd name="connsiteX11-3445" fmla="*/ 1816344 w 3523460"/>
                <a:gd name="connsiteY11-3446" fmla="*/ 1868594 h 6103601"/>
                <a:gd name="connsiteX12-3447" fmla="*/ 2492205 w 3523460"/>
                <a:gd name="connsiteY12-3448" fmla="*/ 333992 h 6103601"/>
                <a:gd name="connsiteX13-3449" fmla="*/ 2221860 w 3523460"/>
                <a:gd name="connsiteY13-3450" fmla="*/ 2011718 h 6103601"/>
                <a:gd name="connsiteX14-3451" fmla="*/ 2325227 w 3523460"/>
                <a:gd name="connsiteY14-3452" fmla="*/ 2711432 h 6103601"/>
                <a:gd name="connsiteX15-3453" fmla="*/ 2762549 w 3523460"/>
                <a:gd name="connsiteY15-3454" fmla="*/ 2266158 h 6103601"/>
                <a:gd name="connsiteX16-3455" fmla="*/ 3509971 w 3523460"/>
                <a:gd name="connsiteY16-3456" fmla="*/ 2162792 h 6103601"/>
                <a:gd name="connsiteX17-3457" fmla="*/ 2778451 w 3523460"/>
                <a:gd name="connsiteY17-3458" fmla="*/ 2942019 h 6103601"/>
                <a:gd name="connsiteX18-3459" fmla="*/ 2118493 w 3523460"/>
                <a:gd name="connsiteY18-3460" fmla="*/ 4007494 h 6103601"/>
                <a:gd name="connsiteX19-3461" fmla="*/ 2357064 w 3523460"/>
                <a:gd name="connsiteY19-3462" fmla="*/ 6059037 h 6103601"/>
                <a:gd name="connsiteX20-3463" fmla="*/ 948467 w 3523460"/>
                <a:gd name="connsiteY20-3464" fmla="*/ 6103601 h 6103601"/>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 ang="0">
                  <a:pos x="connsiteX9-19" y="connsiteY9-20"/>
                </a:cxn>
                <a:cxn ang="0">
                  <a:pos x="connsiteX10-21" y="connsiteY10-22"/>
                </a:cxn>
                <a:cxn ang="0">
                  <a:pos x="connsiteX11-23" y="connsiteY11-24"/>
                </a:cxn>
                <a:cxn ang="0">
                  <a:pos x="connsiteX12-25" y="connsiteY12-26"/>
                </a:cxn>
                <a:cxn ang="0">
                  <a:pos x="connsiteX13-27" y="connsiteY13-28"/>
                </a:cxn>
                <a:cxn ang="0">
                  <a:pos x="connsiteX14-29" y="connsiteY14-30"/>
                </a:cxn>
                <a:cxn ang="0">
                  <a:pos x="connsiteX15-31" y="connsiteY15-32"/>
                </a:cxn>
                <a:cxn ang="0">
                  <a:pos x="connsiteX16-33" y="connsiteY16-34"/>
                </a:cxn>
                <a:cxn ang="0">
                  <a:pos x="connsiteX17-35" y="connsiteY17-36"/>
                </a:cxn>
                <a:cxn ang="0">
                  <a:pos x="connsiteX18-1333" y="connsiteY18-1334"/>
                </a:cxn>
                <a:cxn ang="0">
                  <a:pos x="connsiteX19-1639" y="connsiteY19-1640"/>
                </a:cxn>
                <a:cxn ang="0">
                  <a:pos x="connsiteX20-2161" y="connsiteY20-2162"/>
                </a:cxn>
              </a:cxnLst>
              <a:rect l="l" t="t" r="r" b="b"/>
              <a:pathLst>
                <a:path w="3523460" h="6103601">
                  <a:moveTo>
                    <a:pt x="948467" y="6103601"/>
                  </a:moveTo>
                  <a:cubicBezTo>
                    <a:pt x="873324" y="5891568"/>
                    <a:pt x="1019530" y="4410362"/>
                    <a:pt x="870139" y="4094960"/>
                  </a:cubicBezTo>
                  <a:cubicBezTo>
                    <a:pt x="560039" y="3546320"/>
                    <a:pt x="456669" y="2926117"/>
                    <a:pt x="432816" y="2274110"/>
                  </a:cubicBezTo>
                  <a:cubicBezTo>
                    <a:pt x="313547" y="1839439"/>
                    <a:pt x="-187386" y="1134423"/>
                    <a:pt x="75008" y="970096"/>
                  </a:cubicBezTo>
                  <a:cubicBezTo>
                    <a:pt x="248612" y="927688"/>
                    <a:pt x="623646" y="1934854"/>
                    <a:pt x="750867" y="2107132"/>
                  </a:cubicBezTo>
                  <a:cubicBezTo>
                    <a:pt x="790624" y="2183994"/>
                    <a:pt x="862187" y="2105807"/>
                    <a:pt x="838333" y="2035571"/>
                  </a:cubicBezTo>
                  <a:cubicBezTo>
                    <a:pt x="716413" y="1433922"/>
                    <a:pt x="427516" y="251827"/>
                    <a:pt x="711112" y="214722"/>
                  </a:cubicBezTo>
                  <a:cubicBezTo>
                    <a:pt x="909896" y="184242"/>
                    <a:pt x="1157709" y="1578371"/>
                    <a:pt x="1235897" y="1868593"/>
                  </a:cubicBezTo>
                  <a:cubicBezTo>
                    <a:pt x="1242524" y="1928227"/>
                    <a:pt x="1311436" y="2047497"/>
                    <a:pt x="1315411" y="1852690"/>
                  </a:cubicBezTo>
                  <a:cubicBezTo>
                    <a:pt x="1312761" y="1280197"/>
                    <a:pt x="1159035" y="-7915"/>
                    <a:pt x="1458534" y="37"/>
                  </a:cubicBezTo>
                  <a:cubicBezTo>
                    <a:pt x="1693099" y="-7916"/>
                    <a:pt x="1707674" y="1541264"/>
                    <a:pt x="1728878" y="1828836"/>
                  </a:cubicBezTo>
                  <a:cubicBezTo>
                    <a:pt x="1734180" y="1917625"/>
                    <a:pt x="1764661" y="1916301"/>
                    <a:pt x="1816344" y="1868594"/>
                  </a:cubicBezTo>
                  <a:cubicBezTo>
                    <a:pt x="2054883" y="1372963"/>
                    <a:pt x="2198007" y="241226"/>
                    <a:pt x="2492205" y="333992"/>
                  </a:cubicBezTo>
                  <a:cubicBezTo>
                    <a:pt x="2781103" y="421456"/>
                    <a:pt x="2314625" y="1471029"/>
                    <a:pt x="2221860" y="2011718"/>
                  </a:cubicBezTo>
                  <a:lnTo>
                    <a:pt x="2325227" y="2711432"/>
                  </a:lnTo>
                  <a:cubicBezTo>
                    <a:pt x="2439196" y="2563007"/>
                    <a:pt x="2584970" y="2406632"/>
                    <a:pt x="2762549" y="2266158"/>
                  </a:cubicBezTo>
                  <a:cubicBezTo>
                    <a:pt x="3043495" y="1897748"/>
                    <a:pt x="3618639" y="2022319"/>
                    <a:pt x="3509971" y="2162792"/>
                  </a:cubicBezTo>
                  <a:cubicBezTo>
                    <a:pt x="3266131" y="2446388"/>
                    <a:pt x="2982534" y="2594812"/>
                    <a:pt x="2778451" y="2942019"/>
                  </a:cubicBezTo>
                  <a:cubicBezTo>
                    <a:pt x="2558465" y="3336933"/>
                    <a:pt x="2370285" y="3707995"/>
                    <a:pt x="2118493" y="4007494"/>
                  </a:cubicBezTo>
                  <a:cubicBezTo>
                    <a:pt x="2147648" y="4296392"/>
                    <a:pt x="2319958" y="5817847"/>
                    <a:pt x="2357064" y="6059037"/>
                  </a:cubicBezTo>
                  <a:lnTo>
                    <a:pt x="948467" y="6103601"/>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dirty="0"/>
            </a:p>
          </p:txBody>
        </p:sp>
        <p:sp>
          <p:nvSpPr>
            <p:cNvPr id="46" name="Freeform 6"/>
            <p:cNvSpPr/>
            <p:nvPr/>
          </p:nvSpPr>
          <p:spPr>
            <a:xfrm>
              <a:off x="2635903" y="4429817"/>
              <a:ext cx="1578802" cy="2167742"/>
            </a:xfrm>
            <a:custGeom>
              <a:avLst/>
              <a:gdLst>
                <a:gd name="connsiteX0" fmla="*/ 811033 w 3490622"/>
                <a:gd name="connsiteY0" fmla="*/ 4778734 h 4778734"/>
                <a:gd name="connsiteX1" fmla="*/ 803081 w 3490622"/>
                <a:gd name="connsiteY1" fmla="*/ 4341412 h 4778734"/>
                <a:gd name="connsiteX2" fmla="*/ 437321 w 3490622"/>
                <a:gd name="connsiteY2" fmla="*/ 2313830 h 4778734"/>
                <a:gd name="connsiteX3" fmla="*/ 0 w 3490622"/>
                <a:gd name="connsiteY3" fmla="*/ 938254 h 4778734"/>
                <a:gd name="connsiteX4" fmla="*/ 747422 w 3490622"/>
                <a:gd name="connsiteY4" fmla="*/ 2019631 h 4778734"/>
                <a:gd name="connsiteX5" fmla="*/ 667909 w 3490622"/>
                <a:gd name="connsiteY5" fmla="*/ 182880 h 4778734"/>
                <a:gd name="connsiteX6" fmla="*/ 1264257 w 3490622"/>
                <a:gd name="connsiteY6" fmla="*/ 1804946 h 4778734"/>
                <a:gd name="connsiteX7" fmla="*/ 1407380 w 3490622"/>
                <a:gd name="connsiteY7" fmla="*/ 0 h 4778734"/>
                <a:gd name="connsiteX8" fmla="*/ 1757238 w 3490622"/>
                <a:gd name="connsiteY8" fmla="*/ 1868557 h 4778734"/>
                <a:gd name="connsiteX9" fmla="*/ 2456953 w 3490622"/>
                <a:gd name="connsiteY9" fmla="*/ 333955 h 4778734"/>
                <a:gd name="connsiteX10" fmla="*/ 2194560 w 3490622"/>
                <a:gd name="connsiteY10" fmla="*/ 2003729 h 4778734"/>
                <a:gd name="connsiteX11" fmla="*/ 2305878 w 3490622"/>
                <a:gd name="connsiteY11" fmla="*/ 2759103 h 4778734"/>
                <a:gd name="connsiteX12" fmla="*/ 2623930 w 3490622"/>
                <a:gd name="connsiteY12" fmla="*/ 2361537 h 4778734"/>
                <a:gd name="connsiteX13" fmla="*/ 3490622 w 3490622"/>
                <a:gd name="connsiteY13" fmla="*/ 2210463 h 4778734"/>
                <a:gd name="connsiteX14" fmla="*/ 2759102 w 3490622"/>
                <a:gd name="connsiteY14" fmla="*/ 2989690 h 4778734"/>
                <a:gd name="connsiteX15" fmla="*/ 2051436 w 3490622"/>
                <a:gd name="connsiteY15" fmla="*/ 4007457 h 4778734"/>
                <a:gd name="connsiteX16" fmla="*/ 2210462 w 3490622"/>
                <a:gd name="connsiteY16" fmla="*/ 4778734 h 4778734"/>
                <a:gd name="connsiteX17" fmla="*/ 811033 w 3490622"/>
                <a:gd name="connsiteY17" fmla="*/ 4778734 h 4778734"/>
                <a:gd name="connsiteX0-1" fmla="*/ 755374 w 3434963"/>
                <a:gd name="connsiteY0-2" fmla="*/ 4778734 h 4778734"/>
                <a:gd name="connsiteX1-3" fmla="*/ 747422 w 3434963"/>
                <a:gd name="connsiteY1-4" fmla="*/ 4341412 h 4778734"/>
                <a:gd name="connsiteX2-5" fmla="*/ 381662 w 3434963"/>
                <a:gd name="connsiteY2-6" fmla="*/ 2313830 h 4778734"/>
                <a:gd name="connsiteX3-7" fmla="*/ 0 w 3434963"/>
                <a:gd name="connsiteY3-8" fmla="*/ 1017767 h 4778734"/>
                <a:gd name="connsiteX4-9" fmla="*/ 691763 w 3434963"/>
                <a:gd name="connsiteY4-10" fmla="*/ 2019631 h 4778734"/>
                <a:gd name="connsiteX5-11" fmla="*/ 612250 w 3434963"/>
                <a:gd name="connsiteY5-12" fmla="*/ 182880 h 4778734"/>
                <a:gd name="connsiteX6-13" fmla="*/ 1208598 w 3434963"/>
                <a:gd name="connsiteY6-14" fmla="*/ 1804946 h 4778734"/>
                <a:gd name="connsiteX7-15" fmla="*/ 1351721 w 3434963"/>
                <a:gd name="connsiteY7-16" fmla="*/ 0 h 4778734"/>
                <a:gd name="connsiteX8-17" fmla="*/ 1701579 w 3434963"/>
                <a:gd name="connsiteY8-18" fmla="*/ 1868557 h 4778734"/>
                <a:gd name="connsiteX9-19" fmla="*/ 2401294 w 3434963"/>
                <a:gd name="connsiteY9-20" fmla="*/ 333955 h 4778734"/>
                <a:gd name="connsiteX10-21" fmla="*/ 2138901 w 3434963"/>
                <a:gd name="connsiteY10-22" fmla="*/ 2003729 h 4778734"/>
                <a:gd name="connsiteX11-23" fmla="*/ 2250219 w 3434963"/>
                <a:gd name="connsiteY11-24" fmla="*/ 2759103 h 4778734"/>
                <a:gd name="connsiteX12-25" fmla="*/ 2568271 w 3434963"/>
                <a:gd name="connsiteY12-26" fmla="*/ 2361537 h 4778734"/>
                <a:gd name="connsiteX13-27" fmla="*/ 3434963 w 3434963"/>
                <a:gd name="connsiteY13-28" fmla="*/ 2210463 h 4778734"/>
                <a:gd name="connsiteX14-29" fmla="*/ 2703443 w 3434963"/>
                <a:gd name="connsiteY14-30" fmla="*/ 2989690 h 4778734"/>
                <a:gd name="connsiteX15-31" fmla="*/ 1995777 w 3434963"/>
                <a:gd name="connsiteY15-32" fmla="*/ 4007457 h 4778734"/>
                <a:gd name="connsiteX16-33" fmla="*/ 2154803 w 3434963"/>
                <a:gd name="connsiteY16-34" fmla="*/ 4778734 h 4778734"/>
                <a:gd name="connsiteX17-35" fmla="*/ 755374 w 3434963"/>
                <a:gd name="connsiteY17-36" fmla="*/ 4778734 h 4778734"/>
                <a:gd name="connsiteX0-37" fmla="*/ 755374 w 3434963"/>
                <a:gd name="connsiteY0-38" fmla="*/ 4778734 h 4778734"/>
                <a:gd name="connsiteX1-39" fmla="*/ 787179 w 3434963"/>
                <a:gd name="connsiteY1-40" fmla="*/ 4269851 h 4778734"/>
                <a:gd name="connsiteX2-41" fmla="*/ 381662 w 3434963"/>
                <a:gd name="connsiteY2-42" fmla="*/ 2313830 h 4778734"/>
                <a:gd name="connsiteX3-43" fmla="*/ 0 w 3434963"/>
                <a:gd name="connsiteY3-44" fmla="*/ 1017767 h 4778734"/>
                <a:gd name="connsiteX4-45" fmla="*/ 691763 w 3434963"/>
                <a:gd name="connsiteY4-46" fmla="*/ 2019631 h 4778734"/>
                <a:gd name="connsiteX5-47" fmla="*/ 612250 w 3434963"/>
                <a:gd name="connsiteY5-48" fmla="*/ 182880 h 4778734"/>
                <a:gd name="connsiteX6-49" fmla="*/ 1208598 w 3434963"/>
                <a:gd name="connsiteY6-50" fmla="*/ 1804946 h 4778734"/>
                <a:gd name="connsiteX7-51" fmla="*/ 1351721 w 3434963"/>
                <a:gd name="connsiteY7-52" fmla="*/ 0 h 4778734"/>
                <a:gd name="connsiteX8-53" fmla="*/ 1701579 w 3434963"/>
                <a:gd name="connsiteY8-54" fmla="*/ 1868557 h 4778734"/>
                <a:gd name="connsiteX9-55" fmla="*/ 2401294 w 3434963"/>
                <a:gd name="connsiteY9-56" fmla="*/ 333955 h 4778734"/>
                <a:gd name="connsiteX10-57" fmla="*/ 2138901 w 3434963"/>
                <a:gd name="connsiteY10-58" fmla="*/ 2003729 h 4778734"/>
                <a:gd name="connsiteX11-59" fmla="*/ 2250219 w 3434963"/>
                <a:gd name="connsiteY11-60" fmla="*/ 2759103 h 4778734"/>
                <a:gd name="connsiteX12-61" fmla="*/ 2568271 w 3434963"/>
                <a:gd name="connsiteY12-62" fmla="*/ 2361537 h 4778734"/>
                <a:gd name="connsiteX13-63" fmla="*/ 3434963 w 3434963"/>
                <a:gd name="connsiteY13-64" fmla="*/ 2210463 h 4778734"/>
                <a:gd name="connsiteX14-65" fmla="*/ 2703443 w 3434963"/>
                <a:gd name="connsiteY14-66" fmla="*/ 2989690 h 4778734"/>
                <a:gd name="connsiteX15-67" fmla="*/ 1995777 w 3434963"/>
                <a:gd name="connsiteY15-68" fmla="*/ 4007457 h 4778734"/>
                <a:gd name="connsiteX16-69" fmla="*/ 2154803 w 3434963"/>
                <a:gd name="connsiteY16-70" fmla="*/ 4778734 h 4778734"/>
                <a:gd name="connsiteX17-71" fmla="*/ 755374 w 3434963"/>
                <a:gd name="connsiteY17-72" fmla="*/ 4778734 h 4778734"/>
                <a:gd name="connsiteX0-73" fmla="*/ 755374 w 3434963"/>
                <a:gd name="connsiteY0-74" fmla="*/ 4778734 h 4778734"/>
                <a:gd name="connsiteX1-75" fmla="*/ 787179 w 3434963"/>
                <a:gd name="connsiteY1-76" fmla="*/ 4269851 h 4778734"/>
                <a:gd name="connsiteX2-77" fmla="*/ 381662 w 3434963"/>
                <a:gd name="connsiteY2-78" fmla="*/ 2313830 h 4778734"/>
                <a:gd name="connsiteX3-79" fmla="*/ 0 w 3434963"/>
                <a:gd name="connsiteY3-80" fmla="*/ 1017767 h 4778734"/>
                <a:gd name="connsiteX4-81" fmla="*/ 691763 w 3434963"/>
                <a:gd name="connsiteY4-82" fmla="*/ 2019631 h 4778734"/>
                <a:gd name="connsiteX5-83" fmla="*/ 612250 w 3434963"/>
                <a:gd name="connsiteY5-84" fmla="*/ 182880 h 4778734"/>
                <a:gd name="connsiteX6-85" fmla="*/ 1208598 w 3434963"/>
                <a:gd name="connsiteY6-86" fmla="*/ 1804946 h 4778734"/>
                <a:gd name="connsiteX7-87" fmla="*/ 1351721 w 3434963"/>
                <a:gd name="connsiteY7-88" fmla="*/ 0 h 4778734"/>
                <a:gd name="connsiteX8-89" fmla="*/ 1701579 w 3434963"/>
                <a:gd name="connsiteY8-90" fmla="*/ 1868557 h 4778734"/>
                <a:gd name="connsiteX9-91" fmla="*/ 2401294 w 3434963"/>
                <a:gd name="connsiteY9-92" fmla="*/ 333955 h 4778734"/>
                <a:gd name="connsiteX10-93" fmla="*/ 2138901 w 3434963"/>
                <a:gd name="connsiteY10-94" fmla="*/ 2003729 h 4778734"/>
                <a:gd name="connsiteX11-95" fmla="*/ 2250219 w 3434963"/>
                <a:gd name="connsiteY11-96" fmla="*/ 2759103 h 4778734"/>
                <a:gd name="connsiteX12-97" fmla="*/ 2568271 w 3434963"/>
                <a:gd name="connsiteY12-98" fmla="*/ 2361537 h 4778734"/>
                <a:gd name="connsiteX13-99" fmla="*/ 3434963 w 3434963"/>
                <a:gd name="connsiteY13-100" fmla="*/ 2210463 h 4778734"/>
                <a:gd name="connsiteX14-101" fmla="*/ 2703443 w 3434963"/>
                <a:gd name="connsiteY14-102" fmla="*/ 2989690 h 4778734"/>
                <a:gd name="connsiteX15-103" fmla="*/ 1995777 w 3434963"/>
                <a:gd name="connsiteY15-104" fmla="*/ 4007457 h 4778734"/>
                <a:gd name="connsiteX16-105" fmla="*/ 2154803 w 3434963"/>
                <a:gd name="connsiteY16-106" fmla="*/ 4778734 h 4778734"/>
                <a:gd name="connsiteX17-107" fmla="*/ 755374 w 3434963"/>
                <a:gd name="connsiteY17-108" fmla="*/ 4778734 h 4778734"/>
                <a:gd name="connsiteX0-109" fmla="*/ 755374 w 3434963"/>
                <a:gd name="connsiteY0-110" fmla="*/ 4778734 h 4778734"/>
                <a:gd name="connsiteX1-111" fmla="*/ 787179 w 3434963"/>
                <a:gd name="connsiteY1-112" fmla="*/ 4269851 h 4778734"/>
                <a:gd name="connsiteX2-113" fmla="*/ 381662 w 3434963"/>
                <a:gd name="connsiteY2-114" fmla="*/ 2313830 h 4778734"/>
                <a:gd name="connsiteX3-115" fmla="*/ 0 w 3434963"/>
                <a:gd name="connsiteY3-116" fmla="*/ 1017767 h 4778734"/>
                <a:gd name="connsiteX4-117" fmla="*/ 691763 w 3434963"/>
                <a:gd name="connsiteY4-118" fmla="*/ 2019631 h 4778734"/>
                <a:gd name="connsiteX5-119" fmla="*/ 612250 w 3434963"/>
                <a:gd name="connsiteY5-120" fmla="*/ 182880 h 4778734"/>
                <a:gd name="connsiteX6-121" fmla="*/ 1208598 w 3434963"/>
                <a:gd name="connsiteY6-122" fmla="*/ 1804946 h 4778734"/>
                <a:gd name="connsiteX7-123" fmla="*/ 1351721 w 3434963"/>
                <a:gd name="connsiteY7-124" fmla="*/ 0 h 4778734"/>
                <a:gd name="connsiteX8-125" fmla="*/ 1701579 w 3434963"/>
                <a:gd name="connsiteY8-126" fmla="*/ 1868557 h 4778734"/>
                <a:gd name="connsiteX9-127" fmla="*/ 2401294 w 3434963"/>
                <a:gd name="connsiteY9-128" fmla="*/ 333955 h 4778734"/>
                <a:gd name="connsiteX10-129" fmla="*/ 2138901 w 3434963"/>
                <a:gd name="connsiteY10-130" fmla="*/ 2003729 h 4778734"/>
                <a:gd name="connsiteX11-131" fmla="*/ 2250219 w 3434963"/>
                <a:gd name="connsiteY11-132" fmla="*/ 2759103 h 4778734"/>
                <a:gd name="connsiteX12-133" fmla="*/ 2568271 w 3434963"/>
                <a:gd name="connsiteY12-134" fmla="*/ 2361537 h 4778734"/>
                <a:gd name="connsiteX13-135" fmla="*/ 3434963 w 3434963"/>
                <a:gd name="connsiteY13-136" fmla="*/ 2210463 h 4778734"/>
                <a:gd name="connsiteX14-137" fmla="*/ 2703443 w 3434963"/>
                <a:gd name="connsiteY14-138" fmla="*/ 2989690 h 4778734"/>
                <a:gd name="connsiteX15-139" fmla="*/ 1995777 w 3434963"/>
                <a:gd name="connsiteY15-140" fmla="*/ 4007457 h 4778734"/>
                <a:gd name="connsiteX16-141" fmla="*/ 2154803 w 3434963"/>
                <a:gd name="connsiteY16-142" fmla="*/ 4778734 h 4778734"/>
                <a:gd name="connsiteX17-143" fmla="*/ 755374 w 3434963"/>
                <a:gd name="connsiteY17-144" fmla="*/ 4778734 h 4778734"/>
                <a:gd name="connsiteX0-145" fmla="*/ 755374 w 3434963"/>
                <a:gd name="connsiteY0-146" fmla="*/ 4778734 h 4778734"/>
                <a:gd name="connsiteX1-147" fmla="*/ 795131 w 3434963"/>
                <a:gd name="connsiteY1-148" fmla="*/ 4142631 h 4778734"/>
                <a:gd name="connsiteX2-149" fmla="*/ 381662 w 3434963"/>
                <a:gd name="connsiteY2-150" fmla="*/ 2313830 h 4778734"/>
                <a:gd name="connsiteX3-151" fmla="*/ 0 w 3434963"/>
                <a:gd name="connsiteY3-152" fmla="*/ 1017767 h 4778734"/>
                <a:gd name="connsiteX4-153" fmla="*/ 691763 w 3434963"/>
                <a:gd name="connsiteY4-154" fmla="*/ 2019631 h 4778734"/>
                <a:gd name="connsiteX5-155" fmla="*/ 612250 w 3434963"/>
                <a:gd name="connsiteY5-156" fmla="*/ 182880 h 4778734"/>
                <a:gd name="connsiteX6-157" fmla="*/ 1208598 w 3434963"/>
                <a:gd name="connsiteY6-158" fmla="*/ 1804946 h 4778734"/>
                <a:gd name="connsiteX7-159" fmla="*/ 1351721 w 3434963"/>
                <a:gd name="connsiteY7-160" fmla="*/ 0 h 4778734"/>
                <a:gd name="connsiteX8-161" fmla="*/ 1701579 w 3434963"/>
                <a:gd name="connsiteY8-162" fmla="*/ 1868557 h 4778734"/>
                <a:gd name="connsiteX9-163" fmla="*/ 2401294 w 3434963"/>
                <a:gd name="connsiteY9-164" fmla="*/ 333955 h 4778734"/>
                <a:gd name="connsiteX10-165" fmla="*/ 2138901 w 3434963"/>
                <a:gd name="connsiteY10-166" fmla="*/ 2003729 h 4778734"/>
                <a:gd name="connsiteX11-167" fmla="*/ 2250219 w 3434963"/>
                <a:gd name="connsiteY11-168" fmla="*/ 2759103 h 4778734"/>
                <a:gd name="connsiteX12-169" fmla="*/ 2568271 w 3434963"/>
                <a:gd name="connsiteY12-170" fmla="*/ 2361537 h 4778734"/>
                <a:gd name="connsiteX13-171" fmla="*/ 3434963 w 3434963"/>
                <a:gd name="connsiteY13-172" fmla="*/ 2210463 h 4778734"/>
                <a:gd name="connsiteX14-173" fmla="*/ 2703443 w 3434963"/>
                <a:gd name="connsiteY14-174" fmla="*/ 2989690 h 4778734"/>
                <a:gd name="connsiteX15-175" fmla="*/ 1995777 w 3434963"/>
                <a:gd name="connsiteY15-176" fmla="*/ 4007457 h 4778734"/>
                <a:gd name="connsiteX16-177" fmla="*/ 2154803 w 3434963"/>
                <a:gd name="connsiteY16-178" fmla="*/ 4778734 h 4778734"/>
                <a:gd name="connsiteX17-179" fmla="*/ 755374 w 3434963"/>
                <a:gd name="connsiteY17-180" fmla="*/ 4778734 h 4778734"/>
                <a:gd name="connsiteX0-181" fmla="*/ 755374 w 3434963"/>
                <a:gd name="connsiteY0-182" fmla="*/ 4778734 h 4778734"/>
                <a:gd name="connsiteX1-183" fmla="*/ 795131 w 3434963"/>
                <a:gd name="connsiteY1-184" fmla="*/ 4142631 h 4778734"/>
                <a:gd name="connsiteX2-185" fmla="*/ 381662 w 3434963"/>
                <a:gd name="connsiteY2-186" fmla="*/ 2313830 h 4778734"/>
                <a:gd name="connsiteX3-187" fmla="*/ 0 w 3434963"/>
                <a:gd name="connsiteY3-188" fmla="*/ 1017767 h 4778734"/>
                <a:gd name="connsiteX4-189" fmla="*/ 691763 w 3434963"/>
                <a:gd name="connsiteY4-190" fmla="*/ 2019631 h 4778734"/>
                <a:gd name="connsiteX5-191" fmla="*/ 612250 w 3434963"/>
                <a:gd name="connsiteY5-192" fmla="*/ 182880 h 4778734"/>
                <a:gd name="connsiteX6-193" fmla="*/ 1208598 w 3434963"/>
                <a:gd name="connsiteY6-194" fmla="*/ 1804946 h 4778734"/>
                <a:gd name="connsiteX7-195" fmla="*/ 1351721 w 3434963"/>
                <a:gd name="connsiteY7-196" fmla="*/ 0 h 4778734"/>
                <a:gd name="connsiteX8-197" fmla="*/ 1701579 w 3434963"/>
                <a:gd name="connsiteY8-198" fmla="*/ 1868557 h 4778734"/>
                <a:gd name="connsiteX9-199" fmla="*/ 2401294 w 3434963"/>
                <a:gd name="connsiteY9-200" fmla="*/ 333955 h 4778734"/>
                <a:gd name="connsiteX10-201" fmla="*/ 2138901 w 3434963"/>
                <a:gd name="connsiteY10-202" fmla="*/ 2003729 h 4778734"/>
                <a:gd name="connsiteX11-203" fmla="*/ 2250219 w 3434963"/>
                <a:gd name="connsiteY11-204" fmla="*/ 2759103 h 4778734"/>
                <a:gd name="connsiteX12-205" fmla="*/ 2568271 w 3434963"/>
                <a:gd name="connsiteY12-206" fmla="*/ 2361537 h 4778734"/>
                <a:gd name="connsiteX13-207" fmla="*/ 3434963 w 3434963"/>
                <a:gd name="connsiteY13-208" fmla="*/ 2210463 h 4778734"/>
                <a:gd name="connsiteX14-209" fmla="*/ 2703443 w 3434963"/>
                <a:gd name="connsiteY14-210" fmla="*/ 2989690 h 4778734"/>
                <a:gd name="connsiteX15-211" fmla="*/ 1995777 w 3434963"/>
                <a:gd name="connsiteY15-212" fmla="*/ 4007457 h 4778734"/>
                <a:gd name="connsiteX16-213" fmla="*/ 2154803 w 3434963"/>
                <a:gd name="connsiteY16-214" fmla="*/ 4778734 h 4778734"/>
                <a:gd name="connsiteX17-215" fmla="*/ 755374 w 3434963"/>
                <a:gd name="connsiteY17-216" fmla="*/ 4778734 h 4778734"/>
                <a:gd name="connsiteX0-217" fmla="*/ 755374 w 3434963"/>
                <a:gd name="connsiteY0-218" fmla="*/ 4778734 h 4778734"/>
                <a:gd name="connsiteX1-219" fmla="*/ 795131 w 3434963"/>
                <a:gd name="connsiteY1-220" fmla="*/ 4142631 h 4778734"/>
                <a:gd name="connsiteX2-221" fmla="*/ 381662 w 3434963"/>
                <a:gd name="connsiteY2-222" fmla="*/ 2313830 h 4778734"/>
                <a:gd name="connsiteX3-223" fmla="*/ 0 w 3434963"/>
                <a:gd name="connsiteY3-224" fmla="*/ 1017767 h 4778734"/>
                <a:gd name="connsiteX4-225" fmla="*/ 691763 w 3434963"/>
                <a:gd name="connsiteY4-226" fmla="*/ 2019631 h 4778734"/>
                <a:gd name="connsiteX5-227" fmla="*/ 612250 w 3434963"/>
                <a:gd name="connsiteY5-228" fmla="*/ 182880 h 4778734"/>
                <a:gd name="connsiteX6-229" fmla="*/ 1208598 w 3434963"/>
                <a:gd name="connsiteY6-230" fmla="*/ 1804946 h 4778734"/>
                <a:gd name="connsiteX7-231" fmla="*/ 1351721 w 3434963"/>
                <a:gd name="connsiteY7-232" fmla="*/ 0 h 4778734"/>
                <a:gd name="connsiteX8-233" fmla="*/ 1701579 w 3434963"/>
                <a:gd name="connsiteY8-234" fmla="*/ 1868557 h 4778734"/>
                <a:gd name="connsiteX9-235" fmla="*/ 2401294 w 3434963"/>
                <a:gd name="connsiteY9-236" fmla="*/ 333955 h 4778734"/>
                <a:gd name="connsiteX10-237" fmla="*/ 2138901 w 3434963"/>
                <a:gd name="connsiteY10-238" fmla="*/ 2003729 h 4778734"/>
                <a:gd name="connsiteX11-239" fmla="*/ 2250219 w 3434963"/>
                <a:gd name="connsiteY11-240" fmla="*/ 2759103 h 4778734"/>
                <a:gd name="connsiteX12-241" fmla="*/ 2568271 w 3434963"/>
                <a:gd name="connsiteY12-242" fmla="*/ 2361537 h 4778734"/>
                <a:gd name="connsiteX13-243" fmla="*/ 3434963 w 3434963"/>
                <a:gd name="connsiteY13-244" fmla="*/ 2210463 h 4778734"/>
                <a:gd name="connsiteX14-245" fmla="*/ 2703443 w 3434963"/>
                <a:gd name="connsiteY14-246" fmla="*/ 2989690 h 4778734"/>
                <a:gd name="connsiteX15-247" fmla="*/ 1995777 w 3434963"/>
                <a:gd name="connsiteY15-248" fmla="*/ 4007457 h 4778734"/>
                <a:gd name="connsiteX16-249" fmla="*/ 2154803 w 3434963"/>
                <a:gd name="connsiteY16-250" fmla="*/ 4778734 h 4778734"/>
                <a:gd name="connsiteX17-251" fmla="*/ 755374 w 3434963"/>
                <a:gd name="connsiteY17-252" fmla="*/ 4778734 h 4778734"/>
                <a:gd name="connsiteX0-253" fmla="*/ 755374 w 3434963"/>
                <a:gd name="connsiteY0-254" fmla="*/ 4778734 h 4778734"/>
                <a:gd name="connsiteX1-255" fmla="*/ 795131 w 3434963"/>
                <a:gd name="connsiteY1-256" fmla="*/ 4142631 h 4778734"/>
                <a:gd name="connsiteX2-257" fmla="*/ 381662 w 3434963"/>
                <a:gd name="connsiteY2-258" fmla="*/ 2313830 h 4778734"/>
                <a:gd name="connsiteX3-259" fmla="*/ 0 w 3434963"/>
                <a:gd name="connsiteY3-260" fmla="*/ 1017767 h 4778734"/>
                <a:gd name="connsiteX4-261" fmla="*/ 691763 w 3434963"/>
                <a:gd name="connsiteY4-262" fmla="*/ 2019631 h 4778734"/>
                <a:gd name="connsiteX5-263" fmla="*/ 612250 w 3434963"/>
                <a:gd name="connsiteY5-264" fmla="*/ 182880 h 4778734"/>
                <a:gd name="connsiteX6-265" fmla="*/ 1208598 w 3434963"/>
                <a:gd name="connsiteY6-266" fmla="*/ 1804946 h 4778734"/>
                <a:gd name="connsiteX7-267" fmla="*/ 1351721 w 3434963"/>
                <a:gd name="connsiteY7-268" fmla="*/ 0 h 4778734"/>
                <a:gd name="connsiteX8-269" fmla="*/ 1701579 w 3434963"/>
                <a:gd name="connsiteY8-270" fmla="*/ 1868557 h 4778734"/>
                <a:gd name="connsiteX9-271" fmla="*/ 2401294 w 3434963"/>
                <a:gd name="connsiteY9-272" fmla="*/ 333955 h 4778734"/>
                <a:gd name="connsiteX10-273" fmla="*/ 2138901 w 3434963"/>
                <a:gd name="connsiteY10-274" fmla="*/ 2003729 h 4778734"/>
                <a:gd name="connsiteX11-275" fmla="*/ 2250219 w 3434963"/>
                <a:gd name="connsiteY11-276" fmla="*/ 2759103 h 4778734"/>
                <a:gd name="connsiteX12-277" fmla="*/ 2568271 w 3434963"/>
                <a:gd name="connsiteY12-278" fmla="*/ 2361537 h 4778734"/>
                <a:gd name="connsiteX13-279" fmla="*/ 3434963 w 3434963"/>
                <a:gd name="connsiteY13-280" fmla="*/ 2210463 h 4778734"/>
                <a:gd name="connsiteX14-281" fmla="*/ 2703443 w 3434963"/>
                <a:gd name="connsiteY14-282" fmla="*/ 2989690 h 4778734"/>
                <a:gd name="connsiteX15-283" fmla="*/ 2043485 w 3434963"/>
                <a:gd name="connsiteY15-284" fmla="*/ 4055165 h 4778734"/>
                <a:gd name="connsiteX16-285" fmla="*/ 2154803 w 3434963"/>
                <a:gd name="connsiteY16-286" fmla="*/ 4778734 h 4778734"/>
                <a:gd name="connsiteX17-287" fmla="*/ 755374 w 3434963"/>
                <a:gd name="connsiteY17-288" fmla="*/ 4778734 h 4778734"/>
                <a:gd name="connsiteX0-289" fmla="*/ 755374 w 3434963"/>
                <a:gd name="connsiteY0-290" fmla="*/ 4778734 h 4778734"/>
                <a:gd name="connsiteX1-291" fmla="*/ 795131 w 3434963"/>
                <a:gd name="connsiteY1-292" fmla="*/ 4142631 h 4778734"/>
                <a:gd name="connsiteX2-293" fmla="*/ 381662 w 3434963"/>
                <a:gd name="connsiteY2-294" fmla="*/ 2313830 h 4778734"/>
                <a:gd name="connsiteX3-295" fmla="*/ 0 w 3434963"/>
                <a:gd name="connsiteY3-296" fmla="*/ 1017767 h 4778734"/>
                <a:gd name="connsiteX4-297" fmla="*/ 691763 w 3434963"/>
                <a:gd name="connsiteY4-298" fmla="*/ 2019631 h 4778734"/>
                <a:gd name="connsiteX5-299" fmla="*/ 612250 w 3434963"/>
                <a:gd name="connsiteY5-300" fmla="*/ 182880 h 4778734"/>
                <a:gd name="connsiteX6-301" fmla="*/ 1208598 w 3434963"/>
                <a:gd name="connsiteY6-302" fmla="*/ 1804946 h 4778734"/>
                <a:gd name="connsiteX7-303" fmla="*/ 1351721 w 3434963"/>
                <a:gd name="connsiteY7-304" fmla="*/ 0 h 4778734"/>
                <a:gd name="connsiteX8-305" fmla="*/ 1701579 w 3434963"/>
                <a:gd name="connsiteY8-306" fmla="*/ 1868557 h 4778734"/>
                <a:gd name="connsiteX9-307" fmla="*/ 2401294 w 3434963"/>
                <a:gd name="connsiteY9-308" fmla="*/ 333955 h 4778734"/>
                <a:gd name="connsiteX10-309" fmla="*/ 2138901 w 3434963"/>
                <a:gd name="connsiteY10-310" fmla="*/ 2003729 h 4778734"/>
                <a:gd name="connsiteX11-311" fmla="*/ 2250219 w 3434963"/>
                <a:gd name="connsiteY11-312" fmla="*/ 2759103 h 4778734"/>
                <a:gd name="connsiteX12-313" fmla="*/ 2568271 w 3434963"/>
                <a:gd name="connsiteY12-314" fmla="*/ 2361537 h 4778734"/>
                <a:gd name="connsiteX13-315" fmla="*/ 3434963 w 3434963"/>
                <a:gd name="connsiteY13-316" fmla="*/ 2210463 h 4778734"/>
                <a:gd name="connsiteX14-317" fmla="*/ 2703443 w 3434963"/>
                <a:gd name="connsiteY14-318" fmla="*/ 2989690 h 4778734"/>
                <a:gd name="connsiteX15-319" fmla="*/ 2043485 w 3434963"/>
                <a:gd name="connsiteY15-320" fmla="*/ 4055165 h 4778734"/>
                <a:gd name="connsiteX16-321" fmla="*/ 2154803 w 3434963"/>
                <a:gd name="connsiteY16-322" fmla="*/ 4778734 h 4778734"/>
                <a:gd name="connsiteX17-323" fmla="*/ 755374 w 3434963"/>
                <a:gd name="connsiteY17-324" fmla="*/ 4778734 h 4778734"/>
                <a:gd name="connsiteX0-325" fmla="*/ 755374 w 3434963"/>
                <a:gd name="connsiteY0-326" fmla="*/ 4778734 h 4778734"/>
                <a:gd name="connsiteX1-327" fmla="*/ 795131 w 3434963"/>
                <a:gd name="connsiteY1-328" fmla="*/ 4142631 h 4778734"/>
                <a:gd name="connsiteX2-329" fmla="*/ 381662 w 3434963"/>
                <a:gd name="connsiteY2-330" fmla="*/ 2313830 h 4778734"/>
                <a:gd name="connsiteX3-331" fmla="*/ 0 w 3434963"/>
                <a:gd name="connsiteY3-332" fmla="*/ 1017767 h 4778734"/>
                <a:gd name="connsiteX4-333" fmla="*/ 691763 w 3434963"/>
                <a:gd name="connsiteY4-334" fmla="*/ 2019631 h 4778734"/>
                <a:gd name="connsiteX5-335" fmla="*/ 612250 w 3434963"/>
                <a:gd name="connsiteY5-336" fmla="*/ 182880 h 4778734"/>
                <a:gd name="connsiteX6-337" fmla="*/ 1208598 w 3434963"/>
                <a:gd name="connsiteY6-338" fmla="*/ 1804946 h 4778734"/>
                <a:gd name="connsiteX7-339" fmla="*/ 1351721 w 3434963"/>
                <a:gd name="connsiteY7-340" fmla="*/ 0 h 4778734"/>
                <a:gd name="connsiteX8-341" fmla="*/ 1701579 w 3434963"/>
                <a:gd name="connsiteY8-342" fmla="*/ 1868557 h 4778734"/>
                <a:gd name="connsiteX9-343" fmla="*/ 2401294 w 3434963"/>
                <a:gd name="connsiteY9-344" fmla="*/ 333955 h 4778734"/>
                <a:gd name="connsiteX10-345" fmla="*/ 2138901 w 3434963"/>
                <a:gd name="connsiteY10-346" fmla="*/ 2003729 h 4778734"/>
                <a:gd name="connsiteX11-347" fmla="*/ 2250219 w 3434963"/>
                <a:gd name="connsiteY11-348" fmla="*/ 2759103 h 4778734"/>
                <a:gd name="connsiteX12-349" fmla="*/ 2568271 w 3434963"/>
                <a:gd name="connsiteY12-350" fmla="*/ 2361537 h 4778734"/>
                <a:gd name="connsiteX13-351" fmla="*/ 3434963 w 3434963"/>
                <a:gd name="connsiteY13-352" fmla="*/ 2210463 h 4778734"/>
                <a:gd name="connsiteX14-353" fmla="*/ 2703443 w 3434963"/>
                <a:gd name="connsiteY14-354" fmla="*/ 2989690 h 4778734"/>
                <a:gd name="connsiteX15-355" fmla="*/ 2043485 w 3434963"/>
                <a:gd name="connsiteY15-356" fmla="*/ 4055165 h 4778734"/>
                <a:gd name="connsiteX16-357" fmla="*/ 2154803 w 3434963"/>
                <a:gd name="connsiteY16-358" fmla="*/ 4778734 h 4778734"/>
                <a:gd name="connsiteX17-359" fmla="*/ 755374 w 3434963"/>
                <a:gd name="connsiteY17-360" fmla="*/ 4778734 h 4778734"/>
                <a:gd name="connsiteX0-361" fmla="*/ 755374 w 3434963"/>
                <a:gd name="connsiteY0-362" fmla="*/ 4778734 h 4778734"/>
                <a:gd name="connsiteX1-363" fmla="*/ 795131 w 3434963"/>
                <a:gd name="connsiteY1-364" fmla="*/ 4142631 h 4778734"/>
                <a:gd name="connsiteX2-365" fmla="*/ 381662 w 3434963"/>
                <a:gd name="connsiteY2-366" fmla="*/ 2313830 h 4778734"/>
                <a:gd name="connsiteX3-367" fmla="*/ 0 w 3434963"/>
                <a:gd name="connsiteY3-368" fmla="*/ 1017767 h 4778734"/>
                <a:gd name="connsiteX4-369" fmla="*/ 691763 w 3434963"/>
                <a:gd name="connsiteY4-370" fmla="*/ 2019631 h 4778734"/>
                <a:gd name="connsiteX5-371" fmla="*/ 612250 w 3434963"/>
                <a:gd name="connsiteY5-372" fmla="*/ 182880 h 4778734"/>
                <a:gd name="connsiteX6-373" fmla="*/ 1208598 w 3434963"/>
                <a:gd name="connsiteY6-374" fmla="*/ 1804946 h 4778734"/>
                <a:gd name="connsiteX7-375" fmla="*/ 1351721 w 3434963"/>
                <a:gd name="connsiteY7-376" fmla="*/ 0 h 4778734"/>
                <a:gd name="connsiteX8-377" fmla="*/ 1701579 w 3434963"/>
                <a:gd name="connsiteY8-378" fmla="*/ 1868557 h 4778734"/>
                <a:gd name="connsiteX9-379" fmla="*/ 2401294 w 3434963"/>
                <a:gd name="connsiteY9-380" fmla="*/ 333955 h 4778734"/>
                <a:gd name="connsiteX10-381" fmla="*/ 2138901 w 3434963"/>
                <a:gd name="connsiteY10-382" fmla="*/ 2003729 h 4778734"/>
                <a:gd name="connsiteX11-383" fmla="*/ 2250219 w 3434963"/>
                <a:gd name="connsiteY11-384" fmla="*/ 2759103 h 4778734"/>
                <a:gd name="connsiteX12-385" fmla="*/ 2568271 w 3434963"/>
                <a:gd name="connsiteY12-386" fmla="*/ 2361537 h 4778734"/>
                <a:gd name="connsiteX13-387" fmla="*/ 3434963 w 3434963"/>
                <a:gd name="connsiteY13-388" fmla="*/ 2210463 h 4778734"/>
                <a:gd name="connsiteX14-389" fmla="*/ 2703443 w 3434963"/>
                <a:gd name="connsiteY14-390" fmla="*/ 2989690 h 4778734"/>
                <a:gd name="connsiteX15-391" fmla="*/ 2043485 w 3434963"/>
                <a:gd name="connsiteY15-392" fmla="*/ 4055165 h 4778734"/>
                <a:gd name="connsiteX16-393" fmla="*/ 2154803 w 3434963"/>
                <a:gd name="connsiteY16-394" fmla="*/ 4778734 h 4778734"/>
                <a:gd name="connsiteX17-395" fmla="*/ 755374 w 3434963"/>
                <a:gd name="connsiteY17-396" fmla="*/ 4778734 h 4778734"/>
                <a:gd name="connsiteX0-397" fmla="*/ 755374 w 3434963"/>
                <a:gd name="connsiteY0-398" fmla="*/ 4778734 h 4778734"/>
                <a:gd name="connsiteX1-399" fmla="*/ 795131 w 3434963"/>
                <a:gd name="connsiteY1-400" fmla="*/ 4142631 h 4778734"/>
                <a:gd name="connsiteX2-401" fmla="*/ 381662 w 3434963"/>
                <a:gd name="connsiteY2-402" fmla="*/ 2313830 h 4778734"/>
                <a:gd name="connsiteX3-403" fmla="*/ 0 w 3434963"/>
                <a:gd name="connsiteY3-404" fmla="*/ 1017767 h 4778734"/>
                <a:gd name="connsiteX4-405" fmla="*/ 691763 w 3434963"/>
                <a:gd name="connsiteY4-406" fmla="*/ 2019631 h 4778734"/>
                <a:gd name="connsiteX5-407" fmla="*/ 612250 w 3434963"/>
                <a:gd name="connsiteY5-408" fmla="*/ 182880 h 4778734"/>
                <a:gd name="connsiteX6-409" fmla="*/ 1208598 w 3434963"/>
                <a:gd name="connsiteY6-410" fmla="*/ 1804946 h 4778734"/>
                <a:gd name="connsiteX7-411" fmla="*/ 1351721 w 3434963"/>
                <a:gd name="connsiteY7-412" fmla="*/ 0 h 4778734"/>
                <a:gd name="connsiteX8-413" fmla="*/ 1701579 w 3434963"/>
                <a:gd name="connsiteY8-414" fmla="*/ 1868557 h 4778734"/>
                <a:gd name="connsiteX9-415" fmla="*/ 2401294 w 3434963"/>
                <a:gd name="connsiteY9-416" fmla="*/ 333955 h 4778734"/>
                <a:gd name="connsiteX10-417" fmla="*/ 2138901 w 3434963"/>
                <a:gd name="connsiteY10-418" fmla="*/ 2003729 h 4778734"/>
                <a:gd name="connsiteX11-419" fmla="*/ 2250219 w 3434963"/>
                <a:gd name="connsiteY11-420" fmla="*/ 2759103 h 4778734"/>
                <a:gd name="connsiteX12-421" fmla="*/ 2568271 w 3434963"/>
                <a:gd name="connsiteY12-422" fmla="*/ 2361537 h 4778734"/>
                <a:gd name="connsiteX13-423" fmla="*/ 3434963 w 3434963"/>
                <a:gd name="connsiteY13-424" fmla="*/ 2210463 h 4778734"/>
                <a:gd name="connsiteX14-425" fmla="*/ 2703443 w 3434963"/>
                <a:gd name="connsiteY14-426" fmla="*/ 2989690 h 4778734"/>
                <a:gd name="connsiteX15-427" fmla="*/ 2043485 w 3434963"/>
                <a:gd name="connsiteY15-428" fmla="*/ 4055165 h 4778734"/>
                <a:gd name="connsiteX16-429" fmla="*/ 2154803 w 3434963"/>
                <a:gd name="connsiteY16-430" fmla="*/ 4778734 h 4778734"/>
                <a:gd name="connsiteX17-431" fmla="*/ 755374 w 3434963"/>
                <a:gd name="connsiteY17-432" fmla="*/ 4778734 h 4778734"/>
                <a:gd name="connsiteX0-433" fmla="*/ 755374 w 3434963"/>
                <a:gd name="connsiteY0-434" fmla="*/ 4778734 h 4778734"/>
                <a:gd name="connsiteX1-435" fmla="*/ 795131 w 3434963"/>
                <a:gd name="connsiteY1-436" fmla="*/ 4142631 h 4778734"/>
                <a:gd name="connsiteX2-437" fmla="*/ 381662 w 3434963"/>
                <a:gd name="connsiteY2-438" fmla="*/ 2313830 h 4778734"/>
                <a:gd name="connsiteX3-439" fmla="*/ 0 w 3434963"/>
                <a:gd name="connsiteY3-440" fmla="*/ 1017767 h 4778734"/>
                <a:gd name="connsiteX4-441" fmla="*/ 691763 w 3434963"/>
                <a:gd name="connsiteY4-442" fmla="*/ 2019631 h 4778734"/>
                <a:gd name="connsiteX5-443" fmla="*/ 612250 w 3434963"/>
                <a:gd name="connsiteY5-444" fmla="*/ 182880 h 4778734"/>
                <a:gd name="connsiteX6-445" fmla="*/ 1208598 w 3434963"/>
                <a:gd name="connsiteY6-446" fmla="*/ 1804946 h 4778734"/>
                <a:gd name="connsiteX7-447" fmla="*/ 1351721 w 3434963"/>
                <a:gd name="connsiteY7-448" fmla="*/ 0 h 4778734"/>
                <a:gd name="connsiteX8-449" fmla="*/ 1701579 w 3434963"/>
                <a:gd name="connsiteY8-450" fmla="*/ 1868557 h 4778734"/>
                <a:gd name="connsiteX9-451" fmla="*/ 2401294 w 3434963"/>
                <a:gd name="connsiteY9-452" fmla="*/ 333955 h 4778734"/>
                <a:gd name="connsiteX10-453" fmla="*/ 2138901 w 3434963"/>
                <a:gd name="connsiteY10-454" fmla="*/ 2003729 h 4778734"/>
                <a:gd name="connsiteX11-455" fmla="*/ 2250219 w 3434963"/>
                <a:gd name="connsiteY11-456" fmla="*/ 2759103 h 4778734"/>
                <a:gd name="connsiteX12-457" fmla="*/ 2568271 w 3434963"/>
                <a:gd name="connsiteY12-458" fmla="*/ 2361537 h 4778734"/>
                <a:gd name="connsiteX13-459" fmla="*/ 3434963 w 3434963"/>
                <a:gd name="connsiteY13-460" fmla="*/ 2210463 h 4778734"/>
                <a:gd name="connsiteX14-461" fmla="*/ 2703443 w 3434963"/>
                <a:gd name="connsiteY14-462" fmla="*/ 2989690 h 4778734"/>
                <a:gd name="connsiteX15-463" fmla="*/ 2043485 w 3434963"/>
                <a:gd name="connsiteY15-464" fmla="*/ 4055165 h 4778734"/>
                <a:gd name="connsiteX16-465" fmla="*/ 2154803 w 3434963"/>
                <a:gd name="connsiteY16-466" fmla="*/ 4778734 h 4778734"/>
                <a:gd name="connsiteX17-467" fmla="*/ 755374 w 3434963"/>
                <a:gd name="connsiteY17-468" fmla="*/ 4778734 h 4778734"/>
                <a:gd name="connsiteX0-469" fmla="*/ 755374 w 3446514"/>
                <a:gd name="connsiteY0-470" fmla="*/ 4778734 h 4778734"/>
                <a:gd name="connsiteX1-471" fmla="*/ 795131 w 3446514"/>
                <a:gd name="connsiteY1-472" fmla="*/ 4142631 h 4778734"/>
                <a:gd name="connsiteX2-473" fmla="*/ 381662 w 3446514"/>
                <a:gd name="connsiteY2-474" fmla="*/ 2313830 h 4778734"/>
                <a:gd name="connsiteX3-475" fmla="*/ 0 w 3446514"/>
                <a:gd name="connsiteY3-476" fmla="*/ 1017767 h 4778734"/>
                <a:gd name="connsiteX4-477" fmla="*/ 691763 w 3446514"/>
                <a:gd name="connsiteY4-478" fmla="*/ 2019631 h 4778734"/>
                <a:gd name="connsiteX5-479" fmla="*/ 612250 w 3446514"/>
                <a:gd name="connsiteY5-480" fmla="*/ 182880 h 4778734"/>
                <a:gd name="connsiteX6-481" fmla="*/ 1208598 w 3446514"/>
                <a:gd name="connsiteY6-482" fmla="*/ 1804946 h 4778734"/>
                <a:gd name="connsiteX7-483" fmla="*/ 1351721 w 3446514"/>
                <a:gd name="connsiteY7-484" fmla="*/ 0 h 4778734"/>
                <a:gd name="connsiteX8-485" fmla="*/ 1701579 w 3446514"/>
                <a:gd name="connsiteY8-486" fmla="*/ 1868557 h 4778734"/>
                <a:gd name="connsiteX9-487" fmla="*/ 2401294 w 3446514"/>
                <a:gd name="connsiteY9-488" fmla="*/ 333955 h 4778734"/>
                <a:gd name="connsiteX10-489" fmla="*/ 2138901 w 3446514"/>
                <a:gd name="connsiteY10-490" fmla="*/ 2003729 h 4778734"/>
                <a:gd name="connsiteX11-491" fmla="*/ 2250219 w 3446514"/>
                <a:gd name="connsiteY11-492" fmla="*/ 2759103 h 4778734"/>
                <a:gd name="connsiteX12-493" fmla="*/ 2568271 w 3446514"/>
                <a:gd name="connsiteY12-494" fmla="*/ 2361537 h 4778734"/>
                <a:gd name="connsiteX13-495" fmla="*/ 3434963 w 3446514"/>
                <a:gd name="connsiteY13-496" fmla="*/ 2210463 h 4778734"/>
                <a:gd name="connsiteX14-497" fmla="*/ 2703443 w 3446514"/>
                <a:gd name="connsiteY14-498" fmla="*/ 2989690 h 4778734"/>
                <a:gd name="connsiteX15-499" fmla="*/ 2043485 w 3446514"/>
                <a:gd name="connsiteY15-500" fmla="*/ 4055165 h 4778734"/>
                <a:gd name="connsiteX16-501" fmla="*/ 2154803 w 3446514"/>
                <a:gd name="connsiteY16-502" fmla="*/ 4778734 h 4778734"/>
                <a:gd name="connsiteX17-503" fmla="*/ 755374 w 3446514"/>
                <a:gd name="connsiteY17-504" fmla="*/ 4778734 h 4778734"/>
                <a:gd name="connsiteX0-505" fmla="*/ 755374 w 3448610"/>
                <a:gd name="connsiteY0-506" fmla="*/ 4778734 h 4778734"/>
                <a:gd name="connsiteX1-507" fmla="*/ 795131 w 3448610"/>
                <a:gd name="connsiteY1-508" fmla="*/ 4142631 h 4778734"/>
                <a:gd name="connsiteX2-509" fmla="*/ 381662 w 3448610"/>
                <a:gd name="connsiteY2-510" fmla="*/ 2313830 h 4778734"/>
                <a:gd name="connsiteX3-511" fmla="*/ 0 w 3448610"/>
                <a:gd name="connsiteY3-512" fmla="*/ 1017767 h 4778734"/>
                <a:gd name="connsiteX4-513" fmla="*/ 691763 w 3448610"/>
                <a:gd name="connsiteY4-514" fmla="*/ 2019631 h 4778734"/>
                <a:gd name="connsiteX5-515" fmla="*/ 612250 w 3448610"/>
                <a:gd name="connsiteY5-516" fmla="*/ 182880 h 4778734"/>
                <a:gd name="connsiteX6-517" fmla="*/ 1208598 w 3448610"/>
                <a:gd name="connsiteY6-518" fmla="*/ 1804946 h 4778734"/>
                <a:gd name="connsiteX7-519" fmla="*/ 1351721 w 3448610"/>
                <a:gd name="connsiteY7-520" fmla="*/ 0 h 4778734"/>
                <a:gd name="connsiteX8-521" fmla="*/ 1701579 w 3448610"/>
                <a:gd name="connsiteY8-522" fmla="*/ 1868557 h 4778734"/>
                <a:gd name="connsiteX9-523" fmla="*/ 2401294 w 3448610"/>
                <a:gd name="connsiteY9-524" fmla="*/ 333955 h 4778734"/>
                <a:gd name="connsiteX10-525" fmla="*/ 2138901 w 3448610"/>
                <a:gd name="connsiteY10-526" fmla="*/ 2003729 h 4778734"/>
                <a:gd name="connsiteX11-527" fmla="*/ 2250219 w 3448610"/>
                <a:gd name="connsiteY11-528" fmla="*/ 2759103 h 4778734"/>
                <a:gd name="connsiteX12-529" fmla="*/ 2687541 w 3448610"/>
                <a:gd name="connsiteY12-530" fmla="*/ 2313829 h 4778734"/>
                <a:gd name="connsiteX13-531" fmla="*/ 3434963 w 3448610"/>
                <a:gd name="connsiteY13-532" fmla="*/ 2210463 h 4778734"/>
                <a:gd name="connsiteX14-533" fmla="*/ 2703443 w 3448610"/>
                <a:gd name="connsiteY14-534" fmla="*/ 2989690 h 4778734"/>
                <a:gd name="connsiteX15-535" fmla="*/ 2043485 w 3448610"/>
                <a:gd name="connsiteY15-536" fmla="*/ 4055165 h 4778734"/>
                <a:gd name="connsiteX16-537" fmla="*/ 2154803 w 3448610"/>
                <a:gd name="connsiteY16-538" fmla="*/ 4778734 h 4778734"/>
                <a:gd name="connsiteX17-539" fmla="*/ 755374 w 3448610"/>
                <a:gd name="connsiteY17-540" fmla="*/ 4778734 h 4778734"/>
                <a:gd name="connsiteX0-541" fmla="*/ 755374 w 3448452"/>
                <a:gd name="connsiteY0-542" fmla="*/ 4778734 h 4778734"/>
                <a:gd name="connsiteX1-543" fmla="*/ 795131 w 3448452"/>
                <a:gd name="connsiteY1-544" fmla="*/ 4142631 h 4778734"/>
                <a:gd name="connsiteX2-545" fmla="*/ 381662 w 3448452"/>
                <a:gd name="connsiteY2-546" fmla="*/ 2313830 h 4778734"/>
                <a:gd name="connsiteX3-547" fmla="*/ 0 w 3448452"/>
                <a:gd name="connsiteY3-548" fmla="*/ 1017767 h 4778734"/>
                <a:gd name="connsiteX4-549" fmla="*/ 691763 w 3448452"/>
                <a:gd name="connsiteY4-550" fmla="*/ 2019631 h 4778734"/>
                <a:gd name="connsiteX5-551" fmla="*/ 612250 w 3448452"/>
                <a:gd name="connsiteY5-552" fmla="*/ 182880 h 4778734"/>
                <a:gd name="connsiteX6-553" fmla="*/ 1208598 w 3448452"/>
                <a:gd name="connsiteY6-554" fmla="*/ 1804946 h 4778734"/>
                <a:gd name="connsiteX7-555" fmla="*/ 1351721 w 3448452"/>
                <a:gd name="connsiteY7-556" fmla="*/ 0 h 4778734"/>
                <a:gd name="connsiteX8-557" fmla="*/ 1701579 w 3448452"/>
                <a:gd name="connsiteY8-558" fmla="*/ 1868557 h 4778734"/>
                <a:gd name="connsiteX9-559" fmla="*/ 2401294 w 3448452"/>
                <a:gd name="connsiteY9-560" fmla="*/ 333955 h 4778734"/>
                <a:gd name="connsiteX10-561" fmla="*/ 2138901 w 3448452"/>
                <a:gd name="connsiteY10-562" fmla="*/ 2003729 h 4778734"/>
                <a:gd name="connsiteX11-563" fmla="*/ 2250219 w 3448452"/>
                <a:gd name="connsiteY11-564" fmla="*/ 2759103 h 4778734"/>
                <a:gd name="connsiteX12-565" fmla="*/ 2687541 w 3448452"/>
                <a:gd name="connsiteY12-566" fmla="*/ 2313829 h 4778734"/>
                <a:gd name="connsiteX13-567" fmla="*/ 3434963 w 3448452"/>
                <a:gd name="connsiteY13-568" fmla="*/ 2210463 h 4778734"/>
                <a:gd name="connsiteX14-569" fmla="*/ 2703443 w 3448452"/>
                <a:gd name="connsiteY14-570" fmla="*/ 2989690 h 4778734"/>
                <a:gd name="connsiteX15-571" fmla="*/ 2043485 w 3448452"/>
                <a:gd name="connsiteY15-572" fmla="*/ 4055165 h 4778734"/>
                <a:gd name="connsiteX16-573" fmla="*/ 2154803 w 3448452"/>
                <a:gd name="connsiteY16-574" fmla="*/ 4778734 h 4778734"/>
                <a:gd name="connsiteX17-575" fmla="*/ 755374 w 3448452"/>
                <a:gd name="connsiteY17-576" fmla="*/ 4778734 h 4778734"/>
                <a:gd name="connsiteX0-577" fmla="*/ 755374 w 3448452"/>
                <a:gd name="connsiteY0-578" fmla="*/ 4778734 h 4778734"/>
                <a:gd name="connsiteX1-579" fmla="*/ 795131 w 3448452"/>
                <a:gd name="connsiteY1-580" fmla="*/ 4142631 h 4778734"/>
                <a:gd name="connsiteX2-581" fmla="*/ 381662 w 3448452"/>
                <a:gd name="connsiteY2-582" fmla="*/ 2313830 h 4778734"/>
                <a:gd name="connsiteX3-583" fmla="*/ 0 w 3448452"/>
                <a:gd name="connsiteY3-584" fmla="*/ 1017767 h 4778734"/>
                <a:gd name="connsiteX4-585" fmla="*/ 691763 w 3448452"/>
                <a:gd name="connsiteY4-586" fmla="*/ 2019631 h 4778734"/>
                <a:gd name="connsiteX5-587" fmla="*/ 612250 w 3448452"/>
                <a:gd name="connsiteY5-588" fmla="*/ 182880 h 4778734"/>
                <a:gd name="connsiteX6-589" fmla="*/ 1208598 w 3448452"/>
                <a:gd name="connsiteY6-590" fmla="*/ 1804946 h 4778734"/>
                <a:gd name="connsiteX7-591" fmla="*/ 1351721 w 3448452"/>
                <a:gd name="connsiteY7-592" fmla="*/ 0 h 4778734"/>
                <a:gd name="connsiteX8-593" fmla="*/ 1701579 w 3448452"/>
                <a:gd name="connsiteY8-594" fmla="*/ 1868557 h 4778734"/>
                <a:gd name="connsiteX9-595" fmla="*/ 2401294 w 3448452"/>
                <a:gd name="connsiteY9-596" fmla="*/ 333955 h 4778734"/>
                <a:gd name="connsiteX10-597" fmla="*/ 2138901 w 3448452"/>
                <a:gd name="connsiteY10-598" fmla="*/ 2003729 h 4778734"/>
                <a:gd name="connsiteX11-599" fmla="*/ 2250219 w 3448452"/>
                <a:gd name="connsiteY11-600" fmla="*/ 2759103 h 4778734"/>
                <a:gd name="connsiteX12-601" fmla="*/ 2687541 w 3448452"/>
                <a:gd name="connsiteY12-602" fmla="*/ 2313829 h 4778734"/>
                <a:gd name="connsiteX13-603" fmla="*/ 3434963 w 3448452"/>
                <a:gd name="connsiteY13-604" fmla="*/ 2210463 h 4778734"/>
                <a:gd name="connsiteX14-605" fmla="*/ 2703443 w 3448452"/>
                <a:gd name="connsiteY14-606" fmla="*/ 2989690 h 4778734"/>
                <a:gd name="connsiteX15-607" fmla="*/ 2043485 w 3448452"/>
                <a:gd name="connsiteY15-608" fmla="*/ 4055165 h 4778734"/>
                <a:gd name="connsiteX16-609" fmla="*/ 2154803 w 3448452"/>
                <a:gd name="connsiteY16-610" fmla="*/ 4778734 h 4778734"/>
                <a:gd name="connsiteX17-611" fmla="*/ 755374 w 3448452"/>
                <a:gd name="connsiteY17-612" fmla="*/ 4778734 h 4778734"/>
                <a:gd name="connsiteX0-613" fmla="*/ 755374 w 3448452"/>
                <a:gd name="connsiteY0-614" fmla="*/ 4778734 h 4778734"/>
                <a:gd name="connsiteX1-615" fmla="*/ 795131 w 3448452"/>
                <a:gd name="connsiteY1-616" fmla="*/ 4142631 h 4778734"/>
                <a:gd name="connsiteX2-617" fmla="*/ 381662 w 3448452"/>
                <a:gd name="connsiteY2-618" fmla="*/ 2313830 h 4778734"/>
                <a:gd name="connsiteX3-619" fmla="*/ 0 w 3448452"/>
                <a:gd name="connsiteY3-620" fmla="*/ 1017767 h 4778734"/>
                <a:gd name="connsiteX4-621" fmla="*/ 691763 w 3448452"/>
                <a:gd name="connsiteY4-622" fmla="*/ 2019631 h 4778734"/>
                <a:gd name="connsiteX5-623" fmla="*/ 612250 w 3448452"/>
                <a:gd name="connsiteY5-624" fmla="*/ 182880 h 4778734"/>
                <a:gd name="connsiteX6-625" fmla="*/ 1208598 w 3448452"/>
                <a:gd name="connsiteY6-626" fmla="*/ 1804946 h 4778734"/>
                <a:gd name="connsiteX7-627" fmla="*/ 1351721 w 3448452"/>
                <a:gd name="connsiteY7-628" fmla="*/ 0 h 4778734"/>
                <a:gd name="connsiteX8-629" fmla="*/ 1701579 w 3448452"/>
                <a:gd name="connsiteY8-630" fmla="*/ 1868557 h 4778734"/>
                <a:gd name="connsiteX9-631" fmla="*/ 2401294 w 3448452"/>
                <a:gd name="connsiteY9-632" fmla="*/ 333955 h 4778734"/>
                <a:gd name="connsiteX10-633" fmla="*/ 2138901 w 3448452"/>
                <a:gd name="connsiteY10-634" fmla="*/ 2003729 h 4778734"/>
                <a:gd name="connsiteX11-635" fmla="*/ 2250219 w 3448452"/>
                <a:gd name="connsiteY11-636" fmla="*/ 2759103 h 4778734"/>
                <a:gd name="connsiteX12-637" fmla="*/ 2687541 w 3448452"/>
                <a:gd name="connsiteY12-638" fmla="*/ 2313829 h 4778734"/>
                <a:gd name="connsiteX13-639" fmla="*/ 3434963 w 3448452"/>
                <a:gd name="connsiteY13-640" fmla="*/ 2210463 h 4778734"/>
                <a:gd name="connsiteX14-641" fmla="*/ 2703443 w 3448452"/>
                <a:gd name="connsiteY14-642" fmla="*/ 2989690 h 4778734"/>
                <a:gd name="connsiteX15-643" fmla="*/ 2043485 w 3448452"/>
                <a:gd name="connsiteY15-644" fmla="*/ 4055165 h 4778734"/>
                <a:gd name="connsiteX16-645" fmla="*/ 2154803 w 3448452"/>
                <a:gd name="connsiteY16-646" fmla="*/ 4778734 h 4778734"/>
                <a:gd name="connsiteX17-647" fmla="*/ 755374 w 3448452"/>
                <a:gd name="connsiteY17-648" fmla="*/ 4778734 h 4778734"/>
                <a:gd name="connsiteX0-649" fmla="*/ 755374 w 3448452"/>
                <a:gd name="connsiteY0-650" fmla="*/ 4778734 h 4778734"/>
                <a:gd name="connsiteX1-651" fmla="*/ 795131 w 3448452"/>
                <a:gd name="connsiteY1-652" fmla="*/ 4142631 h 4778734"/>
                <a:gd name="connsiteX2-653" fmla="*/ 357808 w 3448452"/>
                <a:gd name="connsiteY2-654" fmla="*/ 2321781 h 4778734"/>
                <a:gd name="connsiteX3-655" fmla="*/ 0 w 3448452"/>
                <a:gd name="connsiteY3-656" fmla="*/ 1017767 h 4778734"/>
                <a:gd name="connsiteX4-657" fmla="*/ 691763 w 3448452"/>
                <a:gd name="connsiteY4-658" fmla="*/ 2019631 h 4778734"/>
                <a:gd name="connsiteX5-659" fmla="*/ 612250 w 3448452"/>
                <a:gd name="connsiteY5-660" fmla="*/ 182880 h 4778734"/>
                <a:gd name="connsiteX6-661" fmla="*/ 1208598 w 3448452"/>
                <a:gd name="connsiteY6-662" fmla="*/ 1804946 h 4778734"/>
                <a:gd name="connsiteX7-663" fmla="*/ 1351721 w 3448452"/>
                <a:gd name="connsiteY7-664" fmla="*/ 0 h 4778734"/>
                <a:gd name="connsiteX8-665" fmla="*/ 1701579 w 3448452"/>
                <a:gd name="connsiteY8-666" fmla="*/ 1868557 h 4778734"/>
                <a:gd name="connsiteX9-667" fmla="*/ 2401294 w 3448452"/>
                <a:gd name="connsiteY9-668" fmla="*/ 333955 h 4778734"/>
                <a:gd name="connsiteX10-669" fmla="*/ 2138901 w 3448452"/>
                <a:gd name="connsiteY10-670" fmla="*/ 2003729 h 4778734"/>
                <a:gd name="connsiteX11-671" fmla="*/ 2250219 w 3448452"/>
                <a:gd name="connsiteY11-672" fmla="*/ 2759103 h 4778734"/>
                <a:gd name="connsiteX12-673" fmla="*/ 2687541 w 3448452"/>
                <a:gd name="connsiteY12-674" fmla="*/ 2313829 h 4778734"/>
                <a:gd name="connsiteX13-675" fmla="*/ 3434963 w 3448452"/>
                <a:gd name="connsiteY13-676" fmla="*/ 2210463 h 4778734"/>
                <a:gd name="connsiteX14-677" fmla="*/ 2703443 w 3448452"/>
                <a:gd name="connsiteY14-678" fmla="*/ 2989690 h 4778734"/>
                <a:gd name="connsiteX15-679" fmla="*/ 2043485 w 3448452"/>
                <a:gd name="connsiteY15-680" fmla="*/ 4055165 h 4778734"/>
                <a:gd name="connsiteX16-681" fmla="*/ 2154803 w 3448452"/>
                <a:gd name="connsiteY16-682" fmla="*/ 4778734 h 4778734"/>
                <a:gd name="connsiteX17-683" fmla="*/ 755374 w 3448452"/>
                <a:gd name="connsiteY17-684" fmla="*/ 4778734 h 4778734"/>
                <a:gd name="connsiteX0-685" fmla="*/ 755374 w 3448452"/>
                <a:gd name="connsiteY0-686" fmla="*/ 4778734 h 4778734"/>
                <a:gd name="connsiteX1-687" fmla="*/ 795131 w 3448452"/>
                <a:gd name="connsiteY1-688" fmla="*/ 4142631 h 4778734"/>
                <a:gd name="connsiteX2-689" fmla="*/ 357808 w 3448452"/>
                <a:gd name="connsiteY2-690" fmla="*/ 2321781 h 4778734"/>
                <a:gd name="connsiteX3-691" fmla="*/ 0 w 3448452"/>
                <a:gd name="connsiteY3-692" fmla="*/ 1017767 h 4778734"/>
                <a:gd name="connsiteX4-693" fmla="*/ 691763 w 3448452"/>
                <a:gd name="connsiteY4-694" fmla="*/ 2019631 h 4778734"/>
                <a:gd name="connsiteX5-695" fmla="*/ 612250 w 3448452"/>
                <a:gd name="connsiteY5-696" fmla="*/ 182880 h 4778734"/>
                <a:gd name="connsiteX6-697" fmla="*/ 1208598 w 3448452"/>
                <a:gd name="connsiteY6-698" fmla="*/ 1804946 h 4778734"/>
                <a:gd name="connsiteX7-699" fmla="*/ 1351721 w 3448452"/>
                <a:gd name="connsiteY7-700" fmla="*/ 0 h 4778734"/>
                <a:gd name="connsiteX8-701" fmla="*/ 1701579 w 3448452"/>
                <a:gd name="connsiteY8-702" fmla="*/ 1868557 h 4778734"/>
                <a:gd name="connsiteX9-703" fmla="*/ 2401294 w 3448452"/>
                <a:gd name="connsiteY9-704" fmla="*/ 333955 h 4778734"/>
                <a:gd name="connsiteX10-705" fmla="*/ 2138901 w 3448452"/>
                <a:gd name="connsiteY10-706" fmla="*/ 2003729 h 4778734"/>
                <a:gd name="connsiteX11-707" fmla="*/ 2250219 w 3448452"/>
                <a:gd name="connsiteY11-708" fmla="*/ 2759103 h 4778734"/>
                <a:gd name="connsiteX12-709" fmla="*/ 2687541 w 3448452"/>
                <a:gd name="connsiteY12-710" fmla="*/ 2313829 h 4778734"/>
                <a:gd name="connsiteX13-711" fmla="*/ 3434963 w 3448452"/>
                <a:gd name="connsiteY13-712" fmla="*/ 2210463 h 4778734"/>
                <a:gd name="connsiteX14-713" fmla="*/ 2703443 w 3448452"/>
                <a:gd name="connsiteY14-714" fmla="*/ 2989690 h 4778734"/>
                <a:gd name="connsiteX15-715" fmla="*/ 2043485 w 3448452"/>
                <a:gd name="connsiteY15-716" fmla="*/ 4055165 h 4778734"/>
                <a:gd name="connsiteX16-717" fmla="*/ 2154803 w 3448452"/>
                <a:gd name="connsiteY16-718" fmla="*/ 4778734 h 4778734"/>
                <a:gd name="connsiteX17-719" fmla="*/ 755374 w 3448452"/>
                <a:gd name="connsiteY17-720" fmla="*/ 4778734 h 4778734"/>
                <a:gd name="connsiteX0-721" fmla="*/ 830382 w 3523460"/>
                <a:gd name="connsiteY0-722" fmla="*/ 4778734 h 4778734"/>
                <a:gd name="connsiteX1-723" fmla="*/ 870139 w 3523460"/>
                <a:gd name="connsiteY1-724" fmla="*/ 4142631 h 4778734"/>
                <a:gd name="connsiteX2-725" fmla="*/ 432816 w 3523460"/>
                <a:gd name="connsiteY2-726" fmla="*/ 2321781 h 4778734"/>
                <a:gd name="connsiteX3-727" fmla="*/ 75008 w 3523460"/>
                <a:gd name="connsiteY3-728" fmla="*/ 1017767 h 4778734"/>
                <a:gd name="connsiteX4-729" fmla="*/ 766771 w 3523460"/>
                <a:gd name="connsiteY4-730" fmla="*/ 2019631 h 4778734"/>
                <a:gd name="connsiteX5-731" fmla="*/ 687258 w 3523460"/>
                <a:gd name="connsiteY5-732" fmla="*/ 182880 h 4778734"/>
                <a:gd name="connsiteX6-733" fmla="*/ 1283606 w 3523460"/>
                <a:gd name="connsiteY6-734" fmla="*/ 1804946 h 4778734"/>
                <a:gd name="connsiteX7-735" fmla="*/ 1426729 w 3523460"/>
                <a:gd name="connsiteY7-736" fmla="*/ 0 h 4778734"/>
                <a:gd name="connsiteX8-737" fmla="*/ 1776587 w 3523460"/>
                <a:gd name="connsiteY8-738" fmla="*/ 1868557 h 4778734"/>
                <a:gd name="connsiteX9-739" fmla="*/ 2476302 w 3523460"/>
                <a:gd name="connsiteY9-740" fmla="*/ 333955 h 4778734"/>
                <a:gd name="connsiteX10-741" fmla="*/ 2213909 w 3523460"/>
                <a:gd name="connsiteY10-742" fmla="*/ 2003729 h 4778734"/>
                <a:gd name="connsiteX11-743" fmla="*/ 2325227 w 3523460"/>
                <a:gd name="connsiteY11-744" fmla="*/ 2759103 h 4778734"/>
                <a:gd name="connsiteX12-745" fmla="*/ 2762549 w 3523460"/>
                <a:gd name="connsiteY12-746" fmla="*/ 2313829 h 4778734"/>
                <a:gd name="connsiteX13-747" fmla="*/ 3509971 w 3523460"/>
                <a:gd name="connsiteY13-748" fmla="*/ 2210463 h 4778734"/>
                <a:gd name="connsiteX14-749" fmla="*/ 2778451 w 3523460"/>
                <a:gd name="connsiteY14-750" fmla="*/ 2989690 h 4778734"/>
                <a:gd name="connsiteX15-751" fmla="*/ 2118493 w 3523460"/>
                <a:gd name="connsiteY15-752" fmla="*/ 4055165 h 4778734"/>
                <a:gd name="connsiteX16-753" fmla="*/ 2229811 w 3523460"/>
                <a:gd name="connsiteY16-754" fmla="*/ 4778734 h 4778734"/>
                <a:gd name="connsiteX17-755" fmla="*/ 830382 w 3523460"/>
                <a:gd name="connsiteY17-756" fmla="*/ 4778734 h 4778734"/>
                <a:gd name="connsiteX0-757" fmla="*/ 830382 w 3523460"/>
                <a:gd name="connsiteY0-758" fmla="*/ 4778734 h 4778734"/>
                <a:gd name="connsiteX1-759" fmla="*/ 870139 w 3523460"/>
                <a:gd name="connsiteY1-760" fmla="*/ 4142631 h 4778734"/>
                <a:gd name="connsiteX2-761" fmla="*/ 432816 w 3523460"/>
                <a:gd name="connsiteY2-762" fmla="*/ 2321781 h 4778734"/>
                <a:gd name="connsiteX3-763" fmla="*/ 75008 w 3523460"/>
                <a:gd name="connsiteY3-764" fmla="*/ 1017767 h 4778734"/>
                <a:gd name="connsiteX4-765" fmla="*/ 766771 w 3523460"/>
                <a:gd name="connsiteY4-766" fmla="*/ 2019631 h 4778734"/>
                <a:gd name="connsiteX5-767" fmla="*/ 687258 w 3523460"/>
                <a:gd name="connsiteY5-768" fmla="*/ 182880 h 4778734"/>
                <a:gd name="connsiteX6-769" fmla="*/ 1283606 w 3523460"/>
                <a:gd name="connsiteY6-770" fmla="*/ 1804946 h 4778734"/>
                <a:gd name="connsiteX7-771" fmla="*/ 1426729 w 3523460"/>
                <a:gd name="connsiteY7-772" fmla="*/ 0 h 4778734"/>
                <a:gd name="connsiteX8-773" fmla="*/ 1776587 w 3523460"/>
                <a:gd name="connsiteY8-774" fmla="*/ 1868557 h 4778734"/>
                <a:gd name="connsiteX9-775" fmla="*/ 2476302 w 3523460"/>
                <a:gd name="connsiteY9-776" fmla="*/ 333955 h 4778734"/>
                <a:gd name="connsiteX10-777" fmla="*/ 2213909 w 3523460"/>
                <a:gd name="connsiteY10-778" fmla="*/ 2003729 h 4778734"/>
                <a:gd name="connsiteX11-779" fmla="*/ 2325227 w 3523460"/>
                <a:gd name="connsiteY11-780" fmla="*/ 2759103 h 4778734"/>
                <a:gd name="connsiteX12-781" fmla="*/ 2762549 w 3523460"/>
                <a:gd name="connsiteY12-782" fmla="*/ 2313829 h 4778734"/>
                <a:gd name="connsiteX13-783" fmla="*/ 3509971 w 3523460"/>
                <a:gd name="connsiteY13-784" fmla="*/ 2210463 h 4778734"/>
                <a:gd name="connsiteX14-785" fmla="*/ 2778451 w 3523460"/>
                <a:gd name="connsiteY14-786" fmla="*/ 2989690 h 4778734"/>
                <a:gd name="connsiteX15-787" fmla="*/ 2118493 w 3523460"/>
                <a:gd name="connsiteY15-788" fmla="*/ 4055165 h 4778734"/>
                <a:gd name="connsiteX16-789" fmla="*/ 2229811 w 3523460"/>
                <a:gd name="connsiteY16-790" fmla="*/ 4778734 h 4778734"/>
                <a:gd name="connsiteX17-791" fmla="*/ 830382 w 3523460"/>
                <a:gd name="connsiteY17-792" fmla="*/ 4778734 h 4778734"/>
                <a:gd name="connsiteX0-793" fmla="*/ 830382 w 3523460"/>
                <a:gd name="connsiteY0-794" fmla="*/ 4778734 h 4778734"/>
                <a:gd name="connsiteX1-795" fmla="*/ 870139 w 3523460"/>
                <a:gd name="connsiteY1-796" fmla="*/ 4142631 h 4778734"/>
                <a:gd name="connsiteX2-797" fmla="*/ 432816 w 3523460"/>
                <a:gd name="connsiteY2-798" fmla="*/ 2321781 h 4778734"/>
                <a:gd name="connsiteX3-799" fmla="*/ 75008 w 3523460"/>
                <a:gd name="connsiteY3-800" fmla="*/ 1017767 h 4778734"/>
                <a:gd name="connsiteX4-801" fmla="*/ 766771 w 3523460"/>
                <a:gd name="connsiteY4-802" fmla="*/ 2019631 h 4778734"/>
                <a:gd name="connsiteX5-803" fmla="*/ 711112 w 3523460"/>
                <a:gd name="connsiteY5-804" fmla="*/ 262393 h 4778734"/>
                <a:gd name="connsiteX6-805" fmla="*/ 1283606 w 3523460"/>
                <a:gd name="connsiteY6-806" fmla="*/ 1804946 h 4778734"/>
                <a:gd name="connsiteX7-807" fmla="*/ 1426729 w 3523460"/>
                <a:gd name="connsiteY7-808" fmla="*/ 0 h 4778734"/>
                <a:gd name="connsiteX8-809" fmla="*/ 1776587 w 3523460"/>
                <a:gd name="connsiteY8-810" fmla="*/ 1868557 h 4778734"/>
                <a:gd name="connsiteX9-811" fmla="*/ 2476302 w 3523460"/>
                <a:gd name="connsiteY9-812" fmla="*/ 333955 h 4778734"/>
                <a:gd name="connsiteX10-813" fmla="*/ 2213909 w 3523460"/>
                <a:gd name="connsiteY10-814" fmla="*/ 2003729 h 4778734"/>
                <a:gd name="connsiteX11-815" fmla="*/ 2325227 w 3523460"/>
                <a:gd name="connsiteY11-816" fmla="*/ 2759103 h 4778734"/>
                <a:gd name="connsiteX12-817" fmla="*/ 2762549 w 3523460"/>
                <a:gd name="connsiteY12-818" fmla="*/ 2313829 h 4778734"/>
                <a:gd name="connsiteX13-819" fmla="*/ 3509971 w 3523460"/>
                <a:gd name="connsiteY13-820" fmla="*/ 2210463 h 4778734"/>
                <a:gd name="connsiteX14-821" fmla="*/ 2778451 w 3523460"/>
                <a:gd name="connsiteY14-822" fmla="*/ 2989690 h 4778734"/>
                <a:gd name="connsiteX15-823" fmla="*/ 2118493 w 3523460"/>
                <a:gd name="connsiteY15-824" fmla="*/ 4055165 h 4778734"/>
                <a:gd name="connsiteX16-825" fmla="*/ 2229811 w 3523460"/>
                <a:gd name="connsiteY16-826" fmla="*/ 4778734 h 4778734"/>
                <a:gd name="connsiteX17-827" fmla="*/ 830382 w 3523460"/>
                <a:gd name="connsiteY17-828" fmla="*/ 4778734 h 4778734"/>
                <a:gd name="connsiteX0-829" fmla="*/ 830382 w 3523460"/>
                <a:gd name="connsiteY0-830" fmla="*/ 4778734 h 4778734"/>
                <a:gd name="connsiteX1-831" fmla="*/ 870139 w 3523460"/>
                <a:gd name="connsiteY1-832" fmla="*/ 4142631 h 4778734"/>
                <a:gd name="connsiteX2-833" fmla="*/ 432816 w 3523460"/>
                <a:gd name="connsiteY2-834" fmla="*/ 2321781 h 4778734"/>
                <a:gd name="connsiteX3-835" fmla="*/ 75008 w 3523460"/>
                <a:gd name="connsiteY3-836" fmla="*/ 1017767 h 4778734"/>
                <a:gd name="connsiteX4-837" fmla="*/ 766771 w 3523460"/>
                <a:gd name="connsiteY4-838" fmla="*/ 2019631 h 4778734"/>
                <a:gd name="connsiteX5-839" fmla="*/ 711112 w 3523460"/>
                <a:gd name="connsiteY5-840" fmla="*/ 262393 h 4778734"/>
                <a:gd name="connsiteX6-841" fmla="*/ 1283606 w 3523460"/>
                <a:gd name="connsiteY6-842" fmla="*/ 1804946 h 4778734"/>
                <a:gd name="connsiteX7-843" fmla="*/ 1426729 w 3523460"/>
                <a:gd name="connsiteY7-844" fmla="*/ 0 h 4778734"/>
                <a:gd name="connsiteX8-845" fmla="*/ 1776587 w 3523460"/>
                <a:gd name="connsiteY8-846" fmla="*/ 1868557 h 4778734"/>
                <a:gd name="connsiteX9-847" fmla="*/ 2476302 w 3523460"/>
                <a:gd name="connsiteY9-848" fmla="*/ 333955 h 4778734"/>
                <a:gd name="connsiteX10-849" fmla="*/ 2213909 w 3523460"/>
                <a:gd name="connsiteY10-850" fmla="*/ 2003729 h 4778734"/>
                <a:gd name="connsiteX11-851" fmla="*/ 2325227 w 3523460"/>
                <a:gd name="connsiteY11-852" fmla="*/ 2759103 h 4778734"/>
                <a:gd name="connsiteX12-853" fmla="*/ 2762549 w 3523460"/>
                <a:gd name="connsiteY12-854" fmla="*/ 2313829 h 4778734"/>
                <a:gd name="connsiteX13-855" fmla="*/ 3509971 w 3523460"/>
                <a:gd name="connsiteY13-856" fmla="*/ 2210463 h 4778734"/>
                <a:gd name="connsiteX14-857" fmla="*/ 2778451 w 3523460"/>
                <a:gd name="connsiteY14-858" fmla="*/ 2989690 h 4778734"/>
                <a:gd name="connsiteX15-859" fmla="*/ 2118493 w 3523460"/>
                <a:gd name="connsiteY15-860" fmla="*/ 4055165 h 4778734"/>
                <a:gd name="connsiteX16-861" fmla="*/ 2229811 w 3523460"/>
                <a:gd name="connsiteY16-862" fmla="*/ 4778734 h 4778734"/>
                <a:gd name="connsiteX17-863" fmla="*/ 830382 w 3523460"/>
                <a:gd name="connsiteY17-864" fmla="*/ 4778734 h 4778734"/>
                <a:gd name="connsiteX0-865" fmla="*/ 830382 w 3523460"/>
                <a:gd name="connsiteY0-866" fmla="*/ 4778734 h 4778734"/>
                <a:gd name="connsiteX1-867" fmla="*/ 870139 w 3523460"/>
                <a:gd name="connsiteY1-868" fmla="*/ 4142631 h 4778734"/>
                <a:gd name="connsiteX2-869" fmla="*/ 432816 w 3523460"/>
                <a:gd name="connsiteY2-870" fmla="*/ 2321781 h 4778734"/>
                <a:gd name="connsiteX3-871" fmla="*/ 75008 w 3523460"/>
                <a:gd name="connsiteY3-872" fmla="*/ 1017767 h 4778734"/>
                <a:gd name="connsiteX4-873" fmla="*/ 766771 w 3523460"/>
                <a:gd name="connsiteY4-874" fmla="*/ 2019631 h 4778734"/>
                <a:gd name="connsiteX5-875" fmla="*/ 711112 w 3523460"/>
                <a:gd name="connsiteY5-876" fmla="*/ 262393 h 4778734"/>
                <a:gd name="connsiteX6-877" fmla="*/ 1283606 w 3523460"/>
                <a:gd name="connsiteY6-878" fmla="*/ 1804946 h 4778734"/>
                <a:gd name="connsiteX7-879" fmla="*/ 1426729 w 3523460"/>
                <a:gd name="connsiteY7-880" fmla="*/ 0 h 4778734"/>
                <a:gd name="connsiteX8-881" fmla="*/ 1776587 w 3523460"/>
                <a:gd name="connsiteY8-882" fmla="*/ 1868557 h 4778734"/>
                <a:gd name="connsiteX9-883" fmla="*/ 2476302 w 3523460"/>
                <a:gd name="connsiteY9-884" fmla="*/ 333955 h 4778734"/>
                <a:gd name="connsiteX10-885" fmla="*/ 2213909 w 3523460"/>
                <a:gd name="connsiteY10-886" fmla="*/ 2003729 h 4778734"/>
                <a:gd name="connsiteX11-887" fmla="*/ 2325227 w 3523460"/>
                <a:gd name="connsiteY11-888" fmla="*/ 2759103 h 4778734"/>
                <a:gd name="connsiteX12-889" fmla="*/ 2762549 w 3523460"/>
                <a:gd name="connsiteY12-890" fmla="*/ 2313829 h 4778734"/>
                <a:gd name="connsiteX13-891" fmla="*/ 3509971 w 3523460"/>
                <a:gd name="connsiteY13-892" fmla="*/ 2210463 h 4778734"/>
                <a:gd name="connsiteX14-893" fmla="*/ 2778451 w 3523460"/>
                <a:gd name="connsiteY14-894" fmla="*/ 2989690 h 4778734"/>
                <a:gd name="connsiteX15-895" fmla="*/ 2118493 w 3523460"/>
                <a:gd name="connsiteY15-896" fmla="*/ 4055165 h 4778734"/>
                <a:gd name="connsiteX16-897" fmla="*/ 2229811 w 3523460"/>
                <a:gd name="connsiteY16-898" fmla="*/ 4778734 h 4778734"/>
                <a:gd name="connsiteX17-899" fmla="*/ 830382 w 3523460"/>
                <a:gd name="connsiteY17-900" fmla="*/ 4778734 h 4778734"/>
                <a:gd name="connsiteX0-901" fmla="*/ 830382 w 3523460"/>
                <a:gd name="connsiteY0-902" fmla="*/ 4778734 h 4778734"/>
                <a:gd name="connsiteX1-903" fmla="*/ 870139 w 3523460"/>
                <a:gd name="connsiteY1-904" fmla="*/ 4142631 h 4778734"/>
                <a:gd name="connsiteX2-905" fmla="*/ 432816 w 3523460"/>
                <a:gd name="connsiteY2-906" fmla="*/ 2321781 h 4778734"/>
                <a:gd name="connsiteX3-907" fmla="*/ 75008 w 3523460"/>
                <a:gd name="connsiteY3-908" fmla="*/ 1017767 h 4778734"/>
                <a:gd name="connsiteX4-909" fmla="*/ 766771 w 3523460"/>
                <a:gd name="connsiteY4-910" fmla="*/ 2019631 h 4778734"/>
                <a:gd name="connsiteX5-911" fmla="*/ 711112 w 3523460"/>
                <a:gd name="connsiteY5-912" fmla="*/ 262393 h 4778734"/>
                <a:gd name="connsiteX6-913" fmla="*/ 1251801 w 3523460"/>
                <a:gd name="connsiteY6-914" fmla="*/ 1812897 h 4778734"/>
                <a:gd name="connsiteX7-915" fmla="*/ 1426729 w 3523460"/>
                <a:gd name="connsiteY7-916" fmla="*/ 0 h 4778734"/>
                <a:gd name="connsiteX8-917" fmla="*/ 1776587 w 3523460"/>
                <a:gd name="connsiteY8-918" fmla="*/ 1868557 h 4778734"/>
                <a:gd name="connsiteX9-919" fmla="*/ 2476302 w 3523460"/>
                <a:gd name="connsiteY9-920" fmla="*/ 333955 h 4778734"/>
                <a:gd name="connsiteX10-921" fmla="*/ 2213909 w 3523460"/>
                <a:gd name="connsiteY10-922" fmla="*/ 2003729 h 4778734"/>
                <a:gd name="connsiteX11-923" fmla="*/ 2325227 w 3523460"/>
                <a:gd name="connsiteY11-924" fmla="*/ 2759103 h 4778734"/>
                <a:gd name="connsiteX12-925" fmla="*/ 2762549 w 3523460"/>
                <a:gd name="connsiteY12-926" fmla="*/ 2313829 h 4778734"/>
                <a:gd name="connsiteX13-927" fmla="*/ 3509971 w 3523460"/>
                <a:gd name="connsiteY13-928" fmla="*/ 2210463 h 4778734"/>
                <a:gd name="connsiteX14-929" fmla="*/ 2778451 w 3523460"/>
                <a:gd name="connsiteY14-930" fmla="*/ 2989690 h 4778734"/>
                <a:gd name="connsiteX15-931" fmla="*/ 2118493 w 3523460"/>
                <a:gd name="connsiteY15-932" fmla="*/ 4055165 h 4778734"/>
                <a:gd name="connsiteX16-933" fmla="*/ 2229811 w 3523460"/>
                <a:gd name="connsiteY16-934" fmla="*/ 4778734 h 4778734"/>
                <a:gd name="connsiteX17-935" fmla="*/ 830382 w 3523460"/>
                <a:gd name="connsiteY17-936" fmla="*/ 4778734 h 4778734"/>
                <a:gd name="connsiteX0-937" fmla="*/ 830382 w 3523460"/>
                <a:gd name="connsiteY0-938" fmla="*/ 4731026 h 4731026"/>
                <a:gd name="connsiteX1-939" fmla="*/ 870139 w 3523460"/>
                <a:gd name="connsiteY1-940" fmla="*/ 4094923 h 4731026"/>
                <a:gd name="connsiteX2-941" fmla="*/ 432816 w 3523460"/>
                <a:gd name="connsiteY2-942" fmla="*/ 2274073 h 4731026"/>
                <a:gd name="connsiteX3-943" fmla="*/ 75008 w 3523460"/>
                <a:gd name="connsiteY3-944" fmla="*/ 970059 h 4731026"/>
                <a:gd name="connsiteX4-945" fmla="*/ 766771 w 3523460"/>
                <a:gd name="connsiteY4-946" fmla="*/ 1971923 h 4731026"/>
                <a:gd name="connsiteX5-947" fmla="*/ 711112 w 3523460"/>
                <a:gd name="connsiteY5-948" fmla="*/ 214685 h 4731026"/>
                <a:gd name="connsiteX6-949" fmla="*/ 1251801 w 3523460"/>
                <a:gd name="connsiteY6-950" fmla="*/ 1765189 h 4731026"/>
                <a:gd name="connsiteX7-951" fmla="*/ 1458534 w 3523460"/>
                <a:gd name="connsiteY7-952" fmla="*/ 0 h 4731026"/>
                <a:gd name="connsiteX8-953" fmla="*/ 1776587 w 3523460"/>
                <a:gd name="connsiteY8-954" fmla="*/ 1820849 h 4731026"/>
                <a:gd name="connsiteX9-955" fmla="*/ 2476302 w 3523460"/>
                <a:gd name="connsiteY9-956" fmla="*/ 286247 h 4731026"/>
                <a:gd name="connsiteX10-957" fmla="*/ 2213909 w 3523460"/>
                <a:gd name="connsiteY10-958" fmla="*/ 1956021 h 4731026"/>
                <a:gd name="connsiteX11-959" fmla="*/ 2325227 w 3523460"/>
                <a:gd name="connsiteY11-960" fmla="*/ 2711395 h 4731026"/>
                <a:gd name="connsiteX12-961" fmla="*/ 2762549 w 3523460"/>
                <a:gd name="connsiteY12-962" fmla="*/ 2266121 h 4731026"/>
                <a:gd name="connsiteX13-963" fmla="*/ 3509971 w 3523460"/>
                <a:gd name="connsiteY13-964" fmla="*/ 2162755 h 4731026"/>
                <a:gd name="connsiteX14-965" fmla="*/ 2778451 w 3523460"/>
                <a:gd name="connsiteY14-966" fmla="*/ 2941982 h 4731026"/>
                <a:gd name="connsiteX15-967" fmla="*/ 2118493 w 3523460"/>
                <a:gd name="connsiteY15-968" fmla="*/ 4007457 h 4731026"/>
                <a:gd name="connsiteX16-969" fmla="*/ 2229811 w 3523460"/>
                <a:gd name="connsiteY16-970" fmla="*/ 4731026 h 4731026"/>
                <a:gd name="connsiteX17-971" fmla="*/ 830382 w 3523460"/>
                <a:gd name="connsiteY17-972" fmla="*/ 4731026 h 4731026"/>
                <a:gd name="connsiteX0-973" fmla="*/ 830382 w 3523460"/>
                <a:gd name="connsiteY0-974" fmla="*/ 4731376 h 4731376"/>
                <a:gd name="connsiteX1-975" fmla="*/ 870139 w 3523460"/>
                <a:gd name="connsiteY1-976" fmla="*/ 4095273 h 4731376"/>
                <a:gd name="connsiteX2-977" fmla="*/ 432816 w 3523460"/>
                <a:gd name="connsiteY2-978" fmla="*/ 2274423 h 4731376"/>
                <a:gd name="connsiteX3-979" fmla="*/ 75008 w 3523460"/>
                <a:gd name="connsiteY3-980" fmla="*/ 970409 h 4731376"/>
                <a:gd name="connsiteX4-981" fmla="*/ 766771 w 3523460"/>
                <a:gd name="connsiteY4-982" fmla="*/ 1972273 h 4731376"/>
                <a:gd name="connsiteX5-983" fmla="*/ 711112 w 3523460"/>
                <a:gd name="connsiteY5-984" fmla="*/ 215035 h 4731376"/>
                <a:gd name="connsiteX6-985" fmla="*/ 1251801 w 3523460"/>
                <a:gd name="connsiteY6-986" fmla="*/ 1765539 h 4731376"/>
                <a:gd name="connsiteX7-987" fmla="*/ 1458534 w 3523460"/>
                <a:gd name="connsiteY7-988" fmla="*/ 350 h 4731376"/>
                <a:gd name="connsiteX8-989" fmla="*/ 1776587 w 3523460"/>
                <a:gd name="connsiteY8-990" fmla="*/ 1821199 h 4731376"/>
                <a:gd name="connsiteX9-991" fmla="*/ 2476302 w 3523460"/>
                <a:gd name="connsiteY9-992" fmla="*/ 286597 h 4731376"/>
                <a:gd name="connsiteX10-993" fmla="*/ 2213909 w 3523460"/>
                <a:gd name="connsiteY10-994" fmla="*/ 1956371 h 4731376"/>
                <a:gd name="connsiteX11-995" fmla="*/ 2325227 w 3523460"/>
                <a:gd name="connsiteY11-996" fmla="*/ 2711745 h 4731376"/>
                <a:gd name="connsiteX12-997" fmla="*/ 2762549 w 3523460"/>
                <a:gd name="connsiteY12-998" fmla="*/ 2266471 h 4731376"/>
                <a:gd name="connsiteX13-999" fmla="*/ 3509971 w 3523460"/>
                <a:gd name="connsiteY13-1000" fmla="*/ 2163105 h 4731376"/>
                <a:gd name="connsiteX14-1001" fmla="*/ 2778451 w 3523460"/>
                <a:gd name="connsiteY14-1002" fmla="*/ 2942332 h 4731376"/>
                <a:gd name="connsiteX15-1003" fmla="*/ 2118493 w 3523460"/>
                <a:gd name="connsiteY15-1004" fmla="*/ 4007807 h 4731376"/>
                <a:gd name="connsiteX16-1005" fmla="*/ 2229811 w 3523460"/>
                <a:gd name="connsiteY16-1006" fmla="*/ 4731376 h 4731376"/>
                <a:gd name="connsiteX17-1007" fmla="*/ 830382 w 3523460"/>
                <a:gd name="connsiteY17-1008" fmla="*/ 4731376 h 4731376"/>
                <a:gd name="connsiteX0-1009" fmla="*/ 830382 w 3523460"/>
                <a:gd name="connsiteY0-1010" fmla="*/ 4731376 h 4731376"/>
                <a:gd name="connsiteX1-1011" fmla="*/ 870139 w 3523460"/>
                <a:gd name="connsiteY1-1012" fmla="*/ 4095273 h 4731376"/>
                <a:gd name="connsiteX2-1013" fmla="*/ 432816 w 3523460"/>
                <a:gd name="connsiteY2-1014" fmla="*/ 2274423 h 4731376"/>
                <a:gd name="connsiteX3-1015" fmla="*/ 75008 w 3523460"/>
                <a:gd name="connsiteY3-1016" fmla="*/ 970409 h 4731376"/>
                <a:gd name="connsiteX4-1017" fmla="*/ 766771 w 3523460"/>
                <a:gd name="connsiteY4-1018" fmla="*/ 1972273 h 4731376"/>
                <a:gd name="connsiteX5-1019" fmla="*/ 711112 w 3523460"/>
                <a:gd name="connsiteY5-1020" fmla="*/ 215035 h 4731376"/>
                <a:gd name="connsiteX6-1021" fmla="*/ 1251801 w 3523460"/>
                <a:gd name="connsiteY6-1022" fmla="*/ 1765539 h 4731376"/>
                <a:gd name="connsiteX7-1023" fmla="*/ 1458534 w 3523460"/>
                <a:gd name="connsiteY7-1024" fmla="*/ 350 h 4731376"/>
                <a:gd name="connsiteX8-1025" fmla="*/ 1776587 w 3523460"/>
                <a:gd name="connsiteY8-1026" fmla="*/ 1821199 h 4731376"/>
                <a:gd name="connsiteX9-1027" fmla="*/ 2476302 w 3523460"/>
                <a:gd name="connsiteY9-1028" fmla="*/ 286597 h 4731376"/>
                <a:gd name="connsiteX10-1029" fmla="*/ 2213909 w 3523460"/>
                <a:gd name="connsiteY10-1030" fmla="*/ 1956371 h 4731376"/>
                <a:gd name="connsiteX11-1031" fmla="*/ 2325227 w 3523460"/>
                <a:gd name="connsiteY11-1032" fmla="*/ 2711745 h 4731376"/>
                <a:gd name="connsiteX12-1033" fmla="*/ 2762549 w 3523460"/>
                <a:gd name="connsiteY12-1034" fmla="*/ 2266471 h 4731376"/>
                <a:gd name="connsiteX13-1035" fmla="*/ 3509971 w 3523460"/>
                <a:gd name="connsiteY13-1036" fmla="*/ 2163105 h 4731376"/>
                <a:gd name="connsiteX14-1037" fmla="*/ 2778451 w 3523460"/>
                <a:gd name="connsiteY14-1038" fmla="*/ 2942332 h 4731376"/>
                <a:gd name="connsiteX15-1039" fmla="*/ 2118493 w 3523460"/>
                <a:gd name="connsiteY15-1040" fmla="*/ 4007807 h 4731376"/>
                <a:gd name="connsiteX16-1041" fmla="*/ 2229811 w 3523460"/>
                <a:gd name="connsiteY16-1042" fmla="*/ 4731376 h 4731376"/>
                <a:gd name="connsiteX17-1043" fmla="*/ 830382 w 3523460"/>
                <a:gd name="connsiteY17-1044" fmla="*/ 4731376 h 4731376"/>
                <a:gd name="connsiteX0-1045" fmla="*/ 830382 w 3523460"/>
                <a:gd name="connsiteY0-1046" fmla="*/ 4731376 h 4731376"/>
                <a:gd name="connsiteX1-1047" fmla="*/ 870139 w 3523460"/>
                <a:gd name="connsiteY1-1048" fmla="*/ 4095273 h 4731376"/>
                <a:gd name="connsiteX2-1049" fmla="*/ 432816 w 3523460"/>
                <a:gd name="connsiteY2-1050" fmla="*/ 2274423 h 4731376"/>
                <a:gd name="connsiteX3-1051" fmla="*/ 75008 w 3523460"/>
                <a:gd name="connsiteY3-1052" fmla="*/ 970409 h 4731376"/>
                <a:gd name="connsiteX4-1053" fmla="*/ 766771 w 3523460"/>
                <a:gd name="connsiteY4-1054" fmla="*/ 1972273 h 4731376"/>
                <a:gd name="connsiteX5-1055" fmla="*/ 711112 w 3523460"/>
                <a:gd name="connsiteY5-1056" fmla="*/ 215035 h 4731376"/>
                <a:gd name="connsiteX6-1057" fmla="*/ 1251801 w 3523460"/>
                <a:gd name="connsiteY6-1058" fmla="*/ 1765539 h 4731376"/>
                <a:gd name="connsiteX7-1059" fmla="*/ 1458534 w 3523460"/>
                <a:gd name="connsiteY7-1060" fmla="*/ 350 h 4731376"/>
                <a:gd name="connsiteX8-1061" fmla="*/ 1776587 w 3523460"/>
                <a:gd name="connsiteY8-1062" fmla="*/ 1821199 h 4731376"/>
                <a:gd name="connsiteX9-1063" fmla="*/ 2492205 w 3523460"/>
                <a:gd name="connsiteY9-1064" fmla="*/ 334305 h 4731376"/>
                <a:gd name="connsiteX10-1065" fmla="*/ 2213909 w 3523460"/>
                <a:gd name="connsiteY10-1066" fmla="*/ 1956371 h 4731376"/>
                <a:gd name="connsiteX11-1067" fmla="*/ 2325227 w 3523460"/>
                <a:gd name="connsiteY11-1068" fmla="*/ 2711745 h 4731376"/>
                <a:gd name="connsiteX12-1069" fmla="*/ 2762549 w 3523460"/>
                <a:gd name="connsiteY12-1070" fmla="*/ 2266471 h 4731376"/>
                <a:gd name="connsiteX13-1071" fmla="*/ 3509971 w 3523460"/>
                <a:gd name="connsiteY13-1072" fmla="*/ 2163105 h 4731376"/>
                <a:gd name="connsiteX14-1073" fmla="*/ 2778451 w 3523460"/>
                <a:gd name="connsiteY14-1074" fmla="*/ 2942332 h 4731376"/>
                <a:gd name="connsiteX15-1075" fmla="*/ 2118493 w 3523460"/>
                <a:gd name="connsiteY15-1076" fmla="*/ 4007807 h 4731376"/>
                <a:gd name="connsiteX16-1077" fmla="*/ 2229811 w 3523460"/>
                <a:gd name="connsiteY16-1078" fmla="*/ 4731376 h 4731376"/>
                <a:gd name="connsiteX17-1079" fmla="*/ 830382 w 3523460"/>
                <a:gd name="connsiteY17-1080" fmla="*/ 4731376 h 4731376"/>
                <a:gd name="connsiteX0-1081" fmla="*/ 830382 w 3523460"/>
                <a:gd name="connsiteY0-1082" fmla="*/ 4731376 h 4731376"/>
                <a:gd name="connsiteX1-1083" fmla="*/ 870139 w 3523460"/>
                <a:gd name="connsiteY1-1084" fmla="*/ 4095273 h 4731376"/>
                <a:gd name="connsiteX2-1085" fmla="*/ 432816 w 3523460"/>
                <a:gd name="connsiteY2-1086" fmla="*/ 2274423 h 4731376"/>
                <a:gd name="connsiteX3-1087" fmla="*/ 75008 w 3523460"/>
                <a:gd name="connsiteY3-1088" fmla="*/ 970409 h 4731376"/>
                <a:gd name="connsiteX4-1089" fmla="*/ 766771 w 3523460"/>
                <a:gd name="connsiteY4-1090" fmla="*/ 1972273 h 4731376"/>
                <a:gd name="connsiteX5-1091" fmla="*/ 711112 w 3523460"/>
                <a:gd name="connsiteY5-1092" fmla="*/ 215035 h 4731376"/>
                <a:gd name="connsiteX6-1093" fmla="*/ 1251801 w 3523460"/>
                <a:gd name="connsiteY6-1094" fmla="*/ 1765539 h 4731376"/>
                <a:gd name="connsiteX7-1095" fmla="*/ 1458534 w 3523460"/>
                <a:gd name="connsiteY7-1096" fmla="*/ 350 h 4731376"/>
                <a:gd name="connsiteX8-1097" fmla="*/ 1776587 w 3523460"/>
                <a:gd name="connsiteY8-1098" fmla="*/ 1821199 h 4731376"/>
                <a:gd name="connsiteX9-1099" fmla="*/ 2492205 w 3523460"/>
                <a:gd name="connsiteY9-1100" fmla="*/ 334305 h 4731376"/>
                <a:gd name="connsiteX10-1101" fmla="*/ 2213909 w 3523460"/>
                <a:gd name="connsiteY10-1102" fmla="*/ 1956371 h 4731376"/>
                <a:gd name="connsiteX11-1103" fmla="*/ 2325227 w 3523460"/>
                <a:gd name="connsiteY11-1104" fmla="*/ 2711745 h 4731376"/>
                <a:gd name="connsiteX12-1105" fmla="*/ 2762549 w 3523460"/>
                <a:gd name="connsiteY12-1106" fmla="*/ 2266471 h 4731376"/>
                <a:gd name="connsiteX13-1107" fmla="*/ 3509971 w 3523460"/>
                <a:gd name="connsiteY13-1108" fmla="*/ 2163105 h 4731376"/>
                <a:gd name="connsiteX14-1109" fmla="*/ 2778451 w 3523460"/>
                <a:gd name="connsiteY14-1110" fmla="*/ 2942332 h 4731376"/>
                <a:gd name="connsiteX15-1111" fmla="*/ 2118493 w 3523460"/>
                <a:gd name="connsiteY15-1112" fmla="*/ 4007807 h 4731376"/>
                <a:gd name="connsiteX16-1113" fmla="*/ 2229811 w 3523460"/>
                <a:gd name="connsiteY16-1114" fmla="*/ 4731376 h 4731376"/>
                <a:gd name="connsiteX17-1115" fmla="*/ 830382 w 3523460"/>
                <a:gd name="connsiteY17-1116" fmla="*/ 4731376 h 4731376"/>
                <a:gd name="connsiteX0-1117" fmla="*/ 830382 w 3523460"/>
                <a:gd name="connsiteY0-1118" fmla="*/ 4731376 h 4731376"/>
                <a:gd name="connsiteX1-1119" fmla="*/ 870139 w 3523460"/>
                <a:gd name="connsiteY1-1120" fmla="*/ 4095273 h 4731376"/>
                <a:gd name="connsiteX2-1121" fmla="*/ 432816 w 3523460"/>
                <a:gd name="connsiteY2-1122" fmla="*/ 2274423 h 4731376"/>
                <a:gd name="connsiteX3-1123" fmla="*/ 75008 w 3523460"/>
                <a:gd name="connsiteY3-1124" fmla="*/ 970409 h 4731376"/>
                <a:gd name="connsiteX4-1125" fmla="*/ 766771 w 3523460"/>
                <a:gd name="connsiteY4-1126" fmla="*/ 1972273 h 4731376"/>
                <a:gd name="connsiteX5-1127" fmla="*/ 711112 w 3523460"/>
                <a:gd name="connsiteY5-1128" fmla="*/ 215035 h 4731376"/>
                <a:gd name="connsiteX6-1129" fmla="*/ 1251801 w 3523460"/>
                <a:gd name="connsiteY6-1130" fmla="*/ 1765539 h 4731376"/>
                <a:gd name="connsiteX7-1131" fmla="*/ 1458534 w 3523460"/>
                <a:gd name="connsiteY7-1132" fmla="*/ 350 h 4731376"/>
                <a:gd name="connsiteX8-1133" fmla="*/ 1776587 w 3523460"/>
                <a:gd name="connsiteY8-1134" fmla="*/ 1821199 h 4731376"/>
                <a:gd name="connsiteX9-1135" fmla="*/ 2492205 w 3523460"/>
                <a:gd name="connsiteY9-1136" fmla="*/ 334305 h 4731376"/>
                <a:gd name="connsiteX10-1137" fmla="*/ 2213909 w 3523460"/>
                <a:gd name="connsiteY10-1138" fmla="*/ 1956371 h 4731376"/>
                <a:gd name="connsiteX11-1139" fmla="*/ 2325227 w 3523460"/>
                <a:gd name="connsiteY11-1140" fmla="*/ 2711745 h 4731376"/>
                <a:gd name="connsiteX12-1141" fmla="*/ 2762549 w 3523460"/>
                <a:gd name="connsiteY12-1142" fmla="*/ 2266471 h 4731376"/>
                <a:gd name="connsiteX13-1143" fmla="*/ 3509971 w 3523460"/>
                <a:gd name="connsiteY13-1144" fmla="*/ 2163105 h 4731376"/>
                <a:gd name="connsiteX14-1145" fmla="*/ 2778451 w 3523460"/>
                <a:gd name="connsiteY14-1146" fmla="*/ 2942332 h 4731376"/>
                <a:gd name="connsiteX15-1147" fmla="*/ 2118493 w 3523460"/>
                <a:gd name="connsiteY15-1148" fmla="*/ 4007807 h 4731376"/>
                <a:gd name="connsiteX16-1149" fmla="*/ 2229811 w 3523460"/>
                <a:gd name="connsiteY16-1150" fmla="*/ 4731376 h 4731376"/>
                <a:gd name="connsiteX17-1151" fmla="*/ 830382 w 3523460"/>
                <a:gd name="connsiteY17-1152" fmla="*/ 4731376 h 4731376"/>
                <a:gd name="connsiteX0-1153" fmla="*/ 830382 w 3523460"/>
                <a:gd name="connsiteY0-1154" fmla="*/ 4731376 h 4731376"/>
                <a:gd name="connsiteX1-1155" fmla="*/ 870139 w 3523460"/>
                <a:gd name="connsiteY1-1156" fmla="*/ 4095273 h 4731376"/>
                <a:gd name="connsiteX2-1157" fmla="*/ 432816 w 3523460"/>
                <a:gd name="connsiteY2-1158" fmla="*/ 2274423 h 4731376"/>
                <a:gd name="connsiteX3-1159" fmla="*/ 75008 w 3523460"/>
                <a:gd name="connsiteY3-1160" fmla="*/ 970409 h 4731376"/>
                <a:gd name="connsiteX4-1161" fmla="*/ 766771 w 3523460"/>
                <a:gd name="connsiteY4-1162" fmla="*/ 1972273 h 4731376"/>
                <a:gd name="connsiteX5-1163" fmla="*/ 711112 w 3523460"/>
                <a:gd name="connsiteY5-1164" fmla="*/ 215035 h 4731376"/>
                <a:gd name="connsiteX6-1165" fmla="*/ 1251801 w 3523460"/>
                <a:gd name="connsiteY6-1166" fmla="*/ 1765539 h 4731376"/>
                <a:gd name="connsiteX7-1167" fmla="*/ 1458534 w 3523460"/>
                <a:gd name="connsiteY7-1168" fmla="*/ 350 h 4731376"/>
                <a:gd name="connsiteX8-1169" fmla="*/ 1776587 w 3523460"/>
                <a:gd name="connsiteY8-1170" fmla="*/ 1821199 h 4731376"/>
                <a:gd name="connsiteX9-1171" fmla="*/ 2492205 w 3523460"/>
                <a:gd name="connsiteY9-1172" fmla="*/ 334305 h 4731376"/>
                <a:gd name="connsiteX10-1173" fmla="*/ 2213909 w 3523460"/>
                <a:gd name="connsiteY10-1174" fmla="*/ 1956371 h 4731376"/>
                <a:gd name="connsiteX11-1175" fmla="*/ 2325227 w 3523460"/>
                <a:gd name="connsiteY11-1176" fmla="*/ 2711745 h 4731376"/>
                <a:gd name="connsiteX12-1177" fmla="*/ 2762549 w 3523460"/>
                <a:gd name="connsiteY12-1178" fmla="*/ 2266471 h 4731376"/>
                <a:gd name="connsiteX13-1179" fmla="*/ 3509971 w 3523460"/>
                <a:gd name="connsiteY13-1180" fmla="*/ 2163105 h 4731376"/>
                <a:gd name="connsiteX14-1181" fmla="*/ 2778451 w 3523460"/>
                <a:gd name="connsiteY14-1182" fmla="*/ 2942332 h 4731376"/>
                <a:gd name="connsiteX15-1183" fmla="*/ 2118493 w 3523460"/>
                <a:gd name="connsiteY15-1184" fmla="*/ 4007807 h 4731376"/>
                <a:gd name="connsiteX16-1185" fmla="*/ 2229811 w 3523460"/>
                <a:gd name="connsiteY16-1186" fmla="*/ 4731376 h 4731376"/>
                <a:gd name="connsiteX17-1187" fmla="*/ 830382 w 3523460"/>
                <a:gd name="connsiteY17-1188" fmla="*/ 4731376 h 4731376"/>
                <a:gd name="connsiteX0-1189" fmla="*/ 830382 w 3523460"/>
                <a:gd name="connsiteY0-1190" fmla="*/ 4731376 h 4731376"/>
                <a:gd name="connsiteX1-1191" fmla="*/ 870139 w 3523460"/>
                <a:gd name="connsiteY1-1192" fmla="*/ 4095273 h 4731376"/>
                <a:gd name="connsiteX2-1193" fmla="*/ 432816 w 3523460"/>
                <a:gd name="connsiteY2-1194" fmla="*/ 2274423 h 4731376"/>
                <a:gd name="connsiteX3-1195" fmla="*/ 75008 w 3523460"/>
                <a:gd name="connsiteY3-1196" fmla="*/ 970409 h 4731376"/>
                <a:gd name="connsiteX4-1197" fmla="*/ 766771 w 3523460"/>
                <a:gd name="connsiteY4-1198" fmla="*/ 1972273 h 4731376"/>
                <a:gd name="connsiteX5-1199" fmla="*/ 711112 w 3523460"/>
                <a:gd name="connsiteY5-1200" fmla="*/ 215035 h 4731376"/>
                <a:gd name="connsiteX6-1201" fmla="*/ 1251801 w 3523460"/>
                <a:gd name="connsiteY6-1202" fmla="*/ 1765539 h 4731376"/>
                <a:gd name="connsiteX7-1203" fmla="*/ 1458534 w 3523460"/>
                <a:gd name="connsiteY7-1204" fmla="*/ 350 h 4731376"/>
                <a:gd name="connsiteX8-1205" fmla="*/ 1776587 w 3523460"/>
                <a:gd name="connsiteY8-1206" fmla="*/ 1821199 h 4731376"/>
                <a:gd name="connsiteX9-1207" fmla="*/ 2492205 w 3523460"/>
                <a:gd name="connsiteY9-1208" fmla="*/ 334305 h 4731376"/>
                <a:gd name="connsiteX10-1209" fmla="*/ 2221860 w 3523460"/>
                <a:gd name="connsiteY10-1210" fmla="*/ 2012031 h 4731376"/>
                <a:gd name="connsiteX11-1211" fmla="*/ 2325227 w 3523460"/>
                <a:gd name="connsiteY11-1212" fmla="*/ 2711745 h 4731376"/>
                <a:gd name="connsiteX12-1213" fmla="*/ 2762549 w 3523460"/>
                <a:gd name="connsiteY12-1214" fmla="*/ 2266471 h 4731376"/>
                <a:gd name="connsiteX13-1215" fmla="*/ 3509971 w 3523460"/>
                <a:gd name="connsiteY13-1216" fmla="*/ 2163105 h 4731376"/>
                <a:gd name="connsiteX14-1217" fmla="*/ 2778451 w 3523460"/>
                <a:gd name="connsiteY14-1218" fmla="*/ 2942332 h 4731376"/>
                <a:gd name="connsiteX15-1219" fmla="*/ 2118493 w 3523460"/>
                <a:gd name="connsiteY15-1220" fmla="*/ 4007807 h 4731376"/>
                <a:gd name="connsiteX16-1221" fmla="*/ 2229811 w 3523460"/>
                <a:gd name="connsiteY16-1222" fmla="*/ 4731376 h 4731376"/>
                <a:gd name="connsiteX17-1223" fmla="*/ 830382 w 3523460"/>
                <a:gd name="connsiteY17-1224" fmla="*/ 4731376 h 4731376"/>
                <a:gd name="connsiteX0-1225" fmla="*/ 830382 w 3523460"/>
                <a:gd name="connsiteY0-1226" fmla="*/ 4731376 h 4731376"/>
                <a:gd name="connsiteX1-1227" fmla="*/ 870139 w 3523460"/>
                <a:gd name="connsiteY1-1228" fmla="*/ 4095273 h 4731376"/>
                <a:gd name="connsiteX2-1229" fmla="*/ 432816 w 3523460"/>
                <a:gd name="connsiteY2-1230" fmla="*/ 2274423 h 4731376"/>
                <a:gd name="connsiteX3-1231" fmla="*/ 75008 w 3523460"/>
                <a:gd name="connsiteY3-1232" fmla="*/ 970409 h 4731376"/>
                <a:gd name="connsiteX4-1233" fmla="*/ 766771 w 3523460"/>
                <a:gd name="connsiteY4-1234" fmla="*/ 1972273 h 4731376"/>
                <a:gd name="connsiteX5-1235" fmla="*/ 711112 w 3523460"/>
                <a:gd name="connsiteY5-1236" fmla="*/ 215035 h 4731376"/>
                <a:gd name="connsiteX6-1237" fmla="*/ 1251801 w 3523460"/>
                <a:gd name="connsiteY6-1238" fmla="*/ 1765539 h 4731376"/>
                <a:gd name="connsiteX7-1239" fmla="*/ 1458534 w 3523460"/>
                <a:gd name="connsiteY7-1240" fmla="*/ 350 h 4731376"/>
                <a:gd name="connsiteX8-1241" fmla="*/ 1776587 w 3523460"/>
                <a:gd name="connsiteY8-1242" fmla="*/ 1821199 h 4731376"/>
                <a:gd name="connsiteX9-1243" fmla="*/ 2492205 w 3523460"/>
                <a:gd name="connsiteY9-1244" fmla="*/ 334305 h 4731376"/>
                <a:gd name="connsiteX10-1245" fmla="*/ 2221860 w 3523460"/>
                <a:gd name="connsiteY10-1246" fmla="*/ 2012031 h 4731376"/>
                <a:gd name="connsiteX11-1247" fmla="*/ 2325227 w 3523460"/>
                <a:gd name="connsiteY11-1248" fmla="*/ 2711745 h 4731376"/>
                <a:gd name="connsiteX12-1249" fmla="*/ 2762549 w 3523460"/>
                <a:gd name="connsiteY12-1250" fmla="*/ 2266471 h 4731376"/>
                <a:gd name="connsiteX13-1251" fmla="*/ 3509971 w 3523460"/>
                <a:gd name="connsiteY13-1252" fmla="*/ 2163105 h 4731376"/>
                <a:gd name="connsiteX14-1253" fmla="*/ 2778451 w 3523460"/>
                <a:gd name="connsiteY14-1254" fmla="*/ 2942332 h 4731376"/>
                <a:gd name="connsiteX15-1255" fmla="*/ 2118493 w 3523460"/>
                <a:gd name="connsiteY15-1256" fmla="*/ 4007807 h 4731376"/>
                <a:gd name="connsiteX16-1257" fmla="*/ 2229811 w 3523460"/>
                <a:gd name="connsiteY16-1258" fmla="*/ 4731376 h 4731376"/>
                <a:gd name="connsiteX17-1259" fmla="*/ 830382 w 3523460"/>
                <a:gd name="connsiteY17-1260" fmla="*/ 4731376 h 4731376"/>
                <a:gd name="connsiteX0-1261" fmla="*/ 830382 w 3523460"/>
                <a:gd name="connsiteY0-1262" fmla="*/ 4731376 h 4731376"/>
                <a:gd name="connsiteX1-1263" fmla="*/ 870139 w 3523460"/>
                <a:gd name="connsiteY1-1264" fmla="*/ 4095273 h 4731376"/>
                <a:gd name="connsiteX2-1265" fmla="*/ 432816 w 3523460"/>
                <a:gd name="connsiteY2-1266" fmla="*/ 2274423 h 4731376"/>
                <a:gd name="connsiteX3-1267" fmla="*/ 75008 w 3523460"/>
                <a:gd name="connsiteY3-1268" fmla="*/ 970409 h 4731376"/>
                <a:gd name="connsiteX4-1269" fmla="*/ 766771 w 3523460"/>
                <a:gd name="connsiteY4-1270" fmla="*/ 1972273 h 4731376"/>
                <a:gd name="connsiteX5-1271" fmla="*/ 711112 w 3523460"/>
                <a:gd name="connsiteY5-1272" fmla="*/ 215035 h 4731376"/>
                <a:gd name="connsiteX6-1273" fmla="*/ 1251801 w 3523460"/>
                <a:gd name="connsiteY6-1274" fmla="*/ 1765539 h 4731376"/>
                <a:gd name="connsiteX7-1275" fmla="*/ 1458534 w 3523460"/>
                <a:gd name="connsiteY7-1276" fmla="*/ 350 h 4731376"/>
                <a:gd name="connsiteX8-1277" fmla="*/ 1673219 w 3523460"/>
                <a:gd name="connsiteY8-1278" fmla="*/ 1757587 h 4731376"/>
                <a:gd name="connsiteX9-1279" fmla="*/ 1776587 w 3523460"/>
                <a:gd name="connsiteY9-1280" fmla="*/ 1821199 h 4731376"/>
                <a:gd name="connsiteX10-1281" fmla="*/ 2492205 w 3523460"/>
                <a:gd name="connsiteY10-1282" fmla="*/ 334305 h 4731376"/>
                <a:gd name="connsiteX11-1283" fmla="*/ 2221860 w 3523460"/>
                <a:gd name="connsiteY11-1284" fmla="*/ 2012031 h 4731376"/>
                <a:gd name="connsiteX12-1285" fmla="*/ 2325227 w 3523460"/>
                <a:gd name="connsiteY12-1286" fmla="*/ 2711745 h 4731376"/>
                <a:gd name="connsiteX13-1287" fmla="*/ 2762549 w 3523460"/>
                <a:gd name="connsiteY13-1288" fmla="*/ 2266471 h 4731376"/>
                <a:gd name="connsiteX14-1289" fmla="*/ 3509971 w 3523460"/>
                <a:gd name="connsiteY14-1290" fmla="*/ 2163105 h 4731376"/>
                <a:gd name="connsiteX15-1291" fmla="*/ 2778451 w 3523460"/>
                <a:gd name="connsiteY15-1292" fmla="*/ 2942332 h 4731376"/>
                <a:gd name="connsiteX16-1293" fmla="*/ 2118493 w 3523460"/>
                <a:gd name="connsiteY16-1294" fmla="*/ 4007807 h 4731376"/>
                <a:gd name="connsiteX17-1295" fmla="*/ 2229811 w 3523460"/>
                <a:gd name="connsiteY17-1296" fmla="*/ 4731376 h 4731376"/>
                <a:gd name="connsiteX18" fmla="*/ 830382 w 3523460"/>
                <a:gd name="connsiteY18" fmla="*/ 4731376 h 4731376"/>
                <a:gd name="connsiteX0-1297" fmla="*/ 830382 w 3523460"/>
                <a:gd name="connsiteY0-1298" fmla="*/ 4731376 h 4731376"/>
                <a:gd name="connsiteX1-1299" fmla="*/ 870139 w 3523460"/>
                <a:gd name="connsiteY1-1300" fmla="*/ 4095273 h 4731376"/>
                <a:gd name="connsiteX2-1301" fmla="*/ 432816 w 3523460"/>
                <a:gd name="connsiteY2-1302" fmla="*/ 2274423 h 4731376"/>
                <a:gd name="connsiteX3-1303" fmla="*/ 75008 w 3523460"/>
                <a:gd name="connsiteY3-1304" fmla="*/ 970409 h 4731376"/>
                <a:gd name="connsiteX4-1305" fmla="*/ 766771 w 3523460"/>
                <a:gd name="connsiteY4-1306" fmla="*/ 1972273 h 4731376"/>
                <a:gd name="connsiteX5-1307" fmla="*/ 711112 w 3523460"/>
                <a:gd name="connsiteY5-1308" fmla="*/ 215035 h 4731376"/>
                <a:gd name="connsiteX6-1309" fmla="*/ 1251801 w 3523460"/>
                <a:gd name="connsiteY6-1310" fmla="*/ 1765539 h 4731376"/>
                <a:gd name="connsiteX7-1311" fmla="*/ 1458534 w 3523460"/>
                <a:gd name="connsiteY7-1312" fmla="*/ 350 h 4731376"/>
                <a:gd name="connsiteX8-1313" fmla="*/ 1673219 w 3523460"/>
                <a:gd name="connsiteY8-1314" fmla="*/ 1757587 h 4731376"/>
                <a:gd name="connsiteX9-1315" fmla="*/ 1808393 w 3523460"/>
                <a:gd name="connsiteY9-1316" fmla="*/ 1868907 h 4731376"/>
                <a:gd name="connsiteX10-1317" fmla="*/ 2492205 w 3523460"/>
                <a:gd name="connsiteY10-1318" fmla="*/ 334305 h 4731376"/>
                <a:gd name="connsiteX11-1319" fmla="*/ 2221860 w 3523460"/>
                <a:gd name="connsiteY11-1320" fmla="*/ 2012031 h 4731376"/>
                <a:gd name="connsiteX12-1321" fmla="*/ 2325227 w 3523460"/>
                <a:gd name="connsiteY12-1322" fmla="*/ 2711745 h 4731376"/>
                <a:gd name="connsiteX13-1323" fmla="*/ 2762549 w 3523460"/>
                <a:gd name="connsiteY13-1324" fmla="*/ 2266471 h 4731376"/>
                <a:gd name="connsiteX14-1325" fmla="*/ 3509971 w 3523460"/>
                <a:gd name="connsiteY14-1326" fmla="*/ 2163105 h 4731376"/>
                <a:gd name="connsiteX15-1327" fmla="*/ 2778451 w 3523460"/>
                <a:gd name="connsiteY15-1328" fmla="*/ 2942332 h 4731376"/>
                <a:gd name="connsiteX16-1329" fmla="*/ 2118493 w 3523460"/>
                <a:gd name="connsiteY16-1330" fmla="*/ 4007807 h 4731376"/>
                <a:gd name="connsiteX17-1331" fmla="*/ 2229811 w 3523460"/>
                <a:gd name="connsiteY17-1332" fmla="*/ 4731376 h 4731376"/>
                <a:gd name="connsiteX18-1333" fmla="*/ 830382 w 3523460"/>
                <a:gd name="connsiteY18-1334" fmla="*/ 4731376 h 4731376"/>
                <a:gd name="connsiteX0-1335" fmla="*/ 830382 w 3523460"/>
                <a:gd name="connsiteY0-1336" fmla="*/ 4731376 h 4731376"/>
                <a:gd name="connsiteX1-1337" fmla="*/ 870139 w 3523460"/>
                <a:gd name="connsiteY1-1338" fmla="*/ 4095273 h 4731376"/>
                <a:gd name="connsiteX2-1339" fmla="*/ 432816 w 3523460"/>
                <a:gd name="connsiteY2-1340" fmla="*/ 2274423 h 4731376"/>
                <a:gd name="connsiteX3-1341" fmla="*/ 75008 w 3523460"/>
                <a:gd name="connsiteY3-1342" fmla="*/ 970409 h 4731376"/>
                <a:gd name="connsiteX4-1343" fmla="*/ 766771 w 3523460"/>
                <a:gd name="connsiteY4-1344" fmla="*/ 1972273 h 4731376"/>
                <a:gd name="connsiteX5-1345" fmla="*/ 711112 w 3523460"/>
                <a:gd name="connsiteY5-1346" fmla="*/ 215035 h 4731376"/>
                <a:gd name="connsiteX6-1347" fmla="*/ 1251801 w 3523460"/>
                <a:gd name="connsiteY6-1348" fmla="*/ 1765539 h 4731376"/>
                <a:gd name="connsiteX7-1349" fmla="*/ 1458534 w 3523460"/>
                <a:gd name="connsiteY7-1350" fmla="*/ 350 h 4731376"/>
                <a:gd name="connsiteX8-1351" fmla="*/ 1673219 w 3523460"/>
                <a:gd name="connsiteY8-1352" fmla="*/ 1757587 h 4731376"/>
                <a:gd name="connsiteX9-1353" fmla="*/ 1808393 w 3523460"/>
                <a:gd name="connsiteY9-1354" fmla="*/ 1868907 h 4731376"/>
                <a:gd name="connsiteX10-1355" fmla="*/ 2492205 w 3523460"/>
                <a:gd name="connsiteY10-1356" fmla="*/ 334305 h 4731376"/>
                <a:gd name="connsiteX11-1357" fmla="*/ 2221860 w 3523460"/>
                <a:gd name="connsiteY11-1358" fmla="*/ 2012031 h 4731376"/>
                <a:gd name="connsiteX12-1359" fmla="*/ 2325227 w 3523460"/>
                <a:gd name="connsiteY12-1360" fmla="*/ 2711745 h 4731376"/>
                <a:gd name="connsiteX13-1361" fmla="*/ 2762549 w 3523460"/>
                <a:gd name="connsiteY13-1362" fmla="*/ 2266471 h 4731376"/>
                <a:gd name="connsiteX14-1363" fmla="*/ 3509971 w 3523460"/>
                <a:gd name="connsiteY14-1364" fmla="*/ 2163105 h 4731376"/>
                <a:gd name="connsiteX15-1365" fmla="*/ 2778451 w 3523460"/>
                <a:gd name="connsiteY15-1366" fmla="*/ 2942332 h 4731376"/>
                <a:gd name="connsiteX16-1367" fmla="*/ 2118493 w 3523460"/>
                <a:gd name="connsiteY16-1368" fmla="*/ 4007807 h 4731376"/>
                <a:gd name="connsiteX17-1369" fmla="*/ 2229811 w 3523460"/>
                <a:gd name="connsiteY17-1370" fmla="*/ 4731376 h 4731376"/>
                <a:gd name="connsiteX18-1371" fmla="*/ 830382 w 3523460"/>
                <a:gd name="connsiteY18-1372" fmla="*/ 4731376 h 4731376"/>
                <a:gd name="connsiteX0-1373" fmla="*/ 830382 w 3523460"/>
                <a:gd name="connsiteY0-1374" fmla="*/ 4731376 h 4731376"/>
                <a:gd name="connsiteX1-1375" fmla="*/ 870139 w 3523460"/>
                <a:gd name="connsiteY1-1376" fmla="*/ 4095273 h 4731376"/>
                <a:gd name="connsiteX2-1377" fmla="*/ 432816 w 3523460"/>
                <a:gd name="connsiteY2-1378" fmla="*/ 2274423 h 4731376"/>
                <a:gd name="connsiteX3-1379" fmla="*/ 75008 w 3523460"/>
                <a:gd name="connsiteY3-1380" fmla="*/ 970409 h 4731376"/>
                <a:gd name="connsiteX4-1381" fmla="*/ 766771 w 3523460"/>
                <a:gd name="connsiteY4-1382" fmla="*/ 1972273 h 4731376"/>
                <a:gd name="connsiteX5-1383" fmla="*/ 711112 w 3523460"/>
                <a:gd name="connsiteY5-1384" fmla="*/ 215035 h 4731376"/>
                <a:gd name="connsiteX6-1385" fmla="*/ 1251801 w 3523460"/>
                <a:gd name="connsiteY6-1386" fmla="*/ 1765539 h 4731376"/>
                <a:gd name="connsiteX7-1387" fmla="*/ 1458534 w 3523460"/>
                <a:gd name="connsiteY7-1388" fmla="*/ 350 h 4731376"/>
                <a:gd name="connsiteX8-1389" fmla="*/ 1705024 w 3523460"/>
                <a:gd name="connsiteY8-1390" fmla="*/ 1813246 h 4731376"/>
                <a:gd name="connsiteX9-1391" fmla="*/ 1808393 w 3523460"/>
                <a:gd name="connsiteY9-1392" fmla="*/ 1868907 h 4731376"/>
                <a:gd name="connsiteX10-1393" fmla="*/ 2492205 w 3523460"/>
                <a:gd name="connsiteY10-1394" fmla="*/ 334305 h 4731376"/>
                <a:gd name="connsiteX11-1395" fmla="*/ 2221860 w 3523460"/>
                <a:gd name="connsiteY11-1396" fmla="*/ 2012031 h 4731376"/>
                <a:gd name="connsiteX12-1397" fmla="*/ 2325227 w 3523460"/>
                <a:gd name="connsiteY12-1398" fmla="*/ 2711745 h 4731376"/>
                <a:gd name="connsiteX13-1399" fmla="*/ 2762549 w 3523460"/>
                <a:gd name="connsiteY13-1400" fmla="*/ 2266471 h 4731376"/>
                <a:gd name="connsiteX14-1401" fmla="*/ 3509971 w 3523460"/>
                <a:gd name="connsiteY14-1402" fmla="*/ 2163105 h 4731376"/>
                <a:gd name="connsiteX15-1403" fmla="*/ 2778451 w 3523460"/>
                <a:gd name="connsiteY15-1404" fmla="*/ 2942332 h 4731376"/>
                <a:gd name="connsiteX16-1405" fmla="*/ 2118493 w 3523460"/>
                <a:gd name="connsiteY16-1406" fmla="*/ 4007807 h 4731376"/>
                <a:gd name="connsiteX17-1407" fmla="*/ 2229811 w 3523460"/>
                <a:gd name="connsiteY17-1408" fmla="*/ 4731376 h 4731376"/>
                <a:gd name="connsiteX18-1409" fmla="*/ 830382 w 3523460"/>
                <a:gd name="connsiteY18-1410" fmla="*/ 4731376 h 4731376"/>
                <a:gd name="connsiteX0-1411" fmla="*/ 830382 w 3523460"/>
                <a:gd name="connsiteY0-1412" fmla="*/ 4731376 h 4731376"/>
                <a:gd name="connsiteX1-1413" fmla="*/ 870139 w 3523460"/>
                <a:gd name="connsiteY1-1414" fmla="*/ 4095273 h 4731376"/>
                <a:gd name="connsiteX2-1415" fmla="*/ 432816 w 3523460"/>
                <a:gd name="connsiteY2-1416" fmla="*/ 2274423 h 4731376"/>
                <a:gd name="connsiteX3-1417" fmla="*/ 75008 w 3523460"/>
                <a:gd name="connsiteY3-1418" fmla="*/ 970409 h 4731376"/>
                <a:gd name="connsiteX4-1419" fmla="*/ 766771 w 3523460"/>
                <a:gd name="connsiteY4-1420" fmla="*/ 1972273 h 4731376"/>
                <a:gd name="connsiteX5-1421" fmla="*/ 711112 w 3523460"/>
                <a:gd name="connsiteY5-1422" fmla="*/ 215035 h 4731376"/>
                <a:gd name="connsiteX6-1423" fmla="*/ 1251801 w 3523460"/>
                <a:gd name="connsiteY6-1424" fmla="*/ 1765539 h 4731376"/>
                <a:gd name="connsiteX7-1425" fmla="*/ 1458534 w 3523460"/>
                <a:gd name="connsiteY7-1426" fmla="*/ 350 h 4731376"/>
                <a:gd name="connsiteX8-1427" fmla="*/ 1705024 w 3523460"/>
                <a:gd name="connsiteY8-1428" fmla="*/ 1813246 h 4731376"/>
                <a:gd name="connsiteX9-1429" fmla="*/ 1808393 w 3523460"/>
                <a:gd name="connsiteY9-1430" fmla="*/ 1868907 h 4731376"/>
                <a:gd name="connsiteX10-1431" fmla="*/ 2492205 w 3523460"/>
                <a:gd name="connsiteY10-1432" fmla="*/ 334305 h 4731376"/>
                <a:gd name="connsiteX11-1433" fmla="*/ 2221860 w 3523460"/>
                <a:gd name="connsiteY11-1434" fmla="*/ 2012031 h 4731376"/>
                <a:gd name="connsiteX12-1435" fmla="*/ 2325227 w 3523460"/>
                <a:gd name="connsiteY12-1436" fmla="*/ 2711745 h 4731376"/>
                <a:gd name="connsiteX13-1437" fmla="*/ 2762549 w 3523460"/>
                <a:gd name="connsiteY13-1438" fmla="*/ 2266471 h 4731376"/>
                <a:gd name="connsiteX14-1439" fmla="*/ 3509971 w 3523460"/>
                <a:gd name="connsiteY14-1440" fmla="*/ 2163105 h 4731376"/>
                <a:gd name="connsiteX15-1441" fmla="*/ 2778451 w 3523460"/>
                <a:gd name="connsiteY15-1442" fmla="*/ 2942332 h 4731376"/>
                <a:gd name="connsiteX16-1443" fmla="*/ 2118493 w 3523460"/>
                <a:gd name="connsiteY16-1444" fmla="*/ 4007807 h 4731376"/>
                <a:gd name="connsiteX17-1445" fmla="*/ 2229811 w 3523460"/>
                <a:gd name="connsiteY17-1446" fmla="*/ 4731376 h 4731376"/>
                <a:gd name="connsiteX18-1447" fmla="*/ 830382 w 3523460"/>
                <a:gd name="connsiteY18-1448" fmla="*/ 4731376 h 4731376"/>
                <a:gd name="connsiteX0-1449" fmla="*/ 830382 w 3523460"/>
                <a:gd name="connsiteY0-1450" fmla="*/ 4731376 h 4731376"/>
                <a:gd name="connsiteX1-1451" fmla="*/ 870139 w 3523460"/>
                <a:gd name="connsiteY1-1452" fmla="*/ 4095273 h 4731376"/>
                <a:gd name="connsiteX2-1453" fmla="*/ 432816 w 3523460"/>
                <a:gd name="connsiteY2-1454" fmla="*/ 2274423 h 4731376"/>
                <a:gd name="connsiteX3-1455" fmla="*/ 75008 w 3523460"/>
                <a:gd name="connsiteY3-1456" fmla="*/ 970409 h 4731376"/>
                <a:gd name="connsiteX4-1457" fmla="*/ 766771 w 3523460"/>
                <a:gd name="connsiteY4-1458" fmla="*/ 1972273 h 4731376"/>
                <a:gd name="connsiteX5-1459" fmla="*/ 711112 w 3523460"/>
                <a:gd name="connsiteY5-1460" fmla="*/ 215035 h 4731376"/>
                <a:gd name="connsiteX6-1461" fmla="*/ 1251801 w 3523460"/>
                <a:gd name="connsiteY6-1462" fmla="*/ 1765539 h 4731376"/>
                <a:gd name="connsiteX7-1463" fmla="*/ 1458534 w 3523460"/>
                <a:gd name="connsiteY7-1464" fmla="*/ 350 h 4731376"/>
                <a:gd name="connsiteX8-1465" fmla="*/ 1705024 w 3523460"/>
                <a:gd name="connsiteY8-1466" fmla="*/ 1813246 h 4731376"/>
                <a:gd name="connsiteX9-1467" fmla="*/ 1808393 w 3523460"/>
                <a:gd name="connsiteY9-1468" fmla="*/ 1868907 h 4731376"/>
                <a:gd name="connsiteX10-1469" fmla="*/ 2492205 w 3523460"/>
                <a:gd name="connsiteY10-1470" fmla="*/ 334305 h 4731376"/>
                <a:gd name="connsiteX11-1471" fmla="*/ 2221860 w 3523460"/>
                <a:gd name="connsiteY11-1472" fmla="*/ 2012031 h 4731376"/>
                <a:gd name="connsiteX12-1473" fmla="*/ 2325227 w 3523460"/>
                <a:gd name="connsiteY12-1474" fmla="*/ 2711745 h 4731376"/>
                <a:gd name="connsiteX13-1475" fmla="*/ 2762549 w 3523460"/>
                <a:gd name="connsiteY13-1476" fmla="*/ 2266471 h 4731376"/>
                <a:gd name="connsiteX14-1477" fmla="*/ 3509971 w 3523460"/>
                <a:gd name="connsiteY14-1478" fmla="*/ 2163105 h 4731376"/>
                <a:gd name="connsiteX15-1479" fmla="*/ 2778451 w 3523460"/>
                <a:gd name="connsiteY15-1480" fmla="*/ 2942332 h 4731376"/>
                <a:gd name="connsiteX16-1481" fmla="*/ 2118493 w 3523460"/>
                <a:gd name="connsiteY16-1482" fmla="*/ 4007807 h 4731376"/>
                <a:gd name="connsiteX17-1483" fmla="*/ 2229811 w 3523460"/>
                <a:gd name="connsiteY17-1484" fmla="*/ 4731376 h 4731376"/>
                <a:gd name="connsiteX18-1485" fmla="*/ 830382 w 3523460"/>
                <a:gd name="connsiteY18-1486" fmla="*/ 4731376 h 4731376"/>
                <a:gd name="connsiteX0-1487" fmla="*/ 830382 w 3523460"/>
                <a:gd name="connsiteY0-1488" fmla="*/ 4731376 h 4731376"/>
                <a:gd name="connsiteX1-1489" fmla="*/ 870139 w 3523460"/>
                <a:gd name="connsiteY1-1490" fmla="*/ 4095273 h 4731376"/>
                <a:gd name="connsiteX2-1491" fmla="*/ 432816 w 3523460"/>
                <a:gd name="connsiteY2-1492" fmla="*/ 2274423 h 4731376"/>
                <a:gd name="connsiteX3-1493" fmla="*/ 75008 w 3523460"/>
                <a:gd name="connsiteY3-1494" fmla="*/ 970409 h 4731376"/>
                <a:gd name="connsiteX4-1495" fmla="*/ 766771 w 3523460"/>
                <a:gd name="connsiteY4-1496" fmla="*/ 1972273 h 4731376"/>
                <a:gd name="connsiteX5-1497" fmla="*/ 711112 w 3523460"/>
                <a:gd name="connsiteY5-1498" fmla="*/ 215035 h 4731376"/>
                <a:gd name="connsiteX6-1499" fmla="*/ 1251801 w 3523460"/>
                <a:gd name="connsiteY6-1500" fmla="*/ 1765539 h 4731376"/>
                <a:gd name="connsiteX7-1501" fmla="*/ 1458534 w 3523460"/>
                <a:gd name="connsiteY7-1502" fmla="*/ 350 h 4731376"/>
                <a:gd name="connsiteX8-1503" fmla="*/ 1705024 w 3523460"/>
                <a:gd name="connsiteY8-1504" fmla="*/ 1813246 h 4731376"/>
                <a:gd name="connsiteX9-1505" fmla="*/ 1808393 w 3523460"/>
                <a:gd name="connsiteY9-1506" fmla="*/ 1868907 h 4731376"/>
                <a:gd name="connsiteX10-1507" fmla="*/ 2492205 w 3523460"/>
                <a:gd name="connsiteY10-1508" fmla="*/ 334305 h 4731376"/>
                <a:gd name="connsiteX11-1509" fmla="*/ 2221860 w 3523460"/>
                <a:gd name="connsiteY11-1510" fmla="*/ 2012031 h 4731376"/>
                <a:gd name="connsiteX12-1511" fmla="*/ 2325227 w 3523460"/>
                <a:gd name="connsiteY12-1512" fmla="*/ 2711745 h 4731376"/>
                <a:gd name="connsiteX13-1513" fmla="*/ 2762549 w 3523460"/>
                <a:gd name="connsiteY13-1514" fmla="*/ 2266471 h 4731376"/>
                <a:gd name="connsiteX14-1515" fmla="*/ 3509971 w 3523460"/>
                <a:gd name="connsiteY14-1516" fmla="*/ 2163105 h 4731376"/>
                <a:gd name="connsiteX15-1517" fmla="*/ 2778451 w 3523460"/>
                <a:gd name="connsiteY15-1518" fmla="*/ 2942332 h 4731376"/>
                <a:gd name="connsiteX16-1519" fmla="*/ 2118493 w 3523460"/>
                <a:gd name="connsiteY16-1520" fmla="*/ 4007807 h 4731376"/>
                <a:gd name="connsiteX17-1521" fmla="*/ 2229811 w 3523460"/>
                <a:gd name="connsiteY17-1522" fmla="*/ 4731376 h 4731376"/>
                <a:gd name="connsiteX18-1523" fmla="*/ 830382 w 3523460"/>
                <a:gd name="connsiteY18-1524" fmla="*/ 4731376 h 4731376"/>
                <a:gd name="connsiteX0-1525" fmla="*/ 830382 w 3523460"/>
                <a:gd name="connsiteY0-1526" fmla="*/ 4731376 h 4731376"/>
                <a:gd name="connsiteX1-1527" fmla="*/ 870139 w 3523460"/>
                <a:gd name="connsiteY1-1528" fmla="*/ 4095273 h 4731376"/>
                <a:gd name="connsiteX2-1529" fmla="*/ 432816 w 3523460"/>
                <a:gd name="connsiteY2-1530" fmla="*/ 2274423 h 4731376"/>
                <a:gd name="connsiteX3-1531" fmla="*/ 75008 w 3523460"/>
                <a:gd name="connsiteY3-1532" fmla="*/ 970409 h 4731376"/>
                <a:gd name="connsiteX4-1533" fmla="*/ 766771 w 3523460"/>
                <a:gd name="connsiteY4-1534" fmla="*/ 1972273 h 4731376"/>
                <a:gd name="connsiteX5-1535" fmla="*/ 711112 w 3523460"/>
                <a:gd name="connsiteY5-1536" fmla="*/ 215035 h 4731376"/>
                <a:gd name="connsiteX6-1537" fmla="*/ 1275655 w 3523460"/>
                <a:gd name="connsiteY6-1538" fmla="*/ 1765539 h 4731376"/>
                <a:gd name="connsiteX7-1539" fmla="*/ 1458534 w 3523460"/>
                <a:gd name="connsiteY7-1540" fmla="*/ 350 h 4731376"/>
                <a:gd name="connsiteX8-1541" fmla="*/ 1705024 w 3523460"/>
                <a:gd name="connsiteY8-1542" fmla="*/ 1813246 h 4731376"/>
                <a:gd name="connsiteX9-1543" fmla="*/ 1808393 w 3523460"/>
                <a:gd name="connsiteY9-1544" fmla="*/ 1868907 h 4731376"/>
                <a:gd name="connsiteX10-1545" fmla="*/ 2492205 w 3523460"/>
                <a:gd name="connsiteY10-1546" fmla="*/ 334305 h 4731376"/>
                <a:gd name="connsiteX11-1547" fmla="*/ 2221860 w 3523460"/>
                <a:gd name="connsiteY11-1548" fmla="*/ 2012031 h 4731376"/>
                <a:gd name="connsiteX12-1549" fmla="*/ 2325227 w 3523460"/>
                <a:gd name="connsiteY12-1550" fmla="*/ 2711745 h 4731376"/>
                <a:gd name="connsiteX13-1551" fmla="*/ 2762549 w 3523460"/>
                <a:gd name="connsiteY13-1552" fmla="*/ 2266471 h 4731376"/>
                <a:gd name="connsiteX14-1553" fmla="*/ 3509971 w 3523460"/>
                <a:gd name="connsiteY14-1554" fmla="*/ 2163105 h 4731376"/>
                <a:gd name="connsiteX15-1555" fmla="*/ 2778451 w 3523460"/>
                <a:gd name="connsiteY15-1556" fmla="*/ 2942332 h 4731376"/>
                <a:gd name="connsiteX16-1557" fmla="*/ 2118493 w 3523460"/>
                <a:gd name="connsiteY16-1558" fmla="*/ 4007807 h 4731376"/>
                <a:gd name="connsiteX17-1559" fmla="*/ 2229811 w 3523460"/>
                <a:gd name="connsiteY17-1560" fmla="*/ 4731376 h 4731376"/>
                <a:gd name="connsiteX18-1561" fmla="*/ 830382 w 3523460"/>
                <a:gd name="connsiteY18-1562" fmla="*/ 4731376 h 4731376"/>
                <a:gd name="connsiteX0-1563" fmla="*/ 830382 w 3523460"/>
                <a:gd name="connsiteY0-1564" fmla="*/ 4731376 h 4731376"/>
                <a:gd name="connsiteX1-1565" fmla="*/ 870139 w 3523460"/>
                <a:gd name="connsiteY1-1566" fmla="*/ 4095273 h 4731376"/>
                <a:gd name="connsiteX2-1567" fmla="*/ 432816 w 3523460"/>
                <a:gd name="connsiteY2-1568" fmla="*/ 2274423 h 4731376"/>
                <a:gd name="connsiteX3-1569" fmla="*/ 75008 w 3523460"/>
                <a:gd name="connsiteY3-1570" fmla="*/ 970409 h 4731376"/>
                <a:gd name="connsiteX4-1571" fmla="*/ 766771 w 3523460"/>
                <a:gd name="connsiteY4-1572" fmla="*/ 1972273 h 4731376"/>
                <a:gd name="connsiteX5-1573" fmla="*/ 711112 w 3523460"/>
                <a:gd name="connsiteY5-1574" fmla="*/ 215035 h 4731376"/>
                <a:gd name="connsiteX6-1575" fmla="*/ 1148433 w 3523460"/>
                <a:gd name="connsiteY6-1576" fmla="*/ 1717831 h 4731376"/>
                <a:gd name="connsiteX7-1577" fmla="*/ 1275655 w 3523460"/>
                <a:gd name="connsiteY7-1578" fmla="*/ 1765539 h 4731376"/>
                <a:gd name="connsiteX8-1579" fmla="*/ 1458534 w 3523460"/>
                <a:gd name="connsiteY8-1580" fmla="*/ 350 h 4731376"/>
                <a:gd name="connsiteX9-1581" fmla="*/ 1705024 w 3523460"/>
                <a:gd name="connsiteY9-1582" fmla="*/ 1813246 h 4731376"/>
                <a:gd name="connsiteX10-1583" fmla="*/ 1808393 w 3523460"/>
                <a:gd name="connsiteY10-1584" fmla="*/ 1868907 h 4731376"/>
                <a:gd name="connsiteX11-1585" fmla="*/ 2492205 w 3523460"/>
                <a:gd name="connsiteY11-1586" fmla="*/ 334305 h 4731376"/>
                <a:gd name="connsiteX12-1587" fmla="*/ 2221860 w 3523460"/>
                <a:gd name="connsiteY12-1588" fmla="*/ 2012031 h 4731376"/>
                <a:gd name="connsiteX13-1589" fmla="*/ 2325227 w 3523460"/>
                <a:gd name="connsiteY13-1590" fmla="*/ 2711745 h 4731376"/>
                <a:gd name="connsiteX14-1591" fmla="*/ 2762549 w 3523460"/>
                <a:gd name="connsiteY14-1592" fmla="*/ 2266471 h 4731376"/>
                <a:gd name="connsiteX15-1593" fmla="*/ 3509971 w 3523460"/>
                <a:gd name="connsiteY15-1594" fmla="*/ 2163105 h 4731376"/>
                <a:gd name="connsiteX16-1595" fmla="*/ 2778451 w 3523460"/>
                <a:gd name="connsiteY16-1596" fmla="*/ 2942332 h 4731376"/>
                <a:gd name="connsiteX17-1597" fmla="*/ 2118493 w 3523460"/>
                <a:gd name="connsiteY17-1598" fmla="*/ 4007807 h 4731376"/>
                <a:gd name="connsiteX18-1599" fmla="*/ 2229811 w 3523460"/>
                <a:gd name="connsiteY18-1600" fmla="*/ 4731376 h 4731376"/>
                <a:gd name="connsiteX19" fmla="*/ 830382 w 3523460"/>
                <a:gd name="connsiteY19" fmla="*/ 4731376 h 4731376"/>
                <a:gd name="connsiteX0-1601" fmla="*/ 830382 w 3523460"/>
                <a:gd name="connsiteY0-1602" fmla="*/ 4731376 h 4731376"/>
                <a:gd name="connsiteX1-1603" fmla="*/ 870139 w 3523460"/>
                <a:gd name="connsiteY1-1604" fmla="*/ 4095273 h 4731376"/>
                <a:gd name="connsiteX2-1605" fmla="*/ 432816 w 3523460"/>
                <a:gd name="connsiteY2-1606" fmla="*/ 2274423 h 4731376"/>
                <a:gd name="connsiteX3-1607" fmla="*/ 75008 w 3523460"/>
                <a:gd name="connsiteY3-1608" fmla="*/ 970409 h 4731376"/>
                <a:gd name="connsiteX4-1609" fmla="*/ 766771 w 3523460"/>
                <a:gd name="connsiteY4-1610" fmla="*/ 1972273 h 4731376"/>
                <a:gd name="connsiteX5-1611" fmla="*/ 711112 w 3523460"/>
                <a:gd name="connsiteY5-1612" fmla="*/ 215035 h 4731376"/>
                <a:gd name="connsiteX6-1613" fmla="*/ 1148433 w 3523460"/>
                <a:gd name="connsiteY6-1614" fmla="*/ 1717831 h 4731376"/>
                <a:gd name="connsiteX7-1615" fmla="*/ 1275655 w 3523460"/>
                <a:gd name="connsiteY7-1616" fmla="*/ 1765539 h 4731376"/>
                <a:gd name="connsiteX8-1617" fmla="*/ 1458534 w 3523460"/>
                <a:gd name="connsiteY8-1618" fmla="*/ 350 h 4731376"/>
                <a:gd name="connsiteX9-1619" fmla="*/ 1705024 w 3523460"/>
                <a:gd name="connsiteY9-1620" fmla="*/ 1813246 h 4731376"/>
                <a:gd name="connsiteX10-1621" fmla="*/ 1808393 w 3523460"/>
                <a:gd name="connsiteY10-1622" fmla="*/ 1868907 h 4731376"/>
                <a:gd name="connsiteX11-1623" fmla="*/ 2492205 w 3523460"/>
                <a:gd name="connsiteY11-1624" fmla="*/ 334305 h 4731376"/>
                <a:gd name="connsiteX12-1625" fmla="*/ 2221860 w 3523460"/>
                <a:gd name="connsiteY12-1626" fmla="*/ 2012031 h 4731376"/>
                <a:gd name="connsiteX13-1627" fmla="*/ 2325227 w 3523460"/>
                <a:gd name="connsiteY13-1628" fmla="*/ 2711745 h 4731376"/>
                <a:gd name="connsiteX14-1629" fmla="*/ 2762549 w 3523460"/>
                <a:gd name="connsiteY14-1630" fmla="*/ 2266471 h 4731376"/>
                <a:gd name="connsiteX15-1631" fmla="*/ 3509971 w 3523460"/>
                <a:gd name="connsiteY15-1632" fmla="*/ 2163105 h 4731376"/>
                <a:gd name="connsiteX16-1633" fmla="*/ 2778451 w 3523460"/>
                <a:gd name="connsiteY16-1634" fmla="*/ 2942332 h 4731376"/>
                <a:gd name="connsiteX17-1635" fmla="*/ 2118493 w 3523460"/>
                <a:gd name="connsiteY17-1636" fmla="*/ 4007807 h 4731376"/>
                <a:gd name="connsiteX18-1637" fmla="*/ 2229811 w 3523460"/>
                <a:gd name="connsiteY18-1638" fmla="*/ 4731376 h 4731376"/>
                <a:gd name="connsiteX19-1639" fmla="*/ 830382 w 3523460"/>
                <a:gd name="connsiteY19-1640" fmla="*/ 4731376 h 4731376"/>
                <a:gd name="connsiteX0-1641" fmla="*/ 830382 w 3523460"/>
                <a:gd name="connsiteY0-1642" fmla="*/ 4731376 h 4731376"/>
                <a:gd name="connsiteX1-1643" fmla="*/ 870139 w 3523460"/>
                <a:gd name="connsiteY1-1644" fmla="*/ 4095273 h 4731376"/>
                <a:gd name="connsiteX2-1645" fmla="*/ 432816 w 3523460"/>
                <a:gd name="connsiteY2-1646" fmla="*/ 2274423 h 4731376"/>
                <a:gd name="connsiteX3-1647" fmla="*/ 75008 w 3523460"/>
                <a:gd name="connsiteY3-1648" fmla="*/ 970409 h 4731376"/>
                <a:gd name="connsiteX4-1649" fmla="*/ 766771 w 3523460"/>
                <a:gd name="connsiteY4-1650" fmla="*/ 1972273 h 4731376"/>
                <a:gd name="connsiteX5-1651" fmla="*/ 711112 w 3523460"/>
                <a:gd name="connsiteY5-1652" fmla="*/ 215035 h 4731376"/>
                <a:gd name="connsiteX6-1653" fmla="*/ 1164336 w 3523460"/>
                <a:gd name="connsiteY6-1654" fmla="*/ 1773490 h 4731376"/>
                <a:gd name="connsiteX7-1655" fmla="*/ 1275655 w 3523460"/>
                <a:gd name="connsiteY7-1656" fmla="*/ 1765539 h 4731376"/>
                <a:gd name="connsiteX8-1657" fmla="*/ 1458534 w 3523460"/>
                <a:gd name="connsiteY8-1658" fmla="*/ 350 h 4731376"/>
                <a:gd name="connsiteX9-1659" fmla="*/ 1705024 w 3523460"/>
                <a:gd name="connsiteY9-1660" fmla="*/ 1813246 h 4731376"/>
                <a:gd name="connsiteX10-1661" fmla="*/ 1808393 w 3523460"/>
                <a:gd name="connsiteY10-1662" fmla="*/ 1868907 h 4731376"/>
                <a:gd name="connsiteX11-1663" fmla="*/ 2492205 w 3523460"/>
                <a:gd name="connsiteY11-1664" fmla="*/ 334305 h 4731376"/>
                <a:gd name="connsiteX12-1665" fmla="*/ 2221860 w 3523460"/>
                <a:gd name="connsiteY12-1666" fmla="*/ 2012031 h 4731376"/>
                <a:gd name="connsiteX13-1667" fmla="*/ 2325227 w 3523460"/>
                <a:gd name="connsiteY13-1668" fmla="*/ 2711745 h 4731376"/>
                <a:gd name="connsiteX14-1669" fmla="*/ 2762549 w 3523460"/>
                <a:gd name="connsiteY14-1670" fmla="*/ 2266471 h 4731376"/>
                <a:gd name="connsiteX15-1671" fmla="*/ 3509971 w 3523460"/>
                <a:gd name="connsiteY15-1672" fmla="*/ 2163105 h 4731376"/>
                <a:gd name="connsiteX16-1673" fmla="*/ 2778451 w 3523460"/>
                <a:gd name="connsiteY16-1674" fmla="*/ 2942332 h 4731376"/>
                <a:gd name="connsiteX17-1675" fmla="*/ 2118493 w 3523460"/>
                <a:gd name="connsiteY17-1676" fmla="*/ 4007807 h 4731376"/>
                <a:gd name="connsiteX18-1677" fmla="*/ 2229811 w 3523460"/>
                <a:gd name="connsiteY18-1678" fmla="*/ 4731376 h 4731376"/>
                <a:gd name="connsiteX19-1679" fmla="*/ 830382 w 3523460"/>
                <a:gd name="connsiteY19-1680" fmla="*/ 4731376 h 4731376"/>
                <a:gd name="connsiteX0-1681" fmla="*/ 830382 w 3523460"/>
                <a:gd name="connsiteY0-1682" fmla="*/ 4731376 h 4731376"/>
                <a:gd name="connsiteX1-1683" fmla="*/ 870139 w 3523460"/>
                <a:gd name="connsiteY1-1684" fmla="*/ 4095273 h 4731376"/>
                <a:gd name="connsiteX2-1685" fmla="*/ 432816 w 3523460"/>
                <a:gd name="connsiteY2-1686" fmla="*/ 2274423 h 4731376"/>
                <a:gd name="connsiteX3-1687" fmla="*/ 75008 w 3523460"/>
                <a:gd name="connsiteY3-1688" fmla="*/ 970409 h 4731376"/>
                <a:gd name="connsiteX4-1689" fmla="*/ 766771 w 3523460"/>
                <a:gd name="connsiteY4-1690" fmla="*/ 1972273 h 4731376"/>
                <a:gd name="connsiteX5-1691" fmla="*/ 711112 w 3523460"/>
                <a:gd name="connsiteY5-1692" fmla="*/ 215035 h 4731376"/>
                <a:gd name="connsiteX6-1693" fmla="*/ 1164336 w 3523460"/>
                <a:gd name="connsiteY6-1694" fmla="*/ 1773490 h 4731376"/>
                <a:gd name="connsiteX7-1695" fmla="*/ 1275655 w 3523460"/>
                <a:gd name="connsiteY7-1696" fmla="*/ 1765539 h 4731376"/>
                <a:gd name="connsiteX8-1697" fmla="*/ 1458534 w 3523460"/>
                <a:gd name="connsiteY8-1698" fmla="*/ 350 h 4731376"/>
                <a:gd name="connsiteX9-1699" fmla="*/ 1705024 w 3523460"/>
                <a:gd name="connsiteY9-1700" fmla="*/ 1813246 h 4731376"/>
                <a:gd name="connsiteX10-1701" fmla="*/ 1808393 w 3523460"/>
                <a:gd name="connsiteY10-1702" fmla="*/ 1868907 h 4731376"/>
                <a:gd name="connsiteX11-1703" fmla="*/ 2492205 w 3523460"/>
                <a:gd name="connsiteY11-1704" fmla="*/ 334305 h 4731376"/>
                <a:gd name="connsiteX12-1705" fmla="*/ 2221860 w 3523460"/>
                <a:gd name="connsiteY12-1706" fmla="*/ 2012031 h 4731376"/>
                <a:gd name="connsiteX13-1707" fmla="*/ 2325227 w 3523460"/>
                <a:gd name="connsiteY13-1708" fmla="*/ 2711745 h 4731376"/>
                <a:gd name="connsiteX14-1709" fmla="*/ 2762549 w 3523460"/>
                <a:gd name="connsiteY14-1710" fmla="*/ 2266471 h 4731376"/>
                <a:gd name="connsiteX15-1711" fmla="*/ 3509971 w 3523460"/>
                <a:gd name="connsiteY15-1712" fmla="*/ 2163105 h 4731376"/>
                <a:gd name="connsiteX16-1713" fmla="*/ 2778451 w 3523460"/>
                <a:gd name="connsiteY16-1714" fmla="*/ 2942332 h 4731376"/>
                <a:gd name="connsiteX17-1715" fmla="*/ 2118493 w 3523460"/>
                <a:gd name="connsiteY17-1716" fmla="*/ 4007807 h 4731376"/>
                <a:gd name="connsiteX18-1717" fmla="*/ 2229811 w 3523460"/>
                <a:gd name="connsiteY18-1718" fmla="*/ 4731376 h 4731376"/>
                <a:gd name="connsiteX19-1719" fmla="*/ 830382 w 3523460"/>
                <a:gd name="connsiteY19-1720" fmla="*/ 4731376 h 4731376"/>
                <a:gd name="connsiteX0-1721" fmla="*/ 830382 w 3523460"/>
                <a:gd name="connsiteY0-1722" fmla="*/ 4731376 h 4731376"/>
                <a:gd name="connsiteX1-1723" fmla="*/ 870139 w 3523460"/>
                <a:gd name="connsiteY1-1724" fmla="*/ 4095273 h 4731376"/>
                <a:gd name="connsiteX2-1725" fmla="*/ 432816 w 3523460"/>
                <a:gd name="connsiteY2-1726" fmla="*/ 2274423 h 4731376"/>
                <a:gd name="connsiteX3-1727" fmla="*/ 75008 w 3523460"/>
                <a:gd name="connsiteY3-1728" fmla="*/ 970409 h 4731376"/>
                <a:gd name="connsiteX4-1729" fmla="*/ 766771 w 3523460"/>
                <a:gd name="connsiteY4-1730" fmla="*/ 1972273 h 4731376"/>
                <a:gd name="connsiteX5-1731" fmla="*/ 711112 w 3523460"/>
                <a:gd name="connsiteY5-1732" fmla="*/ 215035 h 4731376"/>
                <a:gd name="connsiteX6-1733" fmla="*/ 1164336 w 3523460"/>
                <a:gd name="connsiteY6-1734" fmla="*/ 1773490 h 4731376"/>
                <a:gd name="connsiteX7-1735" fmla="*/ 1275655 w 3523460"/>
                <a:gd name="connsiteY7-1736" fmla="*/ 1765539 h 4731376"/>
                <a:gd name="connsiteX8-1737" fmla="*/ 1458534 w 3523460"/>
                <a:gd name="connsiteY8-1738" fmla="*/ 350 h 4731376"/>
                <a:gd name="connsiteX9-1739" fmla="*/ 1705024 w 3523460"/>
                <a:gd name="connsiteY9-1740" fmla="*/ 1813246 h 4731376"/>
                <a:gd name="connsiteX10-1741" fmla="*/ 1808393 w 3523460"/>
                <a:gd name="connsiteY10-1742" fmla="*/ 1868907 h 4731376"/>
                <a:gd name="connsiteX11-1743" fmla="*/ 2492205 w 3523460"/>
                <a:gd name="connsiteY11-1744" fmla="*/ 334305 h 4731376"/>
                <a:gd name="connsiteX12-1745" fmla="*/ 2221860 w 3523460"/>
                <a:gd name="connsiteY12-1746" fmla="*/ 2012031 h 4731376"/>
                <a:gd name="connsiteX13-1747" fmla="*/ 2325227 w 3523460"/>
                <a:gd name="connsiteY13-1748" fmla="*/ 2711745 h 4731376"/>
                <a:gd name="connsiteX14-1749" fmla="*/ 2762549 w 3523460"/>
                <a:gd name="connsiteY14-1750" fmla="*/ 2266471 h 4731376"/>
                <a:gd name="connsiteX15-1751" fmla="*/ 3509971 w 3523460"/>
                <a:gd name="connsiteY15-1752" fmla="*/ 2163105 h 4731376"/>
                <a:gd name="connsiteX16-1753" fmla="*/ 2778451 w 3523460"/>
                <a:gd name="connsiteY16-1754" fmla="*/ 2942332 h 4731376"/>
                <a:gd name="connsiteX17-1755" fmla="*/ 2118493 w 3523460"/>
                <a:gd name="connsiteY17-1756" fmla="*/ 4007807 h 4731376"/>
                <a:gd name="connsiteX18-1757" fmla="*/ 2229811 w 3523460"/>
                <a:gd name="connsiteY18-1758" fmla="*/ 4731376 h 4731376"/>
                <a:gd name="connsiteX19-1759" fmla="*/ 830382 w 3523460"/>
                <a:gd name="connsiteY19-1760" fmla="*/ 4731376 h 4731376"/>
                <a:gd name="connsiteX0-1761" fmla="*/ 830382 w 3523460"/>
                <a:gd name="connsiteY0-1762" fmla="*/ 4731376 h 4731376"/>
                <a:gd name="connsiteX1-1763" fmla="*/ 870139 w 3523460"/>
                <a:gd name="connsiteY1-1764" fmla="*/ 4095273 h 4731376"/>
                <a:gd name="connsiteX2-1765" fmla="*/ 432816 w 3523460"/>
                <a:gd name="connsiteY2-1766" fmla="*/ 2274423 h 4731376"/>
                <a:gd name="connsiteX3-1767" fmla="*/ 75008 w 3523460"/>
                <a:gd name="connsiteY3-1768" fmla="*/ 970409 h 4731376"/>
                <a:gd name="connsiteX4-1769" fmla="*/ 766771 w 3523460"/>
                <a:gd name="connsiteY4-1770" fmla="*/ 1972273 h 4731376"/>
                <a:gd name="connsiteX5-1771" fmla="*/ 711112 w 3523460"/>
                <a:gd name="connsiteY5-1772" fmla="*/ 215035 h 4731376"/>
                <a:gd name="connsiteX6-1773" fmla="*/ 1164336 w 3523460"/>
                <a:gd name="connsiteY6-1774" fmla="*/ 1773490 h 4731376"/>
                <a:gd name="connsiteX7-1775" fmla="*/ 1275655 w 3523460"/>
                <a:gd name="connsiteY7-1776" fmla="*/ 1765539 h 4731376"/>
                <a:gd name="connsiteX8-1777" fmla="*/ 1458534 w 3523460"/>
                <a:gd name="connsiteY8-1778" fmla="*/ 350 h 4731376"/>
                <a:gd name="connsiteX9-1779" fmla="*/ 1705024 w 3523460"/>
                <a:gd name="connsiteY9-1780" fmla="*/ 1813246 h 4731376"/>
                <a:gd name="connsiteX10-1781" fmla="*/ 1816344 w 3523460"/>
                <a:gd name="connsiteY10-1782" fmla="*/ 1892761 h 4731376"/>
                <a:gd name="connsiteX11-1783" fmla="*/ 2492205 w 3523460"/>
                <a:gd name="connsiteY11-1784" fmla="*/ 334305 h 4731376"/>
                <a:gd name="connsiteX12-1785" fmla="*/ 2221860 w 3523460"/>
                <a:gd name="connsiteY12-1786" fmla="*/ 2012031 h 4731376"/>
                <a:gd name="connsiteX13-1787" fmla="*/ 2325227 w 3523460"/>
                <a:gd name="connsiteY13-1788" fmla="*/ 2711745 h 4731376"/>
                <a:gd name="connsiteX14-1789" fmla="*/ 2762549 w 3523460"/>
                <a:gd name="connsiteY14-1790" fmla="*/ 2266471 h 4731376"/>
                <a:gd name="connsiteX15-1791" fmla="*/ 3509971 w 3523460"/>
                <a:gd name="connsiteY15-1792" fmla="*/ 2163105 h 4731376"/>
                <a:gd name="connsiteX16-1793" fmla="*/ 2778451 w 3523460"/>
                <a:gd name="connsiteY16-1794" fmla="*/ 2942332 h 4731376"/>
                <a:gd name="connsiteX17-1795" fmla="*/ 2118493 w 3523460"/>
                <a:gd name="connsiteY17-1796" fmla="*/ 4007807 h 4731376"/>
                <a:gd name="connsiteX18-1797" fmla="*/ 2229811 w 3523460"/>
                <a:gd name="connsiteY18-1798" fmla="*/ 4731376 h 4731376"/>
                <a:gd name="connsiteX19-1799" fmla="*/ 830382 w 3523460"/>
                <a:gd name="connsiteY19-1800" fmla="*/ 4731376 h 4731376"/>
                <a:gd name="connsiteX0-1801" fmla="*/ 830382 w 3523460"/>
                <a:gd name="connsiteY0-1802" fmla="*/ 4731376 h 4731376"/>
                <a:gd name="connsiteX1-1803" fmla="*/ 870139 w 3523460"/>
                <a:gd name="connsiteY1-1804" fmla="*/ 4095273 h 4731376"/>
                <a:gd name="connsiteX2-1805" fmla="*/ 432816 w 3523460"/>
                <a:gd name="connsiteY2-1806" fmla="*/ 2274423 h 4731376"/>
                <a:gd name="connsiteX3-1807" fmla="*/ 75008 w 3523460"/>
                <a:gd name="connsiteY3-1808" fmla="*/ 970409 h 4731376"/>
                <a:gd name="connsiteX4-1809" fmla="*/ 766771 w 3523460"/>
                <a:gd name="connsiteY4-1810" fmla="*/ 1972273 h 4731376"/>
                <a:gd name="connsiteX5-1811" fmla="*/ 711112 w 3523460"/>
                <a:gd name="connsiteY5-1812" fmla="*/ 215035 h 4731376"/>
                <a:gd name="connsiteX6-1813" fmla="*/ 1164336 w 3523460"/>
                <a:gd name="connsiteY6-1814" fmla="*/ 1773490 h 4731376"/>
                <a:gd name="connsiteX7-1815" fmla="*/ 1275655 w 3523460"/>
                <a:gd name="connsiteY7-1816" fmla="*/ 1765539 h 4731376"/>
                <a:gd name="connsiteX8-1817" fmla="*/ 1458534 w 3523460"/>
                <a:gd name="connsiteY8-1818" fmla="*/ 350 h 4731376"/>
                <a:gd name="connsiteX9-1819" fmla="*/ 1705024 w 3523460"/>
                <a:gd name="connsiteY9-1820" fmla="*/ 1813246 h 4731376"/>
                <a:gd name="connsiteX10-1821" fmla="*/ 1816344 w 3523460"/>
                <a:gd name="connsiteY10-1822" fmla="*/ 1868907 h 4731376"/>
                <a:gd name="connsiteX11-1823" fmla="*/ 2492205 w 3523460"/>
                <a:gd name="connsiteY11-1824" fmla="*/ 334305 h 4731376"/>
                <a:gd name="connsiteX12-1825" fmla="*/ 2221860 w 3523460"/>
                <a:gd name="connsiteY12-1826" fmla="*/ 2012031 h 4731376"/>
                <a:gd name="connsiteX13-1827" fmla="*/ 2325227 w 3523460"/>
                <a:gd name="connsiteY13-1828" fmla="*/ 2711745 h 4731376"/>
                <a:gd name="connsiteX14-1829" fmla="*/ 2762549 w 3523460"/>
                <a:gd name="connsiteY14-1830" fmla="*/ 2266471 h 4731376"/>
                <a:gd name="connsiteX15-1831" fmla="*/ 3509971 w 3523460"/>
                <a:gd name="connsiteY15-1832" fmla="*/ 2163105 h 4731376"/>
                <a:gd name="connsiteX16-1833" fmla="*/ 2778451 w 3523460"/>
                <a:gd name="connsiteY16-1834" fmla="*/ 2942332 h 4731376"/>
                <a:gd name="connsiteX17-1835" fmla="*/ 2118493 w 3523460"/>
                <a:gd name="connsiteY17-1836" fmla="*/ 4007807 h 4731376"/>
                <a:gd name="connsiteX18-1837" fmla="*/ 2229811 w 3523460"/>
                <a:gd name="connsiteY18-1838" fmla="*/ 4731376 h 4731376"/>
                <a:gd name="connsiteX19-1839" fmla="*/ 830382 w 3523460"/>
                <a:gd name="connsiteY19-1840" fmla="*/ 4731376 h 4731376"/>
                <a:gd name="connsiteX0-1841" fmla="*/ 830382 w 3523460"/>
                <a:gd name="connsiteY0-1842" fmla="*/ 4731376 h 4731376"/>
                <a:gd name="connsiteX1-1843" fmla="*/ 870139 w 3523460"/>
                <a:gd name="connsiteY1-1844" fmla="*/ 4095273 h 4731376"/>
                <a:gd name="connsiteX2-1845" fmla="*/ 432816 w 3523460"/>
                <a:gd name="connsiteY2-1846" fmla="*/ 2274423 h 4731376"/>
                <a:gd name="connsiteX3-1847" fmla="*/ 75008 w 3523460"/>
                <a:gd name="connsiteY3-1848" fmla="*/ 970409 h 4731376"/>
                <a:gd name="connsiteX4-1849" fmla="*/ 766771 w 3523460"/>
                <a:gd name="connsiteY4-1850" fmla="*/ 1972273 h 4731376"/>
                <a:gd name="connsiteX5-1851" fmla="*/ 711112 w 3523460"/>
                <a:gd name="connsiteY5-1852" fmla="*/ 215035 h 4731376"/>
                <a:gd name="connsiteX6-1853" fmla="*/ 1164336 w 3523460"/>
                <a:gd name="connsiteY6-1854" fmla="*/ 1773490 h 4731376"/>
                <a:gd name="connsiteX7-1855" fmla="*/ 1275655 w 3523460"/>
                <a:gd name="connsiteY7-1856" fmla="*/ 1765539 h 4731376"/>
                <a:gd name="connsiteX8-1857" fmla="*/ 1458534 w 3523460"/>
                <a:gd name="connsiteY8-1858" fmla="*/ 350 h 4731376"/>
                <a:gd name="connsiteX9-1859" fmla="*/ 1705024 w 3523460"/>
                <a:gd name="connsiteY9-1860" fmla="*/ 1813246 h 4731376"/>
                <a:gd name="connsiteX10-1861" fmla="*/ 1816344 w 3523460"/>
                <a:gd name="connsiteY10-1862" fmla="*/ 1868907 h 4731376"/>
                <a:gd name="connsiteX11-1863" fmla="*/ 2492205 w 3523460"/>
                <a:gd name="connsiteY11-1864" fmla="*/ 334305 h 4731376"/>
                <a:gd name="connsiteX12-1865" fmla="*/ 2221860 w 3523460"/>
                <a:gd name="connsiteY12-1866" fmla="*/ 2012031 h 4731376"/>
                <a:gd name="connsiteX13-1867" fmla="*/ 2325227 w 3523460"/>
                <a:gd name="connsiteY13-1868" fmla="*/ 2711745 h 4731376"/>
                <a:gd name="connsiteX14-1869" fmla="*/ 2762549 w 3523460"/>
                <a:gd name="connsiteY14-1870" fmla="*/ 2266471 h 4731376"/>
                <a:gd name="connsiteX15-1871" fmla="*/ 3509971 w 3523460"/>
                <a:gd name="connsiteY15-1872" fmla="*/ 2163105 h 4731376"/>
                <a:gd name="connsiteX16-1873" fmla="*/ 2778451 w 3523460"/>
                <a:gd name="connsiteY16-1874" fmla="*/ 2942332 h 4731376"/>
                <a:gd name="connsiteX17-1875" fmla="*/ 2118493 w 3523460"/>
                <a:gd name="connsiteY17-1876" fmla="*/ 4007807 h 4731376"/>
                <a:gd name="connsiteX18-1877" fmla="*/ 2229811 w 3523460"/>
                <a:gd name="connsiteY18-1878" fmla="*/ 4731376 h 4731376"/>
                <a:gd name="connsiteX19-1879" fmla="*/ 830382 w 3523460"/>
                <a:gd name="connsiteY19-1880" fmla="*/ 4731376 h 4731376"/>
                <a:gd name="connsiteX0-1881" fmla="*/ 830382 w 3523460"/>
                <a:gd name="connsiteY0-1882" fmla="*/ 4731376 h 4731376"/>
                <a:gd name="connsiteX1-1883" fmla="*/ 870139 w 3523460"/>
                <a:gd name="connsiteY1-1884" fmla="*/ 4095273 h 4731376"/>
                <a:gd name="connsiteX2-1885" fmla="*/ 432816 w 3523460"/>
                <a:gd name="connsiteY2-1886" fmla="*/ 2274423 h 4731376"/>
                <a:gd name="connsiteX3-1887" fmla="*/ 75008 w 3523460"/>
                <a:gd name="connsiteY3-1888" fmla="*/ 970409 h 4731376"/>
                <a:gd name="connsiteX4-1889" fmla="*/ 766771 w 3523460"/>
                <a:gd name="connsiteY4-1890" fmla="*/ 1972273 h 4731376"/>
                <a:gd name="connsiteX5-1891" fmla="*/ 711112 w 3523460"/>
                <a:gd name="connsiteY5-1892" fmla="*/ 215035 h 4731376"/>
                <a:gd name="connsiteX6-1893" fmla="*/ 1164336 w 3523460"/>
                <a:gd name="connsiteY6-1894" fmla="*/ 1773490 h 4731376"/>
                <a:gd name="connsiteX7-1895" fmla="*/ 1275655 w 3523460"/>
                <a:gd name="connsiteY7-1896" fmla="*/ 1765539 h 4731376"/>
                <a:gd name="connsiteX8-1897" fmla="*/ 1458534 w 3523460"/>
                <a:gd name="connsiteY8-1898" fmla="*/ 350 h 4731376"/>
                <a:gd name="connsiteX9-1899" fmla="*/ 1705024 w 3523460"/>
                <a:gd name="connsiteY9-1900" fmla="*/ 1813246 h 4731376"/>
                <a:gd name="connsiteX10-1901" fmla="*/ 1816344 w 3523460"/>
                <a:gd name="connsiteY10-1902" fmla="*/ 1868907 h 4731376"/>
                <a:gd name="connsiteX11-1903" fmla="*/ 2492205 w 3523460"/>
                <a:gd name="connsiteY11-1904" fmla="*/ 334305 h 4731376"/>
                <a:gd name="connsiteX12-1905" fmla="*/ 2221860 w 3523460"/>
                <a:gd name="connsiteY12-1906" fmla="*/ 2012031 h 4731376"/>
                <a:gd name="connsiteX13-1907" fmla="*/ 2325227 w 3523460"/>
                <a:gd name="connsiteY13-1908" fmla="*/ 2711745 h 4731376"/>
                <a:gd name="connsiteX14-1909" fmla="*/ 2762549 w 3523460"/>
                <a:gd name="connsiteY14-1910" fmla="*/ 2266471 h 4731376"/>
                <a:gd name="connsiteX15-1911" fmla="*/ 3509971 w 3523460"/>
                <a:gd name="connsiteY15-1912" fmla="*/ 2163105 h 4731376"/>
                <a:gd name="connsiteX16-1913" fmla="*/ 2778451 w 3523460"/>
                <a:gd name="connsiteY16-1914" fmla="*/ 2942332 h 4731376"/>
                <a:gd name="connsiteX17-1915" fmla="*/ 2118493 w 3523460"/>
                <a:gd name="connsiteY17-1916" fmla="*/ 4007807 h 4731376"/>
                <a:gd name="connsiteX18-1917" fmla="*/ 2229811 w 3523460"/>
                <a:gd name="connsiteY18-1918" fmla="*/ 4731376 h 4731376"/>
                <a:gd name="connsiteX19-1919" fmla="*/ 830382 w 3523460"/>
                <a:gd name="connsiteY19-1920" fmla="*/ 4731376 h 4731376"/>
                <a:gd name="connsiteX0-1921" fmla="*/ 830382 w 3523460"/>
                <a:gd name="connsiteY0-1922" fmla="*/ 4731184 h 4731184"/>
                <a:gd name="connsiteX1-1923" fmla="*/ 870139 w 3523460"/>
                <a:gd name="connsiteY1-1924" fmla="*/ 4095081 h 4731184"/>
                <a:gd name="connsiteX2-1925" fmla="*/ 432816 w 3523460"/>
                <a:gd name="connsiteY2-1926" fmla="*/ 2274231 h 4731184"/>
                <a:gd name="connsiteX3-1927" fmla="*/ 75008 w 3523460"/>
                <a:gd name="connsiteY3-1928" fmla="*/ 970217 h 4731184"/>
                <a:gd name="connsiteX4-1929" fmla="*/ 766771 w 3523460"/>
                <a:gd name="connsiteY4-1930" fmla="*/ 1972081 h 4731184"/>
                <a:gd name="connsiteX5-1931" fmla="*/ 711112 w 3523460"/>
                <a:gd name="connsiteY5-1932" fmla="*/ 214843 h 4731184"/>
                <a:gd name="connsiteX6-1933" fmla="*/ 1164336 w 3523460"/>
                <a:gd name="connsiteY6-1934" fmla="*/ 1773298 h 4731184"/>
                <a:gd name="connsiteX7-1935" fmla="*/ 1275655 w 3523460"/>
                <a:gd name="connsiteY7-1936" fmla="*/ 1765347 h 4731184"/>
                <a:gd name="connsiteX8-1937" fmla="*/ 1458534 w 3523460"/>
                <a:gd name="connsiteY8-1938" fmla="*/ 158 h 4731184"/>
                <a:gd name="connsiteX9-1939" fmla="*/ 1705024 w 3523460"/>
                <a:gd name="connsiteY9-1940" fmla="*/ 1813054 h 4731184"/>
                <a:gd name="connsiteX10-1941" fmla="*/ 1816344 w 3523460"/>
                <a:gd name="connsiteY10-1942" fmla="*/ 1868715 h 4731184"/>
                <a:gd name="connsiteX11-1943" fmla="*/ 2492205 w 3523460"/>
                <a:gd name="connsiteY11-1944" fmla="*/ 334113 h 4731184"/>
                <a:gd name="connsiteX12-1945" fmla="*/ 2221860 w 3523460"/>
                <a:gd name="connsiteY12-1946" fmla="*/ 2011839 h 4731184"/>
                <a:gd name="connsiteX13-1947" fmla="*/ 2325227 w 3523460"/>
                <a:gd name="connsiteY13-1948" fmla="*/ 2711553 h 4731184"/>
                <a:gd name="connsiteX14-1949" fmla="*/ 2762549 w 3523460"/>
                <a:gd name="connsiteY14-1950" fmla="*/ 2266279 h 4731184"/>
                <a:gd name="connsiteX15-1951" fmla="*/ 3509971 w 3523460"/>
                <a:gd name="connsiteY15-1952" fmla="*/ 2162913 h 4731184"/>
                <a:gd name="connsiteX16-1953" fmla="*/ 2778451 w 3523460"/>
                <a:gd name="connsiteY16-1954" fmla="*/ 2942140 h 4731184"/>
                <a:gd name="connsiteX17-1955" fmla="*/ 2118493 w 3523460"/>
                <a:gd name="connsiteY17-1956" fmla="*/ 4007615 h 4731184"/>
                <a:gd name="connsiteX18-1957" fmla="*/ 2229811 w 3523460"/>
                <a:gd name="connsiteY18-1958" fmla="*/ 4731184 h 4731184"/>
                <a:gd name="connsiteX19-1959" fmla="*/ 830382 w 3523460"/>
                <a:gd name="connsiteY19-1960" fmla="*/ 4731184 h 4731184"/>
                <a:gd name="connsiteX0-1961" fmla="*/ 830382 w 3523460"/>
                <a:gd name="connsiteY0-1962" fmla="*/ 4731184 h 4731184"/>
                <a:gd name="connsiteX1-1963" fmla="*/ 870139 w 3523460"/>
                <a:gd name="connsiteY1-1964" fmla="*/ 4095081 h 4731184"/>
                <a:gd name="connsiteX2-1965" fmla="*/ 432816 w 3523460"/>
                <a:gd name="connsiteY2-1966" fmla="*/ 2274231 h 4731184"/>
                <a:gd name="connsiteX3-1967" fmla="*/ 75008 w 3523460"/>
                <a:gd name="connsiteY3-1968" fmla="*/ 970217 h 4731184"/>
                <a:gd name="connsiteX4-1969" fmla="*/ 766771 w 3523460"/>
                <a:gd name="connsiteY4-1970" fmla="*/ 1972081 h 4731184"/>
                <a:gd name="connsiteX5-1971" fmla="*/ 711112 w 3523460"/>
                <a:gd name="connsiteY5-1972" fmla="*/ 214843 h 4731184"/>
                <a:gd name="connsiteX6-1973" fmla="*/ 1164336 w 3523460"/>
                <a:gd name="connsiteY6-1974" fmla="*/ 1773298 h 4731184"/>
                <a:gd name="connsiteX7-1975" fmla="*/ 1275655 w 3523460"/>
                <a:gd name="connsiteY7-1976" fmla="*/ 1765347 h 4731184"/>
                <a:gd name="connsiteX8-1977" fmla="*/ 1458534 w 3523460"/>
                <a:gd name="connsiteY8-1978" fmla="*/ 158 h 4731184"/>
                <a:gd name="connsiteX9-1979" fmla="*/ 1705024 w 3523460"/>
                <a:gd name="connsiteY9-1980" fmla="*/ 1813054 h 4731184"/>
                <a:gd name="connsiteX10-1981" fmla="*/ 1816344 w 3523460"/>
                <a:gd name="connsiteY10-1982" fmla="*/ 1868715 h 4731184"/>
                <a:gd name="connsiteX11-1983" fmla="*/ 2492205 w 3523460"/>
                <a:gd name="connsiteY11-1984" fmla="*/ 334113 h 4731184"/>
                <a:gd name="connsiteX12-1985" fmla="*/ 2221860 w 3523460"/>
                <a:gd name="connsiteY12-1986" fmla="*/ 2011839 h 4731184"/>
                <a:gd name="connsiteX13-1987" fmla="*/ 2325227 w 3523460"/>
                <a:gd name="connsiteY13-1988" fmla="*/ 2711553 h 4731184"/>
                <a:gd name="connsiteX14-1989" fmla="*/ 2762549 w 3523460"/>
                <a:gd name="connsiteY14-1990" fmla="*/ 2266279 h 4731184"/>
                <a:gd name="connsiteX15-1991" fmla="*/ 3509971 w 3523460"/>
                <a:gd name="connsiteY15-1992" fmla="*/ 2162913 h 4731184"/>
                <a:gd name="connsiteX16-1993" fmla="*/ 2778451 w 3523460"/>
                <a:gd name="connsiteY16-1994" fmla="*/ 2942140 h 4731184"/>
                <a:gd name="connsiteX17-1995" fmla="*/ 2118493 w 3523460"/>
                <a:gd name="connsiteY17-1996" fmla="*/ 4007615 h 4731184"/>
                <a:gd name="connsiteX18-1997" fmla="*/ 2229811 w 3523460"/>
                <a:gd name="connsiteY18-1998" fmla="*/ 4731184 h 4731184"/>
                <a:gd name="connsiteX19-1999" fmla="*/ 830382 w 3523460"/>
                <a:gd name="connsiteY19-2000" fmla="*/ 4731184 h 4731184"/>
                <a:gd name="connsiteX0-2001" fmla="*/ 830382 w 3523460"/>
                <a:gd name="connsiteY0-2002" fmla="*/ 4731184 h 4731184"/>
                <a:gd name="connsiteX1-2003" fmla="*/ 870139 w 3523460"/>
                <a:gd name="connsiteY1-2004" fmla="*/ 4095081 h 4731184"/>
                <a:gd name="connsiteX2-2005" fmla="*/ 432816 w 3523460"/>
                <a:gd name="connsiteY2-2006" fmla="*/ 2274231 h 4731184"/>
                <a:gd name="connsiteX3-2007" fmla="*/ 75008 w 3523460"/>
                <a:gd name="connsiteY3-2008" fmla="*/ 970217 h 4731184"/>
                <a:gd name="connsiteX4-2009" fmla="*/ 766771 w 3523460"/>
                <a:gd name="connsiteY4-2010" fmla="*/ 1972081 h 4731184"/>
                <a:gd name="connsiteX5-2011" fmla="*/ 711112 w 3523460"/>
                <a:gd name="connsiteY5-2012" fmla="*/ 214843 h 4731184"/>
                <a:gd name="connsiteX6-2013" fmla="*/ 1164336 w 3523460"/>
                <a:gd name="connsiteY6-2014" fmla="*/ 1773298 h 4731184"/>
                <a:gd name="connsiteX7-2015" fmla="*/ 1275655 w 3523460"/>
                <a:gd name="connsiteY7-2016" fmla="*/ 1765347 h 4731184"/>
                <a:gd name="connsiteX8-2017" fmla="*/ 1458534 w 3523460"/>
                <a:gd name="connsiteY8-2018" fmla="*/ 158 h 4731184"/>
                <a:gd name="connsiteX9-2019" fmla="*/ 1705024 w 3523460"/>
                <a:gd name="connsiteY9-2020" fmla="*/ 1813054 h 4731184"/>
                <a:gd name="connsiteX10-2021" fmla="*/ 1816344 w 3523460"/>
                <a:gd name="connsiteY10-2022" fmla="*/ 1868715 h 4731184"/>
                <a:gd name="connsiteX11-2023" fmla="*/ 2492205 w 3523460"/>
                <a:gd name="connsiteY11-2024" fmla="*/ 334113 h 4731184"/>
                <a:gd name="connsiteX12-2025" fmla="*/ 2221860 w 3523460"/>
                <a:gd name="connsiteY12-2026" fmla="*/ 2011839 h 4731184"/>
                <a:gd name="connsiteX13-2027" fmla="*/ 2325227 w 3523460"/>
                <a:gd name="connsiteY13-2028" fmla="*/ 2711553 h 4731184"/>
                <a:gd name="connsiteX14-2029" fmla="*/ 2762549 w 3523460"/>
                <a:gd name="connsiteY14-2030" fmla="*/ 2266279 h 4731184"/>
                <a:gd name="connsiteX15-2031" fmla="*/ 3509971 w 3523460"/>
                <a:gd name="connsiteY15-2032" fmla="*/ 2162913 h 4731184"/>
                <a:gd name="connsiteX16-2033" fmla="*/ 2778451 w 3523460"/>
                <a:gd name="connsiteY16-2034" fmla="*/ 2942140 h 4731184"/>
                <a:gd name="connsiteX17-2035" fmla="*/ 2118493 w 3523460"/>
                <a:gd name="connsiteY17-2036" fmla="*/ 4007615 h 4731184"/>
                <a:gd name="connsiteX18-2037" fmla="*/ 2229811 w 3523460"/>
                <a:gd name="connsiteY18-2038" fmla="*/ 4731184 h 4731184"/>
                <a:gd name="connsiteX19-2039" fmla="*/ 830382 w 3523460"/>
                <a:gd name="connsiteY19-2040" fmla="*/ 4731184 h 4731184"/>
                <a:gd name="connsiteX0-2041" fmla="*/ 830382 w 3523460"/>
                <a:gd name="connsiteY0-2042" fmla="*/ 4731184 h 4731184"/>
                <a:gd name="connsiteX1-2043" fmla="*/ 870139 w 3523460"/>
                <a:gd name="connsiteY1-2044" fmla="*/ 4095081 h 4731184"/>
                <a:gd name="connsiteX2-2045" fmla="*/ 432816 w 3523460"/>
                <a:gd name="connsiteY2-2046" fmla="*/ 2274231 h 4731184"/>
                <a:gd name="connsiteX3-2047" fmla="*/ 75008 w 3523460"/>
                <a:gd name="connsiteY3-2048" fmla="*/ 970217 h 4731184"/>
                <a:gd name="connsiteX4-2049" fmla="*/ 838333 w 3523460"/>
                <a:gd name="connsiteY4-2050" fmla="*/ 2003886 h 4731184"/>
                <a:gd name="connsiteX5-2051" fmla="*/ 711112 w 3523460"/>
                <a:gd name="connsiteY5-2052" fmla="*/ 214843 h 4731184"/>
                <a:gd name="connsiteX6-2053" fmla="*/ 1164336 w 3523460"/>
                <a:gd name="connsiteY6-2054" fmla="*/ 1773298 h 4731184"/>
                <a:gd name="connsiteX7-2055" fmla="*/ 1275655 w 3523460"/>
                <a:gd name="connsiteY7-2056" fmla="*/ 1765347 h 4731184"/>
                <a:gd name="connsiteX8-2057" fmla="*/ 1458534 w 3523460"/>
                <a:gd name="connsiteY8-2058" fmla="*/ 158 h 4731184"/>
                <a:gd name="connsiteX9-2059" fmla="*/ 1705024 w 3523460"/>
                <a:gd name="connsiteY9-2060" fmla="*/ 1813054 h 4731184"/>
                <a:gd name="connsiteX10-2061" fmla="*/ 1816344 w 3523460"/>
                <a:gd name="connsiteY10-2062" fmla="*/ 1868715 h 4731184"/>
                <a:gd name="connsiteX11-2063" fmla="*/ 2492205 w 3523460"/>
                <a:gd name="connsiteY11-2064" fmla="*/ 334113 h 4731184"/>
                <a:gd name="connsiteX12-2065" fmla="*/ 2221860 w 3523460"/>
                <a:gd name="connsiteY12-2066" fmla="*/ 2011839 h 4731184"/>
                <a:gd name="connsiteX13-2067" fmla="*/ 2325227 w 3523460"/>
                <a:gd name="connsiteY13-2068" fmla="*/ 2711553 h 4731184"/>
                <a:gd name="connsiteX14-2069" fmla="*/ 2762549 w 3523460"/>
                <a:gd name="connsiteY14-2070" fmla="*/ 2266279 h 4731184"/>
                <a:gd name="connsiteX15-2071" fmla="*/ 3509971 w 3523460"/>
                <a:gd name="connsiteY15-2072" fmla="*/ 2162913 h 4731184"/>
                <a:gd name="connsiteX16-2073" fmla="*/ 2778451 w 3523460"/>
                <a:gd name="connsiteY16-2074" fmla="*/ 2942140 h 4731184"/>
                <a:gd name="connsiteX17-2075" fmla="*/ 2118493 w 3523460"/>
                <a:gd name="connsiteY17-2076" fmla="*/ 4007615 h 4731184"/>
                <a:gd name="connsiteX18-2077" fmla="*/ 2229811 w 3523460"/>
                <a:gd name="connsiteY18-2078" fmla="*/ 4731184 h 4731184"/>
                <a:gd name="connsiteX19-2079" fmla="*/ 830382 w 3523460"/>
                <a:gd name="connsiteY19-2080" fmla="*/ 4731184 h 4731184"/>
                <a:gd name="connsiteX0-2081" fmla="*/ 830382 w 3523460"/>
                <a:gd name="connsiteY0-2082" fmla="*/ 4731184 h 4731184"/>
                <a:gd name="connsiteX1-2083" fmla="*/ 870139 w 3523460"/>
                <a:gd name="connsiteY1-2084" fmla="*/ 4095081 h 4731184"/>
                <a:gd name="connsiteX2-2085" fmla="*/ 432816 w 3523460"/>
                <a:gd name="connsiteY2-2086" fmla="*/ 2274231 h 4731184"/>
                <a:gd name="connsiteX3-2087" fmla="*/ 75008 w 3523460"/>
                <a:gd name="connsiteY3-2088" fmla="*/ 970217 h 4731184"/>
                <a:gd name="connsiteX4-2089" fmla="*/ 734965 w 3523460"/>
                <a:gd name="connsiteY4-2090" fmla="*/ 2027740 h 4731184"/>
                <a:gd name="connsiteX5-2091" fmla="*/ 838333 w 3523460"/>
                <a:gd name="connsiteY5-2092" fmla="*/ 2003886 h 4731184"/>
                <a:gd name="connsiteX6-2093" fmla="*/ 711112 w 3523460"/>
                <a:gd name="connsiteY6-2094" fmla="*/ 214843 h 4731184"/>
                <a:gd name="connsiteX7-2095" fmla="*/ 1164336 w 3523460"/>
                <a:gd name="connsiteY7-2096" fmla="*/ 1773298 h 4731184"/>
                <a:gd name="connsiteX8-2097" fmla="*/ 1275655 w 3523460"/>
                <a:gd name="connsiteY8-2098" fmla="*/ 1765347 h 4731184"/>
                <a:gd name="connsiteX9-2099" fmla="*/ 1458534 w 3523460"/>
                <a:gd name="connsiteY9-2100" fmla="*/ 158 h 4731184"/>
                <a:gd name="connsiteX10-2101" fmla="*/ 1705024 w 3523460"/>
                <a:gd name="connsiteY10-2102" fmla="*/ 1813054 h 4731184"/>
                <a:gd name="connsiteX11-2103" fmla="*/ 1816344 w 3523460"/>
                <a:gd name="connsiteY11-2104" fmla="*/ 1868715 h 4731184"/>
                <a:gd name="connsiteX12-2105" fmla="*/ 2492205 w 3523460"/>
                <a:gd name="connsiteY12-2106" fmla="*/ 334113 h 4731184"/>
                <a:gd name="connsiteX13-2107" fmla="*/ 2221860 w 3523460"/>
                <a:gd name="connsiteY13-2108" fmla="*/ 2011839 h 4731184"/>
                <a:gd name="connsiteX14-2109" fmla="*/ 2325227 w 3523460"/>
                <a:gd name="connsiteY14-2110" fmla="*/ 2711553 h 4731184"/>
                <a:gd name="connsiteX15-2111" fmla="*/ 2762549 w 3523460"/>
                <a:gd name="connsiteY15-2112" fmla="*/ 2266279 h 4731184"/>
                <a:gd name="connsiteX16-2113" fmla="*/ 3509971 w 3523460"/>
                <a:gd name="connsiteY16-2114" fmla="*/ 2162913 h 4731184"/>
                <a:gd name="connsiteX17-2115" fmla="*/ 2778451 w 3523460"/>
                <a:gd name="connsiteY17-2116" fmla="*/ 2942140 h 4731184"/>
                <a:gd name="connsiteX18-2117" fmla="*/ 2118493 w 3523460"/>
                <a:gd name="connsiteY18-2118" fmla="*/ 4007615 h 4731184"/>
                <a:gd name="connsiteX19-2119" fmla="*/ 2229811 w 3523460"/>
                <a:gd name="connsiteY19-2120" fmla="*/ 4731184 h 4731184"/>
                <a:gd name="connsiteX20" fmla="*/ 830382 w 3523460"/>
                <a:gd name="connsiteY20" fmla="*/ 4731184 h 4731184"/>
                <a:gd name="connsiteX0-2121" fmla="*/ 830382 w 3523460"/>
                <a:gd name="connsiteY0-2122" fmla="*/ 4731184 h 4731184"/>
                <a:gd name="connsiteX1-2123" fmla="*/ 870139 w 3523460"/>
                <a:gd name="connsiteY1-2124" fmla="*/ 4095081 h 4731184"/>
                <a:gd name="connsiteX2-2125" fmla="*/ 432816 w 3523460"/>
                <a:gd name="connsiteY2-2126" fmla="*/ 2274231 h 4731184"/>
                <a:gd name="connsiteX3-2127" fmla="*/ 75008 w 3523460"/>
                <a:gd name="connsiteY3-2128" fmla="*/ 970217 h 4731184"/>
                <a:gd name="connsiteX4-2129" fmla="*/ 734965 w 3523460"/>
                <a:gd name="connsiteY4-2130" fmla="*/ 2027740 h 4731184"/>
                <a:gd name="connsiteX5-2131" fmla="*/ 838333 w 3523460"/>
                <a:gd name="connsiteY5-2132" fmla="*/ 2003886 h 4731184"/>
                <a:gd name="connsiteX6-2133" fmla="*/ 711112 w 3523460"/>
                <a:gd name="connsiteY6-2134" fmla="*/ 214843 h 4731184"/>
                <a:gd name="connsiteX7-2135" fmla="*/ 1164336 w 3523460"/>
                <a:gd name="connsiteY7-2136" fmla="*/ 1773298 h 4731184"/>
                <a:gd name="connsiteX8-2137" fmla="*/ 1275655 w 3523460"/>
                <a:gd name="connsiteY8-2138" fmla="*/ 1765347 h 4731184"/>
                <a:gd name="connsiteX9-2139" fmla="*/ 1458534 w 3523460"/>
                <a:gd name="connsiteY9-2140" fmla="*/ 158 h 4731184"/>
                <a:gd name="connsiteX10-2141" fmla="*/ 1705024 w 3523460"/>
                <a:gd name="connsiteY10-2142" fmla="*/ 1813054 h 4731184"/>
                <a:gd name="connsiteX11-2143" fmla="*/ 1816344 w 3523460"/>
                <a:gd name="connsiteY11-2144" fmla="*/ 1868715 h 4731184"/>
                <a:gd name="connsiteX12-2145" fmla="*/ 2492205 w 3523460"/>
                <a:gd name="connsiteY12-2146" fmla="*/ 334113 h 4731184"/>
                <a:gd name="connsiteX13-2147" fmla="*/ 2221860 w 3523460"/>
                <a:gd name="connsiteY13-2148" fmla="*/ 2011839 h 4731184"/>
                <a:gd name="connsiteX14-2149" fmla="*/ 2325227 w 3523460"/>
                <a:gd name="connsiteY14-2150" fmla="*/ 2711553 h 4731184"/>
                <a:gd name="connsiteX15-2151" fmla="*/ 2762549 w 3523460"/>
                <a:gd name="connsiteY15-2152" fmla="*/ 2266279 h 4731184"/>
                <a:gd name="connsiteX16-2153" fmla="*/ 3509971 w 3523460"/>
                <a:gd name="connsiteY16-2154" fmla="*/ 2162913 h 4731184"/>
                <a:gd name="connsiteX17-2155" fmla="*/ 2778451 w 3523460"/>
                <a:gd name="connsiteY17-2156" fmla="*/ 2942140 h 4731184"/>
                <a:gd name="connsiteX18-2157" fmla="*/ 2118493 w 3523460"/>
                <a:gd name="connsiteY18-2158" fmla="*/ 4007615 h 4731184"/>
                <a:gd name="connsiteX19-2159" fmla="*/ 2229811 w 3523460"/>
                <a:gd name="connsiteY19-2160" fmla="*/ 4731184 h 4731184"/>
                <a:gd name="connsiteX20-2161" fmla="*/ 830382 w 3523460"/>
                <a:gd name="connsiteY20-2162" fmla="*/ 4731184 h 4731184"/>
                <a:gd name="connsiteX0-2163" fmla="*/ 830382 w 3523460"/>
                <a:gd name="connsiteY0-2164" fmla="*/ 4731184 h 4731184"/>
                <a:gd name="connsiteX1-2165" fmla="*/ 870139 w 3523460"/>
                <a:gd name="connsiteY1-2166" fmla="*/ 4095081 h 4731184"/>
                <a:gd name="connsiteX2-2167" fmla="*/ 432816 w 3523460"/>
                <a:gd name="connsiteY2-2168" fmla="*/ 2274231 h 4731184"/>
                <a:gd name="connsiteX3-2169" fmla="*/ 75008 w 3523460"/>
                <a:gd name="connsiteY3-2170" fmla="*/ 970217 h 4731184"/>
                <a:gd name="connsiteX4-2171" fmla="*/ 750867 w 3523460"/>
                <a:gd name="connsiteY4-2172" fmla="*/ 2107253 h 4731184"/>
                <a:gd name="connsiteX5-2173" fmla="*/ 838333 w 3523460"/>
                <a:gd name="connsiteY5-2174" fmla="*/ 2003886 h 4731184"/>
                <a:gd name="connsiteX6-2175" fmla="*/ 711112 w 3523460"/>
                <a:gd name="connsiteY6-2176" fmla="*/ 214843 h 4731184"/>
                <a:gd name="connsiteX7-2177" fmla="*/ 1164336 w 3523460"/>
                <a:gd name="connsiteY7-2178" fmla="*/ 1773298 h 4731184"/>
                <a:gd name="connsiteX8-2179" fmla="*/ 1275655 w 3523460"/>
                <a:gd name="connsiteY8-2180" fmla="*/ 1765347 h 4731184"/>
                <a:gd name="connsiteX9-2181" fmla="*/ 1458534 w 3523460"/>
                <a:gd name="connsiteY9-2182" fmla="*/ 158 h 4731184"/>
                <a:gd name="connsiteX10-2183" fmla="*/ 1705024 w 3523460"/>
                <a:gd name="connsiteY10-2184" fmla="*/ 1813054 h 4731184"/>
                <a:gd name="connsiteX11-2185" fmla="*/ 1816344 w 3523460"/>
                <a:gd name="connsiteY11-2186" fmla="*/ 1868715 h 4731184"/>
                <a:gd name="connsiteX12-2187" fmla="*/ 2492205 w 3523460"/>
                <a:gd name="connsiteY12-2188" fmla="*/ 334113 h 4731184"/>
                <a:gd name="connsiteX13-2189" fmla="*/ 2221860 w 3523460"/>
                <a:gd name="connsiteY13-2190" fmla="*/ 2011839 h 4731184"/>
                <a:gd name="connsiteX14-2191" fmla="*/ 2325227 w 3523460"/>
                <a:gd name="connsiteY14-2192" fmla="*/ 2711553 h 4731184"/>
                <a:gd name="connsiteX15-2193" fmla="*/ 2762549 w 3523460"/>
                <a:gd name="connsiteY15-2194" fmla="*/ 2266279 h 4731184"/>
                <a:gd name="connsiteX16-2195" fmla="*/ 3509971 w 3523460"/>
                <a:gd name="connsiteY16-2196" fmla="*/ 2162913 h 4731184"/>
                <a:gd name="connsiteX17-2197" fmla="*/ 2778451 w 3523460"/>
                <a:gd name="connsiteY17-2198" fmla="*/ 2942140 h 4731184"/>
                <a:gd name="connsiteX18-2199" fmla="*/ 2118493 w 3523460"/>
                <a:gd name="connsiteY18-2200" fmla="*/ 4007615 h 4731184"/>
                <a:gd name="connsiteX19-2201" fmla="*/ 2229811 w 3523460"/>
                <a:gd name="connsiteY19-2202" fmla="*/ 4731184 h 4731184"/>
                <a:gd name="connsiteX20-2203" fmla="*/ 830382 w 3523460"/>
                <a:gd name="connsiteY20-2204" fmla="*/ 4731184 h 4731184"/>
                <a:gd name="connsiteX0-2205" fmla="*/ 830382 w 3523460"/>
                <a:gd name="connsiteY0-2206" fmla="*/ 4731184 h 4731184"/>
                <a:gd name="connsiteX1-2207" fmla="*/ 870139 w 3523460"/>
                <a:gd name="connsiteY1-2208" fmla="*/ 4095081 h 4731184"/>
                <a:gd name="connsiteX2-2209" fmla="*/ 432816 w 3523460"/>
                <a:gd name="connsiteY2-2210" fmla="*/ 2274231 h 4731184"/>
                <a:gd name="connsiteX3-2211" fmla="*/ 75008 w 3523460"/>
                <a:gd name="connsiteY3-2212" fmla="*/ 970217 h 4731184"/>
                <a:gd name="connsiteX4-2213" fmla="*/ 750867 w 3523460"/>
                <a:gd name="connsiteY4-2214" fmla="*/ 2107253 h 4731184"/>
                <a:gd name="connsiteX5-2215" fmla="*/ 838333 w 3523460"/>
                <a:gd name="connsiteY5-2216" fmla="*/ 2003886 h 4731184"/>
                <a:gd name="connsiteX6-2217" fmla="*/ 711112 w 3523460"/>
                <a:gd name="connsiteY6-2218" fmla="*/ 214843 h 4731184"/>
                <a:gd name="connsiteX7-2219" fmla="*/ 1164336 w 3523460"/>
                <a:gd name="connsiteY7-2220" fmla="*/ 1773298 h 4731184"/>
                <a:gd name="connsiteX8-2221" fmla="*/ 1275655 w 3523460"/>
                <a:gd name="connsiteY8-2222" fmla="*/ 1765347 h 4731184"/>
                <a:gd name="connsiteX9-2223" fmla="*/ 1458534 w 3523460"/>
                <a:gd name="connsiteY9-2224" fmla="*/ 158 h 4731184"/>
                <a:gd name="connsiteX10-2225" fmla="*/ 1705024 w 3523460"/>
                <a:gd name="connsiteY10-2226" fmla="*/ 1813054 h 4731184"/>
                <a:gd name="connsiteX11-2227" fmla="*/ 1816344 w 3523460"/>
                <a:gd name="connsiteY11-2228" fmla="*/ 1868715 h 4731184"/>
                <a:gd name="connsiteX12-2229" fmla="*/ 2492205 w 3523460"/>
                <a:gd name="connsiteY12-2230" fmla="*/ 334113 h 4731184"/>
                <a:gd name="connsiteX13-2231" fmla="*/ 2221860 w 3523460"/>
                <a:gd name="connsiteY13-2232" fmla="*/ 2011839 h 4731184"/>
                <a:gd name="connsiteX14-2233" fmla="*/ 2325227 w 3523460"/>
                <a:gd name="connsiteY14-2234" fmla="*/ 2711553 h 4731184"/>
                <a:gd name="connsiteX15-2235" fmla="*/ 2762549 w 3523460"/>
                <a:gd name="connsiteY15-2236" fmla="*/ 2266279 h 4731184"/>
                <a:gd name="connsiteX16-2237" fmla="*/ 3509971 w 3523460"/>
                <a:gd name="connsiteY16-2238" fmla="*/ 2162913 h 4731184"/>
                <a:gd name="connsiteX17-2239" fmla="*/ 2778451 w 3523460"/>
                <a:gd name="connsiteY17-2240" fmla="*/ 2942140 h 4731184"/>
                <a:gd name="connsiteX18-2241" fmla="*/ 2118493 w 3523460"/>
                <a:gd name="connsiteY18-2242" fmla="*/ 4007615 h 4731184"/>
                <a:gd name="connsiteX19-2243" fmla="*/ 2229811 w 3523460"/>
                <a:gd name="connsiteY19-2244" fmla="*/ 4731184 h 4731184"/>
                <a:gd name="connsiteX20-2245" fmla="*/ 830382 w 3523460"/>
                <a:gd name="connsiteY20-2246" fmla="*/ 4731184 h 4731184"/>
                <a:gd name="connsiteX0-2247" fmla="*/ 830382 w 3523460"/>
                <a:gd name="connsiteY0-2248" fmla="*/ 4731184 h 4731184"/>
                <a:gd name="connsiteX1-2249" fmla="*/ 870139 w 3523460"/>
                <a:gd name="connsiteY1-2250" fmla="*/ 4095081 h 4731184"/>
                <a:gd name="connsiteX2-2251" fmla="*/ 432816 w 3523460"/>
                <a:gd name="connsiteY2-2252" fmla="*/ 2274231 h 4731184"/>
                <a:gd name="connsiteX3-2253" fmla="*/ 75008 w 3523460"/>
                <a:gd name="connsiteY3-2254" fmla="*/ 970217 h 4731184"/>
                <a:gd name="connsiteX4-2255" fmla="*/ 750867 w 3523460"/>
                <a:gd name="connsiteY4-2256" fmla="*/ 2107253 h 4731184"/>
                <a:gd name="connsiteX5-2257" fmla="*/ 862187 w 3523460"/>
                <a:gd name="connsiteY5-2258" fmla="*/ 2035692 h 4731184"/>
                <a:gd name="connsiteX6-2259" fmla="*/ 711112 w 3523460"/>
                <a:gd name="connsiteY6-2260" fmla="*/ 214843 h 4731184"/>
                <a:gd name="connsiteX7-2261" fmla="*/ 1164336 w 3523460"/>
                <a:gd name="connsiteY7-2262" fmla="*/ 1773298 h 4731184"/>
                <a:gd name="connsiteX8-2263" fmla="*/ 1275655 w 3523460"/>
                <a:gd name="connsiteY8-2264" fmla="*/ 1765347 h 4731184"/>
                <a:gd name="connsiteX9-2265" fmla="*/ 1458534 w 3523460"/>
                <a:gd name="connsiteY9-2266" fmla="*/ 158 h 4731184"/>
                <a:gd name="connsiteX10-2267" fmla="*/ 1705024 w 3523460"/>
                <a:gd name="connsiteY10-2268" fmla="*/ 1813054 h 4731184"/>
                <a:gd name="connsiteX11-2269" fmla="*/ 1816344 w 3523460"/>
                <a:gd name="connsiteY11-2270" fmla="*/ 1868715 h 4731184"/>
                <a:gd name="connsiteX12-2271" fmla="*/ 2492205 w 3523460"/>
                <a:gd name="connsiteY12-2272" fmla="*/ 334113 h 4731184"/>
                <a:gd name="connsiteX13-2273" fmla="*/ 2221860 w 3523460"/>
                <a:gd name="connsiteY13-2274" fmla="*/ 2011839 h 4731184"/>
                <a:gd name="connsiteX14-2275" fmla="*/ 2325227 w 3523460"/>
                <a:gd name="connsiteY14-2276" fmla="*/ 2711553 h 4731184"/>
                <a:gd name="connsiteX15-2277" fmla="*/ 2762549 w 3523460"/>
                <a:gd name="connsiteY15-2278" fmla="*/ 2266279 h 4731184"/>
                <a:gd name="connsiteX16-2279" fmla="*/ 3509971 w 3523460"/>
                <a:gd name="connsiteY16-2280" fmla="*/ 2162913 h 4731184"/>
                <a:gd name="connsiteX17-2281" fmla="*/ 2778451 w 3523460"/>
                <a:gd name="connsiteY17-2282" fmla="*/ 2942140 h 4731184"/>
                <a:gd name="connsiteX18-2283" fmla="*/ 2118493 w 3523460"/>
                <a:gd name="connsiteY18-2284" fmla="*/ 4007615 h 4731184"/>
                <a:gd name="connsiteX19-2285" fmla="*/ 2229811 w 3523460"/>
                <a:gd name="connsiteY19-2286" fmla="*/ 4731184 h 4731184"/>
                <a:gd name="connsiteX20-2287" fmla="*/ 830382 w 3523460"/>
                <a:gd name="connsiteY20-2288" fmla="*/ 4731184 h 4731184"/>
                <a:gd name="connsiteX0-2289" fmla="*/ 830382 w 3523460"/>
                <a:gd name="connsiteY0-2290" fmla="*/ 4731184 h 4731184"/>
                <a:gd name="connsiteX1-2291" fmla="*/ 870139 w 3523460"/>
                <a:gd name="connsiteY1-2292" fmla="*/ 4095081 h 4731184"/>
                <a:gd name="connsiteX2-2293" fmla="*/ 432816 w 3523460"/>
                <a:gd name="connsiteY2-2294" fmla="*/ 2274231 h 4731184"/>
                <a:gd name="connsiteX3-2295" fmla="*/ 75008 w 3523460"/>
                <a:gd name="connsiteY3-2296" fmla="*/ 970217 h 4731184"/>
                <a:gd name="connsiteX4-2297" fmla="*/ 750867 w 3523460"/>
                <a:gd name="connsiteY4-2298" fmla="*/ 2107253 h 4731184"/>
                <a:gd name="connsiteX5-2299" fmla="*/ 862187 w 3523460"/>
                <a:gd name="connsiteY5-2300" fmla="*/ 2035692 h 4731184"/>
                <a:gd name="connsiteX6-2301" fmla="*/ 711112 w 3523460"/>
                <a:gd name="connsiteY6-2302" fmla="*/ 214843 h 4731184"/>
                <a:gd name="connsiteX7-2303" fmla="*/ 1164336 w 3523460"/>
                <a:gd name="connsiteY7-2304" fmla="*/ 1773298 h 4731184"/>
                <a:gd name="connsiteX8-2305" fmla="*/ 1275655 w 3523460"/>
                <a:gd name="connsiteY8-2306" fmla="*/ 1765347 h 4731184"/>
                <a:gd name="connsiteX9-2307" fmla="*/ 1458534 w 3523460"/>
                <a:gd name="connsiteY9-2308" fmla="*/ 158 h 4731184"/>
                <a:gd name="connsiteX10-2309" fmla="*/ 1705024 w 3523460"/>
                <a:gd name="connsiteY10-2310" fmla="*/ 1813054 h 4731184"/>
                <a:gd name="connsiteX11-2311" fmla="*/ 1816344 w 3523460"/>
                <a:gd name="connsiteY11-2312" fmla="*/ 1868715 h 4731184"/>
                <a:gd name="connsiteX12-2313" fmla="*/ 2492205 w 3523460"/>
                <a:gd name="connsiteY12-2314" fmla="*/ 334113 h 4731184"/>
                <a:gd name="connsiteX13-2315" fmla="*/ 2221860 w 3523460"/>
                <a:gd name="connsiteY13-2316" fmla="*/ 2011839 h 4731184"/>
                <a:gd name="connsiteX14-2317" fmla="*/ 2325227 w 3523460"/>
                <a:gd name="connsiteY14-2318" fmla="*/ 2711553 h 4731184"/>
                <a:gd name="connsiteX15-2319" fmla="*/ 2762549 w 3523460"/>
                <a:gd name="connsiteY15-2320" fmla="*/ 2266279 h 4731184"/>
                <a:gd name="connsiteX16-2321" fmla="*/ 3509971 w 3523460"/>
                <a:gd name="connsiteY16-2322" fmla="*/ 2162913 h 4731184"/>
                <a:gd name="connsiteX17-2323" fmla="*/ 2778451 w 3523460"/>
                <a:gd name="connsiteY17-2324" fmla="*/ 2942140 h 4731184"/>
                <a:gd name="connsiteX18-2325" fmla="*/ 2118493 w 3523460"/>
                <a:gd name="connsiteY18-2326" fmla="*/ 4007615 h 4731184"/>
                <a:gd name="connsiteX19-2327" fmla="*/ 2229811 w 3523460"/>
                <a:gd name="connsiteY19-2328" fmla="*/ 4731184 h 4731184"/>
                <a:gd name="connsiteX20-2329" fmla="*/ 830382 w 3523460"/>
                <a:gd name="connsiteY20-2330" fmla="*/ 4731184 h 4731184"/>
                <a:gd name="connsiteX0-2331" fmla="*/ 830382 w 3523460"/>
                <a:gd name="connsiteY0-2332" fmla="*/ 4731184 h 4731184"/>
                <a:gd name="connsiteX1-2333" fmla="*/ 870139 w 3523460"/>
                <a:gd name="connsiteY1-2334" fmla="*/ 4095081 h 4731184"/>
                <a:gd name="connsiteX2-2335" fmla="*/ 432816 w 3523460"/>
                <a:gd name="connsiteY2-2336" fmla="*/ 2274231 h 4731184"/>
                <a:gd name="connsiteX3-2337" fmla="*/ 75008 w 3523460"/>
                <a:gd name="connsiteY3-2338" fmla="*/ 970217 h 4731184"/>
                <a:gd name="connsiteX4-2339" fmla="*/ 750867 w 3523460"/>
                <a:gd name="connsiteY4-2340" fmla="*/ 2107253 h 4731184"/>
                <a:gd name="connsiteX5-2341" fmla="*/ 862187 w 3523460"/>
                <a:gd name="connsiteY5-2342" fmla="*/ 2035692 h 4731184"/>
                <a:gd name="connsiteX6-2343" fmla="*/ 711112 w 3523460"/>
                <a:gd name="connsiteY6-2344" fmla="*/ 214843 h 4731184"/>
                <a:gd name="connsiteX7-2345" fmla="*/ 1164336 w 3523460"/>
                <a:gd name="connsiteY7-2346" fmla="*/ 1773298 h 4731184"/>
                <a:gd name="connsiteX8-2347" fmla="*/ 1275655 w 3523460"/>
                <a:gd name="connsiteY8-2348" fmla="*/ 1765347 h 4731184"/>
                <a:gd name="connsiteX9-2349" fmla="*/ 1458534 w 3523460"/>
                <a:gd name="connsiteY9-2350" fmla="*/ 158 h 4731184"/>
                <a:gd name="connsiteX10-2351" fmla="*/ 1705024 w 3523460"/>
                <a:gd name="connsiteY10-2352" fmla="*/ 1813054 h 4731184"/>
                <a:gd name="connsiteX11-2353" fmla="*/ 1816344 w 3523460"/>
                <a:gd name="connsiteY11-2354" fmla="*/ 1868715 h 4731184"/>
                <a:gd name="connsiteX12-2355" fmla="*/ 2492205 w 3523460"/>
                <a:gd name="connsiteY12-2356" fmla="*/ 334113 h 4731184"/>
                <a:gd name="connsiteX13-2357" fmla="*/ 2221860 w 3523460"/>
                <a:gd name="connsiteY13-2358" fmla="*/ 2011839 h 4731184"/>
                <a:gd name="connsiteX14-2359" fmla="*/ 2325227 w 3523460"/>
                <a:gd name="connsiteY14-2360" fmla="*/ 2711553 h 4731184"/>
                <a:gd name="connsiteX15-2361" fmla="*/ 2762549 w 3523460"/>
                <a:gd name="connsiteY15-2362" fmla="*/ 2266279 h 4731184"/>
                <a:gd name="connsiteX16-2363" fmla="*/ 3509971 w 3523460"/>
                <a:gd name="connsiteY16-2364" fmla="*/ 2162913 h 4731184"/>
                <a:gd name="connsiteX17-2365" fmla="*/ 2778451 w 3523460"/>
                <a:gd name="connsiteY17-2366" fmla="*/ 2942140 h 4731184"/>
                <a:gd name="connsiteX18-2367" fmla="*/ 2118493 w 3523460"/>
                <a:gd name="connsiteY18-2368" fmla="*/ 4007615 h 4731184"/>
                <a:gd name="connsiteX19-2369" fmla="*/ 2229811 w 3523460"/>
                <a:gd name="connsiteY19-2370" fmla="*/ 4731184 h 4731184"/>
                <a:gd name="connsiteX20-2371" fmla="*/ 830382 w 3523460"/>
                <a:gd name="connsiteY20-2372" fmla="*/ 4731184 h 4731184"/>
                <a:gd name="connsiteX0-2373" fmla="*/ 830382 w 3523460"/>
                <a:gd name="connsiteY0-2374" fmla="*/ 4731184 h 4731184"/>
                <a:gd name="connsiteX1-2375" fmla="*/ 870139 w 3523460"/>
                <a:gd name="connsiteY1-2376" fmla="*/ 4095081 h 4731184"/>
                <a:gd name="connsiteX2-2377" fmla="*/ 432816 w 3523460"/>
                <a:gd name="connsiteY2-2378" fmla="*/ 2274231 h 4731184"/>
                <a:gd name="connsiteX3-2379" fmla="*/ 75008 w 3523460"/>
                <a:gd name="connsiteY3-2380" fmla="*/ 970217 h 4731184"/>
                <a:gd name="connsiteX4-2381" fmla="*/ 750867 w 3523460"/>
                <a:gd name="connsiteY4-2382" fmla="*/ 2107253 h 4731184"/>
                <a:gd name="connsiteX5-2383" fmla="*/ 862187 w 3523460"/>
                <a:gd name="connsiteY5-2384" fmla="*/ 2035692 h 4731184"/>
                <a:gd name="connsiteX6-2385" fmla="*/ 711112 w 3523460"/>
                <a:gd name="connsiteY6-2386" fmla="*/ 214843 h 4731184"/>
                <a:gd name="connsiteX7-2387" fmla="*/ 1164336 w 3523460"/>
                <a:gd name="connsiteY7-2388" fmla="*/ 1773298 h 4731184"/>
                <a:gd name="connsiteX8-2389" fmla="*/ 1275655 w 3523460"/>
                <a:gd name="connsiteY8-2390" fmla="*/ 1765347 h 4731184"/>
                <a:gd name="connsiteX9-2391" fmla="*/ 1458534 w 3523460"/>
                <a:gd name="connsiteY9-2392" fmla="*/ 158 h 4731184"/>
                <a:gd name="connsiteX10-2393" fmla="*/ 1705024 w 3523460"/>
                <a:gd name="connsiteY10-2394" fmla="*/ 1813054 h 4731184"/>
                <a:gd name="connsiteX11-2395" fmla="*/ 1816344 w 3523460"/>
                <a:gd name="connsiteY11-2396" fmla="*/ 1868715 h 4731184"/>
                <a:gd name="connsiteX12-2397" fmla="*/ 2492205 w 3523460"/>
                <a:gd name="connsiteY12-2398" fmla="*/ 334113 h 4731184"/>
                <a:gd name="connsiteX13-2399" fmla="*/ 2221860 w 3523460"/>
                <a:gd name="connsiteY13-2400" fmla="*/ 2011839 h 4731184"/>
                <a:gd name="connsiteX14-2401" fmla="*/ 2325227 w 3523460"/>
                <a:gd name="connsiteY14-2402" fmla="*/ 2711553 h 4731184"/>
                <a:gd name="connsiteX15-2403" fmla="*/ 2762549 w 3523460"/>
                <a:gd name="connsiteY15-2404" fmla="*/ 2266279 h 4731184"/>
                <a:gd name="connsiteX16-2405" fmla="*/ 3509971 w 3523460"/>
                <a:gd name="connsiteY16-2406" fmla="*/ 2162913 h 4731184"/>
                <a:gd name="connsiteX17-2407" fmla="*/ 2778451 w 3523460"/>
                <a:gd name="connsiteY17-2408" fmla="*/ 2942140 h 4731184"/>
                <a:gd name="connsiteX18-2409" fmla="*/ 2118493 w 3523460"/>
                <a:gd name="connsiteY18-2410" fmla="*/ 4007615 h 4731184"/>
                <a:gd name="connsiteX19-2411" fmla="*/ 2229811 w 3523460"/>
                <a:gd name="connsiteY19-2412" fmla="*/ 4731184 h 4731184"/>
                <a:gd name="connsiteX20-2413" fmla="*/ 830382 w 3523460"/>
                <a:gd name="connsiteY20-2414" fmla="*/ 4731184 h 4731184"/>
                <a:gd name="connsiteX0-2415" fmla="*/ 830382 w 3523460"/>
                <a:gd name="connsiteY0-2416" fmla="*/ 4731184 h 4731184"/>
                <a:gd name="connsiteX1-2417" fmla="*/ 870139 w 3523460"/>
                <a:gd name="connsiteY1-2418" fmla="*/ 4095081 h 4731184"/>
                <a:gd name="connsiteX2-2419" fmla="*/ 432816 w 3523460"/>
                <a:gd name="connsiteY2-2420" fmla="*/ 2274231 h 4731184"/>
                <a:gd name="connsiteX3-2421" fmla="*/ 75008 w 3523460"/>
                <a:gd name="connsiteY3-2422" fmla="*/ 970217 h 4731184"/>
                <a:gd name="connsiteX4-2423" fmla="*/ 750867 w 3523460"/>
                <a:gd name="connsiteY4-2424" fmla="*/ 2107253 h 4731184"/>
                <a:gd name="connsiteX5-2425" fmla="*/ 862187 w 3523460"/>
                <a:gd name="connsiteY5-2426" fmla="*/ 2035692 h 4731184"/>
                <a:gd name="connsiteX6-2427" fmla="*/ 711112 w 3523460"/>
                <a:gd name="connsiteY6-2428" fmla="*/ 214843 h 4731184"/>
                <a:gd name="connsiteX7-2429" fmla="*/ 1204092 w 3523460"/>
                <a:gd name="connsiteY7-2430" fmla="*/ 1773298 h 4731184"/>
                <a:gd name="connsiteX8-2431" fmla="*/ 1275655 w 3523460"/>
                <a:gd name="connsiteY8-2432" fmla="*/ 1765347 h 4731184"/>
                <a:gd name="connsiteX9-2433" fmla="*/ 1458534 w 3523460"/>
                <a:gd name="connsiteY9-2434" fmla="*/ 158 h 4731184"/>
                <a:gd name="connsiteX10-2435" fmla="*/ 1705024 w 3523460"/>
                <a:gd name="connsiteY10-2436" fmla="*/ 1813054 h 4731184"/>
                <a:gd name="connsiteX11-2437" fmla="*/ 1816344 w 3523460"/>
                <a:gd name="connsiteY11-2438" fmla="*/ 1868715 h 4731184"/>
                <a:gd name="connsiteX12-2439" fmla="*/ 2492205 w 3523460"/>
                <a:gd name="connsiteY12-2440" fmla="*/ 334113 h 4731184"/>
                <a:gd name="connsiteX13-2441" fmla="*/ 2221860 w 3523460"/>
                <a:gd name="connsiteY13-2442" fmla="*/ 2011839 h 4731184"/>
                <a:gd name="connsiteX14-2443" fmla="*/ 2325227 w 3523460"/>
                <a:gd name="connsiteY14-2444" fmla="*/ 2711553 h 4731184"/>
                <a:gd name="connsiteX15-2445" fmla="*/ 2762549 w 3523460"/>
                <a:gd name="connsiteY15-2446" fmla="*/ 2266279 h 4731184"/>
                <a:gd name="connsiteX16-2447" fmla="*/ 3509971 w 3523460"/>
                <a:gd name="connsiteY16-2448" fmla="*/ 2162913 h 4731184"/>
                <a:gd name="connsiteX17-2449" fmla="*/ 2778451 w 3523460"/>
                <a:gd name="connsiteY17-2450" fmla="*/ 2942140 h 4731184"/>
                <a:gd name="connsiteX18-2451" fmla="*/ 2118493 w 3523460"/>
                <a:gd name="connsiteY18-2452" fmla="*/ 4007615 h 4731184"/>
                <a:gd name="connsiteX19-2453" fmla="*/ 2229811 w 3523460"/>
                <a:gd name="connsiteY19-2454" fmla="*/ 4731184 h 4731184"/>
                <a:gd name="connsiteX20-2455" fmla="*/ 830382 w 3523460"/>
                <a:gd name="connsiteY20-2456" fmla="*/ 4731184 h 4731184"/>
                <a:gd name="connsiteX0-2457" fmla="*/ 830382 w 3523460"/>
                <a:gd name="connsiteY0-2458" fmla="*/ 4731184 h 4731184"/>
                <a:gd name="connsiteX1-2459" fmla="*/ 870139 w 3523460"/>
                <a:gd name="connsiteY1-2460" fmla="*/ 4095081 h 4731184"/>
                <a:gd name="connsiteX2-2461" fmla="*/ 432816 w 3523460"/>
                <a:gd name="connsiteY2-2462" fmla="*/ 2274231 h 4731184"/>
                <a:gd name="connsiteX3-2463" fmla="*/ 75008 w 3523460"/>
                <a:gd name="connsiteY3-2464" fmla="*/ 970217 h 4731184"/>
                <a:gd name="connsiteX4-2465" fmla="*/ 750867 w 3523460"/>
                <a:gd name="connsiteY4-2466" fmla="*/ 2107253 h 4731184"/>
                <a:gd name="connsiteX5-2467" fmla="*/ 862187 w 3523460"/>
                <a:gd name="connsiteY5-2468" fmla="*/ 2035692 h 4731184"/>
                <a:gd name="connsiteX6-2469" fmla="*/ 711112 w 3523460"/>
                <a:gd name="connsiteY6-2470" fmla="*/ 214843 h 4731184"/>
                <a:gd name="connsiteX7-2471" fmla="*/ 1204092 w 3523460"/>
                <a:gd name="connsiteY7-2472" fmla="*/ 1773298 h 4731184"/>
                <a:gd name="connsiteX8-2473" fmla="*/ 1275655 w 3523460"/>
                <a:gd name="connsiteY8-2474" fmla="*/ 1765347 h 4731184"/>
                <a:gd name="connsiteX9-2475" fmla="*/ 1458534 w 3523460"/>
                <a:gd name="connsiteY9-2476" fmla="*/ 158 h 4731184"/>
                <a:gd name="connsiteX10-2477" fmla="*/ 1705024 w 3523460"/>
                <a:gd name="connsiteY10-2478" fmla="*/ 1813054 h 4731184"/>
                <a:gd name="connsiteX11-2479" fmla="*/ 1816344 w 3523460"/>
                <a:gd name="connsiteY11-2480" fmla="*/ 1868715 h 4731184"/>
                <a:gd name="connsiteX12-2481" fmla="*/ 2492205 w 3523460"/>
                <a:gd name="connsiteY12-2482" fmla="*/ 334113 h 4731184"/>
                <a:gd name="connsiteX13-2483" fmla="*/ 2221860 w 3523460"/>
                <a:gd name="connsiteY13-2484" fmla="*/ 2011839 h 4731184"/>
                <a:gd name="connsiteX14-2485" fmla="*/ 2325227 w 3523460"/>
                <a:gd name="connsiteY14-2486" fmla="*/ 2711553 h 4731184"/>
                <a:gd name="connsiteX15-2487" fmla="*/ 2762549 w 3523460"/>
                <a:gd name="connsiteY15-2488" fmla="*/ 2266279 h 4731184"/>
                <a:gd name="connsiteX16-2489" fmla="*/ 3509971 w 3523460"/>
                <a:gd name="connsiteY16-2490" fmla="*/ 2162913 h 4731184"/>
                <a:gd name="connsiteX17-2491" fmla="*/ 2778451 w 3523460"/>
                <a:gd name="connsiteY17-2492" fmla="*/ 2942140 h 4731184"/>
                <a:gd name="connsiteX18-2493" fmla="*/ 2118493 w 3523460"/>
                <a:gd name="connsiteY18-2494" fmla="*/ 4007615 h 4731184"/>
                <a:gd name="connsiteX19-2495" fmla="*/ 2229811 w 3523460"/>
                <a:gd name="connsiteY19-2496" fmla="*/ 4731184 h 4731184"/>
                <a:gd name="connsiteX20-2497" fmla="*/ 830382 w 3523460"/>
                <a:gd name="connsiteY20-2498" fmla="*/ 4731184 h 4731184"/>
                <a:gd name="connsiteX0-2499" fmla="*/ 830382 w 3523460"/>
                <a:gd name="connsiteY0-2500" fmla="*/ 4731184 h 4731184"/>
                <a:gd name="connsiteX1-2501" fmla="*/ 870139 w 3523460"/>
                <a:gd name="connsiteY1-2502" fmla="*/ 4095081 h 4731184"/>
                <a:gd name="connsiteX2-2503" fmla="*/ 432816 w 3523460"/>
                <a:gd name="connsiteY2-2504" fmla="*/ 2274231 h 4731184"/>
                <a:gd name="connsiteX3-2505" fmla="*/ 75008 w 3523460"/>
                <a:gd name="connsiteY3-2506" fmla="*/ 970217 h 4731184"/>
                <a:gd name="connsiteX4-2507" fmla="*/ 750867 w 3523460"/>
                <a:gd name="connsiteY4-2508" fmla="*/ 2107253 h 4731184"/>
                <a:gd name="connsiteX5-2509" fmla="*/ 838333 w 3523460"/>
                <a:gd name="connsiteY5-2510" fmla="*/ 2035692 h 4731184"/>
                <a:gd name="connsiteX6-2511" fmla="*/ 711112 w 3523460"/>
                <a:gd name="connsiteY6-2512" fmla="*/ 214843 h 4731184"/>
                <a:gd name="connsiteX7-2513" fmla="*/ 1204092 w 3523460"/>
                <a:gd name="connsiteY7-2514" fmla="*/ 1773298 h 4731184"/>
                <a:gd name="connsiteX8-2515" fmla="*/ 1275655 w 3523460"/>
                <a:gd name="connsiteY8-2516" fmla="*/ 1765347 h 4731184"/>
                <a:gd name="connsiteX9-2517" fmla="*/ 1458534 w 3523460"/>
                <a:gd name="connsiteY9-2518" fmla="*/ 158 h 4731184"/>
                <a:gd name="connsiteX10-2519" fmla="*/ 1705024 w 3523460"/>
                <a:gd name="connsiteY10-2520" fmla="*/ 1813054 h 4731184"/>
                <a:gd name="connsiteX11-2521" fmla="*/ 1816344 w 3523460"/>
                <a:gd name="connsiteY11-2522" fmla="*/ 1868715 h 4731184"/>
                <a:gd name="connsiteX12-2523" fmla="*/ 2492205 w 3523460"/>
                <a:gd name="connsiteY12-2524" fmla="*/ 334113 h 4731184"/>
                <a:gd name="connsiteX13-2525" fmla="*/ 2221860 w 3523460"/>
                <a:gd name="connsiteY13-2526" fmla="*/ 2011839 h 4731184"/>
                <a:gd name="connsiteX14-2527" fmla="*/ 2325227 w 3523460"/>
                <a:gd name="connsiteY14-2528" fmla="*/ 2711553 h 4731184"/>
                <a:gd name="connsiteX15-2529" fmla="*/ 2762549 w 3523460"/>
                <a:gd name="connsiteY15-2530" fmla="*/ 2266279 h 4731184"/>
                <a:gd name="connsiteX16-2531" fmla="*/ 3509971 w 3523460"/>
                <a:gd name="connsiteY16-2532" fmla="*/ 2162913 h 4731184"/>
                <a:gd name="connsiteX17-2533" fmla="*/ 2778451 w 3523460"/>
                <a:gd name="connsiteY17-2534" fmla="*/ 2942140 h 4731184"/>
                <a:gd name="connsiteX18-2535" fmla="*/ 2118493 w 3523460"/>
                <a:gd name="connsiteY18-2536" fmla="*/ 4007615 h 4731184"/>
                <a:gd name="connsiteX19-2537" fmla="*/ 2229811 w 3523460"/>
                <a:gd name="connsiteY19-2538" fmla="*/ 4731184 h 4731184"/>
                <a:gd name="connsiteX20-2539" fmla="*/ 830382 w 3523460"/>
                <a:gd name="connsiteY20-2540" fmla="*/ 4731184 h 4731184"/>
                <a:gd name="connsiteX0-2541" fmla="*/ 830382 w 3523460"/>
                <a:gd name="connsiteY0-2542" fmla="*/ 4731184 h 4731184"/>
                <a:gd name="connsiteX1-2543" fmla="*/ 870139 w 3523460"/>
                <a:gd name="connsiteY1-2544" fmla="*/ 4095081 h 4731184"/>
                <a:gd name="connsiteX2-2545" fmla="*/ 432816 w 3523460"/>
                <a:gd name="connsiteY2-2546" fmla="*/ 2274231 h 4731184"/>
                <a:gd name="connsiteX3-2547" fmla="*/ 75008 w 3523460"/>
                <a:gd name="connsiteY3-2548" fmla="*/ 970217 h 4731184"/>
                <a:gd name="connsiteX4-2549" fmla="*/ 750867 w 3523460"/>
                <a:gd name="connsiteY4-2550" fmla="*/ 2107253 h 4731184"/>
                <a:gd name="connsiteX5-2551" fmla="*/ 838333 w 3523460"/>
                <a:gd name="connsiteY5-2552" fmla="*/ 2035692 h 4731184"/>
                <a:gd name="connsiteX6-2553" fmla="*/ 711112 w 3523460"/>
                <a:gd name="connsiteY6-2554" fmla="*/ 214843 h 4731184"/>
                <a:gd name="connsiteX7-2555" fmla="*/ 1204092 w 3523460"/>
                <a:gd name="connsiteY7-2556" fmla="*/ 1773298 h 4731184"/>
                <a:gd name="connsiteX8-2557" fmla="*/ 1275655 w 3523460"/>
                <a:gd name="connsiteY8-2558" fmla="*/ 1765347 h 4731184"/>
                <a:gd name="connsiteX9-2559" fmla="*/ 1458534 w 3523460"/>
                <a:gd name="connsiteY9-2560" fmla="*/ 158 h 4731184"/>
                <a:gd name="connsiteX10-2561" fmla="*/ 1705024 w 3523460"/>
                <a:gd name="connsiteY10-2562" fmla="*/ 1813054 h 4731184"/>
                <a:gd name="connsiteX11-2563" fmla="*/ 1816344 w 3523460"/>
                <a:gd name="connsiteY11-2564" fmla="*/ 1868715 h 4731184"/>
                <a:gd name="connsiteX12-2565" fmla="*/ 2492205 w 3523460"/>
                <a:gd name="connsiteY12-2566" fmla="*/ 334113 h 4731184"/>
                <a:gd name="connsiteX13-2567" fmla="*/ 2221860 w 3523460"/>
                <a:gd name="connsiteY13-2568" fmla="*/ 2011839 h 4731184"/>
                <a:gd name="connsiteX14-2569" fmla="*/ 2325227 w 3523460"/>
                <a:gd name="connsiteY14-2570" fmla="*/ 2711553 h 4731184"/>
                <a:gd name="connsiteX15-2571" fmla="*/ 2762549 w 3523460"/>
                <a:gd name="connsiteY15-2572" fmla="*/ 2266279 h 4731184"/>
                <a:gd name="connsiteX16-2573" fmla="*/ 3509971 w 3523460"/>
                <a:gd name="connsiteY16-2574" fmla="*/ 2162913 h 4731184"/>
                <a:gd name="connsiteX17-2575" fmla="*/ 2778451 w 3523460"/>
                <a:gd name="connsiteY17-2576" fmla="*/ 2942140 h 4731184"/>
                <a:gd name="connsiteX18-2577" fmla="*/ 2118493 w 3523460"/>
                <a:gd name="connsiteY18-2578" fmla="*/ 4007615 h 4731184"/>
                <a:gd name="connsiteX19-2579" fmla="*/ 2229811 w 3523460"/>
                <a:gd name="connsiteY19-2580" fmla="*/ 4731184 h 4731184"/>
                <a:gd name="connsiteX20-2581" fmla="*/ 830382 w 3523460"/>
                <a:gd name="connsiteY20-2582" fmla="*/ 4731184 h 4731184"/>
                <a:gd name="connsiteX0-2583" fmla="*/ 830382 w 3523460"/>
                <a:gd name="connsiteY0-2584" fmla="*/ 4731176 h 4731176"/>
                <a:gd name="connsiteX1-2585" fmla="*/ 870139 w 3523460"/>
                <a:gd name="connsiteY1-2586" fmla="*/ 4095073 h 4731176"/>
                <a:gd name="connsiteX2-2587" fmla="*/ 432816 w 3523460"/>
                <a:gd name="connsiteY2-2588" fmla="*/ 2274223 h 4731176"/>
                <a:gd name="connsiteX3-2589" fmla="*/ 75008 w 3523460"/>
                <a:gd name="connsiteY3-2590" fmla="*/ 970209 h 4731176"/>
                <a:gd name="connsiteX4-2591" fmla="*/ 750867 w 3523460"/>
                <a:gd name="connsiteY4-2592" fmla="*/ 2107245 h 4731176"/>
                <a:gd name="connsiteX5-2593" fmla="*/ 838333 w 3523460"/>
                <a:gd name="connsiteY5-2594" fmla="*/ 2035684 h 4731176"/>
                <a:gd name="connsiteX6-2595" fmla="*/ 711112 w 3523460"/>
                <a:gd name="connsiteY6-2596" fmla="*/ 214835 h 4731176"/>
                <a:gd name="connsiteX7-2597" fmla="*/ 1204092 w 3523460"/>
                <a:gd name="connsiteY7-2598" fmla="*/ 1773290 h 4731176"/>
                <a:gd name="connsiteX8-2599" fmla="*/ 1339265 w 3523460"/>
                <a:gd name="connsiteY8-2600" fmla="*/ 1828949 h 4731176"/>
                <a:gd name="connsiteX9-2601" fmla="*/ 1458534 w 3523460"/>
                <a:gd name="connsiteY9-2602" fmla="*/ 150 h 4731176"/>
                <a:gd name="connsiteX10-2603" fmla="*/ 1705024 w 3523460"/>
                <a:gd name="connsiteY10-2604" fmla="*/ 1813046 h 4731176"/>
                <a:gd name="connsiteX11-2605" fmla="*/ 1816344 w 3523460"/>
                <a:gd name="connsiteY11-2606" fmla="*/ 1868707 h 4731176"/>
                <a:gd name="connsiteX12-2607" fmla="*/ 2492205 w 3523460"/>
                <a:gd name="connsiteY12-2608" fmla="*/ 334105 h 4731176"/>
                <a:gd name="connsiteX13-2609" fmla="*/ 2221860 w 3523460"/>
                <a:gd name="connsiteY13-2610" fmla="*/ 2011831 h 4731176"/>
                <a:gd name="connsiteX14-2611" fmla="*/ 2325227 w 3523460"/>
                <a:gd name="connsiteY14-2612" fmla="*/ 2711545 h 4731176"/>
                <a:gd name="connsiteX15-2613" fmla="*/ 2762549 w 3523460"/>
                <a:gd name="connsiteY15-2614" fmla="*/ 2266271 h 4731176"/>
                <a:gd name="connsiteX16-2615" fmla="*/ 3509971 w 3523460"/>
                <a:gd name="connsiteY16-2616" fmla="*/ 2162905 h 4731176"/>
                <a:gd name="connsiteX17-2617" fmla="*/ 2778451 w 3523460"/>
                <a:gd name="connsiteY17-2618" fmla="*/ 2942132 h 4731176"/>
                <a:gd name="connsiteX18-2619" fmla="*/ 2118493 w 3523460"/>
                <a:gd name="connsiteY18-2620" fmla="*/ 4007607 h 4731176"/>
                <a:gd name="connsiteX19-2621" fmla="*/ 2229811 w 3523460"/>
                <a:gd name="connsiteY19-2622" fmla="*/ 4731176 h 4731176"/>
                <a:gd name="connsiteX20-2623" fmla="*/ 830382 w 3523460"/>
                <a:gd name="connsiteY20-2624" fmla="*/ 4731176 h 4731176"/>
                <a:gd name="connsiteX0-2625" fmla="*/ 830382 w 3523460"/>
                <a:gd name="connsiteY0-2626" fmla="*/ 4731176 h 4731176"/>
                <a:gd name="connsiteX1-2627" fmla="*/ 870139 w 3523460"/>
                <a:gd name="connsiteY1-2628" fmla="*/ 4095073 h 4731176"/>
                <a:gd name="connsiteX2-2629" fmla="*/ 432816 w 3523460"/>
                <a:gd name="connsiteY2-2630" fmla="*/ 2274223 h 4731176"/>
                <a:gd name="connsiteX3-2631" fmla="*/ 75008 w 3523460"/>
                <a:gd name="connsiteY3-2632" fmla="*/ 970209 h 4731176"/>
                <a:gd name="connsiteX4-2633" fmla="*/ 750867 w 3523460"/>
                <a:gd name="connsiteY4-2634" fmla="*/ 2107245 h 4731176"/>
                <a:gd name="connsiteX5-2635" fmla="*/ 838333 w 3523460"/>
                <a:gd name="connsiteY5-2636" fmla="*/ 2035684 h 4731176"/>
                <a:gd name="connsiteX6-2637" fmla="*/ 711112 w 3523460"/>
                <a:gd name="connsiteY6-2638" fmla="*/ 214835 h 4731176"/>
                <a:gd name="connsiteX7-2639" fmla="*/ 1235897 w 3523460"/>
                <a:gd name="connsiteY7-2640" fmla="*/ 1868706 h 4731176"/>
                <a:gd name="connsiteX8-2641" fmla="*/ 1339265 w 3523460"/>
                <a:gd name="connsiteY8-2642" fmla="*/ 1828949 h 4731176"/>
                <a:gd name="connsiteX9-2643" fmla="*/ 1458534 w 3523460"/>
                <a:gd name="connsiteY9-2644" fmla="*/ 150 h 4731176"/>
                <a:gd name="connsiteX10-2645" fmla="*/ 1705024 w 3523460"/>
                <a:gd name="connsiteY10-2646" fmla="*/ 1813046 h 4731176"/>
                <a:gd name="connsiteX11-2647" fmla="*/ 1816344 w 3523460"/>
                <a:gd name="connsiteY11-2648" fmla="*/ 1868707 h 4731176"/>
                <a:gd name="connsiteX12-2649" fmla="*/ 2492205 w 3523460"/>
                <a:gd name="connsiteY12-2650" fmla="*/ 334105 h 4731176"/>
                <a:gd name="connsiteX13-2651" fmla="*/ 2221860 w 3523460"/>
                <a:gd name="connsiteY13-2652" fmla="*/ 2011831 h 4731176"/>
                <a:gd name="connsiteX14-2653" fmla="*/ 2325227 w 3523460"/>
                <a:gd name="connsiteY14-2654" fmla="*/ 2711545 h 4731176"/>
                <a:gd name="connsiteX15-2655" fmla="*/ 2762549 w 3523460"/>
                <a:gd name="connsiteY15-2656" fmla="*/ 2266271 h 4731176"/>
                <a:gd name="connsiteX16-2657" fmla="*/ 3509971 w 3523460"/>
                <a:gd name="connsiteY16-2658" fmla="*/ 2162905 h 4731176"/>
                <a:gd name="connsiteX17-2659" fmla="*/ 2778451 w 3523460"/>
                <a:gd name="connsiteY17-2660" fmla="*/ 2942132 h 4731176"/>
                <a:gd name="connsiteX18-2661" fmla="*/ 2118493 w 3523460"/>
                <a:gd name="connsiteY18-2662" fmla="*/ 4007607 h 4731176"/>
                <a:gd name="connsiteX19-2663" fmla="*/ 2229811 w 3523460"/>
                <a:gd name="connsiteY19-2664" fmla="*/ 4731176 h 4731176"/>
                <a:gd name="connsiteX20-2665" fmla="*/ 830382 w 3523460"/>
                <a:gd name="connsiteY20-2666" fmla="*/ 4731176 h 4731176"/>
                <a:gd name="connsiteX0-2667" fmla="*/ 830382 w 3523460"/>
                <a:gd name="connsiteY0-2668" fmla="*/ 4731176 h 4731176"/>
                <a:gd name="connsiteX1-2669" fmla="*/ 870139 w 3523460"/>
                <a:gd name="connsiteY1-2670" fmla="*/ 4095073 h 4731176"/>
                <a:gd name="connsiteX2-2671" fmla="*/ 432816 w 3523460"/>
                <a:gd name="connsiteY2-2672" fmla="*/ 2274223 h 4731176"/>
                <a:gd name="connsiteX3-2673" fmla="*/ 75008 w 3523460"/>
                <a:gd name="connsiteY3-2674" fmla="*/ 970209 h 4731176"/>
                <a:gd name="connsiteX4-2675" fmla="*/ 750867 w 3523460"/>
                <a:gd name="connsiteY4-2676" fmla="*/ 2107245 h 4731176"/>
                <a:gd name="connsiteX5-2677" fmla="*/ 838333 w 3523460"/>
                <a:gd name="connsiteY5-2678" fmla="*/ 2035684 h 4731176"/>
                <a:gd name="connsiteX6-2679" fmla="*/ 711112 w 3523460"/>
                <a:gd name="connsiteY6-2680" fmla="*/ 214835 h 4731176"/>
                <a:gd name="connsiteX7-2681" fmla="*/ 1235897 w 3523460"/>
                <a:gd name="connsiteY7-2682" fmla="*/ 1868706 h 4731176"/>
                <a:gd name="connsiteX8-2683" fmla="*/ 1339265 w 3523460"/>
                <a:gd name="connsiteY8-2684" fmla="*/ 1828949 h 4731176"/>
                <a:gd name="connsiteX9-2685" fmla="*/ 1458534 w 3523460"/>
                <a:gd name="connsiteY9-2686" fmla="*/ 150 h 4731176"/>
                <a:gd name="connsiteX10-2687" fmla="*/ 1705024 w 3523460"/>
                <a:gd name="connsiteY10-2688" fmla="*/ 1813046 h 4731176"/>
                <a:gd name="connsiteX11-2689" fmla="*/ 1816344 w 3523460"/>
                <a:gd name="connsiteY11-2690" fmla="*/ 1868707 h 4731176"/>
                <a:gd name="connsiteX12-2691" fmla="*/ 2492205 w 3523460"/>
                <a:gd name="connsiteY12-2692" fmla="*/ 334105 h 4731176"/>
                <a:gd name="connsiteX13-2693" fmla="*/ 2221860 w 3523460"/>
                <a:gd name="connsiteY13-2694" fmla="*/ 2011831 h 4731176"/>
                <a:gd name="connsiteX14-2695" fmla="*/ 2325227 w 3523460"/>
                <a:gd name="connsiteY14-2696" fmla="*/ 2711545 h 4731176"/>
                <a:gd name="connsiteX15-2697" fmla="*/ 2762549 w 3523460"/>
                <a:gd name="connsiteY15-2698" fmla="*/ 2266271 h 4731176"/>
                <a:gd name="connsiteX16-2699" fmla="*/ 3509971 w 3523460"/>
                <a:gd name="connsiteY16-2700" fmla="*/ 2162905 h 4731176"/>
                <a:gd name="connsiteX17-2701" fmla="*/ 2778451 w 3523460"/>
                <a:gd name="connsiteY17-2702" fmla="*/ 2942132 h 4731176"/>
                <a:gd name="connsiteX18-2703" fmla="*/ 2118493 w 3523460"/>
                <a:gd name="connsiteY18-2704" fmla="*/ 4007607 h 4731176"/>
                <a:gd name="connsiteX19-2705" fmla="*/ 2229811 w 3523460"/>
                <a:gd name="connsiteY19-2706" fmla="*/ 4731176 h 4731176"/>
                <a:gd name="connsiteX20-2707" fmla="*/ 830382 w 3523460"/>
                <a:gd name="connsiteY20-2708" fmla="*/ 4731176 h 4731176"/>
                <a:gd name="connsiteX0-2709" fmla="*/ 830382 w 3523460"/>
                <a:gd name="connsiteY0-2710" fmla="*/ 4731174 h 4731174"/>
                <a:gd name="connsiteX1-2711" fmla="*/ 870139 w 3523460"/>
                <a:gd name="connsiteY1-2712" fmla="*/ 4095071 h 4731174"/>
                <a:gd name="connsiteX2-2713" fmla="*/ 432816 w 3523460"/>
                <a:gd name="connsiteY2-2714" fmla="*/ 2274221 h 4731174"/>
                <a:gd name="connsiteX3-2715" fmla="*/ 75008 w 3523460"/>
                <a:gd name="connsiteY3-2716" fmla="*/ 970207 h 4731174"/>
                <a:gd name="connsiteX4-2717" fmla="*/ 750867 w 3523460"/>
                <a:gd name="connsiteY4-2718" fmla="*/ 2107243 h 4731174"/>
                <a:gd name="connsiteX5-2719" fmla="*/ 838333 w 3523460"/>
                <a:gd name="connsiteY5-2720" fmla="*/ 2035682 h 4731174"/>
                <a:gd name="connsiteX6-2721" fmla="*/ 711112 w 3523460"/>
                <a:gd name="connsiteY6-2722" fmla="*/ 214833 h 4731174"/>
                <a:gd name="connsiteX7-2723" fmla="*/ 1235897 w 3523460"/>
                <a:gd name="connsiteY7-2724" fmla="*/ 1868704 h 4731174"/>
                <a:gd name="connsiteX8-2725" fmla="*/ 1339265 w 3523460"/>
                <a:gd name="connsiteY8-2726" fmla="*/ 1828947 h 4731174"/>
                <a:gd name="connsiteX9-2727" fmla="*/ 1458534 w 3523460"/>
                <a:gd name="connsiteY9-2728" fmla="*/ 148 h 4731174"/>
                <a:gd name="connsiteX10-2729" fmla="*/ 1705024 w 3523460"/>
                <a:gd name="connsiteY10-2730" fmla="*/ 1813044 h 4731174"/>
                <a:gd name="connsiteX11-2731" fmla="*/ 1816344 w 3523460"/>
                <a:gd name="connsiteY11-2732" fmla="*/ 1868705 h 4731174"/>
                <a:gd name="connsiteX12-2733" fmla="*/ 2492205 w 3523460"/>
                <a:gd name="connsiteY12-2734" fmla="*/ 334103 h 4731174"/>
                <a:gd name="connsiteX13-2735" fmla="*/ 2221860 w 3523460"/>
                <a:gd name="connsiteY13-2736" fmla="*/ 2011829 h 4731174"/>
                <a:gd name="connsiteX14-2737" fmla="*/ 2325227 w 3523460"/>
                <a:gd name="connsiteY14-2738" fmla="*/ 2711543 h 4731174"/>
                <a:gd name="connsiteX15-2739" fmla="*/ 2762549 w 3523460"/>
                <a:gd name="connsiteY15-2740" fmla="*/ 2266269 h 4731174"/>
                <a:gd name="connsiteX16-2741" fmla="*/ 3509971 w 3523460"/>
                <a:gd name="connsiteY16-2742" fmla="*/ 2162903 h 4731174"/>
                <a:gd name="connsiteX17-2743" fmla="*/ 2778451 w 3523460"/>
                <a:gd name="connsiteY17-2744" fmla="*/ 2942130 h 4731174"/>
                <a:gd name="connsiteX18-2745" fmla="*/ 2118493 w 3523460"/>
                <a:gd name="connsiteY18-2746" fmla="*/ 4007605 h 4731174"/>
                <a:gd name="connsiteX19-2747" fmla="*/ 2229811 w 3523460"/>
                <a:gd name="connsiteY19-2748" fmla="*/ 4731174 h 4731174"/>
                <a:gd name="connsiteX20-2749" fmla="*/ 830382 w 3523460"/>
                <a:gd name="connsiteY20-2750" fmla="*/ 4731174 h 4731174"/>
                <a:gd name="connsiteX0-2751" fmla="*/ 830382 w 3523460"/>
                <a:gd name="connsiteY0-2752" fmla="*/ 4731174 h 4731174"/>
                <a:gd name="connsiteX1-2753" fmla="*/ 870139 w 3523460"/>
                <a:gd name="connsiteY1-2754" fmla="*/ 4095071 h 4731174"/>
                <a:gd name="connsiteX2-2755" fmla="*/ 432816 w 3523460"/>
                <a:gd name="connsiteY2-2756" fmla="*/ 2274221 h 4731174"/>
                <a:gd name="connsiteX3-2757" fmla="*/ 75008 w 3523460"/>
                <a:gd name="connsiteY3-2758" fmla="*/ 970207 h 4731174"/>
                <a:gd name="connsiteX4-2759" fmla="*/ 750867 w 3523460"/>
                <a:gd name="connsiteY4-2760" fmla="*/ 2107243 h 4731174"/>
                <a:gd name="connsiteX5-2761" fmla="*/ 838333 w 3523460"/>
                <a:gd name="connsiteY5-2762" fmla="*/ 2035682 h 4731174"/>
                <a:gd name="connsiteX6-2763" fmla="*/ 711112 w 3523460"/>
                <a:gd name="connsiteY6-2764" fmla="*/ 214833 h 4731174"/>
                <a:gd name="connsiteX7-2765" fmla="*/ 1235897 w 3523460"/>
                <a:gd name="connsiteY7-2766" fmla="*/ 1868704 h 4731174"/>
                <a:gd name="connsiteX8-2767" fmla="*/ 1339265 w 3523460"/>
                <a:gd name="connsiteY8-2768" fmla="*/ 1828947 h 4731174"/>
                <a:gd name="connsiteX9-2769" fmla="*/ 1458534 w 3523460"/>
                <a:gd name="connsiteY9-2770" fmla="*/ 148 h 4731174"/>
                <a:gd name="connsiteX10-2771" fmla="*/ 1705024 w 3523460"/>
                <a:gd name="connsiteY10-2772" fmla="*/ 1813044 h 4731174"/>
                <a:gd name="connsiteX11-2773" fmla="*/ 1816344 w 3523460"/>
                <a:gd name="connsiteY11-2774" fmla="*/ 1868705 h 4731174"/>
                <a:gd name="connsiteX12-2775" fmla="*/ 2492205 w 3523460"/>
                <a:gd name="connsiteY12-2776" fmla="*/ 334103 h 4731174"/>
                <a:gd name="connsiteX13-2777" fmla="*/ 2221860 w 3523460"/>
                <a:gd name="connsiteY13-2778" fmla="*/ 2011829 h 4731174"/>
                <a:gd name="connsiteX14-2779" fmla="*/ 2325227 w 3523460"/>
                <a:gd name="connsiteY14-2780" fmla="*/ 2711543 h 4731174"/>
                <a:gd name="connsiteX15-2781" fmla="*/ 2762549 w 3523460"/>
                <a:gd name="connsiteY15-2782" fmla="*/ 2266269 h 4731174"/>
                <a:gd name="connsiteX16-2783" fmla="*/ 3509971 w 3523460"/>
                <a:gd name="connsiteY16-2784" fmla="*/ 2162903 h 4731174"/>
                <a:gd name="connsiteX17-2785" fmla="*/ 2778451 w 3523460"/>
                <a:gd name="connsiteY17-2786" fmla="*/ 2942130 h 4731174"/>
                <a:gd name="connsiteX18-2787" fmla="*/ 2118493 w 3523460"/>
                <a:gd name="connsiteY18-2788" fmla="*/ 4007605 h 4731174"/>
                <a:gd name="connsiteX19-2789" fmla="*/ 2229811 w 3523460"/>
                <a:gd name="connsiteY19-2790" fmla="*/ 4731174 h 4731174"/>
                <a:gd name="connsiteX20-2791" fmla="*/ 830382 w 3523460"/>
                <a:gd name="connsiteY20-2792" fmla="*/ 4731174 h 4731174"/>
                <a:gd name="connsiteX0-2793" fmla="*/ 830382 w 3523460"/>
                <a:gd name="connsiteY0-2794" fmla="*/ 4731172 h 4731172"/>
                <a:gd name="connsiteX1-2795" fmla="*/ 870139 w 3523460"/>
                <a:gd name="connsiteY1-2796" fmla="*/ 4095069 h 4731172"/>
                <a:gd name="connsiteX2-2797" fmla="*/ 432816 w 3523460"/>
                <a:gd name="connsiteY2-2798" fmla="*/ 2274219 h 4731172"/>
                <a:gd name="connsiteX3-2799" fmla="*/ 75008 w 3523460"/>
                <a:gd name="connsiteY3-2800" fmla="*/ 970205 h 4731172"/>
                <a:gd name="connsiteX4-2801" fmla="*/ 750867 w 3523460"/>
                <a:gd name="connsiteY4-2802" fmla="*/ 2107241 h 4731172"/>
                <a:gd name="connsiteX5-2803" fmla="*/ 838333 w 3523460"/>
                <a:gd name="connsiteY5-2804" fmla="*/ 2035680 h 4731172"/>
                <a:gd name="connsiteX6-2805" fmla="*/ 711112 w 3523460"/>
                <a:gd name="connsiteY6-2806" fmla="*/ 214831 h 4731172"/>
                <a:gd name="connsiteX7-2807" fmla="*/ 1235897 w 3523460"/>
                <a:gd name="connsiteY7-2808" fmla="*/ 1868702 h 4731172"/>
                <a:gd name="connsiteX8-2809" fmla="*/ 1315411 w 3523460"/>
                <a:gd name="connsiteY8-2810" fmla="*/ 1852799 h 4731172"/>
                <a:gd name="connsiteX9-2811" fmla="*/ 1458534 w 3523460"/>
                <a:gd name="connsiteY9-2812" fmla="*/ 146 h 4731172"/>
                <a:gd name="connsiteX10-2813" fmla="*/ 1705024 w 3523460"/>
                <a:gd name="connsiteY10-2814" fmla="*/ 1813042 h 4731172"/>
                <a:gd name="connsiteX11-2815" fmla="*/ 1816344 w 3523460"/>
                <a:gd name="connsiteY11-2816" fmla="*/ 1868703 h 4731172"/>
                <a:gd name="connsiteX12-2817" fmla="*/ 2492205 w 3523460"/>
                <a:gd name="connsiteY12-2818" fmla="*/ 334101 h 4731172"/>
                <a:gd name="connsiteX13-2819" fmla="*/ 2221860 w 3523460"/>
                <a:gd name="connsiteY13-2820" fmla="*/ 2011827 h 4731172"/>
                <a:gd name="connsiteX14-2821" fmla="*/ 2325227 w 3523460"/>
                <a:gd name="connsiteY14-2822" fmla="*/ 2711541 h 4731172"/>
                <a:gd name="connsiteX15-2823" fmla="*/ 2762549 w 3523460"/>
                <a:gd name="connsiteY15-2824" fmla="*/ 2266267 h 4731172"/>
                <a:gd name="connsiteX16-2825" fmla="*/ 3509971 w 3523460"/>
                <a:gd name="connsiteY16-2826" fmla="*/ 2162901 h 4731172"/>
                <a:gd name="connsiteX17-2827" fmla="*/ 2778451 w 3523460"/>
                <a:gd name="connsiteY17-2828" fmla="*/ 2942128 h 4731172"/>
                <a:gd name="connsiteX18-2829" fmla="*/ 2118493 w 3523460"/>
                <a:gd name="connsiteY18-2830" fmla="*/ 4007603 h 4731172"/>
                <a:gd name="connsiteX19-2831" fmla="*/ 2229811 w 3523460"/>
                <a:gd name="connsiteY19-2832" fmla="*/ 4731172 h 4731172"/>
                <a:gd name="connsiteX20-2833" fmla="*/ 830382 w 3523460"/>
                <a:gd name="connsiteY20-2834" fmla="*/ 4731172 h 4731172"/>
                <a:gd name="connsiteX0-2835" fmla="*/ 830382 w 3523460"/>
                <a:gd name="connsiteY0-2836" fmla="*/ 4731172 h 4731172"/>
                <a:gd name="connsiteX1-2837" fmla="*/ 870139 w 3523460"/>
                <a:gd name="connsiteY1-2838" fmla="*/ 4095069 h 4731172"/>
                <a:gd name="connsiteX2-2839" fmla="*/ 432816 w 3523460"/>
                <a:gd name="connsiteY2-2840" fmla="*/ 2274219 h 4731172"/>
                <a:gd name="connsiteX3-2841" fmla="*/ 75008 w 3523460"/>
                <a:gd name="connsiteY3-2842" fmla="*/ 970205 h 4731172"/>
                <a:gd name="connsiteX4-2843" fmla="*/ 750867 w 3523460"/>
                <a:gd name="connsiteY4-2844" fmla="*/ 2107241 h 4731172"/>
                <a:gd name="connsiteX5-2845" fmla="*/ 838333 w 3523460"/>
                <a:gd name="connsiteY5-2846" fmla="*/ 2035680 h 4731172"/>
                <a:gd name="connsiteX6-2847" fmla="*/ 711112 w 3523460"/>
                <a:gd name="connsiteY6-2848" fmla="*/ 214831 h 4731172"/>
                <a:gd name="connsiteX7-2849" fmla="*/ 1235897 w 3523460"/>
                <a:gd name="connsiteY7-2850" fmla="*/ 1868702 h 4731172"/>
                <a:gd name="connsiteX8-2851" fmla="*/ 1315411 w 3523460"/>
                <a:gd name="connsiteY8-2852" fmla="*/ 1852799 h 4731172"/>
                <a:gd name="connsiteX9-2853" fmla="*/ 1458534 w 3523460"/>
                <a:gd name="connsiteY9-2854" fmla="*/ 146 h 4731172"/>
                <a:gd name="connsiteX10-2855" fmla="*/ 1728878 w 3523460"/>
                <a:gd name="connsiteY10-2856" fmla="*/ 1828945 h 4731172"/>
                <a:gd name="connsiteX11-2857" fmla="*/ 1816344 w 3523460"/>
                <a:gd name="connsiteY11-2858" fmla="*/ 1868703 h 4731172"/>
                <a:gd name="connsiteX12-2859" fmla="*/ 2492205 w 3523460"/>
                <a:gd name="connsiteY12-2860" fmla="*/ 334101 h 4731172"/>
                <a:gd name="connsiteX13-2861" fmla="*/ 2221860 w 3523460"/>
                <a:gd name="connsiteY13-2862" fmla="*/ 2011827 h 4731172"/>
                <a:gd name="connsiteX14-2863" fmla="*/ 2325227 w 3523460"/>
                <a:gd name="connsiteY14-2864" fmla="*/ 2711541 h 4731172"/>
                <a:gd name="connsiteX15-2865" fmla="*/ 2762549 w 3523460"/>
                <a:gd name="connsiteY15-2866" fmla="*/ 2266267 h 4731172"/>
                <a:gd name="connsiteX16-2867" fmla="*/ 3509971 w 3523460"/>
                <a:gd name="connsiteY16-2868" fmla="*/ 2162901 h 4731172"/>
                <a:gd name="connsiteX17-2869" fmla="*/ 2778451 w 3523460"/>
                <a:gd name="connsiteY17-2870" fmla="*/ 2942128 h 4731172"/>
                <a:gd name="connsiteX18-2871" fmla="*/ 2118493 w 3523460"/>
                <a:gd name="connsiteY18-2872" fmla="*/ 4007603 h 4731172"/>
                <a:gd name="connsiteX19-2873" fmla="*/ 2229811 w 3523460"/>
                <a:gd name="connsiteY19-2874" fmla="*/ 4731172 h 4731172"/>
                <a:gd name="connsiteX20-2875" fmla="*/ 830382 w 3523460"/>
                <a:gd name="connsiteY20-2876" fmla="*/ 4731172 h 4731172"/>
                <a:gd name="connsiteX0-2877" fmla="*/ 830382 w 3523460"/>
                <a:gd name="connsiteY0-2878" fmla="*/ 4731172 h 4731172"/>
                <a:gd name="connsiteX1-2879" fmla="*/ 870139 w 3523460"/>
                <a:gd name="connsiteY1-2880" fmla="*/ 4095069 h 4731172"/>
                <a:gd name="connsiteX2-2881" fmla="*/ 432816 w 3523460"/>
                <a:gd name="connsiteY2-2882" fmla="*/ 2274219 h 4731172"/>
                <a:gd name="connsiteX3-2883" fmla="*/ 75008 w 3523460"/>
                <a:gd name="connsiteY3-2884" fmla="*/ 970205 h 4731172"/>
                <a:gd name="connsiteX4-2885" fmla="*/ 750867 w 3523460"/>
                <a:gd name="connsiteY4-2886" fmla="*/ 2107241 h 4731172"/>
                <a:gd name="connsiteX5-2887" fmla="*/ 838333 w 3523460"/>
                <a:gd name="connsiteY5-2888" fmla="*/ 2035680 h 4731172"/>
                <a:gd name="connsiteX6-2889" fmla="*/ 711112 w 3523460"/>
                <a:gd name="connsiteY6-2890" fmla="*/ 214831 h 4731172"/>
                <a:gd name="connsiteX7-2891" fmla="*/ 1235897 w 3523460"/>
                <a:gd name="connsiteY7-2892" fmla="*/ 1868702 h 4731172"/>
                <a:gd name="connsiteX8-2893" fmla="*/ 1315411 w 3523460"/>
                <a:gd name="connsiteY8-2894" fmla="*/ 1852799 h 4731172"/>
                <a:gd name="connsiteX9-2895" fmla="*/ 1458534 w 3523460"/>
                <a:gd name="connsiteY9-2896" fmla="*/ 146 h 4731172"/>
                <a:gd name="connsiteX10-2897" fmla="*/ 1728878 w 3523460"/>
                <a:gd name="connsiteY10-2898" fmla="*/ 1828945 h 4731172"/>
                <a:gd name="connsiteX11-2899" fmla="*/ 1816344 w 3523460"/>
                <a:gd name="connsiteY11-2900" fmla="*/ 1868703 h 4731172"/>
                <a:gd name="connsiteX12-2901" fmla="*/ 2492205 w 3523460"/>
                <a:gd name="connsiteY12-2902" fmla="*/ 334101 h 4731172"/>
                <a:gd name="connsiteX13-2903" fmla="*/ 2221860 w 3523460"/>
                <a:gd name="connsiteY13-2904" fmla="*/ 2011827 h 4731172"/>
                <a:gd name="connsiteX14-2905" fmla="*/ 2325227 w 3523460"/>
                <a:gd name="connsiteY14-2906" fmla="*/ 2711541 h 4731172"/>
                <a:gd name="connsiteX15-2907" fmla="*/ 2762549 w 3523460"/>
                <a:gd name="connsiteY15-2908" fmla="*/ 2266267 h 4731172"/>
                <a:gd name="connsiteX16-2909" fmla="*/ 3509971 w 3523460"/>
                <a:gd name="connsiteY16-2910" fmla="*/ 2162901 h 4731172"/>
                <a:gd name="connsiteX17-2911" fmla="*/ 2778451 w 3523460"/>
                <a:gd name="connsiteY17-2912" fmla="*/ 2942128 h 4731172"/>
                <a:gd name="connsiteX18-2913" fmla="*/ 2118493 w 3523460"/>
                <a:gd name="connsiteY18-2914" fmla="*/ 4007603 h 4731172"/>
                <a:gd name="connsiteX19-2915" fmla="*/ 2229811 w 3523460"/>
                <a:gd name="connsiteY19-2916" fmla="*/ 4731172 h 4731172"/>
                <a:gd name="connsiteX20-2917" fmla="*/ 830382 w 3523460"/>
                <a:gd name="connsiteY20-2918" fmla="*/ 4731172 h 4731172"/>
                <a:gd name="connsiteX0-2919" fmla="*/ 830382 w 3523460"/>
                <a:gd name="connsiteY0-2920" fmla="*/ 4731063 h 4731063"/>
                <a:gd name="connsiteX1-2921" fmla="*/ 870139 w 3523460"/>
                <a:gd name="connsiteY1-2922" fmla="*/ 4094960 h 4731063"/>
                <a:gd name="connsiteX2-2923" fmla="*/ 432816 w 3523460"/>
                <a:gd name="connsiteY2-2924" fmla="*/ 2274110 h 4731063"/>
                <a:gd name="connsiteX3-2925" fmla="*/ 75008 w 3523460"/>
                <a:gd name="connsiteY3-2926" fmla="*/ 970096 h 4731063"/>
                <a:gd name="connsiteX4-2927" fmla="*/ 750867 w 3523460"/>
                <a:gd name="connsiteY4-2928" fmla="*/ 2107132 h 4731063"/>
                <a:gd name="connsiteX5-2929" fmla="*/ 838333 w 3523460"/>
                <a:gd name="connsiteY5-2930" fmla="*/ 2035571 h 4731063"/>
                <a:gd name="connsiteX6-2931" fmla="*/ 711112 w 3523460"/>
                <a:gd name="connsiteY6-2932" fmla="*/ 214722 h 4731063"/>
                <a:gd name="connsiteX7-2933" fmla="*/ 1235897 w 3523460"/>
                <a:gd name="connsiteY7-2934" fmla="*/ 1868593 h 4731063"/>
                <a:gd name="connsiteX8-2935" fmla="*/ 1315411 w 3523460"/>
                <a:gd name="connsiteY8-2936" fmla="*/ 1852690 h 4731063"/>
                <a:gd name="connsiteX9-2937" fmla="*/ 1458534 w 3523460"/>
                <a:gd name="connsiteY9-2938" fmla="*/ 37 h 4731063"/>
                <a:gd name="connsiteX10-2939" fmla="*/ 1728878 w 3523460"/>
                <a:gd name="connsiteY10-2940" fmla="*/ 1828836 h 4731063"/>
                <a:gd name="connsiteX11-2941" fmla="*/ 1816344 w 3523460"/>
                <a:gd name="connsiteY11-2942" fmla="*/ 1868594 h 4731063"/>
                <a:gd name="connsiteX12-2943" fmla="*/ 2492205 w 3523460"/>
                <a:gd name="connsiteY12-2944" fmla="*/ 333992 h 4731063"/>
                <a:gd name="connsiteX13-2945" fmla="*/ 2221860 w 3523460"/>
                <a:gd name="connsiteY13-2946" fmla="*/ 2011718 h 4731063"/>
                <a:gd name="connsiteX14-2947" fmla="*/ 2325227 w 3523460"/>
                <a:gd name="connsiteY14-2948" fmla="*/ 2711432 h 4731063"/>
                <a:gd name="connsiteX15-2949" fmla="*/ 2762549 w 3523460"/>
                <a:gd name="connsiteY15-2950" fmla="*/ 2266158 h 4731063"/>
                <a:gd name="connsiteX16-2951" fmla="*/ 3509971 w 3523460"/>
                <a:gd name="connsiteY16-2952" fmla="*/ 2162792 h 4731063"/>
                <a:gd name="connsiteX17-2953" fmla="*/ 2778451 w 3523460"/>
                <a:gd name="connsiteY17-2954" fmla="*/ 2942019 h 4731063"/>
                <a:gd name="connsiteX18-2955" fmla="*/ 2118493 w 3523460"/>
                <a:gd name="connsiteY18-2956" fmla="*/ 4007494 h 4731063"/>
                <a:gd name="connsiteX19-2957" fmla="*/ 2229811 w 3523460"/>
                <a:gd name="connsiteY19-2958" fmla="*/ 4731063 h 4731063"/>
                <a:gd name="connsiteX20-2959" fmla="*/ 830382 w 3523460"/>
                <a:gd name="connsiteY20-2960" fmla="*/ 4731063 h 4731063"/>
                <a:gd name="connsiteX0-2961" fmla="*/ 830382 w 3523460"/>
                <a:gd name="connsiteY0-2962" fmla="*/ 4731063 h 4731063"/>
                <a:gd name="connsiteX1-2963" fmla="*/ 870139 w 3523460"/>
                <a:gd name="connsiteY1-2964" fmla="*/ 4094960 h 4731063"/>
                <a:gd name="connsiteX2-2965" fmla="*/ 432816 w 3523460"/>
                <a:gd name="connsiteY2-2966" fmla="*/ 2274110 h 4731063"/>
                <a:gd name="connsiteX3-2967" fmla="*/ 75008 w 3523460"/>
                <a:gd name="connsiteY3-2968" fmla="*/ 970096 h 4731063"/>
                <a:gd name="connsiteX4-2969" fmla="*/ 750867 w 3523460"/>
                <a:gd name="connsiteY4-2970" fmla="*/ 2107132 h 4731063"/>
                <a:gd name="connsiteX5-2971" fmla="*/ 838333 w 3523460"/>
                <a:gd name="connsiteY5-2972" fmla="*/ 2035571 h 4731063"/>
                <a:gd name="connsiteX6-2973" fmla="*/ 711112 w 3523460"/>
                <a:gd name="connsiteY6-2974" fmla="*/ 214722 h 4731063"/>
                <a:gd name="connsiteX7-2975" fmla="*/ 1235897 w 3523460"/>
                <a:gd name="connsiteY7-2976" fmla="*/ 1868593 h 4731063"/>
                <a:gd name="connsiteX8-2977" fmla="*/ 1315411 w 3523460"/>
                <a:gd name="connsiteY8-2978" fmla="*/ 1852690 h 4731063"/>
                <a:gd name="connsiteX9-2979" fmla="*/ 1458534 w 3523460"/>
                <a:gd name="connsiteY9-2980" fmla="*/ 37 h 4731063"/>
                <a:gd name="connsiteX10-2981" fmla="*/ 1728878 w 3523460"/>
                <a:gd name="connsiteY10-2982" fmla="*/ 1828836 h 4731063"/>
                <a:gd name="connsiteX11-2983" fmla="*/ 1816344 w 3523460"/>
                <a:gd name="connsiteY11-2984" fmla="*/ 1868594 h 4731063"/>
                <a:gd name="connsiteX12-2985" fmla="*/ 2492205 w 3523460"/>
                <a:gd name="connsiteY12-2986" fmla="*/ 333992 h 4731063"/>
                <a:gd name="connsiteX13-2987" fmla="*/ 2221860 w 3523460"/>
                <a:gd name="connsiteY13-2988" fmla="*/ 2011718 h 4731063"/>
                <a:gd name="connsiteX14-2989" fmla="*/ 2325227 w 3523460"/>
                <a:gd name="connsiteY14-2990" fmla="*/ 2711432 h 4731063"/>
                <a:gd name="connsiteX15-2991" fmla="*/ 2762549 w 3523460"/>
                <a:gd name="connsiteY15-2992" fmla="*/ 2266158 h 4731063"/>
                <a:gd name="connsiteX16-2993" fmla="*/ 3509971 w 3523460"/>
                <a:gd name="connsiteY16-2994" fmla="*/ 2162792 h 4731063"/>
                <a:gd name="connsiteX17-2995" fmla="*/ 2778451 w 3523460"/>
                <a:gd name="connsiteY17-2996" fmla="*/ 2942019 h 4731063"/>
                <a:gd name="connsiteX18-2997" fmla="*/ 2118493 w 3523460"/>
                <a:gd name="connsiteY18-2998" fmla="*/ 4007494 h 4731063"/>
                <a:gd name="connsiteX19-2999" fmla="*/ 2229811 w 3523460"/>
                <a:gd name="connsiteY19-3000" fmla="*/ 4731063 h 4731063"/>
                <a:gd name="connsiteX20-3001" fmla="*/ 830382 w 3523460"/>
                <a:gd name="connsiteY20-3002" fmla="*/ 4731063 h 4731063"/>
                <a:gd name="connsiteX0-3003" fmla="*/ 830382 w 3523460"/>
                <a:gd name="connsiteY0-3004" fmla="*/ 4731063 h 4731063"/>
                <a:gd name="connsiteX1-3005" fmla="*/ 870139 w 3523460"/>
                <a:gd name="connsiteY1-3006" fmla="*/ 4094960 h 4731063"/>
                <a:gd name="connsiteX2-3007" fmla="*/ 432816 w 3523460"/>
                <a:gd name="connsiteY2-3008" fmla="*/ 2274110 h 4731063"/>
                <a:gd name="connsiteX3-3009" fmla="*/ 75008 w 3523460"/>
                <a:gd name="connsiteY3-3010" fmla="*/ 970096 h 4731063"/>
                <a:gd name="connsiteX4-3011" fmla="*/ 750867 w 3523460"/>
                <a:gd name="connsiteY4-3012" fmla="*/ 2107132 h 4731063"/>
                <a:gd name="connsiteX5-3013" fmla="*/ 838333 w 3523460"/>
                <a:gd name="connsiteY5-3014" fmla="*/ 2035571 h 4731063"/>
                <a:gd name="connsiteX6-3015" fmla="*/ 711112 w 3523460"/>
                <a:gd name="connsiteY6-3016" fmla="*/ 214722 h 4731063"/>
                <a:gd name="connsiteX7-3017" fmla="*/ 1235897 w 3523460"/>
                <a:gd name="connsiteY7-3018" fmla="*/ 1868593 h 4731063"/>
                <a:gd name="connsiteX8-3019" fmla="*/ 1315411 w 3523460"/>
                <a:gd name="connsiteY8-3020" fmla="*/ 1852690 h 4731063"/>
                <a:gd name="connsiteX9-3021" fmla="*/ 1458534 w 3523460"/>
                <a:gd name="connsiteY9-3022" fmla="*/ 37 h 4731063"/>
                <a:gd name="connsiteX10-3023" fmla="*/ 1728878 w 3523460"/>
                <a:gd name="connsiteY10-3024" fmla="*/ 1828836 h 4731063"/>
                <a:gd name="connsiteX11-3025" fmla="*/ 1816344 w 3523460"/>
                <a:gd name="connsiteY11-3026" fmla="*/ 1868594 h 4731063"/>
                <a:gd name="connsiteX12-3027" fmla="*/ 2492205 w 3523460"/>
                <a:gd name="connsiteY12-3028" fmla="*/ 333992 h 4731063"/>
                <a:gd name="connsiteX13-3029" fmla="*/ 2221860 w 3523460"/>
                <a:gd name="connsiteY13-3030" fmla="*/ 2011718 h 4731063"/>
                <a:gd name="connsiteX14-3031" fmla="*/ 2325227 w 3523460"/>
                <a:gd name="connsiteY14-3032" fmla="*/ 2711432 h 4731063"/>
                <a:gd name="connsiteX15-3033" fmla="*/ 2762549 w 3523460"/>
                <a:gd name="connsiteY15-3034" fmla="*/ 2266158 h 4731063"/>
                <a:gd name="connsiteX16-3035" fmla="*/ 3509971 w 3523460"/>
                <a:gd name="connsiteY16-3036" fmla="*/ 2162792 h 4731063"/>
                <a:gd name="connsiteX17-3037" fmla="*/ 2778451 w 3523460"/>
                <a:gd name="connsiteY17-3038" fmla="*/ 2942019 h 4731063"/>
                <a:gd name="connsiteX18-3039" fmla="*/ 2118493 w 3523460"/>
                <a:gd name="connsiteY18-3040" fmla="*/ 4007494 h 4731063"/>
                <a:gd name="connsiteX19-3041" fmla="*/ 2229811 w 3523460"/>
                <a:gd name="connsiteY19-3042" fmla="*/ 4731063 h 4731063"/>
                <a:gd name="connsiteX20-3043" fmla="*/ 830382 w 3523460"/>
                <a:gd name="connsiteY20-3044" fmla="*/ 4731063 h 4731063"/>
                <a:gd name="connsiteX0-3045" fmla="*/ 830382 w 3523460"/>
                <a:gd name="connsiteY0-3046" fmla="*/ 4731063 h 4731063"/>
                <a:gd name="connsiteX1-3047" fmla="*/ 870139 w 3523460"/>
                <a:gd name="connsiteY1-3048" fmla="*/ 4094960 h 4731063"/>
                <a:gd name="connsiteX2-3049" fmla="*/ 432816 w 3523460"/>
                <a:gd name="connsiteY2-3050" fmla="*/ 2274110 h 4731063"/>
                <a:gd name="connsiteX3-3051" fmla="*/ 75008 w 3523460"/>
                <a:gd name="connsiteY3-3052" fmla="*/ 970096 h 4731063"/>
                <a:gd name="connsiteX4-3053" fmla="*/ 750867 w 3523460"/>
                <a:gd name="connsiteY4-3054" fmla="*/ 2107132 h 4731063"/>
                <a:gd name="connsiteX5-3055" fmla="*/ 838333 w 3523460"/>
                <a:gd name="connsiteY5-3056" fmla="*/ 2035571 h 4731063"/>
                <a:gd name="connsiteX6-3057" fmla="*/ 711112 w 3523460"/>
                <a:gd name="connsiteY6-3058" fmla="*/ 214722 h 4731063"/>
                <a:gd name="connsiteX7-3059" fmla="*/ 1235897 w 3523460"/>
                <a:gd name="connsiteY7-3060" fmla="*/ 1868593 h 4731063"/>
                <a:gd name="connsiteX8-3061" fmla="*/ 1315411 w 3523460"/>
                <a:gd name="connsiteY8-3062" fmla="*/ 1852690 h 4731063"/>
                <a:gd name="connsiteX9-3063" fmla="*/ 1458534 w 3523460"/>
                <a:gd name="connsiteY9-3064" fmla="*/ 37 h 4731063"/>
                <a:gd name="connsiteX10-3065" fmla="*/ 1728878 w 3523460"/>
                <a:gd name="connsiteY10-3066" fmla="*/ 1828836 h 4731063"/>
                <a:gd name="connsiteX11-3067" fmla="*/ 1816344 w 3523460"/>
                <a:gd name="connsiteY11-3068" fmla="*/ 1868594 h 4731063"/>
                <a:gd name="connsiteX12-3069" fmla="*/ 2492205 w 3523460"/>
                <a:gd name="connsiteY12-3070" fmla="*/ 333992 h 4731063"/>
                <a:gd name="connsiteX13-3071" fmla="*/ 2221860 w 3523460"/>
                <a:gd name="connsiteY13-3072" fmla="*/ 2011718 h 4731063"/>
                <a:gd name="connsiteX14-3073" fmla="*/ 2325227 w 3523460"/>
                <a:gd name="connsiteY14-3074" fmla="*/ 2711432 h 4731063"/>
                <a:gd name="connsiteX15-3075" fmla="*/ 2762549 w 3523460"/>
                <a:gd name="connsiteY15-3076" fmla="*/ 2266158 h 4731063"/>
                <a:gd name="connsiteX16-3077" fmla="*/ 3509971 w 3523460"/>
                <a:gd name="connsiteY16-3078" fmla="*/ 2162792 h 4731063"/>
                <a:gd name="connsiteX17-3079" fmla="*/ 2778451 w 3523460"/>
                <a:gd name="connsiteY17-3080" fmla="*/ 2942019 h 4731063"/>
                <a:gd name="connsiteX18-3081" fmla="*/ 2118493 w 3523460"/>
                <a:gd name="connsiteY18-3082" fmla="*/ 4007494 h 4731063"/>
                <a:gd name="connsiteX19-3083" fmla="*/ 2229811 w 3523460"/>
                <a:gd name="connsiteY19-3084" fmla="*/ 4731063 h 4731063"/>
                <a:gd name="connsiteX20-3085" fmla="*/ 830382 w 3523460"/>
                <a:gd name="connsiteY20-3086" fmla="*/ 4731063 h 4731063"/>
                <a:gd name="connsiteX0-3087" fmla="*/ 727477 w 3523460"/>
                <a:gd name="connsiteY0-3088" fmla="*/ 5951236 h 5951236"/>
                <a:gd name="connsiteX1-3089" fmla="*/ 870139 w 3523460"/>
                <a:gd name="connsiteY1-3090" fmla="*/ 4094960 h 5951236"/>
                <a:gd name="connsiteX2-3091" fmla="*/ 432816 w 3523460"/>
                <a:gd name="connsiteY2-3092" fmla="*/ 2274110 h 5951236"/>
                <a:gd name="connsiteX3-3093" fmla="*/ 75008 w 3523460"/>
                <a:gd name="connsiteY3-3094" fmla="*/ 970096 h 5951236"/>
                <a:gd name="connsiteX4-3095" fmla="*/ 750867 w 3523460"/>
                <a:gd name="connsiteY4-3096" fmla="*/ 2107132 h 5951236"/>
                <a:gd name="connsiteX5-3097" fmla="*/ 838333 w 3523460"/>
                <a:gd name="connsiteY5-3098" fmla="*/ 2035571 h 5951236"/>
                <a:gd name="connsiteX6-3099" fmla="*/ 711112 w 3523460"/>
                <a:gd name="connsiteY6-3100" fmla="*/ 214722 h 5951236"/>
                <a:gd name="connsiteX7-3101" fmla="*/ 1235897 w 3523460"/>
                <a:gd name="connsiteY7-3102" fmla="*/ 1868593 h 5951236"/>
                <a:gd name="connsiteX8-3103" fmla="*/ 1315411 w 3523460"/>
                <a:gd name="connsiteY8-3104" fmla="*/ 1852690 h 5951236"/>
                <a:gd name="connsiteX9-3105" fmla="*/ 1458534 w 3523460"/>
                <a:gd name="connsiteY9-3106" fmla="*/ 37 h 5951236"/>
                <a:gd name="connsiteX10-3107" fmla="*/ 1728878 w 3523460"/>
                <a:gd name="connsiteY10-3108" fmla="*/ 1828836 h 5951236"/>
                <a:gd name="connsiteX11-3109" fmla="*/ 1816344 w 3523460"/>
                <a:gd name="connsiteY11-3110" fmla="*/ 1868594 h 5951236"/>
                <a:gd name="connsiteX12-3111" fmla="*/ 2492205 w 3523460"/>
                <a:gd name="connsiteY12-3112" fmla="*/ 333992 h 5951236"/>
                <a:gd name="connsiteX13-3113" fmla="*/ 2221860 w 3523460"/>
                <a:gd name="connsiteY13-3114" fmla="*/ 2011718 h 5951236"/>
                <a:gd name="connsiteX14-3115" fmla="*/ 2325227 w 3523460"/>
                <a:gd name="connsiteY14-3116" fmla="*/ 2711432 h 5951236"/>
                <a:gd name="connsiteX15-3117" fmla="*/ 2762549 w 3523460"/>
                <a:gd name="connsiteY15-3118" fmla="*/ 2266158 h 5951236"/>
                <a:gd name="connsiteX16-3119" fmla="*/ 3509971 w 3523460"/>
                <a:gd name="connsiteY16-3120" fmla="*/ 2162792 h 5951236"/>
                <a:gd name="connsiteX17-3121" fmla="*/ 2778451 w 3523460"/>
                <a:gd name="connsiteY17-3122" fmla="*/ 2942019 h 5951236"/>
                <a:gd name="connsiteX18-3123" fmla="*/ 2118493 w 3523460"/>
                <a:gd name="connsiteY18-3124" fmla="*/ 4007494 h 5951236"/>
                <a:gd name="connsiteX19-3125" fmla="*/ 2229811 w 3523460"/>
                <a:gd name="connsiteY19-3126" fmla="*/ 4731063 h 5951236"/>
                <a:gd name="connsiteX20-3127" fmla="*/ 727477 w 3523460"/>
                <a:gd name="connsiteY20-3128" fmla="*/ 5951236 h 5951236"/>
                <a:gd name="connsiteX0-3129" fmla="*/ 727477 w 3523460"/>
                <a:gd name="connsiteY0-3130" fmla="*/ 5951236 h 5980637"/>
                <a:gd name="connsiteX1-3131" fmla="*/ 870139 w 3523460"/>
                <a:gd name="connsiteY1-3132" fmla="*/ 4094960 h 5980637"/>
                <a:gd name="connsiteX2-3133" fmla="*/ 432816 w 3523460"/>
                <a:gd name="connsiteY2-3134" fmla="*/ 2274110 h 5980637"/>
                <a:gd name="connsiteX3-3135" fmla="*/ 75008 w 3523460"/>
                <a:gd name="connsiteY3-3136" fmla="*/ 970096 h 5980637"/>
                <a:gd name="connsiteX4-3137" fmla="*/ 750867 w 3523460"/>
                <a:gd name="connsiteY4-3138" fmla="*/ 2107132 h 5980637"/>
                <a:gd name="connsiteX5-3139" fmla="*/ 838333 w 3523460"/>
                <a:gd name="connsiteY5-3140" fmla="*/ 2035571 h 5980637"/>
                <a:gd name="connsiteX6-3141" fmla="*/ 711112 w 3523460"/>
                <a:gd name="connsiteY6-3142" fmla="*/ 214722 h 5980637"/>
                <a:gd name="connsiteX7-3143" fmla="*/ 1235897 w 3523460"/>
                <a:gd name="connsiteY7-3144" fmla="*/ 1868593 h 5980637"/>
                <a:gd name="connsiteX8-3145" fmla="*/ 1315411 w 3523460"/>
                <a:gd name="connsiteY8-3146" fmla="*/ 1852690 h 5980637"/>
                <a:gd name="connsiteX9-3147" fmla="*/ 1458534 w 3523460"/>
                <a:gd name="connsiteY9-3148" fmla="*/ 37 h 5980637"/>
                <a:gd name="connsiteX10-3149" fmla="*/ 1728878 w 3523460"/>
                <a:gd name="connsiteY10-3150" fmla="*/ 1828836 h 5980637"/>
                <a:gd name="connsiteX11-3151" fmla="*/ 1816344 w 3523460"/>
                <a:gd name="connsiteY11-3152" fmla="*/ 1868594 h 5980637"/>
                <a:gd name="connsiteX12-3153" fmla="*/ 2492205 w 3523460"/>
                <a:gd name="connsiteY12-3154" fmla="*/ 333992 h 5980637"/>
                <a:gd name="connsiteX13-3155" fmla="*/ 2221860 w 3523460"/>
                <a:gd name="connsiteY13-3156" fmla="*/ 2011718 h 5980637"/>
                <a:gd name="connsiteX14-3157" fmla="*/ 2325227 w 3523460"/>
                <a:gd name="connsiteY14-3158" fmla="*/ 2711432 h 5980637"/>
                <a:gd name="connsiteX15-3159" fmla="*/ 2762549 w 3523460"/>
                <a:gd name="connsiteY15-3160" fmla="*/ 2266158 h 5980637"/>
                <a:gd name="connsiteX16-3161" fmla="*/ 3509971 w 3523460"/>
                <a:gd name="connsiteY16-3162" fmla="*/ 2162792 h 5980637"/>
                <a:gd name="connsiteX17-3163" fmla="*/ 2778451 w 3523460"/>
                <a:gd name="connsiteY17-3164" fmla="*/ 2942019 h 5980637"/>
                <a:gd name="connsiteX18-3165" fmla="*/ 2118493 w 3523460"/>
                <a:gd name="connsiteY18-3166" fmla="*/ 4007494 h 5980637"/>
                <a:gd name="connsiteX19-3167" fmla="*/ 2303315 w 3523460"/>
                <a:gd name="connsiteY19-3168" fmla="*/ 5980637 h 5980637"/>
                <a:gd name="connsiteX20-3169" fmla="*/ 727477 w 3523460"/>
                <a:gd name="connsiteY20-3170" fmla="*/ 5951236 h 5980637"/>
                <a:gd name="connsiteX0-3171" fmla="*/ 948466 w 3523460"/>
                <a:gd name="connsiteY0-3172" fmla="*/ 4470606 h 5980637"/>
                <a:gd name="connsiteX1-3173" fmla="*/ 870139 w 3523460"/>
                <a:gd name="connsiteY1-3174" fmla="*/ 4094960 h 5980637"/>
                <a:gd name="connsiteX2-3175" fmla="*/ 432816 w 3523460"/>
                <a:gd name="connsiteY2-3176" fmla="*/ 2274110 h 5980637"/>
                <a:gd name="connsiteX3-3177" fmla="*/ 75008 w 3523460"/>
                <a:gd name="connsiteY3-3178" fmla="*/ 970096 h 5980637"/>
                <a:gd name="connsiteX4-3179" fmla="*/ 750867 w 3523460"/>
                <a:gd name="connsiteY4-3180" fmla="*/ 2107132 h 5980637"/>
                <a:gd name="connsiteX5-3181" fmla="*/ 838333 w 3523460"/>
                <a:gd name="connsiteY5-3182" fmla="*/ 2035571 h 5980637"/>
                <a:gd name="connsiteX6-3183" fmla="*/ 711112 w 3523460"/>
                <a:gd name="connsiteY6-3184" fmla="*/ 214722 h 5980637"/>
                <a:gd name="connsiteX7-3185" fmla="*/ 1235897 w 3523460"/>
                <a:gd name="connsiteY7-3186" fmla="*/ 1868593 h 5980637"/>
                <a:gd name="connsiteX8-3187" fmla="*/ 1315411 w 3523460"/>
                <a:gd name="connsiteY8-3188" fmla="*/ 1852690 h 5980637"/>
                <a:gd name="connsiteX9-3189" fmla="*/ 1458534 w 3523460"/>
                <a:gd name="connsiteY9-3190" fmla="*/ 37 h 5980637"/>
                <a:gd name="connsiteX10-3191" fmla="*/ 1728878 w 3523460"/>
                <a:gd name="connsiteY10-3192" fmla="*/ 1828836 h 5980637"/>
                <a:gd name="connsiteX11-3193" fmla="*/ 1816344 w 3523460"/>
                <a:gd name="connsiteY11-3194" fmla="*/ 1868594 h 5980637"/>
                <a:gd name="connsiteX12-3195" fmla="*/ 2492205 w 3523460"/>
                <a:gd name="connsiteY12-3196" fmla="*/ 333992 h 5980637"/>
                <a:gd name="connsiteX13-3197" fmla="*/ 2221860 w 3523460"/>
                <a:gd name="connsiteY13-3198" fmla="*/ 2011718 h 5980637"/>
                <a:gd name="connsiteX14-3199" fmla="*/ 2325227 w 3523460"/>
                <a:gd name="connsiteY14-3200" fmla="*/ 2711432 h 5980637"/>
                <a:gd name="connsiteX15-3201" fmla="*/ 2762549 w 3523460"/>
                <a:gd name="connsiteY15-3202" fmla="*/ 2266158 h 5980637"/>
                <a:gd name="connsiteX16-3203" fmla="*/ 3509971 w 3523460"/>
                <a:gd name="connsiteY16-3204" fmla="*/ 2162792 h 5980637"/>
                <a:gd name="connsiteX17-3205" fmla="*/ 2778451 w 3523460"/>
                <a:gd name="connsiteY17-3206" fmla="*/ 2942019 h 5980637"/>
                <a:gd name="connsiteX18-3207" fmla="*/ 2118493 w 3523460"/>
                <a:gd name="connsiteY18-3208" fmla="*/ 4007494 h 5980637"/>
                <a:gd name="connsiteX19-3209" fmla="*/ 2303315 w 3523460"/>
                <a:gd name="connsiteY19-3210" fmla="*/ 5980637 h 5980637"/>
                <a:gd name="connsiteX20-3211" fmla="*/ 948466 w 3523460"/>
                <a:gd name="connsiteY20-3212" fmla="*/ 4470606 h 5980637"/>
                <a:gd name="connsiteX0-3213" fmla="*/ 948466 w 3523460"/>
                <a:gd name="connsiteY0-3214" fmla="*/ 4470606 h 4522103"/>
                <a:gd name="connsiteX1-3215" fmla="*/ 870139 w 3523460"/>
                <a:gd name="connsiteY1-3216" fmla="*/ 4094960 h 4522103"/>
                <a:gd name="connsiteX2-3217" fmla="*/ 432816 w 3523460"/>
                <a:gd name="connsiteY2-3218" fmla="*/ 2274110 h 4522103"/>
                <a:gd name="connsiteX3-3219" fmla="*/ 75008 w 3523460"/>
                <a:gd name="connsiteY3-3220" fmla="*/ 970096 h 4522103"/>
                <a:gd name="connsiteX4-3221" fmla="*/ 750867 w 3523460"/>
                <a:gd name="connsiteY4-3222" fmla="*/ 2107132 h 4522103"/>
                <a:gd name="connsiteX5-3223" fmla="*/ 838333 w 3523460"/>
                <a:gd name="connsiteY5-3224" fmla="*/ 2035571 h 4522103"/>
                <a:gd name="connsiteX6-3225" fmla="*/ 711112 w 3523460"/>
                <a:gd name="connsiteY6-3226" fmla="*/ 214722 h 4522103"/>
                <a:gd name="connsiteX7-3227" fmla="*/ 1235897 w 3523460"/>
                <a:gd name="connsiteY7-3228" fmla="*/ 1868593 h 4522103"/>
                <a:gd name="connsiteX8-3229" fmla="*/ 1315411 w 3523460"/>
                <a:gd name="connsiteY8-3230" fmla="*/ 1852690 h 4522103"/>
                <a:gd name="connsiteX9-3231" fmla="*/ 1458534 w 3523460"/>
                <a:gd name="connsiteY9-3232" fmla="*/ 37 h 4522103"/>
                <a:gd name="connsiteX10-3233" fmla="*/ 1728878 w 3523460"/>
                <a:gd name="connsiteY10-3234" fmla="*/ 1828836 h 4522103"/>
                <a:gd name="connsiteX11-3235" fmla="*/ 1816344 w 3523460"/>
                <a:gd name="connsiteY11-3236" fmla="*/ 1868594 h 4522103"/>
                <a:gd name="connsiteX12-3237" fmla="*/ 2492205 w 3523460"/>
                <a:gd name="connsiteY12-3238" fmla="*/ 333992 h 4522103"/>
                <a:gd name="connsiteX13-3239" fmla="*/ 2221860 w 3523460"/>
                <a:gd name="connsiteY13-3240" fmla="*/ 2011718 h 4522103"/>
                <a:gd name="connsiteX14-3241" fmla="*/ 2325227 w 3523460"/>
                <a:gd name="connsiteY14-3242" fmla="*/ 2711432 h 4522103"/>
                <a:gd name="connsiteX15-3243" fmla="*/ 2762549 w 3523460"/>
                <a:gd name="connsiteY15-3244" fmla="*/ 2266158 h 4522103"/>
                <a:gd name="connsiteX16-3245" fmla="*/ 3509971 w 3523460"/>
                <a:gd name="connsiteY16-3246" fmla="*/ 2162792 h 4522103"/>
                <a:gd name="connsiteX17-3247" fmla="*/ 2778451 w 3523460"/>
                <a:gd name="connsiteY17-3248" fmla="*/ 2942019 h 4522103"/>
                <a:gd name="connsiteX18-3249" fmla="*/ 2118493 w 3523460"/>
                <a:gd name="connsiteY18-3250" fmla="*/ 4007494 h 4522103"/>
                <a:gd name="connsiteX19-3251" fmla="*/ 2126522 w 3523460"/>
                <a:gd name="connsiteY19-3252" fmla="*/ 4522103 h 4522103"/>
                <a:gd name="connsiteX20-3253" fmla="*/ 948466 w 3523460"/>
                <a:gd name="connsiteY20-3254" fmla="*/ 4470606 h 4522103"/>
                <a:gd name="connsiteX0-3255" fmla="*/ 948466 w 3523460"/>
                <a:gd name="connsiteY0-3256" fmla="*/ 4470606 h 4522103"/>
                <a:gd name="connsiteX1-3257" fmla="*/ 870139 w 3523460"/>
                <a:gd name="connsiteY1-3258" fmla="*/ 4094960 h 4522103"/>
                <a:gd name="connsiteX2-3259" fmla="*/ 432816 w 3523460"/>
                <a:gd name="connsiteY2-3260" fmla="*/ 2274110 h 4522103"/>
                <a:gd name="connsiteX3-3261" fmla="*/ 75008 w 3523460"/>
                <a:gd name="connsiteY3-3262" fmla="*/ 970096 h 4522103"/>
                <a:gd name="connsiteX4-3263" fmla="*/ 750867 w 3523460"/>
                <a:gd name="connsiteY4-3264" fmla="*/ 2107132 h 4522103"/>
                <a:gd name="connsiteX5-3265" fmla="*/ 838333 w 3523460"/>
                <a:gd name="connsiteY5-3266" fmla="*/ 2035571 h 4522103"/>
                <a:gd name="connsiteX6-3267" fmla="*/ 711112 w 3523460"/>
                <a:gd name="connsiteY6-3268" fmla="*/ 214722 h 4522103"/>
                <a:gd name="connsiteX7-3269" fmla="*/ 1235897 w 3523460"/>
                <a:gd name="connsiteY7-3270" fmla="*/ 1868593 h 4522103"/>
                <a:gd name="connsiteX8-3271" fmla="*/ 1315411 w 3523460"/>
                <a:gd name="connsiteY8-3272" fmla="*/ 1852690 h 4522103"/>
                <a:gd name="connsiteX9-3273" fmla="*/ 1458534 w 3523460"/>
                <a:gd name="connsiteY9-3274" fmla="*/ 37 h 4522103"/>
                <a:gd name="connsiteX10-3275" fmla="*/ 1728878 w 3523460"/>
                <a:gd name="connsiteY10-3276" fmla="*/ 1828836 h 4522103"/>
                <a:gd name="connsiteX11-3277" fmla="*/ 1816344 w 3523460"/>
                <a:gd name="connsiteY11-3278" fmla="*/ 1868594 h 4522103"/>
                <a:gd name="connsiteX12-3279" fmla="*/ 2492205 w 3523460"/>
                <a:gd name="connsiteY12-3280" fmla="*/ 333992 h 4522103"/>
                <a:gd name="connsiteX13-3281" fmla="*/ 2221860 w 3523460"/>
                <a:gd name="connsiteY13-3282" fmla="*/ 2011718 h 4522103"/>
                <a:gd name="connsiteX14-3283" fmla="*/ 2325227 w 3523460"/>
                <a:gd name="connsiteY14-3284" fmla="*/ 2711432 h 4522103"/>
                <a:gd name="connsiteX15-3285" fmla="*/ 2762549 w 3523460"/>
                <a:gd name="connsiteY15-3286" fmla="*/ 2266158 h 4522103"/>
                <a:gd name="connsiteX16-3287" fmla="*/ 3509971 w 3523460"/>
                <a:gd name="connsiteY16-3288" fmla="*/ 2162792 h 4522103"/>
                <a:gd name="connsiteX17-3289" fmla="*/ 2778451 w 3523460"/>
                <a:gd name="connsiteY17-3290" fmla="*/ 2942019 h 4522103"/>
                <a:gd name="connsiteX18-3291" fmla="*/ 2118493 w 3523460"/>
                <a:gd name="connsiteY18-3292" fmla="*/ 4007494 h 4522103"/>
                <a:gd name="connsiteX19-3293" fmla="*/ 2126522 w 3523460"/>
                <a:gd name="connsiteY19-3294" fmla="*/ 4522103 h 4522103"/>
                <a:gd name="connsiteX20-3295" fmla="*/ 948466 w 3523460"/>
                <a:gd name="connsiteY20-3296" fmla="*/ 4470606 h 4522103"/>
                <a:gd name="connsiteX0-3297" fmla="*/ 948466 w 3523460"/>
                <a:gd name="connsiteY0-3298" fmla="*/ 4470606 h 4522103"/>
                <a:gd name="connsiteX1-3299" fmla="*/ 870139 w 3523460"/>
                <a:gd name="connsiteY1-3300" fmla="*/ 4094960 h 4522103"/>
                <a:gd name="connsiteX2-3301" fmla="*/ 432816 w 3523460"/>
                <a:gd name="connsiteY2-3302" fmla="*/ 2274110 h 4522103"/>
                <a:gd name="connsiteX3-3303" fmla="*/ 75008 w 3523460"/>
                <a:gd name="connsiteY3-3304" fmla="*/ 970096 h 4522103"/>
                <a:gd name="connsiteX4-3305" fmla="*/ 750867 w 3523460"/>
                <a:gd name="connsiteY4-3306" fmla="*/ 2107132 h 4522103"/>
                <a:gd name="connsiteX5-3307" fmla="*/ 838333 w 3523460"/>
                <a:gd name="connsiteY5-3308" fmla="*/ 2035571 h 4522103"/>
                <a:gd name="connsiteX6-3309" fmla="*/ 711112 w 3523460"/>
                <a:gd name="connsiteY6-3310" fmla="*/ 214722 h 4522103"/>
                <a:gd name="connsiteX7-3311" fmla="*/ 1235897 w 3523460"/>
                <a:gd name="connsiteY7-3312" fmla="*/ 1868593 h 4522103"/>
                <a:gd name="connsiteX8-3313" fmla="*/ 1315411 w 3523460"/>
                <a:gd name="connsiteY8-3314" fmla="*/ 1852690 h 4522103"/>
                <a:gd name="connsiteX9-3315" fmla="*/ 1458534 w 3523460"/>
                <a:gd name="connsiteY9-3316" fmla="*/ 37 h 4522103"/>
                <a:gd name="connsiteX10-3317" fmla="*/ 1728878 w 3523460"/>
                <a:gd name="connsiteY10-3318" fmla="*/ 1828836 h 4522103"/>
                <a:gd name="connsiteX11-3319" fmla="*/ 1816344 w 3523460"/>
                <a:gd name="connsiteY11-3320" fmla="*/ 1868594 h 4522103"/>
                <a:gd name="connsiteX12-3321" fmla="*/ 2492205 w 3523460"/>
                <a:gd name="connsiteY12-3322" fmla="*/ 333992 h 4522103"/>
                <a:gd name="connsiteX13-3323" fmla="*/ 2221860 w 3523460"/>
                <a:gd name="connsiteY13-3324" fmla="*/ 2011718 h 4522103"/>
                <a:gd name="connsiteX14-3325" fmla="*/ 2325227 w 3523460"/>
                <a:gd name="connsiteY14-3326" fmla="*/ 2711432 h 4522103"/>
                <a:gd name="connsiteX15-3327" fmla="*/ 2762549 w 3523460"/>
                <a:gd name="connsiteY15-3328" fmla="*/ 2266158 h 4522103"/>
                <a:gd name="connsiteX16-3329" fmla="*/ 3509971 w 3523460"/>
                <a:gd name="connsiteY16-3330" fmla="*/ 2162792 h 4522103"/>
                <a:gd name="connsiteX17-3331" fmla="*/ 2778451 w 3523460"/>
                <a:gd name="connsiteY17-3332" fmla="*/ 2942019 h 4522103"/>
                <a:gd name="connsiteX18-3333" fmla="*/ 2118493 w 3523460"/>
                <a:gd name="connsiteY18-3334" fmla="*/ 4007494 h 4522103"/>
                <a:gd name="connsiteX19-3335" fmla="*/ 2126522 w 3523460"/>
                <a:gd name="connsiteY19-3336" fmla="*/ 4522103 h 4522103"/>
                <a:gd name="connsiteX20-3337" fmla="*/ 948466 w 3523460"/>
                <a:gd name="connsiteY20-3338" fmla="*/ 4470606 h 4522103"/>
                <a:gd name="connsiteX0-3339" fmla="*/ 929256 w 3523460"/>
                <a:gd name="connsiteY0-3340" fmla="*/ 4777995 h 4777995"/>
                <a:gd name="connsiteX1-3341" fmla="*/ 870139 w 3523460"/>
                <a:gd name="connsiteY1-3342" fmla="*/ 4094960 h 4777995"/>
                <a:gd name="connsiteX2-3343" fmla="*/ 432816 w 3523460"/>
                <a:gd name="connsiteY2-3344" fmla="*/ 2274110 h 4777995"/>
                <a:gd name="connsiteX3-3345" fmla="*/ 75008 w 3523460"/>
                <a:gd name="connsiteY3-3346" fmla="*/ 970096 h 4777995"/>
                <a:gd name="connsiteX4-3347" fmla="*/ 750867 w 3523460"/>
                <a:gd name="connsiteY4-3348" fmla="*/ 2107132 h 4777995"/>
                <a:gd name="connsiteX5-3349" fmla="*/ 838333 w 3523460"/>
                <a:gd name="connsiteY5-3350" fmla="*/ 2035571 h 4777995"/>
                <a:gd name="connsiteX6-3351" fmla="*/ 711112 w 3523460"/>
                <a:gd name="connsiteY6-3352" fmla="*/ 214722 h 4777995"/>
                <a:gd name="connsiteX7-3353" fmla="*/ 1235897 w 3523460"/>
                <a:gd name="connsiteY7-3354" fmla="*/ 1868593 h 4777995"/>
                <a:gd name="connsiteX8-3355" fmla="*/ 1315411 w 3523460"/>
                <a:gd name="connsiteY8-3356" fmla="*/ 1852690 h 4777995"/>
                <a:gd name="connsiteX9-3357" fmla="*/ 1458534 w 3523460"/>
                <a:gd name="connsiteY9-3358" fmla="*/ 37 h 4777995"/>
                <a:gd name="connsiteX10-3359" fmla="*/ 1728878 w 3523460"/>
                <a:gd name="connsiteY10-3360" fmla="*/ 1828836 h 4777995"/>
                <a:gd name="connsiteX11-3361" fmla="*/ 1816344 w 3523460"/>
                <a:gd name="connsiteY11-3362" fmla="*/ 1868594 h 4777995"/>
                <a:gd name="connsiteX12-3363" fmla="*/ 2492205 w 3523460"/>
                <a:gd name="connsiteY12-3364" fmla="*/ 333992 h 4777995"/>
                <a:gd name="connsiteX13-3365" fmla="*/ 2221860 w 3523460"/>
                <a:gd name="connsiteY13-3366" fmla="*/ 2011718 h 4777995"/>
                <a:gd name="connsiteX14-3367" fmla="*/ 2325227 w 3523460"/>
                <a:gd name="connsiteY14-3368" fmla="*/ 2711432 h 4777995"/>
                <a:gd name="connsiteX15-3369" fmla="*/ 2762549 w 3523460"/>
                <a:gd name="connsiteY15-3370" fmla="*/ 2266158 h 4777995"/>
                <a:gd name="connsiteX16-3371" fmla="*/ 3509971 w 3523460"/>
                <a:gd name="connsiteY16-3372" fmla="*/ 2162792 h 4777995"/>
                <a:gd name="connsiteX17-3373" fmla="*/ 2778451 w 3523460"/>
                <a:gd name="connsiteY17-3374" fmla="*/ 2942019 h 4777995"/>
                <a:gd name="connsiteX18-3375" fmla="*/ 2118493 w 3523460"/>
                <a:gd name="connsiteY18-3376" fmla="*/ 4007494 h 4777995"/>
                <a:gd name="connsiteX19-3377" fmla="*/ 2126522 w 3523460"/>
                <a:gd name="connsiteY19-3378" fmla="*/ 4522103 h 4777995"/>
                <a:gd name="connsiteX20-3379" fmla="*/ 929256 w 3523460"/>
                <a:gd name="connsiteY20-3380" fmla="*/ 4777995 h 4777995"/>
                <a:gd name="connsiteX0-3381" fmla="*/ 929256 w 3523460"/>
                <a:gd name="connsiteY0-3382" fmla="*/ 4777995 h 4829491"/>
                <a:gd name="connsiteX1-3383" fmla="*/ 870139 w 3523460"/>
                <a:gd name="connsiteY1-3384" fmla="*/ 4094960 h 4829491"/>
                <a:gd name="connsiteX2-3385" fmla="*/ 432816 w 3523460"/>
                <a:gd name="connsiteY2-3386" fmla="*/ 2274110 h 4829491"/>
                <a:gd name="connsiteX3-3387" fmla="*/ 75008 w 3523460"/>
                <a:gd name="connsiteY3-3388" fmla="*/ 970096 h 4829491"/>
                <a:gd name="connsiteX4-3389" fmla="*/ 750867 w 3523460"/>
                <a:gd name="connsiteY4-3390" fmla="*/ 2107132 h 4829491"/>
                <a:gd name="connsiteX5-3391" fmla="*/ 838333 w 3523460"/>
                <a:gd name="connsiteY5-3392" fmla="*/ 2035571 h 4829491"/>
                <a:gd name="connsiteX6-3393" fmla="*/ 711112 w 3523460"/>
                <a:gd name="connsiteY6-3394" fmla="*/ 214722 h 4829491"/>
                <a:gd name="connsiteX7-3395" fmla="*/ 1235897 w 3523460"/>
                <a:gd name="connsiteY7-3396" fmla="*/ 1868593 h 4829491"/>
                <a:gd name="connsiteX8-3397" fmla="*/ 1315411 w 3523460"/>
                <a:gd name="connsiteY8-3398" fmla="*/ 1852690 h 4829491"/>
                <a:gd name="connsiteX9-3399" fmla="*/ 1458534 w 3523460"/>
                <a:gd name="connsiteY9-3400" fmla="*/ 37 h 4829491"/>
                <a:gd name="connsiteX10-3401" fmla="*/ 1728878 w 3523460"/>
                <a:gd name="connsiteY10-3402" fmla="*/ 1828836 h 4829491"/>
                <a:gd name="connsiteX11-3403" fmla="*/ 1816344 w 3523460"/>
                <a:gd name="connsiteY11-3404" fmla="*/ 1868594 h 4829491"/>
                <a:gd name="connsiteX12-3405" fmla="*/ 2492205 w 3523460"/>
                <a:gd name="connsiteY12-3406" fmla="*/ 333992 h 4829491"/>
                <a:gd name="connsiteX13-3407" fmla="*/ 2221860 w 3523460"/>
                <a:gd name="connsiteY13-3408" fmla="*/ 2011718 h 4829491"/>
                <a:gd name="connsiteX14-3409" fmla="*/ 2325227 w 3523460"/>
                <a:gd name="connsiteY14-3410" fmla="*/ 2711432 h 4829491"/>
                <a:gd name="connsiteX15-3411" fmla="*/ 2762549 w 3523460"/>
                <a:gd name="connsiteY15-3412" fmla="*/ 2266158 h 4829491"/>
                <a:gd name="connsiteX16-3413" fmla="*/ 3509971 w 3523460"/>
                <a:gd name="connsiteY16-3414" fmla="*/ 2162792 h 4829491"/>
                <a:gd name="connsiteX17-3415" fmla="*/ 2778451 w 3523460"/>
                <a:gd name="connsiteY17-3416" fmla="*/ 2942019 h 4829491"/>
                <a:gd name="connsiteX18-3417" fmla="*/ 2118493 w 3523460"/>
                <a:gd name="connsiteY18-3418" fmla="*/ 4007494 h 4829491"/>
                <a:gd name="connsiteX19-3419" fmla="*/ 2145734 w 3523460"/>
                <a:gd name="connsiteY19-3420" fmla="*/ 4829491 h 4829491"/>
                <a:gd name="connsiteX20-3421" fmla="*/ 929256 w 3523460"/>
                <a:gd name="connsiteY20-3422" fmla="*/ 4777995 h 4829491"/>
                <a:gd name="connsiteX0-3423" fmla="*/ 929256 w 3523460"/>
                <a:gd name="connsiteY0-3424" fmla="*/ 4854841 h 4854841"/>
                <a:gd name="connsiteX1-3425" fmla="*/ 870139 w 3523460"/>
                <a:gd name="connsiteY1-3426" fmla="*/ 4094960 h 4854841"/>
                <a:gd name="connsiteX2-3427" fmla="*/ 432816 w 3523460"/>
                <a:gd name="connsiteY2-3428" fmla="*/ 2274110 h 4854841"/>
                <a:gd name="connsiteX3-3429" fmla="*/ 75008 w 3523460"/>
                <a:gd name="connsiteY3-3430" fmla="*/ 970096 h 4854841"/>
                <a:gd name="connsiteX4-3431" fmla="*/ 750867 w 3523460"/>
                <a:gd name="connsiteY4-3432" fmla="*/ 2107132 h 4854841"/>
                <a:gd name="connsiteX5-3433" fmla="*/ 838333 w 3523460"/>
                <a:gd name="connsiteY5-3434" fmla="*/ 2035571 h 4854841"/>
                <a:gd name="connsiteX6-3435" fmla="*/ 711112 w 3523460"/>
                <a:gd name="connsiteY6-3436" fmla="*/ 214722 h 4854841"/>
                <a:gd name="connsiteX7-3437" fmla="*/ 1235897 w 3523460"/>
                <a:gd name="connsiteY7-3438" fmla="*/ 1868593 h 4854841"/>
                <a:gd name="connsiteX8-3439" fmla="*/ 1315411 w 3523460"/>
                <a:gd name="connsiteY8-3440" fmla="*/ 1852690 h 4854841"/>
                <a:gd name="connsiteX9-3441" fmla="*/ 1458534 w 3523460"/>
                <a:gd name="connsiteY9-3442" fmla="*/ 37 h 4854841"/>
                <a:gd name="connsiteX10-3443" fmla="*/ 1728878 w 3523460"/>
                <a:gd name="connsiteY10-3444" fmla="*/ 1828836 h 4854841"/>
                <a:gd name="connsiteX11-3445" fmla="*/ 1816344 w 3523460"/>
                <a:gd name="connsiteY11-3446" fmla="*/ 1868594 h 4854841"/>
                <a:gd name="connsiteX12-3447" fmla="*/ 2492205 w 3523460"/>
                <a:gd name="connsiteY12-3448" fmla="*/ 333992 h 4854841"/>
                <a:gd name="connsiteX13-3449" fmla="*/ 2221860 w 3523460"/>
                <a:gd name="connsiteY13-3450" fmla="*/ 2011718 h 4854841"/>
                <a:gd name="connsiteX14-3451" fmla="*/ 2325227 w 3523460"/>
                <a:gd name="connsiteY14-3452" fmla="*/ 2711432 h 4854841"/>
                <a:gd name="connsiteX15-3453" fmla="*/ 2762549 w 3523460"/>
                <a:gd name="connsiteY15-3454" fmla="*/ 2266158 h 4854841"/>
                <a:gd name="connsiteX16-3455" fmla="*/ 3509971 w 3523460"/>
                <a:gd name="connsiteY16-3456" fmla="*/ 2162792 h 4854841"/>
                <a:gd name="connsiteX17-3457" fmla="*/ 2778451 w 3523460"/>
                <a:gd name="connsiteY17-3458" fmla="*/ 2942019 h 4854841"/>
                <a:gd name="connsiteX18-3459" fmla="*/ 2118493 w 3523460"/>
                <a:gd name="connsiteY18-3460" fmla="*/ 4007494 h 4854841"/>
                <a:gd name="connsiteX19-3461" fmla="*/ 2145734 w 3523460"/>
                <a:gd name="connsiteY19-3462" fmla="*/ 4829491 h 4854841"/>
                <a:gd name="connsiteX20-3463" fmla="*/ 929256 w 3523460"/>
                <a:gd name="connsiteY20-3464" fmla="*/ 4854841 h 4854841"/>
                <a:gd name="connsiteX0-3465" fmla="*/ 929256 w 3523460"/>
                <a:gd name="connsiteY0-3466" fmla="*/ 4854841 h 4854841"/>
                <a:gd name="connsiteX1-3467" fmla="*/ 870139 w 3523460"/>
                <a:gd name="connsiteY1-3468" fmla="*/ 4094960 h 4854841"/>
                <a:gd name="connsiteX2-3469" fmla="*/ 432816 w 3523460"/>
                <a:gd name="connsiteY2-3470" fmla="*/ 2274110 h 4854841"/>
                <a:gd name="connsiteX3-3471" fmla="*/ 75008 w 3523460"/>
                <a:gd name="connsiteY3-3472" fmla="*/ 970096 h 4854841"/>
                <a:gd name="connsiteX4-3473" fmla="*/ 750867 w 3523460"/>
                <a:gd name="connsiteY4-3474" fmla="*/ 2107132 h 4854841"/>
                <a:gd name="connsiteX5-3475" fmla="*/ 838333 w 3523460"/>
                <a:gd name="connsiteY5-3476" fmla="*/ 2035571 h 4854841"/>
                <a:gd name="connsiteX6-3477" fmla="*/ 711112 w 3523460"/>
                <a:gd name="connsiteY6-3478" fmla="*/ 214722 h 4854841"/>
                <a:gd name="connsiteX7-3479" fmla="*/ 1235897 w 3523460"/>
                <a:gd name="connsiteY7-3480" fmla="*/ 1868593 h 4854841"/>
                <a:gd name="connsiteX8-3481" fmla="*/ 1315411 w 3523460"/>
                <a:gd name="connsiteY8-3482" fmla="*/ 1852690 h 4854841"/>
                <a:gd name="connsiteX9-3483" fmla="*/ 1458534 w 3523460"/>
                <a:gd name="connsiteY9-3484" fmla="*/ 37 h 4854841"/>
                <a:gd name="connsiteX10-3485" fmla="*/ 1728878 w 3523460"/>
                <a:gd name="connsiteY10-3486" fmla="*/ 1828836 h 4854841"/>
                <a:gd name="connsiteX11-3487" fmla="*/ 1816344 w 3523460"/>
                <a:gd name="connsiteY11-3488" fmla="*/ 1868594 h 4854841"/>
                <a:gd name="connsiteX12-3489" fmla="*/ 2492205 w 3523460"/>
                <a:gd name="connsiteY12-3490" fmla="*/ 333992 h 4854841"/>
                <a:gd name="connsiteX13-3491" fmla="*/ 2221860 w 3523460"/>
                <a:gd name="connsiteY13-3492" fmla="*/ 2011718 h 4854841"/>
                <a:gd name="connsiteX14-3493" fmla="*/ 2325227 w 3523460"/>
                <a:gd name="connsiteY14-3494" fmla="*/ 2711432 h 4854841"/>
                <a:gd name="connsiteX15-3495" fmla="*/ 2762549 w 3523460"/>
                <a:gd name="connsiteY15-3496" fmla="*/ 2266158 h 4854841"/>
                <a:gd name="connsiteX16-3497" fmla="*/ 3509971 w 3523460"/>
                <a:gd name="connsiteY16-3498" fmla="*/ 2162792 h 4854841"/>
                <a:gd name="connsiteX17-3499" fmla="*/ 2778451 w 3523460"/>
                <a:gd name="connsiteY17-3500" fmla="*/ 2942019 h 4854841"/>
                <a:gd name="connsiteX18-3501" fmla="*/ 2118493 w 3523460"/>
                <a:gd name="connsiteY18-3502" fmla="*/ 4007494 h 4854841"/>
                <a:gd name="connsiteX19-3503" fmla="*/ 2145735 w 3523460"/>
                <a:gd name="connsiteY19-3504" fmla="*/ 4837820 h 4854841"/>
                <a:gd name="connsiteX20-3505" fmla="*/ 929256 w 3523460"/>
                <a:gd name="connsiteY20-3506" fmla="*/ 4854841 h 4854841"/>
                <a:gd name="connsiteX0-3507" fmla="*/ 929257 w 3523460"/>
                <a:gd name="connsiteY0-3508" fmla="*/ 4829855 h 4837820"/>
                <a:gd name="connsiteX1-3509" fmla="*/ 870139 w 3523460"/>
                <a:gd name="connsiteY1-3510" fmla="*/ 4094960 h 4837820"/>
                <a:gd name="connsiteX2-3511" fmla="*/ 432816 w 3523460"/>
                <a:gd name="connsiteY2-3512" fmla="*/ 2274110 h 4837820"/>
                <a:gd name="connsiteX3-3513" fmla="*/ 75008 w 3523460"/>
                <a:gd name="connsiteY3-3514" fmla="*/ 970096 h 4837820"/>
                <a:gd name="connsiteX4-3515" fmla="*/ 750867 w 3523460"/>
                <a:gd name="connsiteY4-3516" fmla="*/ 2107132 h 4837820"/>
                <a:gd name="connsiteX5-3517" fmla="*/ 838333 w 3523460"/>
                <a:gd name="connsiteY5-3518" fmla="*/ 2035571 h 4837820"/>
                <a:gd name="connsiteX6-3519" fmla="*/ 711112 w 3523460"/>
                <a:gd name="connsiteY6-3520" fmla="*/ 214722 h 4837820"/>
                <a:gd name="connsiteX7-3521" fmla="*/ 1235897 w 3523460"/>
                <a:gd name="connsiteY7-3522" fmla="*/ 1868593 h 4837820"/>
                <a:gd name="connsiteX8-3523" fmla="*/ 1315411 w 3523460"/>
                <a:gd name="connsiteY8-3524" fmla="*/ 1852690 h 4837820"/>
                <a:gd name="connsiteX9-3525" fmla="*/ 1458534 w 3523460"/>
                <a:gd name="connsiteY9-3526" fmla="*/ 37 h 4837820"/>
                <a:gd name="connsiteX10-3527" fmla="*/ 1728878 w 3523460"/>
                <a:gd name="connsiteY10-3528" fmla="*/ 1828836 h 4837820"/>
                <a:gd name="connsiteX11-3529" fmla="*/ 1816344 w 3523460"/>
                <a:gd name="connsiteY11-3530" fmla="*/ 1868594 h 4837820"/>
                <a:gd name="connsiteX12-3531" fmla="*/ 2492205 w 3523460"/>
                <a:gd name="connsiteY12-3532" fmla="*/ 333992 h 4837820"/>
                <a:gd name="connsiteX13-3533" fmla="*/ 2221860 w 3523460"/>
                <a:gd name="connsiteY13-3534" fmla="*/ 2011718 h 4837820"/>
                <a:gd name="connsiteX14-3535" fmla="*/ 2325227 w 3523460"/>
                <a:gd name="connsiteY14-3536" fmla="*/ 2711432 h 4837820"/>
                <a:gd name="connsiteX15-3537" fmla="*/ 2762549 w 3523460"/>
                <a:gd name="connsiteY15-3538" fmla="*/ 2266158 h 4837820"/>
                <a:gd name="connsiteX16-3539" fmla="*/ 3509971 w 3523460"/>
                <a:gd name="connsiteY16-3540" fmla="*/ 2162792 h 4837820"/>
                <a:gd name="connsiteX17-3541" fmla="*/ 2778451 w 3523460"/>
                <a:gd name="connsiteY17-3542" fmla="*/ 2942019 h 4837820"/>
                <a:gd name="connsiteX18-3543" fmla="*/ 2118493 w 3523460"/>
                <a:gd name="connsiteY18-3544" fmla="*/ 4007494 h 4837820"/>
                <a:gd name="connsiteX19-3545" fmla="*/ 2145735 w 3523460"/>
                <a:gd name="connsiteY19-3546" fmla="*/ 4837820 h 4837820"/>
                <a:gd name="connsiteX20-3547" fmla="*/ 929257 w 3523460"/>
                <a:gd name="connsiteY20-3548" fmla="*/ 4829855 h 4837820"/>
                <a:gd name="connsiteX0-3549" fmla="*/ 929257 w 3523460"/>
                <a:gd name="connsiteY0-3550" fmla="*/ 4829855 h 4837820"/>
                <a:gd name="connsiteX1-3551" fmla="*/ 870139 w 3523460"/>
                <a:gd name="connsiteY1-3552" fmla="*/ 4094960 h 4837820"/>
                <a:gd name="connsiteX2-3553" fmla="*/ 432816 w 3523460"/>
                <a:gd name="connsiteY2-3554" fmla="*/ 2274110 h 4837820"/>
                <a:gd name="connsiteX3-3555" fmla="*/ 75008 w 3523460"/>
                <a:gd name="connsiteY3-3556" fmla="*/ 970096 h 4837820"/>
                <a:gd name="connsiteX4-3557" fmla="*/ 750867 w 3523460"/>
                <a:gd name="connsiteY4-3558" fmla="*/ 2107132 h 4837820"/>
                <a:gd name="connsiteX5-3559" fmla="*/ 838333 w 3523460"/>
                <a:gd name="connsiteY5-3560" fmla="*/ 2035571 h 4837820"/>
                <a:gd name="connsiteX6-3561" fmla="*/ 711112 w 3523460"/>
                <a:gd name="connsiteY6-3562" fmla="*/ 214722 h 4837820"/>
                <a:gd name="connsiteX7-3563" fmla="*/ 1235897 w 3523460"/>
                <a:gd name="connsiteY7-3564" fmla="*/ 1868593 h 4837820"/>
                <a:gd name="connsiteX8-3565" fmla="*/ 1315411 w 3523460"/>
                <a:gd name="connsiteY8-3566" fmla="*/ 1852690 h 4837820"/>
                <a:gd name="connsiteX9-3567" fmla="*/ 1458534 w 3523460"/>
                <a:gd name="connsiteY9-3568" fmla="*/ 37 h 4837820"/>
                <a:gd name="connsiteX10-3569" fmla="*/ 1728878 w 3523460"/>
                <a:gd name="connsiteY10-3570" fmla="*/ 1828836 h 4837820"/>
                <a:gd name="connsiteX11-3571" fmla="*/ 1816344 w 3523460"/>
                <a:gd name="connsiteY11-3572" fmla="*/ 1868594 h 4837820"/>
                <a:gd name="connsiteX12-3573" fmla="*/ 2492205 w 3523460"/>
                <a:gd name="connsiteY12-3574" fmla="*/ 333992 h 4837820"/>
                <a:gd name="connsiteX13-3575" fmla="*/ 2221860 w 3523460"/>
                <a:gd name="connsiteY13-3576" fmla="*/ 2011718 h 4837820"/>
                <a:gd name="connsiteX14-3577" fmla="*/ 2325227 w 3523460"/>
                <a:gd name="connsiteY14-3578" fmla="*/ 2711432 h 4837820"/>
                <a:gd name="connsiteX15-3579" fmla="*/ 2762549 w 3523460"/>
                <a:gd name="connsiteY15-3580" fmla="*/ 2266158 h 4837820"/>
                <a:gd name="connsiteX16-3581" fmla="*/ 3509971 w 3523460"/>
                <a:gd name="connsiteY16-3582" fmla="*/ 2162792 h 4837820"/>
                <a:gd name="connsiteX17-3583" fmla="*/ 2778451 w 3523460"/>
                <a:gd name="connsiteY17-3584" fmla="*/ 2942019 h 4837820"/>
                <a:gd name="connsiteX18-3585" fmla="*/ 2118493 w 3523460"/>
                <a:gd name="connsiteY18-3586" fmla="*/ 4007494 h 4837820"/>
                <a:gd name="connsiteX19-3587" fmla="*/ 2145735 w 3523460"/>
                <a:gd name="connsiteY19-3588" fmla="*/ 4837820 h 4837820"/>
                <a:gd name="connsiteX20-3589" fmla="*/ 929257 w 3523460"/>
                <a:gd name="connsiteY20-3590" fmla="*/ 4829855 h 4837820"/>
                <a:gd name="connsiteX0-3591" fmla="*/ 929257 w 3523460"/>
                <a:gd name="connsiteY0-3592" fmla="*/ 4829855 h 4837820"/>
                <a:gd name="connsiteX1-3593" fmla="*/ 870139 w 3523460"/>
                <a:gd name="connsiteY1-3594" fmla="*/ 4094960 h 4837820"/>
                <a:gd name="connsiteX2-3595" fmla="*/ 432816 w 3523460"/>
                <a:gd name="connsiteY2-3596" fmla="*/ 2274110 h 4837820"/>
                <a:gd name="connsiteX3-3597" fmla="*/ 75008 w 3523460"/>
                <a:gd name="connsiteY3-3598" fmla="*/ 970096 h 4837820"/>
                <a:gd name="connsiteX4-3599" fmla="*/ 750867 w 3523460"/>
                <a:gd name="connsiteY4-3600" fmla="*/ 2107132 h 4837820"/>
                <a:gd name="connsiteX5-3601" fmla="*/ 838333 w 3523460"/>
                <a:gd name="connsiteY5-3602" fmla="*/ 2035571 h 4837820"/>
                <a:gd name="connsiteX6-3603" fmla="*/ 711112 w 3523460"/>
                <a:gd name="connsiteY6-3604" fmla="*/ 214722 h 4837820"/>
                <a:gd name="connsiteX7-3605" fmla="*/ 1235897 w 3523460"/>
                <a:gd name="connsiteY7-3606" fmla="*/ 1868593 h 4837820"/>
                <a:gd name="connsiteX8-3607" fmla="*/ 1315411 w 3523460"/>
                <a:gd name="connsiteY8-3608" fmla="*/ 1852690 h 4837820"/>
                <a:gd name="connsiteX9-3609" fmla="*/ 1458534 w 3523460"/>
                <a:gd name="connsiteY9-3610" fmla="*/ 37 h 4837820"/>
                <a:gd name="connsiteX10-3611" fmla="*/ 1728878 w 3523460"/>
                <a:gd name="connsiteY10-3612" fmla="*/ 1828836 h 4837820"/>
                <a:gd name="connsiteX11-3613" fmla="*/ 1816344 w 3523460"/>
                <a:gd name="connsiteY11-3614" fmla="*/ 1868594 h 4837820"/>
                <a:gd name="connsiteX12-3615" fmla="*/ 2492205 w 3523460"/>
                <a:gd name="connsiteY12-3616" fmla="*/ 333992 h 4837820"/>
                <a:gd name="connsiteX13-3617" fmla="*/ 2221860 w 3523460"/>
                <a:gd name="connsiteY13-3618" fmla="*/ 2011718 h 4837820"/>
                <a:gd name="connsiteX14-3619" fmla="*/ 2325227 w 3523460"/>
                <a:gd name="connsiteY14-3620" fmla="*/ 2711432 h 4837820"/>
                <a:gd name="connsiteX15-3621" fmla="*/ 2762549 w 3523460"/>
                <a:gd name="connsiteY15-3622" fmla="*/ 2266158 h 4837820"/>
                <a:gd name="connsiteX16-3623" fmla="*/ 3509971 w 3523460"/>
                <a:gd name="connsiteY16-3624" fmla="*/ 2162792 h 4837820"/>
                <a:gd name="connsiteX17-3625" fmla="*/ 2778451 w 3523460"/>
                <a:gd name="connsiteY17-3626" fmla="*/ 2942019 h 4837820"/>
                <a:gd name="connsiteX18-3627" fmla="*/ 2118493 w 3523460"/>
                <a:gd name="connsiteY18-3628" fmla="*/ 4007494 h 4837820"/>
                <a:gd name="connsiteX19-3629" fmla="*/ 2145735 w 3523460"/>
                <a:gd name="connsiteY19-3630" fmla="*/ 4837820 h 4837820"/>
                <a:gd name="connsiteX20-3631" fmla="*/ 929257 w 3523460"/>
                <a:gd name="connsiteY20-3632" fmla="*/ 4829855 h 4837820"/>
                <a:gd name="connsiteX0-3633" fmla="*/ 929257 w 3523460"/>
                <a:gd name="connsiteY0-3634" fmla="*/ 4829855 h 4837820"/>
                <a:gd name="connsiteX1-3635" fmla="*/ 870139 w 3523460"/>
                <a:gd name="connsiteY1-3636" fmla="*/ 4094960 h 4837820"/>
                <a:gd name="connsiteX2-3637" fmla="*/ 432816 w 3523460"/>
                <a:gd name="connsiteY2-3638" fmla="*/ 2274110 h 4837820"/>
                <a:gd name="connsiteX3-3639" fmla="*/ 75008 w 3523460"/>
                <a:gd name="connsiteY3-3640" fmla="*/ 970096 h 4837820"/>
                <a:gd name="connsiteX4-3641" fmla="*/ 750867 w 3523460"/>
                <a:gd name="connsiteY4-3642" fmla="*/ 2107132 h 4837820"/>
                <a:gd name="connsiteX5-3643" fmla="*/ 838333 w 3523460"/>
                <a:gd name="connsiteY5-3644" fmla="*/ 2035571 h 4837820"/>
                <a:gd name="connsiteX6-3645" fmla="*/ 711112 w 3523460"/>
                <a:gd name="connsiteY6-3646" fmla="*/ 214722 h 4837820"/>
                <a:gd name="connsiteX7-3647" fmla="*/ 1235897 w 3523460"/>
                <a:gd name="connsiteY7-3648" fmla="*/ 1868593 h 4837820"/>
                <a:gd name="connsiteX8-3649" fmla="*/ 1315411 w 3523460"/>
                <a:gd name="connsiteY8-3650" fmla="*/ 1852690 h 4837820"/>
                <a:gd name="connsiteX9-3651" fmla="*/ 1458534 w 3523460"/>
                <a:gd name="connsiteY9-3652" fmla="*/ 37 h 4837820"/>
                <a:gd name="connsiteX10-3653" fmla="*/ 1728878 w 3523460"/>
                <a:gd name="connsiteY10-3654" fmla="*/ 1828836 h 4837820"/>
                <a:gd name="connsiteX11-3655" fmla="*/ 1816344 w 3523460"/>
                <a:gd name="connsiteY11-3656" fmla="*/ 1868594 h 4837820"/>
                <a:gd name="connsiteX12-3657" fmla="*/ 2492205 w 3523460"/>
                <a:gd name="connsiteY12-3658" fmla="*/ 333992 h 4837820"/>
                <a:gd name="connsiteX13-3659" fmla="*/ 2221860 w 3523460"/>
                <a:gd name="connsiteY13-3660" fmla="*/ 2011718 h 4837820"/>
                <a:gd name="connsiteX14-3661" fmla="*/ 2325227 w 3523460"/>
                <a:gd name="connsiteY14-3662" fmla="*/ 2711432 h 4837820"/>
                <a:gd name="connsiteX15-3663" fmla="*/ 2762549 w 3523460"/>
                <a:gd name="connsiteY15-3664" fmla="*/ 2266158 h 4837820"/>
                <a:gd name="connsiteX16-3665" fmla="*/ 3509971 w 3523460"/>
                <a:gd name="connsiteY16-3666" fmla="*/ 2162792 h 4837820"/>
                <a:gd name="connsiteX17-3667" fmla="*/ 2778451 w 3523460"/>
                <a:gd name="connsiteY17-3668" fmla="*/ 2942019 h 4837820"/>
                <a:gd name="connsiteX18-3669" fmla="*/ 2118493 w 3523460"/>
                <a:gd name="connsiteY18-3670" fmla="*/ 4007494 h 4837820"/>
                <a:gd name="connsiteX19-3671" fmla="*/ 2145735 w 3523460"/>
                <a:gd name="connsiteY19-3672" fmla="*/ 4837820 h 4837820"/>
                <a:gd name="connsiteX20-3673" fmla="*/ 929257 w 3523460"/>
                <a:gd name="connsiteY20-3674" fmla="*/ 4829855 h 4837820"/>
                <a:gd name="connsiteX0-3675" fmla="*/ 929257 w 3523460"/>
                <a:gd name="connsiteY0-3676" fmla="*/ 4829855 h 4837820"/>
                <a:gd name="connsiteX1-3677" fmla="*/ 870139 w 3523460"/>
                <a:gd name="connsiteY1-3678" fmla="*/ 4094960 h 4837820"/>
                <a:gd name="connsiteX2-3679" fmla="*/ 432816 w 3523460"/>
                <a:gd name="connsiteY2-3680" fmla="*/ 2274110 h 4837820"/>
                <a:gd name="connsiteX3-3681" fmla="*/ 75008 w 3523460"/>
                <a:gd name="connsiteY3-3682" fmla="*/ 970096 h 4837820"/>
                <a:gd name="connsiteX4-3683" fmla="*/ 750867 w 3523460"/>
                <a:gd name="connsiteY4-3684" fmla="*/ 2107132 h 4837820"/>
                <a:gd name="connsiteX5-3685" fmla="*/ 838333 w 3523460"/>
                <a:gd name="connsiteY5-3686" fmla="*/ 2035571 h 4837820"/>
                <a:gd name="connsiteX6-3687" fmla="*/ 711112 w 3523460"/>
                <a:gd name="connsiteY6-3688" fmla="*/ 214722 h 4837820"/>
                <a:gd name="connsiteX7-3689" fmla="*/ 1235897 w 3523460"/>
                <a:gd name="connsiteY7-3690" fmla="*/ 1868593 h 4837820"/>
                <a:gd name="connsiteX8-3691" fmla="*/ 1315411 w 3523460"/>
                <a:gd name="connsiteY8-3692" fmla="*/ 1852690 h 4837820"/>
                <a:gd name="connsiteX9-3693" fmla="*/ 1458534 w 3523460"/>
                <a:gd name="connsiteY9-3694" fmla="*/ 37 h 4837820"/>
                <a:gd name="connsiteX10-3695" fmla="*/ 1728878 w 3523460"/>
                <a:gd name="connsiteY10-3696" fmla="*/ 1828836 h 4837820"/>
                <a:gd name="connsiteX11-3697" fmla="*/ 1816344 w 3523460"/>
                <a:gd name="connsiteY11-3698" fmla="*/ 1868594 h 4837820"/>
                <a:gd name="connsiteX12-3699" fmla="*/ 2492205 w 3523460"/>
                <a:gd name="connsiteY12-3700" fmla="*/ 333992 h 4837820"/>
                <a:gd name="connsiteX13-3701" fmla="*/ 2221860 w 3523460"/>
                <a:gd name="connsiteY13-3702" fmla="*/ 2011718 h 4837820"/>
                <a:gd name="connsiteX14-3703" fmla="*/ 2325227 w 3523460"/>
                <a:gd name="connsiteY14-3704" fmla="*/ 2711432 h 4837820"/>
                <a:gd name="connsiteX15-3705" fmla="*/ 2762549 w 3523460"/>
                <a:gd name="connsiteY15-3706" fmla="*/ 2266158 h 4837820"/>
                <a:gd name="connsiteX16-3707" fmla="*/ 3509971 w 3523460"/>
                <a:gd name="connsiteY16-3708" fmla="*/ 2162792 h 4837820"/>
                <a:gd name="connsiteX17-3709" fmla="*/ 2778451 w 3523460"/>
                <a:gd name="connsiteY17-3710" fmla="*/ 2942019 h 4837820"/>
                <a:gd name="connsiteX18-3711" fmla="*/ 2118493 w 3523460"/>
                <a:gd name="connsiteY18-3712" fmla="*/ 4007494 h 4837820"/>
                <a:gd name="connsiteX19-3713" fmla="*/ 2145735 w 3523460"/>
                <a:gd name="connsiteY19-3714" fmla="*/ 4837820 h 4837820"/>
                <a:gd name="connsiteX20-3715" fmla="*/ 929257 w 3523460"/>
                <a:gd name="connsiteY20-3716" fmla="*/ 4829855 h 4837820"/>
                <a:gd name="connsiteX0-3717" fmla="*/ 929257 w 3523460"/>
                <a:gd name="connsiteY0-3718" fmla="*/ 4829855 h 4837820"/>
                <a:gd name="connsiteX1-3719" fmla="*/ 870139 w 3523460"/>
                <a:gd name="connsiteY1-3720" fmla="*/ 4094960 h 4837820"/>
                <a:gd name="connsiteX2-3721" fmla="*/ 432816 w 3523460"/>
                <a:gd name="connsiteY2-3722" fmla="*/ 2274110 h 4837820"/>
                <a:gd name="connsiteX3-3723" fmla="*/ 75008 w 3523460"/>
                <a:gd name="connsiteY3-3724" fmla="*/ 970096 h 4837820"/>
                <a:gd name="connsiteX4-3725" fmla="*/ 750867 w 3523460"/>
                <a:gd name="connsiteY4-3726" fmla="*/ 2107132 h 4837820"/>
                <a:gd name="connsiteX5-3727" fmla="*/ 838333 w 3523460"/>
                <a:gd name="connsiteY5-3728" fmla="*/ 2035571 h 4837820"/>
                <a:gd name="connsiteX6-3729" fmla="*/ 711112 w 3523460"/>
                <a:gd name="connsiteY6-3730" fmla="*/ 214722 h 4837820"/>
                <a:gd name="connsiteX7-3731" fmla="*/ 1235897 w 3523460"/>
                <a:gd name="connsiteY7-3732" fmla="*/ 1868593 h 4837820"/>
                <a:gd name="connsiteX8-3733" fmla="*/ 1315411 w 3523460"/>
                <a:gd name="connsiteY8-3734" fmla="*/ 1852690 h 4837820"/>
                <a:gd name="connsiteX9-3735" fmla="*/ 1458534 w 3523460"/>
                <a:gd name="connsiteY9-3736" fmla="*/ 37 h 4837820"/>
                <a:gd name="connsiteX10-3737" fmla="*/ 1728878 w 3523460"/>
                <a:gd name="connsiteY10-3738" fmla="*/ 1828836 h 4837820"/>
                <a:gd name="connsiteX11-3739" fmla="*/ 1816344 w 3523460"/>
                <a:gd name="connsiteY11-3740" fmla="*/ 1868594 h 4837820"/>
                <a:gd name="connsiteX12-3741" fmla="*/ 2492205 w 3523460"/>
                <a:gd name="connsiteY12-3742" fmla="*/ 333992 h 4837820"/>
                <a:gd name="connsiteX13-3743" fmla="*/ 2221860 w 3523460"/>
                <a:gd name="connsiteY13-3744" fmla="*/ 2011718 h 4837820"/>
                <a:gd name="connsiteX14-3745" fmla="*/ 2325227 w 3523460"/>
                <a:gd name="connsiteY14-3746" fmla="*/ 2711432 h 4837820"/>
                <a:gd name="connsiteX15-3747" fmla="*/ 2762549 w 3523460"/>
                <a:gd name="connsiteY15-3748" fmla="*/ 2266158 h 4837820"/>
                <a:gd name="connsiteX16-3749" fmla="*/ 3509971 w 3523460"/>
                <a:gd name="connsiteY16-3750" fmla="*/ 2162792 h 4837820"/>
                <a:gd name="connsiteX17-3751" fmla="*/ 2778451 w 3523460"/>
                <a:gd name="connsiteY17-3752" fmla="*/ 2942019 h 4837820"/>
                <a:gd name="connsiteX18-3753" fmla="*/ 2118493 w 3523460"/>
                <a:gd name="connsiteY18-3754" fmla="*/ 4007494 h 4837820"/>
                <a:gd name="connsiteX19-3755" fmla="*/ 2145735 w 3523460"/>
                <a:gd name="connsiteY19-3756" fmla="*/ 4837820 h 4837820"/>
                <a:gd name="connsiteX20-3757" fmla="*/ 929257 w 3523460"/>
                <a:gd name="connsiteY20-3758" fmla="*/ 4829855 h 4837820"/>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 ang="0">
                  <a:pos x="connsiteX9-19" y="connsiteY9-20"/>
                </a:cxn>
                <a:cxn ang="0">
                  <a:pos x="connsiteX10-21" y="connsiteY10-22"/>
                </a:cxn>
                <a:cxn ang="0">
                  <a:pos x="connsiteX11-23" y="connsiteY11-24"/>
                </a:cxn>
                <a:cxn ang="0">
                  <a:pos x="connsiteX12-25" y="connsiteY12-26"/>
                </a:cxn>
                <a:cxn ang="0">
                  <a:pos x="connsiteX13-27" y="connsiteY13-28"/>
                </a:cxn>
                <a:cxn ang="0">
                  <a:pos x="connsiteX14-29" y="connsiteY14-30"/>
                </a:cxn>
                <a:cxn ang="0">
                  <a:pos x="connsiteX15-31" y="connsiteY15-32"/>
                </a:cxn>
                <a:cxn ang="0">
                  <a:pos x="connsiteX16-33" y="connsiteY16-34"/>
                </a:cxn>
                <a:cxn ang="0">
                  <a:pos x="connsiteX17-35" y="connsiteY17-36"/>
                </a:cxn>
                <a:cxn ang="0">
                  <a:pos x="connsiteX18-1333" y="connsiteY18-1334"/>
                </a:cxn>
                <a:cxn ang="0">
                  <a:pos x="connsiteX19-1639" y="connsiteY19-1640"/>
                </a:cxn>
                <a:cxn ang="0">
                  <a:pos x="connsiteX20-2161" y="connsiteY20-2162"/>
                </a:cxn>
              </a:cxnLst>
              <a:rect l="l" t="t" r="r" b="b"/>
              <a:pathLst>
                <a:path w="3523460" h="4837820">
                  <a:moveTo>
                    <a:pt x="929257" y="4829855"/>
                  </a:moveTo>
                  <a:cubicBezTo>
                    <a:pt x="937409" y="4667798"/>
                    <a:pt x="977884" y="4352057"/>
                    <a:pt x="870139" y="4094960"/>
                  </a:cubicBezTo>
                  <a:cubicBezTo>
                    <a:pt x="560039" y="3546320"/>
                    <a:pt x="456669" y="2926117"/>
                    <a:pt x="432816" y="2274110"/>
                  </a:cubicBezTo>
                  <a:cubicBezTo>
                    <a:pt x="313547" y="1839439"/>
                    <a:pt x="-187386" y="1134423"/>
                    <a:pt x="75008" y="970096"/>
                  </a:cubicBezTo>
                  <a:cubicBezTo>
                    <a:pt x="248612" y="927688"/>
                    <a:pt x="623646" y="1934854"/>
                    <a:pt x="750867" y="2107132"/>
                  </a:cubicBezTo>
                  <a:cubicBezTo>
                    <a:pt x="790624" y="2183994"/>
                    <a:pt x="862187" y="2105807"/>
                    <a:pt x="838333" y="2035571"/>
                  </a:cubicBezTo>
                  <a:cubicBezTo>
                    <a:pt x="716413" y="1433922"/>
                    <a:pt x="427516" y="251827"/>
                    <a:pt x="711112" y="214722"/>
                  </a:cubicBezTo>
                  <a:cubicBezTo>
                    <a:pt x="909896" y="184242"/>
                    <a:pt x="1157709" y="1578371"/>
                    <a:pt x="1235897" y="1868593"/>
                  </a:cubicBezTo>
                  <a:cubicBezTo>
                    <a:pt x="1242524" y="1928227"/>
                    <a:pt x="1311436" y="2047497"/>
                    <a:pt x="1315411" y="1852690"/>
                  </a:cubicBezTo>
                  <a:cubicBezTo>
                    <a:pt x="1312761" y="1280197"/>
                    <a:pt x="1159035" y="-7915"/>
                    <a:pt x="1458534" y="37"/>
                  </a:cubicBezTo>
                  <a:cubicBezTo>
                    <a:pt x="1693099" y="-7916"/>
                    <a:pt x="1707674" y="1541264"/>
                    <a:pt x="1728878" y="1828836"/>
                  </a:cubicBezTo>
                  <a:cubicBezTo>
                    <a:pt x="1734180" y="1917625"/>
                    <a:pt x="1764661" y="1916301"/>
                    <a:pt x="1816344" y="1868594"/>
                  </a:cubicBezTo>
                  <a:cubicBezTo>
                    <a:pt x="2054883" y="1372963"/>
                    <a:pt x="2198007" y="241226"/>
                    <a:pt x="2492205" y="333992"/>
                  </a:cubicBezTo>
                  <a:cubicBezTo>
                    <a:pt x="2781103" y="421456"/>
                    <a:pt x="2314625" y="1471029"/>
                    <a:pt x="2221860" y="2011718"/>
                  </a:cubicBezTo>
                  <a:lnTo>
                    <a:pt x="2325227" y="2711432"/>
                  </a:lnTo>
                  <a:cubicBezTo>
                    <a:pt x="2439196" y="2563007"/>
                    <a:pt x="2584970" y="2406632"/>
                    <a:pt x="2762549" y="2266158"/>
                  </a:cubicBezTo>
                  <a:cubicBezTo>
                    <a:pt x="3043495" y="1897748"/>
                    <a:pt x="3618639" y="2022319"/>
                    <a:pt x="3509971" y="2162792"/>
                  </a:cubicBezTo>
                  <a:cubicBezTo>
                    <a:pt x="3266131" y="2446388"/>
                    <a:pt x="2982534" y="2594812"/>
                    <a:pt x="2778451" y="2942019"/>
                  </a:cubicBezTo>
                  <a:cubicBezTo>
                    <a:pt x="2558465" y="3336933"/>
                    <a:pt x="2370285" y="3707995"/>
                    <a:pt x="2118493" y="4007494"/>
                  </a:cubicBezTo>
                  <a:cubicBezTo>
                    <a:pt x="2097672" y="4371359"/>
                    <a:pt x="2108629" y="4596630"/>
                    <a:pt x="2145735" y="4837820"/>
                  </a:cubicBezTo>
                  <a:lnTo>
                    <a:pt x="929257" y="4829855"/>
                  </a:lnTo>
                  <a:close/>
                </a:path>
              </a:pathLst>
            </a:custGeom>
            <a:solidFill>
              <a:schemeClr val="accent2">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47" name="Freeform 7"/>
            <p:cNvSpPr/>
            <p:nvPr/>
          </p:nvSpPr>
          <p:spPr>
            <a:xfrm flipH="1">
              <a:off x="1753574" y="4584405"/>
              <a:ext cx="1578802" cy="2018810"/>
            </a:xfrm>
            <a:custGeom>
              <a:avLst/>
              <a:gdLst>
                <a:gd name="connsiteX0" fmla="*/ 811033 w 3490622"/>
                <a:gd name="connsiteY0" fmla="*/ 4778734 h 4778734"/>
                <a:gd name="connsiteX1" fmla="*/ 803081 w 3490622"/>
                <a:gd name="connsiteY1" fmla="*/ 4341412 h 4778734"/>
                <a:gd name="connsiteX2" fmla="*/ 437321 w 3490622"/>
                <a:gd name="connsiteY2" fmla="*/ 2313830 h 4778734"/>
                <a:gd name="connsiteX3" fmla="*/ 0 w 3490622"/>
                <a:gd name="connsiteY3" fmla="*/ 938254 h 4778734"/>
                <a:gd name="connsiteX4" fmla="*/ 747422 w 3490622"/>
                <a:gd name="connsiteY4" fmla="*/ 2019631 h 4778734"/>
                <a:gd name="connsiteX5" fmla="*/ 667909 w 3490622"/>
                <a:gd name="connsiteY5" fmla="*/ 182880 h 4778734"/>
                <a:gd name="connsiteX6" fmla="*/ 1264257 w 3490622"/>
                <a:gd name="connsiteY6" fmla="*/ 1804946 h 4778734"/>
                <a:gd name="connsiteX7" fmla="*/ 1407380 w 3490622"/>
                <a:gd name="connsiteY7" fmla="*/ 0 h 4778734"/>
                <a:gd name="connsiteX8" fmla="*/ 1757238 w 3490622"/>
                <a:gd name="connsiteY8" fmla="*/ 1868557 h 4778734"/>
                <a:gd name="connsiteX9" fmla="*/ 2456953 w 3490622"/>
                <a:gd name="connsiteY9" fmla="*/ 333955 h 4778734"/>
                <a:gd name="connsiteX10" fmla="*/ 2194560 w 3490622"/>
                <a:gd name="connsiteY10" fmla="*/ 2003729 h 4778734"/>
                <a:gd name="connsiteX11" fmla="*/ 2305878 w 3490622"/>
                <a:gd name="connsiteY11" fmla="*/ 2759103 h 4778734"/>
                <a:gd name="connsiteX12" fmla="*/ 2623930 w 3490622"/>
                <a:gd name="connsiteY12" fmla="*/ 2361537 h 4778734"/>
                <a:gd name="connsiteX13" fmla="*/ 3490622 w 3490622"/>
                <a:gd name="connsiteY13" fmla="*/ 2210463 h 4778734"/>
                <a:gd name="connsiteX14" fmla="*/ 2759102 w 3490622"/>
                <a:gd name="connsiteY14" fmla="*/ 2989690 h 4778734"/>
                <a:gd name="connsiteX15" fmla="*/ 2051436 w 3490622"/>
                <a:gd name="connsiteY15" fmla="*/ 4007457 h 4778734"/>
                <a:gd name="connsiteX16" fmla="*/ 2210462 w 3490622"/>
                <a:gd name="connsiteY16" fmla="*/ 4778734 h 4778734"/>
                <a:gd name="connsiteX17" fmla="*/ 811033 w 3490622"/>
                <a:gd name="connsiteY17" fmla="*/ 4778734 h 4778734"/>
                <a:gd name="connsiteX0-1" fmla="*/ 755374 w 3434963"/>
                <a:gd name="connsiteY0-2" fmla="*/ 4778734 h 4778734"/>
                <a:gd name="connsiteX1-3" fmla="*/ 747422 w 3434963"/>
                <a:gd name="connsiteY1-4" fmla="*/ 4341412 h 4778734"/>
                <a:gd name="connsiteX2-5" fmla="*/ 381662 w 3434963"/>
                <a:gd name="connsiteY2-6" fmla="*/ 2313830 h 4778734"/>
                <a:gd name="connsiteX3-7" fmla="*/ 0 w 3434963"/>
                <a:gd name="connsiteY3-8" fmla="*/ 1017767 h 4778734"/>
                <a:gd name="connsiteX4-9" fmla="*/ 691763 w 3434963"/>
                <a:gd name="connsiteY4-10" fmla="*/ 2019631 h 4778734"/>
                <a:gd name="connsiteX5-11" fmla="*/ 612250 w 3434963"/>
                <a:gd name="connsiteY5-12" fmla="*/ 182880 h 4778734"/>
                <a:gd name="connsiteX6-13" fmla="*/ 1208598 w 3434963"/>
                <a:gd name="connsiteY6-14" fmla="*/ 1804946 h 4778734"/>
                <a:gd name="connsiteX7-15" fmla="*/ 1351721 w 3434963"/>
                <a:gd name="connsiteY7-16" fmla="*/ 0 h 4778734"/>
                <a:gd name="connsiteX8-17" fmla="*/ 1701579 w 3434963"/>
                <a:gd name="connsiteY8-18" fmla="*/ 1868557 h 4778734"/>
                <a:gd name="connsiteX9-19" fmla="*/ 2401294 w 3434963"/>
                <a:gd name="connsiteY9-20" fmla="*/ 333955 h 4778734"/>
                <a:gd name="connsiteX10-21" fmla="*/ 2138901 w 3434963"/>
                <a:gd name="connsiteY10-22" fmla="*/ 2003729 h 4778734"/>
                <a:gd name="connsiteX11-23" fmla="*/ 2250219 w 3434963"/>
                <a:gd name="connsiteY11-24" fmla="*/ 2759103 h 4778734"/>
                <a:gd name="connsiteX12-25" fmla="*/ 2568271 w 3434963"/>
                <a:gd name="connsiteY12-26" fmla="*/ 2361537 h 4778734"/>
                <a:gd name="connsiteX13-27" fmla="*/ 3434963 w 3434963"/>
                <a:gd name="connsiteY13-28" fmla="*/ 2210463 h 4778734"/>
                <a:gd name="connsiteX14-29" fmla="*/ 2703443 w 3434963"/>
                <a:gd name="connsiteY14-30" fmla="*/ 2989690 h 4778734"/>
                <a:gd name="connsiteX15-31" fmla="*/ 1995777 w 3434963"/>
                <a:gd name="connsiteY15-32" fmla="*/ 4007457 h 4778734"/>
                <a:gd name="connsiteX16-33" fmla="*/ 2154803 w 3434963"/>
                <a:gd name="connsiteY16-34" fmla="*/ 4778734 h 4778734"/>
                <a:gd name="connsiteX17-35" fmla="*/ 755374 w 3434963"/>
                <a:gd name="connsiteY17-36" fmla="*/ 4778734 h 4778734"/>
                <a:gd name="connsiteX0-37" fmla="*/ 755374 w 3434963"/>
                <a:gd name="connsiteY0-38" fmla="*/ 4778734 h 4778734"/>
                <a:gd name="connsiteX1-39" fmla="*/ 787179 w 3434963"/>
                <a:gd name="connsiteY1-40" fmla="*/ 4269851 h 4778734"/>
                <a:gd name="connsiteX2-41" fmla="*/ 381662 w 3434963"/>
                <a:gd name="connsiteY2-42" fmla="*/ 2313830 h 4778734"/>
                <a:gd name="connsiteX3-43" fmla="*/ 0 w 3434963"/>
                <a:gd name="connsiteY3-44" fmla="*/ 1017767 h 4778734"/>
                <a:gd name="connsiteX4-45" fmla="*/ 691763 w 3434963"/>
                <a:gd name="connsiteY4-46" fmla="*/ 2019631 h 4778734"/>
                <a:gd name="connsiteX5-47" fmla="*/ 612250 w 3434963"/>
                <a:gd name="connsiteY5-48" fmla="*/ 182880 h 4778734"/>
                <a:gd name="connsiteX6-49" fmla="*/ 1208598 w 3434963"/>
                <a:gd name="connsiteY6-50" fmla="*/ 1804946 h 4778734"/>
                <a:gd name="connsiteX7-51" fmla="*/ 1351721 w 3434963"/>
                <a:gd name="connsiteY7-52" fmla="*/ 0 h 4778734"/>
                <a:gd name="connsiteX8-53" fmla="*/ 1701579 w 3434963"/>
                <a:gd name="connsiteY8-54" fmla="*/ 1868557 h 4778734"/>
                <a:gd name="connsiteX9-55" fmla="*/ 2401294 w 3434963"/>
                <a:gd name="connsiteY9-56" fmla="*/ 333955 h 4778734"/>
                <a:gd name="connsiteX10-57" fmla="*/ 2138901 w 3434963"/>
                <a:gd name="connsiteY10-58" fmla="*/ 2003729 h 4778734"/>
                <a:gd name="connsiteX11-59" fmla="*/ 2250219 w 3434963"/>
                <a:gd name="connsiteY11-60" fmla="*/ 2759103 h 4778734"/>
                <a:gd name="connsiteX12-61" fmla="*/ 2568271 w 3434963"/>
                <a:gd name="connsiteY12-62" fmla="*/ 2361537 h 4778734"/>
                <a:gd name="connsiteX13-63" fmla="*/ 3434963 w 3434963"/>
                <a:gd name="connsiteY13-64" fmla="*/ 2210463 h 4778734"/>
                <a:gd name="connsiteX14-65" fmla="*/ 2703443 w 3434963"/>
                <a:gd name="connsiteY14-66" fmla="*/ 2989690 h 4778734"/>
                <a:gd name="connsiteX15-67" fmla="*/ 1995777 w 3434963"/>
                <a:gd name="connsiteY15-68" fmla="*/ 4007457 h 4778734"/>
                <a:gd name="connsiteX16-69" fmla="*/ 2154803 w 3434963"/>
                <a:gd name="connsiteY16-70" fmla="*/ 4778734 h 4778734"/>
                <a:gd name="connsiteX17-71" fmla="*/ 755374 w 3434963"/>
                <a:gd name="connsiteY17-72" fmla="*/ 4778734 h 4778734"/>
                <a:gd name="connsiteX0-73" fmla="*/ 755374 w 3434963"/>
                <a:gd name="connsiteY0-74" fmla="*/ 4778734 h 4778734"/>
                <a:gd name="connsiteX1-75" fmla="*/ 787179 w 3434963"/>
                <a:gd name="connsiteY1-76" fmla="*/ 4269851 h 4778734"/>
                <a:gd name="connsiteX2-77" fmla="*/ 381662 w 3434963"/>
                <a:gd name="connsiteY2-78" fmla="*/ 2313830 h 4778734"/>
                <a:gd name="connsiteX3-79" fmla="*/ 0 w 3434963"/>
                <a:gd name="connsiteY3-80" fmla="*/ 1017767 h 4778734"/>
                <a:gd name="connsiteX4-81" fmla="*/ 691763 w 3434963"/>
                <a:gd name="connsiteY4-82" fmla="*/ 2019631 h 4778734"/>
                <a:gd name="connsiteX5-83" fmla="*/ 612250 w 3434963"/>
                <a:gd name="connsiteY5-84" fmla="*/ 182880 h 4778734"/>
                <a:gd name="connsiteX6-85" fmla="*/ 1208598 w 3434963"/>
                <a:gd name="connsiteY6-86" fmla="*/ 1804946 h 4778734"/>
                <a:gd name="connsiteX7-87" fmla="*/ 1351721 w 3434963"/>
                <a:gd name="connsiteY7-88" fmla="*/ 0 h 4778734"/>
                <a:gd name="connsiteX8-89" fmla="*/ 1701579 w 3434963"/>
                <a:gd name="connsiteY8-90" fmla="*/ 1868557 h 4778734"/>
                <a:gd name="connsiteX9-91" fmla="*/ 2401294 w 3434963"/>
                <a:gd name="connsiteY9-92" fmla="*/ 333955 h 4778734"/>
                <a:gd name="connsiteX10-93" fmla="*/ 2138901 w 3434963"/>
                <a:gd name="connsiteY10-94" fmla="*/ 2003729 h 4778734"/>
                <a:gd name="connsiteX11-95" fmla="*/ 2250219 w 3434963"/>
                <a:gd name="connsiteY11-96" fmla="*/ 2759103 h 4778734"/>
                <a:gd name="connsiteX12-97" fmla="*/ 2568271 w 3434963"/>
                <a:gd name="connsiteY12-98" fmla="*/ 2361537 h 4778734"/>
                <a:gd name="connsiteX13-99" fmla="*/ 3434963 w 3434963"/>
                <a:gd name="connsiteY13-100" fmla="*/ 2210463 h 4778734"/>
                <a:gd name="connsiteX14-101" fmla="*/ 2703443 w 3434963"/>
                <a:gd name="connsiteY14-102" fmla="*/ 2989690 h 4778734"/>
                <a:gd name="connsiteX15-103" fmla="*/ 1995777 w 3434963"/>
                <a:gd name="connsiteY15-104" fmla="*/ 4007457 h 4778734"/>
                <a:gd name="connsiteX16-105" fmla="*/ 2154803 w 3434963"/>
                <a:gd name="connsiteY16-106" fmla="*/ 4778734 h 4778734"/>
                <a:gd name="connsiteX17-107" fmla="*/ 755374 w 3434963"/>
                <a:gd name="connsiteY17-108" fmla="*/ 4778734 h 4778734"/>
                <a:gd name="connsiteX0-109" fmla="*/ 755374 w 3434963"/>
                <a:gd name="connsiteY0-110" fmla="*/ 4778734 h 4778734"/>
                <a:gd name="connsiteX1-111" fmla="*/ 787179 w 3434963"/>
                <a:gd name="connsiteY1-112" fmla="*/ 4269851 h 4778734"/>
                <a:gd name="connsiteX2-113" fmla="*/ 381662 w 3434963"/>
                <a:gd name="connsiteY2-114" fmla="*/ 2313830 h 4778734"/>
                <a:gd name="connsiteX3-115" fmla="*/ 0 w 3434963"/>
                <a:gd name="connsiteY3-116" fmla="*/ 1017767 h 4778734"/>
                <a:gd name="connsiteX4-117" fmla="*/ 691763 w 3434963"/>
                <a:gd name="connsiteY4-118" fmla="*/ 2019631 h 4778734"/>
                <a:gd name="connsiteX5-119" fmla="*/ 612250 w 3434963"/>
                <a:gd name="connsiteY5-120" fmla="*/ 182880 h 4778734"/>
                <a:gd name="connsiteX6-121" fmla="*/ 1208598 w 3434963"/>
                <a:gd name="connsiteY6-122" fmla="*/ 1804946 h 4778734"/>
                <a:gd name="connsiteX7-123" fmla="*/ 1351721 w 3434963"/>
                <a:gd name="connsiteY7-124" fmla="*/ 0 h 4778734"/>
                <a:gd name="connsiteX8-125" fmla="*/ 1701579 w 3434963"/>
                <a:gd name="connsiteY8-126" fmla="*/ 1868557 h 4778734"/>
                <a:gd name="connsiteX9-127" fmla="*/ 2401294 w 3434963"/>
                <a:gd name="connsiteY9-128" fmla="*/ 333955 h 4778734"/>
                <a:gd name="connsiteX10-129" fmla="*/ 2138901 w 3434963"/>
                <a:gd name="connsiteY10-130" fmla="*/ 2003729 h 4778734"/>
                <a:gd name="connsiteX11-131" fmla="*/ 2250219 w 3434963"/>
                <a:gd name="connsiteY11-132" fmla="*/ 2759103 h 4778734"/>
                <a:gd name="connsiteX12-133" fmla="*/ 2568271 w 3434963"/>
                <a:gd name="connsiteY12-134" fmla="*/ 2361537 h 4778734"/>
                <a:gd name="connsiteX13-135" fmla="*/ 3434963 w 3434963"/>
                <a:gd name="connsiteY13-136" fmla="*/ 2210463 h 4778734"/>
                <a:gd name="connsiteX14-137" fmla="*/ 2703443 w 3434963"/>
                <a:gd name="connsiteY14-138" fmla="*/ 2989690 h 4778734"/>
                <a:gd name="connsiteX15-139" fmla="*/ 1995777 w 3434963"/>
                <a:gd name="connsiteY15-140" fmla="*/ 4007457 h 4778734"/>
                <a:gd name="connsiteX16-141" fmla="*/ 2154803 w 3434963"/>
                <a:gd name="connsiteY16-142" fmla="*/ 4778734 h 4778734"/>
                <a:gd name="connsiteX17-143" fmla="*/ 755374 w 3434963"/>
                <a:gd name="connsiteY17-144" fmla="*/ 4778734 h 4778734"/>
                <a:gd name="connsiteX0-145" fmla="*/ 755374 w 3434963"/>
                <a:gd name="connsiteY0-146" fmla="*/ 4778734 h 4778734"/>
                <a:gd name="connsiteX1-147" fmla="*/ 795131 w 3434963"/>
                <a:gd name="connsiteY1-148" fmla="*/ 4142631 h 4778734"/>
                <a:gd name="connsiteX2-149" fmla="*/ 381662 w 3434963"/>
                <a:gd name="connsiteY2-150" fmla="*/ 2313830 h 4778734"/>
                <a:gd name="connsiteX3-151" fmla="*/ 0 w 3434963"/>
                <a:gd name="connsiteY3-152" fmla="*/ 1017767 h 4778734"/>
                <a:gd name="connsiteX4-153" fmla="*/ 691763 w 3434963"/>
                <a:gd name="connsiteY4-154" fmla="*/ 2019631 h 4778734"/>
                <a:gd name="connsiteX5-155" fmla="*/ 612250 w 3434963"/>
                <a:gd name="connsiteY5-156" fmla="*/ 182880 h 4778734"/>
                <a:gd name="connsiteX6-157" fmla="*/ 1208598 w 3434963"/>
                <a:gd name="connsiteY6-158" fmla="*/ 1804946 h 4778734"/>
                <a:gd name="connsiteX7-159" fmla="*/ 1351721 w 3434963"/>
                <a:gd name="connsiteY7-160" fmla="*/ 0 h 4778734"/>
                <a:gd name="connsiteX8-161" fmla="*/ 1701579 w 3434963"/>
                <a:gd name="connsiteY8-162" fmla="*/ 1868557 h 4778734"/>
                <a:gd name="connsiteX9-163" fmla="*/ 2401294 w 3434963"/>
                <a:gd name="connsiteY9-164" fmla="*/ 333955 h 4778734"/>
                <a:gd name="connsiteX10-165" fmla="*/ 2138901 w 3434963"/>
                <a:gd name="connsiteY10-166" fmla="*/ 2003729 h 4778734"/>
                <a:gd name="connsiteX11-167" fmla="*/ 2250219 w 3434963"/>
                <a:gd name="connsiteY11-168" fmla="*/ 2759103 h 4778734"/>
                <a:gd name="connsiteX12-169" fmla="*/ 2568271 w 3434963"/>
                <a:gd name="connsiteY12-170" fmla="*/ 2361537 h 4778734"/>
                <a:gd name="connsiteX13-171" fmla="*/ 3434963 w 3434963"/>
                <a:gd name="connsiteY13-172" fmla="*/ 2210463 h 4778734"/>
                <a:gd name="connsiteX14-173" fmla="*/ 2703443 w 3434963"/>
                <a:gd name="connsiteY14-174" fmla="*/ 2989690 h 4778734"/>
                <a:gd name="connsiteX15-175" fmla="*/ 1995777 w 3434963"/>
                <a:gd name="connsiteY15-176" fmla="*/ 4007457 h 4778734"/>
                <a:gd name="connsiteX16-177" fmla="*/ 2154803 w 3434963"/>
                <a:gd name="connsiteY16-178" fmla="*/ 4778734 h 4778734"/>
                <a:gd name="connsiteX17-179" fmla="*/ 755374 w 3434963"/>
                <a:gd name="connsiteY17-180" fmla="*/ 4778734 h 4778734"/>
                <a:gd name="connsiteX0-181" fmla="*/ 755374 w 3434963"/>
                <a:gd name="connsiteY0-182" fmla="*/ 4778734 h 4778734"/>
                <a:gd name="connsiteX1-183" fmla="*/ 795131 w 3434963"/>
                <a:gd name="connsiteY1-184" fmla="*/ 4142631 h 4778734"/>
                <a:gd name="connsiteX2-185" fmla="*/ 381662 w 3434963"/>
                <a:gd name="connsiteY2-186" fmla="*/ 2313830 h 4778734"/>
                <a:gd name="connsiteX3-187" fmla="*/ 0 w 3434963"/>
                <a:gd name="connsiteY3-188" fmla="*/ 1017767 h 4778734"/>
                <a:gd name="connsiteX4-189" fmla="*/ 691763 w 3434963"/>
                <a:gd name="connsiteY4-190" fmla="*/ 2019631 h 4778734"/>
                <a:gd name="connsiteX5-191" fmla="*/ 612250 w 3434963"/>
                <a:gd name="connsiteY5-192" fmla="*/ 182880 h 4778734"/>
                <a:gd name="connsiteX6-193" fmla="*/ 1208598 w 3434963"/>
                <a:gd name="connsiteY6-194" fmla="*/ 1804946 h 4778734"/>
                <a:gd name="connsiteX7-195" fmla="*/ 1351721 w 3434963"/>
                <a:gd name="connsiteY7-196" fmla="*/ 0 h 4778734"/>
                <a:gd name="connsiteX8-197" fmla="*/ 1701579 w 3434963"/>
                <a:gd name="connsiteY8-198" fmla="*/ 1868557 h 4778734"/>
                <a:gd name="connsiteX9-199" fmla="*/ 2401294 w 3434963"/>
                <a:gd name="connsiteY9-200" fmla="*/ 333955 h 4778734"/>
                <a:gd name="connsiteX10-201" fmla="*/ 2138901 w 3434963"/>
                <a:gd name="connsiteY10-202" fmla="*/ 2003729 h 4778734"/>
                <a:gd name="connsiteX11-203" fmla="*/ 2250219 w 3434963"/>
                <a:gd name="connsiteY11-204" fmla="*/ 2759103 h 4778734"/>
                <a:gd name="connsiteX12-205" fmla="*/ 2568271 w 3434963"/>
                <a:gd name="connsiteY12-206" fmla="*/ 2361537 h 4778734"/>
                <a:gd name="connsiteX13-207" fmla="*/ 3434963 w 3434963"/>
                <a:gd name="connsiteY13-208" fmla="*/ 2210463 h 4778734"/>
                <a:gd name="connsiteX14-209" fmla="*/ 2703443 w 3434963"/>
                <a:gd name="connsiteY14-210" fmla="*/ 2989690 h 4778734"/>
                <a:gd name="connsiteX15-211" fmla="*/ 1995777 w 3434963"/>
                <a:gd name="connsiteY15-212" fmla="*/ 4007457 h 4778734"/>
                <a:gd name="connsiteX16-213" fmla="*/ 2154803 w 3434963"/>
                <a:gd name="connsiteY16-214" fmla="*/ 4778734 h 4778734"/>
                <a:gd name="connsiteX17-215" fmla="*/ 755374 w 3434963"/>
                <a:gd name="connsiteY17-216" fmla="*/ 4778734 h 4778734"/>
                <a:gd name="connsiteX0-217" fmla="*/ 755374 w 3434963"/>
                <a:gd name="connsiteY0-218" fmla="*/ 4778734 h 4778734"/>
                <a:gd name="connsiteX1-219" fmla="*/ 795131 w 3434963"/>
                <a:gd name="connsiteY1-220" fmla="*/ 4142631 h 4778734"/>
                <a:gd name="connsiteX2-221" fmla="*/ 381662 w 3434963"/>
                <a:gd name="connsiteY2-222" fmla="*/ 2313830 h 4778734"/>
                <a:gd name="connsiteX3-223" fmla="*/ 0 w 3434963"/>
                <a:gd name="connsiteY3-224" fmla="*/ 1017767 h 4778734"/>
                <a:gd name="connsiteX4-225" fmla="*/ 691763 w 3434963"/>
                <a:gd name="connsiteY4-226" fmla="*/ 2019631 h 4778734"/>
                <a:gd name="connsiteX5-227" fmla="*/ 612250 w 3434963"/>
                <a:gd name="connsiteY5-228" fmla="*/ 182880 h 4778734"/>
                <a:gd name="connsiteX6-229" fmla="*/ 1208598 w 3434963"/>
                <a:gd name="connsiteY6-230" fmla="*/ 1804946 h 4778734"/>
                <a:gd name="connsiteX7-231" fmla="*/ 1351721 w 3434963"/>
                <a:gd name="connsiteY7-232" fmla="*/ 0 h 4778734"/>
                <a:gd name="connsiteX8-233" fmla="*/ 1701579 w 3434963"/>
                <a:gd name="connsiteY8-234" fmla="*/ 1868557 h 4778734"/>
                <a:gd name="connsiteX9-235" fmla="*/ 2401294 w 3434963"/>
                <a:gd name="connsiteY9-236" fmla="*/ 333955 h 4778734"/>
                <a:gd name="connsiteX10-237" fmla="*/ 2138901 w 3434963"/>
                <a:gd name="connsiteY10-238" fmla="*/ 2003729 h 4778734"/>
                <a:gd name="connsiteX11-239" fmla="*/ 2250219 w 3434963"/>
                <a:gd name="connsiteY11-240" fmla="*/ 2759103 h 4778734"/>
                <a:gd name="connsiteX12-241" fmla="*/ 2568271 w 3434963"/>
                <a:gd name="connsiteY12-242" fmla="*/ 2361537 h 4778734"/>
                <a:gd name="connsiteX13-243" fmla="*/ 3434963 w 3434963"/>
                <a:gd name="connsiteY13-244" fmla="*/ 2210463 h 4778734"/>
                <a:gd name="connsiteX14-245" fmla="*/ 2703443 w 3434963"/>
                <a:gd name="connsiteY14-246" fmla="*/ 2989690 h 4778734"/>
                <a:gd name="connsiteX15-247" fmla="*/ 1995777 w 3434963"/>
                <a:gd name="connsiteY15-248" fmla="*/ 4007457 h 4778734"/>
                <a:gd name="connsiteX16-249" fmla="*/ 2154803 w 3434963"/>
                <a:gd name="connsiteY16-250" fmla="*/ 4778734 h 4778734"/>
                <a:gd name="connsiteX17-251" fmla="*/ 755374 w 3434963"/>
                <a:gd name="connsiteY17-252" fmla="*/ 4778734 h 4778734"/>
                <a:gd name="connsiteX0-253" fmla="*/ 755374 w 3434963"/>
                <a:gd name="connsiteY0-254" fmla="*/ 4778734 h 4778734"/>
                <a:gd name="connsiteX1-255" fmla="*/ 795131 w 3434963"/>
                <a:gd name="connsiteY1-256" fmla="*/ 4142631 h 4778734"/>
                <a:gd name="connsiteX2-257" fmla="*/ 381662 w 3434963"/>
                <a:gd name="connsiteY2-258" fmla="*/ 2313830 h 4778734"/>
                <a:gd name="connsiteX3-259" fmla="*/ 0 w 3434963"/>
                <a:gd name="connsiteY3-260" fmla="*/ 1017767 h 4778734"/>
                <a:gd name="connsiteX4-261" fmla="*/ 691763 w 3434963"/>
                <a:gd name="connsiteY4-262" fmla="*/ 2019631 h 4778734"/>
                <a:gd name="connsiteX5-263" fmla="*/ 612250 w 3434963"/>
                <a:gd name="connsiteY5-264" fmla="*/ 182880 h 4778734"/>
                <a:gd name="connsiteX6-265" fmla="*/ 1208598 w 3434963"/>
                <a:gd name="connsiteY6-266" fmla="*/ 1804946 h 4778734"/>
                <a:gd name="connsiteX7-267" fmla="*/ 1351721 w 3434963"/>
                <a:gd name="connsiteY7-268" fmla="*/ 0 h 4778734"/>
                <a:gd name="connsiteX8-269" fmla="*/ 1701579 w 3434963"/>
                <a:gd name="connsiteY8-270" fmla="*/ 1868557 h 4778734"/>
                <a:gd name="connsiteX9-271" fmla="*/ 2401294 w 3434963"/>
                <a:gd name="connsiteY9-272" fmla="*/ 333955 h 4778734"/>
                <a:gd name="connsiteX10-273" fmla="*/ 2138901 w 3434963"/>
                <a:gd name="connsiteY10-274" fmla="*/ 2003729 h 4778734"/>
                <a:gd name="connsiteX11-275" fmla="*/ 2250219 w 3434963"/>
                <a:gd name="connsiteY11-276" fmla="*/ 2759103 h 4778734"/>
                <a:gd name="connsiteX12-277" fmla="*/ 2568271 w 3434963"/>
                <a:gd name="connsiteY12-278" fmla="*/ 2361537 h 4778734"/>
                <a:gd name="connsiteX13-279" fmla="*/ 3434963 w 3434963"/>
                <a:gd name="connsiteY13-280" fmla="*/ 2210463 h 4778734"/>
                <a:gd name="connsiteX14-281" fmla="*/ 2703443 w 3434963"/>
                <a:gd name="connsiteY14-282" fmla="*/ 2989690 h 4778734"/>
                <a:gd name="connsiteX15-283" fmla="*/ 2043485 w 3434963"/>
                <a:gd name="connsiteY15-284" fmla="*/ 4055165 h 4778734"/>
                <a:gd name="connsiteX16-285" fmla="*/ 2154803 w 3434963"/>
                <a:gd name="connsiteY16-286" fmla="*/ 4778734 h 4778734"/>
                <a:gd name="connsiteX17-287" fmla="*/ 755374 w 3434963"/>
                <a:gd name="connsiteY17-288" fmla="*/ 4778734 h 4778734"/>
                <a:gd name="connsiteX0-289" fmla="*/ 755374 w 3434963"/>
                <a:gd name="connsiteY0-290" fmla="*/ 4778734 h 4778734"/>
                <a:gd name="connsiteX1-291" fmla="*/ 795131 w 3434963"/>
                <a:gd name="connsiteY1-292" fmla="*/ 4142631 h 4778734"/>
                <a:gd name="connsiteX2-293" fmla="*/ 381662 w 3434963"/>
                <a:gd name="connsiteY2-294" fmla="*/ 2313830 h 4778734"/>
                <a:gd name="connsiteX3-295" fmla="*/ 0 w 3434963"/>
                <a:gd name="connsiteY3-296" fmla="*/ 1017767 h 4778734"/>
                <a:gd name="connsiteX4-297" fmla="*/ 691763 w 3434963"/>
                <a:gd name="connsiteY4-298" fmla="*/ 2019631 h 4778734"/>
                <a:gd name="connsiteX5-299" fmla="*/ 612250 w 3434963"/>
                <a:gd name="connsiteY5-300" fmla="*/ 182880 h 4778734"/>
                <a:gd name="connsiteX6-301" fmla="*/ 1208598 w 3434963"/>
                <a:gd name="connsiteY6-302" fmla="*/ 1804946 h 4778734"/>
                <a:gd name="connsiteX7-303" fmla="*/ 1351721 w 3434963"/>
                <a:gd name="connsiteY7-304" fmla="*/ 0 h 4778734"/>
                <a:gd name="connsiteX8-305" fmla="*/ 1701579 w 3434963"/>
                <a:gd name="connsiteY8-306" fmla="*/ 1868557 h 4778734"/>
                <a:gd name="connsiteX9-307" fmla="*/ 2401294 w 3434963"/>
                <a:gd name="connsiteY9-308" fmla="*/ 333955 h 4778734"/>
                <a:gd name="connsiteX10-309" fmla="*/ 2138901 w 3434963"/>
                <a:gd name="connsiteY10-310" fmla="*/ 2003729 h 4778734"/>
                <a:gd name="connsiteX11-311" fmla="*/ 2250219 w 3434963"/>
                <a:gd name="connsiteY11-312" fmla="*/ 2759103 h 4778734"/>
                <a:gd name="connsiteX12-313" fmla="*/ 2568271 w 3434963"/>
                <a:gd name="connsiteY12-314" fmla="*/ 2361537 h 4778734"/>
                <a:gd name="connsiteX13-315" fmla="*/ 3434963 w 3434963"/>
                <a:gd name="connsiteY13-316" fmla="*/ 2210463 h 4778734"/>
                <a:gd name="connsiteX14-317" fmla="*/ 2703443 w 3434963"/>
                <a:gd name="connsiteY14-318" fmla="*/ 2989690 h 4778734"/>
                <a:gd name="connsiteX15-319" fmla="*/ 2043485 w 3434963"/>
                <a:gd name="connsiteY15-320" fmla="*/ 4055165 h 4778734"/>
                <a:gd name="connsiteX16-321" fmla="*/ 2154803 w 3434963"/>
                <a:gd name="connsiteY16-322" fmla="*/ 4778734 h 4778734"/>
                <a:gd name="connsiteX17-323" fmla="*/ 755374 w 3434963"/>
                <a:gd name="connsiteY17-324" fmla="*/ 4778734 h 4778734"/>
                <a:gd name="connsiteX0-325" fmla="*/ 755374 w 3434963"/>
                <a:gd name="connsiteY0-326" fmla="*/ 4778734 h 4778734"/>
                <a:gd name="connsiteX1-327" fmla="*/ 795131 w 3434963"/>
                <a:gd name="connsiteY1-328" fmla="*/ 4142631 h 4778734"/>
                <a:gd name="connsiteX2-329" fmla="*/ 381662 w 3434963"/>
                <a:gd name="connsiteY2-330" fmla="*/ 2313830 h 4778734"/>
                <a:gd name="connsiteX3-331" fmla="*/ 0 w 3434963"/>
                <a:gd name="connsiteY3-332" fmla="*/ 1017767 h 4778734"/>
                <a:gd name="connsiteX4-333" fmla="*/ 691763 w 3434963"/>
                <a:gd name="connsiteY4-334" fmla="*/ 2019631 h 4778734"/>
                <a:gd name="connsiteX5-335" fmla="*/ 612250 w 3434963"/>
                <a:gd name="connsiteY5-336" fmla="*/ 182880 h 4778734"/>
                <a:gd name="connsiteX6-337" fmla="*/ 1208598 w 3434963"/>
                <a:gd name="connsiteY6-338" fmla="*/ 1804946 h 4778734"/>
                <a:gd name="connsiteX7-339" fmla="*/ 1351721 w 3434963"/>
                <a:gd name="connsiteY7-340" fmla="*/ 0 h 4778734"/>
                <a:gd name="connsiteX8-341" fmla="*/ 1701579 w 3434963"/>
                <a:gd name="connsiteY8-342" fmla="*/ 1868557 h 4778734"/>
                <a:gd name="connsiteX9-343" fmla="*/ 2401294 w 3434963"/>
                <a:gd name="connsiteY9-344" fmla="*/ 333955 h 4778734"/>
                <a:gd name="connsiteX10-345" fmla="*/ 2138901 w 3434963"/>
                <a:gd name="connsiteY10-346" fmla="*/ 2003729 h 4778734"/>
                <a:gd name="connsiteX11-347" fmla="*/ 2250219 w 3434963"/>
                <a:gd name="connsiteY11-348" fmla="*/ 2759103 h 4778734"/>
                <a:gd name="connsiteX12-349" fmla="*/ 2568271 w 3434963"/>
                <a:gd name="connsiteY12-350" fmla="*/ 2361537 h 4778734"/>
                <a:gd name="connsiteX13-351" fmla="*/ 3434963 w 3434963"/>
                <a:gd name="connsiteY13-352" fmla="*/ 2210463 h 4778734"/>
                <a:gd name="connsiteX14-353" fmla="*/ 2703443 w 3434963"/>
                <a:gd name="connsiteY14-354" fmla="*/ 2989690 h 4778734"/>
                <a:gd name="connsiteX15-355" fmla="*/ 2043485 w 3434963"/>
                <a:gd name="connsiteY15-356" fmla="*/ 4055165 h 4778734"/>
                <a:gd name="connsiteX16-357" fmla="*/ 2154803 w 3434963"/>
                <a:gd name="connsiteY16-358" fmla="*/ 4778734 h 4778734"/>
                <a:gd name="connsiteX17-359" fmla="*/ 755374 w 3434963"/>
                <a:gd name="connsiteY17-360" fmla="*/ 4778734 h 4778734"/>
                <a:gd name="connsiteX0-361" fmla="*/ 755374 w 3434963"/>
                <a:gd name="connsiteY0-362" fmla="*/ 4778734 h 4778734"/>
                <a:gd name="connsiteX1-363" fmla="*/ 795131 w 3434963"/>
                <a:gd name="connsiteY1-364" fmla="*/ 4142631 h 4778734"/>
                <a:gd name="connsiteX2-365" fmla="*/ 381662 w 3434963"/>
                <a:gd name="connsiteY2-366" fmla="*/ 2313830 h 4778734"/>
                <a:gd name="connsiteX3-367" fmla="*/ 0 w 3434963"/>
                <a:gd name="connsiteY3-368" fmla="*/ 1017767 h 4778734"/>
                <a:gd name="connsiteX4-369" fmla="*/ 691763 w 3434963"/>
                <a:gd name="connsiteY4-370" fmla="*/ 2019631 h 4778734"/>
                <a:gd name="connsiteX5-371" fmla="*/ 612250 w 3434963"/>
                <a:gd name="connsiteY5-372" fmla="*/ 182880 h 4778734"/>
                <a:gd name="connsiteX6-373" fmla="*/ 1208598 w 3434963"/>
                <a:gd name="connsiteY6-374" fmla="*/ 1804946 h 4778734"/>
                <a:gd name="connsiteX7-375" fmla="*/ 1351721 w 3434963"/>
                <a:gd name="connsiteY7-376" fmla="*/ 0 h 4778734"/>
                <a:gd name="connsiteX8-377" fmla="*/ 1701579 w 3434963"/>
                <a:gd name="connsiteY8-378" fmla="*/ 1868557 h 4778734"/>
                <a:gd name="connsiteX9-379" fmla="*/ 2401294 w 3434963"/>
                <a:gd name="connsiteY9-380" fmla="*/ 333955 h 4778734"/>
                <a:gd name="connsiteX10-381" fmla="*/ 2138901 w 3434963"/>
                <a:gd name="connsiteY10-382" fmla="*/ 2003729 h 4778734"/>
                <a:gd name="connsiteX11-383" fmla="*/ 2250219 w 3434963"/>
                <a:gd name="connsiteY11-384" fmla="*/ 2759103 h 4778734"/>
                <a:gd name="connsiteX12-385" fmla="*/ 2568271 w 3434963"/>
                <a:gd name="connsiteY12-386" fmla="*/ 2361537 h 4778734"/>
                <a:gd name="connsiteX13-387" fmla="*/ 3434963 w 3434963"/>
                <a:gd name="connsiteY13-388" fmla="*/ 2210463 h 4778734"/>
                <a:gd name="connsiteX14-389" fmla="*/ 2703443 w 3434963"/>
                <a:gd name="connsiteY14-390" fmla="*/ 2989690 h 4778734"/>
                <a:gd name="connsiteX15-391" fmla="*/ 2043485 w 3434963"/>
                <a:gd name="connsiteY15-392" fmla="*/ 4055165 h 4778734"/>
                <a:gd name="connsiteX16-393" fmla="*/ 2154803 w 3434963"/>
                <a:gd name="connsiteY16-394" fmla="*/ 4778734 h 4778734"/>
                <a:gd name="connsiteX17-395" fmla="*/ 755374 w 3434963"/>
                <a:gd name="connsiteY17-396" fmla="*/ 4778734 h 4778734"/>
                <a:gd name="connsiteX0-397" fmla="*/ 755374 w 3434963"/>
                <a:gd name="connsiteY0-398" fmla="*/ 4778734 h 4778734"/>
                <a:gd name="connsiteX1-399" fmla="*/ 795131 w 3434963"/>
                <a:gd name="connsiteY1-400" fmla="*/ 4142631 h 4778734"/>
                <a:gd name="connsiteX2-401" fmla="*/ 381662 w 3434963"/>
                <a:gd name="connsiteY2-402" fmla="*/ 2313830 h 4778734"/>
                <a:gd name="connsiteX3-403" fmla="*/ 0 w 3434963"/>
                <a:gd name="connsiteY3-404" fmla="*/ 1017767 h 4778734"/>
                <a:gd name="connsiteX4-405" fmla="*/ 691763 w 3434963"/>
                <a:gd name="connsiteY4-406" fmla="*/ 2019631 h 4778734"/>
                <a:gd name="connsiteX5-407" fmla="*/ 612250 w 3434963"/>
                <a:gd name="connsiteY5-408" fmla="*/ 182880 h 4778734"/>
                <a:gd name="connsiteX6-409" fmla="*/ 1208598 w 3434963"/>
                <a:gd name="connsiteY6-410" fmla="*/ 1804946 h 4778734"/>
                <a:gd name="connsiteX7-411" fmla="*/ 1351721 w 3434963"/>
                <a:gd name="connsiteY7-412" fmla="*/ 0 h 4778734"/>
                <a:gd name="connsiteX8-413" fmla="*/ 1701579 w 3434963"/>
                <a:gd name="connsiteY8-414" fmla="*/ 1868557 h 4778734"/>
                <a:gd name="connsiteX9-415" fmla="*/ 2401294 w 3434963"/>
                <a:gd name="connsiteY9-416" fmla="*/ 333955 h 4778734"/>
                <a:gd name="connsiteX10-417" fmla="*/ 2138901 w 3434963"/>
                <a:gd name="connsiteY10-418" fmla="*/ 2003729 h 4778734"/>
                <a:gd name="connsiteX11-419" fmla="*/ 2250219 w 3434963"/>
                <a:gd name="connsiteY11-420" fmla="*/ 2759103 h 4778734"/>
                <a:gd name="connsiteX12-421" fmla="*/ 2568271 w 3434963"/>
                <a:gd name="connsiteY12-422" fmla="*/ 2361537 h 4778734"/>
                <a:gd name="connsiteX13-423" fmla="*/ 3434963 w 3434963"/>
                <a:gd name="connsiteY13-424" fmla="*/ 2210463 h 4778734"/>
                <a:gd name="connsiteX14-425" fmla="*/ 2703443 w 3434963"/>
                <a:gd name="connsiteY14-426" fmla="*/ 2989690 h 4778734"/>
                <a:gd name="connsiteX15-427" fmla="*/ 2043485 w 3434963"/>
                <a:gd name="connsiteY15-428" fmla="*/ 4055165 h 4778734"/>
                <a:gd name="connsiteX16-429" fmla="*/ 2154803 w 3434963"/>
                <a:gd name="connsiteY16-430" fmla="*/ 4778734 h 4778734"/>
                <a:gd name="connsiteX17-431" fmla="*/ 755374 w 3434963"/>
                <a:gd name="connsiteY17-432" fmla="*/ 4778734 h 4778734"/>
                <a:gd name="connsiteX0-433" fmla="*/ 755374 w 3434963"/>
                <a:gd name="connsiteY0-434" fmla="*/ 4778734 h 4778734"/>
                <a:gd name="connsiteX1-435" fmla="*/ 795131 w 3434963"/>
                <a:gd name="connsiteY1-436" fmla="*/ 4142631 h 4778734"/>
                <a:gd name="connsiteX2-437" fmla="*/ 381662 w 3434963"/>
                <a:gd name="connsiteY2-438" fmla="*/ 2313830 h 4778734"/>
                <a:gd name="connsiteX3-439" fmla="*/ 0 w 3434963"/>
                <a:gd name="connsiteY3-440" fmla="*/ 1017767 h 4778734"/>
                <a:gd name="connsiteX4-441" fmla="*/ 691763 w 3434963"/>
                <a:gd name="connsiteY4-442" fmla="*/ 2019631 h 4778734"/>
                <a:gd name="connsiteX5-443" fmla="*/ 612250 w 3434963"/>
                <a:gd name="connsiteY5-444" fmla="*/ 182880 h 4778734"/>
                <a:gd name="connsiteX6-445" fmla="*/ 1208598 w 3434963"/>
                <a:gd name="connsiteY6-446" fmla="*/ 1804946 h 4778734"/>
                <a:gd name="connsiteX7-447" fmla="*/ 1351721 w 3434963"/>
                <a:gd name="connsiteY7-448" fmla="*/ 0 h 4778734"/>
                <a:gd name="connsiteX8-449" fmla="*/ 1701579 w 3434963"/>
                <a:gd name="connsiteY8-450" fmla="*/ 1868557 h 4778734"/>
                <a:gd name="connsiteX9-451" fmla="*/ 2401294 w 3434963"/>
                <a:gd name="connsiteY9-452" fmla="*/ 333955 h 4778734"/>
                <a:gd name="connsiteX10-453" fmla="*/ 2138901 w 3434963"/>
                <a:gd name="connsiteY10-454" fmla="*/ 2003729 h 4778734"/>
                <a:gd name="connsiteX11-455" fmla="*/ 2250219 w 3434963"/>
                <a:gd name="connsiteY11-456" fmla="*/ 2759103 h 4778734"/>
                <a:gd name="connsiteX12-457" fmla="*/ 2568271 w 3434963"/>
                <a:gd name="connsiteY12-458" fmla="*/ 2361537 h 4778734"/>
                <a:gd name="connsiteX13-459" fmla="*/ 3434963 w 3434963"/>
                <a:gd name="connsiteY13-460" fmla="*/ 2210463 h 4778734"/>
                <a:gd name="connsiteX14-461" fmla="*/ 2703443 w 3434963"/>
                <a:gd name="connsiteY14-462" fmla="*/ 2989690 h 4778734"/>
                <a:gd name="connsiteX15-463" fmla="*/ 2043485 w 3434963"/>
                <a:gd name="connsiteY15-464" fmla="*/ 4055165 h 4778734"/>
                <a:gd name="connsiteX16-465" fmla="*/ 2154803 w 3434963"/>
                <a:gd name="connsiteY16-466" fmla="*/ 4778734 h 4778734"/>
                <a:gd name="connsiteX17-467" fmla="*/ 755374 w 3434963"/>
                <a:gd name="connsiteY17-468" fmla="*/ 4778734 h 4778734"/>
                <a:gd name="connsiteX0-469" fmla="*/ 755374 w 3446514"/>
                <a:gd name="connsiteY0-470" fmla="*/ 4778734 h 4778734"/>
                <a:gd name="connsiteX1-471" fmla="*/ 795131 w 3446514"/>
                <a:gd name="connsiteY1-472" fmla="*/ 4142631 h 4778734"/>
                <a:gd name="connsiteX2-473" fmla="*/ 381662 w 3446514"/>
                <a:gd name="connsiteY2-474" fmla="*/ 2313830 h 4778734"/>
                <a:gd name="connsiteX3-475" fmla="*/ 0 w 3446514"/>
                <a:gd name="connsiteY3-476" fmla="*/ 1017767 h 4778734"/>
                <a:gd name="connsiteX4-477" fmla="*/ 691763 w 3446514"/>
                <a:gd name="connsiteY4-478" fmla="*/ 2019631 h 4778734"/>
                <a:gd name="connsiteX5-479" fmla="*/ 612250 w 3446514"/>
                <a:gd name="connsiteY5-480" fmla="*/ 182880 h 4778734"/>
                <a:gd name="connsiteX6-481" fmla="*/ 1208598 w 3446514"/>
                <a:gd name="connsiteY6-482" fmla="*/ 1804946 h 4778734"/>
                <a:gd name="connsiteX7-483" fmla="*/ 1351721 w 3446514"/>
                <a:gd name="connsiteY7-484" fmla="*/ 0 h 4778734"/>
                <a:gd name="connsiteX8-485" fmla="*/ 1701579 w 3446514"/>
                <a:gd name="connsiteY8-486" fmla="*/ 1868557 h 4778734"/>
                <a:gd name="connsiteX9-487" fmla="*/ 2401294 w 3446514"/>
                <a:gd name="connsiteY9-488" fmla="*/ 333955 h 4778734"/>
                <a:gd name="connsiteX10-489" fmla="*/ 2138901 w 3446514"/>
                <a:gd name="connsiteY10-490" fmla="*/ 2003729 h 4778734"/>
                <a:gd name="connsiteX11-491" fmla="*/ 2250219 w 3446514"/>
                <a:gd name="connsiteY11-492" fmla="*/ 2759103 h 4778734"/>
                <a:gd name="connsiteX12-493" fmla="*/ 2568271 w 3446514"/>
                <a:gd name="connsiteY12-494" fmla="*/ 2361537 h 4778734"/>
                <a:gd name="connsiteX13-495" fmla="*/ 3434963 w 3446514"/>
                <a:gd name="connsiteY13-496" fmla="*/ 2210463 h 4778734"/>
                <a:gd name="connsiteX14-497" fmla="*/ 2703443 w 3446514"/>
                <a:gd name="connsiteY14-498" fmla="*/ 2989690 h 4778734"/>
                <a:gd name="connsiteX15-499" fmla="*/ 2043485 w 3446514"/>
                <a:gd name="connsiteY15-500" fmla="*/ 4055165 h 4778734"/>
                <a:gd name="connsiteX16-501" fmla="*/ 2154803 w 3446514"/>
                <a:gd name="connsiteY16-502" fmla="*/ 4778734 h 4778734"/>
                <a:gd name="connsiteX17-503" fmla="*/ 755374 w 3446514"/>
                <a:gd name="connsiteY17-504" fmla="*/ 4778734 h 4778734"/>
                <a:gd name="connsiteX0-505" fmla="*/ 755374 w 3448610"/>
                <a:gd name="connsiteY0-506" fmla="*/ 4778734 h 4778734"/>
                <a:gd name="connsiteX1-507" fmla="*/ 795131 w 3448610"/>
                <a:gd name="connsiteY1-508" fmla="*/ 4142631 h 4778734"/>
                <a:gd name="connsiteX2-509" fmla="*/ 381662 w 3448610"/>
                <a:gd name="connsiteY2-510" fmla="*/ 2313830 h 4778734"/>
                <a:gd name="connsiteX3-511" fmla="*/ 0 w 3448610"/>
                <a:gd name="connsiteY3-512" fmla="*/ 1017767 h 4778734"/>
                <a:gd name="connsiteX4-513" fmla="*/ 691763 w 3448610"/>
                <a:gd name="connsiteY4-514" fmla="*/ 2019631 h 4778734"/>
                <a:gd name="connsiteX5-515" fmla="*/ 612250 w 3448610"/>
                <a:gd name="connsiteY5-516" fmla="*/ 182880 h 4778734"/>
                <a:gd name="connsiteX6-517" fmla="*/ 1208598 w 3448610"/>
                <a:gd name="connsiteY6-518" fmla="*/ 1804946 h 4778734"/>
                <a:gd name="connsiteX7-519" fmla="*/ 1351721 w 3448610"/>
                <a:gd name="connsiteY7-520" fmla="*/ 0 h 4778734"/>
                <a:gd name="connsiteX8-521" fmla="*/ 1701579 w 3448610"/>
                <a:gd name="connsiteY8-522" fmla="*/ 1868557 h 4778734"/>
                <a:gd name="connsiteX9-523" fmla="*/ 2401294 w 3448610"/>
                <a:gd name="connsiteY9-524" fmla="*/ 333955 h 4778734"/>
                <a:gd name="connsiteX10-525" fmla="*/ 2138901 w 3448610"/>
                <a:gd name="connsiteY10-526" fmla="*/ 2003729 h 4778734"/>
                <a:gd name="connsiteX11-527" fmla="*/ 2250219 w 3448610"/>
                <a:gd name="connsiteY11-528" fmla="*/ 2759103 h 4778734"/>
                <a:gd name="connsiteX12-529" fmla="*/ 2687541 w 3448610"/>
                <a:gd name="connsiteY12-530" fmla="*/ 2313829 h 4778734"/>
                <a:gd name="connsiteX13-531" fmla="*/ 3434963 w 3448610"/>
                <a:gd name="connsiteY13-532" fmla="*/ 2210463 h 4778734"/>
                <a:gd name="connsiteX14-533" fmla="*/ 2703443 w 3448610"/>
                <a:gd name="connsiteY14-534" fmla="*/ 2989690 h 4778734"/>
                <a:gd name="connsiteX15-535" fmla="*/ 2043485 w 3448610"/>
                <a:gd name="connsiteY15-536" fmla="*/ 4055165 h 4778734"/>
                <a:gd name="connsiteX16-537" fmla="*/ 2154803 w 3448610"/>
                <a:gd name="connsiteY16-538" fmla="*/ 4778734 h 4778734"/>
                <a:gd name="connsiteX17-539" fmla="*/ 755374 w 3448610"/>
                <a:gd name="connsiteY17-540" fmla="*/ 4778734 h 4778734"/>
                <a:gd name="connsiteX0-541" fmla="*/ 755374 w 3448452"/>
                <a:gd name="connsiteY0-542" fmla="*/ 4778734 h 4778734"/>
                <a:gd name="connsiteX1-543" fmla="*/ 795131 w 3448452"/>
                <a:gd name="connsiteY1-544" fmla="*/ 4142631 h 4778734"/>
                <a:gd name="connsiteX2-545" fmla="*/ 381662 w 3448452"/>
                <a:gd name="connsiteY2-546" fmla="*/ 2313830 h 4778734"/>
                <a:gd name="connsiteX3-547" fmla="*/ 0 w 3448452"/>
                <a:gd name="connsiteY3-548" fmla="*/ 1017767 h 4778734"/>
                <a:gd name="connsiteX4-549" fmla="*/ 691763 w 3448452"/>
                <a:gd name="connsiteY4-550" fmla="*/ 2019631 h 4778734"/>
                <a:gd name="connsiteX5-551" fmla="*/ 612250 w 3448452"/>
                <a:gd name="connsiteY5-552" fmla="*/ 182880 h 4778734"/>
                <a:gd name="connsiteX6-553" fmla="*/ 1208598 w 3448452"/>
                <a:gd name="connsiteY6-554" fmla="*/ 1804946 h 4778734"/>
                <a:gd name="connsiteX7-555" fmla="*/ 1351721 w 3448452"/>
                <a:gd name="connsiteY7-556" fmla="*/ 0 h 4778734"/>
                <a:gd name="connsiteX8-557" fmla="*/ 1701579 w 3448452"/>
                <a:gd name="connsiteY8-558" fmla="*/ 1868557 h 4778734"/>
                <a:gd name="connsiteX9-559" fmla="*/ 2401294 w 3448452"/>
                <a:gd name="connsiteY9-560" fmla="*/ 333955 h 4778734"/>
                <a:gd name="connsiteX10-561" fmla="*/ 2138901 w 3448452"/>
                <a:gd name="connsiteY10-562" fmla="*/ 2003729 h 4778734"/>
                <a:gd name="connsiteX11-563" fmla="*/ 2250219 w 3448452"/>
                <a:gd name="connsiteY11-564" fmla="*/ 2759103 h 4778734"/>
                <a:gd name="connsiteX12-565" fmla="*/ 2687541 w 3448452"/>
                <a:gd name="connsiteY12-566" fmla="*/ 2313829 h 4778734"/>
                <a:gd name="connsiteX13-567" fmla="*/ 3434963 w 3448452"/>
                <a:gd name="connsiteY13-568" fmla="*/ 2210463 h 4778734"/>
                <a:gd name="connsiteX14-569" fmla="*/ 2703443 w 3448452"/>
                <a:gd name="connsiteY14-570" fmla="*/ 2989690 h 4778734"/>
                <a:gd name="connsiteX15-571" fmla="*/ 2043485 w 3448452"/>
                <a:gd name="connsiteY15-572" fmla="*/ 4055165 h 4778734"/>
                <a:gd name="connsiteX16-573" fmla="*/ 2154803 w 3448452"/>
                <a:gd name="connsiteY16-574" fmla="*/ 4778734 h 4778734"/>
                <a:gd name="connsiteX17-575" fmla="*/ 755374 w 3448452"/>
                <a:gd name="connsiteY17-576" fmla="*/ 4778734 h 4778734"/>
                <a:gd name="connsiteX0-577" fmla="*/ 755374 w 3448452"/>
                <a:gd name="connsiteY0-578" fmla="*/ 4778734 h 4778734"/>
                <a:gd name="connsiteX1-579" fmla="*/ 795131 w 3448452"/>
                <a:gd name="connsiteY1-580" fmla="*/ 4142631 h 4778734"/>
                <a:gd name="connsiteX2-581" fmla="*/ 381662 w 3448452"/>
                <a:gd name="connsiteY2-582" fmla="*/ 2313830 h 4778734"/>
                <a:gd name="connsiteX3-583" fmla="*/ 0 w 3448452"/>
                <a:gd name="connsiteY3-584" fmla="*/ 1017767 h 4778734"/>
                <a:gd name="connsiteX4-585" fmla="*/ 691763 w 3448452"/>
                <a:gd name="connsiteY4-586" fmla="*/ 2019631 h 4778734"/>
                <a:gd name="connsiteX5-587" fmla="*/ 612250 w 3448452"/>
                <a:gd name="connsiteY5-588" fmla="*/ 182880 h 4778734"/>
                <a:gd name="connsiteX6-589" fmla="*/ 1208598 w 3448452"/>
                <a:gd name="connsiteY6-590" fmla="*/ 1804946 h 4778734"/>
                <a:gd name="connsiteX7-591" fmla="*/ 1351721 w 3448452"/>
                <a:gd name="connsiteY7-592" fmla="*/ 0 h 4778734"/>
                <a:gd name="connsiteX8-593" fmla="*/ 1701579 w 3448452"/>
                <a:gd name="connsiteY8-594" fmla="*/ 1868557 h 4778734"/>
                <a:gd name="connsiteX9-595" fmla="*/ 2401294 w 3448452"/>
                <a:gd name="connsiteY9-596" fmla="*/ 333955 h 4778734"/>
                <a:gd name="connsiteX10-597" fmla="*/ 2138901 w 3448452"/>
                <a:gd name="connsiteY10-598" fmla="*/ 2003729 h 4778734"/>
                <a:gd name="connsiteX11-599" fmla="*/ 2250219 w 3448452"/>
                <a:gd name="connsiteY11-600" fmla="*/ 2759103 h 4778734"/>
                <a:gd name="connsiteX12-601" fmla="*/ 2687541 w 3448452"/>
                <a:gd name="connsiteY12-602" fmla="*/ 2313829 h 4778734"/>
                <a:gd name="connsiteX13-603" fmla="*/ 3434963 w 3448452"/>
                <a:gd name="connsiteY13-604" fmla="*/ 2210463 h 4778734"/>
                <a:gd name="connsiteX14-605" fmla="*/ 2703443 w 3448452"/>
                <a:gd name="connsiteY14-606" fmla="*/ 2989690 h 4778734"/>
                <a:gd name="connsiteX15-607" fmla="*/ 2043485 w 3448452"/>
                <a:gd name="connsiteY15-608" fmla="*/ 4055165 h 4778734"/>
                <a:gd name="connsiteX16-609" fmla="*/ 2154803 w 3448452"/>
                <a:gd name="connsiteY16-610" fmla="*/ 4778734 h 4778734"/>
                <a:gd name="connsiteX17-611" fmla="*/ 755374 w 3448452"/>
                <a:gd name="connsiteY17-612" fmla="*/ 4778734 h 4778734"/>
                <a:gd name="connsiteX0-613" fmla="*/ 755374 w 3448452"/>
                <a:gd name="connsiteY0-614" fmla="*/ 4778734 h 4778734"/>
                <a:gd name="connsiteX1-615" fmla="*/ 795131 w 3448452"/>
                <a:gd name="connsiteY1-616" fmla="*/ 4142631 h 4778734"/>
                <a:gd name="connsiteX2-617" fmla="*/ 381662 w 3448452"/>
                <a:gd name="connsiteY2-618" fmla="*/ 2313830 h 4778734"/>
                <a:gd name="connsiteX3-619" fmla="*/ 0 w 3448452"/>
                <a:gd name="connsiteY3-620" fmla="*/ 1017767 h 4778734"/>
                <a:gd name="connsiteX4-621" fmla="*/ 691763 w 3448452"/>
                <a:gd name="connsiteY4-622" fmla="*/ 2019631 h 4778734"/>
                <a:gd name="connsiteX5-623" fmla="*/ 612250 w 3448452"/>
                <a:gd name="connsiteY5-624" fmla="*/ 182880 h 4778734"/>
                <a:gd name="connsiteX6-625" fmla="*/ 1208598 w 3448452"/>
                <a:gd name="connsiteY6-626" fmla="*/ 1804946 h 4778734"/>
                <a:gd name="connsiteX7-627" fmla="*/ 1351721 w 3448452"/>
                <a:gd name="connsiteY7-628" fmla="*/ 0 h 4778734"/>
                <a:gd name="connsiteX8-629" fmla="*/ 1701579 w 3448452"/>
                <a:gd name="connsiteY8-630" fmla="*/ 1868557 h 4778734"/>
                <a:gd name="connsiteX9-631" fmla="*/ 2401294 w 3448452"/>
                <a:gd name="connsiteY9-632" fmla="*/ 333955 h 4778734"/>
                <a:gd name="connsiteX10-633" fmla="*/ 2138901 w 3448452"/>
                <a:gd name="connsiteY10-634" fmla="*/ 2003729 h 4778734"/>
                <a:gd name="connsiteX11-635" fmla="*/ 2250219 w 3448452"/>
                <a:gd name="connsiteY11-636" fmla="*/ 2759103 h 4778734"/>
                <a:gd name="connsiteX12-637" fmla="*/ 2687541 w 3448452"/>
                <a:gd name="connsiteY12-638" fmla="*/ 2313829 h 4778734"/>
                <a:gd name="connsiteX13-639" fmla="*/ 3434963 w 3448452"/>
                <a:gd name="connsiteY13-640" fmla="*/ 2210463 h 4778734"/>
                <a:gd name="connsiteX14-641" fmla="*/ 2703443 w 3448452"/>
                <a:gd name="connsiteY14-642" fmla="*/ 2989690 h 4778734"/>
                <a:gd name="connsiteX15-643" fmla="*/ 2043485 w 3448452"/>
                <a:gd name="connsiteY15-644" fmla="*/ 4055165 h 4778734"/>
                <a:gd name="connsiteX16-645" fmla="*/ 2154803 w 3448452"/>
                <a:gd name="connsiteY16-646" fmla="*/ 4778734 h 4778734"/>
                <a:gd name="connsiteX17-647" fmla="*/ 755374 w 3448452"/>
                <a:gd name="connsiteY17-648" fmla="*/ 4778734 h 4778734"/>
                <a:gd name="connsiteX0-649" fmla="*/ 755374 w 3448452"/>
                <a:gd name="connsiteY0-650" fmla="*/ 4778734 h 4778734"/>
                <a:gd name="connsiteX1-651" fmla="*/ 795131 w 3448452"/>
                <a:gd name="connsiteY1-652" fmla="*/ 4142631 h 4778734"/>
                <a:gd name="connsiteX2-653" fmla="*/ 357808 w 3448452"/>
                <a:gd name="connsiteY2-654" fmla="*/ 2321781 h 4778734"/>
                <a:gd name="connsiteX3-655" fmla="*/ 0 w 3448452"/>
                <a:gd name="connsiteY3-656" fmla="*/ 1017767 h 4778734"/>
                <a:gd name="connsiteX4-657" fmla="*/ 691763 w 3448452"/>
                <a:gd name="connsiteY4-658" fmla="*/ 2019631 h 4778734"/>
                <a:gd name="connsiteX5-659" fmla="*/ 612250 w 3448452"/>
                <a:gd name="connsiteY5-660" fmla="*/ 182880 h 4778734"/>
                <a:gd name="connsiteX6-661" fmla="*/ 1208598 w 3448452"/>
                <a:gd name="connsiteY6-662" fmla="*/ 1804946 h 4778734"/>
                <a:gd name="connsiteX7-663" fmla="*/ 1351721 w 3448452"/>
                <a:gd name="connsiteY7-664" fmla="*/ 0 h 4778734"/>
                <a:gd name="connsiteX8-665" fmla="*/ 1701579 w 3448452"/>
                <a:gd name="connsiteY8-666" fmla="*/ 1868557 h 4778734"/>
                <a:gd name="connsiteX9-667" fmla="*/ 2401294 w 3448452"/>
                <a:gd name="connsiteY9-668" fmla="*/ 333955 h 4778734"/>
                <a:gd name="connsiteX10-669" fmla="*/ 2138901 w 3448452"/>
                <a:gd name="connsiteY10-670" fmla="*/ 2003729 h 4778734"/>
                <a:gd name="connsiteX11-671" fmla="*/ 2250219 w 3448452"/>
                <a:gd name="connsiteY11-672" fmla="*/ 2759103 h 4778734"/>
                <a:gd name="connsiteX12-673" fmla="*/ 2687541 w 3448452"/>
                <a:gd name="connsiteY12-674" fmla="*/ 2313829 h 4778734"/>
                <a:gd name="connsiteX13-675" fmla="*/ 3434963 w 3448452"/>
                <a:gd name="connsiteY13-676" fmla="*/ 2210463 h 4778734"/>
                <a:gd name="connsiteX14-677" fmla="*/ 2703443 w 3448452"/>
                <a:gd name="connsiteY14-678" fmla="*/ 2989690 h 4778734"/>
                <a:gd name="connsiteX15-679" fmla="*/ 2043485 w 3448452"/>
                <a:gd name="connsiteY15-680" fmla="*/ 4055165 h 4778734"/>
                <a:gd name="connsiteX16-681" fmla="*/ 2154803 w 3448452"/>
                <a:gd name="connsiteY16-682" fmla="*/ 4778734 h 4778734"/>
                <a:gd name="connsiteX17-683" fmla="*/ 755374 w 3448452"/>
                <a:gd name="connsiteY17-684" fmla="*/ 4778734 h 4778734"/>
                <a:gd name="connsiteX0-685" fmla="*/ 755374 w 3448452"/>
                <a:gd name="connsiteY0-686" fmla="*/ 4778734 h 4778734"/>
                <a:gd name="connsiteX1-687" fmla="*/ 795131 w 3448452"/>
                <a:gd name="connsiteY1-688" fmla="*/ 4142631 h 4778734"/>
                <a:gd name="connsiteX2-689" fmla="*/ 357808 w 3448452"/>
                <a:gd name="connsiteY2-690" fmla="*/ 2321781 h 4778734"/>
                <a:gd name="connsiteX3-691" fmla="*/ 0 w 3448452"/>
                <a:gd name="connsiteY3-692" fmla="*/ 1017767 h 4778734"/>
                <a:gd name="connsiteX4-693" fmla="*/ 691763 w 3448452"/>
                <a:gd name="connsiteY4-694" fmla="*/ 2019631 h 4778734"/>
                <a:gd name="connsiteX5-695" fmla="*/ 612250 w 3448452"/>
                <a:gd name="connsiteY5-696" fmla="*/ 182880 h 4778734"/>
                <a:gd name="connsiteX6-697" fmla="*/ 1208598 w 3448452"/>
                <a:gd name="connsiteY6-698" fmla="*/ 1804946 h 4778734"/>
                <a:gd name="connsiteX7-699" fmla="*/ 1351721 w 3448452"/>
                <a:gd name="connsiteY7-700" fmla="*/ 0 h 4778734"/>
                <a:gd name="connsiteX8-701" fmla="*/ 1701579 w 3448452"/>
                <a:gd name="connsiteY8-702" fmla="*/ 1868557 h 4778734"/>
                <a:gd name="connsiteX9-703" fmla="*/ 2401294 w 3448452"/>
                <a:gd name="connsiteY9-704" fmla="*/ 333955 h 4778734"/>
                <a:gd name="connsiteX10-705" fmla="*/ 2138901 w 3448452"/>
                <a:gd name="connsiteY10-706" fmla="*/ 2003729 h 4778734"/>
                <a:gd name="connsiteX11-707" fmla="*/ 2250219 w 3448452"/>
                <a:gd name="connsiteY11-708" fmla="*/ 2759103 h 4778734"/>
                <a:gd name="connsiteX12-709" fmla="*/ 2687541 w 3448452"/>
                <a:gd name="connsiteY12-710" fmla="*/ 2313829 h 4778734"/>
                <a:gd name="connsiteX13-711" fmla="*/ 3434963 w 3448452"/>
                <a:gd name="connsiteY13-712" fmla="*/ 2210463 h 4778734"/>
                <a:gd name="connsiteX14-713" fmla="*/ 2703443 w 3448452"/>
                <a:gd name="connsiteY14-714" fmla="*/ 2989690 h 4778734"/>
                <a:gd name="connsiteX15-715" fmla="*/ 2043485 w 3448452"/>
                <a:gd name="connsiteY15-716" fmla="*/ 4055165 h 4778734"/>
                <a:gd name="connsiteX16-717" fmla="*/ 2154803 w 3448452"/>
                <a:gd name="connsiteY16-718" fmla="*/ 4778734 h 4778734"/>
                <a:gd name="connsiteX17-719" fmla="*/ 755374 w 3448452"/>
                <a:gd name="connsiteY17-720" fmla="*/ 4778734 h 4778734"/>
                <a:gd name="connsiteX0-721" fmla="*/ 830382 w 3523460"/>
                <a:gd name="connsiteY0-722" fmla="*/ 4778734 h 4778734"/>
                <a:gd name="connsiteX1-723" fmla="*/ 870139 w 3523460"/>
                <a:gd name="connsiteY1-724" fmla="*/ 4142631 h 4778734"/>
                <a:gd name="connsiteX2-725" fmla="*/ 432816 w 3523460"/>
                <a:gd name="connsiteY2-726" fmla="*/ 2321781 h 4778734"/>
                <a:gd name="connsiteX3-727" fmla="*/ 75008 w 3523460"/>
                <a:gd name="connsiteY3-728" fmla="*/ 1017767 h 4778734"/>
                <a:gd name="connsiteX4-729" fmla="*/ 766771 w 3523460"/>
                <a:gd name="connsiteY4-730" fmla="*/ 2019631 h 4778734"/>
                <a:gd name="connsiteX5-731" fmla="*/ 687258 w 3523460"/>
                <a:gd name="connsiteY5-732" fmla="*/ 182880 h 4778734"/>
                <a:gd name="connsiteX6-733" fmla="*/ 1283606 w 3523460"/>
                <a:gd name="connsiteY6-734" fmla="*/ 1804946 h 4778734"/>
                <a:gd name="connsiteX7-735" fmla="*/ 1426729 w 3523460"/>
                <a:gd name="connsiteY7-736" fmla="*/ 0 h 4778734"/>
                <a:gd name="connsiteX8-737" fmla="*/ 1776587 w 3523460"/>
                <a:gd name="connsiteY8-738" fmla="*/ 1868557 h 4778734"/>
                <a:gd name="connsiteX9-739" fmla="*/ 2476302 w 3523460"/>
                <a:gd name="connsiteY9-740" fmla="*/ 333955 h 4778734"/>
                <a:gd name="connsiteX10-741" fmla="*/ 2213909 w 3523460"/>
                <a:gd name="connsiteY10-742" fmla="*/ 2003729 h 4778734"/>
                <a:gd name="connsiteX11-743" fmla="*/ 2325227 w 3523460"/>
                <a:gd name="connsiteY11-744" fmla="*/ 2759103 h 4778734"/>
                <a:gd name="connsiteX12-745" fmla="*/ 2762549 w 3523460"/>
                <a:gd name="connsiteY12-746" fmla="*/ 2313829 h 4778734"/>
                <a:gd name="connsiteX13-747" fmla="*/ 3509971 w 3523460"/>
                <a:gd name="connsiteY13-748" fmla="*/ 2210463 h 4778734"/>
                <a:gd name="connsiteX14-749" fmla="*/ 2778451 w 3523460"/>
                <a:gd name="connsiteY14-750" fmla="*/ 2989690 h 4778734"/>
                <a:gd name="connsiteX15-751" fmla="*/ 2118493 w 3523460"/>
                <a:gd name="connsiteY15-752" fmla="*/ 4055165 h 4778734"/>
                <a:gd name="connsiteX16-753" fmla="*/ 2229811 w 3523460"/>
                <a:gd name="connsiteY16-754" fmla="*/ 4778734 h 4778734"/>
                <a:gd name="connsiteX17-755" fmla="*/ 830382 w 3523460"/>
                <a:gd name="connsiteY17-756" fmla="*/ 4778734 h 4778734"/>
                <a:gd name="connsiteX0-757" fmla="*/ 830382 w 3523460"/>
                <a:gd name="connsiteY0-758" fmla="*/ 4778734 h 4778734"/>
                <a:gd name="connsiteX1-759" fmla="*/ 870139 w 3523460"/>
                <a:gd name="connsiteY1-760" fmla="*/ 4142631 h 4778734"/>
                <a:gd name="connsiteX2-761" fmla="*/ 432816 w 3523460"/>
                <a:gd name="connsiteY2-762" fmla="*/ 2321781 h 4778734"/>
                <a:gd name="connsiteX3-763" fmla="*/ 75008 w 3523460"/>
                <a:gd name="connsiteY3-764" fmla="*/ 1017767 h 4778734"/>
                <a:gd name="connsiteX4-765" fmla="*/ 766771 w 3523460"/>
                <a:gd name="connsiteY4-766" fmla="*/ 2019631 h 4778734"/>
                <a:gd name="connsiteX5-767" fmla="*/ 687258 w 3523460"/>
                <a:gd name="connsiteY5-768" fmla="*/ 182880 h 4778734"/>
                <a:gd name="connsiteX6-769" fmla="*/ 1283606 w 3523460"/>
                <a:gd name="connsiteY6-770" fmla="*/ 1804946 h 4778734"/>
                <a:gd name="connsiteX7-771" fmla="*/ 1426729 w 3523460"/>
                <a:gd name="connsiteY7-772" fmla="*/ 0 h 4778734"/>
                <a:gd name="connsiteX8-773" fmla="*/ 1776587 w 3523460"/>
                <a:gd name="connsiteY8-774" fmla="*/ 1868557 h 4778734"/>
                <a:gd name="connsiteX9-775" fmla="*/ 2476302 w 3523460"/>
                <a:gd name="connsiteY9-776" fmla="*/ 333955 h 4778734"/>
                <a:gd name="connsiteX10-777" fmla="*/ 2213909 w 3523460"/>
                <a:gd name="connsiteY10-778" fmla="*/ 2003729 h 4778734"/>
                <a:gd name="connsiteX11-779" fmla="*/ 2325227 w 3523460"/>
                <a:gd name="connsiteY11-780" fmla="*/ 2759103 h 4778734"/>
                <a:gd name="connsiteX12-781" fmla="*/ 2762549 w 3523460"/>
                <a:gd name="connsiteY12-782" fmla="*/ 2313829 h 4778734"/>
                <a:gd name="connsiteX13-783" fmla="*/ 3509971 w 3523460"/>
                <a:gd name="connsiteY13-784" fmla="*/ 2210463 h 4778734"/>
                <a:gd name="connsiteX14-785" fmla="*/ 2778451 w 3523460"/>
                <a:gd name="connsiteY14-786" fmla="*/ 2989690 h 4778734"/>
                <a:gd name="connsiteX15-787" fmla="*/ 2118493 w 3523460"/>
                <a:gd name="connsiteY15-788" fmla="*/ 4055165 h 4778734"/>
                <a:gd name="connsiteX16-789" fmla="*/ 2229811 w 3523460"/>
                <a:gd name="connsiteY16-790" fmla="*/ 4778734 h 4778734"/>
                <a:gd name="connsiteX17-791" fmla="*/ 830382 w 3523460"/>
                <a:gd name="connsiteY17-792" fmla="*/ 4778734 h 4778734"/>
                <a:gd name="connsiteX0-793" fmla="*/ 830382 w 3523460"/>
                <a:gd name="connsiteY0-794" fmla="*/ 4778734 h 4778734"/>
                <a:gd name="connsiteX1-795" fmla="*/ 870139 w 3523460"/>
                <a:gd name="connsiteY1-796" fmla="*/ 4142631 h 4778734"/>
                <a:gd name="connsiteX2-797" fmla="*/ 432816 w 3523460"/>
                <a:gd name="connsiteY2-798" fmla="*/ 2321781 h 4778734"/>
                <a:gd name="connsiteX3-799" fmla="*/ 75008 w 3523460"/>
                <a:gd name="connsiteY3-800" fmla="*/ 1017767 h 4778734"/>
                <a:gd name="connsiteX4-801" fmla="*/ 766771 w 3523460"/>
                <a:gd name="connsiteY4-802" fmla="*/ 2019631 h 4778734"/>
                <a:gd name="connsiteX5-803" fmla="*/ 711112 w 3523460"/>
                <a:gd name="connsiteY5-804" fmla="*/ 262393 h 4778734"/>
                <a:gd name="connsiteX6-805" fmla="*/ 1283606 w 3523460"/>
                <a:gd name="connsiteY6-806" fmla="*/ 1804946 h 4778734"/>
                <a:gd name="connsiteX7-807" fmla="*/ 1426729 w 3523460"/>
                <a:gd name="connsiteY7-808" fmla="*/ 0 h 4778734"/>
                <a:gd name="connsiteX8-809" fmla="*/ 1776587 w 3523460"/>
                <a:gd name="connsiteY8-810" fmla="*/ 1868557 h 4778734"/>
                <a:gd name="connsiteX9-811" fmla="*/ 2476302 w 3523460"/>
                <a:gd name="connsiteY9-812" fmla="*/ 333955 h 4778734"/>
                <a:gd name="connsiteX10-813" fmla="*/ 2213909 w 3523460"/>
                <a:gd name="connsiteY10-814" fmla="*/ 2003729 h 4778734"/>
                <a:gd name="connsiteX11-815" fmla="*/ 2325227 w 3523460"/>
                <a:gd name="connsiteY11-816" fmla="*/ 2759103 h 4778734"/>
                <a:gd name="connsiteX12-817" fmla="*/ 2762549 w 3523460"/>
                <a:gd name="connsiteY12-818" fmla="*/ 2313829 h 4778734"/>
                <a:gd name="connsiteX13-819" fmla="*/ 3509971 w 3523460"/>
                <a:gd name="connsiteY13-820" fmla="*/ 2210463 h 4778734"/>
                <a:gd name="connsiteX14-821" fmla="*/ 2778451 w 3523460"/>
                <a:gd name="connsiteY14-822" fmla="*/ 2989690 h 4778734"/>
                <a:gd name="connsiteX15-823" fmla="*/ 2118493 w 3523460"/>
                <a:gd name="connsiteY15-824" fmla="*/ 4055165 h 4778734"/>
                <a:gd name="connsiteX16-825" fmla="*/ 2229811 w 3523460"/>
                <a:gd name="connsiteY16-826" fmla="*/ 4778734 h 4778734"/>
                <a:gd name="connsiteX17-827" fmla="*/ 830382 w 3523460"/>
                <a:gd name="connsiteY17-828" fmla="*/ 4778734 h 4778734"/>
                <a:gd name="connsiteX0-829" fmla="*/ 830382 w 3523460"/>
                <a:gd name="connsiteY0-830" fmla="*/ 4778734 h 4778734"/>
                <a:gd name="connsiteX1-831" fmla="*/ 870139 w 3523460"/>
                <a:gd name="connsiteY1-832" fmla="*/ 4142631 h 4778734"/>
                <a:gd name="connsiteX2-833" fmla="*/ 432816 w 3523460"/>
                <a:gd name="connsiteY2-834" fmla="*/ 2321781 h 4778734"/>
                <a:gd name="connsiteX3-835" fmla="*/ 75008 w 3523460"/>
                <a:gd name="connsiteY3-836" fmla="*/ 1017767 h 4778734"/>
                <a:gd name="connsiteX4-837" fmla="*/ 766771 w 3523460"/>
                <a:gd name="connsiteY4-838" fmla="*/ 2019631 h 4778734"/>
                <a:gd name="connsiteX5-839" fmla="*/ 711112 w 3523460"/>
                <a:gd name="connsiteY5-840" fmla="*/ 262393 h 4778734"/>
                <a:gd name="connsiteX6-841" fmla="*/ 1283606 w 3523460"/>
                <a:gd name="connsiteY6-842" fmla="*/ 1804946 h 4778734"/>
                <a:gd name="connsiteX7-843" fmla="*/ 1426729 w 3523460"/>
                <a:gd name="connsiteY7-844" fmla="*/ 0 h 4778734"/>
                <a:gd name="connsiteX8-845" fmla="*/ 1776587 w 3523460"/>
                <a:gd name="connsiteY8-846" fmla="*/ 1868557 h 4778734"/>
                <a:gd name="connsiteX9-847" fmla="*/ 2476302 w 3523460"/>
                <a:gd name="connsiteY9-848" fmla="*/ 333955 h 4778734"/>
                <a:gd name="connsiteX10-849" fmla="*/ 2213909 w 3523460"/>
                <a:gd name="connsiteY10-850" fmla="*/ 2003729 h 4778734"/>
                <a:gd name="connsiteX11-851" fmla="*/ 2325227 w 3523460"/>
                <a:gd name="connsiteY11-852" fmla="*/ 2759103 h 4778734"/>
                <a:gd name="connsiteX12-853" fmla="*/ 2762549 w 3523460"/>
                <a:gd name="connsiteY12-854" fmla="*/ 2313829 h 4778734"/>
                <a:gd name="connsiteX13-855" fmla="*/ 3509971 w 3523460"/>
                <a:gd name="connsiteY13-856" fmla="*/ 2210463 h 4778734"/>
                <a:gd name="connsiteX14-857" fmla="*/ 2778451 w 3523460"/>
                <a:gd name="connsiteY14-858" fmla="*/ 2989690 h 4778734"/>
                <a:gd name="connsiteX15-859" fmla="*/ 2118493 w 3523460"/>
                <a:gd name="connsiteY15-860" fmla="*/ 4055165 h 4778734"/>
                <a:gd name="connsiteX16-861" fmla="*/ 2229811 w 3523460"/>
                <a:gd name="connsiteY16-862" fmla="*/ 4778734 h 4778734"/>
                <a:gd name="connsiteX17-863" fmla="*/ 830382 w 3523460"/>
                <a:gd name="connsiteY17-864" fmla="*/ 4778734 h 4778734"/>
                <a:gd name="connsiteX0-865" fmla="*/ 830382 w 3523460"/>
                <a:gd name="connsiteY0-866" fmla="*/ 4778734 h 4778734"/>
                <a:gd name="connsiteX1-867" fmla="*/ 870139 w 3523460"/>
                <a:gd name="connsiteY1-868" fmla="*/ 4142631 h 4778734"/>
                <a:gd name="connsiteX2-869" fmla="*/ 432816 w 3523460"/>
                <a:gd name="connsiteY2-870" fmla="*/ 2321781 h 4778734"/>
                <a:gd name="connsiteX3-871" fmla="*/ 75008 w 3523460"/>
                <a:gd name="connsiteY3-872" fmla="*/ 1017767 h 4778734"/>
                <a:gd name="connsiteX4-873" fmla="*/ 766771 w 3523460"/>
                <a:gd name="connsiteY4-874" fmla="*/ 2019631 h 4778734"/>
                <a:gd name="connsiteX5-875" fmla="*/ 711112 w 3523460"/>
                <a:gd name="connsiteY5-876" fmla="*/ 262393 h 4778734"/>
                <a:gd name="connsiteX6-877" fmla="*/ 1283606 w 3523460"/>
                <a:gd name="connsiteY6-878" fmla="*/ 1804946 h 4778734"/>
                <a:gd name="connsiteX7-879" fmla="*/ 1426729 w 3523460"/>
                <a:gd name="connsiteY7-880" fmla="*/ 0 h 4778734"/>
                <a:gd name="connsiteX8-881" fmla="*/ 1776587 w 3523460"/>
                <a:gd name="connsiteY8-882" fmla="*/ 1868557 h 4778734"/>
                <a:gd name="connsiteX9-883" fmla="*/ 2476302 w 3523460"/>
                <a:gd name="connsiteY9-884" fmla="*/ 333955 h 4778734"/>
                <a:gd name="connsiteX10-885" fmla="*/ 2213909 w 3523460"/>
                <a:gd name="connsiteY10-886" fmla="*/ 2003729 h 4778734"/>
                <a:gd name="connsiteX11-887" fmla="*/ 2325227 w 3523460"/>
                <a:gd name="connsiteY11-888" fmla="*/ 2759103 h 4778734"/>
                <a:gd name="connsiteX12-889" fmla="*/ 2762549 w 3523460"/>
                <a:gd name="connsiteY12-890" fmla="*/ 2313829 h 4778734"/>
                <a:gd name="connsiteX13-891" fmla="*/ 3509971 w 3523460"/>
                <a:gd name="connsiteY13-892" fmla="*/ 2210463 h 4778734"/>
                <a:gd name="connsiteX14-893" fmla="*/ 2778451 w 3523460"/>
                <a:gd name="connsiteY14-894" fmla="*/ 2989690 h 4778734"/>
                <a:gd name="connsiteX15-895" fmla="*/ 2118493 w 3523460"/>
                <a:gd name="connsiteY15-896" fmla="*/ 4055165 h 4778734"/>
                <a:gd name="connsiteX16-897" fmla="*/ 2229811 w 3523460"/>
                <a:gd name="connsiteY16-898" fmla="*/ 4778734 h 4778734"/>
                <a:gd name="connsiteX17-899" fmla="*/ 830382 w 3523460"/>
                <a:gd name="connsiteY17-900" fmla="*/ 4778734 h 4778734"/>
                <a:gd name="connsiteX0-901" fmla="*/ 830382 w 3523460"/>
                <a:gd name="connsiteY0-902" fmla="*/ 4778734 h 4778734"/>
                <a:gd name="connsiteX1-903" fmla="*/ 870139 w 3523460"/>
                <a:gd name="connsiteY1-904" fmla="*/ 4142631 h 4778734"/>
                <a:gd name="connsiteX2-905" fmla="*/ 432816 w 3523460"/>
                <a:gd name="connsiteY2-906" fmla="*/ 2321781 h 4778734"/>
                <a:gd name="connsiteX3-907" fmla="*/ 75008 w 3523460"/>
                <a:gd name="connsiteY3-908" fmla="*/ 1017767 h 4778734"/>
                <a:gd name="connsiteX4-909" fmla="*/ 766771 w 3523460"/>
                <a:gd name="connsiteY4-910" fmla="*/ 2019631 h 4778734"/>
                <a:gd name="connsiteX5-911" fmla="*/ 711112 w 3523460"/>
                <a:gd name="connsiteY5-912" fmla="*/ 262393 h 4778734"/>
                <a:gd name="connsiteX6-913" fmla="*/ 1251801 w 3523460"/>
                <a:gd name="connsiteY6-914" fmla="*/ 1812897 h 4778734"/>
                <a:gd name="connsiteX7-915" fmla="*/ 1426729 w 3523460"/>
                <a:gd name="connsiteY7-916" fmla="*/ 0 h 4778734"/>
                <a:gd name="connsiteX8-917" fmla="*/ 1776587 w 3523460"/>
                <a:gd name="connsiteY8-918" fmla="*/ 1868557 h 4778734"/>
                <a:gd name="connsiteX9-919" fmla="*/ 2476302 w 3523460"/>
                <a:gd name="connsiteY9-920" fmla="*/ 333955 h 4778734"/>
                <a:gd name="connsiteX10-921" fmla="*/ 2213909 w 3523460"/>
                <a:gd name="connsiteY10-922" fmla="*/ 2003729 h 4778734"/>
                <a:gd name="connsiteX11-923" fmla="*/ 2325227 w 3523460"/>
                <a:gd name="connsiteY11-924" fmla="*/ 2759103 h 4778734"/>
                <a:gd name="connsiteX12-925" fmla="*/ 2762549 w 3523460"/>
                <a:gd name="connsiteY12-926" fmla="*/ 2313829 h 4778734"/>
                <a:gd name="connsiteX13-927" fmla="*/ 3509971 w 3523460"/>
                <a:gd name="connsiteY13-928" fmla="*/ 2210463 h 4778734"/>
                <a:gd name="connsiteX14-929" fmla="*/ 2778451 w 3523460"/>
                <a:gd name="connsiteY14-930" fmla="*/ 2989690 h 4778734"/>
                <a:gd name="connsiteX15-931" fmla="*/ 2118493 w 3523460"/>
                <a:gd name="connsiteY15-932" fmla="*/ 4055165 h 4778734"/>
                <a:gd name="connsiteX16-933" fmla="*/ 2229811 w 3523460"/>
                <a:gd name="connsiteY16-934" fmla="*/ 4778734 h 4778734"/>
                <a:gd name="connsiteX17-935" fmla="*/ 830382 w 3523460"/>
                <a:gd name="connsiteY17-936" fmla="*/ 4778734 h 4778734"/>
                <a:gd name="connsiteX0-937" fmla="*/ 830382 w 3523460"/>
                <a:gd name="connsiteY0-938" fmla="*/ 4731026 h 4731026"/>
                <a:gd name="connsiteX1-939" fmla="*/ 870139 w 3523460"/>
                <a:gd name="connsiteY1-940" fmla="*/ 4094923 h 4731026"/>
                <a:gd name="connsiteX2-941" fmla="*/ 432816 w 3523460"/>
                <a:gd name="connsiteY2-942" fmla="*/ 2274073 h 4731026"/>
                <a:gd name="connsiteX3-943" fmla="*/ 75008 w 3523460"/>
                <a:gd name="connsiteY3-944" fmla="*/ 970059 h 4731026"/>
                <a:gd name="connsiteX4-945" fmla="*/ 766771 w 3523460"/>
                <a:gd name="connsiteY4-946" fmla="*/ 1971923 h 4731026"/>
                <a:gd name="connsiteX5-947" fmla="*/ 711112 w 3523460"/>
                <a:gd name="connsiteY5-948" fmla="*/ 214685 h 4731026"/>
                <a:gd name="connsiteX6-949" fmla="*/ 1251801 w 3523460"/>
                <a:gd name="connsiteY6-950" fmla="*/ 1765189 h 4731026"/>
                <a:gd name="connsiteX7-951" fmla="*/ 1458534 w 3523460"/>
                <a:gd name="connsiteY7-952" fmla="*/ 0 h 4731026"/>
                <a:gd name="connsiteX8-953" fmla="*/ 1776587 w 3523460"/>
                <a:gd name="connsiteY8-954" fmla="*/ 1820849 h 4731026"/>
                <a:gd name="connsiteX9-955" fmla="*/ 2476302 w 3523460"/>
                <a:gd name="connsiteY9-956" fmla="*/ 286247 h 4731026"/>
                <a:gd name="connsiteX10-957" fmla="*/ 2213909 w 3523460"/>
                <a:gd name="connsiteY10-958" fmla="*/ 1956021 h 4731026"/>
                <a:gd name="connsiteX11-959" fmla="*/ 2325227 w 3523460"/>
                <a:gd name="connsiteY11-960" fmla="*/ 2711395 h 4731026"/>
                <a:gd name="connsiteX12-961" fmla="*/ 2762549 w 3523460"/>
                <a:gd name="connsiteY12-962" fmla="*/ 2266121 h 4731026"/>
                <a:gd name="connsiteX13-963" fmla="*/ 3509971 w 3523460"/>
                <a:gd name="connsiteY13-964" fmla="*/ 2162755 h 4731026"/>
                <a:gd name="connsiteX14-965" fmla="*/ 2778451 w 3523460"/>
                <a:gd name="connsiteY14-966" fmla="*/ 2941982 h 4731026"/>
                <a:gd name="connsiteX15-967" fmla="*/ 2118493 w 3523460"/>
                <a:gd name="connsiteY15-968" fmla="*/ 4007457 h 4731026"/>
                <a:gd name="connsiteX16-969" fmla="*/ 2229811 w 3523460"/>
                <a:gd name="connsiteY16-970" fmla="*/ 4731026 h 4731026"/>
                <a:gd name="connsiteX17-971" fmla="*/ 830382 w 3523460"/>
                <a:gd name="connsiteY17-972" fmla="*/ 4731026 h 4731026"/>
                <a:gd name="connsiteX0-973" fmla="*/ 830382 w 3523460"/>
                <a:gd name="connsiteY0-974" fmla="*/ 4731376 h 4731376"/>
                <a:gd name="connsiteX1-975" fmla="*/ 870139 w 3523460"/>
                <a:gd name="connsiteY1-976" fmla="*/ 4095273 h 4731376"/>
                <a:gd name="connsiteX2-977" fmla="*/ 432816 w 3523460"/>
                <a:gd name="connsiteY2-978" fmla="*/ 2274423 h 4731376"/>
                <a:gd name="connsiteX3-979" fmla="*/ 75008 w 3523460"/>
                <a:gd name="connsiteY3-980" fmla="*/ 970409 h 4731376"/>
                <a:gd name="connsiteX4-981" fmla="*/ 766771 w 3523460"/>
                <a:gd name="connsiteY4-982" fmla="*/ 1972273 h 4731376"/>
                <a:gd name="connsiteX5-983" fmla="*/ 711112 w 3523460"/>
                <a:gd name="connsiteY5-984" fmla="*/ 215035 h 4731376"/>
                <a:gd name="connsiteX6-985" fmla="*/ 1251801 w 3523460"/>
                <a:gd name="connsiteY6-986" fmla="*/ 1765539 h 4731376"/>
                <a:gd name="connsiteX7-987" fmla="*/ 1458534 w 3523460"/>
                <a:gd name="connsiteY7-988" fmla="*/ 350 h 4731376"/>
                <a:gd name="connsiteX8-989" fmla="*/ 1776587 w 3523460"/>
                <a:gd name="connsiteY8-990" fmla="*/ 1821199 h 4731376"/>
                <a:gd name="connsiteX9-991" fmla="*/ 2476302 w 3523460"/>
                <a:gd name="connsiteY9-992" fmla="*/ 286597 h 4731376"/>
                <a:gd name="connsiteX10-993" fmla="*/ 2213909 w 3523460"/>
                <a:gd name="connsiteY10-994" fmla="*/ 1956371 h 4731376"/>
                <a:gd name="connsiteX11-995" fmla="*/ 2325227 w 3523460"/>
                <a:gd name="connsiteY11-996" fmla="*/ 2711745 h 4731376"/>
                <a:gd name="connsiteX12-997" fmla="*/ 2762549 w 3523460"/>
                <a:gd name="connsiteY12-998" fmla="*/ 2266471 h 4731376"/>
                <a:gd name="connsiteX13-999" fmla="*/ 3509971 w 3523460"/>
                <a:gd name="connsiteY13-1000" fmla="*/ 2163105 h 4731376"/>
                <a:gd name="connsiteX14-1001" fmla="*/ 2778451 w 3523460"/>
                <a:gd name="connsiteY14-1002" fmla="*/ 2942332 h 4731376"/>
                <a:gd name="connsiteX15-1003" fmla="*/ 2118493 w 3523460"/>
                <a:gd name="connsiteY15-1004" fmla="*/ 4007807 h 4731376"/>
                <a:gd name="connsiteX16-1005" fmla="*/ 2229811 w 3523460"/>
                <a:gd name="connsiteY16-1006" fmla="*/ 4731376 h 4731376"/>
                <a:gd name="connsiteX17-1007" fmla="*/ 830382 w 3523460"/>
                <a:gd name="connsiteY17-1008" fmla="*/ 4731376 h 4731376"/>
                <a:gd name="connsiteX0-1009" fmla="*/ 830382 w 3523460"/>
                <a:gd name="connsiteY0-1010" fmla="*/ 4731376 h 4731376"/>
                <a:gd name="connsiteX1-1011" fmla="*/ 870139 w 3523460"/>
                <a:gd name="connsiteY1-1012" fmla="*/ 4095273 h 4731376"/>
                <a:gd name="connsiteX2-1013" fmla="*/ 432816 w 3523460"/>
                <a:gd name="connsiteY2-1014" fmla="*/ 2274423 h 4731376"/>
                <a:gd name="connsiteX3-1015" fmla="*/ 75008 w 3523460"/>
                <a:gd name="connsiteY3-1016" fmla="*/ 970409 h 4731376"/>
                <a:gd name="connsiteX4-1017" fmla="*/ 766771 w 3523460"/>
                <a:gd name="connsiteY4-1018" fmla="*/ 1972273 h 4731376"/>
                <a:gd name="connsiteX5-1019" fmla="*/ 711112 w 3523460"/>
                <a:gd name="connsiteY5-1020" fmla="*/ 215035 h 4731376"/>
                <a:gd name="connsiteX6-1021" fmla="*/ 1251801 w 3523460"/>
                <a:gd name="connsiteY6-1022" fmla="*/ 1765539 h 4731376"/>
                <a:gd name="connsiteX7-1023" fmla="*/ 1458534 w 3523460"/>
                <a:gd name="connsiteY7-1024" fmla="*/ 350 h 4731376"/>
                <a:gd name="connsiteX8-1025" fmla="*/ 1776587 w 3523460"/>
                <a:gd name="connsiteY8-1026" fmla="*/ 1821199 h 4731376"/>
                <a:gd name="connsiteX9-1027" fmla="*/ 2476302 w 3523460"/>
                <a:gd name="connsiteY9-1028" fmla="*/ 286597 h 4731376"/>
                <a:gd name="connsiteX10-1029" fmla="*/ 2213909 w 3523460"/>
                <a:gd name="connsiteY10-1030" fmla="*/ 1956371 h 4731376"/>
                <a:gd name="connsiteX11-1031" fmla="*/ 2325227 w 3523460"/>
                <a:gd name="connsiteY11-1032" fmla="*/ 2711745 h 4731376"/>
                <a:gd name="connsiteX12-1033" fmla="*/ 2762549 w 3523460"/>
                <a:gd name="connsiteY12-1034" fmla="*/ 2266471 h 4731376"/>
                <a:gd name="connsiteX13-1035" fmla="*/ 3509971 w 3523460"/>
                <a:gd name="connsiteY13-1036" fmla="*/ 2163105 h 4731376"/>
                <a:gd name="connsiteX14-1037" fmla="*/ 2778451 w 3523460"/>
                <a:gd name="connsiteY14-1038" fmla="*/ 2942332 h 4731376"/>
                <a:gd name="connsiteX15-1039" fmla="*/ 2118493 w 3523460"/>
                <a:gd name="connsiteY15-1040" fmla="*/ 4007807 h 4731376"/>
                <a:gd name="connsiteX16-1041" fmla="*/ 2229811 w 3523460"/>
                <a:gd name="connsiteY16-1042" fmla="*/ 4731376 h 4731376"/>
                <a:gd name="connsiteX17-1043" fmla="*/ 830382 w 3523460"/>
                <a:gd name="connsiteY17-1044" fmla="*/ 4731376 h 4731376"/>
                <a:gd name="connsiteX0-1045" fmla="*/ 830382 w 3523460"/>
                <a:gd name="connsiteY0-1046" fmla="*/ 4731376 h 4731376"/>
                <a:gd name="connsiteX1-1047" fmla="*/ 870139 w 3523460"/>
                <a:gd name="connsiteY1-1048" fmla="*/ 4095273 h 4731376"/>
                <a:gd name="connsiteX2-1049" fmla="*/ 432816 w 3523460"/>
                <a:gd name="connsiteY2-1050" fmla="*/ 2274423 h 4731376"/>
                <a:gd name="connsiteX3-1051" fmla="*/ 75008 w 3523460"/>
                <a:gd name="connsiteY3-1052" fmla="*/ 970409 h 4731376"/>
                <a:gd name="connsiteX4-1053" fmla="*/ 766771 w 3523460"/>
                <a:gd name="connsiteY4-1054" fmla="*/ 1972273 h 4731376"/>
                <a:gd name="connsiteX5-1055" fmla="*/ 711112 w 3523460"/>
                <a:gd name="connsiteY5-1056" fmla="*/ 215035 h 4731376"/>
                <a:gd name="connsiteX6-1057" fmla="*/ 1251801 w 3523460"/>
                <a:gd name="connsiteY6-1058" fmla="*/ 1765539 h 4731376"/>
                <a:gd name="connsiteX7-1059" fmla="*/ 1458534 w 3523460"/>
                <a:gd name="connsiteY7-1060" fmla="*/ 350 h 4731376"/>
                <a:gd name="connsiteX8-1061" fmla="*/ 1776587 w 3523460"/>
                <a:gd name="connsiteY8-1062" fmla="*/ 1821199 h 4731376"/>
                <a:gd name="connsiteX9-1063" fmla="*/ 2492205 w 3523460"/>
                <a:gd name="connsiteY9-1064" fmla="*/ 334305 h 4731376"/>
                <a:gd name="connsiteX10-1065" fmla="*/ 2213909 w 3523460"/>
                <a:gd name="connsiteY10-1066" fmla="*/ 1956371 h 4731376"/>
                <a:gd name="connsiteX11-1067" fmla="*/ 2325227 w 3523460"/>
                <a:gd name="connsiteY11-1068" fmla="*/ 2711745 h 4731376"/>
                <a:gd name="connsiteX12-1069" fmla="*/ 2762549 w 3523460"/>
                <a:gd name="connsiteY12-1070" fmla="*/ 2266471 h 4731376"/>
                <a:gd name="connsiteX13-1071" fmla="*/ 3509971 w 3523460"/>
                <a:gd name="connsiteY13-1072" fmla="*/ 2163105 h 4731376"/>
                <a:gd name="connsiteX14-1073" fmla="*/ 2778451 w 3523460"/>
                <a:gd name="connsiteY14-1074" fmla="*/ 2942332 h 4731376"/>
                <a:gd name="connsiteX15-1075" fmla="*/ 2118493 w 3523460"/>
                <a:gd name="connsiteY15-1076" fmla="*/ 4007807 h 4731376"/>
                <a:gd name="connsiteX16-1077" fmla="*/ 2229811 w 3523460"/>
                <a:gd name="connsiteY16-1078" fmla="*/ 4731376 h 4731376"/>
                <a:gd name="connsiteX17-1079" fmla="*/ 830382 w 3523460"/>
                <a:gd name="connsiteY17-1080" fmla="*/ 4731376 h 4731376"/>
                <a:gd name="connsiteX0-1081" fmla="*/ 830382 w 3523460"/>
                <a:gd name="connsiteY0-1082" fmla="*/ 4731376 h 4731376"/>
                <a:gd name="connsiteX1-1083" fmla="*/ 870139 w 3523460"/>
                <a:gd name="connsiteY1-1084" fmla="*/ 4095273 h 4731376"/>
                <a:gd name="connsiteX2-1085" fmla="*/ 432816 w 3523460"/>
                <a:gd name="connsiteY2-1086" fmla="*/ 2274423 h 4731376"/>
                <a:gd name="connsiteX3-1087" fmla="*/ 75008 w 3523460"/>
                <a:gd name="connsiteY3-1088" fmla="*/ 970409 h 4731376"/>
                <a:gd name="connsiteX4-1089" fmla="*/ 766771 w 3523460"/>
                <a:gd name="connsiteY4-1090" fmla="*/ 1972273 h 4731376"/>
                <a:gd name="connsiteX5-1091" fmla="*/ 711112 w 3523460"/>
                <a:gd name="connsiteY5-1092" fmla="*/ 215035 h 4731376"/>
                <a:gd name="connsiteX6-1093" fmla="*/ 1251801 w 3523460"/>
                <a:gd name="connsiteY6-1094" fmla="*/ 1765539 h 4731376"/>
                <a:gd name="connsiteX7-1095" fmla="*/ 1458534 w 3523460"/>
                <a:gd name="connsiteY7-1096" fmla="*/ 350 h 4731376"/>
                <a:gd name="connsiteX8-1097" fmla="*/ 1776587 w 3523460"/>
                <a:gd name="connsiteY8-1098" fmla="*/ 1821199 h 4731376"/>
                <a:gd name="connsiteX9-1099" fmla="*/ 2492205 w 3523460"/>
                <a:gd name="connsiteY9-1100" fmla="*/ 334305 h 4731376"/>
                <a:gd name="connsiteX10-1101" fmla="*/ 2213909 w 3523460"/>
                <a:gd name="connsiteY10-1102" fmla="*/ 1956371 h 4731376"/>
                <a:gd name="connsiteX11-1103" fmla="*/ 2325227 w 3523460"/>
                <a:gd name="connsiteY11-1104" fmla="*/ 2711745 h 4731376"/>
                <a:gd name="connsiteX12-1105" fmla="*/ 2762549 w 3523460"/>
                <a:gd name="connsiteY12-1106" fmla="*/ 2266471 h 4731376"/>
                <a:gd name="connsiteX13-1107" fmla="*/ 3509971 w 3523460"/>
                <a:gd name="connsiteY13-1108" fmla="*/ 2163105 h 4731376"/>
                <a:gd name="connsiteX14-1109" fmla="*/ 2778451 w 3523460"/>
                <a:gd name="connsiteY14-1110" fmla="*/ 2942332 h 4731376"/>
                <a:gd name="connsiteX15-1111" fmla="*/ 2118493 w 3523460"/>
                <a:gd name="connsiteY15-1112" fmla="*/ 4007807 h 4731376"/>
                <a:gd name="connsiteX16-1113" fmla="*/ 2229811 w 3523460"/>
                <a:gd name="connsiteY16-1114" fmla="*/ 4731376 h 4731376"/>
                <a:gd name="connsiteX17-1115" fmla="*/ 830382 w 3523460"/>
                <a:gd name="connsiteY17-1116" fmla="*/ 4731376 h 4731376"/>
                <a:gd name="connsiteX0-1117" fmla="*/ 830382 w 3523460"/>
                <a:gd name="connsiteY0-1118" fmla="*/ 4731376 h 4731376"/>
                <a:gd name="connsiteX1-1119" fmla="*/ 870139 w 3523460"/>
                <a:gd name="connsiteY1-1120" fmla="*/ 4095273 h 4731376"/>
                <a:gd name="connsiteX2-1121" fmla="*/ 432816 w 3523460"/>
                <a:gd name="connsiteY2-1122" fmla="*/ 2274423 h 4731376"/>
                <a:gd name="connsiteX3-1123" fmla="*/ 75008 w 3523460"/>
                <a:gd name="connsiteY3-1124" fmla="*/ 970409 h 4731376"/>
                <a:gd name="connsiteX4-1125" fmla="*/ 766771 w 3523460"/>
                <a:gd name="connsiteY4-1126" fmla="*/ 1972273 h 4731376"/>
                <a:gd name="connsiteX5-1127" fmla="*/ 711112 w 3523460"/>
                <a:gd name="connsiteY5-1128" fmla="*/ 215035 h 4731376"/>
                <a:gd name="connsiteX6-1129" fmla="*/ 1251801 w 3523460"/>
                <a:gd name="connsiteY6-1130" fmla="*/ 1765539 h 4731376"/>
                <a:gd name="connsiteX7-1131" fmla="*/ 1458534 w 3523460"/>
                <a:gd name="connsiteY7-1132" fmla="*/ 350 h 4731376"/>
                <a:gd name="connsiteX8-1133" fmla="*/ 1776587 w 3523460"/>
                <a:gd name="connsiteY8-1134" fmla="*/ 1821199 h 4731376"/>
                <a:gd name="connsiteX9-1135" fmla="*/ 2492205 w 3523460"/>
                <a:gd name="connsiteY9-1136" fmla="*/ 334305 h 4731376"/>
                <a:gd name="connsiteX10-1137" fmla="*/ 2213909 w 3523460"/>
                <a:gd name="connsiteY10-1138" fmla="*/ 1956371 h 4731376"/>
                <a:gd name="connsiteX11-1139" fmla="*/ 2325227 w 3523460"/>
                <a:gd name="connsiteY11-1140" fmla="*/ 2711745 h 4731376"/>
                <a:gd name="connsiteX12-1141" fmla="*/ 2762549 w 3523460"/>
                <a:gd name="connsiteY12-1142" fmla="*/ 2266471 h 4731376"/>
                <a:gd name="connsiteX13-1143" fmla="*/ 3509971 w 3523460"/>
                <a:gd name="connsiteY13-1144" fmla="*/ 2163105 h 4731376"/>
                <a:gd name="connsiteX14-1145" fmla="*/ 2778451 w 3523460"/>
                <a:gd name="connsiteY14-1146" fmla="*/ 2942332 h 4731376"/>
                <a:gd name="connsiteX15-1147" fmla="*/ 2118493 w 3523460"/>
                <a:gd name="connsiteY15-1148" fmla="*/ 4007807 h 4731376"/>
                <a:gd name="connsiteX16-1149" fmla="*/ 2229811 w 3523460"/>
                <a:gd name="connsiteY16-1150" fmla="*/ 4731376 h 4731376"/>
                <a:gd name="connsiteX17-1151" fmla="*/ 830382 w 3523460"/>
                <a:gd name="connsiteY17-1152" fmla="*/ 4731376 h 4731376"/>
                <a:gd name="connsiteX0-1153" fmla="*/ 830382 w 3523460"/>
                <a:gd name="connsiteY0-1154" fmla="*/ 4731376 h 4731376"/>
                <a:gd name="connsiteX1-1155" fmla="*/ 870139 w 3523460"/>
                <a:gd name="connsiteY1-1156" fmla="*/ 4095273 h 4731376"/>
                <a:gd name="connsiteX2-1157" fmla="*/ 432816 w 3523460"/>
                <a:gd name="connsiteY2-1158" fmla="*/ 2274423 h 4731376"/>
                <a:gd name="connsiteX3-1159" fmla="*/ 75008 w 3523460"/>
                <a:gd name="connsiteY3-1160" fmla="*/ 970409 h 4731376"/>
                <a:gd name="connsiteX4-1161" fmla="*/ 766771 w 3523460"/>
                <a:gd name="connsiteY4-1162" fmla="*/ 1972273 h 4731376"/>
                <a:gd name="connsiteX5-1163" fmla="*/ 711112 w 3523460"/>
                <a:gd name="connsiteY5-1164" fmla="*/ 215035 h 4731376"/>
                <a:gd name="connsiteX6-1165" fmla="*/ 1251801 w 3523460"/>
                <a:gd name="connsiteY6-1166" fmla="*/ 1765539 h 4731376"/>
                <a:gd name="connsiteX7-1167" fmla="*/ 1458534 w 3523460"/>
                <a:gd name="connsiteY7-1168" fmla="*/ 350 h 4731376"/>
                <a:gd name="connsiteX8-1169" fmla="*/ 1776587 w 3523460"/>
                <a:gd name="connsiteY8-1170" fmla="*/ 1821199 h 4731376"/>
                <a:gd name="connsiteX9-1171" fmla="*/ 2492205 w 3523460"/>
                <a:gd name="connsiteY9-1172" fmla="*/ 334305 h 4731376"/>
                <a:gd name="connsiteX10-1173" fmla="*/ 2213909 w 3523460"/>
                <a:gd name="connsiteY10-1174" fmla="*/ 1956371 h 4731376"/>
                <a:gd name="connsiteX11-1175" fmla="*/ 2325227 w 3523460"/>
                <a:gd name="connsiteY11-1176" fmla="*/ 2711745 h 4731376"/>
                <a:gd name="connsiteX12-1177" fmla="*/ 2762549 w 3523460"/>
                <a:gd name="connsiteY12-1178" fmla="*/ 2266471 h 4731376"/>
                <a:gd name="connsiteX13-1179" fmla="*/ 3509971 w 3523460"/>
                <a:gd name="connsiteY13-1180" fmla="*/ 2163105 h 4731376"/>
                <a:gd name="connsiteX14-1181" fmla="*/ 2778451 w 3523460"/>
                <a:gd name="connsiteY14-1182" fmla="*/ 2942332 h 4731376"/>
                <a:gd name="connsiteX15-1183" fmla="*/ 2118493 w 3523460"/>
                <a:gd name="connsiteY15-1184" fmla="*/ 4007807 h 4731376"/>
                <a:gd name="connsiteX16-1185" fmla="*/ 2229811 w 3523460"/>
                <a:gd name="connsiteY16-1186" fmla="*/ 4731376 h 4731376"/>
                <a:gd name="connsiteX17-1187" fmla="*/ 830382 w 3523460"/>
                <a:gd name="connsiteY17-1188" fmla="*/ 4731376 h 4731376"/>
                <a:gd name="connsiteX0-1189" fmla="*/ 830382 w 3523460"/>
                <a:gd name="connsiteY0-1190" fmla="*/ 4731376 h 4731376"/>
                <a:gd name="connsiteX1-1191" fmla="*/ 870139 w 3523460"/>
                <a:gd name="connsiteY1-1192" fmla="*/ 4095273 h 4731376"/>
                <a:gd name="connsiteX2-1193" fmla="*/ 432816 w 3523460"/>
                <a:gd name="connsiteY2-1194" fmla="*/ 2274423 h 4731376"/>
                <a:gd name="connsiteX3-1195" fmla="*/ 75008 w 3523460"/>
                <a:gd name="connsiteY3-1196" fmla="*/ 970409 h 4731376"/>
                <a:gd name="connsiteX4-1197" fmla="*/ 766771 w 3523460"/>
                <a:gd name="connsiteY4-1198" fmla="*/ 1972273 h 4731376"/>
                <a:gd name="connsiteX5-1199" fmla="*/ 711112 w 3523460"/>
                <a:gd name="connsiteY5-1200" fmla="*/ 215035 h 4731376"/>
                <a:gd name="connsiteX6-1201" fmla="*/ 1251801 w 3523460"/>
                <a:gd name="connsiteY6-1202" fmla="*/ 1765539 h 4731376"/>
                <a:gd name="connsiteX7-1203" fmla="*/ 1458534 w 3523460"/>
                <a:gd name="connsiteY7-1204" fmla="*/ 350 h 4731376"/>
                <a:gd name="connsiteX8-1205" fmla="*/ 1776587 w 3523460"/>
                <a:gd name="connsiteY8-1206" fmla="*/ 1821199 h 4731376"/>
                <a:gd name="connsiteX9-1207" fmla="*/ 2492205 w 3523460"/>
                <a:gd name="connsiteY9-1208" fmla="*/ 334305 h 4731376"/>
                <a:gd name="connsiteX10-1209" fmla="*/ 2221860 w 3523460"/>
                <a:gd name="connsiteY10-1210" fmla="*/ 2012031 h 4731376"/>
                <a:gd name="connsiteX11-1211" fmla="*/ 2325227 w 3523460"/>
                <a:gd name="connsiteY11-1212" fmla="*/ 2711745 h 4731376"/>
                <a:gd name="connsiteX12-1213" fmla="*/ 2762549 w 3523460"/>
                <a:gd name="connsiteY12-1214" fmla="*/ 2266471 h 4731376"/>
                <a:gd name="connsiteX13-1215" fmla="*/ 3509971 w 3523460"/>
                <a:gd name="connsiteY13-1216" fmla="*/ 2163105 h 4731376"/>
                <a:gd name="connsiteX14-1217" fmla="*/ 2778451 w 3523460"/>
                <a:gd name="connsiteY14-1218" fmla="*/ 2942332 h 4731376"/>
                <a:gd name="connsiteX15-1219" fmla="*/ 2118493 w 3523460"/>
                <a:gd name="connsiteY15-1220" fmla="*/ 4007807 h 4731376"/>
                <a:gd name="connsiteX16-1221" fmla="*/ 2229811 w 3523460"/>
                <a:gd name="connsiteY16-1222" fmla="*/ 4731376 h 4731376"/>
                <a:gd name="connsiteX17-1223" fmla="*/ 830382 w 3523460"/>
                <a:gd name="connsiteY17-1224" fmla="*/ 4731376 h 4731376"/>
                <a:gd name="connsiteX0-1225" fmla="*/ 830382 w 3523460"/>
                <a:gd name="connsiteY0-1226" fmla="*/ 4731376 h 4731376"/>
                <a:gd name="connsiteX1-1227" fmla="*/ 870139 w 3523460"/>
                <a:gd name="connsiteY1-1228" fmla="*/ 4095273 h 4731376"/>
                <a:gd name="connsiteX2-1229" fmla="*/ 432816 w 3523460"/>
                <a:gd name="connsiteY2-1230" fmla="*/ 2274423 h 4731376"/>
                <a:gd name="connsiteX3-1231" fmla="*/ 75008 w 3523460"/>
                <a:gd name="connsiteY3-1232" fmla="*/ 970409 h 4731376"/>
                <a:gd name="connsiteX4-1233" fmla="*/ 766771 w 3523460"/>
                <a:gd name="connsiteY4-1234" fmla="*/ 1972273 h 4731376"/>
                <a:gd name="connsiteX5-1235" fmla="*/ 711112 w 3523460"/>
                <a:gd name="connsiteY5-1236" fmla="*/ 215035 h 4731376"/>
                <a:gd name="connsiteX6-1237" fmla="*/ 1251801 w 3523460"/>
                <a:gd name="connsiteY6-1238" fmla="*/ 1765539 h 4731376"/>
                <a:gd name="connsiteX7-1239" fmla="*/ 1458534 w 3523460"/>
                <a:gd name="connsiteY7-1240" fmla="*/ 350 h 4731376"/>
                <a:gd name="connsiteX8-1241" fmla="*/ 1776587 w 3523460"/>
                <a:gd name="connsiteY8-1242" fmla="*/ 1821199 h 4731376"/>
                <a:gd name="connsiteX9-1243" fmla="*/ 2492205 w 3523460"/>
                <a:gd name="connsiteY9-1244" fmla="*/ 334305 h 4731376"/>
                <a:gd name="connsiteX10-1245" fmla="*/ 2221860 w 3523460"/>
                <a:gd name="connsiteY10-1246" fmla="*/ 2012031 h 4731376"/>
                <a:gd name="connsiteX11-1247" fmla="*/ 2325227 w 3523460"/>
                <a:gd name="connsiteY11-1248" fmla="*/ 2711745 h 4731376"/>
                <a:gd name="connsiteX12-1249" fmla="*/ 2762549 w 3523460"/>
                <a:gd name="connsiteY12-1250" fmla="*/ 2266471 h 4731376"/>
                <a:gd name="connsiteX13-1251" fmla="*/ 3509971 w 3523460"/>
                <a:gd name="connsiteY13-1252" fmla="*/ 2163105 h 4731376"/>
                <a:gd name="connsiteX14-1253" fmla="*/ 2778451 w 3523460"/>
                <a:gd name="connsiteY14-1254" fmla="*/ 2942332 h 4731376"/>
                <a:gd name="connsiteX15-1255" fmla="*/ 2118493 w 3523460"/>
                <a:gd name="connsiteY15-1256" fmla="*/ 4007807 h 4731376"/>
                <a:gd name="connsiteX16-1257" fmla="*/ 2229811 w 3523460"/>
                <a:gd name="connsiteY16-1258" fmla="*/ 4731376 h 4731376"/>
                <a:gd name="connsiteX17-1259" fmla="*/ 830382 w 3523460"/>
                <a:gd name="connsiteY17-1260" fmla="*/ 4731376 h 4731376"/>
                <a:gd name="connsiteX0-1261" fmla="*/ 830382 w 3523460"/>
                <a:gd name="connsiteY0-1262" fmla="*/ 4731376 h 4731376"/>
                <a:gd name="connsiteX1-1263" fmla="*/ 870139 w 3523460"/>
                <a:gd name="connsiteY1-1264" fmla="*/ 4095273 h 4731376"/>
                <a:gd name="connsiteX2-1265" fmla="*/ 432816 w 3523460"/>
                <a:gd name="connsiteY2-1266" fmla="*/ 2274423 h 4731376"/>
                <a:gd name="connsiteX3-1267" fmla="*/ 75008 w 3523460"/>
                <a:gd name="connsiteY3-1268" fmla="*/ 970409 h 4731376"/>
                <a:gd name="connsiteX4-1269" fmla="*/ 766771 w 3523460"/>
                <a:gd name="connsiteY4-1270" fmla="*/ 1972273 h 4731376"/>
                <a:gd name="connsiteX5-1271" fmla="*/ 711112 w 3523460"/>
                <a:gd name="connsiteY5-1272" fmla="*/ 215035 h 4731376"/>
                <a:gd name="connsiteX6-1273" fmla="*/ 1251801 w 3523460"/>
                <a:gd name="connsiteY6-1274" fmla="*/ 1765539 h 4731376"/>
                <a:gd name="connsiteX7-1275" fmla="*/ 1458534 w 3523460"/>
                <a:gd name="connsiteY7-1276" fmla="*/ 350 h 4731376"/>
                <a:gd name="connsiteX8-1277" fmla="*/ 1673219 w 3523460"/>
                <a:gd name="connsiteY8-1278" fmla="*/ 1757587 h 4731376"/>
                <a:gd name="connsiteX9-1279" fmla="*/ 1776587 w 3523460"/>
                <a:gd name="connsiteY9-1280" fmla="*/ 1821199 h 4731376"/>
                <a:gd name="connsiteX10-1281" fmla="*/ 2492205 w 3523460"/>
                <a:gd name="connsiteY10-1282" fmla="*/ 334305 h 4731376"/>
                <a:gd name="connsiteX11-1283" fmla="*/ 2221860 w 3523460"/>
                <a:gd name="connsiteY11-1284" fmla="*/ 2012031 h 4731376"/>
                <a:gd name="connsiteX12-1285" fmla="*/ 2325227 w 3523460"/>
                <a:gd name="connsiteY12-1286" fmla="*/ 2711745 h 4731376"/>
                <a:gd name="connsiteX13-1287" fmla="*/ 2762549 w 3523460"/>
                <a:gd name="connsiteY13-1288" fmla="*/ 2266471 h 4731376"/>
                <a:gd name="connsiteX14-1289" fmla="*/ 3509971 w 3523460"/>
                <a:gd name="connsiteY14-1290" fmla="*/ 2163105 h 4731376"/>
                <a:gd name="connsiteX15-1291" fmla="*/ 2778451 w 3523460"/>
                <a:gd name="connsiteY15-1292" fmla="*/ 2942332 h 4731376"/>
                <a:gd name="connsiteX16-1293" fmla="*/ 2118493 w 3523460"/>
                <a:gd name="connsiteY16-1294" fmla="*/ 4007807 h 4731376"/>
                <a:gd name="connsiteX17-1295" fmla="*/ 2229811 w 3523460"/>
                <a:gd name="connsiteY17-1296" fmla="*/ 4731376 h 4731376"/>
                <a:gd name="connsiteX18" fmla="*/ 830382 w 3523460"/>
                <a:gd name="connsiteY18" fmla="*/ 4731376 h 4731376"/>
                <a:gd name="connsiteX0-1297" fmla="*/ 830382 w 3523460"/>
                <a:gd name="connsiteY0-1298" fmla="*/ 4731376 h 4731376"/>
                <a:gd name="connsiteX1-1299" fmla="*/ 870139 w 3523460"/>
                <a:gd name="connsiteY1-1300" fmla="*/ 4095273 h 4731376"/>
                <a:gd name="connsiteX2-1301" fmla="*/ 432816 w 3523460"/>
                <a:gd name="connsiteY2-1302" fmla="*/ 2274423 h 4731376"/>
                <a:gd name="connsiteX3-1303" fmla="*/ 75008 w 3523460"/>
                <a:gd name="connsiteY3-1304" fmla="*/ 970409 h 4731376"/>
                <a:gd name="connsiteX4-1305" fmla="*/ 766771 w 3523460"/>
                <a:gd name="connsiteY4-1306" fmla="*/ 1972273 h 4731376"/>
                <a:gd name="connsiteX5-1307" fmla="*/ 711112 w 3523460"/>
                <a:gd name="connsiteY5-1308" fmla="*/ 215035 h 4731376"/>
                <a:gd name="connsiteX6-1309" fmla="*/ 1251801 w 3523460"/>
                <a:gd name="connsiteY6-1310" fmla="*/ 1765539 h 4731376"/>
                <a:gd name="connsiteX7-1311" fmla="*/ 1458534 w 3523460"/>
                <a:gd name="connsiteY7-1312" fmla="*/ 350 h 4731376"/>
                <a:gd name="connsiteX8-1313" fmla="*/ 1673219 w 3523460"/>
                <a:gd name="connsiteY8-1314" fmla="*/ 1757587 h 4731376"/>
                <a:gd name="connsiteX9-1315" fmla="*/ 1808393 w 3523460"/>
                <a:gd name="connsiteY9-1316" fmla="*/ 1868907 h 4731376"/>
                <a:gd name="connsiteX10-1317" fmla="*/ 2492205 w 3523460"/>
                <a:gd name="connsiteY10-1318" fmla="*/ 334305 h 4731376"/>
                <a:gd name="connsiteX11-1319" fmla="*/ 2221860 w 3523460"/>
                <a:gd name="connsiteY11-1320" fmla="*/ 2012031 h 4731376"/>
                <a:gd name="connsiteX12-1321" fmla="*/ 2325227 w 3523460"/>
                <a:gd name="connsiteY12-1322" fmla="*/ 2711745 h 4731376"/>
                <a:gd name="connsiteX13-1323" fmla="*/ 2762549 w 3523460"/>
                <a:gd name="connsiteY13-1324" fmla="*/ 2266471 h 4731376"/>
                <a:gd name="connsiteX14-1325" fmla="*/ 3509971 w 3523460"/>
                <a:gd name="connsiteY14-1326" fmla="*/ 2163105 h 4731376"/>
                <a:gd name="connsiteX15-1327" fmla="*/ 2778451 w 3523460"/>
                <a:gd name="connsiteY15-1328" fmla="*/ 2942332 h 4731376"/>
                <a:gd name="connsiteX16-1329" fmla="*/ 2118493 w 3523460"/>
                <a:gd name="connsiteY16-1330" fmla="*/ 4007807 h 4731376"/>
                <a:gd name="connsiteX17-1331" fmla="*/ 2229811 w 3523460"/>
                <a:gd name="connsiteY17-1332" fmla="*/ 4731376 h 4731376"/>
                <a:gd name="connsiteX18-1333" fmla="*/ 830382 w 3523460"/>
                <a:gd name="connsiteY18-1334" fmla="*/ 4731376 h 4731376"/>
                <a:gd name="connsiteX0-1335" fmla="*/ 830382 w 3523460"/>
                <a:gd name="connsiteY0-1336" fmla="*/ 4731376 h 4731376"/>
                <a:gd name="connsiteX1-1337" fmla="*/ 870139 w 3523460"/>
                <a:gd name="connsiteY1-1338" fmla="*/ 4095273 h 4731376"/>
                <a:gd name="connsiteX2-1339" fmla="*/ 432816 w 3523460"/>
                <a:gd name="connsiteY2-1340" fmla="*/ 2274423 h 4731376"/>
                <a:gd name="connsiteX3-1341" fmla="*/ 75008 w 3523460"/>
                <a:gd name="connsiteY3-1342" fmla="*/ 970409 h 4731376"/>
                <a:gd name="connsiteX4-1343" fmla="*/ 766771 w 3523460"/>
                <a:gd name="connsiteY4-1344" fmla="*/ 1972273 h 4731376"/>
                <a:gd name="connsiteX5-1345" fmla="*/ 711112 w 3523460"/>
                <a:gd name="connsiteY5-1346" fmla="*/ 215035 h 4731376"/>
                <a:gd name="connsiteX6-1347" fmla="*/ 1251801 w 3523460"/>
                <a:gd name="connsiteY6-1348" fmla="*/ 1765539 h 4731376"/>
                <a:gd name="connsiteX7-1349" fmla="*/ 1458534 w 3523460"/>
                <a:gd name="connsiteY7-1350" fmla="*/ 350 h 4731376"/>
                <a:gd name="connsiteX8-1351" fmla="*/ 1673219 w 3523460"/>
                <a:gd name="connsiteY8-1352" fmla="*/ 1757587 h 4731376"/>
                <a:gd name="connsiteX9-1353" fmla="*/ 1808393 w 3523460"/>
                <a:gd name="connsiteY9-1354" fmla="*/ 1868907 h 4731376"/>
                <a:gd name="connsiteX10-1355" fmla="*/ 2492205 w 3523460"/>
                <a:gd name="connsiteY10-1356" fmla="*/ 334305 h 4731376"/>
                <a:gd name="connsiteX11-1357" fmla="*/ 2221860 w 3523460"/>
                <a:gd name="connsiteY11-1358" fmla="*/ 2012031 h 4731376"/>
                <a:gd name="connsiteX12-1359" fmla="*/ 2325227 w 3523460"/>
                <a:gd name="connsiteY12-1360" fmla="*/ 2711745 h 4731376"/>
                <a:gd name="connsiteX13-1361" fmla="*/ 2762549 w 3523460"/>
                <a:gd name="connsiteY13-1362" fmla="*/ 2266471 h 4731376"/>
                <a:gd name="connsiteX14-1363" fmla="*/ 3509971 w 3523460"/>
                <a:gd name="connsiteY14-1364" fmla="*/ 2163105 h 4731376"/>
                <a:gd name="connsiteX15-1365" fmla="*/ 2778451 w 3523460"/>
                <a:gd name="connsiteY15-1366" fmla="*/ 2942332 h 4731376"/>
                <a:gd name="connsiteX16-1367" fmla="*/ 2118493 w 3523460"/>
                <a:gd name="connsiteY16-1368" fmla="*/ 4007807 h 4731376"/>
                <a:gd name="connsiteX17-1369" fmla="*/ 2229811 w 3523460"/>
                <a:gd name="connsiteY17-1370" fmla="*/ 4731376 h 4731376"/>
                <a:gd name="connsiteX18-1371" fmla="*/ 830382 w 3523460"/>
                <a:gd name="connsiteY18-1372" fmla="*/ 4731376 h 4731376"/>
                <a:gd name="connsiteX0-1373" fmla="*/ 830382 w 3523460"/>
                <a:gd name="connsiteY0-1374" fmla="*/ 4731376 h 4731376"/>
                <a:gd name="connsiteX1-1375" fmla="*/ 870139 w 3523460"/>
                <a:gd name="connsiteY1-1376" fmla="*/ 4095273 h 4731376"/>
                <a:gd name="connsiteX2-1377" fmla="*/ 432816 w 3523460"/>
                <a:gd name="connsiteY2-1378" fmla="*/ 2274423 h 4731376"/>
                <a:gd name="connsiteX3-1379" fmla="*/ 75008 w 3523460"/>
                <a:gd name="connsiteY3-1380" fmla="*/ 970409 h 4731376"/>
                <a:gd name="connsiteX4-1381" fmla="*/ 766771 w 3523460"/>
                <a:gd name="connsiteY4-1382" fmla="*/ 1972273 h 4731376"/>
                <a:gd name="connsiteX5-1383" fmla="*/ 711112 w 3523460"/>
                <a:gd name="connsiteY5-1384" fmla="*/ 215035 h 4731376"/>
                <a:gd name="connsiteX6-1385" fmla="*/ 1251801 w 3523460"/>
                <a:gd name="connsiteY6-1386" fmla="*/ 1765539 h 4731376"/>
                <a:gd name="connsiteX7-1387" fmla="*/ 1458534 w 3523460"/>
                <a:gd name="connsiteY7-1388" fmla="*/ 350 h 4731376"/>
                <a:gd name="connsiteX8-1389" fmla="*/ 1705024 w 3523460"/>
                <a:gd name="connsiteY8-1390" fmla="*/ 1813246 h 4731376"/>
                <a:gd name="connsiteX9-1391" fmla="*/ 1808393 w 3523460"/>
                <a:gd name="connsiteY9-1392" fmla="*/ 1868907 h 4731376"/>
                <a:gd name="connsiteX10-1393" fmla="*/ 2492205 w 3523460"/>
                <a:gd name="connsiteY10-1394" fmla="*/ 334305 h 4731376"/>
                <a:gd name="connsiteX11-1395" fmla="*/ 2221860 w 3523460"/>
                <a:gd name="connsiteY11-1396" fmla="*/ 2012031 h 4731376"/>
                <a:gd name="connsiteX12-1397" fmla="*/ 2325227 w 3523460"/>
                <a:gd name="connsiteY12-1398" fmla="*/ 2711745 h 4731376"/>
                <a:gd name="connsiteX13-1399" fmla="*/ 2762549 w 3523460"/>
                <a:gd name="connsiteY13-1400" fmla="*/ 2266471 h 4731376"/>
                <a:gd name="connsiteX14-1401" fmla="*/ 3509971 w 3523460"/>
                <a:gd name="connsiteY14-1402" fmla="*/ 2163105 h 4731376"/>
                <a:gd name="connsiteX15-1403" fmla="*/ 2778451 w 3523460"/>
                <a:gd name="connsiteY15-1404" fmla="*/ 2942332 h 4731376"/>
                <a:gd name="connsiteX16-1405" fmla="*/ 2118493 w 3523460"/>
                <a:gd name="connsiteY16-1406" fmla="*/ 4007807 h 4731376"/>
                <a:gd name="connsiteX17-1407" fmla="*/ 2229811 w 3523460"/>
                <a:gd name="connsiteY17-1408" fmla="*/ 4731376 h 4731376"/>
                <a:gd name="connsiteX18-1409" fmla="*/ 830382 w 3523460"/>
                <a:gd name="connsiteY18-1410" fmla="*/ 4731376 h 4731376"/>
                <a:gd name="connsiteX0-1411" fmla="*/ 830382 w 3523460"/>
                <a:gd name="connsiteY0-1412" fmla="*/ 4731376 h 4731376"/>
                <a:gd name="connsiteX1-1413" fmla="*/ 870139 w 3523460"/>
                <a:gd name="connsiteY1-1414" fmla="*/ 4095273 h 4731376"/>
                <a:gd name="connsiteX2-1415" fmla="*/ 432816 w 3523460"/>
                <a:gd name="connsiteY2-1416" fmla="*/ 2274423 h 4731376"/>
                <a:gd name="connsiteX3-1417" fmla="*/ 75008 w 3523460"/>
                <a:gd name="connsiteY3-1418" fmla="*/ 970409 h 4731376"/>
                <a:gd name="connsiteX4-1419" fmla="*/ 766771 w 3523460"/>
                <a:gd name="connsiteY4-1420" fmla="*/ 1972273 h 4731376"/>
                <a:gd name="connsiteX5-1421" fmla="*/ 711112 w 3523460"/>
                <a:gd name="connsiteY5-1422" fmla="*/ 215035 h 4731376"/>
                <a:gd name="connsiteX6-1423" fmla="*/ 1251801 w 3523460"/>
                <a:gd name="connsiteY6-1424" fmla="*/ 1765539 h 4731376"/>
                <a:gd name="connsiteX7-1425" fmla="*/ 1458534 w 3523460"/>
                <a:gd name="connsiteY7-1426" fmla="*/ 350 h 4731376"/>
                <a:gd name="connsiteX8-1427" fmla="*/ 1705024 w 3523460"/>
                <a:gd name="connsiteY8-1428" fmla="*/ 1813246 h 4731376"/>
                <a:gd name="connsiteX9-1429" fmla="*/ 1808393 w 3523460"/>
                <a:gd name="connsiteY9-1430" fmla="*/ 1868907 h 4731376"/>
                <a:gd name="connsiteX10-1431" fmla="*/ 2492205 w 3523460"/>
                <a:gd name="connsiteY10-1432" fmla="*/ 334305 h 4731376"/>
                <a:gd name="connsiteX11-1433" fmla="*/ 2221860 w 3523460"/>
                <a:gd name="connsiteY11-1434" fmla="*/ 2012031 h 4731376"/>
                <a:gd name="connsiteX12-1435" fmla="*/ 2325227 w 3523460"/>
                <a:gd name="connsiteY12-1436" fmla="*/ 2711745 h 4731376"/>
                <a:gd name="connsiteX13-1437" fmla="*/ 2762549 w 3523460"/>
                <a:gd name="connsiteY13-1438" fmla="*/ 2266471 h 4731376"/>
                <a:gd name="connsiteX14-1439" fmla="*/ 3509971 w 3523460"/>
                <a:gd name="connsiteY14-1440" fmla="*/ 2163105 h 4731376"/>
                <a:gd name="connsiteX15-1441" fmla="*/ 2778451 w 3523460"/>
                <a:gd name="connsiteY15-1442" fmla="*/ 2942332 h 4731376"/>
                <a:gd name="connsiteX16-1443" fmla="*/ 2118493 w 3523460"/>
                <a:gd name="connsiteY16-1444" fmla="*/ 4007807 h 4731376"/>
                <a:gd name="connsiteX17-1445" fmla="*/ 2229811 w 3523460"/>
                <a:gd name="connsiteY17-1446" fmla="*/ 4731376 h 4731376"/>
                <a:gd name="connsiteX18-1447" fmla="*/ 830382 w 3523460"/>
                <a:gd name="connsiteY18-1448" fmla="*/ 4731376 h 4731376"/>
                <a:gd name="connsiteX0-1449" fmla="*/ 830382 w 3523460"/>
                <a:gd name="connsiteY0-1450" fmla="*/ 4731376 h 4731376"/>
                <a:gd name="connsiteX1-1451" fmla="*/ 870139 w 3523460"/>
                <a:gd name="connsiteY1-1452" fmla="*/ 4095273 h 4731376"/>
                <a:gd name="connsiteX2-1453" fmla="*/ 432816 w 3523460"/>
                <a:gd name="connsiteY2-1454" fmla="*/ 2274423 h 4731376"/>
                <a:gd name="connsiteX3-1455" fmla="*/ 75008 w 3523460"/>
                <a:gd name="connsiteY3-1456" fmla="*/ 970409 h 4731376"/>
                <a:gd name="connsiteX4-1457" fmla="*/ 766771 w 3523460"/>
                <a:gd name="connsiteY4-1458" fmla="*/ 1972273 h 4731376"/>
                <a:gd name="connsiteX5-1459" fmla="*/ 711112 w 3523460"/>
                <a:gd name="connsiteY5-1460" fmla="*/ 215035 h 4731376"/>
                <a:gd name="connsiteX6-1461" fmla="*/ 1251801 w 3523460"/>
                <a:gd name="connsiteY6-1462" fmla="*/ 1765539 h 4731376"/>
                <a:gd name="connsiteX7-1463" fmla="*/ 1458534 w 3523460"/>
                <a:gd name="connsiteY7-1464" fmla="*/ 350 h 4731376"/>
                <a:gd name="connsiteX8-1465" fmla="*/ 1705024 w 3523460"/>
                <a:gd name="connsiteY8-1466" fmla="*/ 1813246 h 4731376"/>
                <a:gd name="connsiteX9-1467" fmla="*/ 1808393 w 3523460"/>
                <a:gd name="connsiteY9-1468" fmla="*/ 1868907 h 4731376"/>
                <a:gd name="connsiteX10-1469" fmla="*/ 2492205 w 3523460"/>
                <a:gd name="connsiteY10-1470" fmla="*/ 334305 h 4731376"/>
                <a:gd name="connsiteX11-1471" fmla="*/ 2221860 w 3523460"/>
                <a:gd name="connsiteY11-1472" fmla="*/ 2012031 h 4731376"/>
                <a:gd name="connsiteX12-1473" fmla="*/ 2325227 w 3523460"/>
                <a:gd name="connsiteY12-1474" fmla="*/ 2711745 h 4731376"/>
                <a:gd name="connsiteX13-1475" fmla="*/ 2762549 w 3523460"/>
                <a:gd name="connsiteY13-1476" fmla="*/ 2266471 h 4731376"/>
                <a:gd name="connsiteX14-1477" fmla="*/ 3509971 w 3523460"/>
                <a:gd name="connsiteY14-1478" fmla="*/ 2163105 h 4731376"/>
                <a:gd name="connsiteX15-1479" fmla="*/ 2778451 w 3523460"/>
                <a:gd name="connsiteY15-1480" fmla="*/ 2942332 h 4731376"/>
                <a:gd name="connsiteX16-1481" fmla="*/ 2118493 w 3523460"/>
                <a:gd name="connsiteY16-1482" fmla="*/ 4007807 h 4731376"/>
                <a:gd name="connsiteX17-1483" fmla="*/ 2229811 w 3523460"/>
                <a:gd name="connsiteY17-1484" fmla="*/ 4731376 h 4731376"/>
                <a:gd name="connsiteX18-1485" fmla="*/ 830382 w 3523460"/>
                <a:gd name="connsiteY18-1486" fmla="*/ 4731376 h 4731376"/>
                <a:gd name="connsiteX0-1487" fmla="*/ 830382 w 3523460"/>
                <a:gd name="connsiteY0-1488" fmla="*/ 4731376 h 4731376"/>
                <a:gd name="connsiteX1-1489" fmla="*/ 870139 w 3523460"/>
                <a:gd name="connsiteY1-1490" fmla="*/ 4095273 h 4731376"/>
                <a:gd name="connsiteX2-1491" fmla="*/ 432816 w 3523460"/>
                <a:gd name="connsiteY2-1492" fmla="*/ 2274423 h 4731376"/>
                <a:gd name="connsiteX3-1493" fmla="*/ 75008 w 3523460"/>
                <a:gd name="connsiteY3-1494" fmla="*/ 970409 h 4731376"/>
                <a:gd name="connsiteX4-1495" fmla="*/ 766771 w 3523460"/>
                <a:gd name="connsiteY4-1496" fmla="*/ 1972273 h 4731376"/>
                <a:gd name="connsiteX5-1497" fmla="*/ 711112 w 3523460"/>
                <a:gd name="connsiteY5-1498" fmla="*/ 215035 h 4731376"/>
                <a:gd name="connsiteX6-1499" fmla="*/ 1251801 w 3523460"/>
                <a:gd name="connsiteY6-1500" fmla="*/ 1765539 h 4731376"/>
                <a:gd name="connsiteX7-1501" fmla="*/ 1458534 w 3523460"/>
                <a:gd name="connsiteY7-1502" fmla="*/ 350 h 4731376"/>
                <a:gd name="connsiteX8-1503" fmla="*/ 1705024 w 3523460"/>
                <a:gd name="connsiteY8-1504" fmla="*/ 1813246 h 4731376"/>
                <a:gd name="connsiteX9-1505" fmla="*/ 1808393 w 3523460"/>
                <a:gd name="connsiteY9-1506" fmla="*/ 1868907 h 4731376"/>
                <a:gd name="connsiteX10-1507" fmla="*/ 2492205 w 3523460"/>
                <a:gd name="connsiteY10-1508" fmla="*/ 334305 h 4731376"/>
                <a:gd name="connsiteX11-1509" fmla="*/ 2221860 w 3523460"/>
                <a:gd name="connsiteY11-1510" fmla="*/ 2012031 h 4731376"/>
                <a:gd name="connsiteX12-1511" fmla="*/ 2325227 w 3523460"/>
                <a:gd name="connsiteY12-1512" fmla="*/ 2711745 h 4731376"/>
                <a:gd name="connsiteX13-1513" fmla="*/ 2762549 w 3523460"/>
                <a:gd name="connsiteY13-1514" fmla="*/ 2266471 h 4731376"/>
                <a:gd name="connsiteX14-1515" fmla="*/ 3509971 w 3523460"/>
                <a:gd name="connsiteY14-1516" fmla="*/ 2163105 h 4731376"/>
                <a:gd name="connsiteX15-1517" fmla="*/ 2778451 w 3523460"/>
                <a:gd name="connsiteY15-1518" fmla="*/ 2942332 h 4731376"/>
                <a:gd name="connsiteX16-1519" fmla="*/ 2118493 w 3523460"/>
                <a:gd name="connsiteY16-1520" fmla="*/ 4007807 h 4731376"/>
                <a:gd name="connsiteX17-1521" fmla="*/ 2229811 w 3523460"/>
                <a:gd name="connsiteY17-1522" fmla="*/ 4731376 h 4731376"/>
                <a:gd name="connsiteX18-1523" fmla="*/ 830382 w 3523460"/>
                <a:gd name="connsiteY18-1524" fmla="*/ 4731376 h 4731376"/>
                <a:gd name="connsiteX0-1525" fmla="*/ 830382 w 3523460"/>
                <a:gd name="connsiteY0-1526" fmla="*/ 4731376 h 4731376"/>
                <a:gd name="connsiteX1-1527" fmla="*/ 870139 w 3523460"/>
                <a:gd name="connsiteY1-1528" fmla="*/ 4095273 h 4731376"/>
                <a:gd name="connsiteX2-1529" fmla="*/ 432816 w 3523460"/>
                <a:gd name="connsiteY2-1530" fmla="*/ 2274423 h 4731376"/>
                <a:gd name="connsiteX3-1531" fmla="*/ 75008 w 3523460"/>
                <a:gd name="connsiteY3-1532" fmla="*/ 970409 h 4731376"/>
                <a:gd name="connsiteX4-1533" fmla="*/ 766771 w 3523460"/>
                <a:gd name="connsiteY4-1534" fmla="*/ 1972273 h 4731376"/>
                <a:gd name="connsiteX5-1535" fmla="*/ 711112 w 3523460"/>
                <a:gd name="connsiteY5-1536" fmla="*/ 215035 h 4731376"/>
                <a:gd name="connsiteX6-1537" fmla="*/ 1275655 w 3523460"/>
                <a:gd name="connsiteY6-1538" fmla="*/ 1765539 h 4731376"/>
                <a:gd name="connsiteX7-1539" fmla="*/ 1458534 w 3523460"/>
                <a:gd name="connsiteY7-1540" fmla="*/ 350 h 4731376"/>
                <a:gd name="connsiteX8-1541" fmla="*/ 1705024 w 3523460"/>
                <a:gd name="connsiteY8-1542" fmla="*/ 1813246 h 4731376"/>
                <a:gd name="connsiteX9-1543" fmla="*/ 1808393 w 3523460"/>
                <a:gd name="connsiteY9-1544" fmla="*/ 1868907 h 4731376"/>
                <a:gd name="connsiteX10-1545" fmla="*/ 2492205 w 3523460"/>
                <a:gd name="connsiteY10-1546" fmla="*/ 334305 h 4731376"/>
                <a:gd name="connsiteX11-1547" fmla="*/ 2221860 w 3523460"/>
                <a:gd name="connsiteY11-1548" fmla="*/ 2012031 h 4731376"/>
                <a:gd name="connsiteX12-1549" fmla="*/ 2325227 w 3523460"/>
                <a:gd name="connsiteY12-1550" fmla="*/ 2711745 h 4731376"/>
                <a:gd name="connsiteX13-1551" fmla="*/ 2762549 w 3523460"/>
                <a:gd name="connsiteY13-1552" fmla="*/ 2266471 h 4731376"/>
                <a:gd name="connsiteX14-1553" fmla="*/ 3509971 w 3523460"/>
                <a:gd name="connsiteY14-1554" fmla="*/ 2163105 h 4731376"/>
                <a:gd name="connsiteX15-1555" fmla="*/ 2778451 w 3523460"/>
                <a:gd name="connsiteY15-1556" fmla="*/ 2942332 h 4731376"/>
                <a:gd name="connsiteX16-1557" fmla="*/ 2118493 w 3523460"/>
                <a:gd name="connsiteY16-1558" fmla="*/ 4007807 h 4731376"/>
                <a:gd name="connsiteX17-1559" fmla="*/ 2229811 w 3523460"/>
                <a:gd name="connsiteY17-1560" fmla="*/ 4731376 h 4731376"/>
                <a:gd name="connsiteX18-1561" fmla="*/ 830382 w 3523460"/>
                <a:gd name="connsiteY18-1562" fmla="*/ 4731376 h 4731376"/>
                <a:gd name="connsiteX0-1563" fmla="*/ 830382 w 3523460"/>
                <a:gd name="connsiteY0-1564" fmla="*/ 4731376 h 4731376"/>
                <a:gd name="connsiteX1-1565" fmla="*/ 870139 w 3523460"/>
                <a:gd name="connsiteY1-1566" fmla="*/ 4095273 h 4731376"/>
                <a:gd name="connsiteX2-1567" fmla="*/ 432816 w 3523460"/>
                <a:gd name="connsiteY2-1568" fmla="*/ 2274423 h 4731376"/>
                <a:gd name="connsiteX3-1569" fmla="*/ 75008 w 3523460"/>
                <a:gd name="connsiteY3-1570" fmla="*/ 970409 h 4731376"/>
                <a:gd name="connsiteX4-1571" fmla="*/ 766771 w 3523460"/>
                <a:gd name="connsiteY4-1572" fmla="*/ 1972273 h 4731376"/>
                <a:gd name="connsiteX5-1573" fmla="*/ 711112 w 3523460"/>
                <a:gd name="connsiteY5-1574" fmla="*/ 215035 h 4731376"/>
                <a:gd name="connsiteX6-1575" fmla="*/ 1148433 w 3523460"/>
                <a:gd name="connsiteY6-1576" fmla="*/ 1717831 h 4731376"/>
                <a:gd name="connsiteX7-1577" fmla="*/ 1275655 w 3523460"/>
                <a:gd name="connsiteY7-1578" fmla="*/ 1765539 h 4731376"/>
                <a:gd name="connsiteX8-1579" fmla="*/ 1458534 w 3523460"/>
                <a:gd name="connsiteY8-1580" fmla="*/ 350 h 4731376"/>
                <a:gd name="connsiteX9-1581" fmla="*/ 1705024 w 3523460"/>
                <a:gd name="connsiteY9-1582" fmla="*/ 1813246 h 4731376"/>
                <a:gd name="connsiteX10-1583" fmla="*/ 1808393 w 3523460"/>
                <a:gd name="connsiteY10-1584" fmla="*/ 1868907 h 4731376"/>
                <a:gd name="connsiteX11-1585" fmla="*/ 2492205 w 3523460"/>
                <a:gd name="connsiteY11-1586" fmla="*/ 334305 h 4731376"/>
                <a:gd name="connsiteX12-1587" fmla="*/ 2221860 w 3523460"/>
                <a:gd name="connsiteY12-1588" fmla="*/ 2012031 h 4731376"/>
                <a:gd name="connsiteX13-1589" fmla="*/ 2325227 w 3523460"/>
                <a:gd name="connsiteY13-1590" fmla="*/ 2711745 h 4731376"/>
                <a:gd name="connsiteX14-1591" fmla="*/ 2762549 w 3523460"/>
                <a:gd name="connsiteY14-1592" fmla="*/ 2266471 h 4731376"/>
                <a:gd name="connsiteX15-1593" fmla="*/ 3509971 w 3523460"/>
                <a:gd name="connsiteY15-1594" fmla="*/ 2163105 h 4731376"/>
                <a:gd name="connsiteX16-1595" fmla="*/ 2778451 w 3523460"/>
                <a:gd name="connsiteY16-1596" fmla="*/ 2942332 h 4731376"/>
                <a:gd name="connsiteX17-1597" fmla="*/ 2118493 w 3523460"/>
                <a:gd name="connsiteY17-1598" fmla="*/ 4007807 h 4731376"/>
                <a:gd name="connsiteX18-1599" fmla="*/ 2229811 w 3523460"/>
                <a:gd name="connsiteY18-1600" fmla="*/ 4731376 h 4731376"/>
                <a:gd name="connsiteX19" fmla="*/ 830382 w 3523460"/>
                <a:gd name="connsiteY19" fmla="*/ 4731376 h 4731376"/>
                <a:gd name="connsiteX0-1601" fmla="*/ 830382 w 3523460"/>
                <a:gd name="connsiteY0-1602" fmla="*/ 4731376 h 4731376"/>
                <a:gd name="connsiteX1-1603" fmla="*/ 870139 w 3523460"/>
                <a:gd name="connsiteY1-1604" fmla="*/ 4095273 h 4731376"/>
                <a:gd name="connsiteX2-1605" fmla="*/ 432816 w 3523460"/>
                <a:gd name="connsiteY2-1606" fmla="*/ 2274423 h 4731376"/>
                <a:gd name="connsiteX3-1607" fmla="*/ 75008 w 3523460"/>
                <a:gd name="connsiteY3-1608" fmla="*/ 970409 h 4731376"/>
                <a:gd name="connsiteX4-1609" fmla="*/ 766771 w 3523460"/>
                <a:gd name="connsiteY4-1610" fmla="*/ 1972273 h 4731376"/>
                <a:gd name="connsiteX5-1611" fmla="*/ 711112 w 3523460"/>
                <a:gd name="connsiteY5-1612" fmla="*/ 215035 h 4731376"/>
                <a:gd name="connsiteX6-1613" fmla="*/ 1148433 w 3523460"/>
                <a:gd name="connsiteY6-1614" fmla="*/ 1717831 h 4731376"/>
                <a:gd name="connsiteX7-1615" fmla="*/ 1275655 w 3523460"/>
                <a:gd name="connsiteY7-1616" fmla="*/ 1765539 h 4731376"/>
                <a:gd name="connsiteX8-1617" fmla="*/ 1458534 w 3523460"/>
                <a:gd name="connsiteY8-1618" fmla="*/ 350 h 4731376"/>
                <a:gd name="connsiteX9-1619" fmla="*/ 1705024 w 3523460"/>
                <a:gd name="connsiteY9-1620" fmla="*/ 1813246 h 4731376"/>
                <a:gd name="connsiteX10-1621" fmla="*/ 1808393 w 3523460"/>
                <a:gd name="connsiteY10-1622" fmla="*/ 1868907 h 4731376"/>
                <a:gd name="connsiteX11-1623" fmla="*/ 2492205 w 3523460"/>
                <a:gd name="connsiteY11-1624" fmla="*/ 334305 h 4731376"/>
                <a:gd name="connsiteX12-1625" fmla="*/ 2221860 w 3523460"/>
                <a:gd name="connsiteY12-1626" fmla="*/ 2012031 h 4731376"/>
                <a:gd name="connsiteX13-1627" fmla="*/ 2325227 w 3523460"/>
                <a:gd name="connsiteY13-1628" fmla="*/ 2711745 h 4731376"/>
                <a:gd name="connsiteX14-1629" fmla="*/ 2762549 w 3523460"/>
                <a:gd name="connsiteY14-1630" fmla="*/ 2266471 h 4731376"/>
                <a:gd name="connsiteX15-1631" fmla="*/ 3509971 w 3523460"/>
                <a:gd name="connsiteY15-1632" fmla="*/ 2163105 h 4731376"/>
                <a:gd name="connsiteX16-1633" fmla="*/ 2778451 w 3523460"/>
                <a:gd name="connsiteY16-1634" fmla="*/ 2942332 h 4731376"/>
                <a:gd name="connsiteX17-1635" fmla="*/ 2118493 w 3523460"/>
                <a:gd name="connsiteY17-1636" fmla="*/ 4007807 h 4731376"/>
                <a:gd name="connsiteX18-1637" fmla="*/ 2229811 w 3523460"/>
                <a:gd name="connsiteY18-1638" fmla="*/ 4731376 h 4731376"/>
                <a:gd name="connsiteX19-1639" fmla="*/ 830382 w 3523460"/>
                <a:gd name="connsiteY19-1640" fmla="*/ 4731376 h 4731376"/>
                <a:gd name="connsiteX0-1641" fmla="*/ 830382 w 3523460"/>
                <a:gd name="connsiteY0-1642" fmla="*/ 4731376 h 4731376"/>
                <a:gd name="connsiteX1-1643" fmla="*/ 870139 w 3523460"/>
                <a:gd name="connsiteY1-1644" fmla="*/ 4095273 h 4731376"/>
                <a:gd name="connsiteX2-1645" fmla="*/ 432816 w 3523460"/>
                <a:gd name="connsiteY2-1646" fmla="*/ 2274423 h 4731376"/>
                <a:gd name="connsiteX3-1647" fmla="*/ 75008 w 3523460"/>
                <a:gd name="connsiteY3-1648" fmla="*/ 970409 h 4731376"/>
                <a:gd name="connsiteX4-1649" fmla="*/ 766771 w 3523460"/>
                <a:gd name="connsiteY4-1650" fmla="*/ 1972273 h 4731376"/>
                <a:gd name="connsiteX5-1651" fmla="*/ 711112 w 3523460"/>
                <a:gd name="connsiteY5-1652" fmla="*/ 215035 h 4731376"/>
                <a:gd name="connsiteX6-1653" fmla="*/ 1164336 w 3523460"/>
                <a:gd name="connsiteY6-1654" fmla="*/ 1773490 h 4731376"/>
                <a:gd name="connsiteX7-1655" fmla="*/ 1275655 w 3523460"/>
                <a:gd name="connsiteY7-1656" fmla="*/ 1765539 h 4731376"/>
                <a:gd name="connsiteX8-1657" fmla="*/ 1458534 w 3523460"/>
                <a:gd name="connsiteY8-1658" fmla="*/ 350 h 4731376"/>
                <a:gd name="connsiteX9-1659" fmla="*/ 1705024 w 3523460"/>
                <a:gd name="connsiteY9-1660" fmla="*/ 1813246 h 4731376"/>
                <a:gd name="connsiteX10-1661" fmla="*/ 1808393 w 3523460"/>
                <a:gd name="connsiteY10-1662" fmla="*/ 1868907 h 4731376"/>
                <a:gd name="connsiteX11-1663" fmla="*/ 2492205 w 3523460"/>
                <a:gd name="connsiteY11-1664" fmla="*/ 334305 h 4731376"/>
                <a:gd name="connsiteX12-1665" fmla="*/ 2221860 w 3523460"/>
                <a:gd name="connsiteY12-1666" fmla="*/ 2012031 h 4731376"/>
                <a:gd name="connsiteX13-1667" fmla="*/ 2325227 w 3523460"/>
                <a:gd name="connsiteY13-1668" fmla="*/ 2711745 h 4731376"/>
                <a:gd name="connsiteX14-1669" fmla="*/ 2762549 w 3523460"/>
                <a:gd name="connsiteY14-1670" fmla="*/ 2266471 h 4731376"/>
                <a:gd name="connsiteX15-1671" fmla="*/ 3509971 w 3523460"/>
                <a:gd name="connsiteY15-1672" fmla="*/ 2163105 h 4731376"/>
                <a:gd name="connsiteX16-1673" fmla="*/ 2778451 w 3523460"/>
                <a:gd name="connsiteY16-1674" fmla="*/ 2942332 h 4731376"/>
                <a:gd name="connsiteX17-1675" fmla="*/ 2118493 w 3523460"/>
                <a:gd name="connsiteY17-1676" fmla="*/ 4007807 h 4731376"/>
                <a:gd name="connsiteX18-1677" fmla="*/ 2229811 w 3523460"/>
                <a:gd name="connsiteY18-1678" fmla="*/ 4731376 h 4731376"/>
                <a:gd name="connsiteX19-1679" fmla="*/ 830382 w 3523460"/>
                <a:gd name="connsiteY19-1680" fmla="*/ 4731376 h 4731376"/>
                <a:gd name="connsiteX0-1681" fmla="*/ 830382 w 3523460"/>
                <a:gd name="connsiteY0-1682" fmla="*/ 4731376 h 4731376"/>
                <a:gd name="connsiteX1-1683" fmla="*/ 870139 w 3523460"/>
                <a:gd name="connsiteY1-1684" fmla="*/ 4095273 h 4731376"/>
                <a:gd name="connsiteX2-1685" fmla="*/ 432816 w 3523460"/>
                <a:gd name="connsiteY2-1686" fmla="*/ 2274423 h 4731376"/>
                <a:gd name="connsiteX3-1687" fmla="*/ 75008 w 3523460"/>
                <a:gd name="connsiteY3-1688" fmla="*/ 970409 h 4731376"/>
                <a:gd name="connsiteX4-1689" fmla="*/ 766771 w 3523460"/>
                <a:gd name="connsiteY4-1690" fmla="*/ 1972273 h 4731376"/>
                <a:gd name="connsiteX5-1691" fmla="*/ 711112 w 3523460"/>
                <a:gd name="connsiteY5-1692" fmla="*/ 215035 h 4731376"/>
                <a:gd name="connsiteX6-1693" fmla="*/ 1164336 w 3523460"/>
                <a:gd name="connsiteY6-1694" fmla="*/ 1773490 h 4731376"/>
                <a:gd name="connsiteX7-1695" fmla="*/ 1275655 w 3523460"/>
                <a:gd name="connsiteY7-1696" fmla="*/ 1765539 h 4731376"/>
                <a:gd name="connsiteX8-1697" fmla="*/ 1458534 w 3523460"/>
                <a:gd name="connsiteY8-1698" fmla="*/ 350 h 4731376"/>
                <a:gd name="connsiteX9-1699" fmla="*/ 1705024 w 3523460"/>
                <a:gd name="connsiteY9-1700" fmla="*/ 1813246 h 4731376"/>
                <a:gd name="connsiteX10-1701" fmla="*/ 1808393 w 3523460"/>
                <a:gd name="connsiteY10-1702" fmla="*/ 1868907 h 4731376"/>
                <a:gd name="connsiteX11-1703" fmla="*/ 2492205 w 3523460"/>
                <a:gd name="connsiteY11-1704" fmla="*/ 334305 h 4731376"/>
                <a:gd name="connsiteX12-1705" fmla="*/ 2221860 w 3523460"/>
                <a:gd name="connsiteY12-1706" fmla="*/ 2012031 h 4731376"/>
                <a:gd name="connsiteX13-1707" fmla="*/ 2325227 w 3523460"/>
                <a:gd name="connsiteY13-1708" fmla="*/ 2711745 h 4731376"/>
                <a:gd name="connsiteX14-1709" fmla="*/ 2762549 w 3523460"/>
                <a:gd name="connsiteY14-1710" fmla="*/ 2266471 h 4731376"/>
                <a:gd name="connsiteX15-1711" fmla="*/ 3509971 w 3523460"/>
                <a:gd name="connsiteY15-1712" fmla="*/ 2163105 h 4731376"/>
                <a:gd name="connsiteX16-1713" fmla="*/ 2778451 w 3523460"/>
                <a:gd name="connsiteY16-1714" fmla="*/ 2942332 h 4731376"/>
                <a:gd name="connsiteX17-1715" fmla="*/ 2118493 w 3523460"/>
                <a:gd name="connsiteY17-1716" fmla="*/ 4007807 h 4731376"/>
                <a:gd name="connsiteX18-1717" fmla="*/ 2229811 w 3523460"/>
                <a:gd name="connsiteY18-1718" fmla="*/ 4731376 h 4731376"/>
                <a:gd name="connsiteX19-1719" fmla="*/ 830382 w 3523460"/>
                <a:gd name="connsiteY19-1720" fmla="*/ 4731376 h 4731376"/>
                <a:gd name="connsiteX0-1721" fmla="*/ 830382 w 3523460"/>
                <a:gd name="connsiteY0-1722" fmla="*/ 4731376 h 4731376"/>
                <a:gd name="connsiteX1-1723" fmla="*/ 870139 w 3523460"/>
                <a:gd name="connsiteY1-1724" fmla="*/ 4095273 h 4731376"/>
                <a:gd name="connsiteX2-1725" fmla="*/ 432816 w 3523460"/>
                <a:gd name="connsiteY2-1726" fmla="*/ 2274423 h 4731376"/>
                <a:gd name="connsiteX3-1727" fmla="*/ 75008 w 3523460"/>
                <a:gd name="connsiteY3-1728" fmla="*/ 970409 h 4731376"/>
                <a:gd name="connsiteX4-1729" fmla="*/ 766771 w 3523460"/>
                <a:gd name="connsiteY4-1730" fmla="*/ 1972273 h 4731376"/>
                <a:gd name="connsiteX5-1731" fmla="*/ 711112 w 3523460"/>
                <a:gd name="connsiteY5-1732" fmla="*/ 215035 h 4731376"/>
                <a:gd name="connsiteX6-1733" fmla="*/ 1164336 w 3523460"/>
                <a:gd name="connsiteY6-1734" fmla="*/ 1773490 h 4731376"/>
                <a:gd name="connsiteX7-1735" fmla="*/ 1275655 w 3523460"/>
                <a:gd name="connsiteY7-1736" fmla="*/ 1765539 h 4731376"/>
                <a:gd name="connsiteX8-1737" fmla="*/ 1458534 w 3523460"/>
                <a:gd name="connsiteY8-1738" fmla="*/ 350 h 4731376"/>
                <a:gd name="connsiteX9-1739" fmla="*/ 1705024 w 3523460"/>
                <a:gd name="connsiteY9-1740" fmla="*/ 1813246 h 4731376"/>
                <a:gd name="connsiteX10-1741" fmla="*/ 1808393 w 3523460"/>
                <a:gd name="connsiteY10-1742" fmla="*/ 1868907 h 4731376"/>
                <a:gd name="connsiteX11-1743" fmla="*/ 2492205 w 3523460"/>
                <a:gd name="connsiteY11-1744" fmla="*/ 334305 h 4731376"/>
                <a:gd name="connsiteX12-1745" fmla="*/ 2221860 w 3523460"/>
                <a:gd name="connsiteY12-1746" fmla="*/ 2012031 h 4731376"/>
                <a:gd name="connsiteX13-1747" fmla="*/ 2325227 w 3523460"/>
                <a:gd name="connsiteY13-1748" fmla="*/ 2711745 h 4731376"/>
                <a:gd name="connsiteX14-1749" fmla="*/ 2762549 w 3523460"/>
                <a:gd name="connsiteY14-1750" fmla="*/ 2266471 h 4731376"/>
                <a:gd name="connsiteX15-1751" fmla="*/ 3509971 w 3523460"/>
                <a:gd name="connsiteY15-1752" fmla="*/ 2163105 h 4731376"/>
                <a:gd name="connsiteX16-1753" fmla="*/ 2778451 w 3523460"/>
                <a:gd name="connsiteY16-1754" fmla="*/ 2942332 h 4731376"/>
                <a:gd name="connsiteX17-1755" fmla="*/ 2118493 w 3523460"/>
                <a:gd name="connsiteY17-1756" fmla="*/ 4007807 h 4731376"/>
                <a:gd name="connsiteX18-1757" fmla="*/ 2229811 w 3523460"/>
                <a:gd name="connsiteY18-1758" fmla="*/ 4731376 h 4731376"/>
                <a:gd name="connsiteX19-1759" fmla="*/ 830382 w 3523460"/>
                <a:gd name="connsiteY19-1760" fmla="*/ 4731376 h 4731376"/>
                <a:gd name="connsiteX0-1761" fmla="*/ 830382 w 3523460"/>
                <a:gd name="connsiteY0-1762" fmla="*/ 4731376 h 4731376"/>
                <a:gd name="connsiteX1-1763" fmla="*/ 870139 w 3523460"/>
                <a:gd name="connsiteY1-1764" fmla="*/ 4095273 h 4731376"/>
                <a:gd name="connsiteX2-1765" fmla="*/ 432816 w 3523460"/>
                <a:gd name="connsiteY2-1766" fmla="*/ 2274423 h 4731376"/>
                <a:gd name="connsiteX3-1767" fmla="*/ 75008 w 3523460"/>
                <a:gd name="connsiteY3-1768" fmla="*/ 970409 h 4731376"/>
                <a:gd name="connsiteX4-1769" fmla="*/ 766771 w 3523460"/>
                <a:gd name="connsiteY4-1770" fmla="*/ 1972273 h 4731376"/>
                <a:gd name="connsiteX5-1771" fmla="*/ 711112 w 3523460"/>
                <a:gd name="connsiteY5-1772" fmla="*/ 215035 h 4731376"/>
                <a:gd name="connsiteX6-1773" fmla="*/ 1164336 w 3523460"/>
                <a:gd name="connsiteY6-1774" fmla="*/ 1773490 h 4731376"/>
                <a:gd name="connsiteX7-1775" fmla="*/ 1275655 w 3523460"/>
                <a:gd name="connsiteY7-1776" fmla="*/ 1765539 h 4731376"/>
                <a:gd name="connsiteX8-1777" fmla="*/ 1458534 w 3523460"/>
                <a:gd name="connsiteY8-1778" fmla="*/ 350 h 4731376"/>
                <a:gd name="connsiteX9-1779" fmla="*/ 1705024 w 3523460"/>
                <a:gd name="connsiteY9-1780" fmla="*/ 1813246 h 4731376"/>
                <a:gd name="connsiteX10-1781" fmla="*/ 1816344 w 3523460"/>
                <a:gd name="connsiteY10-1782" fmla="*/ 1892761 h 4731376"/>
                <a:gd name="connsiteX11-1783" fmla="*/ 2492205 w 3523460"/>
                <a:gd name="connsiteY11-1784" fmla="*/ 334305 h 4731376"/>
                <a:gd name="connsiteX12-1785" fmla="*/ 2221860 w 3523460"/>
                <a:gd name="connsiteY12-1786" fmla="*/ 2012031 h 4731376"/>
                <a:gd name="connsiteX13-1787" fmla="*/ 2325227 w 3523460"/>
                <a:gd name="connsiteY13-1788" fmla="*/ 2711745 h 4731376"/>
                <a:gd name="connsiteX14-1789" fmla="*/ 2762549 w 3523460"/>
                <a:gd name="connsiteY14-1790" fmla="*/ 2266471 h 4731376"/>
                <a:gd name="connsiteX15-1791" fmla="*/ 3509971 w 3523460"/>
                <a:gd name="connsiteY15-1792" fmla="*/ 2163105 h 4731376"/>
                <a:gd name="connsiteX16-1793" fmla="*/ 2778451 w 3523460"/>
                <a:gd name="connsiteY16-1794" fmla="*/ 2942332 h 4731376"/>
                <a:gd name="connsiteX17-1795" fmla="*/ 2118493 w 3523460"/>
                <a:gd name="connsiteY17-1796" fmla="*/ 4007807 h 4731376"/>
                <a:gd name="connsiteX18-1797" fmla="*/ 2229811 w 3523460"/>
                <a:gd name="connsiteY18-1798" fmla="*/ 4731376 h 4731376"/>
                <a:gd name="connsiteX19-1799" fmla="*/ 830382 w 3523460"/>
                <a:gd name="connsiteY19-1800" fmla="*/ 4731376 h 4731376"/>
                <a:gd name="connsiteX0-1801" fmla="*/ 830382 w 3523460"/>
                <a:gd name="connsiteY0-1802" fmla="*/ 4731376 h 4731376"/>
                <a:gd name="connsiteX1-1803" fmla="*/ 870139 w 3523460"/>
                <a:gd name="connsiteY1-1804" fmla="*/ 4095273 h 4731376"/>
                <a:gd name="connsiteX2-1805" fmla="*/ 432816 w 3523460"/>
                <a:gd name="connsiteY2-1806" fmla="*/ 2274423 h 4731376"/>
                <a:gd name="connsiteX3-1807" fmla="*/ 75008 w 3523460"/>
                <a:gd name="connsiteY3-1808" fmla="*/ 970409 h 4731376"/>
                <a:gd name="connsiteX4-1809" fmla="*/ 766771 w 3523460"/>
                <a:gd name="connsiteY4-1810" fmla="*/ 1972273 h 4731376"/>
                <a:gd name="connsiteX5-1811" fmla="*/ 711112 w 3523460"/>
                <a:gd name="connsiteY5-1812" fmla="*/ 215035 h 4731376"/>
                <a:gd name="connsiteX6-1813" fmla="*/ 1164336 w 3523460"/>
                <a:gd name="connsiteY6-1814" fmla="*/ 1773490 h 4731376"/>
                <a:gd name="connsiteX7-1815" fmla="*/ 1275655 w 3523460"/>
                <a:gd name="connsiteY7-1816" fmla="*/ 1765539 h 4731376"/>
                <a:gd name="connsiteX8-1817" fmla="*/ 1458534 w 3523460"/>
                <a:gd name="connsiteY8-1818" fmla="*/ 350 h 4731376"/>
                <a:gd name="connsiteX9-1819" fmla="*/ 1705024 w 3523460"/>
                <a:gd name="connsiteY9-1820" fmla="*/ 1813246 h 4731376"/>
                <a:gd name="connsiteX10-1821" fmla="*/ 1816344 w 3523460"/>
                <a:gd name="connsiteY10-1822" fmla="*/ 1868907 h 4731376"/>
                <a:gd name="connsiteX11-1823" fmla="*/ 2492205 w 3523460"/>
                <a:gd name="connsiteY11-1824" fmla="*/ 334305 h 4731376"/>
                <a:gd name="connsiteX12-1825" fmla="*/ 2221860 w 3523460"/>
                <a:gd name="connsiteY12-1826" fmla="*/ 2012031 h 4731376"/>
                <a:gd name="connsiteX13-1827" fmla="*/ 2325227 w 3523460"/>
                <a:gd name="connsiteY13-1828" fmla="*/ 2711745 h 4731376"/>
                <a:gd name="connsiteX14-1829" fmla="*/ 2762549 w 3523460"/>
                <a:gd name="connsiteY14-1830" fmla="*/ 2266471 h 4731376"/>
                <a:gd name="connsiteX15-1831" fmla="*/ 3509971 w 3523460"/>
                <a:gd name="connsiteY15-1832" fmla="*/ 2163105 h 4731376"/>
                <a:gd name="connsiteX16-1833" fmla="*/ 2778451 w 3523460"/>
                <a:gd name="connsiteY16-1834" fmla="*/ 2942332 h 4731376"/>
                <a:gd name="connsiteX17-1835" fmla="*/ 2118493 w 3523460"/>
                <a:gd name="connsiteY17-1836" fmla="*/ 4007807 h 4731376"/>
                <a:gd name="connsiteX18-1837" fmla="*/ 2229811 w 3523460"/>
                <a:gd name="connsiteY18-1838" fmla="*/ 4731376 h 4731376"/>
                <a:gd name="connsiteX19-1839" fmla="*/ 830382 w 3523460"/>
                <a:gd name="connsiteY19-1840" fmla="*/ 4731376 h 4731376"/>
                <a:gd name="connsiteX0-1841" fmla="*/ 830382 w 3523460"/>
                <a:gd name="connsiteY0-1842" fmla="*/ 4731376 h 4731376"/>
                <a:gd name="connsiteX1-1843" fmla="*/ 870139 w 3523460"/>
                <a:gd name="connsiteY1-1844" fmla="*/ 4095273 h 4731376"/>
                <a:gd name="connsiteX2-1845" fmla="*/ 432816 w 3523460"/>
                <a:gd name="connsiteY2-1846" fmla="*/ 2274423 h 4731376"/>
                <a:gd name="connsiteX3-1847" fmla="*/ 75008 w 3523460"/>
                <a:gd name="connsiteY3-1848" fmla="*/ 970409 h 4731376"/>
                <a:gd name="connsiteX4-1849" fmla="*/ 766771 w 3523460"/>
                <a:gd name="connsiteY4-1850" fmla="*/ 1972273 h 4731376"/>
                <a:gd name="connsiteX5-1851" fmla="*/ 711112 w 3523460"/>
                <a:gd name="connsiteY5-1852" fmla="*/ 215035 h 4731376"/>
                <a:gd name="connsiteX6-1853" fmla="*/ 1164336 w 3523460"/>
                <a:gd name="connsiteY6-1854" fmla="*/ 1773490 h 4731376"/>
                <a:gd name="connsiteX7-1855" fmla="*/ 1275655 w 3523460"/>
                <a:gd name="connsiteY7-1856" fmla="*/ 1765539 h 4731376"/>
                <a:gd name="connsiteX8-1857" fmla="*/ 1458534 w 3523460"/>
                <a:gd name="connsiteY8-1858" fmla="*/ 350 h 4731376"/>
                <a:gd name="connsiteX9-1859" fmla="*/ 1705024 w 3523460"/>
                <a:gd name="connsiteY9-1860" fmla="*/ 1813246 h 4731376"/>
                <a:gd name="connsiteX10-1861" fmla="*/ 1816344 w 3523460"/>
                <a:gd name="connsiteY10-1862" fmla="*/ 1868907 h 4731376"/>
                <a:gd name="connsiteX11-1863" fmla="*/ 2492205 w 3523460"/>
                <a:gd name="connsiteY11-1864" fmla="*/ 334305 h 4731376"/>
                <a:gd name="connsiteX12-1865" fmla="*/ 2221860 w 3523460"/>
                <a:gd name="connsiteY12-1866" fmla="*/ 2012031 h 4731376"/>
                <a:gd name="connsiteX13-1867" fmla="*/ 2325227 w 3523460"/>
                <a:gd name="connsiteY13-1868" fmla="*/ 2711745 h 4731376"/>
                <a:gd name="connsiteX14-1869" fmla="*/ 2762549 w 3523460"/>
                <a:gd name="connsiteY14-1870" fmla="*/ 2266471 h 4731376"/>
                <a:gd name="connsiteX15-1871" fmla="*/ 3509971 w 3523460"/>
                <a:gd name="connsiteY15-1872" fmla="*/ 2163105 h 4731376"/>
                <a:gd name="connsiteX16-1873" fmla="*/ 2778451 w 3523460"/>
                <a:gd name="connsiteY16-1874" fmla="*/ 2942332 h 4731376"/>
                <a:gd name="connsiteX17-1875" fmla="*/ 2118493 w 3523460"/>
                <a:gd name="connsiteY17-1876" fmla="*/ 4007807 h 4731376"/>
                <a:gd name="connsiteX18-1877" fmla="*/ 2229811 w 3523460"/>
                <a:gd name="connsiteY18-1878" fmla="*/ 4731376 h 4731376"/>
                <a:gd name="connsiteX19-1879" fmla="*/ 830382 w 3523460"/>
                <a:gd name="connsiteY19-1880" fmla="*/ 4731376 h 4731376"/>
                <a:gd name="connsiteX0-1881" fmla="*/ 830382 w 3523460"/>
                <a:gd name="connsiteY0-1882" fmla="*/ 4731376 h 4731376"/>
                <a:gd name="connsiteX1-1883" fmla="*/ 870139 w 3523460"/>
                <a:gd name="connsiteY1-1884" fmla="*/ 4095273 h 4731376"/>
                <a:gd name="connsiteX2-1885" fmla="*/ 432816 w 3523460"/>
                <a:gd name="connsiteY2-1886" fmla="*/ 2274423 h 4731376"/>
                <a:gd name="connsiteX3-1887" fmla="*/ 75008 w 3523460"/>
                <a:gd name="connsiteY3-1888" fmla="*/ 970409 h 4731376"/>
                <a:gd name="connsiteX4-1889" fmla="*/ 766771 w 3523460"/>
                <a:gd name="connsiteY4-1890" fmla="*/ 1972273 h 4731376"/>
                <a:gd name="connsiteX5-1891" fmla="*/ 711112 w 3523460"/>
                <a:gd name="connsiteY5-1892" fmla="*/ 215035 h 4731376"/>
                <a:gd name="connsiteX6-1893" fmla="*/ 1164336 w 3523460"/>
                <a:gd name="connsiteY6-1894" fmla="*/ 1773490 h 4731376"/>
                <a:gd name="connsiteX7-1895" fmla="*/ 1275655 w 3523460"/>
                <a:gd name="connsiteY7-1896" fmla="*/ 1765539 h 4731376"/>
                <a:gd name="connsiteX8-1897" fmla="*/ 1458534 w 3523460"/>
                <a:gd name="connsiteY8-1898" fmla="*/ 350 h 4731376"/>
                <a:gd name="connsiteX9-1899" fmla="*/ 1705024 w 3523460"/>
                <a:gd name="connsiteY9-1900" fmla="*/ 1813246 h 4731376"/>
                <a:gd name="connsiteX10-1901" fmla="*/ 1816344 w 3523460"/>
                <a:gd name="connsiteY10-1902" fmla="*/ 1868907 h 4731376"/>
                <a:gd name="connsiteX11-1903" fmla="*/ 2492205 w 3523460"/>
                <a:gd name="connsiteY11-1904" fmla="*/ 334305 h 4731376"/>
                <a:gd name="connsiteX12-1905" fmla="*/ 2221860 w 3523460"/>
                <a:gd name="connsiteY12-1906" fmla="*/ 2012031 h 4731376"/>
                <a:gd name="connsiteX13-1907" fmla="*/ 2325227 w 3523460"/>
                <a:gd name="connsiteY13-1908" fmla="*/ 2711745 h 4731376"/>
                <a:gd name="connsiteX14-1909" fmla="*/ 2762549 w 3523460"/>
                <a:gd name="connsiteY14-1910" fmla="*/ 2266471 h 4731376"/>
                <a:gd name="connsiteX15-1911" fmla="*/ 3509971 w 3523460"/>
                <a:gd name="connsiteY15-1912" fmla="*/ 2163105 h 4731376"/>
                <a:gd name="connsiteX16-1913" fmla="*/ 2778451 w 3523460"/>
                <a:gd name="connsiteY16-1914" fmla="*/ 2942332 h 4731376"/>
                <a:gd name="connsiteX17-1915" fmla="*/ 2118493 w 3523460"/>
                <a:gd name="connsiteY17-1916" fmla="*/ 4007807 h 4731376"/>
                <a:gd name="connsiteX18-1917" fmla="*/ 2229811 w 3523460"/>
                <a:gd name="connsiteY18-1918" fmla="*/ 4731376 h 4731376"/>
                <a:gd name="connsiteX19-1919" fmla="*/ 830382 w 3523460"/>
                <a:gd name="connsiteY19-1920" fmla="*/ 4731376 h 4731376"/>
                <a:gd name="connsiteX0-1921" fmla="*/ 830382 w 3523460"/>
                <a:gd name="connsiteY0-1922" fmla="*/ 4731184 h 4731184"/>
                <a:gd name="connsiteX1-1923" fmla="*/ 870139 w 3523460"/>
                <a:gd name="connsiteY1-1924" fmla="*/ 4095081 h 4731184"/>
                <a:gd name="connsiteX2-1925" fmla="*/ 432816 w 3523460"/>
                <a:gd name="connsiteY2-1926" fmla="*/ 2274231 h 4731184"/>
                <a:gd name="connsiteX3-1927" fmla="*/ 75008 w 3523460"/>
                <a:gd name="connsiteY3-1928" fmla="*/ 970217 h 4731184"/>
                <a:gd name="connsiteX4-1929" fmla="*/ 766771 w 3523460"/>
                <a:gd name="connsiteY4-1930" fmla="*/ 1972081 h 4731184"/>
                <a:gd name="connsiteX5-1931" fmla="*/ 711112 w 3523460"/>
                <a:gd name="connsiteY5-1932" fmla="*/ 214843 h 4731184"/>
                <a:gd name="connsiteX6-1933" fmla="*/ 1164336 w 3523460"/>
                <a:gd name="connsiteY6-1934" fmla="*/ 1773298 h 4731184"/>
                <a:gd name="connsiteX7-1935" fmla="*/ 1275655 w 3523460"/>
                <a:gd name="connsiteY7-1936" fmla="*/ 1765347 h 4731184"/>
                <a:gd name="connsiteX8-1937" fmla="*/ 1458534 w 3523460"/>
                <a:gd name="connsiteY8-1938" fmla="*/ 158 h 4731184"/>
                <a:gd name="connsiteX9-1939" fmla="*/ 1705024 w 3523460"/>
                <a:gd name="connsiteY9-1940" fmla="*/ 1813054 h 4731184"/>
                <a:gd name="connsiteX10-1941" fmla="*/ 1816344 w 3523460"/>
                <a:gd name="connsiteY10-1942" fmla="*/ 1868715 h 4731184"/>
                <a:gd name="connsiteX11-1943" fmla="*/ 2492205 w 3523460"/>
                <a:gd name="connsiteY11-1944" fmla="*/ 334113 h 4731184"/>
                <a:gd name="connsiteX12-1945" fmla="*/ 2221860 w 3523460"/>
                <a:gd name="connsiteY12-1946" fmla="*/ 2011839 h 4731184"/>
                <a:gd name="connsiteX13-1947" fmla="*/ 2325227 w 3523460"/>
                <a:gd name="connsiteY13-1948" fmla="*/ 2711553 h 4731184"/>
                <a:gd name="connsiteX14-1949" fmla="*/ 2762549 w 3523460"/>
                <a:gd name="connsiteY14-1950" fmla="*/ 2266279 h 4731184"/>
                <a:gd name="connsiteX15-1951" fmla="*/ 3509971 w 3523460"/>
                <a:gd name="connsiteY15-1952" fmla="*/ 2162913 h 4731184"/>
                <a:gd name="connsiteX16-1953" fmla="*/ 2778451 w 3523460"/>
                <a:gd name="connsiteY16-1954" fmla="*/ 2942140 h 4731184"/>
                <a:gd name="connsiteX17-1955" fmla="*/ 2118493 w 3523460"/>
                <a:gd name="connsiteY17-1956" fmla="*/ 4007615 h 4731184"/>
                <a:gd name="connsiteX18-1957" fmla="*/ 2229811 w 3523460"/>
                <a:gd name="connsiteY18-1958" fmla="*/ 4731184 h 4731184"/>
                <a:gd name="connsiteX19-1959" fmla="*/ 830382 w 3523460"/>
                <a:gd name="connsiteY19-1960" fmla="*/ 4731184 h 4731184"/>
                <a:gd name="connsiteX0-1961" fmla="*/ 830382 w 3523460"/>
                <a:gd name="connsiteY0-1962" fmla="*/ 4731184 h 4731184"/>
                <a:gd name="connsiteX1-1963" fmla="*/ 870139 w 3523460"/>
                <a:gd name="connsiteY1-1964" fmla="*/ 4095081 h 4731184"/>
                <a:gd name="connsiteX2-1965" fmla="*/ 432816 w 3523460"/>
                <a:gd name="connsiteY2-1966" fmla="*/ 2274231 h 4731184"/>
                <a:gd name="connsiteX3-1967" fmla="*/ 75008 w 3523460"/>
                <a:gd name="connsiteY3-1968" fmla="*/ 970217 h 4731184"/>
                <a:gd name="connsiteX4-1969" fmla="*/ 766771 w 3523460"/>
                <a:gd name="connsiteY4-1970" fmla="*/ 1972081 h 4731184"/>
                <a:gd name="connsiteX5-1971" fmla="*/ 711112 w 3523460"/>
                <a:gd name="connsiteY5-1972" fmla="*/ 214843 h 4731184"/>
                <a:gd name="connsiteX6-1973" fmla="*/ 1164336 w 3523460"/>
                <a:gd name="connsiteY6-1974" fmla="*/ 1773298 h 4731184"/>
                <a:gd name="connsiteX7-1975" fmla="*/ 1275655 w 3523460"/>
                <a:gd name="connsiteY7-1976" fmla="*/ 1765347 h 4731184"/>
                <a:gd name="connsiteX8-1977" fmla="*/ 1458534 w 3523460"/>
                <a:gd name="connsiteY8-1978" fmla="*/ 158 h 4731184"/>
                <a:gd name="connsiteX9-1979" fmla="*/ 1705024 w 3523460"/>
                <a:gd name="connsiteY9-1980" fmla="*/ 1813054 h 4731184"/>
                <a:gd name="connsiteX10-1981" fmla="*/ 1816344 w 3523460"/>
                <a:gd name="connsiteY10-1982" fmla="*/ 1868715 h 4731184"/>
                <a:gd name="connsiteX11-1983" fmla="*/ 2492205 w 3523460"/>
                <a:gd name="connsiteY11-1984" fmla="*/ 334113 h 4731184"/>
                <a:gd name="connsiteX12-1985" fmla="*/ 2221860 w 3523460"/>
                <a:gd name="connsiteY12-1986" fmla="*/ 2011839 h 4731184"/>
                <a:gd name="connsiteX13-1987" fmla="*/ 2325227 w 3523460"/>
                <a:gd name="connsiteY13-1988" fmla="*/ 2711553 h 4731184"/>
                <a:gd name="connsiteX14-1989" fmla="*/ 2762549 w 3523460"/>
                <a:gd name="connsiteY14-1990" fmla="*/ 2266279 h 4731184"/>
                <a:gd name="connsiteX15-1991" fmla="*/ 3509971 w 3523460"/>
                <a:gd name="connsiteY15-1992" fmla="*/ 2162913 h 4731184"/>
                <a:gd name="connsiteX16-1993" fmla="*/ 2778451 w 3523460"/>
                <a:gd name="connsiteY16-1994" fmla="*/ 2942140 h 4731184"/>
                <a:gd name="connsiteX17-1995" fmla="*/ 2118493 w 3523460"/>
                <a:gd name="connsiteY17-1996" fmla="*/ 4007615 h 4731184"/>
                <a:gd name="connsiteX18-1997" fmla="*/ 2229811 w 3523460"/>
                <a:gd name="connsiteY18-1998" fmla="*/ 4731184 h 4731184"/>
                <a:gd name="connsiteX19-1999" fmla="*/ 830382 w 3523460"/>
                <a:gd name="connsiteY19-2000" fmla="*/ 4731184 h 4731184"/>
                <a:gd name="connsiteX0-2001" fmla="*/ 830382 w 3523460"/>
                <a:gd name="connsiteY0-2002" fmla="*/ 4731184 h 4731184"/>
                <a:gd name="connsiteX1-2003" fmla="*/ 870139 w 3523460"/>
                <a:gd name="connsiteY1-2004" fmla="*/ 4095081 h 4731184"/>
                <a:gd name="connsiteX2-2005" fmla="*/ 432816 w 3523460"/>
                <a:gd name="connsiteY2-2006" fmla="*/ 2274231 h 4731184"/>
                <a:gd name="connsiteX3-2007" fmla="*/ 75008 w 3523460"/>
                <a:gd name="connsiteY3-2008" fmla="*/ 970217 h 4731184"/>
                <a:gd name="connsiteX4-2009" fmla="*/ 766771 w 3523460"/>
                <a:gd name="connsiteY4-2010" fmla="*/ 1972081 h 4731184"/>
                <a:gd name="connsiteX5-2011" fmla="*/ 711112 w 3523460"/>
                <a:gd name="connsiteY5-2012" fmla="*/ 214843 h 4731184"/>
                <a:gd name="connsiteX6-2013" fmla="*/ 1164336 w 3523460"/>
                <a:gd name="connsiteY6-2014" fmla="*/ 1773298 h 4731184"/>
                <a:gd name="connsiteX7-2015" fmla="*/ 1275655 w 3523460"/>
                <a:gd name="connsiteY7-2016" fmla="*/ 1765347 h 4731184"/>
                <a:gd name="connsiteX8-2017" fmla="*/ 1458534 w 3523460"/>
                <a:gd name="connsiteY8-2018" fmla="*/ 158 h 4731184"/>
                <a:gd name="connsiteX9-2019" fmla="*/ 1705024 w 3523460"/>
                <a:gd name="connsiteY9-2020" fmla="*/ 1813054 h 4731184"/>
                <a:gd name="connsiteX10-2021" fmla="*/ 1816344 w 3523460"/>
                <a:gd name="connsiteY10-2022" fmla="*/ 1868715 h 4731184"/>
                <a:gd name="connsiteX11-2023" fmla="*/ 2492205 w 3523460"/>
                <a:gd name="connsiteY11-2024" fmla="*/ 334113 h 4731184"/>
                <a:gd name="connsiteX12-2025" fmla="*/ 2221860 w 3523460"/>
                <a:gd name="connsiteY12-2026" fmla="*/ 2011839 h 4731184"/>
                <a:gd name="connsiteX13-2027" fmla="*/ 2325227 w 3523460"/>
                <a:gd name="connsiteY13-2028" fmla="*/ 2711553 h 4731184"/>
                <a:gd name="connsiteX14-2029" fmla="*/ 2762549 w 3523460"/>
                <a:gd name="connsiteY14-2030" fmla="*/ 2266279 h 4731184"/>
                <a:gd name="connsiteX15-2031" fmla="*/ 3509971 w 3523460"/>
                <a:gd name="connsiteY15-2032" fmla="*/ 2162913 h 4731184"/>
                <a:gd name="connsiteX16-2033" fmla="*/ 2778451 w 3523460"/>
                <a:gd name="connsiteY16-2034" fmla="*/ 2942140 h 4731184"/>
                <a:gd name="connsiteX17-2035" fmla="*/ 2118493 w 3523460"/>
                <a:gd name="connsiteY17-2036" fmla="*/ 4007615 h 4731184"/>
                <a:gd name="connsiteX18-2037" fmla="*/ 2229811 w 3523460"/>
                <a:gd name="connsiteY18-2038" fmla="*/ 4731184 h 4731184"/>
                <a:gd name="connsiteX19-2039" fmla="*/ 830382 w 3523460"/>
                <a:gd name="connsiteY19-2040" fmla="*/ 4731184 h 4731184"/>
                <a:gd name="connsiteX0-2041" fmla="*/ 830382 w 3523460"/>
                <a:gd name="connsiteY0-2042" fmla="*/ 4731184 h 4731184"/>
                <a:gd name="connsiteX1-2043" fmla="*/ 870139 w 3523460"/>
                <a:gd name="connsiteY1-2044" fmla="*/ 4095081 h 4731184"/>
                <a:gd name="connsiteX2-2045" fmla="*/ 432816 w 3523460"/>
                <a:gd name="connsiteY2-2046" fmla="*/ 2274231 h 4731184"/>
                <a:gd name="connsiteX3-2047" fmla="*/ 75008 w 3523460"/>
                <a:gd name="connsiteY3-2048" fmla="*/ 970217 h 4731184"/>
                <a:gd name="connsiteX4-2049" fmla="*/ 838333 w 3523460"/>
                <a:gd name="connsiteY4-2050" fmla="*/ 2003886 h 4731184"/>
                <a:gd name="connsiteX5-2051" fmla="*/ 711112 w 3523460"/>
                <a:gd name="connsiteY5-2052" fmla="*/ 214843 h 4731184"/>
                <a:gd name="connsiteX6-2053" fmla="*/ 1164336 w 3523460"/>
                <a:gd name="connsiteY6-2054" fmla="*/ 1773298 h 4731184"/>
                <a:gd name="connsiteX7-2055" fmla="*/ 1275655 w 3523460"/>
                <a:gd name="connsiteY7-2056" fmla="*/ 1765347 h 4731184"/>
                <a:gd name="connsiteX8-2057" fmla="*/ 1458534 w 3523460"/>
                <a:gd name="connsiteY8-2058" fmla="*/ 158 h 4731184"/>
                <a:gd name="connsiteX9-2059" fmla="*/ 1705024 w 3523460"/>
                <a:gd name="connsiteY9-2060" fmla="*/ 1813054 h 4731184"/>
                <a:gd name="connsiteX10-2061" fmla="*/ 1816344 w 3523460"/>
                <a:gd name="connsiteY10-2062" fmla="*/ 1868715 h 4731184"/>
                <a:gd name="connsiteX11-2063" fmla="*/ 2492205 w 3523460"/>
                <a:gd name="connsiteY11-2064" fmla="*/ 334113 h 4731184"/>
                <a:gd name="connsiteX12-2065" fmla="*/ 2221860 w 3523460"/>
                <a:gd name="connsiteY12-2066" fmla="*/ 2011839 h 4731184"/>
                <a:gd name="connsiteX13-2067" fmla="*/ 2325227 w 3523460"/>
                <a:gd name="connsiteY13-2068" fmla="*/ 2711553 h 4731184"/>
                <a:gd name="connsiteX14-2069" fmla="*/ 2762549 w 3523460"/>
                <a:gd name="connsiteY14-2070" fmla="*/ 2266279 h 4731184"/>
                <a:gd name="connsiteX15-2071" fmla="*/ 3509971 w 3523460"/>
                <a:gd name="connsiteY15-2072" fmla="*/ 2162913 h 4731184"/>
                <a:gd name="connsiteX16-2073" fmla="*/ 2778451 w 3523460"/>
                <a:gd name="connsiteY16-2074" fmla="*/ 2942140 h 4731184"/>
                <a:gd name="connsiteX17-2075" fmla="*/ 2118493 w 3523460"/>
                <a:gd name="connsiteY17-2076" fmla="*/ 4007615 h 4731184"/>
                <a:gd name="connsiteX18-2077" fmla="*/ 2229811 w 3523460"/>
                <a:gd name="connsiteY18-2078" fmla="*/ 4731184 h 4731184"/>
                <a:gd name="connsiteX19-2079" fmla="*/ 830382 w 3523460"/>
                <a:gd name="connsiteY19-2080" fmla="*/ 4731184 h 4731184"/>
                <a:gd name="connsiteX0-2081" fmla="*/ 830382 w 3523460"/>
                <a:gd name="connsiteY0-2082" fmla="*/ 4731184 h 4731184"/>
                <a:gd name="connsiteX1-2083" fmla="*/ 870139 w 3523460"/>
                <a:gd name="connsiteY1-2084" fmla="*/ 4095081 h 4731184"/>
                <a:gd name="connsiteX2-2085" fmla="*/ 432816 w 3523460"/>
                <a:gd name="connsiteY2-2086" fmla="*/ 2274231 h 4731184"/>
                <a:gd name="connsiteX3-2087" fmla="*/ 75008 w 3523460"/>
                <a:gd name="connsiteY3-2088" fmla="*/ 970217 h 4731184"/>
                <a:gd name="connsiteX4-2089" fmla="*/ 734965 w 3523460"/>
                <a:gd name="connsiteY4-2090" fmla="*/ 2027740 h 4731184"/>
                <a:gd name="connsiteX5-2091" fmla="*/ 838333 w 3523460"/>
                <a:gd name="connsiteY5-2092" fmla="*/ 2003886 h 4731184"/>
                <a:gd name="connsiteX6-2093" fmla="*/ 711112 w 3523460"/>
                <a:gd name="connsiteY6-2094" fmla="*/ 214843 h 4731184"/>
                <a:gd name="connsiteX7-2095" fmla="*/ 1164336 w 3523460"/>
                <a:gd name="connsiteY7-2096" fmla="*/ 1773298 h 4731184"/>
                <a:gd name="connsiteX8-2097" fmla="*/ 1275655 w 3523460"/>
                <a:gd name="connsiteY8-2098" fmla="*/ 1765347 h 4731184"/>
                <a:gd name="connsiteX9-2099" fmla="*/ 1458534 w 3523460"/>
                <a:gd name="connsiteY9-2100" fmla="*/ 158 h 4731184"/>
                <a:gd name="connsiteX10-2101" fmla="*/ 1705024 w 3523460"/>
                <a:gd name="connsiteY10-2102" fmla="*/ 1813054 h 4731184"/>
                <a:gd name="connsiteX11-2103" fmla="*/ 1816344 w 3523460"/>
                <a:gd name="connsiteY11-2104" fmla="*/ 1868715 h 4731184"/>
                <a:gd name="connsiteX12-2105" fmla="*/ 2492205 w 3523460"/>
                <a:gd name="connsiteY12-2106" fmla="*/ 334113 h 4731184"/>
                <a:gd name="connsiteX13-2107" fmla="*/ 2221860 w 3523460"/>
                <a:gd name="connsiteY13-2108" fmla="*/ 2011839 h 4731184"/>
                <a:gd name="connsiteX14-2109" fmla="*/ 2325227 w 3523460"/>
                <a:gd name="connsiteY14-2110" fmla="*/ 2711553 h 4731184"/>
                <a:gd name="connsiteX15-2111" fmla="*/ 2762549 w 3523460"/>
                <a:gd name="connsiteY15-2112" fmla="*/ 2266279 h 4731184"/>
                <a:gd name="connsiteX16-2113" fmla="*/ 3509971 w 3523460"/>
                <a:gd name="connsiteY16-2114" fmla="*/ 2162913 h 4731184"/>
                <a:gd name="connsiteX17-2115" fmla="*/ 2778451 w 3523460"/>
                <a:gd name="connsiteY17-2116" fmla="*/ 2942140 h 4731184"/>
                <a:gd name="connsiteX18-2117" fmla="*/ 2118493 w 3523460"/>
                <a:gd name="connsiteY18-2118" fmla="*/ 4007615 h 4731184"/>
                <a:gd name="connsiteX19-2119" fmla="*/ 2229811 w 3523460"/>
                <a:gd name="connsiteY19-2120" fmla="*/ 4731184 h 4731184"/>
                <a:gd name="connsiteX20" fmla="*/ 830382 w 3523460"/>
                <a:gd name="connsiteY20" fmla="*/ 4731184 h 4731184"/>
                <a:gd name="connsiteX0-2121" fmla="*/ 830382 w 3523460"/>
                <a:gd name="connsiteY0-2122" fmla="*/ 4731184 h 4731184"/>
                <a:gd name="connsiteX1-2123" fmla="*/ 870139 w 3523460"/>
                <a:gd name="connsiteY1-2124" fmla="*/ 4095081 h 4731184"/>
                <a:gd name="connsiteX2-2125" fmla="*/ 432816 w 3523460"/>
                <a:gd name="connsiteY2-2126" fmla="*/ 2274231 h 4731184"/>
                <a:gd name="connsiteX3-2127" fmla="*/ 75008 w 3523460"/>
                <a:gd name="connsiteY3-2128" fmla="*/ 970217 h 4731184"/>
                <a:gd name="connsiteX4-2129" fmla="*/ 734965 w 3523460"/>
                <a:gd name="connsiteY4-2130" fmla="*/ 2027740 h 4731184"/>
                <a:gd name="connsiteX5-2131" fmla="*/ 838333 w 3523460"/>
                <a:gd name="connsiteY5-2132" fmla="*/ 2003886 h 4731184"/>
                <a:gd name="connsiteX6-2133" fmla="*/ 711112 w 3523460"/>
                <a:gd name="connsiteY6-2134" fmla="*/ 214843 h 4731184"/>
                <a:gd name="connsiteX7-2135" fmla="*/ 1164336 w 3523460"/>
                <a:gd name="connsiteY7-2136" fmla="*/ 1773298 h 4731184"/>
                <a:gd name="connsiteX8-2137" fmla="*/ 1275655 w 3523460"/>
                <a:gd name="connsiteY8-2138" fmla="*/ 1765347 h 4731184"/>
                <a:gd name="connsiteX9-2139" fmla="*/ 1458534 w 3523460"/>
                <a:gd name="connsiteY9-2140" fmla="*/ 158 h 4731184"/>
                <a:gd name="connsiteX10-2141" fmla="*/ 1705024 w 3523460"/>
                <a:gd name="connsiteY10-2142" fmla="*/ 1813054 h 4731184"/>
                <a:gd name="connsiteX11-2143" fmla="*/ 1816344 w 3523460"/>
                <a:gd name="connsiteY11-2144" fmla="*/ 1868715 h 4731184"/>
                <a:gd name="connsiteX12-2145" fmla="*/ 2492205 w 3523460"/>
                <a:gd name="connsiteY12-2146" fmla="*/ 334113 h 4731184"/>
                <a:gd name="connsiteX13-2147" fmla="*/ 2221860 w 3523460"/>
                <a:gd name="connsiteY13-2148" fmla="*/ 2011839 h 4731184"/>
                <a:gd name="connsiteX14-2149" fmla="*/ 2325227 w 3523460"/>
                <a:gd name="connsiteY14-2150" fmla="*/ 2711553 h 4731184"/>
                <a:gd name="connsiteX15-2151" fmla="*/ 2762549 w 3523460"/>
                <a:gd name="connsiteY15-2152" fmla="*/ 2266279 h 4731184"/>
                <a:gd name="connsiteX16-2153" fmla="*/ 3509971 w 3523460"/>
                <a:gd name="connsiteY16-2154" fmla="*/ 2162913 h 4731184"/>
                <a:gd name="connsiteX17-2155" fmla="*/ 2778451 w 3523460"/>
                <a:gd name="connsiteY17-2156" fmla="*/ 2942140 h 4731184"/>
                <a:gd name="connsiteX18-2157" fmla="*/ 2118493 w 3523460"/>
                <a:gd name="connsiteY18-2158" fmla="*/ 4007615 h 4731184"/>
                <a:gd name="connsiteX19-2159" fmla="*/ 2229811 w 3523460"/>
                <a:gd name="connsiteY19-2160" fmla="*/ 4731184 h 4731184"/>
                <a:gd name="connsiteX20-2161" fmla="*/ 830382 w 3523460"/>
                <a:gd name="connsiteY20-2162" fmla="*/ 4731184 h 4731184"/>
                <a:gd name="connsiteX0-2163" fmla="*/ 830382 w 3523460"/>
                <a:gd name="connsiteY0-2164" fmla="*/ 4731184 h 4731184"/>
                <a:gd name="connsiteX1-2165" fmla="*/ 870139 w 3523460"/>
                <a:gd name="connsiteY1-2166" fmla="*/ 4095081 h 4731184"/>
                <a:gd name="connsiteX2-2167" fmla="*/ 432816 w 3523460"/>
                <a:gd name="connsiteY2-2168" fmla="*/ 2274231 h 4731184"/>
                <a:gd name="connsiteX3-2169" fmla="*/ 75008 w 3523460"/>
                <a:gd name="connsiteY3-2170" fmla="*/ 970217 h 4731184"/>
                <a:gd name="connsiteX4-2171" fmla="*/ 750867 w 3523460"/>
                <a:gd name="connsiteY4-2172" fmla="*/ 2107253 h 4731184"/>
                <a:gd name="connsiteX5-2173" fmla="*/ 838333 w 3523460"/>
                <a:gd name="connsiteY5-2174" fmla="*/ 2003886 h 4731184"/>
                <a:gd name="connsiteX6-2175" fmla="*/ 711112 w 3523460"/>
                <a:gd name="connsiteY6-2176" fmla="*/ 214843 h 4731184"/>
                <a:gd name="connsiteX7-2177" fmla="*/ 1164336 w 3523460"/>
                <a:gd name="connsiteY7-2178" fmla="*/ 1773298 h 4731184"/>
                <a:gd name="connsiteX8-2179" fmla="*/ 1275655 w 3523460"/>
                <a:gd name="connsiteY8-2180" fmla="*/ 1765347 h 4731184"/>
                <a:gd name="connsiteX9-2181" fmla="*/ 1458534 w 3523460"/>
                <a:gd name="connsiteY9-2182" fmla="*/ 158 h 4731184"/>
                <a:gd name="connsiteX10-2183" fmla="*/ 1705024 w 3523460"/>
                <a:gd name="connsiteY10-2184" fmla="*/ 1813054 h 4731184"/>
                <a:gd name="connsiteX11-2185" fmla="*/ 1816344 w 3523460"/>
                <a:gd name="connsiteY11-2186" fmla="*/ 1868715 h 4731184"/>
                <a:gd name="connsiteX12-2187" fmla="*/ 2492205 w 3523460"/>
                <a:gd name="connsiteY12-2188" fmla="*/ 334113 h 4731184"/>
                <a:gd name="connsiteX13-2189" fmla="*/ 2221860 w 3523460"/>
                <a:gd name="connsiteY13-2190" fmla="*/ 2011839 h 4731184"/>
                <a:gd name="connsiteX14-2191" fmla="*/ 2325227 w 3523460"/>
                <a:gd name="connsiteY14-2192" fmla="*/ 2711553 h 4731184"/>
                <a:gd name="connsiteX15-2193" fmla="*/ 2762549 w 3523460"/>
                <a:gd name="connsiteY15-2194" fmla="*/ 2266279 h 4731184"/>
                <a:gd name="connsiteX16-2195" fmla="*/ 3509971 w 3523460"/>
                <a:gd name="connsiteY16-2196" fmla="*/ 2162913 h 4731184"/>
                <a:gd name="connsiteX17-2197" fmla="*/ 2778451 w 3523460"/>
                <a:gd name="connsiteY17-2198" fmla="*/ 2942140 h 4731184"/>
                <a:gd name="connsiteX18-2199" fmla="*/ 2118493 w 3523460"/>
                <a:gd name="connsiteY18-2200" fmla="*/ 4007615 h 4731184"/>
                <a:gd name="connsiteX19-2201" fmla="*/ 2229811 w 3523460"/>
                <a:gd name="connsiteY19-2202" fmla="*/ 4731184 h 4731184"/>
                <a:gd name="connsiteX20-2203" fmla="*/ 830382 w 3523460"/>
                <a:gd name="connsiteY20-2204" fmla="*/ 4731184 h 4731184"/>
                <a:gd name="connsiteX0-2205" fmla="*/ 830382 w 3523460"/>
                <a:gd name="connsiteY0-2206" fmla="*/ 4731184 h 4731184"/>
                <a:gd name="connsiteX1-2207" fmla="*/ 870139 w 3523460"/>
                <a:gd name="connsiteY1-2208" fmla="*/ 4095081 h 4731184"/>
                <a:gd name="connsiteX2-2209" fmla="*/ 432816 w 3523460"/>
                <a:gd name="connsiteY2-2210" fmla="*/ 2274231 h 4731184"/>
                <a:gd name="connsiteX3-2211" fmla="*/ 75008 w 3523460"/>
                <a:gd name="connsiteY3-2212" fmla="*/ 970217 h 4731184"/>
                <a:gd name="connsiteX4-2213" fmla="*/ 750867 w 3523460"/>
                <a:gd name="connsiteY4-2214" fmla="*/ 2107253 h 4731184"/>
                <a:gd name="connsiteX5-2215" fmla="*/ 838333 w 3523460"/>
                <a:gd name="connsiteY5-2216" fmla="*/ 2003886 h 4731184"/>
                <a:gd name="connsiteX6-2217" fmla="*/ 711112 w 3523460"/>
                <a:gd name="connsiteY6-2218" fmla="*/ 214843 h 4731184"/>
                <a:gd name="connsiteX7-2219" fmla="*/ 1164336 w 3523460"/>
                <a:gd name="connsiteY7-2220" fmla="*/ 1773298 h 4731184"/>
                <a:gd name="connsiteX8-2221" fmla="*/ 1275655 w 3523460"/>
                <a:gd name="connsiteY8-2222" fmla="*/ 1765347 h 4731184"/>
                <a:gd name="connsiteX9-2223" fmla="*/ 1458534 w 3523460"/>
                <a:gd name="connsiteY9-2224" fmla="*/ 158 h 4731184"/>
                <a:gd name="connsiteX10-2225" fmla="*/ 1705024 w 3523460"/>
                <a:gd name="connsiteY10-2226" fmla="*/ 1813054 h 4731184"/>
                <a:gd name="connsiteX11-2227" fmla="*/ 1816344 w 3523460"/>
                <a:gd name="connsiteY11-2228" fmla="*/ 1868715 h 4731184"/>
                <a:gd name="connsiteX12-2229" fmla="*/ 2492205 w 3523460"/>
                <a:gd name="connsiteY12-2230" fmla="*/ 334113 h 4731184"/>
                <a:gd name="connsiteX13-2231" fmla="*/ 2221860 w 3523460"/>
                <a:gd name="connsiteY13-2232" fmla="*/ 2011839 h 4731184"/>
                <a:gd name="connsiteX14-2233" fmla="*/ 2325227 w 3523460"/>
                <a:gd name="connsiteY14-2234" fmla="*/ 2711553 h 4731184"/>
                <a:gd name="connsiteX15-2235" fmla="*/ 2762549 w 3523460"/>
                <a:gd name="connsiteY15-2236" fmla="*/ 2266279 h 4731184"/>
                <a:gd name="connsiteX16-2237" fmla="*/ 3509971 w 3523460"/>
                <a:gd name="connsiteY16-2238" fmla="*/ 2162913 h 4731184"/>
                <a:gd name="connsiteX17-2239" fmla="*/ 2778451 w 3523460"/>
                <a:gd name="connsiteY17-2240" fmla="*/ 2942140 h 4731184"/>
                <a:gd name="connsiteX18-2241" fmla="*/ 2118493 w 3523460"/>
                <a:gd name="connsiteY18-2242" fmla="*/ 4007615 h 4731184"/>
                <a:gd name="connsiteX19-2243" fmla="*/ 2229811 w 3523460"/>
                <a:gd name="connsiteY19-2244" fmla="*/ 4731184 h 4731184"/>
                <a:gd name="connsiteX20-2245" fmla="*/ 830382 w 3523460"/>
                <a:gd name="connsiteY20-2246" fmla="*/ 4731184 h 4731184"/>
                <a:gd name="connsiteX0-2247" fmla="*/ 830382 w 3523460"/>
                <a:gd name="connsiteY0-2248" fmla="*/ 4731184 h 4731184"/>
                <a:gd name="connsiteX1-2249" fmla="*/ 870139 w 3523460"/>
                <a:gd name="connsiteY1-2250" fmla="*/ 4095081 h 4731184"/>
                <a:gd name="connsiteX2-2251" fmla="*/ 432816 w 3523460"/>
                <a:gd name="connsiteY2-2252" fmla="*/ 2274231 h 4731184"/>
                <a:gd name="connsiteX3-2253" fmla="*/ 75008 w 3523460"/>
                <a:gd name="connsiteY3-2254" fmla="*/ 970217 h 4731184"/>
                <a:gd name="connsiteX4-2255" fmla="*/ 750867 w 3523460"/>
                <a:gd name="connsiteY4-2256" fmla="*/ 2107253 h 4731184"/>
                <a:gd name="connsiteX5-2257" fmla="*/ 862187 w 3523460"/>
                <a:gd name="connsiteY5-2258" fmla="*/ 2035692 h 4731184"/>
                <a:gd name="connsiteX6-2259" fmla="*/ 711112 w 3523460"/>
                <a:gd name="connsiteY6-2260" fmla="*/ 214843 h 4731184"/>
                <a:gd name="connsiteX7-2261" fmla="*/ 1164336 w 3523460"/>
                <a:gd name="connsiteY7-2262" fmla="*/ 1773298 h 4731184"/>
                <a:gd name="connsiteX8-2263" fmla="*/ 1275655 w 3523460"/>
                <a:gd name="connsiteY8-2264" fmla="*/ 1765347 h 4731184"/>
                <a:gd name="connsiteX9-2265" fmla="*/ 1458534 w 3523460"/>
                <a:gd name="connsiteY9-2266" fmla="*/ 158 h 4731184"/>
                <a:gd name="connsiteX10-2267" fmla="*/ 1705024 w 3523460"/>
                <a:gd name="connsiteY10-2268" fmla="*/ 1813054 h 4731184"/>
                <a:gd name="connsiteX11-2269" fmla="*/ 1816344 w 3523460"/>
                <a:gd name="connsiteY11-2270" fmla="*/ 1868715 h 4731184"/>
                <a:gd name="connsiteX12-2271" fmla="*/ 2492205 w 3523460"/>
                <a:gd name="connsiteY12-2272" fmla="*/ 334113 h 4731184"/>
                <a:gd name="connsiteX13-2273" fmla="*/ 2221860 w 3523460"/>
                <a:gd name="connsiteY13-2274" fmla="*/ 2011839 h 4731184"/>
                <a:gd name="connsiteX14-2275" fmla="*/ 2325227 w 3523460"/>
                <a:gd name="connsiteY14-2276" fmla="*/ 2711553 h 4731184"/>
                <a:gd name="connsiteX15-2277" fmla="*/ 2762549 w 3523460"/>
                <a:gd name="connsiteY15-2278" fmla="*/ 2266279 h 4731184"/>
                <a:gd name="connsiteX16-2279" fmla="*/ 3509971 w 3523460"/>
                <a:gd name="connsiteY16-2280" fmla="*/ 2162913 h 4731184"/>
                <a:gd name="connsiteX17-2281" fmla="*/ 2778451 w 3523460"/>
                <a:gd name="connsiteY17-2282" fmla="*/ 2942140 h 4731184"/>
                <a:gd name="connsiteX18-2283" fmla="*/ 2118493 w 3523460"/>
                <a:gd name="connsiteY18-2284" fmla="*/ 4007615 h 4731184"/>
                <a:gd name="connsiteX19-2285" fmla="*/ 2229811 w 3523460"/>
                <a:gd name="connsiteY19-2286" fmla="*/ 4731184 h 4731184"/>
                <a:gd name="connsiteX20-2287" fmla="*/ 830382 w 3523460"/>
                <a:gd name="connsiteY20-2288" fmla="*/ 4731184 h 4731184"/>
                <a:gd name="connsiteX0-2289" fmla="*/ 830382 w 3523460"/>
                <a:gd name="connsiteY0-2290" fmla="*/ 4731184 h 4731184"/>
                <a:gd name="connsiteX1-2291" fmla="*/ 870139 w 3523460"/>
                <a:gd name="connsiteY1-2292" fmla="*/ 4095081 h 4731184"/>
                <a:gd name="connsiteX2-2293" fmla="*/ 432816 w 3523460"/>
                <a:gd name="connsiteY2-2294" fmla="*/ 2274231 h 4731184"/>
                <a:gd name="connsiteX3-2295" fmla="*/ 75008 w 3523460"/>
                <a:gd name="connsiteY3-2296" fmla="*/ 970217 h 4731184"/>
                <a:gd name="connsiteX4-2297" fmla="*/ 750867 w 3523460"/>
                <a:gd name="connsiteY4-2298" fmla="*/ 2107253 h 4731184"/>
                <a:gd name="connsiteX5-2299" fmla="*/ 862187 w 3523460"/>
                <a:gd name="connsiteY5-2300" fmla="*/ 2035692 h 4731184"/>
                <a:gd name="connsiteX6-2301" fmla="*/ 711112 w 3523460"/>
                <a:gd name="connsiteY6-2302" fmla="*/ 214843 h 4731184"/>
                <a:gd name="connsiteX7-2303" fmla="*/ 1164336 w 3523460"/>
                <a:gd name="connsiteY7-2304" fmla="*/ 1773298 h 4731184"/>
                <a:gd name="connsiteX8-2305" fmla="*/ 1275655 w 3523460"/>
                <a:gd name="connsiteY8-2306" fmla="*/ 1765347 h 4731184"/>
                <a:gd name="connsiteX9-2307" fmla="*/ 1458534 w 3523460"/>
                <a:gd name="connsiteY9-2308" fmla="*/ 158 h 4731184"/>
                <a:gd name="connsiteX10-2309" fmla="*/ 1705024 w 3523460"/>
                <a:gd name="connsiteY10-2310" fmla="*/ 1813054 h 4731184"/>
                <a:gd name="connsiteX11-2311" fmla="*/ 1816344 w 3523460"/>
                <a:gd name="connsiteY11-2312" fmla="*/ 1868715 h 4731184"/>
                <a:gd name="connsiteX12-2313" fmla="*/ 2492205 w 3523460"/>
                <a:gd name="connsiteY12-2314" fmla="*/ 334113 h 4731184"/>
                <a:gd name="connsiteX13-2315" fmla="*/ 2221860 w 3523460"/>
                <a:gd name="connsiteY13-2316" fmla="*/ 2011839 h 4731184"/>
                <a:gd name="connsiteX14-2317" fmla="*/ 2325227 w 3523460"/>
                <a:gd name="connsiteY14-2318" fmla="*/ 2711553 h 4731184"/>
                <a:gd name="connsiteX15-2319" fmla="*/ 2762549 w 3523460"/>
                <a:gd name="connsiteY15-2320" fmla="*/ 2266279 h 4731184"/>
                <a:gd name="connsiteX16-2321" fmla="*/ 3509971 w 3523460"/>
                <a:gd name="connsiteY16-2322" fmla="*/ 2162913 h 4731184"/>
                <a:gd name="connsiteX17-2323" fmla="*/ 2778451 w 3523460"/>
                <a:gd name="connsiteY17-2324" fmla="*/ 2942140 h 4731184"/>
                <a:gd name="connsiteX18-2325" fmla="*/ 2118493 w 3523460"/>
                <a:gd name="connsiteY18-2326" fmla="*/ 4007615 h 4731184"/>
                <a:gd name="connsiteX19-2327" fmla="*/ 2229811 w 3523460"/>
                <a:gd name="connsiteY19-2328" fmla="*/ 4731184 h 4731184"/>
                <a:gd name="connsiteX20-2329" fmla="*/ 830382 w 3523460"/>
                <a:gd name="connsiteY20-2330" fmla="*/ 4731184 h 4731184"/>
                <a:gd name="connsiteX0-2331" fmla="*/ 830382 w 3523460"/>
                <a:gd name="connsiteY0-2332" fmla="*/ 4731184 h 4731184"/>
                <a:gd name="connsiteX1-2333" fmla="*/ 870139 w 3523460"/>
                <a:gd name="connsiteY1-2334" fmla="*/ 4095081 h 4731184"/>
                <a:gd name="connsiteX2-2335" fmla="*/ 432816 w 3523460"/>
                <a:gd name="connsiteY2-2336" fmla="*/ 2274231 h 4731184"/>
                <a:gd name="connsiteX3-2337" fmla="*/ 75008 w 3523460"/>
                <a:gd name="connsiteY3-2338" fmla="*/ 970217 h 4731184"/>
                <a:gd name="connsiteX4-2339" fmla="*/ 750867 w 3523460"/>
                <a:gd name="connsiteY4-2340" fmla="*/ 2107253 h 4731184"/>
                <a:gd name="connsiteX5-2341" fmla="*/ 862187 w 3523460"/>
                <a:gd name="connsiteY5-2342" fmla="*/ 2035692 h 4731184"/>
                <a:gd name="connsiteX6-2343" fmla="*/ 711112 w 3523460"/>
                <a:gd name="connsiteY6-2344" fmla="*/ 214843 h 4731184"/>
                <a:gd name="connsiteX7-2345" fmla="*/ 1164336 w 3523460"/>
                <a:gd name="connsiteY7-2346" fmla="*/ 1773298 h 4731184"/>
                <a:gd name="connsiteX8-2347" fmla="*/ 1275655 w 3523460"/>
                <a:gd name="connsiteY8-2348" fmla="*/ 1765347 h 4731184"/>
                <a:gd name="connsiteX9-2349" fmla="*/ 1458534 w 3523460"/>
                <a:gd name="connsiteY9-2350" fmla="*/ 158 h 4731184"/>
                <a:gd name="connsiteX10-2351" fmla="*/ 1705024 w 3523460"/>
                <a:gd name="connsiteY10-2352" fmla="*/ 1813054 h 4731184"/>
                <a:gd name="connsiteX11-2353" fmla="*/ 1816344 w 3523460"/>
                <a:gd name="connsiteY11-2354" fmla="*/ 1868715 h 4731184"/>
                <a:gd name="connsiteX12-2355" fmla="*/ 2492205 w 3523460"/>
                <a:gd name="connsiteY12-2356" fmla="*/ 334113 h 4731184"/>
                <a:gd name="connsiteX13-2357" fmla="*/ 2221860 w 3523460"/>
                <a:gd name="connsiteY13-2358" fmla="*/ 2011839 h 4731184"/>
                <a:gd name="connsiteX14-2359" fmla="*/ 2325227 w 3523460"/>
                <a:gd name="connsiteY14-2360" fmla="*/ 2711553 h 4731184"/>
                <a:gd name="connsiteX15-2361" fmla="*/ 2762549 w 3523460"/>
                <a:gd name="connsiteY15-2362" fmla="*/ 2266279 h 4731184"/>
                <a:gd name="connsiteX16-2363" fmla="*/ 3509971 w 3523460"/>
                <a:gd name="connsiteY16-2364" fmla="*/ 2162913 h 4731184"/>
                <a:gd name="connsiteX17-2365" fmla="*/ 2778451 w 3523460"/>
                <a:gd name="connsiteY17-2366" fmla="*/ 2942140 h 4731184"/>
                <a:gd name="connsiteX18-2367" fmla="*/ 2118493 w 3523460"/>
                <a:gd name="connsiteY18-2368" fmla="*/ 4007615 h 4731184"/>
                <a:gd name="connsiteX19-2369" fmla="*/ 2229811 w 3523460"/>
                <a:gd name="connsiteY19-2370" fmla="*/ 4731184 h 4731184"/>
                <a:gd name="connsiteX20-2371" fmla="*/ 830382 w 3523460"/>
                <a:gd name="connsiteY20-2372" fmla="*/ 4731184 h 4731184"/>
                <a:gd name="connsiteX0-2373" fmla="*/ 830382 w 3523460"/>
                <a:gd name="connsiteY0-2374" fmla="*/ 4731184 h 4731184"/>
                <a:gd name="connsiteX1-2375" fmla="*/ 870139 w 3523460"/>
                <a:gd name="connsiteY1-2376" fmla="*/ 4095081 h 4731184"/>
                <a:gd name="connsiteX2-2377" fmla="*/ 432816 w 3523460"/>
                <a:gd name="connsiteY2-2378" fmla="*/ 2274231 h 4731184"/>
                <a:gd name="connsiteX3-2379" fmla="*/ 75008 w 3523460"/>
                <a:gd name="connsiteY3-2380" fmla="*/ 970217 h 4731184"/>
                <a:gd name="connsiteX4-2381" fmla="*/ 750867 w 3523460"/>
                <a:gd name="connsiteY4-2382" fmla="*/ 2107253 h 4731184"/>
                <a:gd name="connsiteX5-2383" fmla="*/ 862187 w 3523460"/>
                <a:gd name="connsiteY5-2384" fmla="*/ 2035692 h 4731184"/>
                <a:gd name="connsiteX6-2385" fmla="*/ 711112 w 3523460"/>
                <a:gd name="connsiteY6-2386" fmla="*/ 214843 h 4731184"/>
                <a:gd name="connsiteX7-2387" fmla="*/ 1164336 w 3523460"/>
                <a:gd name="connsiteY7-2388" fmla="*/ 1773298 h 4731184"/>
                <a:gd name="connsiteX8-2389" fmla="*/ 1275655 w 3523460"/>
                <a:gd name="connsiteY8-2390" fmla="*/ 1765347 h 4731184"/>
                <a:gd name="connsiteX9-2391" fmla="*/ 1458534 w 3523460"/>
                <a:gd name="connsiteY9-2392" fmla="*/ 158 h 4731184"/>
                <a:gd name="connsiteX10-2393" fmla="*/ 1705024 w 3523460"/>
                <a:gd name="connsiteY10-2394" fmla="*/ 1813054 h 4731184"/>
                <a:gd name="connsiteX11-2395" fmla="*/ 1816344 w 3523460"/>
                <a:gd name="connsiteY11-2396" fmla="*/ 1868715 h 4731184"/>
                <a:gd name="connsiteX12-2397" fmla="*/ 2492205 w 3523460"/>
                <a:gd name="connsiteY12-2398" fmla="*/ 334113 h 4731184"/>
                <a:gd name="connsiteX13-2399" fmla="*/ 2221860 w 3523460"/>
                <a:gd name="connsiteY13-2400" fmla="*/ 2011839 h 4731184"/>
                <a:gd name="connsiteX14-2401" fmla="*/ 2325227 w 3523460"/>
                <a:gd name="connsiteY14-2402" fmla="*/ 2711553 h 4731184"/>
                <a:gd name="connsiteX15-2403" fmla="*/ 2762549 w 3523460"/>
                <a:gd name="connsiteY15-2404" fmla="*/ 2266279 h 4731184"/>
                <a:gd name="connsiteX16-2405" fmla="*/ 3509971 w 3523460"/>
                <a:gd name="connsiteY16-2406" fmla="*/ 2162913 h 4731184"/>
                <a:gd name="connsiteX17-2407" fmla="*/ 2778451 w 3523460"/>
                <a:gd name="connsiteY17-2408" fmla="*/ 2942140 h 4731184"/>
                <a:gd name="connsiteX18-2409" fmla="*/ 2118493 w 3523460"/>
                <a:gd name="connsiteY18-2410" fmla="*/ 4007615 h 4731184"/>
                <a:gd name="connsiteX19-2411" fmla="*/ 2229811 w 3523460"/>
                <a:gd name="connsiteY19-2412" fmla="*/ 4731184 h 4731184"/>
                <a:gd name="connsiteX20-2413" fmla="*/ 830382 w 3523460"/>
                <a:gd name="connsiteY20-2414" fmla="*/ 4731184 h 4731184"/>
                <a:gd name="connsiteX0-2415" fmla="*/ 830382 w 3523460"/>
                <a:gd name="connsiteY0-2416" fmla="*/ 4731184 h 4731184"/>
                <a:gd name="connsiteX1-2417" fmla="*/ 870139 w 3523460"/>
                <a:gd name="connsiteY1-2418" fmla="*/ 4095081 h 4731184"/>
                <a:gd name="connsiteX2-2419" fmla="*/ 432816 w 3523460"/>
                <a:gd name="connsiteY2-2420" fmla="*/ 2274231 h 4731184"/>
                <a:gd name="connsiteX3-2421" fmla="*/ 75008 w 3523460"/>
                <a:gd name="connsiteY3-2422" fmla="*/ 970217 h 4731184"/>
                <a:gd name="connsiteX4-2423" fmla="*/ 750867 w 3523460"/>
                <a:gd name="connsiteY4-2424" fmla="*/ 2107253 h 4731184"/>
                <a:gd name="connsiteX5-2425" fmla="*/ 862187 w 3523460"/>
                <a:gd name="connsiteY5-2426" fmla="*/ 2035692 h 4731184"/>
                <a:gd name="connsiteX6-2427" fmla="*/ 711112 w 3523460"/>
                <a:gd name="connsiteY6-2428" fmla="*/ 214843 h 4731184"/>
                <a:gd name="connsiteX7-2429" fmla="*/ 1204092 w 3523460"/>
                <a:gd name="connsiteY7-2430" fmla="*/ 1773298 h 4731184"/>
                <a:gd name="connsiteX8-2431" fmla="*/ 1275655 w 3523460"/>
                <a:gd name="connsiteY8-2432" fmla="*/ 1765347 h 4731184"/>
                <a:gd name="connsiteX9-2433" fmla="*/ 1458534 w 3523460"/>
                <a:gd name="connsiteY9-2434" fmla="*/ 158 h 4731184"/>
                <a:gd name="connsiteX10-2435" fmla="*/ 1705024 w 3523460"/>
                <a:gd name="connsiteY10-2436" fmla="*/ 1813054 h 4731184"/>
                <a:gd name="connsiteX11-2437" fmla="*/ 1816344 w 3523460"/>
                <a:gd name="connsiteY11-2438" fmla="*/ 1868715 h 4731184"/>
                <a:gd name="connsiteX12-2439" fmla="*/ 2492205 w 3523460"/>
                <a:gd name="connsiteY12-2440" fmla="*/ 334113 h 4731184"/>
                <a:gd name="connsiteX13-2441" fmla="*/ 2221860 w 3523460"/>
                <a:gd name="connsiteY13-2442" fmla="*/ 2011839 h 4731184"/>
                <a:gd name="connsiteX14-2443" fmla="*/ 2325227 w 3523460"/>
                <a:gd name="connsiteY14-2444" fmla="*/ 2711553 h 4731184"/>
                <a:gd name="connsiteX15-2445" fmla="*/ 2762549 w 3523460"/>
                <a:gd name="connsiteY15-2446" fmla="*/ 2266279 h 4731184"/>
                <a:gd name="connsiteX16-2447" fmla="*/ 3509971 w 3523460"/>
                <a:gd name="connsiteY16-2448" fmla="*/ 2162913 h 4731184"/>
                <a:gd name="connsiteX17-2449" fmla="*/ 2778451 w 3523460"/>
                <a:gd name="connsiteY17-2450" fmla="*/ 2942140 h 4731184"/>
                <a:gd name="connsiteX18-2451" fmla="*/ 2118493 w 3523460"/>
                <a:gd name="connsiteY18-2452" fmla="*/ 4007615 h 4731184"/>
                <a:gd name="connsiteX19-2453" fmla="*/ 2229811 w 3523460"/>
                <a:gd name="connsiteY19-2454" fmla="*/ 4731184 h 4731184"/>
                <a:gd name="connsiteX20-2455" fmla="*/ 830382 w 3523460"/>
                <a:gd name="connsiteY20-2456" fmla="*/ 4731184 h 4731184"/>
                <a:gd name="connsiteX0-2457" fmla="*/ 830382 w 3523460"/>
                <a:gd name="connsiteY0-2458" fmla="*/ 4731184 h 4731184"/>
                <a:gd name="connsiteX1-2459" fmla="*/ 870139 w 3523460"/>
                <a:gd name="connsiteY1-2460" fmla="*/ 4095081 h 4731184"/>
                <a:gd name="connsiteX2-2461" fmla="*/ 432816 w 3523460"/>
                <a:gd name="connsiteY2-2462" fmla="*/ 2274231 h 4731184"/>
                <a:gd name="connsiteX3-2463" fmla="*/ 75008 w 3523460"/>
                <a:gd name="connsiteY3-2464" fmla="*/ 970217 h 4731184"/>
                <a:gd name="connsiteX4-2465" fmla="*/ 750867 w 3523460"/>
                <a:gd name="connsiteY4-2466" fmla="*/ 2107253 h 4731184"/>
                <a:gd name="connsiteX5-2467" fmla="*/ 862187 w 3523460"/>
                <a:gd name="connsiteY5-2468" fmla="*/ 2035692 h 4731184"/>
                <a:gd name="connsiteX6-2469" fmla="*/ 711112 w 3523460"/>
                <a:gd name="connsiteY6-2470" fmla="*/ 214843 h 4731184"/>
                <a:gd name="connsiteX7-2471" fmla="*/ 1204092 w 3523460"/>
                <a:gd name="connsiteY7-2472" fmla="*/ 1773298 h 4731184"/>
                <a:gd name="connsiteX8-2473" fmla="*/ 1275655 w 3523460"/>
                <a:gd name="connsiteY8-2474" fmla="*/ 1765347 h 4731184"/>
                <a:gd name="connsiteX9-2475" fmla="*/ 1458534 w 3523460"/>
                <a:gd name="connsiteY9-2476" fmla="*/ 158 h 4731184"/>
                <a:gd name="connsiteX10-2477" fmla="*/ 1705024 w 3523460"/>
                <a:gd name="connsiteY10-2478" fmla="*/ 1813054 h 4731184"/>
                <a:gd name="connsiteX11-2479" fmla="*/ 1816344 w 3523460"/>
                <a:gd name="connsiteY11-2480" fmla="*/ 1868715 h 4731184"/>
                <a:gd name="connsiteX12-2481" fmla="*/ 2492205 w 3523460"/>
                <a:gd name="connsiteY12-2482" fmla="*/ 334113 h 4731184"/>
                <a:gd name="connsiteX13-2483" fmla="*/ 2221860 w 3523460"/>
                <a:gd name="connsiteY13-2484" fmla="*/ 2011839 h 4731184"/>
                <a:gd name="connsiteX14-2485" fmla="*/ 2325227 w 3523460"/>
                <a:gd name="connsiteY14-2486" fmla="*/ 2711553 h 4731184"/>
                <a:gd name="connsiteX15-2487" fmla="*/ 2762549 w 3523460"/>
                <a:gd name="connsiteY15-2488" fmla="*/ 2266279 h 4731184"/>
                <a:gd name="connsiteX16-2489" fmla="*/ 3509971 w 3523460"/>
                <a:gd name="connsiteY16-2490" fmla="*/ 2162913 h 4731184"/>
                <a:gd name="connsiteX17-2491" fmla="*/ 2778451 w 3523460"/>
                <a:gd name="connsiteY17-2492" fmla="*/ 2942140 h 4731184"/>
                <a:gd name="connsiteX18-2493" fmla="*/ 2118493 w 3523460"/>
                <a:gd name="connsiteY18-2494" fmla="*/ 4007615 h 4731184"/>
                <a:gd name="connsiteX19-2495" fmla="*/ 2229811 w 3523460"/>
                <a:gd name="connsiteY19-2496" fmla="*/ 4731184 h 4731184"/>
                <a:gd name="connsiteX20-2497" fmla="*/ 830382 w 3523460"/>
                <a:gd name="connsiteY20-2498" fmla="*/ 4731184 h 4731184"/>
                <a:gd name="connsiteX0-2499" fmla="*/ 830382 w 3523460"/>
                <a:gd name="connsiteY0-2500" fmla="*/ 4731184 h 4731184"/>
                <a:gd name="connsiteX1-2501" fmla="*/ 870139 w 3523460"/>
                <a:gd name="connsiteY1-2502" fmla="*/ 4095081 h 4731184"/>
                <a:gd name="connsiteX2-2503" fmla="*/ 432816 w 3523460"/>
                <a:gd name="connsiteY2-2504" fmla="*/ 2274231 h 4731184"/>
                <a:gd name="connsiteX3-2505" fmla="*/ 75008 w 3523460"/>
                <a:gd name="connsiteY3-2506" fmla="*/ 970217 h 4731184"/>
                <a:gd name="connsiteX4-2507" fmla="*/ 750867 w 3523460"/>
                <a:gd name="connsiteY4-2508" fmla="*/ 2107253 h 4731184"/>
                <a:gd name="connsiteX5-2509" fmla="*/ 838333 w 3523460"/>
                <a:gd name="connsiteY5-2510" fmla="*/ 2035692 h 4731184"/>
                <a:gd name="connsiteX6-2511" fmla="*/ 711112 w 3523460"/>
                <a:gd name="connsiteY6-2512" fmla="*/ 214843 h 4731184"/>
                <a:gd name="connsiteX7-2513" fmla="*/ 1204092 w 3523460"/>
                <a:gd name="connsiteY7-2514" fmla="*/ 1773298 h 4731184"/>
                <a:gd name="connsiteX8-2515" fmla="*/ 1275655 w 3523460"/>
                <a:gd name="connsiteY8-2516" fmla="*/ 1765347 h 4731184"/>
                <a:gd name="connsiteX9-2517" fmla="*/ 1458534 w 3523460"/>
                <a:gd name="connsiteY9-2518" fmla="*/ 158 h 4731184"/>
                <a:gd name="connsiteX10-2519" fmla="*/ 1705024 w 3523460"/>
                <a:gd name="connsiteY10-2520" fmla="*/ 1813054 h 4731184"/>
                <a:gd name="connsiteX11-2521" fmla="*/ 1816344 w 3523460"/>
                <a:gd name="connsiteY11-2522" fmla="*/ 1868715 h 4731184"/>
                <a:gd name="connsiteX12-2523" fmla="*/ 2492205 w 3523460"/>
                <a:gd name="connsiteY12-2524" fmla="*/ 334113 h 4731184"/>
                <a:gd name="connsiteX13-2525" fmla="*/ 2221860 w 3523460"/>
                <a:gd name="connsiteY13-2526" fmla="*/ 2011839 h 4731184"/>
                <a:gd name="connsiteX14-2527" fmla="*/ 2325227 w 3523460"/>
                <a:gd name="connsiteY14-2528" fmla="*/ 2711553 h 4731184"/>
                <a:gd name="connsiteX15-2529" fmla="*/ 2762549 w 3523460"/>
                <a:gd name="connsiteY15-2530" fmla="*/ 2266279 h 4731184"/>
                <a:gd name="connsiteX16-2531" fmla="*/ 3509971 w 3523460"/>
                <a:gd name="connsiteY16-2532" fmla="*/ 2162913 h 4731184"/>
                <a:gd name="connsiteX17-2533" fmla="*/ 2778451 w 3523460"/>
                <a:gd name="connsiteY17-2534" fmla="*/ 2942140 h 4731184"/>
                <a:gd name="connsiteX18-2535" fmla="*/ 2118493 w 3523460"/>
                <a:gd name="connsiteY18-2536" fmla="*/ 4007615 h 4731184"/>
                <a:gd name="connsiteX19-2537" fmla="*/ 2229811 w 3523460"/>
                <a:gd name="connsiteY19-2538" fmla="*/ 4731184 h 4731184"/>
                <a:gd name="connsiteX20-2539" fmla="*/ 830382 w 3523460"/>
                <a:gd name="connsiteY20-2540" fmla="*/ 4731184 h 4731184"/>
                <a:gd name="connsiteX0-2541" fmla="*/ 830382 w 3523460"/>
                <a:gd name="connsiteY0-2542" fmla="*/ 4731184 h 4731184"/>
                <a:gd name="connsiteX1-2543" fmla="*/ 870139 w 3523460"/>
                <a:gd name="connsiteY1-2544" fmla="*/ 4095081 h 4731184"/>
                <a:gd name="connsiteX2-2545" fmla="*/ 432816 w 3523460"/>
                <a:gd name="connsiteY2-2546" fmla="*/ 2274231 h 4731184"/>
                <a:gd name="connsiteX3-2547" fmla="*/ 75008 w 3523460"/>
                <a:gd name="connsiteY3-2548" fmla="*/ 970217 h 4731184"/>
                <a:gd name="connsiteX4-2549" fmla="*/ 750867 w 3523460"/>
                <a:gd name="connsiteY4-2550" fmla="*/ 2107253 h 4731184"/>
                <a:gd name="connsiteX5-2551" fmla="*/ 838333 w 3523460"/>
                <a:gd name="connsiteY5-2552" fmla="*/ 2035692 h 4731184"/>
                <a:gd name="connsiteX6-2553" fmla="*/ 711112 w 3523460"/>
                <a:gd name="connsiteY6-2554" fmla="*/ 214843 h 4731184"/>
                <a:gd name="connsiteX7-2555" fmla="*/ 1204092 w 3523460"/>
                <a:gd name="connsiteY7-2556" fmla="*/ 1773298 h 4731184"/>
                <a:gd name="connsiteX8-2557" fmla="*/ 1275655 w 3523460"/>
                <a:gd name="connsiteY8-2558" fmla="*/ 1765347 h 4731184"/>
                <a:gd name="connsiteX9-2559" fmla="*/ 1458534 w 3523460"/>
                <a:gd name="connsiteY9-2560" fmla="*/ 158 h 4731184"/>
                <a:gd name="connsiteX10-2561" fmla="*/ 1705024 w 3523460"/>
                <a:gd name="connsiteY10-2562" fmla="*/ 1813054 h 4731184"/>
                <a:gd name="connsiteX11-2563" fmla="*/ 1816344 w 3523460"/>
                <a:gd name="connsiteY11-2564" fmla="*/ 1868715 h 4731184"/>
                <a:gd name="connsiteX12-2565" fmla="*/ 2492205 w 3523460"/>
                <a:gd name="connsiteY12-2566" fmla="*/ 334113 h 4731184"/>
                <a:gd name="connsiteX13-2567" fmla="*/ 2221860 w 3523460"/>
                <a:gd name="connsiteY13-2568" fmla="*/ 2011839 h 4731184"/>
                <a:gd name="connsiteX14-2569" fmla="*/ 2325227 w 3523460"/>
                <a:gd name="connsiteY14-2570" fmla="*/ 2711553 h 4731184"/>
                <a:gd name="connsiteX15-2571" fmla="*/ 2762549 w 3523460"/>
                <a:gd name="connsiteY15-2572" fmla="*/ 2266279 h 4731184"/>
                <a:gd name="connsiteX16-2573" fmla="*/ 3509971 w 3523460"/>
                <a:gd name="connsiteY16-2574" fmla="*/ 2162913 h 4731184"/>
                <a:gd name="connsiteX17-2575" fmla="*/ 2778451 w 3523460"/>
                <a:gd name="connsiteY17-2576" fmla="*/ 2942140 h 4731184"/>
                <a:gd name="connsiteX18-2577" fmla="*/ 2118493 w 3523460"/>
                <a:gd name="connsiteY18-2578" fmla="*/ 4007615 h 4731184"/>
                <a:gd name="connsiteX19-2579" fmla="*/ 2229811 w 3523460"/>
                <a:gd name="connsiteY19-2580" fmla="*/ 4731184 h 4731184"/>
                <a:gd name="connsiteX20-2581" fmla="*/ 830382 w 3523460"/>
                <a:gd name="connsiteY20-2582" fmla="*/ 4731184 h 4731184"/>
                <a:gd name="connsiteX0-2583" fmla="*/ 830382 w 3523460"/>
                <a:gd name="connsiteY0-2584" fmla="*/ 4731176 h 4731176"/>
                <a:gd name="connsiteX1-2585" fmla="*/ 870139 w 3523460"/>
                <a:gd name="connsiteY1-2586" fmla="*/ 4095073 h 4731176"/>
                <a:gd name="connsiteX2-2587" fmla="*/ 432816 w 3523460"/>
                <a:gd name="connsiteY2-2588" fmla="*/ 2274223 h 4731176"/>
                <a:gd name="connsiteX3-2589" fmla="*/ 75008 w 3523460"/>
                <a:gd name="connsiteY3-2590" fmla="*/ 970209 h 4731176"/>
                <a:gd name="connsiteX4-2591" fmla="*/ 750867 w 3523460"/>
                <a:gd name="connsiteY4-2592" fmla="*/ 2107245 h 4731176"/>
                <a:gd name="connsiteX5-2593" fmla="*/ 838333 w 3523460"/>
                <a:gd name="connsiteY5-2594" fmla="*/ 2035684 h 4731176"/>
                <a:gd name="connsiteX6-2595" fmla="*/ 711112 w 3523460"/>
                <a:gd name="connsiteY6-2596" fmla="*/ 214835 h 4731176"/>
                <a:gd name="connsiteX7-2597" fmla="*/ 1204092 w 3523460"/>
                <a:gd name="connsiteY7-2598" fmla="*/ 1773290 h 4731176"/>
                <a:gd name="connsiteX8-2599" fmla="*/ 1339265 w 3523460"/>
                <a:gd name="connsiteY8-2600" fmla="*/ 1828949 h 4731176"/>
                <a:gd name="connsiteX9-2601" fmla="*/ 1458534 w 3523460"/>
                <a:gd name="connsiteY9-2602" fmla="*/ 150 h 4731176"/>
                <a:gd name="connsiteX10-2603" fmla="*/ 1705024 w 3523460"/>
                <a:gd name="connsiteY10-2604" fmla="*/ 1813046 h 4731176"/>
                <a:gd name="connsiteX11-2605" fmla="*/ 1816344 w 3523460"/>
                <a:gd name="connsiteY11-2606" fmla="*/ 1868707 h 4731176"/>
                <a:gd name="connsiteX12-2607" fmla="*/ 2492205 w 3523460"/>
                <a:gd name="connsiteY12-2608" fmla="*/ 334105 h 4731176"/>
                <a:gd name="connsiteX13-2609" fmla="*/ 2221860 w 3523460"/>
                <a:gd name="connsiteY13-2610" fmla="*/ 2011831 h 4731176"/>
                <a:gd name="connsiteX14-2611" fmla="*/ 2325227 w 3523460"/>
                <a:gd name="connsiteY14-2612" fmla="*/ 2711545 h 4731176"/>
                <a:gd name="connsiteX15-2613" fmla="*/ 2762549 w 3523460"/>
                <a:gd name="connsiteY15-2614" fmla="*/ 2266271 h 4731176"/>
                <a:gd name="connsiteX16-2615" fmla="*/ 3509971 w 3523460"/>
                <a:gd name="connsiteY16-2616" fmla="*/ 2162905 h 4731176"/>
                <a:gd name="connsiteX17-2617" fmla="*/ 2778451 w 3523460"/>
                <a:gd name="connsiteY17-2618" fmla="*/ 2942132 h 4731176"/>
                <a:gd name="connsiteX18-2619" fmla="*/ 2118493 w 3523460"/>
                <a:gd name="connsiteY18-2620" fmla="*/ 4007607 h 4731176"/>
                <a:gd name="connsiteX19-2621" fmla="*/ 2229811 w 3523460"/>
                <a:gd name="connsiteY19-2622" fmla="*/ 4731176 h 4731176"/>
                <a:gd name="connsiteX20-2623" fmla="*/ 830382 w 3523460"/>
                <a:gd name="connsiteY20-2624" fmla="*/ 4731176 h 4731176"/>
                <a:gd name="connsiteX0-2625" fmla="*/ 830382 w 3523460"/>
                <a:gd name="connsiteY0-2626" fmla="*/ 4731176 h 4731176"/>
                <a:gd name="connsiteX1-2627" fmla="*/ 870139 w 3523460"/>
                <a:gd name="connsiteY1-2628" fmla="*/ 4095073 h 4731176"/>
                <a:gd name="connsiteX2-2629" fmla="*/ 432816 w 3523460"/>
                <a:gd name="connsiteY2-2630" fmla="*/ 2274223 h 4731176"/>
                <a:gd name="connsiteX3-2631" fmla="*/ 75008 w 3523460"/>
                <a:gd name="connsiteY3-2632" fmla="*/ 970209 h 4731176"/>
                <a:gd name="connsiteX4-2633" fmla="*/ 750867 w 3523460"/>
                <a:gd name="connsiteY4-2634" fmla="*/ 2107245 h 4731176"/>
                <a:gd name="connsiteX5-2635" fmla="*/ 838333 w 3523460"/>
                <a:gd name="connsiteY5-2636" fmla="*/ 2035684 h 4731176"/>
                <a:gd name="connsiteX6-2637" fmla="*/ 711112 w 3523460"/>
                <a:gd name="connsiteY6-2638" fmla="*/ 214835 h 4731176"/>
                <a:gd name="connsiteX7-2639" fmla="*/ 1235897 w 3523460"/>
                <a:gd name="connsiteY7-2640" fmla="*/ 1868706 h 4731176"/>
                <a:gd name="connsiteX8-2641" fmla="*/ 1339265 w 3523460"/>
                <a:gd name="connsiteY8-2642" fmla="*/ 1828949 h 4731176"/>
                <a:gd name="connsiteX9-2643" fmla="*/ 1458534 w 3523460"/>
                <a:gd name="connsiteY9-2644" fmla="*/ 150 h 4731176"/>
                <a:gd name="connsiteX10-2645" fmla="*/ 1705024 w 3523460"/>
                <a:gd name="connsiteY10-2646" fmla="*/ 1813046 h 4731176"/>
                <a:gd name="connsiteX11-2647" fmla="*/ 1816344 w 3523460"/>
                <a:gd name="connsiteY11-2648" fmla="*/ 1868707 h 4731176"/>
                <a:gd name="connsiteX12-2649" fmla="*/ 2492205 w 3523460"/>
                <a:gd name="connsiteY12-2650" fmla="*/ 334105 h 4731176"/>
                <a:gd name="connsiteX13-2651" fmla="*/ 2221860 w 3523460"/>
                <a:gd name="connsiteY13-2652" fmla="*/ 2011831 h 4731176"/>
                <a:gd name="connsiteX14-2653" fmla="*/ 2325227 w 3523460"/>
                <a:gd name="connsiteY14-2654" fmla="*/ 2711545 h 4731176"/>
                <a:gd name="connsiteX15-2655" fmla="*/ 2762549 w 3523460"/>
                <a:gd name="connsiteY15-2656" fmla="*/ 2266271 h 4731176"/>
                <a:gd name="connsiteX16-2657" fmla="*/ 3509971 w 3523460"/>
                <a:gd name="connsiteY16-2658" fmla="*/ 2162905 h 4731176"/>
                <a:gd name="connsiteX17-2659" fmla="*/ 2778451 w 3523460"/>
                <a:gd name="connsiteY17-2660" fmla="*/ 2942132 h 4731176"/>
                <a:gd name="connsiteX18-2661" fmla="*/ 2118493 w 3523460"/>
                <a:gd name="connsiteY18-2662" fmla="*/ 4007607 h 4731176"/>
                <a:gd name="connsiteX19-2663" fmla="*/ 2229811 w 3523460"/>
                <a:gd name="connsiteY19-2664" fmla="*/ 4731176 h 4731176"/>
                <a:gd name="connsiteX20-2665" fmla="*/ 830382 w 3523460"/>
                <a:gd name="connsiteY20-2666" fmla="*/ 4731176 h 4731176"/>
                <a:gd name="connsiteX0-2667" fmla="*/ 830382 w 3523460"/>
                <a:gd name="connsiteY0-2668" fmla="*/ 4731176 h 4731176"/>
                <a:gd name="connsiteX1-2669" fmla="*/ 870139 w 3523460"/>
                <a:gd name="connsiteY1-2670" fmla="*/ 4095073 h 4731176"/>
                <a:gd name="connsiteX2-2671" fmla="*/ 432816 w 3523460"/>
                <a:gd name="connsiteY2-2672" fmla="*/ 2274223 h 4731176"/>
                <a:gd name="connsiteX3-2673" fmla="*/ 75008 w 3523460"/>
                <a:gd name="connsiteY3-2674" fmla="*/ 970209 h 4731176"/>
                <a:gd name="connsiteX4-2675" fmla="*/ 750867 w 3523460"/>
                <a:gd name="connsiteY4-2676" fmla="*/ 2107245 h 4731176"/>
                <a:gd name="connsiteX5-2677" fmla="*/ 838333 w 3523460"/>
                <a:gd name="connsiteY5-2678" fmla="*/ 2035684 h 4731176"/>
                <a:gd name="connsiteX6-2679" fmla="*/ 711112 w 3523460"/>
                <a:gd name="connsiteY6-2680" fmla="*/ 214835 h 4731176"/>
                <a:gd name="connsiteX7-2681" fmla="*/ 1235897 w 3523460"/>
                <a:gd name="connsiteY7-2682" fmla="*/ 1868706 h 4731176"/>
                <a:gd name="connsiteX8-2683" fmla="*/ 1339265 w 3523460"/>
                <a:gd name="connsiteY8-2684" fmla="*/ 1828949 h 4731176"/>
                <a:gd name="connsiteX9-2685" fmla="*/ 1458534 w 3523460"/>
                <a:gd name="connsiteY9-2686" fmla="*/ 150 h 4731176"/>
                <a:gd name="connsiteX10-2687" fmla="*/ 1705024 w 3523460"/>
                <a:gd name="connsiteY10-2688" fmla="*/ 1813046 h 4731176"/>
                <a:gd name="connsiteX11-2689" fmla="*/ 1816344 w 3523460"/>
                <a:gd name="connsiteY11-2690" fmla="*/ 1868707 h 4731176"/>
                <a:gd name="connsiteX12-2691" fmla="*/ 2492205 w 3523460"/>
                <a:gd name="connsiteY12-2692" fmla="*/ 334105 h 4731176"/>
                <a:gd name="connsiteX13-2693" fmla="*/ 2221860 w 3523460"/>
                <a:gd name="connsiteY13-2694" fmla="*/ 2011831 h 4731176"/>
                <a:gd name="connsiteX14-2695" fmla="*/ 2325227 w 3523460"/>
                <a:gd name="connsiteY14-2696" fmla="*/ 2711545 h 4731176"/>
                <a:gd name="connsiteX15-2697" fmla="*/ 2762549 w 3523460"/>
                <a:gd name="connsiteY15-2698" fmla="*/ 2266271 h 4731176"/>
                <a:gd name="connsiteX16-2699" fmla="*/ 3509971 w 3523460"/>
                <a:gd name="connsiteY16-2700" fmla="*/ 2162905 h 4731176"/>
                <a:gd name="connsiteX17-2701" fmla="*/ 2778451 w 3523460"/>
                <a:gd name="connsiteY17-2702" fmla="*/ 2942132 h 4731176"/>
                <a:gd name="connsiteX18-2703" fmla="*/ 2118493 w 3523460"/>
                <a:gd name="connsiteY18-2704" fmla="*/ 4007607 h 4731176"/>
                <a:gd name="connsiteX19-2705" fmla="*/ 2229811 w 3523460"/>
                <a:gd name="connsiteY19-2706" fmla="*/ 4731176 h 4731176"/>
                <a:gd name="connsiteX20-2707" fmla="*/ 830382 w 3523460"/>
                <a:gd name="connsiteY20-2708" fmla="*/ 4731176 h 4731176"/>
                <a:gd name="connsiteX0-2709" fmla="*/ 830382 w 3523460"/>
                <a:gd name="connsiteY0-2710" fmla="*/ 4731174 h 4731174"/>
                <a:gd name="connsiteX1-2711" fmla="*/ 870139 w 3523460"/>
                <a:gd name="connsiteY1-2712" fmla="*/ 4095071 h 4731174"/>
                <a:gd name="connsiteX2-2713" fmla="*/ 432816 w 3523460"/>
                <a:gd name="connsiteY2-2714" fmla="*/ 2274221 h 4731174"/>
                <a:gd name="connsiteX3-2715" fmla="*/ 75008 w 3523460"/>
                <a:gd name="connsiteY3-2716" fmla="*/ 970207 h 4731174"/>
                <a:gd name="connsiteX4-2717" fmla="*/ 750867 w 3523460"/>
                <a:gd name="connsiteY4-2718" fmla="*/ 2107243 h 4731174"/>
                <a:gd name="connsiteX5-2719" fmla="*/ 838333 w 3523460"/>
                <a:gd name="connsiteY5-2720" fmla="*/ 2035682 h 4731174"/>
                <a:gd name="connsiteX6-2721" fmla="*/ 711112 w 3523460"/>
                <a:gd name="connsiteY6-2722" fmla="*/ 214833 h 4731174"/>
                <a:gd name="connsiteX7-2723" fmla="*/ 1235897 w 3523460"/>
                <a:gd name="connsiteY7-2724" fmla="*/ 1868704 h 4731174"/>
                <a:gd name="connsiteX8-2725" fmla="*/ 1339265 w 3523460"/>
                <a:gd name="connsiteY8-2726" fmla="*/ 1828947 h 4731174"/>
                <a:gd name="connsiteX9-2727" fmla="*/ 1458534 w 3523460"/>
                <a:gd name="connsiteY9-2728" fmla="*/ 148 h 4731174"/>
                <a:gd name="connsiteX10-2729" fmla="*/ 1705024 w 3523460"/>
                <a:gd name="connsiteY10-2730" fmla="*/ 1813044 h 4731174"/>
                <a:gd name="connsiteX11-2731" fmla="*/ 1816344 w 3523460"/>
                <a:gd name="connsiteY11-2732" fmla="*/ 1868705 h 4731174"/>
                <a:gd name="connsiteX12-2733" fmla="*/ 2492205 w 3523460"/>
                <a:gd name="connsiteY12-2734" fmla="*/ 334103 h 4731174"/>
                <a:gd name="connsiteX13-2735" fmla="*/ 2221860 w 3523460"/>
                <a:gd name="connsiteY13-2736" fmla="*/ 2011829 h 4731174"/>
                <a:gd name="connsiteX14-2737" fmla="*/ 2325227 w 3523460"/>
                <a:gd name="connsiteY14-2738" fmla="*/ 2711543 h 4731174"/>
                <a:gd name="connsiteX15-2739" fmla="*/ 2762549 w 3523460"/>
                <a:gd name="connsiteY15-2740" fmla="*/ 2266269 h 4731174"/>
                <a:gd name="connsiteX16-2741" fmla="*/ 3509971 w 3523460"/>
                <a:gd name="connsiteY16-2742" fmla="*/ 2162903 h 4731174"/>
                <a:gd name="connsiteX17-2743" fmla="*/ 2778451 w 3523460"/>
                <a:gd name="connsiteY17-2744" fmla="*/ 2942130 h 4731174"/>
                <a:gd name="connsiteX18-2745" fmla="*/ 2118493 w 3523460"/>
                <a:gd name="connsiteY18-2746" fmla="*/ 4007605 h 4731174"/>
                <a:gd name="connsiteX19-2747" fmla="*/ 2229811 w 3523460"/>
                <a:gd name="connsiteY19-2748" fmla="*/ 4731174 h 4731174"/>
                <a:gd name="connsiteX20-2749" fmla="*/ 830382 w 3523460"/>
                <a:gd name="connsiteY20-2750" fmla="*/ 4731174 h 4731174"/>
                <a:gd name="connsiteX0-2751" fmla="*/ 830382 w 3523460"/>
                <a:gd name="connsiteY0-2752" fmla="*/ 4731174 h 4731174"/>
                <a:gd name="connsiteX1-2753" fmla="*/ 870139 w 3523460"/>
                <a:gd name="connsiteY1-2754" fmla="*/ 4095071 h 4731174"/>
                <a:gd name="connsiteX2-2755" fmla="*/ 432816 w 3523460"/>
                <a:gd name="connsiteY2-2756" fmla="*/ 2274221 h 4731174"/>
                <a:gd name="connsiteX3-2757" fmla="*/ 75008 w 3523460"/>
                <a:gd name="connsiteY3-2758" fmla="*/ 970207 h 4731174"/>
                <a:gd name="connsiteX4-2759" fmla="*/ 750867 w 3523460"/>
                <a:gd name="connsiteY4-2760" fmla="*/ 2107243 h 4731174"/>
                <a:gd name="connsiteX5-2761" fmla="*/ 838333 w 3523460"/>
                <a:gd name="connsiteY5-2762" fmla="*/ 2035682 h 4731174"/>
                <a:gd name="connsiteX6-2763" fmla="*/ 711112 w 3523460"/>
                <a:gd name="connsiteY6-2764" fmla="*/ 214833 h 4731174"/>
                <a:gd name="connsiteX7-2765" fmla="*/ 1235897 w 3523460"/>
                <a:gd name="connsiteY7-2766" fmla="*/ 1868704 h 4731174"/>
                <a:gd name="connsiteX8-2767" fmla="*/ 1339265 w 3523460"/>
                <a:gd name="connsiteY8-2768" fmla="*/ 1828947 h 4731174"/>
                <a:gd name="connsiteX9-2769" fmla="*/ 1458534 w 3523460"/>
                <a:gd name="connsiteY9-2770" fmla="*/ 148 h 4731174"/>
                <a:gd name="connsiteX10-2771" fmla="*/ 1705024 w 3523460"/>
                <a:gd name="connsiteY10-2772" fmla="*/ 1813044 h 4731174"/>
                <a:gd name="connsiteX11-2773" fmla="*/ 1816344 w 3523460"/>
                <a:gd name="connsiteY11-2774" fmla="*/ 1868705 h 4731174"/>
                <a:gd name="connsiteX12-2775" fmla="*/ 2492205 w 3523460"/>
                <a:gd name="connsiteY12-2776" fmla="*/ 334103 h 4731174"/>
                <a:gd name="connsiteX13-2777" fmla="*/ 2221860 w 3523460"/>
                <a:gd name="connsiteY13-2778" fmla="*/ 2011829 h 4731174"/>
                <a:gd name="connsiteX14-2779" fmla="*/ 2325227 w 3523460"/>
                <a:gd name="connsiteY14-2780" fmla="*/ 2711543 h 4731174"/>
                <a:gd name="connsiteX15-2781" fmla="*/ 2762549 w 3523460"/>
                <a:gd name="connsiteY15-2782" fmla="*/ 2266269 h 4731174"/>
                <a:gd name="connsiteX16-2783" fmla="*/ 3509971 w 3523460"/>
                <a:gd name="connsiteY16-2784" fmla="*/ 2162903 h 4731174"/>
                <a:gd name="connsiteX17-2785" fmla="*/ 2778451 w 3523460"/>
                <a:gd name="connsiteY17-2786" fmla="*/ 2942130 h 4731174"/>
                <a:gd name="connsiteX18-2787" fmla="*/ 2118493 w 3523460"/>
                <a:gd name="connsiteY18-2788" fmla="*/ 4007605 h 4731174"/>
                <a:gd name="connsiteX19-2789" fmla="*/ 2229811 w 3523460"/>
                <a:gd name="connsiteY19-2790" fmla="*/ 4731174 h 4731174"/>
                <a:gd name="connsiteX20-2791" fmla="*/ 830382 w 3523460"/>
                <a:gd name="connsiteY20-2792" fmla="*/ 4731174 h 4731174"/>
                <a:gd name="connsiteX0-2793" fmla="*/ 830382 w 3523460"/>
                <a:gd name="connsiteY0-2794" fmla="*/ 4731172 h 4731172"/>
                <a:gd name="connsiteX1-2795" fmla="*/ 870139 w 3523460"/>
                <a:gd name="connsiteY1-2796" fmla="*/ 4095069 h 4731172"/>
                <a:gd name="connsiteX2-2797" fmla="*/ 432816 w 3523460"/>
                <a:gd name="connsiteY2-2798" fmla="*/ 2274219 h 4731172"/>
                <a:gd name="connsiteX3-2799" fmla="*/ 75008 w 3523460"/>
                <a:gd name="connsiteY3-2800" fmla="*/ 970205 h 4731172"/>
                <a:gd name="connsiteX4-2801" fmla="*/ 750867 w 3523460"/>
                <a:gd name="connsiteY4-2802" fmla="*/ 2107241 h 4731172"/>
                <a:gd name="connsiteX5-2803" fmla="*/ 838333 w 3523460"/>
                <a:gd name="connsiteY5-2804" fmla="*/ 2035680 h 4731172"/>
                <a:gd name="connsiteX6-2805" fmla="*/ 711112 w 3523460"/>
                <a:gd name="connsiteY6-2806" fmla="*/ 214831 h 4731172"/>
                <a:gd name="connsiteX7-2807" fmla="*/ 1235897 w 3523460"/>
                <a:gd name="connsiteY7-2808" fmla="*/ 1868702 h 4731172"/>
                <a:gd name="connsiteX8-2809" fmla="*/ 1315411 w 3523460"/>
                <a:gd name="connsiteY8-2810" fmla="*/ 1852799 h 4731172"/>
                <a:gd name="connsiteX9-2811" fmla="*/ 1458534 w 3523460"/>
                <a:gd name="connsiteY9-2812" fmla="*/ 146 h 4731172"/>
                <a:gd name="connsiteX10-2813" fmla="*/ 1705024 w 3523460"/>
                <a:gd name="connsiteY10-2814" fmla="*/ 1813042 h 4731172"/>
                <a:gd name="connsiteX11-2815" fmla="*/ 1816344 w 3523460"/>
                <a:gd name="connsiteY11-2816" fmla="*/ 1868703 h 4731172"/>
                <a:gd name="connsiteX12-2817" fmla="*/ 2492205 w 3523460"/>
                <a:gd name="connsiteY12-2818" fmla="*/ 334101 h 4731172"/>
                <a:gd name="connsiteX13-2819" fmla="*/ 2221860 w 3523460"/>
                <a:gd name="connsiteY13-2820" fmla="*/ 2011827 h 4731172"/>
                <a:gd name="connsiteX14-2821" fmla="*/ 2325227 w 3523460"/>
                <a:gd name="connsiteY14-2822" fmla="*/ 2711541 h 4731172"/>
                <a:gd name="connsiteX15-2823" fmla="*/ 2762549 w 3523460"/>
                <a:gd name="connsiteY15-2824" fmla="*/ 2266267 h 4731172"/>
                <a:gd name="connsiteX16-2825" fmla="*/ 3509971 w 3523460"/>
                <a:gd name="connsiteY16-2826" fmla="*/ 2162901 h 4731172"/>
                <a:gd name="connsiteX17-2827" fmla="*/ 2778451 w 3523460"/>
                <a:gd name="connsiteY17-2828" fmla="*/ 2942128 h 4731172"/>
                <a:gd name="connsiteX18-2829" fmla="*/ 2118493 w 3523460"/>
                <a:gd name="connsiteY18-2830" fmla="*/ 4007603 h 4731172"/>
                <a:gd name="connsiteX19-2831" fmla="*/ 2229811 w 3523460"/>
                <a:gd name="connsiteY19-2832" fmla="*/ 4731172 h 4731172"/>
                <a:gd name="connsiteX20-2833" fmla="*/ 830382 w 3523460"/>
                <a:gd name="connsiteY20-2834" fmla="*/ 4731172 h 4731172"/>
                <a:gd name="connsiteX0-2835" fmla="*/ 830382 w 3523460"/>
                <a:gd name="connsiteY0-2836" fmla="*/ 4731172 h 4731172"/>
                <a:gd name="connsiteX1-2837" fmla="*/ 870139 w 3523460"/>
                <a:gd name="connsiteY1-2838" fmla="*/ 4095069 h 4731172"/>
                <a:gd name="connsiteX2-2839" fmla="*/ 432816 w 3523460"/>
                <a:gd name="connsiteY2-2840" fmla="*/ 2274219 h 4731172"/>
                <a:gd name="connsiteX3-2841" fmla="*/ 75008 w 3523460"/>
                <a:gd name="connsiteY3-2842" fmla="*/ 970205 h 4731172"/>
                <a:gd name="connsiteX4-2843" fmla="*/ 750867 w 3523460"/>
                <a:gd name="connsiteY4-2844" fmla="*/ 2107241 h 4731172"/>
                <a:gd name="connsiteX5-2845" fmla="*/ 838333 w 3523460"/>
                <a:gd name="connsiteY5-2846" fmla="*/ 2035680 h 4731172"/>
                <a:gd name="connsiteX6-2847" fmla="*/ 711112 w 3523460"/>
                <a:gd name="connsiteY6-2848" fmla="*/ 214831 h 4731172"/>
                <a:gd name="connsiteX7-2849" fmla="*/ 1235897 w 3523460"/>
                <a:gd name="connsiteY7-2850" fmla="*/ 1868702 h 4731172"/>
                <a:gd name="connsiteX8-2851" fmla="*/ 1315411 w 3523460"/>
                <a:gd name="connsiteY8-2852" fmla="*/ 1852799 h 4731172"/>
                <a:gd name="connsiteX9-2853" fmla="*/ 1458534 w 3523460"/>
                <a:gd name="connsiteY9-2854" fmla="*/ 146 h 4731172"/>
                <a:gd name="connsiteX10-2855" fmla="*/ 1728878 w 3523460"/>
                <a:gd name="connsiteY10-2856" fmla="*/ 1828945 h 4731172"/>
                <a:gd name="connsiteX11-2857" fmla="*/ 1816344 w 3523460"/>
                <a:gd name="connsiteY11-2858" fmla="*/ 1868703 h 4731172"/>
                <a:gd name="connsiteX12-2859" fmla="*/ 2492205 w 3523460"/>
                <a:gd name="connsiteY12-2860" fmla="*/ 334101 h 4731172"/>
                <a:gd name="connsiteX13-2861" fmla="*/ 2221860 w 3523460"/>
                <a:gd name="connsiteY13-2862" fmla="*/ 2011827 h 4731172"/>
                <a:gd name="connsiteX14-2863" fmla="*/ 2325227 w 3523460"/>
                <a:gd name="connsiteY14-2864" fmla="*/ 2711541 h 4731172"/>
                <a:gd name="connsiteX15-2865" fmla="*/ 2762549 w 3523460"/>
                <a:gd name="connsiteY15-2866" fmla="*/ 2266267 h 4731172"/>
                <a:gd name="connsiteX16-2867" fmla="*/ 3509971 w 3523460"/>
                <a:gd name="connsiteY16-2868" fmla="*/ 2162901 h 4731172"/>
                <a:gd name="connsiteX17-2869" fmla="*/ 2778451 w 3523460"/>
                <a:gd name="connsiteY17-2870" fmla="*/ 2942128 h 4731172"/>
                <a:gd name="connsiteX18-2871" fmla="*/ 2118493 w 3523460"/>
                <a:gd name="connsiteY18-2872" fmla="*/ 4007603 h 4731172"/>
                <a:gd name="connsiteX19-2873" fmla="*/ 2229811 w 3523460"/>
                <a:gd name="connsiteY19-2874" fmla="*/ 4731172 h 4731172"/>
                <a:gd name="connsiteX20-2875" fmla="*/ 830382 w 3523460"/>
                <a:gd name="connsiteY20-2876" fmla="*/ 4731172 h 4731172"/>
                <a:gd name="connsiteX0-2877" fmla="*/ 830382 w 3523460"/>
                <a:gd name="connsiteY0-2878" fmla="*/ 4731172 h 4731172"/>
                <a:gd name="connsiteX1-2879" fmla="*/ 870139 w 3523460"/>
                <a:gd name="connsiteY1-2880" fmla="*/ 4095069 h 4731172"/>
                <a:gd name="connsiteX2-2881" fmla="*/ 432816 w 3523460"/>
                <a:gd name="connsiteY2-2882" fmla="*/ 2274219 h 4731172"/>
                <a:gd name="connsiteX3-2883" fmla="*/ 75008 w 3523460"/>
                <a:gd name="connsiteY3-2884" fmla="*/ 970205 h 4731172"/>
                <a:gd name="connsiteX4-2885" fmla="*/ 750867 w 3523460"/>
                <a:gd name="connsiteY4-2886" fmla="*/ 2107241 h 4731172"/>
                <a:gd name="connsiteX5-2887" fmla="*/ 838333 w 3523460"/>
                <a:gd name="connsiteY5-2888" fmla="*/ 2035680 h 4731172"/>
                <a:gd name="connsiteX6-2889" fmla="*/ 711112 w 3523460"/>
                <a:gd name="connsiteY6-2890" fmla="*/ 214831 h 4731172"/>
                <a:gd name="connsiteX7-2891" fmla="*/ 1235897 w 3523460"/>
                <a:gd name="connsiteY7-2892" fmla="*/ 1868702 h 4731172"/>
                <a:gd name="connsiteX8-2893" fmla="*/ 1315411 w 3523460"/>
                <a:gd name="connsiteY8-2894" fmla="*/ 1852799 h 4731172"/>
                <a:gd name="connsiteX9-2895" fmla="*/ 1458534 w 3523460"/>
                <a:gd name="connsiteY9-2896" fmla="*/ 146 h 4731172"/>
                <a:gd name="connsiteX10-2897" fmla="*/ 1728878 w 3523460"/>
                <a:gd name="connsiteY10-2898" fmla="*/ 1828945 h 4731172"/>
                <a:gd name="connsiteX11-2899" fmla="*/ 1816344 w 3523460"/>
                <a:gd name="connsiteY11-2900" fmla="*/ 1868703 h 4731172"/>
                <a:gd name="connsiteX12-2901" fmla="*/ 2492205 w 3523460"/>
                <a:gd name="connsiteY12-2902" fmla="*/ 334101 h 4731172"/>
                <a:gd name="connsiteX13-2903" fmla="*/ 2221860 w 3523460"/>
                <a:gd name="connsiteY13-2904" fmla="*/ 2011827 h 4731172"/>
                <a:gd name="connsiteX14-2905" fmla="*/ 2325227 w 3523460"/>
                <a:gd name="connsiteY14-2906" fmla="*/ 2711541 h 4731172"/>
                <a:gd name="connsiteX15-2907" fmla="*/ 2762549 w 3523460"/>
                <a:gd name="connsiteY15-2908" fmla="*/ 2266267 h 4731172"/>
                <a:gd name="connsiteX16-2909" fmla="*/ 3509971 w 3523460"/>
                <a:gd name="connsiteY16-2910" fmla="*/ 2162901 h 4731172"/>
                <a:gd name="connsiteX17-2911" fmla="*/ 2778451 w 3523460"/>
                <a:gd name="connsiteY17-2912" fmla="*/ 2942128 h 4731172"/>
                <a:gd name="connsiteX18-2913" fmla="*/ 2118493 w 3523460"/>
                <a:gd name="connsiteY18-2914" fmla="*/ 4007603 h 4731172"/>
                <a:gd name="connsiteX19-2915" fmla="*/ 2229811 w 3523460"/>
                <a:gd name="connsiteY19-2916" fmla="*/ 4731172 h 4731172"/>
                <a:gd name="connsiteX20-2917" fmla="*/ 830382 w 3523460"/>
                <a:gd name="connsiteY20-2918" fmla="*/ 4731172 h 4731172"/>
                <a:gd name="connsiteX0-2919" fmla="*/ 830382 w 3523460"/>
                <a:gd name="connsiteY0-2920" fmla="*/ 4731063 h 4731063"/>
                <a:gd name="connsiteX1-2921" fmla="*/ 870139 w 3523460"/>
                <a:gd name="connsiteY1-2922" fmla="*/ 4094960 h 4731063"/>
                <a:gd name="connsiteX2-2923" fmla="*/ 432816 w 3523460"/>
                <a:gd name="connsiteY2-2924" fmla="*/ 2274110 h 4731063"/>
                <a:gd name="connsiteX3-2925" fmla="*/ 75008 w 3523460"/>
                <a:gd name="connsiteY3-2926" fmla="*/ 970096 h 4731063"/>
                <a:gd name="connsiteX4-2927" fmla="*/ 750867 w 3523460"/>
                <a:gd name="connsiteY4-2928" fmla="*/ 2107132 h 4731063"/>
                <a:gd name="connsiteX5-2929" fmla="*/ 838333 w 3523460"/>
                <a:gd name="connsiteY5-2930" fmla="*/ 2035571 h 4731063"/>
                <a:gd name="connsiteX6-2931" fmla="*/ 711112 w 3523460"/>
                <a:gd name="connsiteY6-2932" fmla="*/ 214722 h 4731063"/>
                <a:gd name="connsiteX7-2933" fmla="*/ 1235897 w 3523460"/>
                <a:gd name="connsiteY7-2934" fmla="*/ 1868593 h 4731063"/>
                <a:gd name="connsiteX8-2935" fmla="*/ 1315411 w 3523460"/>
                <a:gd name="connsiteY8-2936" fmla="*/ 1852690 h 4731063"/>
                <a:gd name="connsiteX9-2937" fmla="*/ 1458534 w 3523460"/>
                <a:gd name="connsiteY9-2938" fmla="*/ 37 h 4731063"/>
                <a:gd name="connsiteX10-2939" fmla="*/ 1728878 w 3523460"/>
                <a:gd name="connsiteY10-2940" fmla="*/ 1828836 h 4731063"/>
                <a:gd name="connsiteX11-2941" fmla="*/ 1816344 w 3523460"/>
                <a:gd name="connsiteY11-2942" fmla="*/ 1868594 h 4731063"/>
                <a:gd name="connsiteX12-2943" fmla="*/ 2492205 w 3523460"/>
                <a:gd name="connsiteY12-2944" fmla="*/ 333992 h 4731063"/>
                <a:gd name="connsiteX13-2945" fmla="*/ 2221860 w 3523460"/>
                <a:gd name="connsiteY13-2946" fmla="*/ 2011718 h 4731063"/>
                <a:gd name="connsiteX14-2947" fmla="*/ 2325227 w 3523460"/>
                <a:gd name="connsiteY14-2948" fmla="*/ 2711432 h 4731063"/>
                <a:gd name="connsiteX15-2949" fmla="*/ 2762549 w 3523460"/>
                <a:gd name="connsiteY15-2950" fmla="*/ 2266158 h 4731063"/>
                <a:gd name="connsiteX16-2951" fmla="*/ 3509971 w 3523460"/>
                <a:gd name="connsiteY16-2952" fmla="*/ 2162792 h 4731063"/>
                <a:gd name="connsiteX17-2953" fmla="*/ 2778451 w 3523460"/>
                <a:gd name="connsiteY17-2954" fmla="*/ 2942019 h 4731063"/>
                <a:gd name="connsiteX18-2955" fmla="*/ 2118493 w 3523460"/>
                <a:gd name="connsiteY18-2956" fmla="*/ 4007494 h 4731063"/>
                <a:gd name="connsiteX19-2957" fmla="*/ 2229811 w 3523460"/>
                <a:gd name="connsiteY19-2958" fmla="*/ 4731063 h 4731063"/>
                <a:gd name="connsiteX20-2959" fmla="*/ 830382 w 3523460"/>
                <a:gd name="connsiteY20-2960" fmla="*/ 4731063 h 4731063"/>
                <a:gd name="connsiteX0-2961" fmla="*/ 830382 w 3523460"/>
                <a:gd name="connsiteY0-2962" fmla="*/ 4731063 h 4731063"/>
                <a:gd name="connsiteX1-2963" fmla="*/ 870139 w 3523460"/>
                <a:gd name="connsiteY1-2964" fmla="*/ 4094960 h 4731063"/>
                <a:gd name="connsiteX2-2965" fmla="*/ 432816 w 3523460"/>
                <a:gd name="connsiteY2-2966" fmla="*/ 2274110 h 4731063"/>
                <a:gd name="connsiteX3-2967" fmla="*/ 75008 w 3523460"/>
                <a:gd name="connsiteY3-2968" fmla="*/ 970096 h 4731063"/>
                <a:gd name="connsiteX4-2969" fmla="*/ 750867 w 3523460"/>
                <a:gd name="connsiteY4-2970" fmla="*/ 2107132 h 4731063"/>
                <a:gd name="connsiteX5-2971" fmla="*/ 838333 w 3523460"/>
                <a:gd name="connsiteY5-2972" fmla="*/ 2035571 h 4731063"/>
                <a:gd name="connsiteX6-2973" fmla="*/ 711112 w 3523460"/>
                <a:gd name="connsiteY6-2974" fmla="*/ 214722 h 4731063"/>
                <a:gd name="connsiteX7-2975" fmla="*/ 1235897 w 3523460"/>
                <a:gd name="connsiteY7-2976" fmla="*/ 1868593 h 4731063"/>
                <a:gd name="connsiteX8-2977" fmla="*/ 1315411 w 3523460"/>
                <a:gd name="connsiteY8-2978" fmla="*/ 1852690 h 4731063"/>
                <a:gd name="connsiteX9-2979" fmla="*/ 1458534 w 3523460"/>
                <a:gd name="connsiteY9-2980" fmla="*/ 37 h 4731063"/>
                <a:gd name="connsiteX10-2981" fmla="*/ 1728878 w 3523460"/>
                <a:gd name="connsiteY10-2982" fmla="*/ 1828836 h 4731063"/>
                <a:gd name="connsiteX11-2983" fmla="*/ 1816344 w 3523460"/>
                <a:gd name="connsiteY11-2984" fmla="*/ 1868594 h 4731063"/>
                <a:gd name="connsiteX12-2985" fmla="*/ 2492205 w 3523460"/>
                <a:gd name="connsiteY12-2986" fmla="*/ 333992 h 4731063"/>
                <a:gd name="connsiteX13-2987" fmla="*/ 2221860 w 3523460"/>
                <a:gd name="connsiteY13-2988" fmla="*/ 2011718 h 4731063"/>
                <a:gd name="connsiteX14-2989" fmla="*/ 2325227 w 3523460"/>
                <a:gd name="connsiteY14-2990" fmla="*/ 2711432 h 4731063"/>
                <a:gd name="connsiteX15-2991" fmla="*/ 2762549 w 3523460"/>
                <a:gd name="connsiteY15-2992" fmla="*/ 2266158 h 4731063"/>
                <a:gd name="connsiteX16-2993" fmla="*/ 3509971 w 3523460"/>
                <a:gd name="connsiteY16-2994" fmla="*/ 2162792 h 4731063"/>
                <a:gd name="connsiteX17-2995" fmla="*/ 2778451 w 3523460"/>
                <a:gd name="connsiteY17-2996" fmla="*/ 2942019 h 4731063"/>
                <a:gd name="connsiteX18-2997" fmla="*/ 2118493 w 3523460"/>
                <a:gd name="connsiteY18-2998" fmla="*/ 4007494 h 4731063"/>
                <a:gd name="connsiteX19-2999" fmla="*/ 2229811 w 3523460"/>
                <a:gd name="connsiteY19-3000" fmla="*/ 4731063 h 4731063"/>
                <a:gd name="connsiteX20-3001" fmla="*/ 830382 w 3523460"/>
                <a:gd name="connsiteY20-3002" fmla="*/ 4731063 h 4731063"/>
                <a:gd name="connsiteX0-3003" fmla="*/ 830382 w 3523460"/>
                <a:gd name="connsiteY0-3004" fmla="*/ 4731063 h 4731063"/>
                <a:gd name="connsiteX1-3005" fmla="*/ 870139 w 3523460"/>
                <a:gd name="connsiteY1-3006" fmla="*/ 4094960 h 4731063"/>
                <a:gd name="connsiteX2-3007" fmla="*/ 432816 w 3523460"/>
                <a:gd name="connsiteY2-3008" fmla="*/ 2274110 h 4731063"/>
                <a:gd name="connsiteX3-3009" fmla="*/ 75008 w 3523460"/>
                <a:gd name="connsiteY3-3010" fmla="*/ 970096 h 4731063"/>
                <a:gd name="connsiteX4-3011" fmla="*/ 750867 w 3523460"/>
                <a:gd name="connsiteY4-3012" fmla="*/ 2107132 h 4731063"/>
                <a:gd name="connsiteX5-3013" fmla="*/ 838333 w 3523460"/>
                <a:gd name="connsiteY5-3014" fmla="*/ 2035571 h 4731063"/>
                <a:gd name="connsiteX6-3015" fmla="*/ 711112 w 3523460"/>
                <a:gd name="connsiteY6-3016" fmla="*/ 214722 h 4731063"/>
                <a:gd name="connsiteX7-3017" fmla="*/ 1235897 w 3523460"/>
                <a:gd name="connsiteY7-3018" fmla="*/ 1868593 h 4731063"/>
                <a:gd name="connsiteX8-3019" fmla="*/ 1315411 w 3523460"/>
                <a:gd name="connsiteY8-3020" fmla="*/ 1852690 h 4731063"/>
                <a:gd name="connsiteX9-3021" fmla="*/ 1458534 w 3523460"/>
                <a:gd name="connsiteY9-3022" fmla="*/ 37 h 4731063"/>
                <a:gd name="connsiteX10-3023" fmla="*/ 1728878 w 3523460"/>
                <a:gd name="connsiteY10-3024" fmla="*/ 1828836 h 4731063"/>
                <a:gd name="connsiteX11-3025" fmla="*/ 1816344 w 3523460"/>
                <a:gd name="connsiteY11-3026" fmla="*/ 1868594 h 4731063"/>
                <a:gd name="connsiteX12-3027" fmla="*/ 2492205 w 3523460"/>
                <a:gd name="connsiteY12-3028" fmla="*/ 333992 h 4731063"/>
                <a:gd name="connsiteX13-3029" fmla="*/ 2221860 w 3523460"/>
                <a:gd name="connsiteY13-3030" fmla="*/ 2011718 h 4731063"/>
                <a:gd name="connsiteX14-3031" fmla="*/ 2325227 w 3523460"/>
                <a:gd name="connsiteY14-3032" fmla="*/ 2711432 h 4731063"/>
                <a:gd name="connsiteX15-3033" fmla="*/ 2762549 w 3523460"/>
                <a:gd name="connsiteY15-3034" fmla="*/ 2266158 h 4731063"/>
                <a:gd name="connsiteX16-3035" fmla="*/ 3509971 w 3523460"/>
                <a:gd name="connsiteY16-3036" fmla="*/ 2162792 h 4731063"/>
                <a:gd name="connsiteX17-3037" fmla="*/ 2778451 w 3523460"/>
                <a:gd name="connsiteY17-3038" fmla="*/ 2942019 h 4731063"/>
                <a:gd name="connsiteX18-3039" fmla="*/ 2118493 w 3523460"/>
                <a:gd name="connsiteY18-3040" fmla="*/ 4007494 h 4731063"/>
                <a:gd name="connsiteX19-3041" fmla="*/ 2229811 w 3523460"/>
                <a:gd name="connsiteY19-3042" fmla="*/ 4731063 h 4731063"/>
                <a:gd name="connsiteX20-3043" fmla="*/ 830382 w 3523460"/>
                <a:gd name="connsiteY20-3044" fmla="*/ 4731063 h 4731063"/>
                <a:gd name="connsiteX0-3045" fmla="*/ 830382 w 3523460"/>
                <a:gd name="connsiteY0-3046" fmla="*/ 4731063 h 4731063"/>
                <a:gd name="connsiteX1-3047" fmla="*/ 870139 w 3523460"/>
                <a:gd name="connsiteY1-3048" fmla="*/ 4094960 h 4731063"/>
                <a:gd name="connsiteX2-3049" fmla="*/ 432816 w 3523460"/>
                <a:gd name="connsiteY2-3050" fmla="*/ 2274110 h 4731063"/>
                <a:gd name="connsiteX3-3051" fmla="*/ 75008 w 3523460"/>
                <a:gd name="connsiteY3-3052" fmla="*/ 970096 h 4731063"/>
                <a:gd name="connsiteX4-3053" fmla="*/ 750867 w 3523460"/>
                <a:gd name="connsiteY4-3054" fmla="*/ 2107132 h 4731063"/>
                <a:gd name="connsiteX5-3055" fmla="*/ 838333 w 3523460"/>
                <a:gd name="connsiteY5-3056" fmla="*/ 2035571 h 4731063"/>
                <a:gd name="connsiteX6-3057" fmla="*/ 711112 w 3523460"/>
                <a:gd name="connsiteY6-3058" fmla="*/ 214722 h 4731063"/>
                <a:gd name="connsiteX7-3059" fmla="*/ 1235897 w 3523460"/>
                <a:gd name="connsiteY7-3060" fmla="*/ 1868593 h 4731063"/>
                <a:gd name="connsiteX8-3061" fmla="*/ 1315411 w 3523460"/>
                <a:gd name="connsiteY8-3062" fmla="*/ 1852690 h 4731063"/>
                <a:gd name="connsiteX9-3063" fmla="*/ 1458534 w 3523460"/>
                <a:gd name="connsiteY9-3064" fmla="*/ 37 h 4731063"/>
                <a:gd name="connsiteX10-3065" fmla="*/ 1728878 w 3523460"/>
                <a:gd name="connsiteY10-3066" fmla="*/ 1828836 h 4731063"/>
                <a:gd name="connsiteX11-3067" fmla="*/ 1816344 w 3523460"/>
                <a:gd name="connsiteY11-3068" fmla="*/ 1868594 h 4731063"/>
                <a:gd name="connsiteX12-3069" fmla="*/ 2492205 w 3523460"/>
                <a:gd name="connsiteY12-3070" fmla="*/ 333992 h 4731063"/>
                <a:gd name="connsiteX13-3071" fmla="*/ 2221860 w 3523460"/>
                <a:gd name="connsiteY13-3072" fmla="*/ 2011718 h 4731063"/>
                <a:gd name="connsiteX14-3073" fmla="*/ 2325227 w 3523460"/>
                <a:gd name="connsiteY14-3074" fmla="*/ 2711432 h 4731063"/>
                <a:gd name="connsiteX15-3075" fmla="*/ 2762549 w 3523460"/>
                <a:gd name="connsiteY15-3076" fmla="*/ 2266158 h 4731063"/>
                <a:gd name="connsiteX16-3077" fmla="*/ 3509971 w 3523460"/>
                <a:gd name="connsiteY16-3078" fmla="*/ 2162792 h 4731063"/>
                <a:gd name="connsiteX17-3079" fmla="*/ 2778451 w 3523460"/>
                <a:gd name="connsiteY17-3080" fmla="*/ 2942019 h 4731063"/>
                <a:gd name="connsiteX18-3081" fmla="*/ 2118493 w 3523460"/>
                <a:gd name="connsiteY18-3082" fmla="*/ 4007494 h 4731063"/>
                <a:gd name="connsiteX19-3083" fmla="*/ 2229811 w 3523460"/>
                <a:gd name="connsiteY19-3084" fmla="*/ 4731063 h 4731063"/>
                <a:gd name="connsiteX20-3085" fmla="*/ 830382 w 3523460"/>
                <a:gd name="connsiteY20-3086" fmla="*/ 4731063 h 4731063"/>
                <a:gd name="connsiteX0-3087" fmla="*/ 727477 w 3523460"/>
                <a:gd name="connsiteY0-3088" fmla="*/ 5951236 h 5951236"/>
                <a:gd name="connsiteX1-3089" fmla="*/ 870139 w 3523460"/>
                <a:gd name="connsiteY1-3090" fmla="*/ 4094960 h 5951236"/>
                <a:gd name="connsiteX2-3091" fmla="*/ 432816 w 3523460"/>
                <a:gd name="connsiteY2-3092" fmla="*/ 2274110 h 5951236"/>
                <a:gd name="connsiteX3-3093" fmla="*/ 75008 w 3523460"/>
                <a:gd name="connsiteY3-3094" fmla="*/ 970096 h 5951236"/>
                <a:gd name="connsiteX4-3095" fmla="*/ 750867 w 3523460"/>
                <a:gd name="connsiteY4-3096" fmla="*/ 2107132 h 5951236"/>
                <a:gd name="connsiteX5-3097" fmla="*/ 838333 w 3523460"/>
                <a:gd name="connsiteY5-3098" fmla="*/ 2035571 h 5951236"/>
                <a:gd name="connsiteX6-3099" fmla="*/ 711112 w 3523460"/>
                <a:gd name="connsiteY6-3100" fmla="*/ 214722 h 5951236"/>
                <a:gd name="connsiteX7-3101" fmla="*/ 1235897 w 3523460"/>
                <a:gd name="connsiteY7-3102" fmla="*/ 1868593 h 5951236"/>
                <a:gd name="connsiteX8-3103" fmla="*/ 1315411 w 3523460"/>
                <a:gd name="connsiteY8-3104" fmla="*/ 1852690 h 5951236"/>
                <a:gd name="connsiteX9-3105" fmla="*/ 1458534 w 3523460"/>
                <a:gd name="connsiteY9-3106" fmla="*/ 37 h 5951236"/>
                <a:gd name="connsiteX10-3107" fmla="*/ 1728878 w 3523460"/>
                <a:gd name="connsiteY10-3108" fmla="*/ 1828836 h 5951236"/>
                <a:gd name="connsiteX11-3109" fmla="*/ 1816344 w 3523460"/>
                <a:gd name="connsiteY11-3110" fmla="*/ 1868594 h 5951236"/>
                <a:gd name="connsiteX12-3111" fmla="*/ 2492205 w 3523460"/>
                <a:gd name="connsiteY12-3112" fmla="*/ 333992 h 5951236"/>
                <a:gd name="connsiteX13-3113" fmla="*/ 2221860 w 3523460"/>
                <a:gd name="connsiteY13-3114" fmla="*/ 2011718 h 5951236"/>
                <a:gd name="connsiteX14-3115" fmla="*/ 2325227 w 3523460"/>
                <a:gd name="connsiteY14-3116" fmla="*/ 2711432 h 5951236"/>
                <a:gd name="connsiteX15-3117" fmla="*/ 2762549 w 3523460"/>
                <a:gd name="connsiteY15-3118" fmla="*/ 2266158 h 5951236"/>
                <a:gd name="connsiteX16-3119" fmla="*/ 3509971 w 3523460"/>
                <a:gd name="connsiteY16-3120" fmla="*/ 2162792 h 5951236"/>
                <a:gd name="connsiteX17-3121" fmla="*/ 2778451 w 3523460"/>
                <a:gd name="connsiteY17-3122" fmla="*/ 2942019 h 5951236"/>
                <a:gd name="connsiteX18-3123" fmla="*/ 2118493 w 3523460"/>
                <a:gd name="connsiteY18-3124" fmla="*/ 4007494 h 5951236"/>
                <a:gd name="connsiteX19-3125" fmla="*/ 2229811 w 3523460"/>
                <a:gd name="connsiteY19-3126" fmla="*/ 4731063 h 5951236"/>
                <a:gd name="connsiteX20-3127" fmla="*/ 727477 w 3523460"/>
                <a:gd name="connsiteY20-3128" fmla="*/ 5951236 h 5951236"/>
                <a:gd name="connsiteX0-3129" fmla="*/ 727477 w 3523460"/>
                <a:gd name="connsiteY0-3130" fmla="*/ 5951236 h 5980637"/>
                <a:gd name="connsiteX1-3131" fmla="*/ 870139 w 3523460"/>
                <a:gd name="connsiteY1-3132" fmla="*/ 4094960 h 5980637"/>
                <a:gd name="connsiteX2-3133" fmla="*/ 432816 w 3523460"/>
                <a:gd name="connsiteY2-3134" fmla="*/ 2274110 h 5980637"/>
                <a:gd name="connsiteX3-3135" fmla="*/ 75008 w 3523460"/>
                <a:gd name="connsiteY3-3136" fmla="*/ 970096 h 5980637"/>
                <a:gd name="connsiteX4-3137" fmla="*/ 750867 w 3523460"/>
                <a:gd name="connsiteY4-3138" fmla="*/ 2107132 h 5980637"/>
                <a:gd name="connsiteX5-3139" fmla="*/ 838333 w 3523460"/>
                <a:gd name="connsiteY5-3140" fmla="*/ 2035571 h 5980637"/>
                <a:gd name="connsiteX6-3141" fmla="*/ 711112 w 3523460"/>
                <a:gd name="connsiteY6-3142" fmla="*/ 214722 h 5980637"/>
                <a:gd name="connsiteX7-3143" fmla="*/ 1235897 w 3523460"/>
                <a:gd name="connsiteY7-3144" fmla="*/ 1868593 h 5980637"/>
                <a:gd name="connsiteX8-3145" fmla="*/ 1315411 w 3523460"/>
                <a:gd name="connsiteY8-3146" fmla="*/ 1852690 h 5980637"/>
                <a:gd name="connsiteX9-3147" fmla="*/ 1458534 w 3523460"/>
                <a:gd name="connsiteY9-3148" fmla="*/ 37 h 5980637"/>
                <a:gd name="connsiteX10-3149" fmla="*/ 1728878 w 3523460"/>
                <a:gd name="connsiteY10-3150" fmla="*/ 1828836 h 5980637"/>
                <a:gd name="connsiteX11-3151" fmla="*/ 1816344 w 3523460"/>
                <a:gd name="connsiteY11-3152" fmla="*/ 1868594 h 5980637"/>
                <a:gd name="connsiteX12-3153" fmla="*/ 2492205 w 3523460"/>
                <a:gd name="connsiteY12-3154" fmla="*/ 333992 h 5980637"/>
                <a:gd name="connsiteX13-3155" fmla="*/ 2221860 w 3523460"/>
                <a:gd name="connsiteY13-3156" fmla="*/ 2011718 h 5980637"/>
                <a:gd name="connsiteX14-3157" fmla="*/ 2325227 w 3523460"/>
                <a:gd name="connsiteY14-3158" fmla="*/ 2711432 h 5980637"/>
                <a:gd name="connsiteX15-3159" fmla="*/ 2762549 w 3523460"/>
                <a:gd name="connsiteY15-3160" fmla="*/ 2266158 h 5980637"/>
                <a:gd name="connsiteX16-3161" fmla="*/ 3509971 w 3523460"/>
                <a:gd name="connsiteY16-3162" fmla="*/ 2162792 h 5980637"/>
                <a:gd name="connsiteX17-3163" fmla="*/ 2778451 w 3523460"/>
                <a:gd name="connsiteY17-3164" fmla="*/ 2942019 h 5980637"/>
                <a:gd name="connsiteX18-3165" fmla="*/ 2118493 w 3523460"/>
                <a:gd name="connsiteY18-3166" fmla="*/ 4007494 h 5980637"/>
                <a:gd name="connsiteX19-3167" fmla="*/ 2303315 w 3523460"/>
                <a:gd name="connsiteY19-3168" fmla="*/ 5980637 h 5980637"/>
                <a:gd name="connsiteX20-3169" fmla="*/ 727477 w 3523460"/>
                <a:gd name="connsiteY20-3170" fmla="*/ 5951236 h 5980637"/>
                <a:gd name="connsiteX0-3171" fmla="*/ 948466 w 3523460"/>
                <a:gd name="connsiteY0-3172" fmla="*/ 4470606 h 5980637"/>
                <a:gd name="connsiteX1-3173" fmla="*/ 870139 w 3523460"/>
                <a:gd name="connsiteY1-3174" fmla="*/ 4094960 h 5980637"/>
                <a:gd name="connsiteX2-3175" fmla="*/ 432816 w 3523460"/>
                <a:gd name="connsiteY2-3176" fmla="*/ 2274110 h 5980637"/>
                <a:gd name="connsiteX3-3177" fmla="*/ 75008 w 3523460"/>
                <a:gd name="connsiteY3-3178" fmla="*/ 970096 h 5980637"/>
                <a:gd name="connsiteX4-3179" fmla="*/ 750867 w 3523460"/>
                <a:gd name="connsiteY4-3180" fmla="*/ 2107132 h 5980637"/>
                <a:gd name="connsiteX5-3181" fmla="*/ 838333 w 3523460"/>
                <a:gd name="connsiteY5-3182" fmla="*/ 2035571 h 5980637"/>
                <a:gd name="connsiteX6-3183" fmla="*/ 711112 w 3523460"/>
                <a:gd name="connsiteY6-3184" fmla="*/ 214722 h 5980637"/>
                <a:gd name="connsiteX7-3185" fmla="*/ 1235897 w 3523460"/>
                <a:gd name="connsiteY7-3186" fmla="*/ 1868593 h 5980637"/>
                <a:gd name="connsiteX8-3187" fmla="*/ 1315411 w 3523460"/>
                <a:gd name="connsiteY8-3188" fmla="*/ 1852690 h 5980637"/>
                <a:gd name="connsiteX9-3189" fmla="*/ 1458534 w 3523460"/>
                <a:gd name="connsiteY9-3190" fmla="*/ 37 h 5980637"/>
                <a:gd name="connsiteX10-3191" fmla="*/ 1728878 w 3523460"/>
                <a:gd name="connsiteY10-3192" fmla="*/ 1828836 h 5980637"/>
                <a:gd name="connsiteX11-3193" fmla="*/ 1816344 w 3523460"/>
                <a:gd name="connsiteY11-3194" fmla="*/ 1868594 h 5980637"/>
                <a:gd name="connsiteX12-3195" fmla="*/ 2492205 w 3523460"/>
                <a:gd name="connsiteY12-3196" fmla="*/ 333992 h 5980637"/>
                <a:gd name="connsiteX13-3197" fmla="*/ 2221860 w 3523460"/>
                <a:gd name="connsiteY13-3198" fmla="*/ 2011718 h 5980637"/>
                <a:gd name="connsiteX14-3199" fmla="*/ 2325227 w 3523460"/>
                <a:gd name="connsiteY14-3200" fmla="*/ 2711432 h 5980637"/>
                <a:gd name="connsiteX15-3201" fmla="*/ 2762549 w 3523460"/>
                <a:gd name="connsiteY15-3202" fmla="*/ 2266158 h 5980637"/>
                <a:gd name="connsiteX16-3203" fmla="*/ 3509971 w 3523460"/>
                <a:gd name="connsiteY16-3204" fmla="*/ 2162792 h 5980637"/>
                <a:gd name="connsiteX17-3205" fmla="*/ 2778451 w 3523460"/>
                <a:gd name="connsiteY17-3206" fmla="*/ 2942019 h 5980637"/>
                <a:gd name="connsiteX18-3207" fmla="*/ 2118493 w 3523460"/>
                <a:gd name="connsiteY18-3208" fmla="*/ 4007494 h 5980637"/>
                <a:gd name="connsiteX19-3209" fmla="*/ 2303315 w 3523460"/>
                <a:gd name="connsiteY19-3210" fmla="*/ 5980637 h 5980637"/>
                <a:gd name="connsiteX20-3211" fmla="*/ 948466 w 3523460"/>
                <a:gd name="connsiteY20-3212" fmla="*/ 4470606 h 5980637"/>
                <a:gd name="connsiteX0-3213" fmla="*/ 948466 w 3523460"/>
                <a:gd name="connsiteY0-3214" fmla="*/ 4470606 h 4522103"/>
                <a:gd name="connsiteX1-3215" fmla="*/ 870139 w 3523460"/>
                <a:gd name="connsiteY1-3216" fmla="*/ 4094960 h 4522103"/>
                <a:gd name="connsiteX2-3217" fmla="*/ 432816 w 3523460"/>
                <a:gd name="connsiteY2-3218" fmla="*/ 2274110 h 4522103"/>
                <a:gd name="connsiteX3-3219" fmla="*/ 75008 w 3523460"/>
                <a:gd name="connsiteY3-3220" fmla="*/ 970096 h 4522103"/>
                <a:gd name="connsiteX4-3221" fmla="*/ 750867 w 3523460"/>
                <a:gd name="connsiteY4-3222" fmla="*/ 2107132 h 4522103"/>
                <a:gd name="connsiteX5-3223" fmla="*/ 838333 w 3523460"/>
                <a:gd name="connsiteY5-3224" fmla="*/ 2035571 h 4522103"/>
                <a:gd name="connsiteX6-3225" fmla="*/ 711112 w 3523460"/>
                <a:gd name="connsiteY6-3226" fmla="*/ 214722 h 4522103"/>
                <a:gd name="connsiteX7-3227" fmla="*/ 1235897 w 3523460"/>
                <a:gd name="connsiteY7-3228" fmla="*/ 1868593 h 4522103"/>
                <a:gd name="connsiteX8-3229" fmla="*/ 1315411 w 3523460"/>
                <a:gd name="connsiteY8-3230" fmla="*/ 1852690 h 4522103"/>
                <a:gd name="connsiteX9-3231" fmla="*/ 1458534 w 3523460"/>
                <a:gd name="connsiteY9-3232" fmla="*/ 37 h 4522103"/>
                <a:gd name="connsiteX10-3233" fmla="*/ 1728878 w 3523460"/>
                <a:gd name="connsiteY10-3234" fmla="*/ 1828836 h 4522103"/>
                <a:gd name="connsiteX11-3235" fmla="*/ 1816344 w 3523460"/>
                <a:gd name="connsiteY11-3236" fmla="*/ 1868594 h 4522103"/>
                <a:gd name="connsiteX12-3237" fmla="*/ 2492205 w 3523460"/>
                <a:gd name="connsiteY12-3238" fmla="*/ 333992 h 4522103"/>
                <a:gd name="connsiteX13-3239" fmla="*/ 2221860 w 3523460"/>
                <a:gd name="connsiteY13-3240" fmla="*/ 2011718 h 4522103"/>
                <a:gd name="connsiteX14-3241" fmla="*/ 2325227 w 3523460"/>
                <a:gd name="connsiteY14-3242" fmla="*/ 2711432 h 4522103"/>
                <a:gd name="connsiteX15-3243" fmla="*/ 2762549 w 3523460"/>
                <a:gd name="connsiteY15-3244" fmla="*/ 2266158 h 4522103"/>
                <a:gd name="connsiteX16-3245" fmla="*/ 3509971 w 3523460"/>
                <a:gd name="connsiteY16-3246" fmla="*/ 2162792 h 4522103"/>
                <a:gd name="connsiteX17-3247" fmla="*/ 2778451 w 3523460"/>
                <a:gd name="connsiteY17-3248" fmla="*/ 2942019 h 4522103"/>
                <a:gd name="connsiteX18-3249" fmla="*/ 2118493 w 3523460"/>
                <a:gd name="connsiteY18-3250" fmla="*/ 4007494 h 4522103"/>
                <a:gd name="connsiteX19-3251" fmla="*/ 2126522 w 3523460"/>
                <a:gd name="connsiteY19-3252" fmla="*/ 4522103 h 4522103"/>
                <a:gd name="connsiteX20-3253" fmla="*/ 948466 w 3523460"/>
                <a:gd name="connsiteY20-3254" fmla="*/ 4470606 h 4522103"/>
                <a:gd name="connsiteX0-3255" fmla="*/ 948466 w 3523460"/>
                <a:gd name="connsiteY0-3256" fmla="*/ 4470606 h 4522103"/>
                <a:gd name="connsiteX1-3257" fmla="*/ 870139 w 3523460"/>
                <a:gd name="connsiteY1-3258" fmla="*/ 4094960 h 4522103"/>
                <a:gd name="connsiteX2-3259" fmla="*/ 432816 w 3523460"/>
                <a:gd name="connsiteY2-3260" fmla="*/ 2274110 h 4522103"/>
                <a:gd name="connsiteX3-3261" fmla="*/ 75008 w 3523460"/>
                <a:gd name="connsiteY3-3262" fmla="*/ 970096 h 4522103"/>
                <a:gd name="connsiteX4-3263" fmla="*/ 750867 w 3523460"/>
                <a:gd name="connsiteY4-3264" fmla="*/ 2107132 h 4522103"/>
                <a:gd name="connsiteX5-3265" fmla="*/ 838333 w 3523460"/>
                <a:gd name="connsiteY5-3266" fmla="*/ 2035571 h 4522103"/>
                <a:gd name="connsiteX6-3267" fmla="*/ 711112 w 3523460"/>
                <a:gd name="connsiteY6-3268" fmla="*/ 214722 h 4522103"/>
                <a:gd name="connsiteX7-3269" fmla="*/ 1235897 w 3523460"/>
                <a:gd name="connsiteY7-3270" fmla="*/ 1868593 h 4522103"/>
                <a:gd name="connsiteX8-3271" fmla="*/ 1315411 w 3523460"/>
                <a:gd name="connsiteY8-3272" fmla="*/ 1852690 h 4522103"/>
                <a:gd name="connsiteX9-3273" fmla="*/ 1458534 w 3523460"/>
                <a:gd name="connsiteY9-3274" fmla="*/ 37 h 4522103"/>
                <a:gd name="connsiteX10-3275" fmla="*/ 1728878 w 3523460"/>
                <a:gd name="connsiteY10-3276" fmla="*/ 1828836 h 4522103"/>
                <a:gd name="connsiteX11-3277" fmla="*/ 1816344 w 3523460"/>
                <a:gd name="connsiteY11-3278" fmla="*/ 1868594 h 4522103"/>
                <a:gd name="connsiteX12-3279" fmla="*/ 2492205 w 3523460"/>
                <a:gd name="connsiteY12-3280" fmla="*/ 333992 h 4522103"/>
                <a:gd name="connsiteX13-3281" fmla="*/ 2221860 w 3523460"/>
                <a:gd name="connsiteY13-3282" fmla="*/ 2011718 h 4522103"/>
                <a:gd name="connsiteX14-3283" fmla="*/ 2325227 w 3523460"/>
                <a:gd name="connsiteY14-3284" fmla="*/ 2711432 h 4522103"/>
                <a:gd name="connsiteX15-3285" fmla="*/ 2762549 w 3523460"/>
                <a:gd name="connsiteY15-3286" fmla="*/ 2266158 h 4522103"/>
                <a:gd name="connsiteX16-3287" fmla="*/ 3509971 w 3523460"/>
                <a:gd name="connsiteY16-3288" fmla="*/ 2162792 h 4522103"/>
                <a:gd name="connsiteX17-3289" fmla="*/ 2778451 w 3523460"/>
                <a:gd name="connsiteY17-3290" fmla="*/ 2942019 h 4522103"/>
                <a:gd name="connsiteX18-3291" fmla="*/ 2118493 w 3523460"/>
                <a:gd name="connsiteY18-3292" fmla="*/ 4007494 h 4522103"/>
                <a:gd name="connsiteX19-3293" fmla="*/ 2126522 w 3523460"/>
                <a:gd name="connsiteY19-3294" fmla="*/ 4522103 h 4522103"/>
                <a:gd name="connsiteX20-3295" fmla="*/ 948466 w 3523460"/>
                <a:gd name="connsiteY20-3296" fmla="*/ 4470606 h 4522103"/>
                <a:gd name="connsiteX0-3297" fmla="*/ 948466 w 3523460"/>
                <a:gd name="connsiteY0-3298" fmla="*/ 4470606 h 4522103"/>
                <a:gd name="connsiteX1-3299" fmla="*/ 870139 w 3523460"/>
                <a:gd name="connsiteY1-3300" fmla="*/ 4094960 h 4522103"/>
                <a:gd name="connsiteX2-3301" fmla="*/ 432816 w 3523460"/>
                <a:gd name="connsiteY2-3302" fmla="*/ 2274110 h 4522103"/>
                <a:gd name="connsiteX3-3303" fmla="*/ 75008 w 3523460"/>
                <a:gd name="connsiteY3-3304" fmla="*/ 970096 h 4522103"/>
                <a:gd name="connsiteX4-3305" fmla="*/ 750867 w 3523460"/>
                <a:gd name="connsiteY4-3306" fmla="*/ 2107132 h 4522103"/>
                <a:gd name="connsiteX5-3307" fmla="*/ 838333 w 3523460"/>
                <a:gd name="connsiteY5-3308" fmla="*/ 2035571 h 4522103"/>
                <a:gd name="connsiteX6-3309" fmla="*/ 711112 w 3523460"/>
                <a:gd name="connsiteY6-3310" fmla="*/ 214722 h 4522103"/>
                <a:gd name="connsiteX7-3311" fmla="*/ 1235897 w 3523460"/>
                <a:gd name="connsiteY7-3312" fmla="*/ 1868593 h 4522103"/>
                <a:gd name="connsiteX8-3313" fmla="*/ 1315411 w 3523460"/>
                <a:gd name="connsiteY8-3314" fmla="*/ 1852690 h 4522103"/>
                <a:gd name="connsiteX9-3315" fmla="*/ 1458534 w 3523460"/>
                <a:gd name="connsiteY9-3316" fmla="*/ 37 h 4522103"/>
                <a:gd name="connsiteX10-3317" fmla="*/ 1728878 w 3523460"/>
                <a:gd name="connsiteY10-3318" fmla="*/ 1828836 h 4522103"/>
                <a:gd name="connsiteX11-3319" fmla="*/ 1816344 w 3523460"/>
                <a:gd name="connsiteY11-3320" fmla="*/ 1868594 h 4522103"/>
                <a:gd name="connsiteX12-3321" fmla="*/ 2492205 w 3523460"/>
                <a:gd name="connsiteY12-3322" fmla="*/ 333992 h 4522103"/>
                <a:gd name="connsiteX13-3323" fmla="*/ 2221860 w 3523460"/>
                <a:gd name="connsiteY13-3324" fmla="*/ 2011718 h 4522103"/>
                <a:gd name="connsiteX14-3325" fmla="*/ 2325227 w 3523460"/>
                <a:gd name="connsiteY14-3326" fmla="*/ 2711432 h 4522103"/>
                <a:gd name="connsiteX15-3327" fmla="*/ 2762549 w 3523460"/>
                <a:gd name="connsiteY15-3328" fmla="*/ 2266158 h 4522103"/>
                <a:gd name="connsiteX16-3329" fmla="*/ 3509971 w 3523460"/>
                <a:gd name="connsiteY16-3330" fmla="*/ 2162792 h 4522103"/>
                <a:gd name="connsiteX17-3331" fmla="*/ 2778451 w 3523460"/>
                <a:gd name="connsiteY17-3332" fmla="*/ 2942019 h 4522103"/>
                <a:gd name="connsiteX18-3333" fmla="*/ 2118493 w 3523460"/>
                <a:gd name="connsiteY18-3334" fmla="*/ 4007494 h 4522103"/>
                <a:gd name="connsiteX19-3335" fmla="*/ 2126522 w 3523460"/>
                <a:gd name="connsiteY19-3336" fmla="*/ 4522103 h 4522103"/>
                <a:gd name="connsiteX20-3337" fmla="*/ 948466 w 3523460"/>
                <a:gd name="connsiteY20-3338" fmla="*/ 4470606 h 4522103"/>
                <a:gd name="connsiteX0-3339" fmla="*/ 923479 w 3523460"/>
                <a:gd name="connsiteY0-3340" fmla="*/ 4487266 h 4522103"/>
                <a:gd name="connsiteX1-3341" fmla="*/ 870139 w 3523460"/>
                <a:gd name="connsiteY1-3342" fmla="*/ 4094960 h 4522103"/>
                <a:gd name="connsiteX2-3343" fmla="*/ 432816 w 3523460"/>
                <a:gd name="connsiteY2-3344" fmla="*/ 2274110 h 4522103"/>
                <a:gd name="connsiteX3-3345" fmla="*/ 75008 w 3523460"/>
                <a:gd name="connsiteY3-3346" fmla="*/ 970096 h 4522103"/>
                <a:gd name="connsiteX4-3347" fmla="*/ 750867 w 3523460"/>
                <a:gd name="connsiteY4-3348" fmla="*/ 2107132 h 4522103"/>
                <a:gd name="connsiteX5-3349" fmla="*/ 838333 w 3523460"/>
                <a:gd name="connsiteY5-3350" fmla="*/ 2035571 h 4522103"/>
                <a:gd name="connsiteX6-3351" fmla="*/ 711112 w 3523460"/>
                <a:gd name="connsiteY6-3352" fmla="*/ 214722 h 4522103"/>
                <a:gd name="connsiteX7-3353" fmla="*/ 1235897 w 3523460"/>
                <a:gd name="connsiteY7-3354" fmla="*/ 1868593 h 4522103"/>
                <a:gd name="connsiteX8-3355" fmla="*/ 1315411 w 3523460"/>
                <a:gd name="connsiteY8-3356" fmla="*/ 1852690 h 4522103"/>
                <a:gd name="connsiteX9-3357" fmla="*/ 1458534 w 3523460"/>
                <a:gd name="connsiteY9-3358" fmla="*/ 37 h 4522103"/>
                <a:gd name="connsiteX10-3359" fmla="*/ 1728878 w 3523460"/>
                <a:gd name="connsiteY10-3360" fmla="*/ 1828836 h 4522103"/>
                <a:gd name="connsiteX11-3361" fmla="*/ 1816344 w 3523460"/>
                <a:gd name="connsiteY11-3362" fmla="*/ 1868594 h 4522103"/>
                <a:gd name="connsiteX12-3363" fmla="*/ 2492205 w 3523460"/>
                <a:gd name="connsiteY12-3364" fmla="*/ 333992 h 4522103"/>
                <a:gd name="connsiteX13-3365" fmla="*/ 2221860 w 3523460"/>
                <a:gd name="connsiteY13-3366" fmla="*/ 2011718 h 4522103"/>
                <a:gd name="connsiteX14-3367" fmla="*/ 2325227 w 3523460"/>
                <a:gd name="connsiteY14-3368" fmla="*/ 2711432 h 4522103"/>
                <a:gd name="connsiteX15-3369" fmla="*/ 2762549 w 3523460"/>
                <a:gd name="connsiteY15-3370" fmla="*/ 2266158 h 4522103"/>
                <a:gd name="connsiteX16-3371" fmla="*/ 3509971 w 3523460"/>
                <a:gd name="connsiteY16-3372" fmla="*/ 2162792 h 4522103"/>
                <a:gd name="connsiteX17-3373" fmla="*/ 2778451 w 3523460"/>
                <a:gd name="connsiteY17-3374" fmla="*/ 2942019 h 4522103"/>
                <a:gd name="connsiteX18-3375" fmla="*/ 2118493 w 3523460"/>
                <a:gd name="connsiteY18-3376" fmla="*/ 4007494 h 4522103"/>
                <a:gd name="connsiteX19-3377" fmla="*/ 2126522 w 3523460"/>
                <a:gd name="connsiteY19-3378" fmla="*/ 4522103 h 4522103"/>
                <a:gd name="connsiteX20-3379" fmla="*/ 923479 w 3523460"/>
                <a:gd name="connsiteY20-3380" fmla="*/ 4487266 h 4522103"/>
                <a:gd name="connsiteX0-3381" fmla="*/ 923479 w 3523460"/>
                <a:gd name="connsiteY0-3382" fmla="*/ 4487266 h 4505443"/>
                <a:gd name="connsiteX1-3383" fmla="*/ 870139 w 3523460"/>
                <a:gd name="connsiteY1-3384" fmla="*/ 4094960 h 4505443"/>
                <a:gd name="connsiteX2-3385" fmla="*/ 432816 w 3523460"/>
                <a:gd name="connsiteY2-3386" fmla="*/ 2274110 h 4505443"/>
                <a:gd name="connsiteX3-3387" fmla="*/ 75008 w 3523460"/>
                <a:gd name="connsiteY3-3388" fmla="*/ 970096 h 4505443"/>
                <a:gd name="connsiteX4-3389" fmla="*/ 750867 w 3523460"/>
                <a:gd name="connsiteY4-3390" fmla="*/ 2107132 h 4505443"/>
                <a:gd name="connsiteX5-3391" fmla="*/ 838333 w 3523460"/>
                <a:gd name="connsiteY5-3392" fmla="*/ 2035571 h 4505443"/>
                <a:gd name="connsiteX6-3393" fmla="*/ 711112 w 3523460"/>
                <a:gd name="connsiteY6-3394" fmla="*/ 214722 h 4505443"/>
                <a:gd name="connsiteX7-3395" fmla="*/ 1235897 w 3523460"/>
                <a:gd name="connsiteY7-3396" fmla="*/ 1868593 h 4505443"/>
                <a:gd name="connsiteX8-3397" fmla="*/ 1315411 w 3523460"/>
                <a:gd name="connsiteY8-3398" fmla="*/ 1852690 h 4505443"/>
                <a:gd name="connsiteX9-3399" fmla="*/ 1458534 w 3523460"/>
                <a:gd name="connsiteY9-3400" fmla="*/ 37 h 4505443"/>
                <a:gd name="connsiteX10-3401" fmla="*/ 1728878 w 3523460"/>
                <a:gd name="connsiteY10-3402" fmla="*/ 1828836 h 4505443"/>
                <a:gd name="connsiteX11-3403" fmla="*/ 1816344 w 3523460"/>
                <a:gd name="connsiteY11-3404" fmla="*/ 1868594 h 4505443"/>
                <a:gd name="connsiteX12-3405" fmla="*/ 2492205 w 3523460"/>
                <a:gd name="connsiteY12-3406" fmla="*/ 333992 h 4505443"/>
                <a:gd name="connsiteX13-3407" fmla="*/ 2221860 w 3523460"/>
                <a:gd name="connsiteY13-3408" fmla="*/ 2011718 h 4505443"/>
                <a:gd name="connsiteX14-3409" fmla="*/ 2325227 w 3523460"/>
                <a:gd name="connsiteY14-3410" fmla="*/ 2711432 h 4505443"/>
                <a:gd name="connsiteX15-3411" fmla="*/ 2762549 w 3523460"/>
                <a:gd name="connsiteY15-3412" fmla="*/ 2266158 h 4505443"/>
                <a:gd name="connsiteX16-3413" fmla="*/ 3509971 w 3523460"/>
                <a:gd name="connsiteY16-3414" fmla="*/ 2162792 h 4505443"/>
                <a:gd name="connsiteX17-3415" fmla="*/ 2778451 w 3523460"/>
                <a:gd name="connsiteY17-3416" fmla="*/ 2942019 h 4505443"/>
                <a:gd name="connsiteX18-3417" fmla="*/ 2118493 w 3523460"/>
                <a:gd name="connsiteY18-3418" fmla="*/ 4007494 h 4505443"/>
                <a:gd name="connsiteX19-3419" fmla="*/ 2118191 w 3523460"/>
                <a:gd name="connsiteY19-3420" fmla="*/ 4505443 h 4505443"/>
                <a:gd name="connsiteX20-3421" fmla="*/ 923479 w 3523460"/>
                <a:gd name="connsiteY20-3422" fmla="*/ 4487266 h 4505443"/>
                <a:gd name="connsiteX0-3423" fmla="*/ 931808 w 3523460"/>
                <a:gd name="connsiteY0-3424" fmla="*/ 4487266 h 4505443"/>
                <a:gd name="connsiteX1-3425" fmla="*/ 870139 w 3523460"/>
                <a:gd name="connsiteY1-3426" fmla="*/ 4094960 h 4505443"/>
                <a:gd name="connsiteX2-3427" fmla="*/ 432816 w 3523460"/>
                <a:gd name="connsiteY2-3428" fmla="*/ 2274110 h 4505443"/>
                <a:gd name="connsiteX3-3429" fmla="*/ 75008 w 3523460"/>
                <a:gd name="connsiteY3-3430" fmla="*/ 970096 h 4505443"/>
                <a:gd name="connsiteX4-3431" fmla="*/ 750867 w 3523460"/>
                <a:gd name="connsiteY4-3432" fmla="*/ 2107132 h 4505443"/>
                <a:gd name="connsiteX5-3433" fmla="*/ 838333 w 3523460"/>
                <a:gd name="connsiteY5-3434" fmla="*/ 2035571 h 4505443"/>
                <a:gd name="connsiteX6-3435" fmla="*/ 711112 w 3523460"/>
                <a:gd name="connsiteY6-3436" fmla="*/ 214722 h 4505443"/>
                <a:gd name="connsiteX7-3437" fmla="*/ 1235897 w 3523460"/>
                <a:gd name="connsiteY7-3438" fmla="*/ 1868593 h 4505443"/>
                <a:gd name="connsiteX8-3439" fmla="*/ 1315411 w 3523460"/>
                <a:gd name="connsiteY8-3440" fmla="*/ 1852690 h 4505443"/>
                <a:gd name="connsiteX9-3441" fmla="*/ 1458534 w 3523460"/>
                <a:gd name="connsiteY9-3442" fmla="*/ 37 h 4505443"/>
                <a:gd name="connsiteX10-3443" fmla="*/ 1728878 w 3523460"/>
                <a:gd name="connsiteY10-3444" fmla="*/ 1828836 h 4505443"/>
                <a:gd name="connsiteX11-3445" fmla="*/ 1816344 w 3523460"/>
                <a:gd name="connsiteY11-3446" fmla="*/ 1868594 h 4505443"/>
                <a:gd name="connsiteX12-3447" fmla="*/ 2492205 w 3523460"/>
                <a:gd name="connsiteY12-3448" fmla="*/ 333992 h 4505443"/>
                <a:gd name="connsiteX13-3449" fmla="*/ 2221860 w 3523460"/>
                <a:gd name="connsiteY13-3450" fmla="*/ 2011718 h 4505443"/>
                <a:gd name="connsiteX14-3451" fmla="*/ 2325227 w 3523460"/>
                <a:gd name="connsiteY14-3452" fmla="*/ 2711432 h 4505443"/>
                <a:gd name="connsiteX15-3453" fmla="*/ 2762549 w 3523460"/>
                <a:gd name="connsiteY15-3454" fmla="*/ 2266158 h 4505443"/>
                <a:gd name="connsiteX16-3455" fmla="*/ 3509971 w 3523460"/>
                <a:gd name="connsiteY16-3456" fmla="*/ 2162792 h 4505443"/>
                <a:gd name="connsiteX17-3457" fmla="*/ 2778451 w 3523460"/>
                <a:gd name="connsiteY17-3458" fmla="*/ 2942019 h 4505443"/>
                <a:gd name="connsiteX18-3459" fmla="*/ 2118493 w 3523460"/>
                <a:gd name="connsiteY18-3460" fmla="*/ 4007494 h 4505443"/>
                <a:gd name="connsiteX19-3461" fmla="*/ 2118191 w 3523460"/>
                <a:gd name="connsiteY19-3462" fmla="*/ 4505443 h 4505443"/>
                <a:gd name="connsiteX20-3463" fmla="*/ 931808 w 3523460"/>
                <a:gd name="connsiteY20-3464" fmla="*/ 4487266 h 4505443"/>
                <a:gd name="connsiteX0-3465" fmla="*/ 931808 w 3523460"/>
                <a:gd name="connsiteY0-3466" fmla="*/ 4487266 h 4505443"/>
                <a:gd name="connsiteX1-3467" fmla="*/ 870139 w 3523460"/>
                <a:gd name="connsiteY1-3468" fmla="*/ 4094960 h 4505443"/>
                <a:gd name="connsiteX2-3469" fmla="*/ 432816 w 3523460"/>
                <a:gd name="connsiteY2-3470" fmla="*/ 2274110 h 4505443"/>
                <a:gd name="connsiteX3-3471" fmla="*/ 75008 w 3523460"/>
                <a:gd name="connsiteY3-3472" fmla="*/ 970096 h 4505443"/>
                <a:gd name="connsiteX4-3473" fmla="*/ 750867 w 3523460"/>
                <a:gd name="connsiteY4-3474" fmla="*/ 2107132 h 4505443"/>
                <a:gd name="connsiteX5-3475" fmla="*/ 838333 w 3523460"/>
                <a:gd name="connsiteY5-3476" fmla="*/ 2035571 h 4505443"/>
                <a:gd name="connsiteX6-3477" fmla="*/ 711112 w 3523460"/>
                <a:gd name="connsiteY6-3478" fmla="*/ 214722 h 4505443"/>
                <a:gd name="connsiteX7-3479" fmla="*/ 1235897 w 3523460"/>
                <a:gd name="connsiteY7-3480" fmla="*/ 1868593 h 4505443"/>
                <a:gd name="connsiteX8-3481" fmla="*/ 1315411 w 3523460"/>
                <a:gd name="connsiteY8-3482" fmla="*/ 1852690 h 4505443"/>
                <a:gd name="connsiteX9-3483" fmla="*/ 1458534 w 3523460"/>
                <a:gd name="connsiteY9-3484" fmla="*/ 37 h 4505443"/>
                <a:gd name="connsiteX10-3485" fmla="*/ 1728878 w 3523460"/>
                <a:gd name="connsiteY10-3486" fmla="*/ 1828836 h 4505443"/>
                <a:gd name="connsiteX11-3487" fmla="*/ 1816344 w 3523460"/>
                <a:gd name="connsiteY11-3488" fmla="*/ 1868594 h 4505443"/>
                <a:gd name="connsiteX12-3489" fmla="*/ 2492205 w 3523460"/>
                <a:gd name="connsiteY12-3490" fmla="*/ 333992 h 4505443"/>
                <a:gd name="connsiteX13-3491" fmla="*/ 2221860 w 3523460"/>
                <a:gd name="connsiteY13-3492" fmla="*/ 2011718 h 4505443"/>
                <a:gd name="connsiteX14-3493" fmla="*/ 2325227 w 3523460"/>
                <a:gd name="connsiteY14-3494" fmla="*/ 2711432 h 4505443"/>
                <a:gd name="connsiteX15-3495" fmla="*/ 2762549 w 3523460"/>
                <a:gd name="connsiteY15-3496" fmla="*/ 2266158 h 4505443"/>
                <a:gd name="connsiteX16-3497" fmla="*/ 3509971 w 3523460"/>
                <a:gd name="connsiteY16-3498" fmla="*/ 2162792 h 4505443"/>
                <a:gd name="connsiteX17-3499" fmla="*/ 2778451 w 3523460"/>
                <a:gd name="connsiteY17-3500" fmla="*/ 2942019 h 4505443"/>
                <a:gd name="connsiteX18-3501" fmla="*/ 2118493 w 3523460"/>
                <a:gd name="connsiteY18-3502" fmla="*/ 4007494 h 4505443"/>
                <a:gd name="connsiteX19-3503" fmla="*/ 2118191 w 3523460"/>
                <a:gd name="connsiteY19-3504" fmla="*/ 4505443 h 4505443"/>
                <a:gd name="connsiteX20-3505" fmla="*/ 931808 w 3523460"/>
                <a:gd name="connsiteY20-3506" fmla="*/ 4487266 h 4505443"/>
                <a:gd name="connsiteX0-3507" fmla="*/ 931808 w 3523460"/>
                <a:gd name="connsiteY0-3508" fmla="*/ 4487266 h 4505443"/>
                <a:gd name="connsiteX1-3509" fmla="*/ 870139 w 3523460"/>
                <a:gd name="connsiteY1-3510" fmla="*/ 4094960 h 4505443"/>
                <a:gd name="connsiteX2-3511" fmla="*/ 432816 w 3523460"/>
                <a:gd name="connsiteY2-3512" fmla="*/ 2274110 h 4505443"/>
                <a:gd name="connsiteX3-3513" fmla="*/ 75008 w 3523460"/>
                <a:gd name="connsiteY3-3514" fmla="*/ 970096 h 4505443"/>
                <a:gd name="connsiteX4-3515" fmla="*/ 750867 w 3523460"/>
                <a:gd name="connsiteY4-3516" fmla="*/ 2107132 h 4505443"/>
                <a:gd name="connsiteX5-3517" fmla="*/ 838333 w 3523460"/>
                <a:gd name="connsiteY5-3518" fmla="*/ 2035571 h 4505443"/>
                <a:gd name="connsiteX6-3519" fmla="*/ 711112 w 3523460"/>
                <a:gd name="connsiteY6-3520" fmla="*/ 214722 h 4505443"/>
                <a:gd name="connsiteX7-3521" fmla="*/ 1235897 w 3523460"/>
                <a:gd name="connsiteY7-3522" fmla="*/ 1868593 h 4505443"/>
                <a:gd name="connsiteX8-3523" fmla="*/ 1315411 w 3523460"/>
                <a:gd name="connsiteY8-3524" fmla="*/ 1852690 h 4505443"/>
                <a:gd name="connsiteX9-3525" fmla="*/ 1458534 w 3523460"/>
                <a:gd name="connsiteY9-3526" fmla="*/ 37 h 4505443"/>
                <a:gd name="connsiteX10-3527" fmla="*/ 1728878 w 3523460"/>
                <a:gd name="connsiteY10-3528" fmla="*/ 1828836 h 4505443"/>
                <a:gd name="connsiteX11-3529" fmla="*/ 1816344 w 3523460"/>
                <a:gd name="connsiteY11-3530" fmla="*/ 1868594 h 4505443"/>
                <a:gd name="connsiteX12-3531" fmla="*/ 2492205 w 3523460"/>
                <a:gd name="connsiteY12-3532" fmla="*/ 333992 h 4505443"/>
                <a:gd name="connsiteX13-3533" fmla="*/ 2221860 w 3523460"/>
                <a:gd name="connsiteY13-3534" fmla="*/ 2011718 h 4505443"/>
                <a:gd name="connsiteX14-3535" fmla="*/ 2325227 w 3523460"/>
                <a:gd name="connsiteY14-3536" fmla="*/ 2711432 h 4505443"/>
                <a:gd name="connsiteX15-3537" fmla="*/ 2762549 w 3523460"/>
                <a:gd name="connsiteY15-3538" fmla="*/ 2266158 h 4505443"/>
                <a:gd name="connsiteX16-3539" fmla="*/ 3509971 w 3523460"/>
                <a:gd name="connsiteY16-3540" fmla="*/ 2162792 h 4505443"/>
                <a:gd name="connsiteX17-3541" fmla="*/ 2778451 w 3523460"/>
                <a:gd name="connsiteY17-3542" fmla="*/ 2942019 h 4505443"/>
                <a:gd name="connsiteX18-3543" fmla="*/ 2118493 w 3523460"/>
                <a:gd name="connsiteY18-3544" fmla="*/ 4007494 h 4505443"/>
                <a:gd name="connsiteX19-3545" fmla="*/ 2118191 w 3523460"/>
                <a:gd name="connsiteY19-3546" fmla="*/ 4505443 h 4505443"/>
                <a:gd name="connsiteX20-3547" fmla="*/ 931808 w 3523460"/>
                <a:gd name="connsiteY20-3548" fmla="*/ 4487266 h 4505443"/>
                <a:gd name="connsiteX0-3549" fmla="*/ 931808 w 3523460"/>
                <a:gd name="connsiteY0-3550" fmla="*/ 4487266 h 4505443"/>
                <a:gd name="connsiteX1-3551" fmla="*/ 870139 w 3523460"/>
                <a:gd name="connsiteY1-3552" fmla="*/ 4094960 h 4505443"/>
                <a:gd name="connsiteX2-3553" fmla="*/ 432816 w 3523460"/>
                <a:gd name="connsiteY2-3554" fmla="*/ 2274110 h 4505443"/>
                <a:gd name="connsiteX3-3555" fmla="*/ 75008 w 3523460"/>
                <a:gd name="connsiteY3-3556" fmla="*/ 970096 h 4505443"/>
                <a:gd name="connsiteX4-3557" fmla="*/ 750867 w 3523460"/>
                <a:gd name="connsiteY4-3558" fmla="*/ 2107132 h 4505443"/>
                <a:gd name="connsiteX5-3559" fmla="*/ 838333 w 3523460"/>
                <a:gd name="connsiteY5-3560" fmla="*/ 2035571 h 4505443"/>
                <a:gd name="connsiteX6-3561" fmla="*/ 711112 w 3523460"/>
                <a:gd name="connsiteY6-3562" fmla="*/ 214722 h 4505443"/>
                <a:gd name="connsiteX7-3563" fmla="*/ 1235897 w 3523460"/>
                <a:gd name="connsiteY7-3564" fmla="*/ 1868593 h 4505443"/>
                <a:gd name="connsiteX8-3565" fmla="*/ 1315411 w 3523460"/>
                <a:gd name="connsiteY8-3566" fmla="*/ 1852690 h 4505443"/>
                <a:gd name="connsiteX9-3567" fmla="*/ 1458534 w 3523460"/>
                <a:gd name="connsiteY9-3568" fmla="*/ 37 h 4505443"/>
                <a:gd name="connsiteX10-3569" fmla="*/ 1728878 w 3523460"/>
                <a:gd name="connsiteY10-3570" fmla="*/ 1828836 h 4505443"/>
                <a:gd name="connsiteX11-3571" fmla="*/ 1816344 w 3523460"/>
                <a:gd name="connsiteY11-3572" fmla="*/ 1868594 h 4505443"/>
                <a:gd name="connsiteX12-3573" fmla="*/ 2492205 w 3523460"/>
                <a:gd name="connsiteY12-3574" fmla="*/ 333992 h 4505443"/>
                <a:gd name="connsiteX13-3575" fmla="*/ 2221860 w 3523460"/>
                <a:gd name="connsiteY13-3576" fmla="*/ 2011718 h 4505443"/>
                <a:gd name="connsiteX14-3577" fmla="*/ 2325227 w 3523460"/>
                <a:gd name="connsiteY14-3578" fmla="*/ 2711432 h 4505443"/>
                <a:gd name="connsiteX15-3579" fmla="*/ 2762549 w 3523460"/>
                <a:gd name="connsiteY15-3580" fmla="*/ 2266158 h 4505443"/>
                <a:gd name="connsiteX16-3581" fmla="*/ 3509971 w 3523460"/>
                <a:gd name="connsiteY16-3582" fmla="*/ 2162792 h 4505443"/>
                <a:gd name="connsiteX17-3583" fmla="*/ 2778451 w 3523460"/>
                <a:gd name="connsiteY17-3584" fmla="*/ 2942019 h 4505443"/>
                <a:gd name="connsiteX18-3585" fmla="*/ 2118493 w 3523460"/>
                <a:gd name="connsiteY18-3586" fmla="*/ 4007494 h 4505443"/>
                <a:gd name="connsiteX19-3587" fmla="*/ 2118191 w 3523460"/>
                <a:gd name="connsiteY19-3588" fmla="*/ 4505443 h 4505443"/>
                <a:gd name="connsiteX20-3589" fmla="*/ 931808 w 3523460"/>
                <a:gd name="connsiteY20-3590" fmla="*/ 4487266 h 4505443"/>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 ang="0">
                  <a:pos x="connsiteX9-19" y="connsiteY9-20"/>
                </a:cxn>
                <a:cxn ang="0">
                  <a:pos x="connsiteX10-21" y="connsiteY10-22"/>
                </a:cxn>
                <a:cxn ang="0">
                  <a:pos x="connsiteX11-23" y="connsiteY11-24"/>
                </a:cxn>
                <a:cxn ang="0">
                  <a:pos x="connsiteX12-25" y="connsiteY12-26"/>
                </a:cxn>
                <a:cxn ang="0">
                  <a:pos x="connsiteX13-27" y="connsiteY13-28"/>
                </a:cxn>
                <a:cxn ang="0">
                  <a:pos x="connsiteX14-29" y="connsiteY14-30"/>
                </a:cxn>
                <a:cxn ang="0">
                  <a:pos x="connsiteX15-31" y="connsiteY15-32"/>
                </a:cxn>
                <a:cxn ang="0">
                  <a:pos x="connsiteX16-33" y="connsiteY16-34"/>
                </a:cxn>
                <a:cxn ang="0">
                  <a:pos x="connsiteX17-35" y="connsiteY17-36"/>
                </a:cxn>
                <a:cxn ang="0">
                  <a:pos x="connsiteX18-1333" y="connsiteY18-1334"/>
                </a:cxn>
                <a:cxn ang="0">
                  <a:pos x="connsiteX19-1639" y="connsiteY19-1640"/>
                </a:cxn>
                <a:cxn ang="0">
                  <a:pos x="connsiteX20-2161" y="connsiteY20-2162"/>
                </a:cxn>
              </a:cxnLst>
              <a:rect l="l" t="t" r="r" b="b"/>
              <a:pathLst>
                <a:path w="3523460" h="4505443">
                  <a:moveTo>
                    <a:pt x="931808" y="4487266"/>
                  </a:moveTo>
                  <a:cubicBezTo>
                    <a:pt x="914969" y="4366857"/>
                    <a:pt x="952895" y="4293750"/>
                    <a:pt x="870139" y="4094960"/>
                  </a:cubicBezTo>
                  <a:cubicBezTo>
                    <a:pt x="560039" y="3546320"/>
                    <a:pt x="456669" y="2926117"/>
                    <a:pt x="432816" y="2274110"/>
                  </a:cubicBezTo>
                  <a:cubicBezTo>
                    <a:pt x="313547" y="1839439"/>
                    <a:pt x="-187386" y="1134423"/>
                    <a:pt x="75008" y="970096"/>
                  </a:cubicBezTo>
                  <a:cubicBezTo>
                    <a:pt x="248612" y="927688"/>
                    <a:pt x="623646" y="1934854"/>
                    <a:pt x="750867" y="2107132"/>
                  </a:cubicBezTo>
                  <a:cubicBezTo>
                    <a:pt x="790624" y="2183994"/>
                    <a:pt x="862187" y="2105807"/>
                    <a:pt x="838333" y="2035571"/>
                  </a:cubicBezTo>
                  <a:cubicBezTo>
                    <a:pt x="716413" y="1433922"/>
                    <a:pt x="427516" y="251827"/>
                    <a:pt x="711112" y="214722"/>
                  </a:cubicBezTo>
                  <a:cubicBezTo>
                    <a:pt x="909896" y="184242"/>
                    <a:pt x="1157709" y="1578371"/>
                    <a:pt x="1235897" y="1868593"/>
                  </a:cubicBezTo>
                  <a:cubicBezTo>
                    <a:pt x="1242524" y="1928227"/>
                    <a:pt x="1311436" y="2047497"/>
                    <a:pt x="1315411" y="1852690"/>
                  </a:cubicBezTo>
                  <a:cubicBezTo>
                    <a:pt x="1312761" y="1280197"/>
                    <a:pt x="1159035" y="-7915"/>
                    <a:pt x="1458534" y="37"/>
                  </a:cubicBezTo>
                  <a:cubicBezTo>
                    <a:pt x="1693099" y="-7916"/>
                    <a:pt x="1707674" y="1541264"/>
                    <a:pt x="1728878" y="1828836"/>
                  </a:cubicBezTo>
                  <a:cubicBezTo>
                    <a:pt x="1734180" y="1917625"/>
                    <a:pt x="1764661" y="1916301"/>
                    <a:pt x="1816344" y="1868594"/>
                  </a:cubicBezTo>
                  <a:cubicBezTo>
                    <a:pt x="2054883" y="1372963"/>
                    <a:pt x="2198007" y="241226"/>
                    <a:pt x="2492205" y="333992"/>
                  </a:cubicBezTo>
                  <a:cubicBezTo>
                    <a:pt x="2781103" y="421456"/>
                    <a:pt x="2314625" y="1471029"/>
                    <a:pt x="2221860" y="2011718"/>
                  </a:cubicBezTo>
                  <a:lnTo>
                    <a:pt x="2325227" y="2711432"/>
                  </a:lnTo>
                  <a:cubicBezTo>
                    <a:pt x="2439196" y="2563007"/>
                    <a:pt x="2584970" y="2406632"/>
                    <a:pt x="2762549" y="2266158"/>
                  </a:cubicBezTo>
                  <a:cubicBezTo>
                    <a:pt x="3043495" y="1897748"/>
                    <a:pt x="3618639" y="2022319"/>
                    <a:pt x="3509971" y="2162792"/>
                  </a:cubicBezTo>
                  <a:cubicBezTo>
                    <a:pt x="3266131" y="2446388"/>
                    <a:pt x="2982534" y="2594812"/>
                    <a:pt x="2778451" y="2942019"/>
                  </a:cubicBezTo>
                  <a:cubicBezTo>
                    <a:pt x="2558465" y="3336933"/>
                    <a:pt x="2370285" y="3707995"/>
                    <a:pt x="2118493" y="4007494"/>
                  </a:cubicBezTo>
                  <a:cubicBezTo>
                    <a:pt x="2106001" y="4229757"/>
                    <a:pt x="2081085" y="4264253"/>
                    <a:pt x="2118191" y="4505443"/>
                  </a:cubicBezTo>
                  <a:cubicBezTo>
                    <a:pt x="1725506" y="4488277"/>
                    <a:pt x="1324493" y="4504432"/>
                    <a:pt x="931808" y="4487266"/>
                  </a:cubicBezTo>
                  <a:close/>
                </a:path>
              </a:pathLst>
            </a:custGeom>
            <a:solidFill>
              <a:schemeClr val="accent3">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48" name="Freeform 9"/>
            <p:cNvSpPr/>
            <p:nvPr/>
          </p:nvSpPr>
          <p:spPr>
            <a:xfrm flipH="1">
              <a:off x="1016436" y="5118688"/>
              <a:ext cx="1578802" cy="1483571"/>
            </a:xfrm>
            <a:custGeom>
              <a:avLst/>
              <a:gdLst/>
              <a:ahLst/>
              <a:cxnLst/>
              <a:rect l="l" t="t" r="r" b="b"/>
              <a:pathLst>
                <a:path w="1224747" h="1150872">
                  <a:moveTo>
                    <a:pt x="506983" y="13"/>
                  </a:moveTo>
                  <a:cubicBezTo>
                    <a:pt x="402878" y="-2751"/>
                    <a:pt x="456313" y="444994"/>
                    <a:pt x="457234" y="643991"/>
                  </a:cubicBezTo>
                  <a:cubicBezTo>
                    <a:pt x="455852" y="711705"/>
                    <a:pt x="431899" y="670247"/>
                    <a:pt x="429595" y="649519"/>
                  </a:cubicBezTo>
                  <a:cubicBezTo>
                    <a:pt x="402417" y="548638"/>
                    <a:pt x="316278" y="64042"/>
                    <a:pt x="247181" y="74637"/>
                  </a:cubicBezTo>
                  <a:cubicBezTo>
                    <a:pt x="148604" y="87535"/>
                    <a:pt x="249024" y="498428"/>
                    <a:pt x="291403" y="707560"/>
                  </a:cubicBezTo>
                  <a:cubicBezTo>
                    <a:pt x="299694" y="731974"/>
                    <a:pt x="274819" y="759151"/>
                    <a:pt x="261000" y="732434"/>
                  </a:cubicBezTo>
                  <a:cubicBezTo>
                    <a:pt x="216778" y="672551"/>
                    <a:pt x="86417" y="322462"/>
                    <a:pt x="26073" y="337203"/>
                  </a:cubicBezTo>
                  <a:cubicBezTo>
                    <a:pt x="-65135" y="394323"/>
                    <a:pt x="108988" y="639385"/>
                    <a:pt x="150446" y="790475"/>
                  </a:cubicBezTo>
                  <a:cubicBezTo>
                    <a:pt x="154996" y="914832"/>
                    <a:pt x="167867" y="1035860"/>
                    <a:pt x="198006" y="1150872"/>
                  </a:cubicBezTo>
                  <a:lnTo>
                    <a:pt x="894045" y="1150872"/>
                  </a:lnTo>
                  <a:lnTo>
                    <a:pt x="965784" y="1022639"/>
                  </a:lnTo>
                  <a:cubicBezTo>
                    <a:pt x="1036722" y="901951"/>
                    <a:pt x="1135300" y="850359"/>
                    <a:pt x="1220058" y="751781"/>
                  </a:cubicBezTo>
                  <a:cubicBezTo>
                    <a:pt x="1257831" y="702953"/>
                    <a:pt x="1057912" y="659653"/>
                    <a:pt x="960256" y="787711"/>
                  </a:cubicBezTo>
                  <a:cubicBezTo>
                    <a:pt x="898530" y="836540"/>
                    <a:pt x="847859" y="890895"/>
                    <a:pt x="808244" y="942487"/>
                  </a:cubicBezTo>
                  <a:lnTo>
                    <a:pt x="772314" y="699269"/>
                  </a:lnTo>
                  <a:cubicBezTo>
                    <a:pt x="804559" y="511326"/>
                    <a:pt x="966705" y="146497"/>
                    <a:pt x="866285" y="116095"/>
                  </a:cubicBezTo>
                  <a:cubicBezTo>
                    <a:pt x="764023" y="83850"/>
                    <a:pt x="714273" y="477239"/>
                    <a:pt x="631357" y="649519"/>
                  </a:cubicBezTo>
                  <a:cubicBezTo>
                    <a:pt x="613392" y="666102"/>
                    <a:pt x="602797" y="666562"/>
                    <a:pt x="600954" y="635699"/>
                  </a:cubicBezTo>
                  <a:cubicBezTo>
                    <a:pt x="593584" y="535740"/>
                    <a:pt x="588518" y="-2752"/>
                    <a:pt x="506983" y="13"/>
                  </a:cubicBez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grpSp>
      <p:sp>
        <p:nvSpPr>
          <p:cNvPr id="49" name="Freeform 2"/>
          <p:cNvSpPr/>
          <p:nvPr/>
        </p:nvSpPr>
        <p:spPr>
          <a:xfrm>
            <a:off x="5244107" y="3158988"/>
            <a:ext cx="2016176" cy="3408950"/>
          </a:xfrm>
          <a:custGeom>
            <a:avLst/>
            <a:gdLst>
              <a:gd name="connsiteX0" fmla="*/ 811033 w 3490622"/>
              <a:gd name="connsiteY0" fmla="*/ 4778734 h 4778734"/>
              <a:gd name="connsiteX1" fmla="*/ 803081 w 3490622"/>
              <a:gd name="connsiteY1" fmla="*/ 4341412 h 4778734"/>
              <a:gd name="connsiteX2" fmla="*/ 437321 w 3490622"/>
              <a:gd name="connsiteY2" fmla="*/ 2313830 h 4778734"/>
              <a:gd name="connsiteX3" fmla="*/ 0 w 3490622"/>
              <a:gd name="connsiteY3" fmla="*/ 938254 h 4778734"/>
              <a:gd name="connsiteX4" fmla="*/ 747422 w 3490622"/>
              <a:gd name="connsiteY4" fmla="*/ 2019631 h 4778734"/>
              <a:gd name="connsiteX5" fmla="*/ 667909 w 3490622"/>
              <a:gd name="connsiteY5" fmla="*/ 182880 h 4778734"/>
              <a:gd name="connsiteX6" fmla="*/ 1264257 w 3490622"/>
              <a:gd name="connsiteY6" fmla="*/ 1804946 h 4778734"/>
              <a:gd name="connsiteX7" fmla="*/ 1407380 w 3490622"/>
              <a:gd name="connsiteY7" fmla="*/ 0 h 4778734"/>
              <a:gd name="connsiteX8" fmla="*/ 1757238 w 3490622"/>
              <a:gd name="connsiteY8" fmla="*/ 1868557 h 4778734"/>
              <a:gd name="connsiteX9" fmla="*/ 2456953 w 3490622"/>
              <a:gd name="connsiteY9" fmla="*/ 333955 h 4778734"/>
              <a:gd name="connsiteX10" fmla="*/ 2194560 w 3490622"/>
              <a:gd name="connsiteY10" fmla="*/ 2003729 h 4778734"/>
              <a:gd name="connsiteX11" fmla="*/ 2305878 w 3490622"/>
              <a:gd name="connsiteY11" fmla="*/ 2759103 h 4778734"/>
              <a:gd name="connsiteX12" fmla="*/ 2623930 w 3490622"/>
              <a:gd name="connsiteY12" fmla="*/ 2361537 h 4778734"/>
              <a:gd name="connsiteX13" fmla="*/ 3490622 w 3490622"/>
              <a:gd name="connsiteY13" fmla="*/ 2210463 h 4778734"/>
              <a:gd name="connsiteX14" fmla="*/ 2759102 w 3490622"/>
              <a:gd name="connsiteY14" fmla="*/ 2989690 h 4778734"/>
              <a:gd name="connsiteX15" fmla="*/ 2051436 w 3490622"/>
              <a:gd name="connsiteY15" fmla="*/ 4007457 h 4778734"/>
              <a:gd name="connsiteX16" fmla="*/ 2210462 w 3490622"/>
              <a:gd name="connsiteY16" fmla="*/ 4778734 h 4778734"/>
              <a:gd name="connsiteX17" fmla="*/ 811033 w 3490622"/>
              <a:gd name="connsiteY17" fmla="*/ 4778734 h 4778734"/>
              <a:gd name="connsiteX0-1" fmla="*/ 755374 w 3434963"/>
              <a:gd name="connsiteY0-2" fmla="*/ 4778734 h 4778734"/>
              <a:gd name="connsiteX1-3" fmla="*/ 747422 w 3434963"/>
              <a:gd name="connsiteY1-4" fmla="*/ 4341412 h 4778734"/>
              <a:gd name="connsiteX2-5" fmla="*/ 381662 w 3434963"/>
              <a:gd name="connsiteY2-6" fmla="*/ 2313830 h 4778734"/>
              <a:gd name="connsiteX3-7" fmla="*/ 0 w 3434963"/>
              <a:gd name="connsiteY3-8" fmla="*/ 1017767 h 4778734"/>
              <a:gd name="connsiteX4-9" fmla="*/ 691763 w 3434963"/>
              <a:gd name="connsiteY4-10" fmla="*/ 2019631 h 4778734"/>
              <a:gd name="connsiteX5-11" fmla="*/ 612250 w 3434963"/>
              <a:gd name="connsiteY5-12" fmla="*/ 182880 h 4778734"/>
              <a:gd name="connsiteX6-13" fmla="*/ 1208598 w 3434963"/>
              <a:gd name="connsiteY6-14" fmla="*/ 1804946 h 4778734"/>
              <a:gd name="connsiteX7-15" fmla="*/ 1351721 w 3434963"/>
              <a:gd name="connsiteY7-16" fmla="*/ 0 h 4778734"/>
              <a:gd name="connsiteX8-17" fmla="*/ 1701579 w 3434963"/>
              <a:gd name="connsiteY8-18" fmla="*/ 1868557 h 4778734"/>
              <a:gd name="connsiteX9-19" fmla="*/ 2401294 w 3434963"/>
              <a:gd name="connsiteY9-20" fmla="*/ 333955 h 4778734"/>
              <a:gd name="connsiteX10-21" fmla="*/ 2138901 w 3434963"/>
              <a:gd name="connsiteY10-22" fmla="*/ 2003729 h 4778734"/>
              <a:gd name="connsiteX11-23" fmla="*/ 2250219 w 3434963"/>
              <a:gd name="connsiteY11-24" fmla="*/ 2759103 h 4778734"/>
              <a:gd name="connsiteX12-25" fmla="*/ 2568271 w 3434963"/>
              <a:gd name="connsiteY12-26" fmla="*/ 2361537 h 4778734"/>
              <a:gd name="connsiteX13-27" fmla="*/ 3434963 w 3434963"/>
              <a:gd name="connsiteY13-28" fmla="*/ 2210463 h 4778734"/>
              <a:gd name="connsiteX14-29" fmla="*/ 2703443 w 3434963"/>
              <a:gd name="connsiteY14-30" fmla="*/ 2989690 h 4778734"/>
              <a:gd name="connsiteX15-31" fmla="*/ 1995777 w 3434963"/>
              <a:gd name="connsiteY15-32" fmla="*/ 4007457 h 4778734"/>
              <a:gd name="connsiteX16-33" fmla="*/ 2154803 w 3434963"/>
              <a:gd name="connsiteY16-34" fmla="*/ 4778734 h 4778734"/>
              <a:gd name="connsiteX17-35" fmla="*/ 755374 w 3434963"/>
              <a:gd name="connsiteY17-36" fmla="*/ 4778734 h 4778734"/>
              <a:gd name="connsiteX0-37" fmla="*/ 755374 w 3434963"/>
              <a:gd name="connsiteY0-38" fmla="*/ 4778734 h 4778734"/>
              <a:gd name="connsiteX1-39" fmla="*/ 787179 w 3434963"/>
              <a:gd name="connsiteY1-40" fmla="*/ 4269851 h 4778734"/>
              <a:gd name="connsiteX2-41" fmla="*/ 381662 w 3434963"/>
              <a:gd name="connsiteY2-42" fmla="*/ 2313830 h 4778734"/>
              <a:gd name="connsiteX3-43" fmla="*/ 0 w 3434963"/>
              <a:gd name="connsiteY3-44" fmla="*/ 1017767 h 4778734"/>
              <a:gd name="connsiteX4-45" fmla="*/ 691763 w 3434963"/>
              <a:gd name="connsiteY4-46" fmla="*/ 2019631 h 4778734"/>
              <a:gd name="connsiteX5-47" fmla="*/ 612250 w 3434963"/>
              <a:gd name="connsiteY5-48" fmla="*/ 182880 h 4778734"/>
              <a:gd name="connsiteX6-49" fmla="*/ 1208598 w 3434963"/>
              <a:gd name="connsiteY6-50" fmla="*/ 1804946 h 4778734"/>
              <a:gd name="connsiteX7-51" fmla="*/ 1351721 w 3434963"/>
              <a:gd name="connsiteY7-52" fmla="*/ 0 h 4778734"/>
              <a:gd name="connsiteX8-53" fmla="*/ 1701579 w 3434963"/>
              <a:gd name="connsiteY8-54" fmla="*/ 1868557 h 4778734"/>
              <a:gd name="connsiteX9-55" fmla="*/ 2401294 w 3434963"/>
              <a:gd name="connsiteY9-56" fmla="*/ 333955 h 4778734"/>
              <a:gd name="connsiteX10-57" fmla="*/ 2138901 w 3434963"/>
              <a:gd name="connsiteY10-58" fmla="*/ 2003729 h 4778734"/>
              <a:gd name="connsiteX11-59" fmla="*/ 2250219 w 3434963"/>
              <a:gd name="connsiteY11-60" fmla="*/ 2759103 h 4778734"/>
              <a:gd name="connsiteX12-61" fmla="*/ 2568271 w 3434963"/>
              <a:gd name="connsiteY12-62" fmla="*/ 2361537 h 4778734"/>
              <a:gd name="connsiteX13-63" fmla="*/ 3434963 w 3434963"/>
              <a:gd name="connsiteY13-64" fmla="*/ 2210463 h 4778734"/>
              <a:gd name="connsiteX14-65" fmla="*/ 2703443 w 3434963"/>
              <a:gd name="connsiteY14-66" fmla="*/ 2989690 h 4778734"/>
              <a:gd name="connsiteX15-67" fmla="*/ 1995777 w 3434963"/>
              <a:gd name="connsiteY15-68" fmla="*/ 4007457 h 4778734"/>
              <a:gd name="connsiteX16-69" fmla="*/ 2154803 w 3434963"/>
              <a:gd name="connsiteY16-70" fmla="*/ 4778734 h 4778734"/>
              <a:gd name="connsiteX17-71" fmla="*/ 755374 w 3434963"/>
              <a:gd name="connsiteY17-72" fmla="*/ 4778734 h 4778734"/>
              <a:gd name="connsiteX0-73" fmla="*/ 755374 w 3434963"/>
              <a:gd name="connsiteY0-74" fmla="*/ 4778734 h 4778734"/>
              <a:gd name="connsiteX1-75" fmla="*/ 787179 w 3434963"/>
              <a:gd name="connsiteY1-76" fmla="*/ 4269851 h 4778734"/>
              <a:gd name="connsiteX2-77" fmla="*/ 381662 w 3434963"/>
              <a:gd name="connsiteY2-78" fmla="*/ 2313830 h 4778734"/>
              <a:gd name="connsiteX3-79" fmla="*/ 0 w 3434963"/>
              <a:gd name="connsiteY3-80" fmla="*/ 1017767 h 4778734"/>
              <a:gd name="connsiteX4-81" fmla="*/ 691763 w 3434963"/>
              <a:gd name="connsiteY4-82" fmla="*/ 2019631 h 4778734"/>
              <a:gd name="connsiteX5-83" fmla="*/ 612250 w 3434963"/>
              <a:gd name="connsiteY5-84" fmla="*/ 182880 h 4778734"/>
              <a:gd name="connsiteX6-85" fmla="*/ 1208598 w 3434963"/>
              <a:gd name="connsiteY6-86" fmla="*/ 1804946 h 4778734"/>
              <a:gd name="connsiteX7-87" fmla="*/ 1351721 w 3434963"/>
              <a:gd name="connsiteY7-88" fmla="*/ 0 h 4778734"/>
              <a:gd name="connsiteX8-89" fmla="*/ 1701579 w 3434963"/>
              <a:gd name="connsiteY8-90" fmla="*/ 1868557 h 4778734"/>
              <a:gd name="connsiteX9-91" fmla="*/ 2401294 w 3434963"/>
              <a:gd name="connsiteY9-92" fmla="*/ 333955 h 4778734"/>
              <a:gd name="connsiteX10-93" fmla="*/ 2138901 w 3434963"/>
              <a:gd name="connsiteY10-94" fmla="*/ 2003729 h 4778734"/>
              <a:gd name="connsiteX11-95" fmla="*/ 2250219 w 3434963"/>
              <a:gd name="connsiteY11-96" fmla="*/ 2759103 h 4778734"/>
              <a:gd name="connsiteX12-97" fmla="*/ 2568271 w 3434963"/>
              <a:gd name="connsiteY12-98" fmla="*/ 2361537 h 4778734"/>
              <a:gd name="connsiteX13-99" fmla="*/ 3434963 w 3434963"/>
              <a:gd name="connsiteY13-100" fmla="*/ 2210463 h 4778734"/>
              <a:gd name="connsiteX14-101" fmla="*/ 2703443 w 3434963"/>
              <a:gd name="connsiteY14-102" fmla="*/ 2989690 h 4778734"/>
              <a:gd name="connsiteX15-103" fmla="*/ 1995777 w 3434963"/>
              <a:gd name="connsiteY15-104" fmla="*/ 4007457 h 4778734"/>
              <a:gd name="connsiteX16-105" fmla="*/ 2154803 w 3434963"/>
              <a:gd name="connsiteY16-106" fmla="*/ 4778734 h 4778734"/>
              <a:gd name="connsiteX17-107" fmla="*/ 755374 w 3434963"/>
              <a:gd name="connsiteY17-108" fmla="*/ 4778734 h 4778734"/>
              <a:gd name="connsiteX0-109" fmla="*/ 755374 w 3434963"/>
              <a:gd name="connsiteY0-110" fmla="*/ 4778734 h 4778734"/>
              <a:gd name="connsiteX1-111" fmla="*/ 787179 w 3434963"/>
              <a:gd name="connsiteY1-112" fmla="*/ 4269851 h 4778734"/>
              <a:gd name="connsiteX2-113" fmla="*/ 381662 w 3434963"/>
              <a:gd name="connsiteY2-114" fmla="*/ 2313830 h 4778734"/>
              <a:gd name="connsiteX3-115" fmla="*/ 0 w 3434963"/>
              <a:gd name="connsiteY3-116" fmla="*/ 1017767 h 4778734"/>
              <a:gd name="connsiteX4-117" fmla="*/ 691763 w 3434963"/>
              <a:gd name="connsiteY4-118" fmla="*/ 2019631 h 4778734"/>
              <a:gd name="connsiteX5-119" fmla="*/ 612250 w 3434963"/>
              <a:gd name="connsiteY5-120" fmla="*/ 182880 h 4778734"/>
              <a:gd name="connsiteX6-121" fmla="*/ 1208598 w 3434963"/>
              <a:gd name="connsiteY6-122" fmla="*/ 1804946 h 4778734"/>
              <a:gd name="connsiteX7-123" fmla="*/ 1351721 w 3434963"/>
              <a:gd name="connsiteY7-124" fmla="*/ 0 h 4778734"/>
              <a:gd name="connsiteX8-125" fmla="*/ 1701579 w 3434963"/>
              <a:gd name="connsiteY8-126" fmla="*/ 1868557 h 4778734"/>
              <a:gd name="connsiteX9-127" fmla="*/ 2401294 w 3434963"/>
              <a:gd name="connsiteY9-128" fmla="*/ 333955 h 4778734"/>
              <a:gd name="connsiteX10-129" fmla="*/ 2138901 w 3434963"/>
              <a:gd name="connsiteY10-130" fmla="*/ 2003729 h 4778734"/>
              <a:gd name="connsiteX11-131" fmla="*/ 2250219 w 3434963"/>
              <a:gd name="connsiteY11-132" fmla="*/ 2759103 h 4778734"/>
              <a:gd name="connsiteX12-133" fmla="*/ 2568271 w 3434963"/>
              <a:gd name="connsiteY12-134" fmla="*/ 2361537 h 4778734"/>
              <a:gd name="connsiteX13-135" fmla="*/ 3434963 w 3434963"/>
              <a:gd name="connsiteY13-136" fmla="*/ 2210463 h 4778734"/>
              <a:gd name="connsiteX14-137" fmla="*/ 2703443 w 3434963"/>
              <a:gd name="connsiteY14-138" fmla="*/ 2989690 h 4778734"/>
              <a:gd name="connsiteX15-139" fmla="*/ 1995777 w 3434963"/>
              <a:gd name="connsiteY15-140" fmla="*/ 4007457 h 4778734"/>
              <a:gd name="connsiteX16-141" fmla="*/ 2154803 w 3434963"/>
              <a:gd name="connsiteY16-142" fmla="*/ 4778734 h 4778734"/>
              <a:gd name="connsiteX17-143" fmla="*/ 755374 w 3434963"/>
              <a:gd name="connsiteY17-144" fmla="*/ 4778734 h 4778734"/>
              <a:gd name="connsiteX0-145" fmla="*/ 755374 w 3434963"/>
              <a:gd name="connsiteY0-146" fmla="*/ 4778734 h 4778734"/>
              <a:gd name="connsiteX1-147" fmla="*/ 795131 w 3434963"/>
              <a:gd name="connsiteY1-148" fmla="*/ 4142631 h 4778734"/>
              <a:gd name="connsiteX2-149" fmla="*/ 381662 w 3434963"/>
              <a:gd name="connsiteY2-150" fmla="*/ 2313830 h 4778734"/>
              <a:gd name="connsiteX3-151" fmla="*/ 0 w 3434963"/>
              <a:gd name="connsiteY3-152" fmla="*/ 1017767 h 4778734"/>
              <a:gd name="connsiteX4-153" fmla="*/ 691763 w 3434963"/>
              <a:gd name="connsiteY4-154" fmla="*/ 2019631 h 4778734"/>
              <a:gd name="connsiteX5-155" fmla="*/ 612250 w 3434963"/>
              <a:gd name="connsiteY5-156" fmla="*/ 182880 h 4778734"/>
              <a:gd name="connsiteX6-157" fmla="*/ 1208598 w 3434963"/>
              <a:gd name="connsiteY6-158" fmla="*/ 1804946 h 4778734"/>
              <a:gd name="connsiteX7-159" fmla="*/ 1351721 w 3434963"/>
              <a:gd name="connsiteY7-160" fmla="*/ 0 h 4778734"/>
              <a:gd name="connsiteX8-161" fmla="*/ 1701579 w 3434963"/>
              <a:gd name="connsiteY8-162" fmla="*/ 1868557 h 4778734"/>
              <a:gd name="connsiteX9-163" fmla="*/ 2401294 w 3434963"/>
              <a:gd name="connsiteY9-164" fmla="*/ 333955 h 4778734"/>
              <a:gd name="connsiteX10-165" fmla="*/ 2138901 w 3434963"/>
              <a:gd name="connsiteY10-166" fmla="*/ 2003729 h 4778734"/>
              <a:gd name="connsiteX11-167" fmla="*/ 2250219 w 3434963"/>
              <a:gd name="connsiteY11-168" fmla="*/ 2759103 h 4778734"/>
              <a:gd name="connsiteX12-169" fmla="*/ 2568271 w 3434963"/>
              <a:gd name="connsiteY12-170" fmla="*/ 2361537 h 4778734"/>
              <a:gd name="connsiteX13-171" fmla="*/ 3434963 w 3434963"/>
              <a:gd name="connsiteY13-172" fmla="*/ 2210463 h 4778734"/>
              <a:gd name="connsiteX14-173" fmla="*/ 2703443 w 3434963"/>
              <a:gd name="connsiteY14-174" fmla="*/ 2989690 h 4778734"/>
              <a:gd name="connsiteX15-175" fmla="*/ 1995777 w 3434963"/>
              <a:gd name="connsiteY15-176" fmla="*/ 4007457 h 4778734"/>
              <a:gd name="connsiteX16-177" fmla="*/ 2154803 w 3434963"/>
              <a:gd name="connsiteY16-178" fmla="*/ 4778734 h 4778734"/>
              <a:gd name="connsiteX17-179" fmla="*/ 755374 w 3434963"/>
              <a:gd name="connsiteY17-180" fmla="*/ 4778734 h 4778734"/>
              <a:gd name="connsiteX0-181" fmla="*/ 755374 w 3434963"/>
              <a:gd name="connsiteY0-182" fmla="*/ 4778734 h 4778734"/>
              <a:gd name="connsiteX1-183" fmla="*/ 795131 w 3434963"/>
              <a:gd name="connsiteY1-184" fmla="*/ 4142631 h 4778734"/>
              <a:gd name="connsiteX2-185" fmla="*/ 381662 w 3434963"/>
              <a:gd name="connsiteY2-186" fmla="*/ 2313830 h 4778734"/>
              <a:gd name="connsiteX3-187" fmla="*/ 0 w 3434963"/>
              <a:gd name="connsiteY3-188" fmla="*/ 1017767 h 4778734"/>
              <a:gd name="connsiteX4-189" fmla="*/ 691763 w 3434963"/>
              <a:gd name="connsiteY4-190" fmla="*/ 2019631 h 4778734"/>
              <a:gd name="connsiteX5-191" fmla="*/ 612250 w 3434963"/>
              <a:gd name="connsiteY5-192" fmla="*/ 182880 h 4778734"/>
              <a:gd name="connsiteX6-193" fmla="*/ 1208598 w 3434963"/>
              <a:gd name="connsiteY6-194" fmla="*/ 1804946 h 4778734"/>
              <a:gd name="connsiteX7-195" fmla="*/ 1351721 w 3434963"/>
              <a:gd name="connsiteY7-196" fmla="*/ 0 h 4778734"/>
              <a:gd name="connsiteX8-197" fmla="*/ 1701579 w 3434963"/>
              <a:gd name="connsiteY8-198" fmla="*/ 1868557 h 4778734"/>
              <a:gd name="connsiteX9-199" fmla="*/ 2401294 w 3434963"/>
              <a:gd name="connsiteY9-200" fmla="*/ 333955 h 4778734"/>
              <a:gd name="connsiteX10-201" fmla="*/ 2138901 w 3434963"/>
              <a:gd name="connsiteY10-202" fmla="*/ 2003729 h 4778734"/>
              <a:gd name="connsiteX11-203" fmla="*/ 2250219 w 3434963"/>
              <a:gd name="connsiteY11-204" fmla="*/ 2759103 h 4778734"/>
              <a:gd name="connsiteX12-205" fmla="*/ 2568271 w 3434963"/>
              <a:gd name="connsiteY12-206" fmla="*/ 2361537 h 4778734"/>
              <a:gd name="connsiteX13-207" fmla="*/ 3434963 w 3434963"/>
              <a:gd name="connsiteY13-208" fmla="*/ 2210463 h 4778734"/>
              <a:gd name="connsiteX14-209" fmla="*/ 2703443 w 3434963"/>
              <a:gd name="connsiteY14-210" fmla="*/ 2989690 h 4778734"/>
              <a:gd name="connsiteX15-211" fmla="*/ 1995777 w 3434963"/>
              <a:gd name="connsiteY15-212" fmla="*/ 4007457 h 4778734"/>
              <a:gd name="connsiteX16-213" fmla="*/ 2154803 w 3434963"/>
              <a:gd name="connsiteY16-214" fmla="*/ 4778734 h 4778734"/>
              <a:gd name="connsiteX17-215" fmla="*/ 755374 w 3434963"/>
              <a:gd name="connsiteY17-216" fmla="*/ 4778734 h 4778734"/>
              <a:gd name="connsiteX0-217" fmla="*/ 755374 w 3434963"/>
              <a:gd name="connsiteY0-218" fmla="*/ 4778734 h 4778734"/>
              <a:gd name="connsiteX1-219" fmla="*/ 795131 w 3434963"/>
              <a:gd name="connsiteY1-220" fmla="*/ 4142631 h 4778734"/>
              <a:gd name="connsiteX2-221" fmla="*/ 381662 w 3434963"/>
              <a:gd name="connsiteY2-222" fmla="*/ 2313830 h 4778734"/>
              <a:gd name="connsiteX3-223" fmla="*/ 0 w 3434963"/>
              <a:gd name="connsiteY3-224" fmla="*/ 1017767 h 4778734"/>
              <a:gd name="connsiteX4-225" fmla="*/ 691763 w 3434963"/>
              <a:gd name="connsiteY4-226" fmla="*/ 2019631 h 4778734"/>
              <a:gd name="connsiteX5-227" fmla="*/ 612250 w 3434963"/>
              <a:gd name="connsiteY5-228" fmla="*/ 182880 h 4778734"/>
              <a:gd name="connsiteX6-229" fmla="*/ 1208598 w 3434963"/>
              <a:gd name="connsiteY6-230" fmla="*/ 1804946 h 4778734"/>
              <a:gd name="connsiteX7-231" fmla="*/ 1351721 w 3434963"/>
              <a:gd name="connsiteY7-232" fmla="*/ 0 h 4778734"/>
              <a:gd name="connsiteX8-233" fmla="*/ 1701579 w 3434963"/>
              <a:gd name="connsiteY8-234" fmla="*/ 1868557 h 4778734"/>
              <a:gd name="connsiteX9-235" fmla="*/ 2401294 w 3434963"/>
              <a:gd name="connsiteY9-236" fmla="*/ 333955 h 4778734"/>
              <a:gd name="connsiteX10-237" fmla="*/ 2138901 w 3434963"/>
              <a:gd name="connsiteY10-238" fmla="*/ 2003729 h 4778734"/>
              <a:gd name="connsiteX11-239" fmla="*/ 2250219 w 3434963"/>
              <a:gd name="connsiteY11-240" fmla="*/ 2759103 h 4778734"/>
              <a:gd name="connsiteX12-241" fmla="*/ 2568271 w 3434963"/>
              <a:gd name="connsiteY12-242" fmla="*/ 2361537 h 4778734"/>
              <a:gd name="connsiteX13-243" fmla="*/ 3434963 w 3434963"/>
              <a:gd name="connsiteY13-244" fmla="*/ 2210463 h 4778734"/>
              <a:gd name="connsiteX14-245" fmla="*/ 2703443 w 3434963"/>
              <a:gd name="connsiteY14-246" fmla="*/ 2989690 h 4778734"/>
              <a:gd name="connsiteX15-247" fmla="*/ 1995777 w 3434963"/>
              <a:gd name="connsiteY15-248" fmla="*/ 4007457 h 4778734"/>
              <a:gd name="connsiteX16-249" fmla="*/ 2154803 w 3434963"/>
              <a:gd name="connsiteY16-250" fmla="*/ 4778734 h 4778734"/>
              <a:gd name="connsiteX17-251" fmla="*/ 755374 w 3434963"/>
              <a:gd name="connsiteY17-252" fmla="*/ 4778734 h 4778734"/>
              <a:gd name="connsiteX0-253" fmla="*/ 755374 w 3434963"/>
              <a:gd name="connsiteY0-254" fmla="*/ 4778734 h 4778734"/>
              <a:gd name="connsiteX1-255" fmla="*/ 795131 w 3434963"/>
              <a:gd name="connsiteY1-256" fmla="*/ 4142631 h 4778734"/>
              <a:gd name="connsiteX2-257" fmla="*/ 381662 w 3434963"/>
              <a:gd name="connsiteY2-258" fmla="*/ 2313830 h 4778734"/>
              <a:gd name="connsiteX3-259" fmla="*/ 0 w 3434963"/>
              <a:gd name="connsiteY3-260" fmla="*/ 1017767 h 4778734"/>
              <a:gd name="connsiteX4-261" fmla="*/ 691763 w 3434963"/>
              <a:gd name="connsiteY4-262" fmla="*/ 2019631 h 4778734"/>
              <a:gd name="connsiteX5-263" fmla="*/ 612250 w 3434963"/>
              <a:gd name="connsiteY5-264" fmla="*/ 182880 h 4778734"/>
              <a:gd name="connsiteX6-265" fmla="*/ 1208598 w 3434963"/>
              <a:gd name="connsiteY6-266" fmla="*/ 1804946 h 4778734"/>
              <a:gd name="connsiteX7-267" fmla="*/ 1351721 w 3434963"/>
              <a:gd name="connsiteY7-268" fmla="*/ 0 h 4778734"/>
              <a:gd name="connsiteX8-269" fmla="*/ 1701579 w 3434963"/>
              <a:gd name="connsiteY8-270" fmla="*/ 1868557 h 4778734"/>
              <a:gd name="connsiteX9-271" fmla="*/ 2401294 w 3434963"/>
              <a:gd name="connsiteY9-272" fmla="*/ 333955 h 4778734"/>
              <a:gd name="connsiteX10-273" fmla="*/ 2138901 w 3434963"/>
              <a:gd name="connsiteY10-274" fmla="*/ 2003729 h 4778734"/>
              <a:gd name="connsiteX11-275" fmla="*/ 2250219 w 3434963"/>
              <a:gd name="connsiteY11-276" fmla="*/ 2759103 h 4778734"/>
              <a:gd name="connsiteX12-277" fmla="*/ 2568271 w 3434963"/>
              <a:gd name="connsiteY12-278" fmla="*/ 2361537 h 4778734"/>
              <a:gd name="connsiteX13-279" fmla="*/ 3434963 w 3434963"/>
              <a:gd name="connsiteY13-280" fmla="*/ 2210463 h 4778734"/>
              <a:gd name="connsiteX14-281" fmla="*/ 2703443 w 3434963"/>
              <a:gd name="connsiteY14-282" fmla="*/ 2989690 h 4778734"/>
              <a:gd name="connsiteX15-283" fmla="*/ 2043485 w 3434963"/>
              <a:gd name="connsiteY15-284" fmla="*/ 4055165 h 4778734"/>
              <a:gd name="connsiteX16-285" fmla="*/ 2154803 w 3434963"/>
              <a:gd name="connsiteY16-286" fmla="*/ 4778734 h 4778734"/>
              <a:gd name="connsiteX17-287" fmla="*/ 755374 w 3434963"/>
              <a:gd name="connsiteY17-288" fmla="*/ 4778734 h 4778734"/>
              <a:gd name="connsiteX0-289" fmla="*/ 755374 w 3434963"/>
              <a:gd name="connsiteY0-290" fmla="*/ 4778734 h 4778734"/>
              <a:gd name="connsiteX1-291" fmla="*/ 795131 w 3434963"/>
              <a:gd name="connsiteY1-292" fmla="*/ 4142631 h 4778734"/>
              <a:gd name="connsiteX2-293" fmla="*/ 381662 w 3434963"/>
              <a:gd name="connsiteY2-294" fmla="*/ 2313830 h 4778734"/>
              <a:gd name="connsiteX3-295" fmla="*/ 0 w 3434963"/>
              <a:gd name="connsiteY3-296" fmla="*/ 1017767 h 4778734"/>
              <a:gd name="connsiteX4-297" fmla="*/ 691763 w 3434963"/>
              <a:gd name="connsiteY4-298" fmla="*/ 2019631 h 4778734"/>
              <a:gd name="connsiteX5-299" fmla="*/ 612250 w 3434963"/>
              <a:gd name="connsiteY5-300" fmla="*/ 182880 h 4778734"/>
              <a:gd name="connsiteX6-301" fmla="*/ 1208598 w 3434963"/>
              <a:gd name="connsiteY6-302" fmla="*/ 1804946 h 4778734"/>
              <a:gd name="connsiteX7-303" fmla="*/ 1351721 w 3434963"/>
              <a:gd name="connsiteY7-304" fmla="*/ 0 h 4778734"/>
              <a:gd name="connsiteX8-305" fmla="*/ 1701579 w 3434963"/>
              <a:gd name="connsiteY8-306" fmla="*/ 1868557 h 4778734"/>
              <a:gd name="connsiteX9-307" fmla="*/ 2401294 w 3434963"/>
              <a:gd name="connsiteY9-308" fmla="*/ 333955 h 4778734"/>
              <a:gd name="connsiteX10-309" fmla="*/ 2138901 w 3434963"/>
              <a:gd name="connsiteY10-310" fmla="*/ 2003729 h 4778734"/>
              <a:gd name="connsiteX11-311" fmla="*/ 2250219 w 3434963"/>
              <a:gd name="connsiteY11-312" fmla="*/ 2759103 h 4778734"/>
              <a:gd name="connsiteX12-313" fmla="*/ 2568271 w 3434963"/>
              <a:gd name="connsiteY12-314" fmla="*/ 2361537 h 4778734"/>
              <a:gd name="connsiteX13-315" fmla="*/ 3434963 w 3434963"/>
              <a:gd name="connsiteY13-316" fmla="*/ 2210463 h 4778734"/>
              <a:gd name="connsiteX14-317" fmla="*/ 2703443 w 3434963"/>
              <a:gd name="connsiteY14-318" fmla="*/ 2989690 h 4778734"/>
              <a:gd name="connsiteX15-319" fmla="*/ 2043485 w 3434963"/>
              <a:gd name="connsiteY15-320" fmla="*/ 4055165 h 4778734"/>
              <a:gd name="connsiteX16-321" fmla="*/ 2154803 w 3434963"/>
              <a:gd name="connsiteY16-322" fmla="*/ 4778734 h 4778734"/>
              <a:gd name="connsiteX17-323" fmla="*/ 755374 w 3434963"/>
              <a:gd name="connsiteY17-324" fmla="*/ 4778734 h 4778734"/>
              <a:gd name="connsiteX0-325" fmla="*/ 755374 w 3434963"/>
              <a:gd name="connsiteY0-326" fmla="*/ 4778734 h 4778734"/>
              <a:gd name="connsiteX1-327" fmla="*/ 795131 w 3434963"/>
              <a:gd name="connsiteY1-328" fmla="*/ 4142631 h 4778734"/>
              <a:gd name="connsiteX2-329" fmla="*/ 381662 w 3434963"/>
              <a:gd name="connsiteY2-330" fmla="*/ 2313830 h 4778734"/>
              <a:gd name="connsiteX3-331" fmla="*/ 0 w 3434963"/>
              <a:gd name="connsiteY3-332" fmla="*/ 1017767 h 4778734"/>
              <a:gd name="connsiteX4-333" fmla="*/ 691763 w 3434963"/>
              <a:gd name="connsiteY4-334" fmla="*/ 2019631 h 4778734"/>
              <a:gd name="connsiteX5-335" fmla="*/ 612250 w 3434963"/>
              <a:gd name="connsiteY5-336" fmla="*/ 182880 h 4778734"/>
              <a:gd name="connsiteX6-337" fmla="*/ 1208598 w 3434963"/>
              <a:gd name="connsiteY6-338" fmla="*/ 1804946 h 4778734"/>
              <a:gd name="connsiteX7-339" fmla="*/ 1351721 w 3434963"/>
              <a:gd name="connsiteY7-340" fmla="*/ 0 h 4778734"/>
              <a:gd name="connsiteX8-341" fmla="*/ 1701579 w 3434963"/>
              <a:gd name="connsiteY8-342" fmla="*/ 1868557 h 4778734"/>
              <a:gd name="connsiteX9-343" fmla="*/ 2401294 w 3434963"/>
              <a:gd name="connsiteY9-344" fmla="*/ 333955 h 4778734"/>
              <a:gd name="connsiteX10-345" fmla="*/ 2138901 w 3434963"/>
              <a:gd name="connsiteY10-346" fmla="*/ 2003729 h 4778734"/>
              <a:gd name="connsiteX11-347" fmla="*/ 2250219 w 3434963"/>
              <a:gd name="connsiteY11-348" fmla="*/ 2759103 h 4778734"/>
              <a:gd name="connsiteX12-349" fmla="*/ 2568271 w 3434963"/>
              <a:gd name="connsiteY12-350" fmla="*/ 2361537 h 4778734"/>
              <a:gd name="connsiteX13-351" fmla="*/ 3434963 w 3434963"/>
              <a:gd name="connsiteY13-352" fmla="*/ 2210463 h 4778734"/>
              <a:gd name="connsiteX14-353" fmla="*/ 2703443 w 3434963"/>
              <a:gd name="connsiteY14-354" fmla="*/ 2989690 h 4778734"/>
              <a:gd name="connsiteX15-355" fmla="*/ 2043485 w 3434963"/>
              <a:gd name="connsiteY15-356" fmla="*/ 4055165 h 4778734"/>
              <a:gd name="connsiteX16-357" fmla="*/ 2154803 w 3434963"/>
              <a:gd name="connsiteY16-358" fmla="*/ 4778734 h 4778734"/>
              <a:gd name="connsiteX17-359" fmla="*/ 755374 w 3434963"/>
              <a:gd name="connsiteY17-360" fmla="*/ 4778734 h 4778734"/>
              <a:gd name="connsiteX0-361" fmla="*/ 755374 w 3434963"/>
              <a:gd name="connsiteY0-362" fmla="*/ 4778734 h 4778734"/>
              <a:gd name="connsiteX1-363" fmla="*/ 795131 w 3434963"/>
              <a:gd name="connsiteY1-364" fmla="*/ 4142631 h 4778734"/>
              <a:gd name="connsiteX2-365" fmla="*/ 381662 w 3434963"/>
              <a:gd name="connsiteY2-366" fmla="*/ 2313830 h 4778734"/>
              <a:gd name="connsiteX3-367" fmla="*/ 0 w 3434963"/>
              <a:gd name="connsiteY3-368" fmla="*/ 1017767 h 4778734"/>
              <a:gd name="connsiteX4-369" fmla="*/ 691763 w 3434963"/>
              <a:gd name="connsiteY4-370" fmla="*/ 2019631 h 4778734"/>
              <a:gd name="connsiteX5-371" fmla="*/ 612250 w 3434963"/>
              <a:gd name="connsiteY5-372" fmla="*/ 182880 h 4778734"/>
              <a:gd name="connsiteX6-373" fmla="*/ 1208598 w 3434963"/>
              <a:gd name="connsiteY6-374" fmla="*/ 1804946 h 4778734"/>
              <a:gd name="connsiteX7-375" fmla="*/ 1351721 w 3434963"/>
              <a:gd name="connsiteY7-376" fmla="*/ 0 h 4778734"/>
              <a:gd name="connsiteX8-377" fmla="*/ 1701579 w 3434963"/>
              <a:gd name="connsiteY8-378" fmla="*/ 1868557 h 4778734"/>
              <a:gd name="connsiteX9-379" fmla="*/ 2401294 w 3434963"/>
              <a:gd name="connsiteY9-380" fmla="*/ 333955 h 4778734"/>
              <a:gd name="connsiteX10-381" fmla="*/ 2138901 w 3434963"/>
              <a:gd name="connsiteY10-382" fmla="*/ 2003729 h 4778734"/>
              <a:gd name="connsiteX11-383" fmla="*/ 2250219 w 3434963"/>
              <a:gd name="connsiteY11-384" fmla="*/ 2759103 h 4778734"/>
              <a:gd name="connsiteX12-385" fmla="*/ 2568271 w 3434963"/>
              <a:gd name="connsiteY12-386" fmla="*/ 2361537 h 4778734"/>
              <a:gd name="connsiteX13-387" fmla="*/ 3434963 w 3434963"/>
              <a:gd name="connsiteY13-388" fmla="*/ 2210463 h 4778734"/>
              <a:gd name="connsiteX14-389" fmla="*/ 2703443 w 3434963"/>
              <a:gd name="connsiteY14-390" fmla="*/ 2989690 h 4778734"/>
              <a:gd name="connsiteX15-391" fmla="*/ 2043485 w 3434963"/>
              <a:gd name="connsiteY15-392" fmla="*/ 4055165 h 4778734"/>
              <a:gd name="connsiteX16-393" fmla="*/ 2154803 w 3434963"/>
              <a:gd name="connsiteY16-394" fmla="*/ 4778734 h 4778734"/>
              <a:gd name="connsiteX17-395" fmla="*/ 755374 w 3434963"/>
              <a:gd name="connsiteY17-396" fmla="*/ 4778734 h 4778734"/>
              <a:gd name="connsiteX0-397" fmla="*/ 755374 w 3434963"/>
              <a:gd name="connsiteY0-398" fmla="*/ 4778734 h 4778734"/>
              <a:gd name="connsiteX1-399" fmla="*/ 795131 w 3434963"/>
              <a:gd name="connsiteY1-400" fmla="*/ 4142631 h 4778734"/>
              <a:gd name="connsiteX2-401" fmla="*/ 381662 w 3434963"/>
              <a:gd name="connsiteY2-402" fmla="*/ 2313830 h 4778734"/>
              <a:gd name="connsiteX3-403" fmla="*/ 0 w 3434963"/>
              <a:gd name="connsiteY3-404" fmla="*/ 1017767 h 4778734"/>
              <a:gd name="connsiteX4-405" fmla="*/ 691763 w 3434963"/>
              <a:gd name="connsiteY4-406" fmla="*/ 2019631 h 4778734"/>
              <a:gd name="connsiteX5-407" fmla="*/ 612250 w 3434963"/>
              <a:gd name="connsiteY5-408" fmla="*/ 182880 h 4778734"/>
              <a:gd name="connsiteX6-409" fmla="*/ 1208598 w 3434963"/>
              <a:gd name="connsiteY6-410" fmla="*/ 1804946 h 4778734"/>
              <a:gd name="connsiteX7-411" fmla="*/ 1351721 w 3434963"/>
              <a:gd name="connsiteY7-412" fmla="*/ 0 h 4778734"/>
              <a:gd name="connsiteX8-413" fmla="*/ 1701579 w 3434963"/>
              <a:gd name="connsiteY8-414" fmla="*/ 1868557 h 4778734"/>
              <a:gd name="connsiteX9-415" fmla="*/ 2401294 w 3434963"/>
              <a:gd name="connsiteY9-416" fmla="*/ 333955 h 4778734"/>
              <a:gd name="connsiteX10-417" fmla="*/ 2138901 w 3434963"/>
              <a:gd name="connsiteY10-418" fmla="*/ 2003729 h 4778734"/>
              <a:gd name="connsiteX11-419" fmla="*/ 2250219 w 3434963"/>
              <a:gd name="connsiteY11-420" fmla="*/ 2759103 h 4778734"/>
              <a:gd name="connsiteX12-421" fmla="*/ 2568271 w 3434963"/>
              <a:gd name="connsiteY12-422" fmla="*/ 2361537 h 4778734"/>
              <a:gd name="connsiteX13-423" fmla="*/ 3434963 w 3434963"/>
              <a:gd name="connsiteY13-424" fmla="*/ 2210463 h 4778734"/>
              <a:gd name="connsiteX14-425" fmla="*/ 2703443 w 3434963"/>
              <a:gd name="connsiteY14-426" fmla="*/ 2989690 h 4778734"/>
              <a:gd name="connsiteX15-427" fmla="*/ 2043485 w 3434963"/>
              <a:gd name="connsiteY15-428" fmla="*/ 4055165 h 4778734"/>
              <a:gd name="connsiteX16-429" fmla="*/ 2154803 w 3434963"/>
              <a:gd name="connsiteY16-430" fmla="*/ 4778734 h 4778734"/>
              <a:gd name="connsiteX17-431" fmla="*/ 755374 w 3434963"/>
              <a:gd name="connsiteY17-432" fmla="*/ 4778734 h 4778734"/>
              <a:gd name="connsiteX0-433" fmla="*/ 755374 w 3434963"/>
              <a:gd name="connsiteY0-434" fmla="*/ 4778734 h 4778734"/>
              <a:gd name="connsiteX1-435" fmla="*/ 795131 w 3434963"/>
              <a:gd name="connsiteY1-436" fmla="*/ 4142631 h 4778734"/>
              <a:gd name="connsiteX2-437" fmla="*/ 381662 w 3434963"/>
              <a:gd name="connsiteY2-438" fmla="*/ 2313830 h 4778734"/>
              <a:gd name="connsiteX3-439" fmla="*/ 0 w 3434963"/>
              <a:gd name="connsiteY3-440" fmla="*/ 1017767 h 4778734"/>
              <a:gd name="connsiteX4-441" fmla="*/ 691763 w 3434963"/>
              <a:gd name="connsiteY4-442" fmla="*/ 2019631 h 4778734"/>
              <a:gd name="connsiteX5-443" fmla="*/ 612250 w 3434963"/>
              <a:gd name="connsiteY5-444" fmla="*/ 182880 h 4778734"/>
              <a:gd name="connsiteX6-445" fmla="*/ 1208598 w 3434963"/>
              <a:gd name="connsiteY6-446" fmla="*/ 1804946 h 4778734"/>
              <a:gd name="connsiteX7-447" fmla="*/ 1351721 w 3434963"/>
              <a:gd name="connsiteY7-448" fmla="*/ 0 h 4778734"/>
              <a:gd name="connsiteX8-449" fmla="*/ 1701579 w 3434963"/>
              <a:gd name="connsiteY8-450" fmla="*/ 1868557 h 4778734"/>
              <a:gd name="connsiteX9-451" fmla="*/ 2401294 w 3434963"/>
              <a:gd name="connsiteY9-452" fmla="*/ 333955 h 4778734"/>
              <a:gd name="connsiteX10-453" fmla="*/ 2138901 w 3434963"/>
              <a:gd name="connsiteY10-454" fmla="*/ 2003729 h 4778734"/>
              <a:gd name="connsiteX11-455" fmla="*/ 2250219 w 3434963"/>
              <a:gd name="connsiteY11-456" fmla="*/ 2759103 h 4778734"/>
              <a:gd name="connsiteX12-457" fmla="*/ 2568271 w 3434963"/>
              <a:gd name="connsiteY12-458" fmla="*/ 2361537 h 4778734"/>
              <a:gd name="connsiteX13-459" fmla="*/ 3434963 w 3434963"/>
              <a:gd name="connsiteY13-460" fmla="*/ 2210463 h 4778734"/>
              <a:gd name="connsiteX14-461" fmla="*/ 2703443 w 3434963"/>
              <a:gd name="connsiteY14-462" fmla="*/ 2989690 h 4778734"/>
              <a:gd name="connsiteX15-463" fmla="*/ 2043485 w 3434963"/>
              <a:gd name="connsiteY15-464" fmla="*/ 4055165 h 4778734"/>
              <a:gd name="connsiteX16-465" fmla="*/ 2154803 w 3434963"/>
              <a:gd name="connsiteY16-466" fmla="*/ 4778734 h 4778734"/>
              <a:gd name="connsiteX17-467" fmla="*/ 755374 w 3434963"/>
              <a:gd name="connsiteY17-468" fmla="*/ 4778734 h 4778734"/>
              <a:gd name="connsiteX0-469" fmla="*/ 755374 w 3446514"/>
              <a:gd name="connsiteY0-470" fmla="*/ 4778734 h 4778734"/>
              <a:gd name="connsiteX1-471" fmla="*/ 795131 w 3446514"/>
              <a:gd name="connsiteY1-472" fmla="*/ 4142631 h 4778734"/>
              <a:gd name="connsiteX2-473" fmla="*/ 381662 w 3446514"/>
              <a:gd name="connsiteY2-474" fmla="*/ 2313830 h 4778734"/>
              <a:gd name="connsiteX3-475" fmla="*/ 0 w 3446514"/>
              <a:gd name="connsiteY3-476" fmla="*/ 1017767 h 4778734"/>
              <a:gd name="connsiteX4-477" fmla="*/ 691763 w 3446514"/>
              <a:gd name="connsiteY4-478" fmla="*/ 2019631 h 4778734"/>
              <a:gd name="connsiteX5-479" fmla="*/ 612250 w 3446514"/>
              <a:gd name="connsiteY5-480" fmla="*/ 182880 h 4778734"/>
              <a:gd name="connsiteX6-481" fmla="*/ 1208598 w 3446514"/>
              <a:gd name="connsiteY6-482" fmla="*/ 1804946 h 4778734"/>
              <a:gd name="connsiteX7-483" fmla="*/ 1351721 w 3446514"/>
              <a:gd name="connsiteY7-484" fmla="*/ 0 h 4778734"/>
              <a:gd name="connsiteX8-485" fmla="*/ 1701579 w 3446514"/>
              <a:gd name="connsiteY8-486" fmla="*/ 1868557 h 4778734"/>
              <a:gd name="connsiteX9-487" fmla="*/ 2401294 w 3446514"/>
              <a:gd name="connsiteY9-488" fmla="*/ 333955 h 4778734"/>
              <a:gd name="connsiteX10-489" fmla="*/ 2138901 w 3446514"/>
              <a:gd name="connsiteY10-490" fmla="*/ 2003729 h 4778734"/>
              <a:gd name="connsiteX11-491" fmla="*/ 2250219 w 3446514"/>
              <a:gd name="connsiteY11-492" fmla="*/ 2759103 h 4778734"/>
              <a:gd name="connsiteX12-493" fmla="*/ 2568271 w 3446514"/>
              <a:gd name="connsiteY12-494" fmla="*/ 2361537 h 4778734"/>
              <a:gd name="connsiteX13-495" fmla="*/ 3434963 w 3446514"/>
              <a:gd name="connsiteY13-496" fmla="*/ 2210463 h 4778734"/>
              <a:gd name="connsiteX14-497" fmla="*/ 2703443 w 3446514"/>
              <a:gd name="connsiteY14-498" fmla="*/ 2989690 h 4778734"/>
              <a:gd name="connsiteX15-499" fmla="*/ 2043485 w 3446514"/>
              <a:gd name="connsiteY15-500" fmla="*/ 4055165 h 4778734"/>
              <a:gd name="connsiteX16-501" fmla="*/ 2154803 w 3446514"/>
              <a:gd name="connsiteY16-502" fmla="*/ 4778734 h 4778734"/>
              <a:gd name="connsiteX17-503" fmla="*/ 755374 w 3446514"/>
              <a:gd name="connsiteY17-504" fmla="*/ 4778734 h 4778734"/>
              <a:gd name="connsiteX0-505" fmla="*/ 755374 w 3448610"/>
              <a:gd name="connsiteY0-506" fmla="*/ 4778734 h 4778734"/>
              <a:gd name="connsiteX1-507" fmla="*/ 795131 w 3448610"/>
              <a:gd name="connsiteY1-508" fmla="*/ 4142631 h 4778734"/>
              <a:gd name="connsiteX2-509" fmla="*/ 381662 w 3448610"/>
              <a:gd name="connsiteY2-510" fmla="*/ 2313830 h 4778734"/>
              <a:gd name="connsiteX3-511" fmla="*/ 0 w 3448610"/>
              <a:gd name="connsiteY3-512" fmla="*/ 1017767 h 4778734"/>
              <a:gd name="connsiteX4-513" fmla="*/ 691763 w 3448610"/>
              <a:gd name="connsiteY4-514" fmla="*/ 2019631 h 4778734"/>
              <a:gd name="connsiteX5-515" fmla="*/ 612250 w 3448610"/>
              <a:gd name="connsiteY5-516" fmla="*/ 182880 h 4778734"/>
              <a:gd name="connsiteX6-517" fmla="*/ 1208598 w 3448610"/>
              <a:gd name="connsiteY6-518" fmla="*/ 1804946 h 4778734"/>
              <a:gd name="connsiteX7-519" fmla="*/ 1351721 w 3448610"/>
              <a:gd name="connsiteY7-520" fmla="*/ 0 h 4778734"/>
              <a:gd name="connsiteX8-521" fmla="*/ 1701579 w 3448610"/>
              <a:gd name="connsiteY8-522" fmla="*/ 1868557 h 4778734"/>
              <a:gd name="connsiteX9-523" fmla="*/ 2401294 w 3448610"/>
              <a:gd name="connsiteY9-524" fmla="*/ 333955 h 4778734"/>
              <a:gd name="connsiteX10-525" fmla="*/ 2138901 w 3448610"/>
              <a:gd name="connsiteY10-526" fmla="*/ 2003729 h 4778734"/>
              <a:gd name="connsiteX11-527" fmla="*/ 2250219 w 3448610"/>
              <a:gd name="connsiteY11-528" fmla="*/ 2759103 h 4778734"/>
              <a:gd name="connsiteX12-529" fmla="*/ 2687541 w 3448610"/>
              <a:gd name="connsiteY12-530" fmla="*/ 2313829 h 4778734"/>
              <a:gd name="connsiteX13-531" fmla="*/ 3434963 w 3448610"/>
              <a:gd name="connsiteY13-532" fmla="*/ 2210463 h 4778734"/>
              <a:gd name="connsiteX14-533" fmla="*/ 2703443 w 3448610"/>
              <a:gd name="connsiteY14-534" fmla="*/ 2989690 h 4778734"/>
              <a:gd name="connsiteX15-535" fmla="*/ 2043485 w 3448610"/>
              <a:gd name="connsiteY15-536" fmla="*/ 4055165 h 4778734"/>
              <a:gd name="connsiteX16-537" fmla="*/ 2154803 w 3448610"/>
              <a:gd name="connsiteY16-538" fmla="*/ 4778734 h 4778734"/>
              <a:gd name="connsiteX17-539" fmla="*/ 755374 w 3448610"/>
              <a:gd name="connsiteY17-540" fmla="*/ 4778734 h 4778734"/>
              <a:gd name="connsiteX0-541" fmla="*/ 755374 w 3448452"/>
              <a:gd name="connsiteY0-542" fmla="*/ 4778734 h 4778734"/>
              <a:gd name="connsiteX1-543" fmla="*/ 795131 w 3448452"/>
              <a:gd name="connsiteY1-544" fmla="*/ 4142631 h 4778734"/>
              <a:gd name="connsiteX2-545" fmla="*/ 381662 w 3448452"/>
              <a:gd name="connsiteY2-546" fmla="*/ 2313830 h 4778734"/>
              <a:gd name="connsiteX3-547" fmla="*/ 0 w 3448452"/>
              <a:gd name="connsiteY3-548" fmla="*/ 1017767 h 4778734"/>
              <a:gd name="connsiteX4-549" fmla="*/ 691763 w 3448452"/>
              <a:gd name="connsiteY4-550" fmla="*/ 2019631 h 4778734"/>
              <a:gd name="connsiteX5-551" fmla="*/ 612250 w 3448452"/>
              <a:gd name="connsiteY5-552" fmla="*/ 182880 h 4778734"/>
              <a:gd name="connsiteX6-553" fmla="*/ 1208598 w 3448452"/>
              <a:gd name="connsiteY6-554" fmla="*/ 1804946 h 4778734"/>
              <a:gd name="connsiteX7-555" fmla="*/ 1351721 w 3448452"/>
              <a:gd name="connsiteY7-556" fmla="*/ 0 h 4778734"/>
              <a:gd name="connsiteX8-557" fmla="*/ 1701579 w 3448452"/>
              <a:gd name="connsiteY8-558" fmla="*/ 1868557 h 4778734"/>
              <a:gd name="connsiteX9-559" fmla="*/ 2401294 w 3448452"/>
              <a:gd name="connsiteY9-560" fmla="*/ 333955 h 4778734"/>
              <a:gd name="connsiteX10-561" fmla="*/ 2138901 w 3448452"/>
              <a:gd name="connsiteY10-562" fmla="*/ 2003729 h 4778734"/>
              <a:gd name="connsiteX11-563" fmla="*/ 2250219 w 3448452"/>
              <a:gd name="connsiteY11-564" fmla="*/ 2759103 h 4778734"/>
              <a:gd name="connsiteX12-565" fmla="*/ 2687541 w 3448452"/>
              <a:gd name="connsiteY12-566" fmla="*/ 2313829 h 4778734"/>
              <a:gd name="connsiteX13-567" fmla="*/ 3434963 w 3448452"/>
              <a:gd name="connsiteY13-568" fmla="*/ 2210463 h 4778734"/>
              <a:gd name="connsiteX14-569" fmla="*/ 2703443 w 3448452"/>
              <a:gd name="connsiteY14-570" fmla="*/ 2989690 h 4778734"/>
              <a:gd name="connsiteX15-571" fmla="*/ 2043485 w 3448452"/>
              <a:gd name="connsiteY15-572" fmla="*/ 4055165 h 4778734"/>
              <a:gd name="connsiteX16-573" fmla="*/ 2154803 w 3448452"/>
              <a:gd name="connsiteY16-574" fmla="*/ 4778734 h 4778734"/>
              <a:gd name="connsiteX17-575" fmla="*/ 755374 w 3448452"/>
              <a:gd name="connsiteY17-576" fmla="*/ 4778734 h 4778734"/>
              <a:gd name="connsiteX0-577" fmla="*/ 755374 w 3448452"/>
              <a:gd name="connsiteY0-578" fmla="*/ 4778734 h 4778734"/>
              <a:gd name="connsiteX1-579" fmla="*/ 795131 w 3448452"/>
              <a:gd name="connsiteY1-580" fmla="*/ 4142631 h 4778734"/>
              <a:gd name="connsiteX2-581" fmla="*/ 381662 w 3448452"/>
              <a:gd name="connsiteY2-582" fmla="*/ 2313830 h 4778734"/>
              <a:gd name="connsiteX3-583" fmla="*/ 0 w 3448452"/>
              <a:gd name="connsiteY3-584" fmla="*/ 1017767 h 4778734"/>
              <a:gd name="connsiteX4-585" fmla="*/ 691763 w 3448452"/>
              <a:gd name="connsiteY4-586" fmla="*/ 2019631 h 4778734"/>
              <a:gd name="connsiteX5-587" fmla="*/ 612250 w 3448452"/>
              <a:gd name="connsiteY5-588" fmla="*/ 182880 h 4778734"/>
              <a:gd name="connsiteX6-589" fmla="*/ 1208598 w 3448452"/>
              <a:gd name="connsiteY6-590" fmla="*/ 1804946 h 4778734"/>
              <a:gd name="connsiteX7-591" fmla="*/ 1351721 w 3448452"/>
              <a:gd name="connsiteY7-592" fmla="*/ 0 h 4778734"/>
              <a:gd name="connsiteX8-593" fmla="*/ 1701579 w 3448452"/>
              <a:gd name="connsiteY8-594" fmla="*/ 1868557 h 4778734"/>
              <a:gd name="connsiteX9-595" fmla="*/ 2401294 w 3448452"/>
              <a:gd name="connsiteY9-596" fmla="*/ 333955 h 4778734"/>
              <a:gd name="connsiteX10-597" fmla="*/ 2138901 w 3448452"/>
              <a:gd name="connsiteY10-598" fmla="*/ 2003729 h 4778734"/>
              <a:gd name="connsiteX11-599" fmla="*/ 2250219 w 3448452"/>
              <a:gd name="connsiteY11-600" fmla="*/ 2759103 h 4778734"/>
              <a:gd name="connsiteX12-601" fmla="*/ 2687541 w 3448452"/>
              <a:gd name="connsiteY12-602" fmla="*/ 2313829 h 4778734"/>
              <a:gd name="connsiteX13-603" fmla="*/ 3434963 w 3448452"/>
              <a:gd name="connsiteY13-604" fmla="*/ 2210463 h 4778734"/>
              <a:gd name="connsiteX14-605" fmla="*/ 2703443 w 3448452"/>
              <a:gd name="connsiteY14-606" fmla="*/ 2989690 h 4778734"/>
              <a:gd name="connsiteX15-607" fmla="*/ 2043485 w 3448452"/>
              <a:gd name="connsiteY15-608" fmla="*/ 4055165 h 4778734"/>
              <a:gd name="connsiteX16-609" fmla="*/ 2154803 w 3448452"/>
              <a:gd name="connsiteY16-610" fmla="*/ 4778734 h 4778734"/>
              <a:gd name="connsiteX17-611" fmla="*/ 755374 w 3448452"/>
              <a:gd name="connsiteY17-612" fmla="*/ 4778734 h 4778734"/>
              <a:gd name="connsiteX0-613" fmla="*/ 755374 w 3448452"/>
              <a:gd name="connsiteY0-614" fmla="*/ 4778734 h 4778734"/>
              <a:gd name="connsiteX1-615" fmla="*/ 795131 w 3448452"/>
              <a:gd name="connsiteY1-616" fmla="*/ 4142631 h 4778734"/>
              <a:gd name="connsiteX2-617" fmla="*/ 381662 w 3448452"/>
              <a:gd name="connsiteY2-618" fmla="*/ 2313830 h 4778734"/>
              <a:gd name="connsiteX3-619" fmla="*/ 0 w 3448452"/>
              <a:gd name="connsiteY3-620" fmla="*/ 1017767 h 4778734"/>
              <a:gd name="connsiteX4-621" fmla="*/ 691763 w 3448452"/>
              <a:gd name="connsiteY4-622" fmla="*/ 2019631 h 4778734"/>
              <a:gd name="connsiteX5-623" fmla="*/ 612250 w 3448452"/>
              <a:gd name="connsiteY5-624" fmla="*/ 182880 h 4778734"/>
              <a:gd name="connsiteX6-625" fmla="*/ 1208598 w 3448452"/>
              <a:gd name="connsiteY6-626" fmla="*/ 1804946 h 4778734"/>
              <a:gd name="connsiteX7-627" fmla="*/ 1351721 w 3448452"/>
              <a:gd name="connsiteY7-628" fmla="*/ 0 h 4778734"/>
              <a:gd name="connsiteX8-629" fmla="*/ 1701579 w 3448452"/>
              <a:gd name="connsiteY8-630" fmla="*/ 1868557 h 4778734"/>
              <a:gd name="connsiteX9-631" fmla="*/ 2401294 w 3448452"/>
              <a:gd name="connsiteY9-632" fmla="*/ 333955 h 4778734"/>
              <a:gd name="connsiteX10-633" fmla="*/ 2138901 w 3448452"/>
              <a:gd name="connsiteY10-634" fmla="*/ 2003729 h 4778734"/>
              <a:gd name="connsiteX11-635" fmla="*/ 2250219 w 3448452"/>
              <a:gd name="connsiteY11-636" fmla="*/ 2759103 h 4778734"/>
              <a:gd name="connsiteX12-637" fmla="*/ 2687541 w 3448452"/>
              <a:gd name="connsiteY12-638" fmla="*/ 2313829 h 4778734"/>
              <a:gd name="connsiteX13-639" fmla="*/ 3434963 w 3448452"/>
              <a:gd name="connsiteY13-640" fmla="*/ 2210463 h 4778734"/>
              <a:gd name="connsiteX14-641" fmla="*/ 2703443 w 3448452"/>
              <a:gd name="connsiteY14-642" fmla="*/ 2989690 h 4778734"/>
              <a:gd name="connsiteX15-643" fmla="*/ 2043485 w 3448452"/>
              <a:gd name="connsiteY15-644" fmla="*/ 4055165 h 4778734"/>
              <a:gd name="connsiteX16-645" fmla="*/ 2154803 w 3448452"/>
              <a:gd name="connsiteY16-646" fmla="*/ 4778734 h 4778734"/>
              <a:gd name="connsiteX17-647" fmla="*/ 755374 w 3448452"/>
              <a:gd name="connsiteY17-648" fmla="*/ 4778734 h 4778734"/>
              <a:gd name="connsiteX0-649" fmla="*/ 755374 w 3448452"/>
              <a:gd name="connsiteY0-650" fmla="*/ 4778734 h 4778734"/>
              <a:gd name="connsiteX1-651" fmla="*/ 795131 w 3448452"/>
              <a:gd name="connsiteY1-652" fmla="*/ 4142631 h 4778734"/>
              <a:gd name="connsiteX2-653" fmla="*/ 357808 w 3448452"/>
              <a:gd name="connsiteY2-654" fmla="*/ 2321781 h 4778734"/>
              <a:gd name="connsiteX3-655" fmla="*/ 0 w 3448452"/>
              <a:gd name="connsiteY3-656" fmla="*/ 1017767 h 4778734"/>
              <a:gd name="connsiteX4-657" fmla="*/ 691763 w 3448452"/>
              <a:gd name="connsiteY4-658" fmla="*/ 2019631 h 4778734"/>
              <a:gd name="connsiteX5-659" fmla="*/ 612250 w 3448452"/>
              <a:gd name="connsiteY5-660" fmla="*/ 182880 h 4778734"/>
              <a:gd name="connsiteX6-661" fmla="*/ 1208598 w 3448452"/>
              <a:gd name="connsiteY6-662" fmla="*/ 1804946 h 4778734"/>
              <a:gd name="connsiteX7-663" fmla="*/ 1351721 w 3448452"/>
              <a:gd name="connsiteY7-664" fmla="*/ 0 h 4778734"/>
              <a:gd name="connsiteX8-665" fmla="*/ 1701579 w 3448452"/>
              <a:gd name="connsiteY8-666" fmla="*/ 1868557 h 4778734"/>
              <a:gd name="connsiteX9-667" fmla="*/ 2401294 w 3448452"/>
              <a:gd name="connsiteY9-668" fmla="*/ 333955 h 4778734"/>
              <a:gd name="connsiteX10-669" fmla="*/ 2138901 w 3448452"/>
              <a:gd name="connsiteY10-670" fmla="*/ 2003729 h 4778734"/>
              <a:gd name="connsiteX11-671" fmla="*/ 2250219 w 3448452"/>
              <a:gd name="connsiteY11-672" fmla="*/ 2759103 h 4778734"/>
              <a:gd name="connsiteX12-673" fmla="*/ 2687541 w 3448452"/>
              <a:gd name="connsiteY12-674" fmla="*/ 2313829 h 4778734"/>
              <a:gd name="connsiteX13-675" fmla="*/ 3434963 w 3448452"/>
              <a:gd name="connsiteY13-676" fmla="*/ 2210463 h 4778734"/>
              <a:gd name="connsiteX14-677" fmla="*/ 2703443 w 3448452"/>
              <a:gd name="connsiteY14-678" fmla="*/ 2989690 h 4778734"/>
              <a:gd name="connsiteX15-679" fmla="*/ 2043485 w 3448452"/>
              <a:gd name="connsiteY15-680" fmla="*/ 4055165 h 4778734"/>
              <a:gd name="connsiteX16-681" fmla="*/ 2154803 w 3448452"/>
              <a:gd name="connsiteY16-682" fmla="*/ 4778734 h 4778734"/>
              <a:gd name="connsiteX17-683" fmla="*/ 755374 w 3448452"/>
              <a:gd name="connsiteY17-684" fmla="*/ 4778734 h 4778734"/>
              <a:gd name="connsiteX0-685" fmla="*/ 755374 w 3448452"/>
              <a:gd name="connsiteY0-686" fmla="*/ 4778734 h 4778734"/>
              <a:gd name="connsiteX1-687" fmla="*/ 795131 w 3448452"/>
              <a:gd name="connsiteY1-688" fmla="*/ 4142631 h 4778734"/>
              <a:gd name="connsiteX2-689" fmla="*/ 357808 w 3448452"/>
              <a:gd name="connsiteY2-690" fmla="*/ 2321781 h 4778734"/>
              <a:gd name="connsiteX3-691" fmla="*/ 0 w 3448452"/>
              <a:gd name="connsiteY3-692" fmla="*/ 1017767 h 4778734"/>
              <a:gd name="connsiteX4-693" fmla="*/ 691763 w 3448452"/>
              <a:gd name="connsiteY4-694" fmla="*/ 2019631 h 4778734"/>
              <a:gd name="connsiteX5-695" fmla="*/ 612250 w 3448452"/>
              <a:gd name="connsiteY5-696" fmla="*/ 182880 h 4778734"/>
              <a:gd name="connsiteX6-697" fmla="*/ 1208598 w 3448452"/>
              <a:gd name="connsiteY6-698" fmla="*/ 1804946 h 4778734"/>
              <a:gd name="connsiteX7-699" fmla="*/ 1351721 w 3448452"/>
              <a:gd name="connsiteY7-700" fmla="*/ 0 h 4778734"/>
              <a:gd name="connsiteX8-701" fmla="*/ 1701579 w 3448452"/>
              <a:gd name="connsiteY8-702" fmla="*/ 1868557 h 4778734"/>
              <a:gd name="connsiteX9-703" fmla="*/ 2401294 w 3448452"/>
              <a:gd name="connsiteY9-704" fmla="*/ 333955 h 4778734"/>
              <a:gd name="connsiteX10-705" fmla="*/ 2138901 w 3448452"/>
              <a:gd name="connsiteY10-706" fmla="*/ 2003729 h 4778734"/>
              <a:gd name="connsiteX11-707" fmla="*/ 2250219 w 3448452"/>
              <a:gd name="connsiteY11-708" fmla="*/ 2759103 h 4778734"/>
              <a:gd name="connsiteX12-709" fmla="*/ 2687541 w 3448452"/>
              <a:gd name="connsiteY12-710" fmla="*/ 2313829 h 4778734"/>
              <a:gd name="connsiteX13-711" fmla="*/ 3434963 w 3448452"/>
              <a:gd name="connsiteY13-712" fmla="*/ 2210463 h 4778734"/>
              <a:gd name="connsiteX14-713" fmla="*/ 2703443 w 3448452"/>
              <a:gd name="connsiteY14-714" fmla="*/ 2989690 h 4778734"/>
              <a:gd name="connsiteX15-715" fmla="*/ 2043485 w 3448452"/>
              <a:gd name="connsiteY15-716" fmla="*/ 4055165 h 4778734"/>
              <a:gd name="connsiteX16-717" fmla="*/ 2154803 w 3448452"/>
              <a:gd name="connsiteY16-718" fmla="*/ 4778734 h 4778734"/>
              <a:gd name="connsiteX17-719" fmla="*/ 755374 w 3448452"/>
              <a:gd name="connsiteY17-720" fmla="*/ 4778734 h 4778734"/>
              <a:gd name="connsiteX0-721" fmla="*/ 830382 w 3523460"/>
              <a:gd name="connsiteY0-722" fmla="*/ 4778734 h 4778734"/>
              <a:gd name="connsiteX1-723" fmla="*/ 870139 w 3523460"/>
              <a:gd name="connsiteY1-724" fmla="*/ 4142631 h 4778734"/>
              <a:gd name="connsiteX2-725" fmla="*/ 432816 w 3523460"/>
              <a:gd name="connsiteY2-726" fmla="*/ 2321781 h 4778734"/>
              <a:gd name="connsiteX3-727" fmla="*/ 75008 w 3523460"/>
              <a:gd name="connsiteY3-728" fmla="*/ 1017767 h 4778734"/>
              <a:gd name="connsiteX4-729" fmla="*/ 766771 w 3523460"/>
              <a:gd name="connsiteY4-730" fmla="*/ 2019631 h 4778734"/>
              <a:gd name="connsiteX5-731" fmla="*/ 687258 w 3523460"/>
              <a:gd name="connsiteY5-732" fmla="*/ 182880 h 4778734"/>
              <a:gd name="connsiteX6-733" fmla="*/ 1283606 w 3523460"/>
              <a:gd name="connsiteY6-734" fmla="*/ 1804946 h 4778734"/>
              <a:gd name="connsiteX7-735" fmla="*/ 1426729 w 3523460"/>
              <a:gd name="connsiteY7-736" fmla="*/ 0 h 4778734"/>
              <a:gd name="connsiteX8-737" fmla="*/ 1776587 w 3523460"/>
              <a:gd name="connsiteY8-738" fmla="*/ 1868557 h 4778734"/>
              <a:gd name="connsiteX9-739" fmla="*/ 2476302 w 3523460"/>
              <a:gd name="connsiteY9-740" fmla="*/ 333955 h 4778734"/>
              <a:gd name="connsiteX10-741" fmla="*/ 2213909 w 3523460"/>
              <a:gd name="connsiteY10-742" fmla="*/ 2003729 h 4778734"/>
              <a:gd name="connsiteX11-743" fmla="*/ 2325227 w 3523460"/>
              <a:gd name="connsiteY11-744" fmla="*/ 2759103 h 4778734"/>
              <a:gd name="connsiteX12-745" fmla="*/ 2762549 w 3523460"/>
              <a:gd name="connsiteY12-746" fmla="*/ 2313829 h 4778734"/>
              <a:gd name="connsiteX13-747" fmla="*/ 3509971 w 3523460"/>
              <a:gd name="connsiteY13-748" fmla="*/ 2210463 h 4778734"/>
              <a:gd name="connsiteX14-749" fmla="*/ 2778451 w 3523460"/>
              <a:gd name="connsiteY14-750" fmla="*/ 2989690 h 4778734"/>
              <a:gd name="connsiteX15-751" fmla="*/ 2118493 w 3523460"/>
              <a:gd name="connsiteY15-752" fmla="*/ 4055165 h 4778734"/>
              <a:gd name="connsiteX16-753" fmla="*/ 2229811 w 3523460"/>
              <a:gd name="connsiteY16-754" fmla="*/ 4778734 h 4778734"/>
              <a:gd name="connsiteX17-755" fmla="*/ 830382 w 3523460"/>
              <a:gd name="connsiteY17-756" fmla="*/ 4778734 h 4778734"/>
              <a:gd name="connsiteX0-757" fmla="*/ 830382 w 3523460"/>
              <a:gd name="connsiteY0-758" fmla="*/ 4778734 h 4778734"/>
              <a:gd name="connsiteX1-759" fmla="*/ 870139 w 3523460"/>
              <a:gd name="connsiteY1-760" fmla="*/ 4142631 h 4778734"/>
              <a:gd name="connsiteX2-761" fmla="*/ 432816 w 3523460"/>
              <a:gd name="connsiteY2-762" fmla="*/ 2321781 h 4778734"/>
              <a:gd name="connsiteX3-763" fmla="*/ 75008 w 3523460"/>
              <a:gd name="connsiteY3-764" fmla="*/ 1017767 h 4778734"/>
              <a:gd name="connsiteX4-765" fmla="*/ 766771 w 3523460"/>
              <a:gd name="connsiteY4-766" fmla="*/ 2019631 h 4778734"/>
              <a:gd name="connsiteX5-767" fmla="*/ 687258 w 3523460"/>
              <a:gd name="connsiteY5-768" fmla="*/ 182880 h 4778734"/>
              <a:gd name="connsiteX6-769" fmla="*/ 1283606 w 3523460"/>
              <a:gd name="connsiteY6-770" fmla="*/ 1804946 h 4778734"/>
              <a:gd name="connsiteX7-771" fmla="*/ 1426729 w 3523460"/>
              <a:gd name="connsiteY7-772" fmla="*/ 0 h 4778734"/>
              <a:gd name="connsiteX8-773" fmla="*/ 1776587 w 3523460"/>
              <a:gd name="connsiteY8-774" fmla="*/ 1868557 h 4778734"/>
              <a:gd name="connsiteX9-775" fmla="*/ 2476302 w 3523460"/>
              <a:gd name="connsiteY9-776" fmla="*/ 333955 h 4778734"/>
              <a:gd name="connsiteX10-777" fmla="*/ 2213909 w 3523460"/>
              <a:gd name="connsiteY10-778" fmla="*/ 2003729 h 4778734"/>
              <a:gd name="connsiteX11-779" fmla="*/ 2325227 w 3523460"/>
              <a:gd name="connsiteY11-780" fmla="*/ 2759103 h 4778734"/>
              <a:gd name="connsiteX12-781" fmla="*/ 2762549 w 3523460"/>
              <a:gd name="connsiteY12-782" fmla="*/ 2313829 h 4778734"/>
              <a:gd name="connsiteX13-783" fmla="*/ 3509971 w 3523460"/>
              <a:gd name="connsiteY13-784" fmla="*/ 2210463 h 4778734"/>
              <a:gd name="connsiteX14-785" fmla="*/ 2778451 w 3523460"/>
              <a:gd name="connsiteY14-786" fmla="*/ 2989690 h 4778734"/>
              <a:gd name="connsiteX15-787" fmla="*/ 2118493 w 3523460"/>
              <a:gd name="connsiteY15-788" fmla="*/ 4055165 h 4778734"/>
              <a:gd name="connsiteX16-789" fmla="*/ 2229811 w 3523460"/>
              <a:gd name="connsiteY16-790" fmla="*/ 4778734 h 4778734"/>
              <a:gd name="connsiteX17-791" fmla="*/ 830382 w 3523460"/>
              <a:gd name="connsiteY17-792" fmla="*/ 4778734 h 4778734"/>
              <a:gd name="connsiteX0-793" fmla="*/ 830382 w 3523460"/>
              <a:gd name="connsiteY0-794" fmla="*/ 4778734 h 4778734"/>
              <a:gd name="connsiteX1-795" fmla="*/ 870139 w 3523460"/>
              <a:gd name="connsiteY1-796" fmla="*/ 4142631 h 4778734"/>
              <a:gd name="connsiteX2-797" fmla="*/ 432816 w 3523460"/>
              <a:gd name="connsiteY2-798" fmla="*/ 2321781 h 4778734"/>
              <a:gd name="connsiteX3-799" fmla="*/ 75008 w 3523460"/>
              <a:gd name="connsiteY3-800" fmla="*/ 1017767 h 4778734"/>
              <a:gd name="connsiteX4-801" fmla="*/ 766771 w 3523460"/>
              <a:gd name="connsiteY4-802" fmla="*/ 2019631 h 4778734"/>
              <a:gd name="connsiteX5-803" fmla="*/ 711112 w 3523460"/>
              <a:gd name="connsiteY5-804" fmla="*/ 262393 h 4778734"/>
              <a:gd name="connsiteX6-805" fmla="*/ 1283606 w 3523460"/>
              <a:gd name="connsiteY6-806" fmla="*/ 1804946 h 4778734"/>
              <a:gd name="connsiteX7-807" fmla="*/ 1426729 w 3523460"/>
              <a:gd name="connsiteY7-808" fmla="*/ 0 h 4778734"/>
              <a:gd name="connsiteX8-809" fmla="*/ 1776587 w 3523460"/>
              <a:gd name="connsiteY8-810" fmla="*/ 1868557 h 4778734"/>
              <a:gd name="connsiteX9-811" fmla="*/ 2476302 w 3523460"/>
              <a:gd name="connsiteY9-812" fmla="*/ 333955 h 4778734"/>
              <a:gd name="connsiteX10-813" fmla="*/ 2213909 w 3523460"/>
              <a:gd name="connsiteY10-814" fmla="*/ 2003729 h 4778734"/>
              <a:gd name="connsiteX11-815" fmla="*/ 2325227 w 3523460"/>
              <a:gd name="connsiteY11-816" fmla="*/ 2759103 h 4778734"/>
              <a:gd name="connsiteX12-817" fmla="*/ 2762549 w 3523460"/>
              <a:gd name="connsiteY12-818" fmla="*/ 2313829 h 4778734"/>
              <a:gd name="connsiteX13-819" fmla="*/ 3509971 w 3523460"/>
              <a:gd name="connsiteY13-820" fmla="*/ 2210463 h 4778734"/>
              <a:gd name="connsiteX14-821" fmla="*/ 2778451 w 3523460"/>
              <a:gd name="connsiteY14-822" fmla="*/ 2989690 h 4778734"/>
              <a:gd name="connsiteX15-823" fmla="*/ 2118493 w 3523460"/>
              <a:gd name="connsiteY15-824" fmla="*/ 4055165 h 4778734"/>
              <a:gd name="connsiteX16-825" fmla="*/ 2229811 w 3523460"/>
              <a:gd name="connsiteY16-826" fmla="*/ 4778734 h 4778734"/>
              <a:gd name="connsiteX17-827" fmla="*/ 830382 w 3523460"/>
              <a:gd name="connsiteY17-828" fmla="*/ 4778734 h 4778734"/>
              <a:gd name="connsiteX0-829" fmla="*/ 830382 w 3523460"/>
              <a:gd name="connsiteY0-830" fmla="*/ 4778734 h 4778734"/>
              <a:gd name="connsiteX1-831" fmla="*/ 870139 w 3523460"/>
              <a:gd name="connsiteY1-832" fmla="*/ 4142631 h 4778734"/>
              <a:gd name="connsiteX2-833" fmla="*/ 432816 w 3523460"/>
              <a:gd name="connsiteY2-834" fmla="*/ 2321781 h 4778734"/>
              <a:gd name="connsiteX3-835" fmla="*/ 75008 w 3523460"/>
              <a:gd name="connsiteY3-836" fmla="*/ 1017767 h 4778734"/>
              <a:gd name="connsiteX4-837" fmla="*/ 766771 w 3523460"/>
              <a:gd name="connsiteY4-838" fmla="*/ 2019631 h 4778734"/>
              <a:gd name="connsiteX5-839" fmla="*/ 711112 w 3523460"/>
              <a:gd name="connsiteY5-840" fmla="*/ 262393 h 4778734"/>
              <a:gd name="connsiteX6-841" fmla="*/ 1283606 w 3523460"/>
              <a:gd name="connsiteY6-842" fmla="*/ 1804946 h 4778734"/>
              <a:gd name="connsiteX7-843" fmla="*/ 1426729 w 3523460"/>
              <a:gd name="connsiteY7-844" fmla="*/ 0 h 4778734"/>
              <a:gd name="connsiteX8-845" fmla="*/ 1776587 w 3523460"/>
              <a:gd name="connsiteY8-846" fmla="*/ 1868557 h 4778734"/>
              <a:gd name="connsiteX9-847" fmla="*/ 2476302 w 3523460"/>
              <a:gd name="connsiteY9-848" fmla="*/ 333955 h 4778734"/>
              <a:gd name="connsiteX10-849" fmla="*/ 2213909 w 3523460"/>
              <a:gd name="connsiteY10-850" fmla="*/ 2003729 h 4778734"/>
              <a:gd name="connsiteX11-851" fmla="*/ 2325227 w 3523460"/>
              <a:gd name="connsiteY11-852" fmla="*/ 2759103 h 4778734"/>
              <a:gd name="connsiteX12-853" fmla="*/ 2762549 w 3523460"/>
              <a:gd name="connsiteY12-854" fmla="*/ 2313829 h 4778734"/>
              <a:gd name="connsiteX13-855" fmla="*/ 3509971 w 3523460"/>
              <a:gd name="connsiteY13-856" fmla="*/ 2210463 h 4778734"/>
              <a:gd name="connsiteX14-857" fmla="*/ 2778451 w 3523460"/>
              <a:gd name="connsiteY14-858" fmla="*/ 2989690 h 4778734"/>
              <a:gd name="connsiteX15-859" fmla="*/ 2118493 w 3523460"/>
              <a:gd name="connsiteY15-860" fmla="*/ 4055165 h 4778734"/>
              <a:gd name="connsiteX16-861" fmla="*/ 2229811 w 3523460"/>
              <a:gd name="connsiteY16-862" fmla="*/ 4778734 h 4778734"/>
              <a:gd name="connsiteX17-863" fmla="*/ 830382 w 3523460"/>
              <a:gd name="connsiteY17-864" fmla="*/ 4778734 h 4778734"/>
              <a:gd name="connsiteX0-865" fmla="*/ 830382 w 3523460"/>
              <a:gd name="connsiteY0-866" fmla="*/ 4778734 h 4778734"/>
              <a:gd name="connsiteX1-867" fmla="*/ 870139 w 3523460"/>
              <a:gd name="connsiteY1-868" fmla="*/ 4142631 h 4778734"/>
              <a:gd name="connsiteX2-869" fmla="*/ 432816 w 3523460"/>
              <a:gd name="connsiteY2-870" fmla="*/ 2321781 h 4778734"/>
              <a:gd name="connsiteX3-871" fmla="*/ 75008 w 3523460"/>
              <a:gd name="connsiteY3-872" fmla="*/ 1017767 h 4778734"/>
              <a:gd name="connsiteX4-873" fmla="*/ 766771 w 3523460"/>
              <a:gd name="connsiteY4-874" fmla="*/ 2019631 h 4778734"/>
              <a:gd name="connsiteX5-875" fmla="*/ 711112 w 3523460"/>
              <a:gd name="connsiteY5-876" fmla="*/ 262393 h 4778734"/>
              <a:gd name="connsiteX6-877" fmla="*/ 1283606 w 3523460"/>
              <a:gd name="connsiteY6-878" fmla="*/ 1804946 h 4778734"/>
              <a:gd name="connsiteX7-879" fmla="*/ 1426729 w 3523460"/>
              <a:gd name="connsiteY7-880" fmla="*/ 0 h 4778734"/>
              <a:gd name="connsiteX8-881" fmla="*/ 1776587 w 3523460"/>
              <a:gd name="connsiteY8-882" fmla="*/ 1868557 h 4778734"/>
              <a:gd name="connsiteX9-883" fmla="*/ 2476302 w 3523460"/>
              <a:gd name="connsiteY9-884" fmla="*/ 333955 h 4778734"/>
              <a:gd name="connsiteX10-885" fmla="*/ 2213909 w 3523460"/>
              <a:gd name="connsiteY10-886" fmla="*/ 2003729 h 4778734"/>
              <a:gd name="connsiteX11-887" fmla="*/ 2325227 w 3523460"/>
              <a:gd name="connsiteY11-888" fmla="*/ 2759103 h 4778734"/>
              <a:gd name="connsiteX12-889" fmla="*/ 2762549 w 3523460"/>
              <a:gd name="connsiteY12-890" fmla="*/ 2313829 h 4778734"/>
              <a:gd name="connsiteX13-891" fmla="*/ 3509971 w 3523460"/>
              <a:gd name="connsiteY13-892" fmla="*/ 2210463 h 4778734"/>
              <a:gd name="connsiteX14-893" fmla="*/ 2778451 w 3523460"/>
              <a:gd name="connsiteY14-894" fmla="*/ 2989690 h 4778734"/>
              <a:gd name="connsiteX15-895" fmla="*/ 2118493 w 3523460"/>
              <a:gd name="connsiteY15-896" fmla="*/ 4055165 h 4778734"/>
              <a:gd name="connsiteX16-897" fmla="*/ 2229811 w 3523460"/>
              <a:gd name="connsiteY16-898" fmla="*/ 4778734 h 4778734"/>
              <a:gd name="connsiteX17-899" fmla="*/ 830382 w 3523460"/>
              <a:gd name="connsiteY17-900" fmla="*/ 4778734 h 4778734"/>
              <a:gd name="connsiteX0-901" fmla="*/ 830382 w 3523460"/>
              <a:gd name="connsiteY0-902" fmla="*/ 4778734 h 4778734"/>
              <a:gd name="connsiteX1-903" fmla="*/ 870139 w 3523460"/>
              <a:gd name="connsiteY1-904" fmla="*/ 4142631 h 4778734"/>
              <a:gd name="connsiteX2-905" fmla="*/ 432816 w 3523460"/>
              <a:gd name="connsiteY2-906" fmla="*/ 2321781 h 4778734"/>
              <a:gd name="connsiteX3-907" fmla="*/ 75008 w 3523460"/>
              <a:gd name="connsiteY3-908" fmla="*/ 1017767 h 4778734"/>
              <a:gd name="connsiteX4-909" fmla="*/ 766771 w 3523460"/>
              <a:gd name="connsiteY4-910" fmla="*/ 2019631 h 4778734"/>
              <a:gd name="connsiteX5-911" fmla="*/ 711112 w 3523460"/>
              <a:gd name="connsiteY5-912" fmla="*/ 262393 h 4778734"/>
              <a:gd name="connsiteX6-913" fmla="*/ 1251801 w 3523460"/>
              <a:gd name="connsiteY6-914" fmla="*/ 1812897 h 4778734"/>
              <a:gd name="connsiteX7-915" fmla="*/ 1426729 w 3523460"/>
              <a:gd name="connsiteY7-916" fmla="*/ 0 h 4778734"/>
              <a:gd name="connsiteX8-917" fmla="*/ 1776587 w 3523460"/>
              <a:gd name="connsiteY8-918" fmla="*/ 1868557 h 4778734"/>
              <a:gd name="connsiteX9-919" fmla="*/ 2476302 w 3523460"/>
              <a:gd name="connsiteY9-920" fmla="*/ 333955 h 4778734"/>
              <a:gd name="connsiteX10-921" fmla="*/ 2213909 w 3523460"/>
              <a:gd name="connsiteY10-922" fmla="*/ 2003729 h 4778734"/>
              <a:gd name="connsiteX11-923" fmla="*/ 2325227 w 3523460"/>
              <a:gd name="connsiteY11-924" fmla="*/ 2759103 h 4778734"/>
              <a:gd name="connsiteX12-925" fmla="*/ 2762549 w 3523460"/>
              <a:gd name="connsiteY12-926" fmla="*/ 2313829 h 4778734"/>
              <a:gd name="connsiteX13-927" fmla="*/ 3509971 w 3523460"/>
              <a:gd name="connsiteY13-928" fmla="*/ 2210463 h 4778734"/>
              <a:gd name="connsiteX14-929" fmla="*/ 2778451 w 3523460"/>
              <a:gd name="connsiteY14-930" fmla="*/ 2989690 h 4778734"/>
              <a:gd name="connsiteX15-931" fmla="*/ 2118493 w 3523460"/>
              <a:gd name="connsiteY15-932" fmla="*/ 4055165 h 4778734"/>
              <a:gd name="connsiteX16-933" fmla="*/ 2229811 w 3523460"/>
              <a:gd name="connsiteY16-934" fmla="*/ 4778734 h 4778734"/>
              <a:gd name="connsiteX17-935" fmla="*/ 830382 w 3523460"/>
              <a:gd name="connsiteY17-936" fmla="*/ 4778734 h 4778734"/>
              <a:gd name="connsiteX0-937" fmla="*/ 830382 w 3523460"/>
              <a:gd name="connsiteY0-938" fmla="*/ 4731026 h 4731026"/>
              <a:gd name="connsiteX1-939" fmla="*/ 870139 w 3523460"/>
              <a:gd name="connsiteY1-940" fmla="*/ 4094923 h 4731026"/>
              <a:gd name="connsiteX2-941" fmla="*/ 432816 w 3523460"/>
              <a:gd name="connsiteY2-942" fmla="*/ 2274073 h 4731026"/>
              <a:gd name="connsiteX3-943" fmla="*/ 75008 w 3523460"/>
              <a:gd name="connsiteY3-944" fmla="*/ 970059 h 4731026"/>
              <a:gd name="connsiteX4-945" fmla="*/ 766771 w 3523460"/>
              <a:gd name="connsiteY4-946" fmla="*/ 1971923 h 4731026"/>
              <a:gd name="connsiteX5-947" fmla="*/ 711112 w 3523460"/>
              <a:gd name="connsiteY5-948" fmla="*/ 214685 h 4731026"/>
              <a:gd name="connsiteX6-949" fmla="*/ 1251801 w 3523460"/>
              <a:gd name="connsiteY6-950" fmla="*/ 1765189 h 4731026"/>
              <a:gd name="connsiteX7-951" fmla="*/ 1458534 w 3523460"/>
              <a:gd name="connsiteY7-952" fmla="*/ 0 h 4731026"/>
              <a:gd name="connsiteX8-953" fmla="*/ 1776587 w 3523460"/>
              <a:gd name="connsiteY8-954" fmla="*/ 1820849 h 4731026"/>
              <a:gd name="connsiteX9-955" fmla="*/ 2476302 w 3523460"/>
              <a:gd name="connsiteY9-956" fmla="*/ 286247 h 4731026"/>
              <a:gd name="connsiteX10-957" fmla="*/ 2213909 w 3523460"/>
              <a:gd name="connsiteY10-958" fmla="*/ 1956021 h 4731026"/>
              <a:gd name="connsiteX11-959" fmla="*/ 2325227 w 3523460"/>
              <a:gd name="connsiteY11-960" fmla="*/ 2711395 h 4731026"/>
              <a:gd name="connsiteX12-961" fmla="*/ 2762549 w 3523460"/>
              <a:gd name="connsiteY12-962" fmla="*/ 2266121 h 4731026"/>
              <a:gd name="connsiteX13-963" fmla="*/ 3509971 w 3523460"/>
              <a:gd name="connsiteY13-964" fmla="*/ 2162755 h 4731026"/>
              <a:gd name="connsiteX14-965" fmla="*/ 2778451 w 3523460"/>
              <a:gd name="connsiteY14-966" fmla="*/ 2941982 h 4731026"/>
              <a:gd name="connsiteX15-967" fmla="*/ 2118493 w 3523460"/>
              <a:gd name="connsiteY15-968" fmla="*/ 4007457 h 4731026"/>
              <a:gd name="connsiteX16-969" fmla="*/ 2229811 w 3523460"/>
              <a:gd name="connsiteY16-970" fmla="*/ 4731026 h 4731026"/>
              <a:gd name="connsiteX17-971" fmla="*/ 830382 w 3523460"/>
              <a:gd name="connsiteY17-972" fmla="*/ 4731026 h 4731026"/>
              <a:gd name="connsiteX0-973" fmla="*/ 830382 w 3523460"/>
              <a:gd name="connsiteY0-974" fmla="*/ 4731376 h 4731376"/>
              <a:gd name="connsiteX1-975" fmla="*/ 870139 w 3523460"/>
              <a:gd name="connsiteY1-976" fmla="*/ 4095273 h 4731376"/>
              <a:gd name="connsiteX2-977" fmla="*/ 432816 w 3523460"/>
              <a:gd name="connsiteY2-978" fmla="*/ 2274423 h 4731376"/>
              <a:gd name="connsiteX3-979" fmla="*/ 75008 w 3523460"/>
              <a:gd name="connsiteY3-980" fmla="*/ 970409 h 4731376"/>
              <a:gd name="connsiteX4-981" fmla="*/ 766771 w 3523460"/>
              <a:gd name="connsiteY4-982" fmla="*/ 1972273 h 4731376"/>
              <a:gd name="connsiteX5-983" fmla="*/ 711112 w 3523460"/>
              <a:gd name="connsiteY5-984" fmla="*/ 215035 h 4731376"/>
              <a:gd name="connsiteX6-985" fmla="*/ 1251801 w 3523460"/>
              <a:gd name="connsiteY6-986" fmla="*/ 1765539 h 4731376"/>
              <a:gd name="connsiteX7-987" fmla="*/ 1458534 w 3523460"/>
              <a:gd name="connsiteY7-988" fmla="*/ 350 h 4731376"/>
              <a:gd name="connsiteX8-989" fmla="*/ 1776587 w 3523460"/>
              <a:gd name="connsiteY8-990" fmla="*/ 1821199 h 4731376"/>
              <a:gd name="connsiteX9-991" fmla="*/ 2476302 w 3523460"/>
              <a:gd name="connsiteY9-992" fmla="*/ 286597 h 4731376"/>
              <a:gd name="connsiteX10-993" fmla="*/ 2213909 w 3523460"/>
              <a:gd name="connsiteY10-994" fmla="*/ 1956371 h 4731376"/>
              <a:gd name="connsiteX11-995" fmla="*/ 2325227 w 3523460"/>
              <a:gd name="connsiteY11-996" fmla="*/ 2711745 h 4731376"/>
              <a:gd name="connsiteX12-997" fmla="*/ 2762549 w 3523460"/>
              <a:gd name="connsiteY12-998" fmla="*/ 2266471 h 4731376"/>
              <a:gd name="connsiteX13-999" fmla="*/ 3509971 w 3523460"/>
              <a:gd name="connsiteY13-1000" fmla="*/ 2163105 h 4731376"/>
              <a:gd name="connsiteX14-1001" fmla="*/ 2778451 w 3523460"/>
              <a:gd name="connsiteY14-1002" fmla="*/ 2942332 h 4731376"/>
              <a:gd name="connsiteX15-1003" fmla="*/ 2118493 w 3523460"/>
              <a:gd name="connsiteY15-1004" fmla="*/ 4007807 h 4731376"/>
              <a:gd name="connsiteX16-1005" fmla="*/ 2229811 w 3523460"/>
              <a:gd name="connsiteY16-1006" fmla="*/ 4731376 h 4731376"/>
              <a:gd name="connsiteX17-1007" fmla="*/ 830382 w 3523460"/>
              <a:gd name="connsiteY17-1008" fmla="*/ 4731376 h 4731376"/>
              <a:gd name="connsiteX0-1009" fmla="*/ 830382 w 3523460"/>
              <a:gd name="connsiteY0-1010" fmla="*/ 4731376 h 4731376"/>
              <a:gd name="connsiteX1-1011" fmla="*/ 870139 w 3523460"/>
              <a:gd name="connsiteY1-1012" fmla="*/ 4095273 h 4731376"/>
              <a:gd name="connsiteX2-1013" fmla="*/ 432816 w 3523460"/>
              <a:gd name="connsiteY2-1014" fmla="*/ 2274423 h 4731376"/>
              <a:gd name="connsiteX3-1015" fmla="*/ 75008 w 3523460"/>
              <a:gd name="connsiteY3-1016" fmla="*/ 970409 h 4731376"/>
              <a:gd name="connsiteX4-1017" fmla="*/ 766771 w 3523460"/>
              <a:gd name="connsiteY4-1018" fmla="*/ 1972273 h 4731376"/>
              <a:gd name="connsiteX5-1019" fmla="*/ 711112 w 3523460"/>
              <a:gd name="connsiteY5-1020" fmla="*/ 215035 h 4731376"/>
              <a:gd name="connsiteX6-1021" fmla="*/ 1251801 w 3523460"/>
              <a:gd name="connsiteY6-1022" fmla="*/ 1765539 h 4731376"/>
              <a:gd name="connsiteX7-1023" fmla="*/ 1458534 w 3523460"/>
              <a:gd name="connsiteY7-1024" fmla="*/ 350 h 4731376"/>
              <a:gd name="connsiteX8-1025" fmla="*/ 1776587 w 3523460"/>
              <a:gd name="connsiteY8-1026" fmla="*/ 1821199 h 4731376"/>
              <a:gd name="connsiteX9-1027" fmla="*/ 2476302 w 3523460"/>
              <a:gd name="connsiteY9-1028" fmla="*/ 286597 h 4731376"/>
              <a:gd name="connsiteX10-1029" fmla="*/ 2213909 w 3523460"/>
              <a:gd name="connsiteY10-1030" fmla="*/ 1956371 h 4731376"/>
              <a:gd name="connsiteX11-1031" fmla="*/ 2325227 w 3523460"/>
              <a:gd name="connsiteY11-1032" fmla="*/ 2711745 h 4731376"/>
              <a:gd name="connsiteX12-1033" fmla="*/ 2762549 w 3523460"/>
              <a:gd name="connsiteY12-1034" fmla="*/ 2266471 h 4731376"/>
              <a:gd name="connsiteX13-1035" fmla="*/ 3509971 w 3523460"/>
              <a:gd name="connsiteY13-1036" fmla="*/ 2163105 h 4731376"/>
              <a:gd name="connsiteX14-1037" fmla="*/ 2778451 w 3523460"/>
              <a:gd name="connsiteY14-1038" fmla="*/ 2942332 h 4731376"/>
              <a:gd name="connsiteX15-1039" fmla="*/ 2118493 w 3523460"/>
              <a:gd name="connsiteY15-1040" fmla="*/ 4007807 h 4731376"/>
              <a:gd name="connsiteX16-1041" fmla="*/ 2229811 w 3523460"/>
              <a:gd name="connsiteY16-1042" fmla="*/ 4731376 h 4731376"/>
              <a:gd name="connsiteX17-1043" fmla="*/ 830382 w 3523460"/>
              <a:gd name="connsiteY17-1044" fmla="*/ 4731376 h 4731376"/>
              <a:gd name="connsiteX0-1045" fmla="*/ 830382 w 3523460"/>
              <a:gd name="connsiteY0-1046" fmla="*/ 4731376 h 4731376"/>
              <a:gd name="connsiteX1-1047" fmla="*/ 870139 w 3523460"/>
              <a:gd name="connsiteY1-1048" fmla="*/ 4095273 h 4731376"/>
              <a:gd name="connsiteX2-1049" fmla="*/ 432816 w 3523460"/>
              <a:gd name="connsiteY2-1050" fmla="*/ 2274423 h 4731376"/>
              <a:gd name="connsiteX3-1051" fmla="*/ 75008 w 3523460"/>
              <a:gd name="connsiteY3-1052" fmla="*/ 970409 h 4731376"/>
              <a:gd name="connsiteX4-1053" fmla="*/ 766771 w 3523460"/>
              <a:gd name="connsiteY4-1054" fmla="*/ 1972273 h 4731376"/>
              <a:gd name="connsiteX5-1055" fmla="*/ 711112 w 3523460"/>
              <a:gd name="connsiteY5-1056" fmla="*/ 215035 h 4731376"/>
              <a:gd name="connsiteX6-1057" fmla="*/ 1251801 w 3523460"/>
              <a:gd name="connsiteY6-1058" fmla="*/ 1765539 h 4731376"/>
              <a:gd name="connsiteX7-1059" fmla="*/ 1458534 w 3523460"/>
              <a:gd name="connsiteY7-1060" fmla="*/ 350 h 4731376"/>
              <a:gd name="connsiteX8-1061" fmla="*/ 1776587 w 3523460"/>
              <a:gd name="connsiteY8-1062" fmla="*/ 1821199 h 4731376"/>
              <a:gd name="connsiteX9-1063" fmla="*/ 2492205 w 3523460"/>
              <a:gd name="connsiteY9-1064" fmla="*/ 334305 h 4731376"/>
              <a:gd name="connsiteX10-1065" fmla="*/ 2213909 w 3523460"/>
              <a:gd name="connsiteY10-1066" fmla="*/ 1956371 h 4731376"/>
              <a:gd name="connsiteX11-1067" fmla="*/ 2325227 w 3523460"/>
              <a:gd name="connsiteY11-1068" fmla="*/ 2711745 h 4731376"/>
              <a:gd name="connsiteX12-1069" fmla="*/ 2762549 w 3523460"/>
              <a:gd name="connsiteY12-1070" fmla="*/ 2266471 h 4731376"/>
              <a:gd name="connsiteX13-1071" fmla="*/ 3509971 w 3523460"/>
              <a:gd name="connsiteY13-1072" fmla="*/ 2163105 h 4731376"/>
              <a:gd name="connsiteX14-1073" fmla="*/ 2778451 w 3523460"/>
              <a:gd name="connsiteY14-1074" fmla="*/ 2942332 h 4731376"/>
              <a:gd name="connsiteX15-1075" fmla="*/ 2118493 w 3523460"/>
              <a:gd name="connsiteY15-1076" fmla="*/ 4007807 h 4731376"/>
              <a:gd name="connsiteX16-1077" fmla="*/ 2229811 w 3523460"/>
              <a:gd name="connsiteY16-1078" fmla="*/ 4731376 h 4731376"/>
              <a:gd name="connsiteX17-1079" fmla="*/ 830382 w 3523460"/>
              <a:gd name="connsiteY17-1080" fmla="*/ 4731376 h 4731376"/>
              <a:gd name="connsiteX0-1081" fmla="*/ 830382 w 3523460"/>
              <a:gd name="connsiteY0-1082" fmla="*/ 4731376 h 4731376"/>
              <a:gd name="connsiteX1-1083" fmla="*/ 870139 w 3523460"/>
              <a:gd name="connsiteY1-1084" fmla="*/ 4095273 h 4731376"/>
              <a:gd name="connsiteX2-1085" fmla="*/ 432816 w 3523460"/>
              <a:gd name="connsiteY2-1086" fmla="*/ 2274423 h 4731376"/>
              <a:gd name="connsiteX3-1087" fmla="*/ 75008 w 3523460"/>
              <a:gd name="connsiteY3-1088" fmla="*/ 970409 h 4731376"/>
              <a:gd name="connsiteX4-1089" fmla="*/ 766771 w 3523460"/>
              <a:gd name="connsiteY4-1090" fmla="*/ 1972273 h 4731376"/>
              <a:gd name="connsiteX5-1091" fmla="*/ 711112 w 3523460"/>
              <a:gd name="connsiteY5-1092" fmla="*/ 215035 h 4731376"/>
              <a:gd name="connsiteX6-1093" fmla="*/ 1251801 w 3523460"/>
              <a:gd name="connsiteY6-1094" fmla="*/ 1765539 h 4731376"/>
              <a:gd name="connsiteX7-1095" fmla="*/ 1458534 w 3523460"/>
              <a:gd name="connsiteY7-1096" fmla="*/ 350 h 4731376"/>
              <a:gd name="connsiteX8-1097" fmla="*/ 1776587 w 3523460"/>
              <a:gd name="connsiteY8-1098" fmla="*/ 1821199 h 4731376"/>
              <a:gd name="connsiteX9-1099" fmla="*/ 2492205 w 3523460"/>
              <a:gd name="connsiteY9-1100" fmla="*/ 334305 h 4731376"/>
              <a:gd name="connsiteX10-1101" fmla="*/ 2213909 w 3523460"/>
              <a:gd name="connsiteY10-1102" fmla="*/ 1956371 h 4731376"/>
              <a:gd name="connsiteX11-1103" fmla="*/ 2325227 w 3523460"/>
              <a:gd name="connsiteY11-1104" fmla="*/ 2711745 h 4731376"/>
              <a:gd name="connsiteX12-1105" fmla="*/ 2762549 w 3523460"/>
              <a:gd name="connsiteY12-1106" fmla="*/ 2266471 h 4731376"/>
              <a:gd name="connsiteX13-1107" fmla="*/ 3509971 w 3523460"/>
              <a:gd name="connsiteY13-1108" fmla="*/ 2163105 h 4731376"/>
              <a:gd name="connsiteX14-1109" fmla="*/ 2778451 w 3523460"/>
              <a:gd name="connsiteY14-1110" fmla="*/ 2942332 h 4731376"/>
              <a:gd name="connsiteX15-1111" fmla="*/ 2118493 w 3523460"/>
              <a:gd name="connsiteY15-1112" fmla="*/ 4007807 h 4731376"/>
              <a:gd name="connsiteX16-1113" fmla="*/ 2229811 w 3523460"/>
              <a:gd name="connsiteY16-1114" fmla="*/ 4731376 h 4731376"/>
              <a:gd name="connsiteX17-1115" fmla="*/ 830382 w 3523460"/>
              <a:gd name="connsiteY17-1116" fmla="*/ 4731376 h 4731376"/>
              <a:gd name="connsiteX0-1117" fmla="*/ 830382 w 3523460"/>
              <a:gd name="connsiteY0-1118" fmla="*/ 4731376 h 4731376"/>
              <a:gd name="connsiteX1-1119" fmla="*/ 870139 w 3523460"/>
              <a:gd name="connsiteY1-1120" fmla="*/ 4095273 h 4731376"/>
              <a:gd name="connsiteX2-1121" fmla="*/ 432816 w 3523460"/>
              <a:gd name="connsiteY2-1122" fmla="*/ 2274423 h 4731376"/>
              <a:gd name="connsiteX3-1123" fmla="*/ 75008 w 3523460"/>
              <a:gd name="connsiteY3-1124" fmla="*/ 970409 h 4731376"/>
              <a:gd name="connsiteX4-1125" fmla="*/ 766771 w 3523460"/>
              <a:gd name="connsiteY4-1126" fmla="*/ 1972273 h 4731376"/>
              <a:gd name="connsiteX5-1127" fmla="*/ 711112 w 3523460"/>
              <a:gd name="connsiteY5-1128" fmla="*/ 215035 h 4731376"/>
              <a:gd name="connsiteX6-1129" fmla="*/ 1251801 w 3523460"/>
              <a:gd name="connsiteY6-1130" fmla="*/ 1765539 h 4731376"/>
              <a:gd name="connsiteX7-1131" fmla="*/ 1458534 w 3523460"/>
              <a:gd name="connsiteY7-1132" fmla="*/ 350 h 4731376"/>
              <a:gd name="connsiteX8-1133" fmla="*/ 1776587 w 3523460"/>
              <a:gd name="connsiteY8-1134" fmla="*/ 1821199 h 4731376"/>
              <a:gd name="connsiteX9-1135" fmla="*/ 2492205 w 3523460"/>
              <a:gd name="connsiteY9-1136" fmla="*/ 334305 h 4731376"/>
              <a:gd name="connsiteX10-1137" fmla="*/ 2213909 w 3523460"/>
              <a:gd name="connsiteY10-1138" fmla="*/ 1956371 h 4731376"/>
              <a:gd name="connsiteX11-1139" fmla="*/ 2325227 w 3523460"/>
              <a:gd name="connsiteY11-1140" fmla="*/ 2711745 h 4731376"/>
              <a:gd name="connsiteX12-1141" fmla="*/ 2762549 w 3523460"/>
              <a:gd name="connsiteY12-1142" fmla="*/ 2266471 h 4731376"/>
              <a:gd name="connsiteX13-1143" fmla="*/ 3509971 w 3523460"/>
              <a:gd name="connsiteY13-1144" fmla="*/ 2163105 h 4731376"/>
              <a:gd name="connsiteX14-1145" fmla="*/ 2778451 w 3523460"/>
              <a:gd name="connsiteY14-1146" fmla="*/ 2942332 h 4731376"/>
              <a:gd name="connsiteX15-1147" fmla="*/ 2118493 w 3523460"/>
              <a:gd name="connsiteY15-1148" fmla="*/ 4007807 h 4731376"/>
              <a:gd name="connsiteX16-1149" fmla="*/ 2229811 w 3523460"/>
              <a:gd name="connsiteY16-1150" fmla="*/ 4731376 h 4731376"/>
              <a:gd name="connsiteX17-1151" fmla="*/ 830382 w 3523460"/>
              <a:gd name="connsiteY17-1152" fmla="*/ 4731376 h 4731376"/>
              <a:gd name="connsiteX0-1153" fmla="*/ 830382 w 3523460"/>
              <a:gd name="connsiteY0-1154" fmla="*/ 4731376 h 4731376"/>
              <a:gd name="connsiteX1-1155" fmla="*/ 870139 w 3523460"/>
              <a:gd name="connsiteY1-1156" fmla="*/ 4095273 h 4731376"/>
              <a:gd name="connsiteX2-1157" fmla="*/ 432816 w 3523460"/>
              <a:gd name="connsiteY2-1158" fmla="*/ 2274423 h 4731376"/>
              <a:gd name="connsiteX3-1159" fmla="*/ 75008 w 3523460"/>
              <a:gd name="connsiteY3-1160" fmla="*/ 970409 h 4731376"/>
              <a:gd name="connsiteX4-1161" fmla="*/ 766771 w 3523460"/>
              <a:gd name="connsiteY4-1162" fmla="*/ 1972273 h 4731376"/>
              <a:gd name="connsiteX5-1163" fmla="*/ 711112 w 3523460"/>
              <a:gd name="connsiteY5-1164" fmla="*/ 215035 h 4731376"/>
              <a:gd name="connsiteX6-1165" fmla="*/ 1251801 w 3523460"/>
              <a:gd name="connsiteY6-1166" fmla="*/ 1765539 h 4731376"/>
              <a:gd name="connsiteX7-1167" fmla="*/ 1458534 w 3523460"/>
              <a:gd name="connsiteY7-1168" fmla="*/ 350 h 4731376"/>
              <a:gd name="connsiteX8-1169" fmla="*/ 1776587 w 3523460"/>
              <a:gd name="connsiteY8-1170" fmla="*/ 1821199 h 4731376"/>
              <a:gd name="connsiteX9-1171" fmla="*/ 2492205 w 3523460"/>
              <a:gd name="connsiteY9-1172" fmla="*/ 334305 h 4731376"/>
              <a:gd name="connsiteX10-1173" fmla="*/ 2213909 w 3523460"/>
              <a:gd name="connsiteY10-1174" fmla="*/ 1956371 h 4731376"/>
              <a:gd name="connsiteX11-1175" fmla="*/ 2325227 w 3523460"/>
              <a:gd name="connsiteY11-1176" fmla="*/ 2711745 h 4731376"/>
              <a:gd name="connsiteX12-1177" fmla="*/ 2762549 w 3523460"/>
              <a:gd name="connsiteY12-1178" fmla="*/ 2266471 h 4731376"/>
              <a:gd name="connsiteX13-1179" fmla="*/ 3509971 w 3523460"/>
              <a:gd name="connsiteY13-1180" fmla="*/ 2163105 h 4731376"/>
              <a:gd name="connsiteX14-1181" fmla="*/ 2778451 w 3523460"/>
              <a:gd name="connsiteY14-1182" fmla="*/ 2942332 h 4731376"/>
              <a:gd name="connsiteX15-1183" fmla="*/ 2118493 w 3523460"/>
              <a:gd name="connsiteY15-1184" fmla="*/ 4007807 h 4731376"/>
              <a:gd name="connsiteX16-1185" fmla="*/ 2229811 w 3523460"/>
              <a:gd name="connsiteY16-1186" fmla="*/ 4731376 h 4731376"/>
              <a:gd name="connsiteX17-1187" fmla="*/ 830382 w 3523460"/>
              <a:gd name="connsiteY17-1188" fmla="*/ 4731376 h 4731376"/>
              <a:gd name="connsiteX0-1189" fmla="*/ 830382 w 3523460"/>
              <a:gd name="connsiteY0-1190" fmla="*/ 4731376 h 4731376"/>
              <a:gd name="connsiteX1-1191" fmla="*/ 870139 w 3523460"/>
              <a:gd name="connsiteY1-1192" fmla="*/ 4095273 h 4731376"/>
              <a:gd name="connsiteX2-1193" fmla="*/ 432816 w 3523460"/>
              <a:gd name="connsiteY2-1194" fmla="*/ 2274423 h 4731376"/>
              <a:gd name="connsiteX3-1195" fmla="*/ 75008 w 3523460"/>
              <a:gd name="connsiteY3-1196" fmla="*/ 970409 h 4731376"/>
              <a:gd name="connsiteX4-1197" fmla="*/ 766771 w 3523460"/>
              <a:gd name="connsiteY4-1198" fmla="*/ 1972273 h 4731376"/>
              <a:gd name="connsiteX5-1199" fmla="*/ 711112 w 3523460"/>
              <a:gd name="connsiteY5-1200" fmla="*/ 215035 h 4731376"/>
              <a:gd name="connsiteX6-1201" fmla="*/ 1251801 w 3523460"/>
              <a:gd name="connsiteY6-1202" fmla="*/ 1765539 h 4731376"/>
              <a:gd name="connsiteX7-1203" fmla="*/ 1458534 w 3523460"/>
              <a:gd name="connsiteY7-1204" fmla="*/ 350 h 4731376"/>
              <a:gd name="connsiteX8-1205" fmla="*/ 1776587 w 3523460"/>
              <a:gd name="connsiteY8-1206" fmla="*/ 1821199 h 4731376"/>
              <a:gd name="connsiteX9-1207" fmla="*/ 2492205 w 3523460"/>
              <a:gd name="connsiteY9-1208" fmla="*/ 334305 h 4731376"/>
              <a:gd name="connsiteX10-1209" fmla="*/ 2221860 w 3523460"/>
              <a:gd name="connsiteY10-1210" fmla="*/ 2012031 h 4731376"/>
              <a:gd name="connsiteX11-1211" fmla="*/ 2325227 w 3523460"/>
              <a:gd name="connsiteY11-1212" fmla="*/ 2711745 h 4731376"/>
              <a:gd name="connsiteX12-1213" fmla="*/ 2762549 w 3523460"/>
              <a:gd name="connsiteY12-1214" fmla="*/ 2266471 h 4731376"/>
              <a:gd name="connsiteX13-1215" fmla="*/ 3509971 w 3523460"/>
              <a:gd name="connsiteY13-1216" fmla="*/ 2163105 h 4731376"/>
              <a:gd name="connsiteX14-1217" fmla="*/ 2778451 w 3523460"/>
              <a:gd name="connsiteY14-1218" fmla="*/ 2942332 h 4731376"/>
              <a:gd name="connsiteX15-1219" fmla="*/ 2118493 w 3523460"/>
              <a:gd name="connsiteY15-1220" fmla="*/ 4007807 h 4731376"/>
              <a:gd name="connsiteX16-1221" fmla="*/ 2229811 w 3523460"/>
              <a:gd name="connsiteY16-1222" fmla="*/ 4731376 h 4731376"/>
              <a:gd name="connsiteX17-1223" fmla="*/ 830382 w 3523460"/>
              <a:gd name="connsiteY17-1224" fmla="*/ 4731376 h 4731376"/>
              <a:gd name="connsiteX0-1225" fmla="*/ 830382 w 3523460"/>
              <a:gd name="connsiteY0-1226" fmla="*/ 4731376 h 4731376"/>
              <a:gd name="connsiteX1-1227" fmla="*/ 870139 w 3523460"/>
              <a:gd name="connsiteY1-1228" fmla="*/ 4095273 h 4731376"/>
              <a:gd name="connsiteX2-1229" fmla="*/ 432816 w 3523460"/>
              <a:gd name="connsiteY2-1230" fmla="*/ 2274423 h 4731376"/>
              <a:gd name="connsiteX3-1231" fmla="*/ 75008 w 3523460"/>
              <a:gd name="connsiteY3-1232" fmla="*/ 970409 h 4731376"/>
              <a:gd name="connsiteX4-1233" fmla="*/ 766771 w 3523460"/>
              <a:gd name="connsiteY4-1234" fmla="*/ 1972273 h 4731376"/>
              <a:gd name="connsiteX5-1235" fmla="*/ 711112 w 3523460"/>
              <a:gd name="connsiteY5-1236" fmla="*/ 215035 h 4731376"/>
              <a:gd name="connsiteX6-1237" fmla="*/ 1251801 w 3523460"/>
              <a:gd name="connsiteY6-1238" fmla="*/ 1765539 h 4731376"/>
              <a:gd name="connsiteX7-1239" fmla="*/ 1458534 w 3523460"/>
              <a:gd name="connsiteY7-1240" fmla="*/ 350 h 4731376"/>
              <a:gd name="connsiteX8-1241" fmla="*/ 1776587 w 3523460"/>
              <a:gd name="connsiteY8-1242" fmla="*/ 1821199 h 4731376"/>
              <a:gd name="connsiteX9-1243" fmla="*/ 2492205 w 3523460"/>
              <a:gd name="connsiteY9-1244" fmla="*/ 334305 h 4731376"/>
              <a:gd name="connsiteX10-1245" fmla="*/ 2221860 w 3523460"/>
              <a:gd name="connsiteY10-1246" fmla="*/ 2012031 h 4731376"/>
              <a:gd name="connsiteX11-1247" fmla="*/ 2325227 w 3523460"/>
              <a:gd name="connsiteY11-1248" fmla="*/ 2711745 h 4731376"/>
              <a:gd name="connsiteX12-1249" fmla="*/ 2762549 w 3523460"/>
              <a:gd name="connsiteY12-1250" fmla="*/ 2266471 h 4731376"/>
              <a:gd name="connsiteX13-1251" fmla="*/ 3509971 w 3523460"/>
              <a:gd name="connsiteY13-1252" fmla="*/ 2163105 h 4731376"/>
              <a:gd name="connsiteX14-1253" fmla="*/ 2778451 w 3523460"/>
              <a:gd name="connsiteY14-1254" fmla="*/ 2942332 h 4731376"/>
              <a:gd name="connsiteX15-1255" fmla="*/ 2118493 w 3523460"/>
              <a:gd name="connsiteY15-1256" fmla="*/ 4007807 h 4731376"/>
              <a:gd name="connsiteX16-1257" fmla="*/ 2229811 w 3523460"/>
              <a:gd name="connsiteY16-1258" fmla="*/ 4731376 h 4731376"/>
              <a:gd name="connsiteX17-1259" fmla="*/ 830382 w 3523460"/>
              <a:gd name="connsiteY17-1260" fmla="*/ 4731376 h 4731376"/>
              <a:gd name="connsiteX0-1261" fmla="*/ 830382 w 3523460"/>
              <a:gd name="connsiteY0-1262" fmla="*/ 4731376 h 4731376"/>
              <a:gd name="connsiteX1-1263" fmla="*/ 870139 w 3523460"/>
              <a:gd name="connsiteY1-1264" fmla="*/ 4095273 h 4731376"/>
              <a:gd name="connsiteX2-1265" fmla="*/ 432816 w 3523460"/>
              <a:gd name="connsiteY2-1266" fmla="*/ 2274423 h 4731376"/>
              <a:gd name="connsiteX3-1267" fmla="*/ 75008 w 3523460"/>
              <a:gd name="connsiteY3-1268" fmla="*/ 970409 h 4731376"/>
              <a:gd name="connsiteX4-1269" fmla="*/ 766771 w 3523460"/>
              <a:gd name="connsiteY4-1270" fmla="*/ 1972273 h 4731376"/>
              <a:gd name="connsiteX5-1271" fmla="*/ 711112 w 3523460"/>
              <a:gd name="connsiteY5-1272" fmla="*/ 215035 h 4731376"/>
              <a:gd name="connsiteX6-1273" fmla="*/ 1251801 w 3523460"/>
              <a:gd name="connsiteY6-1274" fmla="*/ 1765539 h 4731376"/>
              <a:gd name="connsiteX7-1275" fmla="*/ 1458534 w 3523460"/>
              <a:gd name="connsiteY7-1276" fmla="*/ 350 h 4731376"/>
              <a:gd name="connsiteX8-1277" fmla="*/ 1673219 w 3523460"/>
              <a:gd name="connsiteY8-1278" fmla="*/ 1757587 h 4731376"/>
              <a:gd name="connsiteX9-1279" fmla="*/ 1776587 w 3523460"/>
              <a:gd name="connsiteY9-1280" fmla="*/ 1821199 h 4731376"/>
              <a:gd name="connsiteX10-1281" fmla="*/ 2492205 w 3523460"/>
              <a:gd name="connsiteY10-1282" fmla="*/ 334305 h 4731376"/>
              <a:gd name="connsiteX11-1283" fmla="*/ 2221860 w 3523460"/>
              <a:gd name="connsiteY11-1284" fmla="*/ 2012031 h 4731376"/>
              <a:gd name="connsiteX12-1285" fmla="*/ 2325227 w 3523460"/>
              <a:gd name="connsiteY12-1286" fmla="*/ 2711745 h 4731376"/>
              <a:gd name="connsiteX13-1287" fmla="*/ 2762549 w 3523460"/>
              <a:gd name="connsiteY13-1288" fmla="*/ 2266471 h 4731376"/>
              <a:gd name="connsiteX14-1289" fmla="*/ 3509971 w 3523460"/>
              <a:gd name="connsiteY14-1290" fmla="*/ 2163105 h 4731376"/>
              <a:gd name="connsiteX15-1291" fmla="*/ 2778451 w 3523460"/>
              <a:gd name="connsiteY15-1292" fmla="*/ 2942332 h 4731376"/>
              <a:gd name="connsiteX16-1293" fmla="*/ 2118493 w 3523460"/>
              <a:gd name="connsiteY16-1294" fmla="*/ 4007807 h 4731376"/>
              <a:gd name="connsiteX17-1295" fmla="*/ 2229811 w 3523460"/>
              <a:gd name="connsiteY17-1296" fmla="*/ 4731376 h 4731376"/>
              <a:gd name="connsiteX18" fmla="*/ 830382 w 3523460"/>
              <a:gd name="connsiteY18" fmla="*/ 4731376 h 4731376"/>
              <a:gd name="connsiteX0-1297" fmla="*/ 830382 w 3523460"/>
              <a:gd name="connsiteY0-1298" fmla="*/ 4731376 h 4731376"/>
              <a:gd name="connsiteX1-1299" fmla="*/ 870139 w 3523460"/>
              <a:gd name="connsiteY1-1300" fmla="*/ 4095273 h 4731376"/>
              <a:gd name="connsiteX2-1301" fmla="*/ 432816 w 3523460"/>
              <a:gd name="connsiteY2-1302" fmla="*/ 2274423 h 4731376"/>
              <a:gd name="connsiteX3-1303" fmla="*/ 75008 w 3523460"/>
              <a:gd name="connsiteY3-1304" fmla="*/ 970409 h 4731376"/>
              <a:gd name="connsiteX4-1305" fmla="*/ 766771 w 3523460"/>
              <a:gd name="connsiteY4-1306" fmla="*/ 1972273 h 4731376"/>
              <a:gd name="connsiteX5-1307" fmla="*/ 711112 w 3523460"/>
              <a:gd name="connsiteY5-1308" fmla="*/ 215035 h 4731376"/>
              <a:gd name="connsiteX6-1309" fmla="*/ 1251801 w 3523460"/>
              <a:gd name="connsiteY6-1310" fmla="*/ 1765539 h 4731376"/>
              <a:gd name="connsiteX7-1311" fmla="*/ 1458534 w 3523460"/>
              <a:gd name="connsiteY7-1312" fmla="*/ 350 h 4731376"/>
              <a:gd name="connsiteX8-1313" fmla="*/ 1673219 w 3523460"/>
              <a:gd name="connsiteY8-1314" fmla="*/ 1757587 h 4731376"/>
              <a:gd name="connsiteX9-1315" fmla="*/ 1808393 w 3523460"/>
              <a:gd name="connsiteY9-1316" fmla="*/ 1868907 h 4731376"/>
              <a:gd name="connsiteX10-1317" fmla="*/ 2492205 w 3523460"/>
              <a:gd name="connsiteY10-1318" fmla="*/ 334305 h 4731376"/>
              <a:gd name="connsiteX11-1319" fmla="*/ 2221860 w 3523460"/>
              <a:gd name="connsiteY11-1320" fmla="*/ 2012031 h 4731376"/>
              <a:gd name="connsiteX12-1321" fmla="*/ 2325227 w 3523460"/>
              <a:gd name="connsiteY12-1322" fmla="*/ 2711745 h 4731376"/>
              <a:gd name="connsiteX13-1323" fmla="*/ 2762549 w 3523460"/>
              <a:gd name="connsiteY13-1324" fmla="*/ 2266471 h 4731376"/>
              <a:gd name="connsiteX14-1325" fmla="*/ 3509971 w 3523460"/>
              <a:gd name="connsiteY14-1326" fmla="*/ 2163105 h 4731376"/>
              <a:gd name="connsiteX15-1327" fmla="*/ 2778451 w 3523460"/>
              <a:gd name="connsiteY15-1328" fmla="*/ 2942332 h 4731376"/>
              <a:gd name="connsiteX16-1329" fmla="*/ 2118493 w 3523460"/>
              <a:gd name="connsiteY16-1330" fmla="*/ 4007807 h 4731376"/>
              <a:gd name="connsiteX17-1331" fmla="*/ 2229811 w 3523460"/>
              <a:gd name="connsiteY17-1332" fmla="*/ 4731376 h 4731376"/>
              <a:gd name="connsiteX18-1333" fmla="*/ 830382 w 3523460"/>
              <a:gd name="connsiteY18-1334" fmla="*/ 4731376 h 4731376"/>
              <a:gd name="connsiteX0-1335" fmla="*/ 830382 w 3523460"/>
              <a:gd name="connsiteY0-1336" fmla="*/ 4731376 h 4731376"/>
              <a:gd name="connsiteX1-1337" fmla="*/ 870139 w 3523460"/>
              <a:gd name="connsiteY1-1338" fmla="*/ 4095273 h 4731376"/>
              <a:gd name="connsiteX2-1339" fmla="*/ 432816 w 3523460"/>
              <a:gd name="connsiteY2-1340" fmla="*/ 2274423 h 4731376"/>
              <a:gd name="connsiteX3-1341" fmla="*/ 75008 w 3523460"/>
              <a:gd name="connsiteY3-1342" fmla="*/ 970409 h 4731376"/>
              <a:gd name="connsiteX4-1343" fmla="*/ 766771 w 3523460"/>
              <a:gd name="connsiteY4-1344" fmla="*/ 1972273 h 4731376"/>
              <a:gd name="connsiteX5-1345" fmla="*/ 711112 w 3523460"/>
              <a:gd name="connsiteY5-1346" fmla="*/ 215035 h 4731376"/>
              <a:gd name="connsiteX6-1347" fmla="*/ 1251801 w 3523460"/>
              <a:gd name="connsiteY6-1348" fmla="*/ 1765539 h 4731376"/>
              <a:gd name="connsiteX7-1349" fmla="*/ 1458534 w 3523460"/>
              <a:gd name="connsiteY7-1350" fmla="*/ 350 h 4731376"/>
              <a:gd name="connsiteX8-1351" fmla="*/ 1673219 w 3523460"/>
              <a:gd name="connsiteY8-1352" fmla="*/ 1757587 h 4731376"/>
              <a:gd name="connsiteX9-1353" fmla="*/ 1808393 w 3523460"/>
              <a:gd name="connsiteY9-1354" fmla="*/ 1868907 h 4731376"/>
              <a:gd name="connsiteX10-1355" fmla="*/ 2492205 w 3523460"/>
              <a:gd name="connsiteY10-1356" fmla="*/ 334305 h 4731376"/>
              <a:gd name="connsiteX11-1357" fmla="*/ 2221860 w 3523460"/>
              <a:gd name="connsiteY11-1358" fmla="*/ 2012031 h 4731376"/>
              <a:gd name="connsiteX12-1359" fmla="*/ 2325227 w 3523460"/>
              <a:gd name="connsiteY12-1360" fmla="*/ 2711745 h 4731376"/>
              <a:gd name="connsiteX13-1361" fmla="*/ 2762549 w 3523460"/>
              <a:gd name="connsiteY13-1362" fmla="*/ 2266471 h 4731376"/>
              <a:gd name="connsiteX14-1363" fmla="*/ 3509971 w 3523460"/>
              <a:gd name="connsiteY14-1364" fmla="*/ 2163105 h 4731376"/>
              <a:gd name="connsiteX15-1365" fmla="*/ 2778451 w 3523460"/>
              <a:gd name="connsiteY15-1366" fmla="*/ 2942332 h 4731376"/>
              <a:gd name="connsiteX16-1367" fmla="*/ 2118493 w 3523460"/>
              <a:gd name="connsiteY16-1368" fmla="*/ 4007807 h 4731376"/>
              <a:gd name="connsiteX17-1369" fmla="*/ 2229811 w 3523460"/>
              <a:gd name="connsiteY17-1370" fmla="*/ 4731376 h 4731376"/>
              <a:gd name="connsiteX18-1371" fmla="*/ 830382 w 3523460"/>
              <a:gd name="connsiteY18-1372" fmla="*/ 4731376 h 4731376"/>
              <a:gd name="connsiteX0-1373" fmla="*/ 830382 w 3523460"/>
              <a:gd name="connsiteY0-1374" fmla="*/ 4731376 h 4731376"/>
              <a:gd name="connsiteX1-1375" fmla="*/ 870139 w 3523460"/>
              <a:gd name="connsiteY1-1376" fmla="*/ 4095273 h 4731376"/>
              <a:gd name="connsiteX2-1377" fmla="*/ 432816 w 3523460"/>
              <a:gd name="connsiteY2-1378" fmla="*/ 2274423 h 4731376"/>
              <a:gd name="connsiteX3-1379" fmla="*/ 75008 w 3523460"/>
              <a:gd name="connsiteY3-1380" fmla="*/ 970409 h 4731376"/>
              <a:gd name="connsiteX4-1381" fmla="*/ 766771 w 3523460"/>
              <a:gd name="connsiteY4-1382" fmla="*/ 1972273 h 4731376"/>
              <a:gd name="connsiteX5-1383" fmla="*/ 711112 w 3523460"/>
              <a:gd name="connsiteY5-1384" fmla="*/ 215035 h 4731376"/>
              <a:gd name="connsiteX6-1385" fmla="*/ 1251801 w 3523460"/>
              <a:gd name="connsiteY6-1386" fmla="*/ 1765539 h 4731376"/>
              <a:gd name="connsiteX7-1387" fmla="*/ 1458534 w 3523460"/>
              <a:gd name="connsiteY7-1388" fmla="*/ 350 h 4731376"/>
              <a:gd name="connsiteX8-1389" fmla="*/ 1705024 w 3523460"/>
              <a:gd name="connsiteY8-1390" fmla="*/ 1813246 h 4731376"/>
              <a:gd name="connsiteX9-1391" fmla="*/ 1808393 w 3523460"/>
              <a:gd name="connsiteY9-1392" fmla="*/ 1868907 h 4731376"/>
              <a:gd name="connsiteX10-1393" fmla="*/ 2492205 w 3523460"/>
              <a:gd name="connsiteY10-1394" fmla="*/ 334305 h 4731376"/>
              <a:gd name="connsiteX11-1395" fmla="*/ 2221860 w 3523460"/>
              <a:gd name="connsiteY11-1396" fmla="*/ 2012031 h 4731376"/>
              <a:gd name="connsiteX12-1397" fmla="*/ 2325227 w 3523460"/>
              <a:gd name="connsiteY12-1398" fmla="*/ 2711745 h 4731376"/>
              <a:gd name="connsiteX13-1399" fmla="*/ 2762549 w 3523460"/>
              <a:gd name="connsiteY13-1400" fmla="*/ 2266471 h 4731376"/>
              <a:gd name="connsiteX14-1401" fmla="*/ 3509971 w 3523460"/>
              <a:gd name="connsiteY14-1402" fmla="*/ 2163105 h 4731376"/>
              <a:gd name="connsiteX15-1403" fmla="*/ 2778451 w 3523460"/>
              <a:gd name="connsiteY15-1404" fmla="*/ 2942332 h 4731376"/>
              <a:gd name="connsiteX16-1405" fmla="*/ 2118493 w 3523460"/>
              <a:gd name="connsiteY16-1406" fmla="*/ 4007807 h 4731376"/>
              <a:gd name="connsiteX17-1407" fmla="*/ 2229811 w 3523460"/>
              <a:gd name="connsiteY17-1408" fmla="*/ 4731376 h 4731376"/>
              <a:gd name="connsiteX18-1409" fmla="*/ 830382 w 3523460"/>
              <a:gd name="connsiteY18-1410" fmla="*/ 4731376 h 4731376"/>
              <a:gd name="connsiteX0-1411" fmla="*/ 830382 w 3523460"/>
              <a:gd name="connsiteY0-1412" fmla="*/ 4731376 h 4731376"/>
              <a:gd name="connsiteX1-1413" fmla="*/ 870139 w 3523460"/>
              <a:gd name="connsiteY1-1414" fmla="*/ 4095273 h 4731376"/>
              <a:gd name="connsiteX2-1415" fmla="*/ 432816 w 3523460"/>
              <a:gd name="connsiteY2-1416" fmla="*/ 2274423 h 4731376"/>
              <a:gd name="connsiteX3-1417" fmla="*/ 75008 w 3523460"/>
              <a:gd name="connsiteY3-1418" fmla="*/ 970409 h 4731376"/>
              <a:gd name="connsiteX4-1419" fmla="*/ 766771 w 3523460"/>
              <a:gd name="connsiteY4-1420" fmla="*/ 1972273 h 4731376"/>
              <a:gd name="connsiteX5-1421" fmla="*/ 711112 w 3523460"/>
              <a:gd name="connsiteY5-1422" fmla="*/ 215035 h 4731376"/>
              <a:gd name="connsiteX6-1423" fmla="*/ 1251801 w 3523460"/>
              <a:gd name="connsiteY6-1424" fmla="*/ 1765539 h 4731376"/>
              <a:gd name="connsiteX7-1425" fmla="*/ 1458534 w 3523460"/>
              <a:gd name="connsiteY7-1426" fmla="*/ 350 h 4731376"/>
              <a:gd name="connsiteX8-1427" fmla="*/ 1705024 w 3523460"/>
              <a:gd name="connsiteY8-1428" fmla="*/ 1813246 h 4731376"/>
              <a:gd name="connsiteX9-1429" fmla="*/ 1808393 w 3523460"/>
              <a:gd name="connsiteY9-1430" fmla="*/ 1868907 h 4731376"/>
              <a:gd name="connsiteX10-1431" fmla="*/ 2492205 w 3523460"/>
              <a:gd name="connsiteY10-1432" fmla="*/ 334305 h 4731376"/>
              <a:gd name="connsiteX11-1433" fmla="*/ 2221860 w 3523460"/>
              <a:gd name="connsiteY11-1434" fmla="*/ 2012031 h 4731376"/>
              <a:gd name="connsiteX12-1435" fmla="*/ 2325227 w 3523460"/>
              <a:gd name="connsiteY12-1436" fmla="*/ 2711745 h 4731376"/>
              <a:gd name="connsiteX13-1437" fmla="*/ 2762549 w 3523460"/>
              <a:gd name="connsiteY13-1438" fmla="*/ 2266471 h 4731376"/>
              <a:gd name="connsiteX14-1439" fmla="*/ 3509971 w 3523460"/>
              <a:gd name="connsiteY14-1440" fmla="*/ 2163105 h 4731376"/>
              <a:gd name="connsiteX15-1441" fmla="*/ 2778451 w 3523460"/>
              <a:gd name="connsiteY15-1442" fmla="*/ 2942332 h 4731376"/>
              <a:gd name="connsiteX16-1443" fmla="*/ 2118493 w 3523460"/>
              <a:gd name="connsiteY16-1444" fmla="*/ 4007807 h 4731376"/>
              <a:gd name="connsiteX17-1445" fmla="*/ 2229811 w 3523460"/>
              <a:gd name="connsiteY17-1446" fmla="*/ 4731376 h 4731376"/>
              <a:gd name="connsiteX18-1447" fmla="*/ 830382 w 3523460"/>
              <a:gd name="connsiteY18-1448" fmla="*/ 4731376 h 4731376"/>
              <a:gd name="connsiteX0-1449" fmla="*/ 830382 w 3523460"/>
              <a:gd name="connsiteY0-1450" fmla="*/ 4731376 h 4731376"/>
              <a:gd name="connsiteX1-1451" fmla="*/ 870139 w 3523460"/>
              <a:gd name="connsiteY1-1452" fmla="*/ 4095273 h 4731376"/>
              <a:gd name="connsiteX2-1453" fmla="*/ 432816 w 3523460"/>
              <a:gd name="connsiteY2-1454" fmla="*/ 2274423 h 4731376"/>
              <a:gd name="connsiteX3-1455" fmla="*/ 75008 w 3523460"/>
              <a:gd name="connsiteY3-1456" fmla="*/ 970409 h 4731376"/>
              <a:gd name="connsiteX4-1457" fmla="*/ 766771 w 3523460"/>
              <a:gd name="connsiteY4-1458" fmla="*/ 1972273 h 4731376"/>
              <a:gd name="connsiteX5-1459" fmla="*/ 711112 w 3523460"/>
              <a:gd name="connsiteY5-1460" fmla="*/ 215035 h 4731376"/>
              <a:gd name="connsiteX6-1461" fmla="*/ 1251801 w 3523460"/>
              <a:gd name="connsiteY6-1462" fmla="*/ 1765539 h 4731376"/>
              <a:gd name="connsiteX7-1463" fmla="*/ 1458534 w 3523460"/>
              <a:gd name="connsiteY7-1464" fmla="*/ 350 h 4731376"/>
              <a:gd name="connsiteX8-1465" fmla="*/ 1705024 w 3523460"/>
              <a:gd name="connsiteY8-1466" fmla="*/ 1813246 h 4731376"/>
              <a:gd name="connsiteX9-1467" fmla="*/ 1808393 w 3523460"/>
              <a:gd name="connsiteY9-1468" fmla="*/ 1868907 h 4731376"/>
              <a:gd name="connsiteX10-1469" fmla="*/ 2492205 w 3523460"/>
              <a:gd name="connsiteY10-1470" fmla="*/ 334305 h 4731376"/>
              <a:gd name="connsiteX11-1471" fmla="*/ 2221860 w 3523460"/>
              <a:gd name="connsiteY11-1472" fmla="*/ 2012031 h 4731376"/>
              <a:gd name="connsiteX12-1473" fmla="*/ 2325227 w 3523460"/>
              <a:gd name="connsiteY12-1474" fmla="*/ 2711745 h 4731376"/>
              <a:gd name="connsiteX13-1475" fmla="*/ 2762549 w 3523460"/>
              <a:gd name="connsiteY13-1476" fmla="*/ 2266471 h 4731376"/>
              <a:gd name="connsiteX14-1477" fmla="*/ 3509971 w 3523460"/>
              <a:gd name="connsiteY14-1478" fmla="*/ 2163105 h 4731376"/>
              <a:gd name="connsiteX15-1479" fmla="*/ 2778451 w 3523460"/>
              <a:gd name="connsiteY15-1480" fmla="*/ 2942332 h 4731376"/>
              <a:gd name="connsiteX16-1481" fmla="*/ 2118493 w 3523460"/>
              <a:gd name="connsiteY16-1482" fmla="*/ 4007807 h 4731376"/>
              <a:gd name="connsiteX17-1483" fmla="*/ 2229811 w 3523460"/>
              <a:gd name="connsiteY17-1484" fmla="*/ 4731376 h 4731376"/>
              <a:gd name="connsiteX18-1485" fmla="*/ 830382 w 3523460"/>
              <a:gd name="connsiteY18-1486" fmla="*/ 4731376 h 4731376"/>
              <a:gd name="connsiteX0-1487" fmla="*/ 830382 w 3523460"/>
              <a:gd name="connsiteY0-1488" fmla="*/ 4731376 h 4731376"/>
              <a:gd name="connsiteX1-1489" fmla="*/ 870139 w 3523460"/>
              <a:gd name="connsiteY1-1490" fmla="*/ 4095273 h 4731376"/>
              <a:gd name="connsiteX2-1491" fmla="*/ 432816 w 3523460"/>
              <a:gd name="connsiteY2-1492" fmla="*/ 2274423 h 4731376"/>
              <a:gd name="connsiteX3-1493" fmla="*/ 75008 w 3523460"/>
              <a:gd name="connsiteY3-1494" fmla="*/ 970409 h 4731376"/>
              <a:gd name="connsiteX4-1495" fmla="*/ 766771 w 3523460"/>
              <a:gd name="connsiteY4-1496" fmla="*/ 1972273 h 4731376"/>
              <a:gd name="connsiteX5-1497" fmla="*/ 711112 w 3523460"/>
              <a:gd name="connsiteY5-1498" fmla="*/ 215035 h 4731376"/>
              <a:gd name="connsiteX6-1499" fmla="*/ 1251801 w 3523460"/>
              <a:gd name="connsiteY6-1500" fmla="*/ 1765539 h 4731376"/>
              <a:gd name="connsiteX7-1501" fmla="*/ 1458534 w 3523460"/>
              <a:gd name="connsiteY7-1502" fmla="*/ 350 h 4731376"/>
              <a:gd name="connsiteX8-1503" fmla="*/ 1705024 w 3523460"/>
              <a:gd name="connsiteY8-1504" fmla="*/ 1813246 h 4731376"/>
              <a:gd name="connsiteX9-1505" fmla="*/ 1808393 w 3523460"/>
              <a:gd name="connsiteY9-1506" fmla="*/ 1868907 h 4731376"/>
              <a:gd name="connsiteX10-1507" fmla="*/ 2492205 w 3523460"/>
              <a:gd name="connsiteY10-1508" fmla="*/ 334305 h 4731376"/>
              <a:gd name="connsiteX11-1509" fmla="*/ 2221860 w 3523460"/>
              <a:gd name="connsiteY11-1510" fmla="*/ 2012031 h 4731376"/>
              <a:gd name="connsiteX12-1511" fmla="*/ 2325227 w 3523460"/>
              <a:gd name="connsiteY12-1512" fmla="*/ 2711745 h 4731376"/>
              <a:gd name="connsiteX13-1513" fmla="*/ 2762549 w 3523460"/>
              <a:gd name="connsiteY13-1514" fmla="*/ 2266471 h 4731376"/>
              <a:gd name="connsiteX14-1515" fmla="*/ 3509971 w 3523460"/>
              <a:gd name="connsiteY14-1516" fmla="*/ 2163105 h 4731376"/>
              <a:gd name="connsiteX15-1517" fmla="*/ 2778451 w 3523460"/>
              <a:gd name="connsiteY15-1518" fmla="*/ 2942332 h 4731376"/>
              <a:gd name="connsiteX16-1519" fmla="*/ 2118493 w 3523460"/>
              <a:gd name="connsiteY16-1520" fmla="*/ 4007807 h 4731376"/>
              <a:gd name="connsiteX17-1521" fmla="*/ 2229811 w 3523460"/>
              <a:gd name="connsiteY17-1522" fmla="*/ 4731376 h 4731376"/>
              <a:gd name="connsiteX18-1523" fmla="*/ 830382 w 3523460"/>
              <a:gd name="connsiteY18-1524" fmla="*/ 4731376 h 4731376"/>
              <a:gd name="connsiteX0-1525" fmla="*/ 830382 w 3523460"/>
              <a:gd name="connsiteY0-1526" fmla="*/ 4731376 h 4731376"/>
              <a:gd name="connsiteX1-1527" fmla="*/ 870139 w 3523460"/>
              <a:gd name="connsiteY1-1528" fmla="*/ 4095273 h 4731376"/>
              <a:gd name="connsiteX2-1529" fmla="*/ 432816 w 3523460"/>
              <a:gd name="connsiteY2-1530" fmla="*/ 2274423 h 4731376"/>
              <a:gd name="connsiteX3-1531" fmla="*/ 75008 w 3523460"/>
              <a:gd name="connsiteY3-1532" fmla="*/ 970409 h 4731376"/>
              <a:gd name="connsiteX4-1533" fmla="*/ 766771 w 3523460"/>
              <a:gd name="connsiteY4-1534" fmla="*/ 1972273 h 4731376"/>
              <a:gd name="connsiteX5-1535" fmla="*/ 711112 w 3523460"/>
              <a:gd name="connsiteY5-1536" fmla="*/ 215035 h 4731376"/>
              <a:gd name="connsiteX6-1537" fmla="*/ 1275655 w 3523460"/>
              <a:gd name="connsiteY6-1538" fmla="*/ 1765539 h 4731376"/>
              <a:gd name="connsiteX7-1539" fmla="*/ 1458534 w 3523460"/>
              <a:gd name="connsiteY7-1540" fmla="*/ 350 h 4731376"/>
              <a:gd name="connsiteX8-1541" fmla="*/ 1705024 w 3523460"/>
              <a:gd name="connsiteY8-1542" fmla="*/ 1813246 h 4731376"/>
              <a:gd name="connsiteX9-1543" fmla="*/ 1808393 w 3523460"/>
              <a:gd name="connsiteY9-1544" fmla="*/ 1868907 h 4731376"/>
              <a:gd name="connsiteX10-1545" fmla="*/ 2492205 w 3523460"/>
              <a:gd name="connsiteY10-1546" fmla="*/ 334305 h 4731376"/>
              <a:gd name="connsiteX11-1547" fmla="*/ 2221860 w 3523460"/>
              <a:gd name="connsiteY11-1548" fmla="*/ 2012031 h 4731376"/>
              <a:gd name="connsiteX12-1549" fmla="*/ 2325227 w 3523460"/>
              <a:gd name="connsiteY12-1550" fmla="*/ 2711745 h 4731376"/>
              <a:gd name="connsiteX13-1551" fmla="*/ 2762549 w 3523460"/>
              <a:gd name="connsiteY13-1552" fmla="*/ 2266471 h 4731376"/>
              <a:gd name="connsiteX14-1553" fmla="*/ 3509971 w 3523460"/>
              <a:gd name="connsiteY14-1554" fmla="*/ 2163105 h 4731376"/>
              <a:gd name="connsiteX15-1555" fmla="*/ 2778451 w 3523460"/>
              <a:gd name="connsiteY15-1556" fmla="*/ 2942332 h 4731376"/>
              <a:gd name="connsiteX16-1557" fmla="*/ 2118493 w 3523460"/>
              <a:gd name="connsiteY16-1558" fmla="*/ 4007807 h 4731376"/>
              <a:gd name="connsiteX17-1559" fmla="*/ 2229811 w 3523460"/>
              <a:gd name="connsiteY17-1560" fmla="*/ 4731376 h 4731376"/>
              <a:gd name="connsiteX18-1561" fmla="*/ 830382 w 3523460"/>
              <a:gd name="connsiteY18-1562" fmla="*/ 4731376 h 4731376"/>
              <a:gd name="connsiteX0-1563" fmla="*/ 830382 w 3523460"/>
              <a:gd name="connsiteY0-1564" fmla="*/ 4731376 h 4731376"/>
              <a:gd name="connsiteX1-1565" fmla="*/ 870139 w 3523460"/>
              <a:gd name="connsiteY1-1566" fmla="*/ 4095273 h 4731376"/>
              <a:gd name="connsiteX2-1567" fmla="*/ 432816 w 3523460"/>
              <a:gd name="connsiteY2-1568" fmla="*/ 2274423 h 4731376"/>
              <a:gd name="connsiteX3-1569" fmla="*/ 75008 w 3523460"/>
              <a:gd name="connsiteY3-1570" fmla="*/ 970409 h 4731376"/>
              <a:gd name="connsiteX4-1571" fmla="*/ 766771 w 3523460"/>
              <a:gd name="connsiteY4-1572" fmla="*/ 1972273 h 4731376"/>
              <a:gd name="connsiteX5-1573" fmla="*/ 711112 w 3523460"/>
              <a:gd name="connsiteY5-1574" fmla="*/ 215035 h 4731376"/>
              <a:gd name="connsiteX6-1575" fmla="*/ 1148433 w 3523460"/>
              <a:gd name="connsiteY6-1576" fmla="*/ 1717831 h 4731376"/>
              <a:gd name="connsiteX7-1577" fmla="*/ 1275655 w 3523460"/>
              <a:gd name="connsiteY7-1578" fmla="*/ 1765539 h 4731376"/>
              <a:gd name="connsiteX8-1579" fmla="*/ 1458534 w 3523460"/>
              <a:gd name="connsiteY8-1580" fmla="*/ 350 h 4731376"/>
              <a:gd name="connsiteX9-1581" fmla="*/ 1705024 w 3523460"/>
              <a:gd name="connsiteY9-1582" fmla="*/ 1813246 h 4731376"/>
              <a:gd name="connsiteX10-1583" fmla="*/ 1808393 w 3523460"/>
              <a:gd name="connsiteY10-1584" fmla="*/ 1868907 h 4731376"/>
              <a:gd name="connsiteX11-1585" fmla="*/ 2492205 w 3523460"/>
              <a:gd name="connsiteY11-1586" fmla="*/ 334305 h 4731376"/>
              <a:gd name="connsiteX12-1587" fmla="*/ 2221860 w 3523460"/>
              <a:gd name="connsiteY12-1588" fmla="*/ 2012031 h 4731376"/>
              <a:gd name="connsiteX13-1589" fmla="*/ 2325227 w 3523460"/>
              <a:gd name="connsiteY13-1590" fmla="*/ 2711745 h 4731376"/>
              <a:gd name="connsiteX14-1591" fmla="*/ 2762549 w 3523460"/>
              <a:gd name="connsiteY14-1592" fmla="*/ 2266471 h 4731376"/>
              <a:gd name="connsiteX15-1593" fmla="*/ 3509971 w 3523460"/>
              <a:gd name="connsiteY15-1594" fmla="*/ 2163105 h 4731376"/>
              <a:gd name="connsiteX16-1595" fmla="*/ 2778451 w 3523460"/>
              <a:gd name="connsiteY16-1596" fmla="*/ 2942332 h 4731376"/>
              <a:gd name="connsiteX17-1597" fmla="*/ 2118493 w 3523460"/>
              <a:gd name="connsiteY17-1598" fmla="*/ 4007807 h 4731376"/>
              <a:gd name="connsiteX18-1599" fmla="*/ 2229811 w 3523460"/>
              <a:gd name="connsiteY18-1600" fmla="*/ 4731376 h 4731376"/>
              <a:gd name="connsiteX19" fmla="*/ 830382 w 3523460"/>
              <a:gd name="connsiteY19" fmla="*/ 4731376 h 4731376"/>
              <a:gd name="connsiteX0-1601" fmla="*/ 830382 w 3523460"/>
              <a:gd name="connsiteY0-1602" fmla="*/ 4731376 h 4731376"/>
              <a:gd name="connsiteX1-1603" fmla="*/ 870139 w 3523460"/>
              <a:gd name="connsiteY1-1604" fmla="*/ 4095273 h 4731376"/>
              <a:gd name="connsiteX2-1605" fmla="*/ 432816 w 3523460"/>
              <a:gd name="connsiteY2-1606" fmla="*/ 2274423 h 4731376"/>
              <a:gd name="connsiteX3-1607" fmla="*/ 75008 w 3523460"/>
              <a:gd name="connsiteY3-1608" fmla="*/ 970409 h 4731376"/>
              <a:gd name="connsiteX4-1609" fmla="*/ 766771 w 3523460"/>
              <a:gd name="connsiteY4-1610" fmla="*/ 1972273 h 4731376"/>
              <a:gd name="connsiteX5-1611" fmla="*/ 711112 w 3523460"/>
              <a:gd name="connsiteY5-1612" fmla="*/ 215035 h 4731376"/>
              <a:gd name="connsiteX6-1613" fmla="*/ 1148433 w 3523460"/>
              <a:gd name="connsiteY6-1614" fmla="*/ 1717831 h 4731376"/>
              <a:gd name="connsiteX7-1615" fmla="*/ 1275655 w 3523460"/>
              <a:gd name="connsiteY7-1616" fmla="*/ 1765539 h 4731376"/>
              <a:gd name="connsiteX8-1617" fmla="*/ 1458534 w 3523460"/>
              <a:gd name="connsiteY8-1618" fmla="*/ 350 h 4731376"/>
              <a:gd name="connsiteX9-1619" fmla="*/ 1705024 w 3523460"/>
              <a:gd name="connsiteY9-1620" fmla="*/ 1813246 h 4731376"/>
              <a:gd name="connsiteX10-1621" fmla="*/ 1808393 w 3523460"/>
              <a:gd name="connsiteY10-1622" fmla="*/ 1868907 h 4731376"/>
              <a:gd name="connsiteX11-1623" fmla="*/ 2492205 w 3523460"/>
              <a:gd name="connsiteY11-1624" fmla="*/ 334305 h 4731376"/>
              <a:gd name="connsiteX12-1625" fmla="*/ 2221860 w 3523460"/>
              <a:gd name="connsiteY12-1626" fmla="*/ 2012031 h 4731376"/>
              <a:gd name="connsiteX13-1627" fmla="*/ 2325227 w 3523460"/>
              <a:gd name="connsiteY13-1628" fmla="*/ 2711745 h 4731376"/>
              <a:gd name="connsiteX14-1629" fmla="*/ 2762549 w 3523460"/>
              <a:gd name="connsiteY14-1630" fmla="*/ 2266471 h 4731376"/>
              <a:gd name="connsiteX15-1631" fmla="*/ 3509971 w 3523460"/>
              <a:gd name="connsiteY15-1632" fmla="*/ 2163105 h 4731376"/>
              <a:gd name="connsiteX16-1633" fmla="*/ 2778451 w 3523460"/>
              <a:gd name="connsiteY16-1634" fmla="*/ 2942332 h 4731376"/>
              <a:gd name="connsiteX17-1635" fmla="*/ 2118493 w 3523460"/>
              <a:gd name="connsiteY17-1636" fmla="*/ 4007807 h 4731376"/>
              <a:gd name="connsiteX18-1637" fmla="*/ 2229811 w 3523460"/>
              <a:gd name="connsiteY18-1638" fmla="*/ 4731376 h 4731376"/>
              <a:gd name="connsiteX19-1639" fmla="*/ 830382 w 3523460"/>
              <a:gd name="connsiteY19-1640" fmla="*/ 4731376 h 4731376"/>
              <a:gd name="connsiteX0-1641" fmla="*/ 830382 w 3523460"/>
              <a:gd name="connsiteY0-1642" fmla="*/ 4731376 h 4731376"/>
              <a:gd name="connsiteX1-1643" fmla="*/ 870139 w 3523460"/>
              <a:gd name="connsiteY1-1644" fmla="*/ 4095273 h 4731376"/>
              <a:gd name="connsiteX2-1645" fmla="*/ 432816 w 3523460"/>
              <a:gd name="connsiteY2-1646" fmla="*/ 2274423 h 4731376"/>
              <a:gd name="connsiteX3-1647" fmla="*/ 75008 w 3523460"/>
              <a:gd name="connsiteY3-1648" fmla="*/ 970409 h 4731376"/>
              <a:gd name="connsiteX4-1649" fmla="*/ 766771 w 3523460"/>
              <a:gd name="connsiteY4-1650" fmla="*/ 1972273 h 4731376"/>
              <a:gd name="connsiteX5-1651" fmla="*/ 711112 w 3523460"/>
              <a:gd name="connsiteY5-1652" fmla="*/ 215035 h 4731376"/>
              <a:gd name="connsiteX6-1653" fmla="*/ 1164336 w 3523460"/>
              <a:gd name="connsiteY6-1654" fmla="*/ 1773490 h 4731376"/>
              <a:gd name="connsiteX7-1655" fmla="*/ 1275655 w 3523460"/>
              <a:gd name="connsiteY7-1656" fmla="*/ 1765539 h 4731376"/>
              <a:gd name="connsiteX8-1657" fmla="*/ 1458534 w 3523460"/>
              <a:gd name="connsiteY8-1658" fmla="*/ 350 h 4731376"/>
              <a:gd name="connsiteX9-1659" fmla="*/ 1705024 w 3523460"/>
              <a:gd name="connsiteY9-1660" fmla="*/ 1813246 h 4731376"/>
              <a:gd name="connsiteX10-1661" fmla="*/ 1808393 w 3523460"/>
              <a:gd name="connsiteY10-1662" fmla="*/ 1868907 h 4731376"/>
              <a:gd name="connsiteX11-1663" fmla="*/ 2492205 w 3523460"/>
              <a:gd name="connsiteY11-1664" fmla="*/ 334305 h 4731376"/>
              <a:gd name="connsiteX12-1665" fmla="*/ 2221860 w 3523460"/>
              <a:gd name="connsiteY12-1666" fmla="*/ 2012031 h 4731376"/>
              <a:gd name="connsiteX13-1667" fmla="*/ 2325227 w 3523460"/>
              <a:gd name="connsiteY13-1668" fmla="*/ 2711745 h 4731376"/>
              <a:gd name="connsiteX14-1669" fmla="*/ 2762549 w 3523460"/>
              <a:gd name="connsiteY14-1670" fmla="*/ 2266471 h 4731376"/>
              <a:gd name="connsiteX15-1671" fmla="*/ 3509971 w 3523460"/>
              <a:gd name="connsiteY15-1672" fmla="*/ 2163105 h 4731376"/>
              <a:gd name="connsiteX16-1673" fmla="*/ 2778451 w 3523460"/>
              <a:gd name="connsiteY16-1674" fmla="*/ 2942332 h 4731376"/>
              <a:gd name="connsiteX17-1675" fmla="*/ 2118493 w 3523460"/>
              <a:gd name="connsiteY17-1676" fmla="*/ 4007807 h 4731376"/>
              <a:gd name="connsiteX18-1677" fmla="*/ 2229811 w 3523460"/>
              <a:gd name="connsiteY18-1678" fmla="*/ 4731376 h 4731376"/>
              <a:gd name="connsiteX19-1679" fmla="*/ 830382 w 3523460"/>
              <a:gd name="connsiteY19-1680" fmla="*/ 4731376 h 4731376"/>
              <a:gd name="connsiteX0-1681" fmla="*/ 830382 w 3523460"/>
              <a:gd name="connsiteY0-1682" fmla="*/ 4731376 h 4731376"/>
              <a:gd name="connsiteX1-1683" fmla="*/ 870139 w 3523460"/>
              <a:gd name="connsiteY1-1684" fmla="*/ 4095273 h 4731376"/>
              <a:gd name="connsiteX2-1685" fmla="*/ 432816 w 3523460"/>
              <a:gd name="connsiteY2-1686" fmla="*/ 2274423 h 4731376"/>
              <a:gd name="connsiteX3-1687" fmla="*/ 75008 w 3523460"/>
              <a:gd name="connsiteY3-1688" fmla="*/ 970409 h 4731376"/>
              <a:gd name="connsiteX4-1689" fmla="*/ 766771 w 3523460"/>
              <a:gd name="connsiteY4-1690" fmla="*/ 1972273 h 4731376"/>
              <a:gd name="connsiteX5-1691" fmla="*/ 711112 w 3523460"/>
              <a:gd name="connsiteY5-1692" fmla="*/ 215035 h 4731376"/>
              <a:gd name="connsiteX6-1693" fmla="*/ 1164336 w 3523460"/>
              <a:gd name="connsiteY6-1694" fmla="*/ 1773490 h 4731376"/>
              <a:gd name="connsiteX7-1695" fmla="*/ 1275655 w 3523460"/>
              <a:gd name="connsiteY7-1696" fmla="*/ 1765539 h 4731376"/>
              <a:gd name="connsiteX8-1697" fmla="*/ 1458534 w 3523460"/>
              <a:gd name="connsiteY8-1698" fmla="*/ 350 h 4731376"/>
              <a:gd name="connsiteX9-1699" fmla="*/ 1705024 w 3523460"/>
              <a:gd name="connsiteY9-1700" fmla="*/ 1813246 h 4731376"/>
              <a:gd name="connsiteX10-1701" fmla="*/ 1808393 w 3523460"/>
              <a:gd name="connsiteY10-1702" fmla="*/ 1868907 h 4731376"/>
              <a:gd name="connsiteX11-1703" fmla="*/ 2492205 w 3523460"/>
              <a:gd name="connsiteY11-1704" fmla="*/ 334305 h 4731376"/>
              <a:gd name="connsiteX12-1705" fmla="*/ 2221860 w 3523460"/>
              <a:gd name="connsiteY12-1706" fmla="*/ 2012031 h 4731376"/>
              <a:gd name="connsiteX13-1707" fmla="*/ 2325227 w 3523460"/>
              <a:gd name="connsiteY13-1708" fmla="*/ 2711745 h 4731376"/>
              <a:gd name="connsiteX14-1709" fmla="*/ 2762549 w 3523460"/>
              <a:gd name="connsiteY14-1710" fmla="*/ 2266471 h 4731376"/>
              <a:gd name="connsiteX15-1711" fmla="*/ 3509971 w 3523460"/>
              <a:gd name="connsiteY15-1712" fmla="*/ 2163105 h 4731376"/>
              <a:gd name="connsiteX16-1713" fmla="*/ 2778451 w 3523460"/>
              <a:gd name="connsiteY16-1714" fmla="*/ 2942332 h 4731376"/>
              <a:gd name="connsiteX17-1715" fmla="*/ 2118493 w 3523460"/>
              <a:gd name="connsiteY17-1716" fmla="*/ 4007807 h 4731376"/>
              <a:gd name="connsiteX18-1717" fmla="*/ 2229811 w 3523460"/>
              <a:gd name="connsiteY18-1718" fmla="*/ 4731376 h 4731376"/>
              <a:gd name="connsiteX19-1719" fmla="*/ 830382 w 3523460"/>
              <a:gd name="connsiteY19-1720" fmla="*/ 4731376 h 4731376"/>
              <a:gd name="connsiteX0-1721" fmla="*/ 830382 w 3523460"/>
              <a:gd name="connsiteY0-1722" fmla="*/ 4731376 h 4731376"/>
              <a:gd name="connsiteX1-1723" fmla="*/ 870139 w 3523460"/>
              <a:gd name="connsiteY1-1724" fmla="*/ 4095273 h 4731376"/>
              <a:gd name="connsiteX2-1725" fmla="*/ 432816 w 3523460"/>
              <a:gd name="connsiteY2-1726" fmla="*/ 2274423 h 4731376"/>
              <a:gd name="connsiteX3-1727" fmla="*/ 75008 w 3523460"/>
              <a:gd name="connsiteY3-1728" fmla="*/ 970409 h 4731376"/>
              <a:gd name="connsiteX4-1729" fmla="*/ 766771 w 3523460"/>
              <a:gd name="connsiteY4-1730" fmla="*/ 1972273 h 4731376"/>
              <a:gd name="connsiteX5-1731" fmla="*/ 711112 w 3523460"/>
              <a:gd name="connsiteY5-1732" fmla="*/ 215035 h 4731376"/>
              <a:gd name="connsiteX6-1733" fmla="*/ 1164336 w 3523460"/>
              <a:gd name="connsiteY6-1734" fmla="*/ 1773490 h 4731376"/>
              <a:gd name="connsiteX7-1735" fmla="*/ 1275655 w 3523460"/>
              <a:gd name="connsiteY7-1736" fmla="*/ 1765539 h 4731376"/>
              <a:gd name="connsiteX8-1737" fmla="*/ 1458534 w 3523460"/>
              <a:gd name="connsiteY8-1738" fmla="*/ 350 h 4731376"/>
              <a:gd name="connsiteX9-1739" fmla="*/ 1705024 w 3523460"/>
              <a:gd name="connsiteY9-1740" fmla="*/ 1813246 h 4731376"/>
              <a:gd name="connsiteX10-1741" fmla="*/ 1808393 w 3523460"/>
              <a:gd name="connsiteY10-1742" fmla="*/ 1868907 h 4731376"/>
              <a:gd name="connsiteX11-1743" fmla="*/ 2492205 w 3523460"/>
              <a:gd name="connsiteY11-1744" fmla="*/ 334305 h 4731376"/>
              <a:gd name="connsiteX12-1745" fmla="*/ 2221860 w 3523460"/>
              <a:gd name="connsiteY12-1746" fmla="*/ 2012031 h 4731376"/>
              <a:gd name="connsiteX13-1747" fmla="*/ 2325227 w 3523460"/>
              <a:gd name="connsiteY13-1748" fmla="*/ 2711745 h 4731376"/>
              <a:gd name="connsiteX14-1749" fmla="*/ 2762549 w 3523460"/>
              <a:gd name="connsiteY14-1750" fmla="*/ 2266471 h 4731376"/>
              <a:gd name="connsiteX15-1751" fmla="*/ 3509971 w 3523460"/>
              <a:gd name="connsiteY15-1752" fmla="*/ 2163105 h 4731376"/>
              <a:gd name="connsiteX16-1753" fmla="*/ 2778451 w 3523460"/>
              <a:gd name="connsiteY16-1754" fmla="*/ 2942332 h 4731376"/>
              <a:gd name="connsiteX17-1755" fmla="*/ 2118493 w 3523460"/>
              <a:gd name="connsiteY17-1756" fmla="*/ 4007807 h 4731376"/>
              <a:gd name="connsiteX18-1757" fmla="*/ 2229811 w 3523460"/>
              <a:gd name="connsiteY18-1758" fmla="*/ 4731376 h 4731376"/>
              <a:gd name="connsiteX19-1759" fmla="*/ 830382 w 3523460"/>
              <a:gd name="connsiteY19-1760" fmla="*/ 4731376 h 4731376"/>
              <a:gd name="connsiteX0-1761" fmla="*/ 830382 w 3523460"/>
              <a:gd name="connsiteY0-1762" fmla="*/ 4731376 h 4731376"/>
              <a:gd name="connsiteX1-1763" fmla="*/ 870139 w 3523460"/>
              <a:gd name="connsiteY1-1764" fmla="*/ 4095273 h 4731376"/>
              <a:gd name="connsiteX2-1765" fmla="*/ 432816 w 3523460"/>
              <a:gd name="connsiteY2-1766" fmla="*/ 2274423 h 4731376"/>
              <a:gd name="connsiteX3-1767" fmla="*/ 75008 w 3523460"/>
              <a:gd name="connsiteY3-1768" fmla="*/ 970409 h 4731376"/>
              <a:gd name="connsiteX4-1769" fmla="*/ 766771 w 3523460"/>
              <a:gd name="connsiteY4-1770" fmla="*/ 1972273 h 4731376"/>
              <a:gd name="connsiteX5-1771" fmla="*/ 711112 w 3523460"/>
              <a:gd name="connsiteY5-1772" fmla="*/ 215035 h 4731376"/>
              <a:gd name="connsiteX6-1773" fmla="*/ 1164336 w 3523460"/>
              <a:gd name="connsiteY6-1774" fmla="*/ 1773490 h 4731376"/>
              <a:gd name="connsiteX7-1775" fmla="*/ 1275655 w 3523460"/>
              <a:gd name="connsiteY7-1776" fmla="*/ 1765539 h 4731376"/>
              <a:gd name="connsiteX8-1777" fmla="*/ 1458534 w 3523460"/>
              <a:gd name="connsiteY8-1778" fmla="*/ 350 h 4731376"/>
              <a:gd name="connsiteX9-1779" fmla="*/ 1705024 w 3523460"/>
              <a:gd name="connsiteY9-1780" fmla="*/ 1813246 h 4731376"/>
              <a:gd name="connsiteX10-1781" fmla="*/ 1816344 w 3523460"/>
              <a:gd name="connsiteY10-1782" fmla="*/ 1892761 h 4731376"/>
              <a:gd name="connsiteX11-1783" fmla="*/ 2492205 w 3523460"/>
              <a:gd name="connsiteY11-1784" fmla="*/ 334305 h 4731376"/>
              <a:gd name="connsiteX12-1785" fmla="*/ 2221860 w 3523460"/>
              <a:gd name="connsiteY12-1786" fmla="*/ 2012031 h 4731376"/>
              <a:gd name="connsiteX13-1787" fmla="*/ 2325227 w 3523460"/>
              <a:gd name="connsiteY13-1788" fmla="*/ 2711745 h 4731376"/>
              <a:gd name="connsiteX14-1789" fmla="*/ 2762549 w 3523460"/>
              <a:gd name="connsiteY14-1790" fmla="*/ 2266471 h 4731376"/>
              <a:gd name="connsiteX15-1791" fmla="*/ 3509971 w 3523460"/>
              <a:gd name="connsiteY15-1792" fmla="*/ 2163105 h 4731376"/>
              <a:gd name="connsiteX16-1793" fmla="*/ 2778451 w 3523460"/>
              <a:gd name="connsiteY16-1794" fmla="*/ 2942332 h 4731376"/>
              <a:gd name="connsiteX17-1795" fmla="*/ 2118493 w 3523460"/>
              <a:gd name="connsiteY17-1796" fmla="*/ 4007807 h 4731376"/>
              <a:gd name="connsiteX18-1797" fmla="*/ 2229811 w 3523460"/>
              <a:gd name="connsiteY18-1798" fmla="*/ 4731376 h 4731376"/>
              <a:gd name="connsiteX19-1799" fmla="*/ 830382 w 3523460"/>
              <a:gd name="connsiteY19-1800" fmla="*/ 4731376 h 4731376"/>
              <a:gd name="connsiteX0-1801" fmla="*/ 830382 w 3523460"/>
              <a:gd name="connsiteY0-1802" fmla="*/ 4731376 h 4731376"/>
              <a:gd name="connsiteX1-1803" fmla="*/ 870139 w 3523460"/>
              <a:gd name="connsiteY1-1804" fmla="*/ 4095273 h 4731376"/>
              <a:gd name="connsiteX2-1805" fmla="*/ 432816 w 3523460"/>
              <a:gd name="connsiteY2-1806" fmla="*/ 2274423 h 4731376"/>
              <a:gd name="connsiteX3-1807" fmla="*/ 75008 w 3523460"/>
              <a:gd name="connsiteY3-1808" fmla="*/ 970409 h 4731376"/>
              <a:gd name="connsiteX4-1809" fmla="*/ 766771 w 3523460"/>
              <a:gd name="connsiteY4-1810" fmla="*/ 1972273 h 4731376"/>
              <a:gd name="connsiteX5-1811" fmla="*/ 711112 w 3523460"/>
              <a:gd name="connsiteY5-1812" fmla="*/ 215035 h 4731376"/>
              <a:gd name="connsiteX6-1813" fmla="*/ 1164336 w 3523460"/>
              <a:gd name="connsiteY6-1814" fmla="*/ 1773490 h 4731376"/>
              <a:gd name="connsiteX7-1815" fmla="*/ 1275655 w 3523460"/>
              <a:gd name="connsiteY7-1816" fmla="*/ 1765539 h 4731376"/>
              <a:gd name="connsiteX8-1817" fmla="*/ 1458534 w 3523460"/>
              <a:gd name="connsiteY8-1818" fmla="*/ 350 h 4731376"/>
              <a:gd name="connsiteX9-1819" fmla="*/ 1705024 w 3523460"/>
              <a:gd name="connsiteY9-1820" fmla="*/ 1813246 h 4731376"/>
              <a:gd name="connsiteX10-1821" fmla="*/ 1816344 w 3523460"/>
              <a:gd name="connsiteY10-1822" fmla="*/ 1868907 h 4731376"/>
              <a:gd name="connsiteX11-1823" fmla="*/ 2492205 w 3523460"/>
              <a:gd name="connsiteY11-1824" fmla="*/ 334305 h 4731376"/>
              <a:gd name="connsiteX12-1825" fmla="*/ 2221860 w 3523460"/>
              <a:gd name="connsiteY12-1826" fmla="*/ 2012031 h 4731376"/>
              <a:gd name="connsiteX13-1827" fmla="*/ 2325227 w 3523460"/>
              <a:gd name="connsiteY13-1828" fmla="*/ 2711745 h 4731376"/>
              <a:gd name="connsiteX14-1829" fmla="*/ 2762549 w 3523460"/>
              <a:gd name="connsiteY14-1830" fmla="*/ 2266471 h 4731376"/>
              <a:gd name="connsiteX15-1831" fmla="*/ 3509971 w 3523460"/>
              <a:gd name="connsiteY15-1832" fmla="*/ 2163105 h 4731376"/>
              <a:gd name="connsiteX16-1833" fmla="*/ 2778451 w 3523460"/>
              <a:gd name="connsiteY16-1834" fmla="*/ 2942332 h 4731376"/>
              <a:gd name="connsiteX17-1835" fmla="*/ 2118493 w 3523460"/>
              <a:gd name="connsiteY17-1836" fmla="*/ 4007807 h 4731376"/>
              <a:gd name="connsiteX18-1837" fmla="*/ 2229811 w 3523460"/>
              <a:gd name="connsiteY18-1838" fmla="*/ 4731376 h 4731376"/>
              <a:gd name="connsiteX19-1839" fmla="*/ 830382 w 3523460"/>
              <a:gd name="connsiteY19-1840" fmla="*/ 4731376 h 4731376"/>
              <a:gd name="connsiteX0-1841" fmla="*/ 830382 w 3523460"/>
              <a:gd name="connsiteY0-1842" fmla="*/ 4731376 h 4731376"/>
              <a:gd name="connsiteX1-1843" fmla="*/ 870139 w 3523460"/>
              <a:gd name="connsiteY1-1844" fmla="*/ 4095273 h 4731376"/>
              <a:gd name="connsiteX2-1845" fmla="*/ 432816 w 3523460"/>
              <a:gd name="connsiteY2-1846" fmla="*/ 2274423 h 4731376"/>
              <a:gd name="connsiteX3-1847" fmla="*/ 75008 w 3523460"/>
              <a:gd name="connsiteY3-1848" fmla="*/ 970409 h 4731376"/>
              <a:gd name="connsiteX4-1849" fmla="*/ 766771 w 3523460"/>
              <a:gd name="connsiteY4-1850" fmla="*/ 1972273 h 4731376"/>
              <a:gd name="connsiteX5-1851" fmla="*/ 711112 w 3523460"/>
              <a:gd name="connsiteY5-1852" fmla="*/ 215035 h 4731376"/>
              <a:gd name="connsiteX6-1853" fmla="*/ 1164336 w 3523460"/>
              <a:gd name="connsiteY6-1854" fmla="*/ 1773490 h 4731376"/>
              <a:gd name="connsiteX7-1855" fmla="*/ 1275655 w 3523460"/>
              <a:gd name="connsiteY7-1856" fmla="*/ 1765539 h 4731376"/>
              <a:gd name="connsiteX8-1857" fmla="*/ 1458534 w 3523460"/>
              <a:gd name="connsiteY8-1858" fmla="*/ 350 h 4731376"/>
              <a:gd name="connsiteX9-1859" fmla="*/ 1705024 w 3523460"/>
              <a:gd name="connsiteY9-1860" fmla="*/ 1813246 h 4731376"/>
              <a:gd name="connsiteX10-1861" fmla="*/ 1816344 w 3523460"/>
              <a:gd name="connsiteY10-1862" fmla="*/ 1868907 h 4731376"/>
              <a:gd name="connsiteX11-1863" fmla="*/ 2492205 w 3523460"/>
              <a:gd name="connsiteY11-1864" fmla="*/ 334305 h 4731376"/>
              <a:gd name="connsiteX12-1865" fmla="*/ 2221860 w 3523460"/>
              <a:gd name="connsiteY12-1866" fmla="*/ 2012031 h 4731376"/>
              <a:gd name="connsiteX13-1867" fmla="*/ 2325227 w 3523460"/>
              <a:gd name="connsiteY13-1868" fmla="*/ 2711745 h 4731376"/>
              <a:gd name="connsiteX14-1869" fmla="*/ 2762549 w 3523460"/>
              <a:gd name="connsiteY14-1870" fmla="*/ 2266471 h 4731376"/>
              <a:gd name="connsiteX15-1871" fmla="*/ 3509971 w 3523460"/>
              <a:gd name="connsiteY15-1872" fmla="*/ 2163105 h 4731376"/>
              <a:gd name="connsiteX16-1873" fmla="*/ 2778451 w 3523460"/>
              <a:gd name="connsiteY16-1874" fmla="*/ 2942332 h 4731376"/>
              <a:gd name="connsiteX17-1875" fmla="*/ 2118493 w 3523460"/>
              <a:gd name="connsiteY17-1876" fmla="*/ 4007807 h 4731376"/>
              <a:gd name="connsiteX18-1877" fmla="*/ 2229811 w 3523460"/>
              <a:gd name="connsiteY18-1878" fmla="*/ 4731376 h 4731376"/>
              <a:gd name="connsiteX19-1879" fmla="*/ 830382 w 3523460"/>
              <a:gd name="connsiteY19-1880" fmla="*/ 4731376 h 4731376"/>
              <a:gd name="connsiteX0-1881" fmla="*/ 830382 w 3523460"/>
              <a:gd name="connsiteY0-1882" fmla="*/ 4731376 h 4731376"/>
              <a:gd name="connsiteX1-1883" fmla="*/ 870139 w 3523460"/>
              <a:gd name="connsiteY1-1884" fmla="*/ 4095273 h 4731376"/>
              <a:gd name="connsiteX2-1885" fmla="*/ 432816 w 3523460"/>
              <a:gd name="connsiteY2-1886" fmla="*/ 2274423 h 4731376"/>
              <a:gd name="connsiteX3-1887" fmla="*/ 75008 w 3523460"/>
              <a:gd name="connsiteY3-1888" fmla="*/ 970409 h 4731376"/>
              <a:gd name="connsiteX4-1889" fmla="*/ 766771 w 3523460"/>
              <a:gd name="connsiteY4-1890" fmla="*/ 1972273 h 4731376"/>
              <a:gd name="connsiteX5-1891" fmla="*/ 711112 w 3523460"/>
              <a:gd name="connsiteY5-1892" fmla="*/ 215035 h 4731376"/>
              <a:gd name="connsiteX6-1893" fmla="*/ 1164336 w 3523460"/>
              <a:gd name="connsiteY6-1894" fmla="*/ 1773490 h 4731376"/>
              <a:gd name="connsiteX7-1895" fmla="*/ 1275655 w 3523460"/>
              <a:gd name="connsiteY7-1896" fmla="*/ 1765539 h 4731376"/>
              <a:gd name="connsiteX8-1897" fmla="*/ 1458534 w 3523460"/>
              <a:gd name="connsiteY8-1898" fmla="*/ 350 h 4731376"/>
              <a:gd name="connsiteX9-1899" fmla="*/ 1705024 w 3523460"/>
              <a:gd name="connsiteY9-1900" fmla="*/ 1813246 h 4731376"/>
              <a:gd name="connsiteX10-1901" fmla="*/ 1816344 w 3523460"/>
              <a:gd name="connsiteY10-1902" fmla="*/ 1868907 h 4731376"/>
              <a:gd name="connsiteX11-1903" fmla="*/ 2492205 w 3523460"/>
              <a:gd name="connsiteY11-1904" fmla="*/ 334305 h 4731376"/>
              <a:gd name="connsiteX12-1905" fmla="*/ 2221860 w 3523460"/>
              <a:gd name="connsiteY12-1906" fmla="*/ 2012031 h 4731376"/>
              <a:gd name="connsiteX13-1907" fmla="*/ 2325227 w 3523460"/>
              <a:gd name="connsiteY13-1908" fmla="*/ 2711745 h 4731376"/>
              <a:gd name="connsiteX14-1909" fmla="*/ 2762549 w 3523460"/>
              <a:gd name="connsiteY14-1910" fmla="*/ 2266471 h 4731376"/>
              <a:gd name="connsiteX15-1911" fmla="*/ 3509971 w 3523460"/>
              <a:gd name="connsiteY15-1912" fmla="*/ 2163105 h 4731376"/>
              <a:gd name="connsiteX16-1913" fmla="*/ 2778451 w 3523460"/>
              <a:gd name="connsiteY16-1914" fmla="*/ 2942332 h 4731376"/>
              <a:gd name="connsiteX17-1915" fmla="*/ 2118493 w 3523460"/>
              <a:gd name="connsiteY17-1916" fmla="*/ 4007807 h 4731376"/>
              <a:gd name="connsiteX18-1917" fmla="*/ 2229811 w 3523460"/>
              <a:gd name="connsiteY18-1918" fmla="*/ 4731376 h 4731376"/>
              <a:gd name="connsiteX19-1919" fmla="*/ 830382 w 3523460"/>
              <a:gd name="connsiteY19-1920" fmla="*/ 4731376 h 4731376"/>
              <a:gd name="connsiteX0-1921" fmla="*/ 830382 w 3523460"/>
              <a:gd name="connsiteY0-1922" fmla="*/ 4731184 h 4731184"/>
              <a:gd name="connsiteX1-1923" fmla="*/ 870139 w 3523460"/>
              <a:gd name="connsiteY1-1924" fmla="*/ 4095081 h 4731184"/>
              <a:gd name="connsiteX2-1925" fmla="*/ 432816 w 3523460"/>
              <a:gd name="connsiteY2-1926" fmla="*/ 2274231 h 4731184"/>
              <a:gd name="connsiteX3-1927" fmla="*/ 75008 w 3523460"/>
              <a:gd name="connsiteY3-1928" fmla="*/ 970217 h 4731184"/>
              <a:gd name="connsiteX4-1929" fmla="*/ 766771 w 3523460"/>
              <a:gd name="connsiteY4-1930" fmla="*/ 1972081 h 4731184"/>
              <a:gd name="connsiteX5-1931" fmla="*/ 711112 w 3523460"/>
              <a:gd name="connsiteY5-1932" fmla="*/ 214843 h 4731184"/>
              <a:gd name="connsiteX6-1933" fmla="*/ 1164336 w 3523460"/>
              <a:gd name="connsiteY6-1934" fmla="*/ 1773298 h 4731184"/>
              <a:gd name="connsiteX7-1935" fmla="*/ 1275655 w 3523460"/>
              <a:gd name="connsiteY7-1936" fmla="*/ 1765347 h 4731184"/>
              <a:gd name="connsiteX8-1937" fmla="*/ 1458534 w 3523460"/>
              <a:gd name="connsiteY8-1938" fmla="*/ 158 h 4731184"/>
              <a:gd name="connsiteX9-1939" fmla="*/ 1705024 w 3523460"/>
              <a:gd name="connsiteY9-1940" fmla="*/ 1813054 h 4731184"/>
              <a:gd name="connsiteX10-1941" fmla="*/ 1816344 w 3523460"/>
              <a:gd name="connsiteY10-1942" fmla="*/ 1868715 h 4731184"/>
              <a:gd name="connsiteX11-1943" fmla="*/ 2492205 w 3523460"/>
              <a:gd name="connsiteY11-1944" fmla="*/ 334113 h 4731184"/>
              <a:gd name="connsiteX12-1945" fmla="*/ 2221860 w 3523460"/>
              <a:gd name="connsiteY12-1946" fmla="*/ 2011839 h 4731184"/>
              <a:gd name="connsiteX13-1947" fmla="*/ 2325227 w 3523460"/>
              <a:gd name="connsiteY13-1948" fmla="*/ 2711553 h 4731184"/>
              <a:gd name="connsiteX14-1949" fmla="*/ 2762549 w 3523460"/>
              <a:gd name="connsiteY14-1950" fmla="*/ 2266279 h 4731184"/>
              <a:gd name="connsiteX15-1951" fmla="*/ 3509971 w 3523460"/>
              <a:gd name="connsiteY15-1952" fmla="*/ 2162913 h 4731184"/>
              <a:gd name="connsiteX16-1953" fmla="*/ 2778451 w 3523460"/>
              <a:gd name="connsiteY16-1954" fmla="*/ 2942140 h 4731184"/>
              <a:gd name="connsiteX17-1955" fmla="*/ 2118493 w 3523460"/>
              <a:gd name="connsiteY17-1956" fmla="*/ 4007615 h 4731184"/>
              <a:gd name="connsiteX18-1957" fmla="*/ 2229811 w 3523460"/>
              <a:gd name="connsiteY18-1958" fmla="*/ 4731184 h 4731184"/>
              <a:gd name="connsiteX19-1959" fmla="*/ 830382 w 3523460"/>
              <a:gd name="connsiteY19-1960" fmla="*/ 4731184 h 4731184"/>
              <a:gd name="connsiteX0-1961" fmla="*/ 830382 w 3523460"/>
              <a:gd name="connsiteY0-1962" fmla="*/ 4731184 h 4731184"/>
              <a:gd name="connsiteX1-1963" fmla="*/ 870139 w 3523460"/>
              <a:gd name="connsiteY1-1964" fmla="*/ 4095081 h 4731184"/>
              <a:gd name="connsiteX2-1965" fmla="*/ 432816 w 3523460"/>
              <a:gd name="connsiteY2-1966" fmla="*/ 2274231 h 4731184"/>
              <a:gd name="connsiteX3-1967" fmla="*/ 75008 w 3523460"/>
              <a:gd name="connsiteY3-1968" fmla="*/ 970217 h 4731184"/>
              <a:gd name="connsiteX4-1969" fmla="*/ 766771 w 3523460"/>
              <a:gd name="connsiteY4-1970" fmla="*/ 1972081 h 4731184"/>
              <a:gd name="connsiteX5-1971" fmla="*/ 711112 w 3523460"/>
              <a:gd name="connsiteY5-1972" fmla="*/ 214843 h 4731184"/>
              <a:gd name="connsiteX6-1973" fmla="*/ 1164336 w 3523460"/>
              <a:gd name="connsiteY6-1974" fmla="*/ 1773298 h 4731184"/>
              <a:gd name="connsiteX7-1975" fmla="*/ 1275655 w 3523460"/>
              <a:gd name="connsiteY7-1976" fmla="*/ 1765347 h 4731184"/>
              <a:gd name="connsiteX8-1977" fmla="*/ 1458534 w 3523460"/>
              <a:gd name="connsiteY8-1978" fmla="*/ 158 h 4731184"/>
              <a:gd name="connsiteX9-1979" fmla="*/ 1705024 w 3523460"/>
              <a:gd name="connsiteY9-1980" fmla="*/ 1813054 h 4731184"/>
              <a:gd name="connsiteX10-1981" fmla="*/ 1816344 w 3523460"/>
              <a:gd name="connsiteY10-1982" fmla="*/ 1868715 h 4731184"/>
              <a:gd name="connsiteX11-1983" fmla="*/ 2492205 w 3523460"/>
              <a:gd name="connsiteY11-1984" fmla="*/ 334113 h 4731184"/>
              <a:gd name="connsiteX12-1985" fmla="*/ 2221860 w 3523460"/>
              <a:gd name="connsiteY12-1986" fmla="*/ 2011839 h 4731184"/>
              <a:gd name="connsiteX13-1987" fmla="*/ 2325227 w 3523460"/>
              <a:gd name="connsiteY13-1988" fmla="*/ 2711553 h 4731184"/>
              <a:gd name="connsiteX14-1989" fmla="*/ 2762549 w 3523460"/>
              <a:gd name="connsiteY14-1990" fmla="*/ 2266279 h 4731184"/>
              <a:gd name="connsiteX15-1991" fmla="*/ 3509971 w 3523460"/>
              <a:gd name="connsiteY15-1992" fmla="*/ 2162913 h 4731184"/>
              <a:gd name="connsiteX16-1993" fmla="*/ 2778451 w 3523460"/>
              <a:gd name="connsiteY16-1994" fmla="*/ 2942140 h 4731184"/>
              <a:gd name="connsiteX17-1995" fmla="*/ 2118493 w 3523460"/>
              <a:gd name="connsiteY17-1996" fmla="*/ 4007615 h 4731184"/>
              <a:gd name="connsiteX18-1997" fmla="*/ 2229811 w 3523460"/>
              <a:gd name="connsiteY18-1998" fmla="*/ 4731184 h 4731184"/>
              <a:gd name="connsiteX19-1999" fmla="*/ 830382 w 3523460"/>
              <a:gd name="connsiteY19-2000" fmla="*/ 4731184 h 4731184"/>
              <a:gd name="connsiteX0-2001" fmla="*/ 830382 w 3523460"/>
              <a:gd name="connsiteY0-2002" fmla="*/ 4731184 h 4731184"/>
              <a:gd name="connsiteX1-2003" fmla="*/ 870139 w 3523460"/>
              <a:gd name="connsiteY1-2004" fmla="*/ 4095081 h 4731184"/>
              <a:gd name="connsiteX2-2005" fmla="*/ 432816 w 3523460"/>
              <a:gd name="connsiteY2-2006" fmla="*/ 2274231 h 4731184"/>
              <a:gd name="connsiteX3-2007" fmla="*/ 75008 w 3523460"/>
              <a:gd name="connsiteY3-2008" fmla="*/ 970217 h 4731184"/>
              <a:gd name="connsiteX4-2009" fmla="*/ 766771 w 3523460"/>
              <a:gd name="connsiteY4-2010" fmla="*/ 1972081 h 4731184"/>
              <a:gd name="connsiteX5-2011" fmla="*/ 711112 w 3523460"/>
              <a:gd name="connsiteY5-2012" fmla="*/ 214843 h 4731184"/>
              <a:gd name="connsiteX6-2013" fmla="*/ 1164336 w 3523460"/>
              <a:gd name="connsiteY6-2014" fmla="*/ 1773298 h 4731184"/>
              <a:gd name="connsiteX7-2015" fmla="*/ 1275655 w 3523460"/>
              <a:gd name="connsiteY7-2016" fmla="*/ 1765347 h 4731184"/>
              <a:gd name="connsiteX8-2017" fmla="*/ 1458534 w 3523460"/>
              <a:gd name="connsiteY8-2018" fmla="*/ 158 h 4731184"/>
              <a:gd name="connsiteX9-2019" fmla="*/ 1705024 w 3523460"/>
              <a:gd name="connsiteY9-2020" fmla="*/ 1813054 h 4731184"/>
              <a:gd name="connsiteX10-2021" fmla="*/ 1816344 w 3523460"/>
              <a:gd name="connsiteY10-2022" fmla="*/ 1868715 h 4731184"/>
              <a:gd name="connsiteX11-2023" fmla="*/ 2492205 w 3523460"/>
              <a:gd name="connsiteY11-2024" fmla="*/ 334113 h 4731184"/>
              <a:gd name="connsiteX12-2025" fmla="*/ 2221860 w 3523460"/>
              <a:gd name="connsiteY12-2026" fmla="*/ 2011839 h 4731184"/>
              <a:gd name="connsiteX13-2027" fmla="*/ 2325227 w 3523460"/>
              <a:gd name="connsiteY13-2028" fmla="*/ 2711553 h 4731184"/>
              <a:gd name="connsiteX14-2029" fmla="*/ 2762549 w 3523460"/>
              <a:gd name="connsiteY14-2030" fmla="*/ 2266279 h 4731184"/>
              <a:gd name="connsiteX15-2031" fmla="*/ 3509971 w 3523460"/>
              <a:gd name="connsiteY15-2032" fmla="*/ 2162913 h 4731184"/>
              <a:gd name="connsiteX16-2033" fmla="*/ 2778451 w 3523460"/>
              <a:gd name="connsiteY16-2034" fmla="*/ 2942140 h 4731184"/>
              <a:gd name="connsiteX17-2035" fmla="*/ 2118493 w 3523460"/>
              <a:gd name="connsiteY17-2036" fmla="*/ 4007615 h 4731184"/>
              <a:gd name="connsiteX18-2037" fmla="*/ 2229811 w 3523460"/>
              <a:gd name="connsiteY18-2038" fmla="*/ 4731184 h 4731184"/>
              <a:gd name="connsiteX19-2039" fmla="*/ 830382 w 3523460"/>
              <a:gd name="connsiteY19-2040" fmla="*/ 4731184 h 4731184"/>
              <a:gd name="connsiteX0-2041" fmla="*/ 830382 w 3523460"/>
              <a:gd name="connsiteY0-2042" fmla="*/ 4731184 h 4731184"/>
              <a:gd name="connsiteX1-2043" fmla="*/ 870139 w 3523460"/>
              <a:gd name="connsiteY1-2044" fmla="*/ 4095081 h 4731184"/>
              <a:gd name="connsiteX2-2045" fmla="*/ 432816 w 3523460"/>
              <a:gd name="connsiteY2-2046" fmla="*/ 2274231 h 4731184"/>
              <a:gd name="connsiteX3-2047" fmla="*/ 75008 w 3523460"/>
              <a:gd name="connsiteY3-2048" fmla="*/ 970217 h 4731184"/>
              <a:gd name="connsiteX4-2049" fmla="*/ 838333 w 3523460"/>
              <a:gd name="connsiteY4-2050" fmla="*/ 2003886 h 4731184"/>
              <a:gd name="connsiteX5-2051" fmla="*/ 711112 w 3523460"/>
              <a:gd name="connsiteY5-2052" fmla="*/ 214843 h 4731184"/>
              <a:gd name="connsiteX6-2053" fmla="*/ 1164336 w 3523460"/>
              <a:gd name="connsiteY6-2054" fmla="*/ 1773298 h 4731184"/>
              <a:gd name="connsiteX7-2055" fmla="*/ 1275655 w 3523460"/>
              <a:gd name="connsiteY7-2056" fmla="*/ 1765347 h 4731184"/>
              <a:gd name="connsiteX8-2057" fmla="*/ 1458534 w 3523460"/>
              <a:gd name="connsiteY8-2058" fmla="*/ 158 h 4731184"/>
              <a:gd name="connsiteX9-2059" fmla="*/ 1705024 w 3523460"/>
              <a:gd name="connsiteY9-2060" fmla="*/ 1813054 h 4731184"/>
              <a:gd name="connsiteX10-2061" fmla="*/ 1816344 w 3523460"/>
              <a:gd name="connsiteY10-2062" fmla="*/ 1868715 h 4731184"/>
              <a:gd name="connsiteX11-2063" fmla="*/ 2492205 w 3523460"/>
              <a:gd name="connsiteY11-2064" fmla="*/ 334113 h 4731184"/>
              <a:gd name="connsiteX12-2065" fmla="*/ 2221860 w 3523460"/>
              <a:gd name="connsiteY12-2066" fmla="*/ 2011839 h 4731184"/>
              <a:gd name="connsiteX13-2067" fmla="*/ 2325227 w 3523460"/>
              <a:gd name="connsiteY13-2068" fmla="*/ 2711553 h 4731184"/>
              <a:gd name="connsiteX14-2069" fmla="*/ 2762549 w 3523460"/>
              <a:gd name="connsiteY14-2070" fmla="*/ 2266279 h 4731184"/>
              <a:gd name="connsiteX15-2071" fmla="*/ 3509971 w 3523460"/>
              <a:gd name="connsiteY15-2072" fmla="*/ 2162913 h 4731184"/>
              <a:gd name="connsiteX16-2073" fmla="*/ 2778451 w 3523460"/>
              <a:gd name="connsiteY16-2074" fmla="*/ 2942140 h 4731184"/>
              <a:gd name="connsiteX17-2075" fmla="*/ 2118493 w 3523460"/>
              <a:gd name="connsiteY17-2076" fmla="*/ 4007615 h 4731184"/>
              <a:gd name="connsiteX18-2077" fmla="*/ 2229811 w 3523460"/>
              <a:gd name="connsiteY18-2078" fmla="*/ 4731184 h 4731184"/>
              <a:gd name="connsiteX19-2079" fmla="*/ 830382 w 3523460"/>
              <a:gd name="connsiteY19-2080" fmla="*/ 4731184 h 4731184"/>
              <a:gd name="connsiteX0-2081" fmla="*/ 830382 w 3523460"/>
              <a:gd name="connsiteY0-2082" fmla="*/ 4731184 h 4731184"/>
              <a:gd name="connsiteX1-2083" fmla="*/ 870139 w 3523460"/>
              <a:gd name="connsiteY1-2084" fmla="*/ 4095081 h 4731184"/>
              <a:gd name="connsiteX2-2085" fmla="*/ 432816 w 3523460"/>
              <a:gd name="connsiteY2-2086" fmla="*/ 2274231 h 4731184"/>
              <a:gd name="connsiteX3-2087" fmla="*/ 75008 w 3523460"/>
              <a:gd name="connsiteY3-2088" fmla="*/ 970217 h 4731184"/>
              <a:gd name="connsiteX4-2089" fmla="*/ 734965 w 3523460"/>
              <a:gd name="connsiteY4-2090" fmla="*/ 2027740 h 4731184"/>
              <a:gd name="connsiteX5-2091" fmla="*/ 838333 w 3523460"/>
              <a:gd name="connsiteY5-2092" fmla="*/ 2003886 h 4731184"/>
              <a:gd name="connsiteX6-2093" fmla="*/ 711112 w 3523460"/>
              <a:gd name="connsiteY6-2094" fmla="*/ 214843 h 4731184"/>
              <a:gd name="connsiteX7-2095" fmla="*/ 1164336 w 3523460"/>
              <a:gd name="connsiteY7-2096" fmla="*/ 1773298 h 4731184"/>
              <a:gd name="connsiteX8-2097" fmla="*/ 1275655 w 3523460"/>
              <a:gd name="connsiteY8-2098" fmla="*/ 1765347 h 4731184"/>
              <a:gd name="connsiteX9-2099" fmla="*/ 1458534 w 3523460"/>
              <a:gd name="connsiteY9-2100" fmla="*/ 158 h 4731184"/>
              <a:gd name="connsiteX10-2101" fmla="*/ 1705024 w 3523460"/>
              <a:gd name="connsiteY10-2102" fmla="*/ 1813054 h 4731184"/>
              <a:gd name="connsiteX11-2103" fmla="*/ 1816344 w 3523460"/>
              <a:gd name="connsiteY11-2104" fmla="*/ 1868715 h 4731184"/>
              <a:gd name="connsiteX12-2105" fmla="*/ 2492205 w 3523460"/>
              <a:gd name="connsiteY12-2106" fmla="*/ 334113 h 4731184"/>
              <a:gd name="connsiteX13-2107" fmla="*/ 2221860 w 3523460"/>
              <a:gd name="connsiteY13-2108" fmla="*/ 2011839 h 4731184"/>
              <a:gd name="connsiteX14-2109" fmla="*/ 2325227 w 3523460"/>
              <a:gd name="connsiteY14-2110" fmla="*/ 2711553 h 4731184"/>
              <a:gd name="connsiteX15-2111" fmla="*/ 2762549 w 3523460"/>
              <a:gd name="connsiteY15-2112" fmla="*/ 2266279 h 4731184"/>
              <a:gd name="connsiteX16-2113" fmla="*/ 3509971 w 3523460"/>
              <a:gd name="connsiteY16-2114" fmla="*/ 2162913 h 4731184"/>
              <a:gd name="connsiteX17-2115" fmla="*/ 2778451 w 3523460"/>
              <a:gd name="connsiteY17-2116" fmla="*/ 2942140 h 4731184"/>
              <a:gd name="connsiteX18-2117" fmla="*/ 2118493 w 3523460"/>
              <a:gd name="connsiteY18-2118" fmla="*/ 4007615 h 4731184"/>
              <a:gd name="connsiteX19-2119" fmla="*/ 2229811 w 3523460"/>
              <a:gd name="connsiteY19-2120" fmla="*/ 4731184 h 4731184"/>
              <a:gd name="connsiteX20" fmla="*/ 830382 w 3523460"/>
              <a:gd name="connsiteY20" fmla="*/ 4731184 h 4731184"/>
              <a:gd name="connsiteX0-2121" fmla="*/ 830382 w 3523460"/>
              <a:gd name="connsiteY0-2122" fmla="*/ 4731184 h 4731184"/>
              <a:gd name="connsiteX1-2123" fmla="*/ 870139 w 3523460"/>
              <a:gd name="connsiteY1-2124" fmla="*/ 4095081 h 4731184"/>
              <a:gd name="connsiteX2-2125" fmla="*/ 432816 w 3523460"/>
              <a:gd name="connsiteY2-2126" fmla="*/ 2274231 h 4731184"/>
              <a:gd name="connsiteX3-2127" fmla="*/ 75008 w 3523460"/>
              <a:gd name="connsiteY3-2128" fmla="*/ 970217 h 4731184"/>
              <a:gd name="connsiteX4-2129" fmla="*/ 734965 w 3523460"/>
              <a:gd name="connsiteY4-2130" fmla="*/ 2027740 h 4731184"/>
              <a:gd name="connsiteX5-2131" fmla="*/ 838333 w 3523460"/>
              <a:gd name="connsiteY5-2132" fmla="*/ 2003886 h 4731184"/>
              <a:gd name="connsiteX6-2133" fmla="*/ 711112 w 3523460"/>
              <a:gd name="connsiteY6-2134" fmla="*/ 214843 h 4731184"/>
              <a:gd name="connsiteX7-2135" fmla="*/ 1164336 w 3523460"/>
              <a:gd name="connsiteY7-2136" fmla="*/ 1773298 h 4731184"/>
              <a:gd name="connsiteX8-2137" fmla="*/ 1275655 w 3523460"/>
              <a:gd name="connsiteY8-2138" fmla="*/ 1765347 h 4731184"/>
              <a:gd name="connsiteX9-2139" fmla="*/ 1458534 w 3523460"/>
              <a:gd name="connsiteY9-2140" fmla="*/ 158 h 4731184"/>
              <a:gd name="connsiteX10-2141" fmla="*/ 1705024 w 3523460"/>
              <a:gd name="connsiteY10-2142" fmla="*/ 1813054 h 4731184"/>
              <a:gd name="connsiteX11-2143" fmla="*/ 1816344 w 3523460"/>
              <a:gd name="connsiteY11-2144" fmla="*/ 1868715 h 4731184"/>
              <a:gd name="connsiteX12-2145" fmla="*/ 2492205 w 3523460"/>
              <a:gd name="connsiteY12-2146" fmla="*/ 334113 h 4731184"/>
              <a:gd name="connsiteX13-2147" fmla="*/ 2221860 w 3523460"/>
              <a:gd name="connsiteY13-2148" fmla="*/ 2011839 h 4731184"/>
              <a:gd name="connsiteX14-2149" fmla="*/ 2325227 w 3523460"/>
              <a:gd name="connsiteY14-2150" fmla="*/ 2711553 h 4731184"/>
              <a:gd name="connsiteX15-2151" fmla="*/ 2762549 w 3523460"/>
              <a:gd name="connsiteY15-2152" fmla="*/ 2266279 h 4731184"/>
              <a:gd name="connsiteX16-2153" fmla="*/ 3509971 w 3523460"/>
              <a:gd name="connsiteY16-2154" fmla="*/ 2162913 h 4731184"/>
              <a:gd name="connsiteX17-2155" fmla="*/ 2778451 w 3523460"/>
              <a:gd name="connsiteY17-2156" fmla="*/ 2942140 h 4731184"/>
              <a:gd name="connsiteX18-2157" fmla="*/ 2118493 w 3523460"/>
              <a:gd name="connsiteY18-2158" fmla="*/ 4007615 h 4731184"/>
              <a:gd name="connsiteX19-2159" fmla="*/ 2229811 w 3523460"/>
              <a:gd name="connsiteY19-2160" fmla="*/ 4731184 h 4731184"/>
              <a:gd name="connsiteX20-2161" fmla="*/ 830382 w 3523460"/>
              <a:gd name="connsiteY20-2162" fmla="*/ 4731184 h 4731184"/>
              <a:gd name="connsiteX0-2163" fmla="*/ 830382 w 3523460"/>
              <a:gd name="connsiteY0-2164" fmla="*/ 4731184 h 4731184"/>
              <a:gd name="connsiteX1-2165" fmla="*/ 870139 w 3523460"/>
              <a:gd name="connsiteY1-2166" fmla="*/ 4095081 h 4731184"/>
              <a:gd name="connsiteX2-2167" fmla="*/ 432816 w 3523460"/>
              <a:gd name="connsiteY2-2168" fmla="*/ 2274231 h 4731184"/>
              <a:gd name="connsiteX3-2169" fmla="*/ 75008 w 3523460"/>
              <a:gd name="connsiteY3-2170" fmla="*/ 970217 h 4731184"/>
              <a:gd name="connsiteX4-2171" fmla="*/ 750867 w 3523460"/>
              <a:gd name="connsiteY4-2172" fmla="*/ 2107253 h 4731184"/>
              <a:gd name="connsiteX5-2173" fmla="*/ 838333 w 3523460"/>
              <a:gd name="connsiteY5-2174" fmla="*/ 2003886 h 4731184"/>
              <a:gd name="connsiteX6-2175" fmla="*/ 711112 w 3523460"/>
              <a:gd name="connsiteY6-2176" fmla="*/ 214843 h 4731184"/>
              <a:gd name="connsiteX7-2177" fmla="*/ 1164336 w 3523460"/>
              <a:gd name="connsiteY7-2178" fmla="*/ 1773298 h 4731184"/>
              <a:gd name="connsiteX8-2179" fmla="*/ 1275655 w 3523460"/>
              <a:gd name="connsiteY8-2180" fmla="*/ 1765347 h 4731184"/>
              <a:gd name="connsiteX9-2181" fmla="*/ 1458534 w 3523460"/>
              <a:gd name="connsiteY9-2182" fmla="*/ 158 h 4731184"/>
              <a:gd name="connsiteX10-2183" fmla="*/ 1705024 w 3523460"/>
              <a:gd name="connsiteY10-2184" fmla="*/ 1813054 h 4731184"/>
              <a:gd name="connsiteX11-2185" fmla="*/ 1816344 w 3523460"/>
              <a:gd name="connsiteY11-2186" fmla="*/ 1868715 h 4731184"/>
              <a:gd name="connsiteX12-2187" fmla="*/ 2492205 w 3523460"/>
              <a:gd name="connsiteY12-2188" fmla="*/ 334113 h 4731184"/>
              <a:gd name="connsiteX13-2189" fmla="*/ 2221860 w 3523460"/>
              <a:gd name="connsiteY13-2190" fmla="*/ 2011839 h 4731184"/>
              <a:gd name="connsiteX14-2191" fmla="*/ 2325227 w 3523460"/>
              <a:gd name="connsiteY14-2192" fmla="*/ 2711553 h 4731184"/>
              <a:gd name="connsiteX15-2193" fmla="*/ 2762549 w 3523460"/>
              <a:gd name="connsiteY15-2194" fmla="*/ 2266279 h 4731184"/>
              <a:gd name="connsiteX16-2195" fmla="*/ 3509971 w 3523460"/>
              <a:gd name="connsiteY16-2196" fmla="*/ 2162913 h 4731184"/>
              <a:gd name="connsiteX17-2197" fmla="*/ 2778451 w 3523460"/>
              <a:gd name="connsiteY17-2198" fmla="*/ 2942140 h 4731184"/>
              <a:gd name="connsiteX18-2199" fmla="*/ 2118493 w 3523460"/>
              <a:gd name="connsiteY18-2200" fmla="*/ 4007615 h 4731184"/>
              <a:gd name="connsiteX19-2201" fmla="*/ 2229811 w 3523460"/>
              <a:gd name="connsiteY19-2202" fmla="*/ 4731184 h 4731184"/>
              <a:gd name="connsiteX20-2203" fmla="*/ 830382 w 3523460"/>
              <a:gd name="connsiteY20-2204" fmla="*/ 4731184 h 4731184"/>
              <a:gd name="connsiteX0-2205" fmla="*/ 830382 w 3523460"/>
              <a:gd name="connsiteY0-2206" fmla="*/ 4731184 h 4731184"/>
              <a:gd name="connsiteX1-2207" fmla="*/ 870139 w 3523460"/>
              <a:gd name="connsiteY1-2208" fmla="*/ 4095081 h 4731184"/>
              <a:gd name="connsiteX2-2209" fmla="*/ 432816 w 3523460"/>
              <a:gd name="connsiteY2-2210" fmla="*/ 2274231 h 4731184"/>
              <a:gd name="connsiteX3-2211" fmla="*/ 75008 w 3523460"/>
              <a:gd name="connsiteY3-2212" fmla="*/ 970217 h 4731184"/>
              <a:gd name="connsiteX4-2213" fmla="*/ 750867 w 3523460"/>
              <a:gd name="connsiteY4-2214" fmla="*/ 2107253 h 4731184"/>
              <a:gd name="connsiteX5-2215" fmla="*/ 838333 w 3523460"/>
              <a:gd name="connsiteY5-2216" fmla="*/ 2003886 h 4731184"/>
              <a:gd name="connsiteX6-2217" fmla="*/ 711112 w 3523460"/>
              <a:gd name="connsiteY6-2218" fmla="*/ 214843 h 4731184"/>
              <a:gd name="connsiteX7-2219" fmla="*/ 1164336 w 3523460"/>
              <a:gd name="connsiteY7-2220" fmla="*/ 1773298 h 4731184"/>
              <a:gd name="connsiteX8-2221" fmla="*/ 1275655 w 3523460"/>
              <a:gd name="connsiteY8-2222" fmla="*/ 1765347 h 4731184"/>
              <a:gd name="connsiteX9-2223" fmla="*/ 1458534 w 3523460"/>
              <a:gd name="connsiteY9-2224" fmla="*/ 158 h 4731184"/>
              <a:gd name="connsiteX10-2225" fmla="*/ 1705024 w 3523460"/>
              <a:gd name="connsiteY10-2226" fmla="*/ 1813054 h 4731184"/>
              <a:gd name="connsiteX11-2227" fmla="*/ 1816344 w 3523460"/>
              <a:gd name="connsiteY11-2228" fmla="*/ 1868715 h 4731184"/>
              <a:gd name="connsiteX12-2229" fmla="*/ 2492205 w 3523460"/>
              <a:gd name="connsiteY12-2230" fmla="*/ 334113 h 4731184"/>
              <a:gd name="connsiteX13-2231" fmla="*/ 2221860 w 3523460"/>
              <a:gd name="connsiteY13-2232" fmla="*/ 2011839 h 4731184"/>
              <a:gd name="connsiteX14-2233" fmla="*/ 2325227 w 3523460"/>
              <a:gd name="connsiteY14-2234" fmla="*/ 2711553 h 4731184"/>
              <a:gd name="connsiteX15-2235" fmla="*/ 2762549 w 3523460"/>
              <a:gd name="connsiteY15-2236" fmla="*/ 2266279 h 4731184"/>
              <a:gd name="connsiteX16-2237" fmla="*/ 3509971 w 3523460"/>
              <a:gd name="connsiteY16-2238" fmla="*/ 2162913 h 4731184"/>
              <a:gd name="connsiteX17-2239" fmla="*/ 2778451 w 3523460"/>
              <a:gd name="connsiteY17-2240" fmla="*/ 2942140 h 4731184"/>
              <a:gd name="connsiteX18-2241" fmla="*/ 2118493 w 3523460"/>
              <a:gd name="connsiteY18-2242" fmla="*/ 4007615 h 4731184"/>
              <a:gd name="connsiteX19-2243" fmla="*/ 2229811 w 3523460"/>
              <a:gd name="connsiteY19-2244" fmla="*/ 4731184 h 4731184"/>
              <a:gd name="connsiteX20-2245" fmla="*/ 830382 w 3523460"/>
              <a:gd name="connsiteY20-2246" fmla="*/ 4731184 h 4731184"/>
              <a:gd name="connsiteX0-2247" fmla="*/ 830382 w 3523460"/>
              <a:gd name="connsiteY0-2248" fmla="*/ 4731184 h 4731184"/>
              <a:gd name="connsiteX1-2249" fmla="*/ 870139 w 3523460"/>
              <a:gd name="connsiteY1-2250" fmla="*/ 4095081 h 4731184"/>
              <a:gd name="connsiteX2-2251" fmla="*/ 432816 w 3523460"/>
              <a:gd name="connsiteY2-2252" fmla="*/ 2274231 h 4731184"/>
              <a:gd name="connsiteX3-2253" fmla="*/ 75008 w 3523460"/>
              <a:gd name="connsiteY3-2254" fmla="*/ 970217 h 4731184"/>
              <a:gd name="connsiteX4-2255" fmla="*/ 750867 w 3523460"/>
              <a:gd name="connsiteY4-2256" fmla="*/ 2107253 h 4731184"/>
              <a:gd name="connsiteX5-2257" fmla="*/ 862187 w 3523460"/>
              <a:gd name="connsiteY5-2258" fmla="*/ 2035692 h 4731184"/>
              <a:gd name="connsiteX6-2259" fmla="*/ 711112 w 3523460"/>
              <a:gd name="connsiteY6-2260" fmla="*/ 214843 h 4731184"/>
              <a:gd name="connsiteX7-2261" fmla="*/ 1164336 w 3523460"/>
              <a:gd name="connsiteY7-2262" fmla="*/ 1773298 h 4731184"/>
              <a:gd name="connsiteX8-2263" fmla="*/ 1275655 w 3523460"/>
              <a:gd name="connsiteY8-2264" fmla="*/ 1765347 h 4731184"/>
              <a:gd name="connsiteX9-2265" fmla="*/ 1458534 w 3523460"/>
              <a:gd name="connsiteY9-2266" fmla="*/ 158 h 4731184"/>
              <a:gd name="connsiteX10-2267" fmla="*/ 1705024 w 3523460"/>
              <a:gd name="connsiteY10-2268" fmla="*/ 1813054 h 4731184"/>
              <a:gd name="connsiteX11-2269" fmla="*/ 1816344 w 3523460"/>
              <a:gd name="connsiteY11-2270" fmla="*/ 1868715 h 4731184"/>
              <a:gd name="connsiteX12-2271" fmla="*/ 2492205 w 3523460"/>
              <a:gd name="connsiteY12-2272" fmla="*/ 334113 h 4731184"/>
              <a:gd name="connsiteX13-2273" fmla="*/ 2221860 w 3523460"/>
              <a:gd name="connsiteY13-2274" fmla="*/ 2011839 h 4731184"/>
              <a:gd name="connsiteX14-2275" fmla="*/ 2325227 w 3523460"/>
              <a:gd name="connsiteY14-2276" fmla="*/ 2711553 h 4731184"/>
              <a:gd name="connsiteX15-2277" fmla="*/ 2762549 w 3523460"/>
              <a:gd name="connsiteY15-2278" fmla="*/ 2266279 h 4731184"/>
              <a:gd name="connsiteX16-2279" fmla="*/ 3509971 w 3523460"/>
              <a:gd name="connsiteY16-2280" fmla="*/ 2162913 h 4731184"/>
              <a:gd name="connsiteX17-2281" fmla="*/ 2778451 w 3523460"/>
              <a:gd name="connsiteY17-2282" fmla="*/ 2942140 h 4731184"/>
              <a:gd name="connsiteX18-2283" fmla="*/ 2118493 w 3523460"/>
              <a:gd name="connsiteY18-2284" fmla="*/ 4007615 h 4731184"/>
              <a:gd name="connsiteX19-2285" fmla="*/ 2229811 w 3523460"/>
              <a:gd name="connsiteY19-2286" fmla="*/ 4731184 h 4731184"/>
              <a:gd name="connsiteX20-2287" fmla="*/ 830382 w 3523460"/>
              <a:gd name="connsiteY20-2288" fmla="*/ 4731184 h 4731184"/>
              <a:gd name="connsiteX0-2289" fmla="*/ 830382 w 3523460"/>
              <a:gd name="connsiteY0-2290" fmla="*/ 4731184 h 4731184"/>
              <a:gd name="connsiteX1-2291" fmla="*/ 870139 w 3523460"/>
              <a:gd name="connsiteY1-2292" fmla="*/ 4095081 h 4731184"/>
              <a:gd name="connsiteX2-2293" fmla="*/ 432816 w 3523460"/>
              <a:gd name="connsiteY2-2294" fmla="*/ 2274231 h 4731184"/>
              <a:gd name="connsiteX3-2295" fmla="*/ 75008 w 3523460"/>
              <a:gd name="connsiteY3-2296" fmla="*/ 970217 h 4731184"/>
              <a:gd name="connsiteX4-2297" fmla="*/ 750867 w 3523460"/>
              <a:gd name="connsiteY4-2298" fmla="*/ 2107253 h 4731184"/>
              <a:gd name="connsiteX5-2299" fmla="*/ 862187 w 3523460"/>
              <a:gd name="connsiteY5-2300" fmla="*/ 2035692 h 4731184"/>
              <a:gd name="connsiteX6-2301" fmla="*/ 711112 w 3523460"/>
              <a:gd name="connsiteY6-2302" fmla="*/ 214843 h 4731184"/>
              <a:gd name="connsiteX7-2303" fmla="*/ 1164336 w 3523460"/>
              <a:gd name="connsiteY7-2304" fmla="*/ 1773298 h 4731184"/>
              <a:gd name="connsiteX8-2305" fmla="*/ 1275655 w 3523460"/>
              <a:gd name="connsiteY8-2306" fmla="*/ 1765347 h 4731184"/>
              <a:gd name="connsiteX9-2307" fmla="*/ 1458534 w 3523460"/>
              <a:gd name="connsiteY9-2308" fmla="*/ 158 h 4731184"/>
              <a:gd name="connsiteX10-2309" fmla="*/ 1705024 w 3523460"/>
              <a:gd name="connsiteY10-2310" fmla="*/ 1813054 h 4731184"/>
              <a:gd name="connsiteX11-2311" fmla="*/ 1816344 w 3523460"/>
              <a:gd name="connsiteY11-2312" fmla="*/ 1868715 h 4731184"/>
              <a:gd name="connsiteX12-2313" fmla="*/ 2492205 w 3523460"/>
              <a:gd name="connsiteY12-2314" fmla="*/ 334113 h 4731184"/>
              <a:gd name="connsiteX13-2315" fmla="*/ 2221860 w 3523460"/>
              <a:gd name="connsiteY13-2316" fmla="*/ 2011839 h 4731184"/>
              <a:gd name="connsiteX14-2317" fmla="*/ 2325227 w 3523460"/>
              <a:gd name="connsiteY14-2318" fmla="*/ 2711553 h 4731184"/>
              <a:gd name="connsiteX15-2319" fmla="*/ 2762549 w 3523460"/>
              <a:gd name="connsiteY15-2320" fmla="*/ 2266279 h 4731184"/>
              <a:gd name="connsiteX16-2321" fmla="*/ 3509971 w 3523460"/>
              <a:gd name="connsiteY16-2322" fmla="*/ 2162913 h 4731184"/>
              <a:gd name="connsiteX17-2323" fmla="*/ 2778451 w 3523460"/>
              <a:gd name="connsiteY17-2324" fmla="*/ 2942140 h 4731184"/>
              <a:gd name="connsiteX18-2325" fmla="*/ 2118493 w 3523460"/>
              <a:gd name="connsiteY18-2326" fmla="*/ 4007615 h 4731184"/>
              <a:gd name="connsiteX19-2327" fmla="*/ 2229811 w 3523460"/>
              <a:gd name="connsiteY19-2328" fmla="*/ 4731184 h 4731184"/>
              <a:gd name="connsiteX20-2329" fmla="*/ 830382 w 3523460"/>
              <a:gd name="connsiteY20-2330" fmla="*/ 4731184 h 4731184"/>
              <a:gd name="connsiteX0-2331" fmla="*/ 830382 w 3523460"/>
              <a:gd name="connsiteY0-2332" fmla="*/ 4731184 h 4731184"/>
              <a:gd name="connsiteX1-2333" fmla="*/ 870139 w 3523460"/>
              <a:gd name="connsiteY1-2334" fmla="*/ 4095081 h 4731184"/>
              <a:gd name="connsiteX2-2335" fmla="*/ 432816 w 3523460"/>
              <a:gd name="connsiteY2-2336" fmla="*/ 2274231 h 4731184"/>
              <a:gd name="connsiteX3-2337" fmla="*/ 75008 w 3523460"/>
              <a:gd name="connsiteY3-2338" fmla="*/ 970217 h 4731184"/>
              <a:gd name="connsiteX4-2339" fmla="*/ 750867 w 3523460"/>
              <a:gd name="connsiteY4-2340" fmla="*/ 2107253 h 4731184"/>
              <a:gd name="connsiteX5-2341" fmla="*/ 862187 w 3523460"/>
              <a:gd name="connsiteY5-2342" fmla="*/ 2035692 h 4731184"/>
              <a:gd name="connsiteX6-2343" fmla="*/ 711112 w 3523460"/>
              <a:gd name="connsiteY6-2344" fmla="*/ 214843 h 4731184"/>
              <a:gd name="connsiteX7-2345" fmla="*/ 1164336 w 3523460"/>
              <a:gd name="connsiteY7-2346" fmla="*/ 1773298 h 4731184"/>
              <a:gd name="connsiteX8-2347" fmla="*/ 1275655 w 3523460"/>
              <a:gd name="connsiteY8-2348" fmla="*/ 1765347 h 4731184"/>
              <a:gd name="connsiteX9-2349" fmla="*/ 1458534 w 3523460"/>
              <a:gd name="connsiteY9-2350" fmla="*/ 158 h 4731184"/>
              <a:gd name="connsiteX10-2351" fmla="*/ 1705024 w 3523460"/>
              <a:gd name="connsiteY10-2352" fmla="*/ 1813054 h 4731184"/>
              <a:gd name="connsiteX11-2353" fmla="*/ 1816344 w 3523460"/>
              <a:gd name="connsiteY11-2354" fmla="*/ 1868715 h 4731184"/>
              <a:gd name="connsiteX12-2355" fmla="*/ 2492205 w 3523460"/>
              <a:gd name="connsiteY12-2356" fmla="*/ 334113 h 4731184"/>
              <a:gd name="connsiteX13-2357" fmla="*/ 2221860 w 3523460"/>
              <a:gd name="connsiteY13-2358" fmla="*/ 2011839 h 4731184"/>
              <a:gd name="connsiteX14-2359" fmla="*/ 2325227 w 3523460"/>
              <a:gd name="connsiteY14-2360" fmla="*/ 2711553 h 4731184"/>
              <a:gd name="connsiteX15-2361" fmla="*/ 2762549 w 3523460"/>
              <a:gd name="connsiteY15-2362" fmla="*/ 2266279 h 4731184"/>
              <a:gd name="connsiteX16-2363" fmla="*/ 3509971 w 3523460"/>
              <a:gd name="connsiteY16-2364" fmla="*/ 2162913 h 4731184"/>
              <a:gd name="connsiteX17-2365" fmla="*/ 2778451 w 3523460"/>
              <a:gd name="connsiteY17-2366" fmla="*/ 2942140 h 4731184"/>
              <a:gd name="connsiteX18-2367" fmla="*/ 2118493 w 3523460"/>
              <a:gd name="connsiteY18-2368" fmla="*/ 4007615 h 4731184"/>
              <a:gd name="connsiteX19-2369" fmla="*/ 2229811 w 3523460"/>
              <a:gd name="connsiteY19-2370" fmla="*/ 4731184 h 4731184"/>
              <a:gd name="connsiteX20-2371" fmla="*/ 830382 w 3523460"/>
              <a:gd name="connsiteY20-2372" fmla="*/ 4731184 h 4731184"/>
              <a:gd name="connsiteX0-2373" fmla="*/ 830382 w 3523460"/>
              <a:gd name="connsiteY0-2374" fmla="*/ 4731184 h 4731184"/>
              <a:gd name="connsiteX1-2375" fmla="*/ 870139 w 3523460"/>
              <a:gd name="connsiteY1-2376" fmla="*/ 4095081 h 4731184"/>
              <a:gd name="connsiteX2-2377" fmla="*/ 432816 w 3523460"/>
              <a:gd name="connsiteY2-2378" fmla="*/ 2274231 h 4731184"/>
              <a:gd name="connsiteX3-2379" fmla="*/ 75008 w 3523460"/>
              <a:gd name="connsiteY3-2380" fmla="*/ 970217 h 4731184"/>
              <a:gd name="connsiteX4-2381" fmla="*/ 750867 w 3523460"/>
              <a:gd name="connsiteY4-2382" fmla="*/ 2107253 h 4731184"/>
              <a:gd name="connsiteX5-2383" fmla="*/ 862187 w 3523460"/>
              <a:gd name="connsiteY5-2384" fmla="*/ 2035692 h 4731184"/>
              <a:gd name="connsiteX6-2385" fmla="*/ 711112 w 3523460"/>
              <a:gd name="connsiteY6-2386" fmla="*/ 214843 h 4731184"/>
              <a:gd name="connsiteX7-2387" fmla="*/ 1164336 w 3523460"/>
              <a:gd name="connsiteY7-2388" fmla="*/ 1773298 h 4731184"/>
              <a:gd name="connsiteX8-2389" fmla="*/ 1275655 w 3523460"/>
              <a:gd name="connsiteY8-2390" fmla="*/ 1765347 h 4731184"/>
              <a:gd name="connsiteX9-2391" fmla="*/ 1458534 w 3523460"/>
              <a:gd name="connsiteY9-2392" fmla="*/ 158 h 4731184"/>
              <a:gd name="connsiteX10-2393" fmla="*/ 1705024 w 3523460"/>
              <a:gd name="connsiteY10-2394" fmla="*/ 1813054 h 4731184"/>
              <a:gd name="connsiteX11-2395" fmla="*/ 1816344 w 3523460"/>
              <a:gd name="connsiteY11-2396" fmla="*/ 1868715 h 4731184"/>
              <a:gd name="connsiteX12-2397" fmla="*/ 2492205 w 3523460"/>
              <a:gd name="connsiteY12-2398" fmla="*/ 334113 h 4731184"/>
              <a:gd name="connsiteX13-2399" fmla="*/ 2221860 w 3523460"/>
              <a:gd name="connsiteY13-2400" fmla="*/ 2011839 h 4731184"/>
              <a:gd name="connsiteX14-2401" fmla="*/ 2325227 w 3523460"/>
              <a:gd name="connsiteY14-2402" fmla="*/ 2711553 h 4731184"/>
              <a:gd name="connsiteX15-2403" fmla="*/ 2762549 w 3523460"/>
              <a:gd name="connsiteY15-2404" fmla="*/ 2266279 h 4731184"/>
              <a:gd name="connsiteX16-2405" fmla="*/ 3509971 w 3523460"/>
              <a:gd name="connsiteY16-2406" fmla="*/ 2162913 h 4731184"/>
              <a:gd name="connsiteX17-2407" fmla="*/ 2778451 w 3523460"/>
              <a:gd name="connsiteY17-2408" fmla="*/ 2942140 h 4731184"/>
              <a:gd name="connsiteX18-2409" fmla="*/ 2118493 w 3523460"/>
              <a:gd name="connsiteY18-2410" fmla="*/ 4007615 h 4731184"/>
              <a:gd name="connsiteX19-2411" fmla="*/ 2229811 w 3523460"/>
              <a:gd name="connsiteY19-2412" fmla="*/ 4731184 h 4731184"/>
              <a:gd name="connsiteX20-2413" fmla="*/ 830382 w 3523460"/>
              <a:gd name="connsiteY20-2414" fmla="*/ 4731184 h 4731184"/>
              <a:gd name="connsiteX0-2415" fmla="*/ 830382 w 3523460"/>
              <a:gd name="connsiteY0-2416" fmla="*/ 4731184 h 4731184"/>
              <a:gd name="connsiteX1-2417" fmla="*/ 870139 w 3523460"/>
              <a:gd name="connsiteY1-2418" fmla="*/ 4095081 h 4731184"/>
              <a:gd name="connsiteX2-2419" fmla="*/ 432816 w 3523460"/>
              <a:gd name="connsiteY2-2420" fmla="*/ 2274231 h 4731184"/>
              <a:gd name="connsiteX3-2421" fmla="*/ 75008 w 3523460"/>
              <a:gd name="connsiteY3-2422" fmla="*/ 970217 h 4731184"/>
              <a:gd name="connsiteX4-2423" fmla="*/ 750867 w 3523460"/>
              <a:gd name="connsiteY4-2424" fmla="*/ 2107253 h 4731184"/>
              <a:gd name="connsiteX5-2425" fmla="*/ 862187 w 3523460"/>
              <a:gd name="connsiteY5-2426" fmla="*/ 2035692 h 4731184"/>
              <a:gd name="connsiteX6-2427" fmla="*/ 711112 w 3523460"/>
              <a:gd name="connsiteY6-2428" fmla="*/ 214843 h 4731184"/>
              <a:gd name="connsiteX7-2429" fmla="*/ 1204092 w 3523460"/>
              <a:gd name="connsiteY7-2430" fmla="*/ 1773298 h 4731184"/>
              <a:gd name="connsiteX8-2431" fmla="*/ 1275655 w 3523460"/>
              <a:gd name="connsiteY8-2432" fmla="*/ 1765347 h 4731184"/>
              <a:gd name="connsiteX9-2433" fmla="*/ 1458534 w 3523460"/>
              <a:gd name="connsiteY9-2434" fmla="*/ 158 h 4731184"/>
              <a:gd name="connsiteX10-2435" fmla="*/ 1705024 w 3523460"/>
              <a:gd name="connsiteY10-2436" fmla="*/ 1813054 h 4731184"/>
              <a:gd name="connsiteX11-2437" fmla="*/ 1816344 w 3523460"/>
              <a:gd name="connsiteY11-2438" fmla="*/ 1868715 h 4731184"/>
              <a:gd name="connsiteX12-2439" fmla="*/ 2492205 w 3523460"/>
              <a:gd name="connsiteY12-2440" fmla="*/ 334113 h 4731184"/>
              <a:gd name="connsiteX13-2441" fmla="*/ 2221860 w 3523460"/>
              <a:gd name="connsiteY13-2442" fmla="*/ 2011839 h 4731184"/>
              <a:gd name="connsiteX14-2443" fmla="*/ 2325227 w 3523460"/>
              <a:gd name="connsiteY14-2444" fmla="*/ 2711553 h 4731184"/>
              <a:gd name="connsiteX15-2445" fmla="*/ 2762549 w 3523460"/>
              <a:gd name="connsiteY15-2446" fmla="*/ 2266279 h 4731184"/>
              <a:gd name="connsiteX16-2447" fmla="*/ 3509971 w 3523460"/>
              <a:gd name="connsiteY16-2448" fmla="*/ 2162913 h 4731184"/>
              <a:gd name="connsiteX17-2449" fmla="*/ 2778451 w 3523460"/>
              <a:gd name="connsiteY17-2450" fmla="*/ 2942140 h 4731184"/>
              <a:gd name="connsiteX18-2451" fmla="*/ 2118493 w 3523460"/>
              <a:gd name="connsiteY18-2452" fmla="*/ 4007615 h 4731184"/>
              <a:gd name="connsiteX19-2453" fmla="*/ 2229811 w 3523460"/>
              <a:gd name="connsiteY19-2454" fmla="*/ 4731184 h 4731184"/>
              <a:gd name="connsiteX20-2455" fmla="*/ 830382 w 3523460"/>
              <a:gd name="connsiteY20-2456" fmla="*/ 4731184 h 4731184"/>
              <a:gd name="connsiteX0-2457" fmla="*/ 830382 w 3523460"/>
              <a:gd name="connsiteY0-2458" fmla="*/ 4731184 h 4731184"/>
              <a:gd name="connsiteX1-2459" fmla="*/ 870139 w 3523460"/>
              <a:gd name="connsiteY1-2460" fmla="*/ 4095081 h 4731184"/>
              <a:gd name="connsiteX2-2461" fmla="*/ 432816 w 3523460"/>
              <a:gd name="connsiteY2-2462" fmla="*/ 2274231 h 4731184"/>
              <a:gd name="connsiteX3-2463" fmla="*/ 75008 w 3523460"/>
              <a:gd name="connsiteY3-2464" fmla="*/ 970217 h 4731184"/>
              <a:gd name="connsiteX4-2465" fmla="*/ 750867 w 3523460"/>
              <a:gd name="connsiteY4-2466" fmla="*/ 2107253 h 4731184"/>
              <a:gd name="connsiteX5-2467" fmla="*/ 862187 w 3523460"/>
              <a:gd name="connsiteY5-2468" fmla="*/ 2035692 h 4731184"/>
              <a:gd name="connsiteX6-2469" fmla="*/ 711112 w 3523460"/>
              <a:gd name="connsiteY6-2470" fmla="*/ 214843 h 4731184"/>
              <a:gd name="connsiteX7-2471" fmla="*/ 1204092 w 3523460"/>
              <a:gd name="connsiteY7-2472" fmla="*/ 1773298 h 4731184"/>
              <a:gd name="connsiteX8-2473" fmla="*/ 1275655 w 3523460"/>
              <a:gd name="connsiteY8-2474" fmla="*/ 1765347 h 4731184"/>
              <a:gd name="connsiteX9-2475" fmla="*/ 1458534 w 3523460"/>
              <a:gd name="connsiteY9-2476" fmla="*/ 158 h 4731184"/>
              <a:gd name="connsiteX10-2477" fmla="*/ 1705024 w 3523460"/>
              <a:gd name="connsiteY10-2478" fmla="*/ 1813054 h 4731184"/>
              <a:gd name="connsiteX11-2479" fmla="*/ 1816344 w 3523460"/>
              <a:gd name="connsiteY11-2480" fmla="*/ 1868715 h 4731184"/>
              <a:gd name="connsiteX12-2481" fmla="*/ 2492205 w 3523460"/>
              <a:gd name="connsiteY12-2482" fmla="*/ 334113 h 4731184"/>
              <a:gd name="connsiteX13-2483" fmla="*/ 2221860 w 3523460"/>
              <a:gd name="connsiteY13-2484" fmla="*/ 2011839 h 4731184"/>
              <a:gd name="connsiteX14-2485" fmla="*/ 2325227 w 3523460"/>
              <a:gd name="connsiteY14-2486" fmla="*/ 2711553 h 4731184"/>
              <a:gd name="connsiteX15-2487" fmla="*/ 2762549 w 3523460"/>
              <a:gd name="connsiteY15-2488" fmla="*/ 2266279 h 4731184"/>
              <a:gd name="connsiteX16-2489" fmla="*/ 3509971 w 3523460"/>
              <a:gd name="connsiteY16-2490" fmla="*/ 2162913 h 4731184"/>
              <a:gd name="connsiteX17-2491" fmla="*/ 2778451 w 3523460"/>
              <a:gd name="connsiteY17-2492" fmla="*/ 2942140 h 4731184"/>
              <a:gd name="connsiteX18-2493" fmla="*/ 2118493 w 3523460"/>
              <a:gd name="connsiteY18-2494" fmla="*/ 4007615 h 4731184"/>
              <a:gd name="connsiteX19-2495" fmla="*/ 2229811 w 3523460"/>
              <a:gd name="connsiteY19-2496" fmla="*/ 4731184 h 4731184"/>
              <a:gd name="connsiteX20-2497" fmla="*/ 830382 w 3523460"/>
              <a:gd name="connsiteY20-2498" fmla="*/ 4731184 h 4731184"/>
              <a:gd name="connsiteX0-2499" fmla="*/ 830382 w 3523460"/>
              <a:gd name="connsiteY0-2500" fmla="*/ 4731184 h 4731184"/>
              <a:gd name="connsiteX1-2501" fmla="*/ 870139 w 3523460"/>
              <a:gd name="connsiteY1-2502" fmla="*/ 4095081 h 4731184"/>
              <a:gd name="connsiteX2-2503" fmla="*/ 432816 w 3523460"/>
              <a:gd name="connsiteY2-2504" fmla="*/ 2274231 h 4731184"/>
              <a:gd name="connsiteX3-2505" fmla="*/ 75008 w 3523460"/>
              <a:gd name="connsiteY3-2506" fmla="*/ 970217 h 4731184"/>
              <a:gd name="connsiteX4-2507" fmla="*/ 750867 w 3523460"/>
              <a:gd name="connsiteY4-2508" fmla="*/ 2107253 h 4731184"/>
              <a:gd name="connsiteX5-2509" fmla="*/ 838333 w 3523460"/>
              <a:gd name="connsiteY5-2510" fmla="*/ 2035692 h 4731184"/>
              <a:gd name="connsiteX6-2511" fmla="*/ 711112 w 3523460"/>
              <a:gd name="connsiteY6-2512" fmla="*/ 214843 h 4731184"/>
              <a:gd name="connsiteX7-2513" fmla="*/ 1204092 w 3523460"/>
              <a:gd name="connsiteY7-2514" fmla="*/ 1773298 h 4731184"/>
              <a:gd name="connsiteX8-2515" fmla="*/ 1275655 w 3523460"/>
              <a:gd name="connsiteY8-2516" fmla="*/ 1765347 h 4731184"/>
              <a:gd name="connsiteX9-2517" fmla="*/ 1458534 w 3523460"/>
              <a:gd name="connsiteY9-2518" fmla="*/ 158 h 4731184"/>
              <a:gd name="connsiteX10-2519" fmla="*/ 1705024 w 3523460"/>
              <a:gd name="connsiteY10-2520" fmla="*/ 1813054 h 4731184"/>
              <a:gd name="connsiteX11-2521" fmla="*/ 1816344 w 3523460"/>
              <a:gd name="connsiteY11-2522" fmla="*/ 1868715 h 4731184"/>
              <a:gd name="connsiteX12-2523" fmla="*/ 2492205 w 3523460"/>
              <a:gd name="connsiteY12-2524" fmla="*/ 334113 h 4731184"/>
              <a:gd name="connsiteX13-2525" fmla="*/ 2221860 w 3523460"/>
              <a:gd name="connsiteY13-2526" fmla="*/ 2011839 h 4731184"/>
              <a:gd name="connsiteX14-2527" fmla="*/ 2325227 w 3523460"/>
              <a:gd name="connsiteY14-2528" fmla="*/ 2711553 h 4731184"/>
              <a:gd name="connsiteX15-2529" fmla="*/ 2762549 w 3523460"/>
              <a:gd name="connsiteY15-2530" fmla="*/ 2266279 h 4731184"/>
              <a:gd name="connsiteX16-2531" fmla="*/ 3509971 w 3523460"/>
              <a:gd name="connsiteY16-2532" fmla="*/ 2162913 h 4731184"/>
              <a:gd name="connsiteX17-2533" fmla="*/ 2778451 w 3523460"/>
              <a:gd name="connsiteY17-2534" fmla="*/ 2942140 h 4731184"/>
              <a:gd name="connsiteX18-2535" fmla="*/ 2118493 w 3523460"/>
              <a:gd name="connsiteY18-2536" fmla="*/ 4007615 h 4731184"/>
              <a:gd name="connsiteX19-2537" fmla="*/ 2229811 w 3523460"/>
              <a:gd name="connsiteY19-2538" fmla="*/ 4731184 h 4731184"/>
              <a:gd name="connsiteX20-2539" fmla="*/ 830382 w 3523460"/>
              <a:gd name="connsiteY20-2540" fmla="*/ 4731184 h 4731184"/>
              <a:gd name="connsiteX0-2541" fmla="*/ 830382 w 3523460"/>
              <a:gd name="connsiteY0-2542" fmla="*/ 4731184 h 4731184"/>
              <a:gd name="connsiteX1-2543" fmla="*/ 870139 w 3523460"/>
              <a:gd name="connsiteY1-2544" fmla="*/ 4095081 h 4731184"/>
              <a:gd name="connsiteX2-2545" fmla="*/ 432816 w 3523460"/>
              <a:gd name="connsiteY2-2546" fmla="*/ 2274231 h 4731184"/>
              <a:gd name="connsiteX3-2547" fmla="*/ 75008 w 3523460"/>
              <a:gd name="connsiteY3-2548" fmla="*/ 970217 h 4731184"/>
              <a:gd name="connsiteX4-2549" fmla="*/ 750867 w 3523460"/>
              <a:gd name="connsiteY4-2550" fmla="*/ 2107253 h 4731184"/>
              <a:gd name="connsiteX5-2551" fmla="*/ 838333 w 3523460"/>
              <a:gd name="connsiteY5-2552" fmla="*/ 2035692 h 4731184"/>
              <a:gd name="connsiteX6-2553" fmla="*/ 711112 w 3523460"/>
              <a:gd name="connsiteY6-2554" fmla="*/ 214843 h 4731184"/>
              <a:gd name="connsiteX7-2555" fmla="*/ 1204092 w 3523460"/>
              <a:gd name="connsiteY7-2556" fmla="*/ 1773298 h 4731184"/>
              <a:gd name="connsiteX8-2557" fmla="*/ 1275655 w 3523460"/>
              <a:gd name="connsiteY8-2558" fmla="*/ 1765347 h 4731184"/>
              <a:gd name="connsiteX9-2559" fmla="*/ 1458534 w 3523460"/>
              <a:gd name="connsiteY9-2560" fmla="*/ 158 h 4731184"/>
              <a:gd name="connsiteX10-2561" fmla="*/ 1705024 w 3523460"/>
              <a:gd name="connsiteY10-2562" fmla="*/ 1813054 h 4731184"/>
              <a:gd name="connsiteX11-2563" fmla="*/ 1816344 w 3523460"/>
              <a:gd name="connsiteY11-2564" fmla="*/ 1868715 h 4731184"/>
              <a:gd name="connsiteX12-2565" fmla="*/ 2492205 w 3523460"/>
              <a:gd name="connsiteY12-2566" fmla="*/ 334113 h 4731184"/>
              <a:gd name="connsiteX13-2567" fmla="*/ 2221860 w 3523460"/>
              <a:gd name="connsiteY13-2568" fmla="*/ 2011839 h 4731184"/>
              <a:gd name="connsiteX14-2569" fmla="*/ 2325227 w 3523460"/>
              <a:gd name="connsiteY14-2570" fmla="*/ 2711553 h 4731184"/>
              <a:gd name="connsiteX15-2571" fmla="*/ 2762549 w 3523460"/>
              <a:gd name="connsiteY15-2572" fmla="*/ 2266279 h 4731184"/>
              <a:gd name="connsiteX16-2573" fmla="*/ 3509971 w 3523460"/>
              <a:gd name="connsiteY16-2574" fmla="*/ 2162913 h 4731184"/>
              <a:gd name="connsiteX17-2575" fmla="*/ 2778451 w 3523460"/>
              <a:gd name="connsiteY17-2576" fmla="*/ 2942140 h 4731184"/>
              <a:gd name="connsiteX18-2577" fmla="*/ 2118493 w 3523460"/>
              <a:gd name="connsiteY18-2578" fmla="*/ 4007615 h 4731184"/>
              <a:gd name="connsiteX19-2579" fmla="*/ 2229811 w 3523460"/>
              <a:gd name="connsiteY19-2580" fmla="*/ 4731184 h 4731184"/>
              <a:gd name="connsiteX20-2581" fmla="*/ 830382 w 3523460"/>
              <a:gd name="connsiteY20-2582" fmla="*/ 4731184 h 4731184"/>
              <a:gd name="connsiteX0-2583" fmla="*/ 830382 w 3523460"/>
              <a:gd name="connsiteY0-2584" fmla="*/ 4731176 h 4731176"/>
              <a:gd name="connsiteX1-2585" fmla="*/ 870139 w 3523460"/>
              <a:gd name="connsiteY1-2586" fmla="*/ 4095073 h 4731176"/>
              <a:gd name="connsiteX2-2587" fmla="*/ 432816 w 3523460"/>
              <a:gd name="connsiteY2-2588" fmla="*/ 2274223 h 4731176"/>
              <a:gd name="connsiteX3-2589" fmla="*/ 75008 w 3523460"/>
              <a:gd name="connsiteY3-2590" fmla="*/ 970209 h 4731176"/>
              <a:gd name="connsiteX4-2591" fmla="*/ 750867 w 3523460"/>
              <a:gd name="connsiteY4-2592" fmla="*/ 2107245 h 4731176"/>
              <a:gd name="connsiteX5-2593" fmla="*/ 838333 w 3523460"/>
              <a:gd name="connsiteY5-2594" fmla="*/ 2035684 h 4731176"/>
              <a:gd name="connsiteX6-2595" fmla="*/ 711112 w 3523460"/>
              <a:gd name="connsiteY6-2596" fmla="*/ 214835 h 4731176"/>
              <a:gd name="connsiteX7-2597" fmla="*/ 1204092 w 3523460"/>
              <a:gd name="connsiteY7-2598" fmla="*/ 1773290 h 4731176"/>
              <a:gd name="connsiteX8-2599" fmla="*/ 1339265 w 3523460"/>
              <a:gd name="connsiteY8-2600" fmla="*/ 1828949 h 4731176"/>
              <a:gd name="connsiteX9-2601" fmla="*/ 1458534 w 3523460"/>
              <a:gd name="connsiteY9-2602" fmla="*/ 150 h 4731176"/>
              <a:gd name="connsiteX10-2603" fmla="*/ 1705024 w 3523460"/>
              <a:gd name="connsiteY10-2604" fmla="*/ 1813046 h 4731176"/>
              <a:gd name="connsiteX11-2605" fmla="*/ 1816344 w 3523460"/>
              <a:gd name="connsiteY11-2606" fmla="*/ 1868707 h 4731176"/>
              <a:gd name="connsiteX12-2607" fmla="*/ 2492205 w 3523460"/>
              <a:gd name="connsiteY12-2608" fmla="*/ 334105 h 4731176"/>
              <a:gd name="connsiteX13-2609" fmla="*/ 2221860 w 3523460"/>
              <a:gd name="connsiteY13-2610" fmla="*/ 2011831 h 4731176"/>
              <a:gd name="connsiteX14-2611" fmla="*/ 2325227 w 3523460"/>
              <a:gd name="connsiteY14-2612" fmla="*/ 2711545 h 4731176"/>
              <a:gd name="connsiteX15-2613" fmla="*/ 2762549 w 3523460"/>
              <a:gd name="connsiteY15-2614" fmla="*/ 2266271 h 4731176"/>
              <a:gd name="connsiteX16-2615" fmla="*/ 3509971 w 3523460"/>
              <a:gd name="connsiteY16-2616" fmla="*/ 2162905 h 4731176"/>
              <a:gd name="connsiteX17-2617" fmla="*/ 2778451 w 3523460"/>
              <a:gd name="connsiteY17-2618" fmla="*/ 2942132 h 4731176"/>
              <a:gd name="connsiteX18-2619" fmla="*/ 2118493 w 3523460"/>
              <a:gd name="connsiteY18-2620" fmla="*/ 4007607 h 4731176"/>
              <a:gd name="connsiteX19-2621" fmla="*/ 2229811 w 3523460"/>
              <a:gd name="connsiteY19-2622" fmla="*/ 4731176 h 4731176"/>
              <a:gd name="connsiteX20-2623" fmla="*/ 830382 w 3523460"/>
              <a:gd name="connsiteY20-2624" fmla="*/ 4731176 h 4731176"/>
              <a:gd name="connsiteX0-2625" fmla="*/ 830382 w 3523460"/>
              <a:gd name="connsiteY0-2626" fmla="*/ 4731176 h 4731176"/>
              <a:gd name="connsiteX1-2627" fmla="*/ 870139 w 3523460"/>
              <a:gd name="connsiteY1-2628" fmla="*/ 4095073 h 4731176"/>
              <a:gd name="connsiteX2-2629" fmla="*/ 432816 w 3523460"/>
              <a:gd name="connsiteY2-2630" fmla="*/ 2274223 h 4731176"/>
              <a:gd name="connsiteX3-2631" fmla="*/ 75008 w 3523460"/>
              <a:gd name="connsiteY3-2632" fmla="*/ 970209 h 4731176"/>
              <a:gd name="connsiteX4-2633" fmla="*/ 750867 w 3523460"/>
              <a:gd name="connsiteY4-2634" fmla="*/ 2107245 h 4731176"/>
              <a:gd name="connsiteX5-2635" fmla="*/ 838333 w 3523460"/>
              <a:gd name="connsiteY5-2636" fmla="*/ 2035684 h 4731176"/>
              <a:gd name="connsiteX6-2637" fmla="*/ 711112 w 3523460"/>
              <a:gd name="connsiteY6-2638" fmla="*/ 214835 h 4731176"/>
              <a:gd name="connsiteX7-2639" fmla="*/ 1235897 w 3523460"/>
              <a:gd name="connsiteY7-2640" fmla="*/ 1868706 h 4731176"/>
              <a:gd name="connsiteX8-2641" fmla="*/ 1339265 w 3523460"/>
              <a:gd name="connsiteY8-2642" fmla="*/ 1828949 h 4731176"/>
              <a:gd name="connsiteX9-2643" fmla="*/ 1458534 w 3523460"/>
              <a:gd name="connsiteY9-2644" fmla="*/ 150 h 4731176"/>
              <a:gd name="connsiteX10-2645" fmla="*/ 1705024 w 3523460"/>
              <a:gd name="connsiteY10-2646" fmla="*/ 1813046 h 4731176"/>
              <a:gd name="connsiteX11-2647" fmla="*/ 1816344 w 3523460"/>
              <a:gd name="connsiteY11-2648" fmla="*/ 1868707 h 4731176"/>
              <a:gd name="connsiteX12-2649" fmla="*/ 2492205 w 3523460"/>
              <a:gd name="connsiteY12-2650" fmla="*/ 334105 h 4731176"/>
              <a:gd name="connsiteX13-2651" fmla="*/ 2221860 w 3523460"/>
              <a:gd name="connsiteY13-2652" fmla="*/ 2011831 h 4731176"/>
              <a:gd name="connsiteX14-2653" fmla="*/ 2325227 w 3523460"/>
              <a:gd name="connsiteY14-2654" fmla="*/ 2711545 h 4731176"/>
              <a:gd name="connsiteX15-2655" fmla="*/ 2762549 w 3523460"/>
              <a:gd name="connsiteY15-2656" fmla="*/ 2266271 h 4731176"/>
              <a:gd name="connsiteX16-2657" fmla="*/ 3509971 w 3523460"/>
              <a:gd name="connsiteY16-2658" fmla="*/ 2162905 h 4731176"/>
              <a:gd name="connsiteX17-2659" fmla="*/ 2778451 w 3523460"/>
              <a:gd name="connsiteY17-2660" fmla="*/ 2942132 h 4731176"/>
              <a:gd name="connsiteX18-2661" fmla="*/ 2118493 w 3523460"/>
              <a:gd name="connsiteY18-2662" fmla="*/ 4007607 h 4731176"/>
              <a:gd name="connsiteX19-2663" fmla="*/ 2229811 w 3523460"/>
              <a:gd name="connsiteY19-2664" fmla="*/ 4731176 h 4731176"/>
              <a:gd name="connsiteX20-2665" fmla="*/ 830382 w 3523460"/>
              <a:gd name="connsiteY20-2666" fmla="*/ 4731176 h 4731176"/>
              <a:gd name="connsiteX0-2667" fmla="*/ 830382 w 3523460"/>
              <a:gd name="connsiteY0-2668" fmla="*/ 4731176 h 4731176"/>
              <a:gd name="connsiteX1-2669" fmla="*/ 870139 w 3523460"/>
              <a:gd name="connsiteY1-2670" fmla="*/ 4095073 h 4731176"/>
              <a:gd name="connsiteX2-2671" fmla="*/ 432816 w 3523460"/>
              <a:gd name="connsiteY2-2672" fmla="*/ 2274223 h 4731176"/>
              <a:gd name="connsiteX3-2673" fmla="*/ 75008 w 3523460"/>
              <a:gd name="connsiteY3-2674" fmla="*/ 970209 h 4731176"/>
              <a:gd name="connsiteX4-2675" fmla="*/ 750867 w 3523460"/>
              <a:gd name="connsiteY4-2676" fmla="*/ 2107245 h 4731176"/>
              <a:gd name="connsiteX5-2677" fmla="*/ 838333 w 3523460"/>
              <a:gd name="connsiteY5-2678" fmla="*/ 2035684 h 4731176"/>
              <a:gd name="connsiteX6-2679" fmla="*/ 711112 w 3523460"/>
              <a:gd name="connsiteY6-2680" fmla="*/ 214835 h 4731176"/>
              <a:gd name="connsiteX7-2681" fmla="*/ 1235897 w 3523460"/>
              <a:gd name="connsiteY7-2682" fmla="*/ 1868706 h 4731176"/>
              <a:gd name="connsiteX8-2683" fmla="*/ 1339265 w 3523460"/>
              <a:gd name="connsiteY8-2684" fmla="*/ 1828949 h 4731176"/>
              <a:gd name="connsiteX9-2685" fmla="*/ 1458534 w 3523460"/>
              <a:gd name="connsiteY9-2686" fmla="*/ 150 h 4731176"/>
              <a:gd name="connsiteX10-2687" fmla="*/ 1705024 w 3523460"/>
              <a:gd name="connsiteY10-2688" fmla="*/ 1813046 h 4731176"/>
              <a:gd name="connsiteX11-2689" fmla="*/ 1816344 w 3523460"/>
              <a:gd name="connsiteY11-2690" fmla="*/ 1868707 h 4731176"/>
              <a:gd name="connsiteX12-2691" fmla="*/ 2492205 w 3523460"/>
              <a:gd name="connsiteY12-2692" fmla="*/ 334105 h 4731176"/>
              <a:gd name="connsiteX13-2693" fmla="*/ 2221860 w 3523460"/>
              <a:gd name="connsiteY13-2694" fmla="*/ 2011831 h 4731176"/>
              <a:gd name="connsiteX14-2695" fmla="*/ 2325227 w 3523460"/>
              <a:gd name="connsiteY14-2696" fmla="*/ 2711545 h 4731176"/>
              <a:gd name="connsiteX15-2697" fmla="*/ 2762549 w 3523460"/>
              <a:gd name="connsiteY15-2698" fmla="*/ 2266271 h 4731176"/>
              <a:gd name="connsiteX16-2699" fmla="*/ 3509971 w 3523460"/>
              <a:gd name="connsiteY16-2700" fmla="*/ 2162905 h 4731176"/>
              <a:gd name="connsiteX17-2701" fmla="*/ 2778451 w 3523460"/>
              <a:gd name="connsiteY17-2702" fmla="*/ 2942132 h 4731176"/>
              <a:gd name="connsiteX18-2703" fmla="*/ 2118493 w 3523460"/>
              <a:gd name="connsiteY18-2704" fmla="*/ 4007607 h 4731176"/>
              <a:gd name="connsiteX19-2705" fmla="*/ 2229811 w 3523460"/>
              <a:gd name="connsiteY19-2706" fmla="*/ 4731176 h 4731176"/>
              <a:gd name="connsiteX20-2707" fmla="*/ 830382 w 3523460"/>
              <a:gd name="connsiteY20-2708" fmla="*/ 4731176 h 4731176"/>
              <a:gd name="connsiteX0-2709" fmla="*/ 830382 w 3523460"/>
              <a:gd name="connsiteY0-2710" fmla="*/ 4731174 h 4731174"/>
              <a:gd name="connsiteX1-2711" fmla="*/ 870139 w 3523460"/>
              <a:gd name="connsiteY1-2712" fmla="*/ 4095071 h 4731174"/>
              <a:gd name="connsiteX2-2713" fmla="*/ 432816 w 3523460"/>
              <a:gd name="connsiteY2-2714" fmla="*/ 2274221 h 4731174"/>
              <a:gd name="connsiteX3-2715" fmla="*/ 75008 w 3523460"/>
              <a:gd name="connsiteY3-2716" fmla="*/ 970207 h 4731174"/>
              <a:gd name="connsiteX4-2717" fmla="*/ 750867 w 3523460"/>
              <a:gd name="connsiteY4-2718" fmla="*/ 2107243 h 4731174"/>
              <a:gd name="connsiteX5-2719" fmla="*/ 838333 w 3523460"/>
              <a:gd name="connsiteY5-2720" fmla="*/ 2035682 h 4731174"/>
              <a:gd name="connsiteX6-2721" fmla="*/ 711112 w 3523460"/>
              <a:gd name="connsiteY6-2722" fmla="*/ 214833 h 4731174"/>
              <a:gd name="connsiteX7-2723" fmla="*/ 1235897 w 3523460"/>
              <a:gd name="connsiteY7-2724" fmla="*/ 1868704 h 4731174"/>
              <a:gd name="connsiteX8-2725" fmla="*/ 1339265 w 3523460"/>
              <a:gd name="connsiteY8-2726" fmla="*/ 1828947 h 4731174"/>
              <a:gd name="connsiteX9-2727" fmla="*/ 1458534 w 3523460"/>
              <a:gd name="connsiteY9-2728" fmla="*/ 148 h 4731174"/>
              <a:gd name="connsiteX10-2729" fmla="*/ 1705024 w 3523460"/>
              <a:gd name="connsiteY10-2730" fmla="*/ 1813044 h 4731174"/>
              <a:gd name="connsiteX11-2731" fmla="*/ 1816344 w 3523460"/>
              <a:gd name="connsiteY11-2732" fmla="*/ 1868705 h 4731174"/>
              <a:gd name="connsiteX12-2733" fmla="*/ 2492205 w 3523460"/>
              <a:gd name="connsiteY12-2734" fmla="*/ 334103 h 4731174"/>
              <a:gd name="connsiteX13-2735" fmla="*/ 2221860 w 3523460"/>
              <a:gd name="connsiteY13-2736" fmla="*/ 2011829 h 4731174"/>
              <a:gd name="connsiteX14-2737" fmla="*/ 2325227 w 3523460"/>
              <a:gd name="connsiteY14-2738" fmla="*/ 2711543 h 4731174"/>
              <a:gd name="connsiteX15-2739" fmla="*/ 2762549 w 3523460"/>
              <a:gd name="connsiteY15-2740" fmla="*/ 2266269 h 4731174"/>
              <a:gd name="connsiteX16-2741" fmla="*/ 3509971 w 3523460"/>
              <a:gd name="connsiteY16-2742" fmla="*/ 2162903 h 4731174"/>
              <a:gd name="connsiteX17-2743" fmla="*/ 2778451 w 3523460"/>
              <a:gd name="connsiteY17-2744" fmla="*/ 2942130 h 4731174"/>
              <a:gd name="connsiteX18-2745" fmla="*/ 2118493 w 3523460"/>
              <a:gd name="connsiteY18-2746" fmla="*/ 4007605 h 4731174"/>
              <a:gd name="connsiteX19-2747" fmla="*/ 2229811 w 3523460"/>
              <a:gd name="connsiteY19-2748" fmla="*/ 4731174 h 4731174"/>
              <a:gd name="connsiteX20-2749" fmla="*/ 830382 w 3523460"/>
              <a:gd name="connsiteY20-2750" fmla="*/ 4731174 h 4731174"/>
              <a:gd name="connsiteX0-2751" fmla="*/ 830382 w 3523460"/>
              <a:gd name="connsiteY0-2752" fmla="*/ 4731174 h 4731174"/>
              <a:gd name="connsiteX1-2753" fmla="*/ 870139 w 3523460"/>
              <a:gd name="connsiteY1-2754" fmla="*/ 4095071 h 4731174"/>
              <a:gd name="connsiteX2-2755" fmla="*/ 432816 w 3523460"/>
              <a:gd name="connsiteY2-2756" fmla="*/ 2274221 h 4731174"/>
              <a:gd name="connsiteX3-2757" fmla="*/ 75008 w 3523460"/>
              <a:gd name="connsiteY3-2758" fmla="*/ 970207 h 4731174"/>
              <a:gd name="connsiteX4-2759" fmla="*/ 750867 w 3523460"/>
              <a:gd name="connsiteY4-2760" fmla="*/ 2107243 h 4731174"/>
              <a:gd name="connsiteX5-2761" fmla="*/ 838333 w 3523460"/>
              <a:gd name="connsiteY5-2762" fmla="*/ 2035682 h 4731174"/>
              <a:gd name="connsiteX6-2763" fmla="*/ 711112 w 3523460"/>
              <a:gd name="connsiteY6-2764" fmla="*/ 214833 h 4731174"/>
              <a:gd name="connsiteX7-2765" fmla="*/ 1235897 w 3523460"/>
              <a:gd name="connsiteY7-2766" fmla="*/ 1868704 h 4731174"/>
              <a:gd name="connsiteX8-2767" fmla="*/ 1339265 w 3523460"/>
              <a:gd name="connsiteY8-2768" fmla="*/ 1828947 h 4731174"/>
              <a:gd name="connsiteX9-2769" fmla="*/ 1458534 w 3523460"/>
              <a:gd name="connsiteY9-2770" fmla="*/ 148 h 4731174"/>
              <a:gd name="connsiteX10-2771" fmla="*/ 1705024 w 3523460"/>
              <a:gd name="connsiteY10-2772" fmla="*/ 1813044 h 4731174"/>
              <a:gd name="connsiteX11-2773" fmla="*/ 1816344 w 3523460"/>
              <a:gd name="connsiteY11-2774" fmla="*/ 1868705 h 4731174"/>
              <a:gd name="connsiteX12-2775" fmla="*/ 2492205 w 3523460"/>
              <a:gd name="connsiteY12-2776" fmla="*/ 334103 h 4731174"/>
              <a:gd name="connsiteX13-2777" fmla="*/ 2221860 w 3523460"/>
              <a:gd name="connsiteY13-2778" fmla="*/ 2011829 h 4731174"/>
              <a:gd name="connsiteX14-2779" fmla="*/ 2325227 w 3523460"/>
              <a:gd name="connsiteY14-2780" fmla="*/ 2711543 h 4731174"/>
              <a:gd name="connsiteX15-2781" fmla="*/ 2762549 w 3523460"/>
              <a:gd name="connsiteY15-2782" fmla="*/ 2266269 h 4731174"/>
              <a:gd name="connsiteX16-2783" fmla="*/ 3509971 w 3523460"/>
              <a:gd name="connsiteY16-2784" fmla="*/ 2162903 h 4731174"/>
              <a:gd name="connsiteX17-2785" fmla="*/ 2778451 w 3523460"/>
              <a:gd name="connsiteY17-2786" fmla="*/ 2942130 h 4731174"/>
              <a:gd name="connsiteX18-2787" fmla="*/ 2118493 w 3523460"/>
              <a:gd name="connsiteY18-2788" fmla="*/ 4007605 h 4731174"/>
              <a:gd name="connsiteX19-2789" fmla="*/ 2229811 w 3523460"/>
              <a:gd name="connsiteY19-2790" fmla="*/ 4731174 h 4731174"/>
              <a:gd name="connsiteX20-2791" fmla="*/ 830382 w 3523460"/>
              <a:gd name="connsiteY20-2792" fmla="*/ 4731174 h 4731174"/>
              <a:gd name="connsiteX0-2793" fmla="*/ 830382 w 3523460"/>
              <a:gd name="connsiteY0-2794" fmla="*/ 4731172 h 4731172"/>
              <a:gd name="connsiteX1-2795" fmla="*/ 870139 w 3523460"/>
              <a:gd name="connsiteY1-2796" fmla="*/ 4095069 h 4731172"/>
              <a:gd name="connsiteX2-2797" fmla="*/ 432816 w 3523460"/>
              <a:gd name="connsiteY2-2798" fmla="*/ 2274219 h 4731172"/>
              <a:gd name="connsiteX3-2799" fmla="*/ 75008 w 3523460"/>
              <a:gd name="connsiteY3-2800" fmla="*/ 970205 h 4731172"/>
              <a:gd name="connsiteX4-2801" fmla="*/ 750867 w 3523460"/>
              <a:gd name="connsiteY4-2802" fmla="*/ 2107241 h 4731172"/>
              <a:gd name="connsiteX5-2803" fmla="*/ 838333 w 3523460"/>
              <a:gd name="connsiteY5-2804" fmla="*/ 2035680 h 4731172"/>
              <a:gd name="connsiteX6-2805" fmla="*/ 711112 w 3523460"/>
              <a:gd name="connsiteY6-2806" fmla="*/ 214831 h 4731172"/>
              <a:gd name="connsiteX7-2807" fmla="*/ 1235897 w 3523460"/>
              <a:gd name="connsiteY7-2808" fmla="*/ 1868702 h 4731172"/>
              <a:gd name="connsiteX8-2809" fmla="*/ 1315411 w 3523460"/>
              <a:gd name="connsiteY8-2810" fmla="*/ 1852799 h 4731172"/>
              <a:gd name="connsiteX9-2811" fmla="*/ 1458534 w 3523460"/>
              <a:gd name="connsiteY9-2812" fmla="*/ 146 h 4731172"/>
              <a:gd name="connsiteX10-2813" fmla="*/ 1705024 w 3523460"/>
              <a:gd name="connsiteY10-2814" fmla="*/ 1813042 h 4731172"/>
              <a:gd name="connsiteX11-2815" fmla="*/ 1816344 w 3523460"/>
              <a:gd name="connsiteY11-2816" fmla="*/ 1868703 h 4731172"/>
              <a:gd name="connsiteX12-2817" fmla="*/ 2492205 w 3523460"/>
              <a:gd name="connsiteY12-2818" fmla="*/ 334101 h 4731172"/>
              <a:gd name="connsiteX13-2819" fmla="*/ 2221860 w 3523460"/>
              <a:gd name="connsiteY13-2820" fmla="*/ 2011827 h 4731172"/>
              <a:gd name="connsiteX14-2821" fmla="*/ 2325227 w 3523460"/>
              <a:gd name="connsiteY14-2822" fmla="*/ 2711541 h 4731172"/>
              <a:gd name="connsiteX15-2823" fmla="*/ 2762549 w 3523460"/>
              <a:gd name="connsiteY15-2824" fmla="*/ 2266267 h 4731172"/>
              <a:gd name="connsiteX16-2825" fmla="*/ 3509971 w 3523460"/>
              <a:gd name="connsiteY16-2826" fmla="*/ 2162901 h 4731172"/>
              <a:gd name="connsiteX17-2827" fmla="*/ 2778451 w 3523460"/>
              <a:gd name="connsiteY17-2828" fmla="*/ 2942128 h 4731172"/>
              <a:gd name="connsiteX18-2829" fmla="*/ 2118493 w 3523460"/>
              <a:gd name="connsiteY18-2830" fmla="*/ 4007603 h 4731172"/>
              <a:gd name="connsiteX19-2831" fmla="*/ 2229811 w 3523460"/>
              <a:gd name="connsiteY19-2832" fmla="*/ 4731172 h 4731172"/>
              <a:gd name="connsiteX20-2833" fmla="*/ 830382 w 3523460"/>
              <a:gd name="connsiteY20-2834" fmla="*/ 4731172 h 4731172"/>
              <a:gd name="connsiteX0-2835" fmla="*/ 830382 w 3523460"/>
              <a:gd name="connsiteY0-2836" fmla="*/ 4731172 h 4731172"/>
              <a:gd name="connsiteX1-2837" fmla="*/ 870139 w 3523460"/>
              <a:gd name="connsiteY1-2838" fmla="*/ 4095069 h 4731172"/>
              <a:gd name="connsiteX2-2839" fmla="*/ 432816 w 3523460"/>
              <a:gd name="connsiteY2-2840" fmla="*/ 2274219 h 4731172"/>
              <a:gd name="connsiteX3-2841" fmla="*/ 75008 w 3523460"/>
              <a:gd name="connsiteY3-2842" fmla="*/ 970205 h 4731172"/>
              <a:gd name="connsiteX4-2843" fmla="*/ 750867 w 3523460"/>
              <a:gd name="connsiteY4-2844" fmla="*/ 2107241 h 4731172"/>
              <a:gd name="connsiteX5-2845" fmla="*/ 838333 w 3523460"/>
              <a:gd name="connsiteY5-2846" fmla="*/ 2035680 h 4731172"/>
              <a:gd name="connsiteX6-2847" fmla="*/ 711112 w 3523460"/>
              <a:gd name="connsiteY6-2848" fmla="*/ 214831 h 4731172"/>
              <a:gd name="connsiteX7-2849" fmla="*/ 1235897 w 3523460"/>
              <a:gd name="connsiteY7-2850" fmla="*/ 1868702 h 4731172"/>
              <a:gd name="connsiteX8-2851" fmla="*/ 1315411 w 3523460"/>
              <a:gd name="connsiteY8-2852" fmla="*/ 1852799 h 4731172"/>
              <a:gd name="connsiteX9-2853" fmla="*/ 1458534 w 3523460"/>
              <a:gd name="connsiteY9-2854" fmla="*/ 146 h 4731172"/>
              <a:gd name="connsiteX10-2855" fmla="*/ 1728878 w 3523460"/>
              <a:gd name="connsiteY10-2856" fmla="*/ 1828945 h 4731172"/>
              <a:gd name="connsiteX11-2857" fmla="*/ 1816344 w 3523460"/>
              <a:gd name="connsiteY11-2858" fmla="*/ 1868703 h 4731172"/>
              <a:gd name="connsiteX12-2859" fmla="*/ 2492205 w 3523460"/>
              <a:gd name="connsiteY12-2860" fmla="*/ 334101 h 4731172"/>
              <a:gd name="connsiteX13-2861" fmla="*/ 2221860 w 3523460"/>
              <a:gd name="connsiteY13-2862" fmla="*/ 2011827 h 4731172"/>
              <a:gd name="connsiteX14-2863" fmla="*/ 2325227 w 3523460"/>
              <a:gd name="connsiteY14-2864" fmla="*/ 2711541 h 4731172"/>
              <a:gd name="connsiteX15-2865" fmla="*/ 2762549 w 3523460"/>
              <a:gd name="connsiteY15-2866" fmla="*/ 2266267 h 4731172"/>
              <a:gd name="connsiteX16-2867" fmla="*/ 3509971 w 3523460"/>
              <a:gd name="connsiteY16-2868" fmla="*/ 2162901 h 4731172"/>
              <a:gd name="connsiteX17-2869" fmla="*/ 2778451 w 3523460"/>
              <a:gd name="connsiteY17-2870" fmla="*/ 2942128 h 4731172"/>
              <a:gd name="connsiteX18-2871" fmla="*/ 2118493 w 3523460"/>
              <a:gd name="connsiteY18-2872" fmla="*/ 4007603 h 4731172"/>
              <a:gd name="connsiteX19-2873" fmla="*/ 2229811 w 3523460"/>
              <a:gd name="connsiteY19-2874" fmla="*/ 4731172 h 4731172"/>
              <a:gd name="connsiteX20-2875" fmla="*/ 830382 w 3523460"/>
              <a:gd name="connsiteY20-2876" fmla="*/ 4731172 h 4731172"/>
              <a:gd name="connsiteX0-2877" fmla="*/ 830382 w 3523460"/>
              <a:gd name="connsiteY0-2878" fmla="*/ 4731172 h 4731172"/>
              <a:gd name="connsiteX1-2879" fmla="*/ 870139 w 3523460"/>
              <a:gd name="connsiteY1-2880" fmla="*/ 4095069 h 4731172"/>
              <a:gd name="connsiteX2-2881" fmla="*/ 432816 w 3523460"/>
              <a:gd name="connsiteY2-2882" fmla="*/ 2274219 h 4731172"/>
              <a:gd name="connsiteX3-2883" fmla="*/ 75008 w 3523460"/>
              <a:gd name="connsiteY3-2884" fmla="*/ 970205 h 4731172"/>
              <a:gd name="connsiteX4-2885" fmla="*/ 750867 w 3523460"/>
              <a:gd name="connsiteY4-2886" fmla="*/ 2107241 h 4731172"/>
              <a:gd name="connsiteX5-2887" fmla="*/ 838333 w 3523460"/>
              <a:gd name="connsiteY5-2888" fmla="*/ 2035680 h 4731172"/>
              <a:gd name="connsiteX6-2889" fmla="*/ 711112 w 3523460"/>
              <a:gd name="connsiteY6-2890" fmla="*/ 214831 h 4731172"/>
              <a:gd name="connsiteX7-2891" fmla="*/ 1235897 w 3523460"/>
              <a:gd name="connsiteY7-2892" fmla="*/ 1868702 h 4731172"/>
              <a:gd name="connsiteX8-2893" fmla="*/ 1315411 w 3523460"/>
              <a:gd name="connsiteY8-2894" fmla="*/ 1852799 h 4731172"/>
              <a:gd name="connsiteX9-2895" fmla="*/ 1458534 w 3523460"/>
              <a:gd name="connsiteY9-2896" fmla="*/ 146 h 4731172"/>
              <a:gd name="connsiteX10-2897" fmla="*/ 1728878 w 3523460"/>
              <a:gd name="connsiteY10-2898" fmla="*/ 1828945 h 4731172"/>
              <a:gd name="connsiteX11-2899" fmla="*/ 1816344 w 3523460"/>
              <a:gd name="connsiteY11-2900" fmla="*/ 1868703 h 4731172"/>
              <a:gd name="connsiteX12-2901" fmla="*/ 2492205 w 3523460"/>
              <a:gd name="connsiteY12-2902" fmla="*/ 334101 h 4731172"/>
              <a:gd name="connsiteX13-2903" fmla="*/ 2221860 w 3523460"/>
              <a:gd name="connsiteY13-2904" fmla="*/ 2011827 h 4731172"/>
              <a:gd name="connsiteX14-2905" fmla="*/ 2325227 w 3523460"/>
              <a:gd name="connsiteY14-2906" fmla="*/ 2711541 h 4731172"/>
              <a:gd name="connsiteX15-2907" fmla="*/ 2762549 w 3523460"/>
              <a:gd name="connsiteY15-2908" fmla="*/ 2266267 h 4731172"/>
              <a:gd name="connsiteX16-2909" fmla="*/ 3509971 w 3523460"/>
              <a:gd name="connsiteY16-2910" fmla="*/ 2162901 h 4731172"/>
              <a:gd name="connsiteX17-2911" fmla="*/ 2778451 w 3523460"/>
              <a:gd name="connsiteY17-2912" fmla="*/ 2942128 h 4731172"/>
              <a:gd name="connsiteX18-2913" fmla="*/ 2118493 w 3523460"/>
              <a:gd name="connsiteY18-2914" fmla="*/ 4007603 h 4731172"/>
              <a:gd name="connsiteX19-2915" fmla="*/ 2229811 w 3523460"/>
              <a:gd name="connsiteY19-2916" fmla="*/ 4731172 h 4731172"/>
              <a:gd name="connsiteX20-2917" fmla="*/ 830382 w 3523460"/>
              <a:gd name="connsiteY20-2918" fmla="*/ 4731172 h 4731172"/>
              <a:gd name="connsiteX0-2919" fmla="*/ 830382 w 3523460"/>
              <a:gd name="connsiteY0-2920" fmla="*/ 4731063 h 4731063"/>
              <a:gd name="connsiteX1-2921" fmla="*/ 870139 w 3523460"/>
              <a:gd name="connsiteY1-2922" fmla="*/ 4094960 h 4731063"/>
              <a:gd name="connsiteX2-2923" fmla="*/ 432816 w 3523460"/>
              <a:gd name="connsiteY2-2924" fmla="*/ 2274110 h 4731063"/>
              <a:gd name="connsiteX3-2925" fmla="*/ 75008 w 3523460"/>
              <a:gd name="connsiteY3-2926" fmla="*/ 970096 h 4731063"/>
              <a:gd name="connsiteX4-2927" fmla="*/ 750867 w 3523460"/>
              <a:gd name="connsiteY4-2928" fmla="*/ 2107132 h 4731063"/>
              <a:gd name="connsiteX5-2929" fmla="*/ 838333 w 3523460"/>
              <a:gd name="connsiteY5-2930" fmla="*/ 2035571 h 4731063"/>
              <a:gd name="connsiteX6-2931" fmla="*/ 711112 w 3523460"/>
              <a:gd name="connsiteY6-2932" fmla="*/ 214722 h 4731063"/>
              <a:gd name="connsiteX7-2933" fmla="*/ 1235897 w 3523460"/>
              <a:gd name="connsiteY7-2934" fmla="*/ 1868593 h 4731063"/>
              <a:gd name="connsiteX8-2935" fmla="*/ 1315411 w 3523460"/>
              <a:gd name="connsiteY8-2936" fmla="*/ 1852690 h 4731063"/>
              <a:gd name="connsiteX9-2937" fmla="*/ 1458534 w 3523460"/>
              <a:gd name="connsiteY9-2938" fmla="*/ 37 h 4731063"/>
              <a:gd name="connsiteX10-2939" fmla="*/ 1728878 w 3523460"/>
              <a:gd name="connsiteY10-2940" fmla="*/ 1828836 h 4731063"/>
              <a:gd name="connsiteX11-2941" fmla="*/ 1816344 w 3523460"/>
              <a:gd name="connsiteY11-2942" fmla="*/ 1868594 h 4731063"/>
              <a:gd name="connsiteX12-2943" fmla="*/ 2492205 w 3523460"/>
              <a:gd name="connsiteY12-2944" fmla="*/ 333992 h 4731063"/>
              <a:gd name="connsiteX13-2945" fmla="*/ 2221860 w 3523460"/>
              <a:gd name="connsiteY13-2946" fmla="*/ 2011718 h 4731063"/>
              <a:gd name="connsiteX14-2947" fmla="*/ 2325227 w 3523460"/>
              <a:gd name="connsiteY14-2948" fmla="*/ 2711432 h 4731063"/>
              <a:gd name="connsiteX15-2949" fmla="*/ 2762549 w 3523460"/>
              <a:gd name="connsiteY15-2950" fmla="*/ 2266158 h 4731063"/>
              <a:gd name="connsiteX16-2951" fmla="*/ 3509971 w 3523460"/>
              <a:gd name="connsiteY16-2952" fmla="*/ 2162792 h 4731063"/>
              <a:gd name="connsiteX17-2953" fmla="*/ 2778451 w 3523460"/>
              <a:gd name="connsiteY17-2954" fmla="*/ 2942019 h 4731063"/>
              <a:gd name="connsiteX18-2955" fmla="*/ 2118493 w 3523460"/>
              <a:gd name="connsiteY18-2956" fmla="*/ 4007494 h 4731063"/>
              <a:gd name="connsiteX19-2957" fmla="*/ 2229811 w 3523460"/>
              <a:gd name="connsiteY19-2958" fmla="*/ 4731063 h 4731063"/>
              <a:gd name="connsiteX20-2959" fmla="*/ 830382 w 3523460"/>
              <a:gd name="connsiteY20-2960" fmla="*/ 4731063 h 4731063"/>
              <a:gd name="connsiteX0-2961" fmla="*/ 830382 w 3523460"/>
              <a:gd name="connsiteY0-2962" fmla="*/ 4731063 h 4731063"/>
              <a:gd name="connsiteX1-2963" fmla="*/ 870139 w 3523460"/>
              <a:gd name="connsiteY1-2964" fmla="*/ 4094960 h 4731063"/>
              <a:gd name="connsiteX2-2965" fmla="*/ 432816 w 3523460"/>
              <a:gd name="connsiteY2-2966" fmla="*/ 2274110 h 4731063"/>
              <a:gd name="connsiteX3-2967" fmla="*/ 75008 w 3523460"/>
              <a:gd name="connsiteY3-2968" fmla="*/ 970096 h 4731063"/>
              <a:gd name="connsiteX4-2969" fmla="*/ 750867 w 3523460"/>
              <a:gd name="connsiteY4-2970" fmla="*/ 2107132 h 4731063"/>
              <a:gd name="connsiteX5-2971" fmla="*/ 838333 w 3523460"/>
              <a:gd name="connsiteY5-2972" fmla="*/ 2035571 h 4731063"/>
              <a:gd name="connsiteX6-2973" fmla="*/ 711112 w 3523460"/>
              <a:gd name="connsiteY6-2974" fmla="*/ 214722 h 4731063"/>
              <a:gd name="connsiteX7-2975" fmla="*/ 1235897 w 3523460"/>
              <a:gd name="connsiteY7-2976" fmla="*/ 1868593 h 4731063"/>
              <a:gd name="connsiteX8-2977" fmla="*/ 1315411 w 3523460"/>
              <a:gd name="connsiteY8-2978" fmla="*/ 1852690 h 4731063"/>
              <a:gd name="connsiteX9-2979" fmla="*/ 1458534 w 3523460"/>
              <a:gd name="connsiteY9-2980" fmla="*/ 37 h 4731063"/>
              <a:gd name="connsiteX10-2981" fmla="*/ 1728878 w 3523460"/>
              <a:gd name="connsiteY10-2982" fmla="*/ 1828836 h 4731063"/>
              <a:gd name="connsiteX11-2983" fmla="*/ 1816344 w 3523460"/>
              <a:gd name="connsiteY11-2984" fmla="*/ 1868594 h 4731063"/>
              <a:gd name="connsiteX12-2985" fmla="*/ 2492205 w 3523460"/>
              <a:gd name="connsiteY12-2986" fmla="*/ 333992 h 4731063"/>
              <a:gd name="connsiteX13-2987" fmla="*/ 2221860 w 3523460"/>
              <a:gd name="connsiteY13-2988" fmla="*/ 2011718 h 4731063"/>
              <a:gd name="connsiteX14-2989" fmla="*/ 2325227 w 3523460"/>
              <a:gd name="connsiteY14-2990" fmla="*/ 2711432 h 4731063"/>
              <a:gd name="connsiteX15-2991" fmla="*/ 2762549 w 3523460"/>
              <a:gd name="connsiteY15-2992" fmla="*/ 2266158 h 4731063"/>
              <a:gd name="connsiteX16-2993" fmla="*/ 3509971 w 3523460"/>
              <a:gd name="connsiteY16-2994" fmla="*/ 2162792 h 4731063"/>
              <a:gd name="connsiteX17-2995" fmla="*/ 2778451 w 3523460"/>
              <a:gd name="connsiteY17-2996" fmla="*/ 2942019 h 4731063"/>
              <a:gd name="connsiteX18-2997" fmla="*/ 2118493 w 3523460"/>
              <a:gd name="connsiteY18-2998" fmla="*/ 4007494 h 4731063"/>
              <a:gd name="connsiteX19-2999" fmla="*/ 2229811 w 3523460"/>
              <a:gd name="connsiteY19-3000" fmla="*/ 4731063 h 4731063"/>
              <a:gd name="connsiteX20-3001" fmla="*/ 830382 w 3523460"/>
              <a:gd name="connsiteY20-3002" fmla="*/ 4731063 h 4731063"/>
              <a:gd name="connsiteX0-3003" fmla="*/ 830382 w 3523460"/>
              <a:gd name="connsiteY0-3004" fmla="*/ 4731063 h 4731063"/>
              <a:gd name="connsiteX1-3005" fmla="*/ 870139 w 3523460"/>
              <a:gd name="connsiteY1-3006" fmla="*/ 4094960 h 4731063"/>
              <a:gd name="connsiteX2-3007" fmla="*/ 432816 w 3523460"/>
              <a:gd name="connsiteY2-3008" fmla="*/ 2274110 h 4731063"/>
              <a:gd name="connsiteX3-3009" fmla="*/ 75008 w 3523460"/>
              <a:gd name="connsiteY3-3010" fmla="*/ 970096 h 4731063"/>
              <a:gd name="connsiteX4-3011" fmla="*/ 750867 w 3523460"/>
              <a:gd name="connsiteY4-3012" fmla="*/ 2107132 h 4731063"/>
              <a:gd name="connsiteX5-3013" fmla="*/ 838333 w 3523460"/>
              <a:gd name="connsiteY5-3014" fmla="*/ 2035571 h 4731063"/>
              <a:gd name="connsiteX6-3015" fmla="*/ 711112 w 3523460"/>
              <a:gd name="connsiteY6-3016" fmla="*/ 214722 h 4731063"/>
              <a:gd name="connsiteX7-3017" fmla="*/ 1235897 w 3523460"/>
              <a:gd name="connsiteY7-3018" fmla="*/ 1868593 h 4731063"/>
              <a:gd name="connsiteX8-3019" fmla="*/ 1315411 w 3523460"/>
              <a:gd name="connsiteY8-3020" fmla="*/ 1852690 h 4731063"/>
              <a:gd name="connsiteX9-3021" fmla="*/ 1458534 w 3523460"/>
              <a:gd name="connsiteY9-3022" fmla="*/ 37 h 4731063"/>
              <a:gd name="connsiteX10-3023" fmla="*/ 1728878 w 3523460"/>
              <a:gd name="connsiteY10-3024" fmla="*/ 1828836 h 4731063"/>
              <a:gd name="connsiteX11-3025" fmla="*/ 1816344 w 3523460"/>
              <a:gd name="connsiteY11-3026" fmla="*/ 1868594 h 4731063"/>
              <a:gd name="connsiteX12-3027" fmla="*/ 2492205 w 3523460"/>
              <a:gd name="connsiteY12-3028" fmla="*/ 333992 h 4731063"/>
              <a:gd name="connsiteX13-3029" fmla="*/ 2221860 w 3523460"/>
              <a:gd name="connsiteY13-3030" fmla="*/ 2011718 h 4731063"/>
              <a:gd name="connsiteX14-3031" fmla="*/ 2325227 w 3523460"/>
              <a:gd name="connsiteY14-3032" fmla="*/ 2711432 h 4731063"/>
              <a:gd name="connsiteX15-3033" fmla="*/ 2762549 w 3523460"/>
              <a:gd name="connsiteY15-3034" fmla="*/ 2266158 h 4731063"/>
              <a:gd name="connsiteX16-3035" fmla="*/ 3509971 w 3523460"/>
              <a:gd name="connsiteY16-3036" fmla="*/ 2162792 h 4731063"/>
              <a:gd name="connsiteX17-3037" fmla="*/ 2778451 w 3523460"/>
              <a:gd name="connsiteY17-3038" fmla="*/ 2942019 h 4731063"/>
              <a:gd name="connsiteX18-3039" fmla="*/ 2118493 w 3523460"/>
              <a:gd name="connsiteY18-3040" fmla="*/ 4007494 h 4731063"/>
              <a:gd name="connsiteX19-3041" fmla="*/ 2229811 w 3523460"/>
              <a:gd name="connsiteY19-3042" fmla="*/ 4731063 h 4731063"/>
              <a:gd name="connsiteX20-3043" fmla="*/ 830382 w 3523460"/>
              <a:gd name="connsiteY20-3044" fmla="*/ 4731063 h 4731063"/>
              <a:gd name="connsiteX0-3045" fmla="*/ 830382 w 3523460"/>
              <a:gd name="connsiteY0-3046" fmla="*/ 4731063 h 4731063"/>
              <a:gd name="connsiteX1-3047" fmla="*/ 870139 w 3523460"/>
              <a:gd name="connsiteY1-3048" fmla="*/ 4094960 h 4731063"/>
              <a:gd name="connsiteX2-3049" fmla="*/ 432816 w 3523460"/>
              <a:gd name="connsiteY2-3050" fmla="*/ 2274110 h 4731063"/>
              <a:gd name="connsiteX3-3051" fmla="*/ 75008 w 3523460"/>
              <a:gd name="connsiteY3-3052" fmla="*/ 970096 h 4731063"/>
              <a:gd name="connsiteX4-3053" fmla="*/ 750867 w 3523460"/>
              <a:gd name="connsiteY4-3054" fmla="*/ 2107132 h 4731063"/>
              <a:gd name="connsiteX5-3055" fmla="*/ 838333 w 3523460"/>
              <a:gd name="connsiteY5-3056" fmla="*/ 2035571 h 4731063"/>
              <a:gd name="connsiteX6-3057" fmla="*/ 711112 w 3523460"/>
              <a:gd name="connsiteY6-3058" fmla="*/ 214722 h 4731063"/>
              <a:gd name="connsiteX7-3059" fmla="*/ 1235897 w 3523460"/>
              <a:gd name="connsiteY7-3060" fmla="*/ 1868593 h 4731063"/>
              <a:gd name="connsiteX8-3061" fmla="*/ 1315411 w 3523460"/>
              <a:gd name="connsiteY8-3062" fmla="*/ 1852690 h 4731063"/>
              <a:gd name="connsiteX9-3063" fmla="*/ 1458534 w 3523460"/>
              <a:gd name="connsiteY9-3064" fmla="*/ 37 h 4731063"/>
              <a:gd name="connsiteX10-3065" fmla="*/ 1728878 w 3523460"/>
              <a:gd name="connsiteY10-3066" fmla="*/ 1828836 h 4731063"/>
              <a:gd name="connsiteX11-3067" fmla="*/ 1816344 w 3523460"/>
              <a:gd name="connsiteY11-3068" fmla="*/ 1868594 h 4731063"/>
              <a:gd name="connsiteX12-3069" fmla="*/ 2492205 w 3523460"/>
              <a:gd name="connsiteY12-3070" fmla="*/ 333992 h 4731063"/>
              <a:gd name="connsiteX13-3071" fmla="*/ 2221860 w 3523460"/>
              <a:gd name="connsiteY13-3072" fmla="*/ 2011718 h 4731063"/>
              <a:gd name="connsiteX14-3073" fmla="*/ 2325227 w 3523460"/>
              <a:gd name="connsiteY14-3074" fmla="*/ 2711432 h 4731063"/>
              <a:gd name="connsiteX15-3075" fmla="*/ 2762549 w 3523460"/>
              <a:gd name="connsiteY15-3076" fmla="*/ 2266158 h 4731063"/>
              <a:gd name="connsiteX16-3077" fmla="*/ 3509971 w 3523460"/>
              <a:gd name="connsiteY16-3078" fmla="*/ 2162792 h 4731063"/>
              <a:gd name="connsiteX17-3079" fmla="*/ 2778451 w 3523460"/>
              <a:gd name="connsiteY17-3080" fmla="*/ 2942019 h 4731063"/>
              <a:gd name="connsiteX18-3081" fmla="*/ 2118493 w 3523460"/>
              <a:gd name="connsiteY18-3082" fmla="*/ 4007494 h 4731063"/>
              <a:gd name="connsiteX19-3083" fmla="*/ 2229811 w 3523460"/>
              <a:gd name="connsiteY19-3084" fmla="*/ 4731063 h 4731063"/>
              <a:gd name="connsiteX20-3085" fmla="*/ 830382 w 3523460"/>
              <a:gd name="connsiteY20-3086" fmla="*/ 4731063 h 4731063"/>
              <a:gd name="connsiteX0-3087" fmla="*/ 727477 w 3523460"/>
              <a:gd name="connsiteY0-3088" fmla="*/ 5951236 h 5951236"/>
              <a:gd name="connsiteX1-3089" fmla="*/ 870139 w 3523460"/>
              <a:gd name="connsiteY1-3090" fmla="*/ 4094960 h 5951236"/>
              <a:gd name="connsiteX2-3091" fmla="*/ 432816 w 3523460"/>
              <a:gd name="connsiteY2-3092" fmla="*/ 2274110 h 5951236"/>
              <a:gd name="connsiteX3-3093" fmla="*/ 75008 w 3523460"/>
              <a:gd name="connsiteY3-3094" fmla="*/ 970096 h 5951236"/>
              <a:gd name="connsiteX4-3095" fmla="*/ 750867 w 3523460"/>
              <a:gd name="connsiteY4-3096" fmla="*/ 2107132 h 5951236"/>
              <a:gd name="connsiteX5-3097" fmla="*/ 838333 w 3523460"/>
              <a:gd name="connsiteY5-3098" fmla="*/ 2035571 h 5951236"/>
              <a:gd name="connsiteX6-3099" fmla="*/ 711112 w 3523460"/>
              <a:gd name="connsiteY6-3100" fmla="*/ 214722 h 5951236"/>
              <a:gd name="connsiteX7-3101" fmla="*/ 1235897 w 3523460"/>
              <a:gd name="connsiteY7-3102" fmla="*/ 1868593 h 5951236"/>
              <a:gd name="connsiteX8-3103" fmla="*/ 1315411 w 3523460"/>
              <a:gd name="connsiteY8-3104" fmla="*/ 1852690 h 5951236"/>
              <a:gd name="connsiteX9-3105" fmla="*/ 1458534 w 3523460"/>
              <a:gd name="connsiteY9-3106" fmla="*/ 37 h 5951236"/>
              <a:gd name="connsiteX10-3107" fmla="*/ 1728878 w 3523460"/>
              <a:gd name="connsiteY10-3108" fmla="*/ 1828836 h 5951236"/>
              <a:gd name="connsiteX11-3109" fmla="*/ 1816344 w 3523460"/>
              <a:gd name="connsiteY11-3110" fmla="*/ 1868594 h 5951236"/>
              <a:gd name="connsiteX12-3111" fmla="*/ 2492205 w 3523460"/>
              <a:gd name="connsiteY12-3112" fmla="*/ 333992 h 5951236"/>
              <a:gd name="connsiteX13-3113" fmla="*/ 2221860 w 3523460"/>
              <a:gd name="connsiteY13-3114" fmla="*/ 2011718 h 5951236"/>
              <a:gd name="connsiteX14-3115" fmla="*/ 2325227 w 3523460"/>
              <a:gd name="connsiteY14-3116" fmla="*/ 2711432 h 5951236"/>
              <a:gd name="connsiteX15-3117" fmla="*/ 2762549 w 3523460"/>
              <a:gd name="connsiteY15-3118" fmla="*/ 2266158 h 5951236"/>
              <a:gd name="connsiteX16-3119" fmla="*/ 3509971 w 3523460"/>
              <a:gd name="connsiteY16-3120" fmla="*/ 2162792 h 5951236"/>
              <a:gd name="connsiteX17-3121" fmla="*/ 2778451 w 3523460"/>
              <a:gd name="connsiteY17-3122" fmla="*/ 2942019 h 5951236"/>
              <a:gd name="connsiteX18-3123" fmla="*/ 2118493 w 3523460"/>
              <a:gd name="connsiteY18-3124" fmla="*/ 4007494 h 5951236"/>
              <a:gd name="connsiteX19-3125" fmla="*/ 2229811 w 3523460"/>
              <a:gd name="connsiteY19-3126" fmla="*/ 4731063 h 5951236"/>
              <a:gd name="connsiteX20-3127" fmla="*/ 727477 w 3523460"/>
              <a:gd name="connsiteY20-3128" fmla="*/ 5951236 h 5951236"/>
              <a:gd name="connsiteX0-3129" fmla="*/ 727477 w 3523460"/>
              <a:gd name="connsiteY0-3130" fmla="*/ 5951236 h 5980637"/>
              <a:gd name="connsiteX1-3131" fmla="*/ 870139 w 3523460"/>
              <a:gd name="connsiteY1-3132" fmla="*/ 4094960 h 5980637"/>
              <a:gd name="connsiteX2-3133" fmla="*/ 432816 w 3523460"/>
              <a:gd name="connsiteY2-3134" fmla="*/ 2274110 h 5980637"/>
              <a:gd name="connsiteX3-3135" fmla="*/ 75008 w 3523460"/>
              <a:gd name="connsiteY3-3136" fmla="*/ 970096 h 5980637"/>
              <a:gd name="connsiteX4-3137" fmla="*/ 750867 w 3523460"/>
              <a:gd name="connsiteY4-3138" fmla="*/ 2107132 h 5980637"/>
              <a:gd name="connsiteX5-3139" fmla="*/ 838333 w 3523460"/>
              <a:gd name="connsiteY5-3140" fmla="*/ 2035571 h 5980637"/>
              <a:gd name="connsiteX6-3141" fmla="*/ 711112 w 3523460"/>
              <a:gd name="connsiteY6-3142" fmla="*/ 214722 h 5980637"/>
              <a:gd name="connsiteX7-3143" fmla="*/ 1235897 w 3523460"/>
              <a:gd name="connsiteY7-3144" fmla="*/ 1868593 h 5980637"/>
              <a:gd name="connsiteX8-3145" fmla="*/ 1315411 w 3523460"/>
              <a:gd name="connsiteY8-3146" fmla="*/ 1852690 h 5980637"/>
              <a:gd name="connsiteX9-3147" fmla="*/ 1458534 w 3523460"/>
              <a:gd name="connsiteY9-3148" fmla="*/ 37 h 5980637"/>
              <a:gd name="connsiteX10-3149" fmla="*/ 1728878 w 3523460"/>
              <a:gd name="connsiteY10-3150" fmla="*/ 1828836 h 5980637"/>
              <a:gd name="connsiteX11-3151" fmla="*/ 1816344 w 3523460"/>
              <a:gd name="connsiteY11-3152" fmla="*/ 1868594 h 5980637"/>
              <a:gd name="connsiteX12-3153" fmla="*/ 2492205 w 3523460"/>
              <a:gd name="connsiteY12-3154" fmla="*/ 333992 h 5980637"/>
              <a:gd name="connsiteX13-3155" fmla="*/ 2221860 w 3523460"/>
              <a:gd name="connsiteY13-3156" fmla="*/ 2011718 h 5980637"/>
              <a:gd name="connsiteX14-3157" fmla="*/ 2325227 w 3523460"/>
              <a:gd name="connsiteY14-3158" fmla="*/ 2711432 h 5980637"/>
              <a:gd name="connsiteX15-3159" fmla="*/ 2762549 w 3523460"/>
              <a:gd name="connsiteY15-3160" fmla="*/ 2266158 h 5980637"/>
              <a:gd name="connsiteX16-3161" fmla="*/ 3509971 w 3523460"/>
              <a:gd name="connsiteY16-3162" fmla="*/ 2162792 h 5980637"/>
              <a:gd name="connsiteX17-3163" fmla="*/ 2778451 w 3523460"/>
              <a:gd name="connsiteY17-3164" fmla="*/ 2942019 h 5980637"/>
              <a:gd name="connsiteX18-3165" fmla="*/ 2118493 w 3523460"/>
              <a:gd name="connsiteY18-3166" fmla="*/ 4007494 h 5980637"/>
              <a:gd name="connsiteX19-3167" fmla="*/ 2303315 w 3523460"/>
              <a:gd name="connsiteY19-3168" fmla="*/ 5980637 h 5980637"/>
              <a:gd name="connsiteX20-3169" fmla="*/ 727477 w 3523460"/>
              <a:gd name="connsiteY20-3170" fmla="*/ 5951236 h 5980637"/>
              <a:gd name="connsiteX0-3171" fmla="*/ 727477 w 3523460"/>
              <a:gd name="connsiteY0-3172" fmla="*/ 5951236 h 5953756"/>
              <a:gd name="connsiteX1-3173" fmla="*/ 870139 w 3523460"/>
              <a:gd name="connsiteY1-3174" fmla="*/ 4094960 h 5953756"/>
              <a:gd name="connsiteX2-3175" fmla="*/ 432816 w 3523460"/>
              <a:gd name="connsiteY2-3176" fmla="*/ 2274110 h 5953756"/>
              <a:gd name="connsiteX3-3177" fmla="*/ 75008 w 3523460"/>
              <a:gd name="connsiteY3-3178" fmla="*/ 970096 h 5953756"/>
              <a:gd name="connsiteX4-3179" fmla="*/ 750867 w 3523460"/>
              <a:gd name="connsiteY4-3180" fmla="*/ 2107132 h 5953756"/>
              <a:gd name="connsiteX5-3181" fmla="*/ 838333 w 3523460"/>
              <a:gd name="connsiteY5-3182" fmla="*/ 2035571 h 5953756"/>
              <a:gd name="connsiteX6-3183" fmla="*/ 711112 w 3523460"/>
              <a:gd name="connsiteY6-3184" fmla="*/ 214722 h 5953756"/>
              <a:gd name="connsiteX7-3185" fmla="*/ 1235897 w 3523460"/>
              <a:gd name="connsiteY7-3186" fmla="*/ 1868593 h 5953756"/>
              <a:gd name="connsiteX8-3187" fmla="*/ 1315411 w 3523460"/>
              <a:gd name="connsiteY8-3188" fmla="*/ 1852690 h 5953756"/>
              <a:gd name="connsiteX9-3189" fmla="*/ 1458534 w 3523460"/>
              <a:gd name="connsiteY9-3190" fmla="*/ 37 h 5953756"/>
              <a:gd name="connsiteX10-3191" fmla="*/ 1728878 w 3523460"/>
              <a:gd name="connsiteY10-3192" fmla="*/ 1828836 h 5953756"/>
              <a:gd name="connsiteX11-3193" fmla="*/ 1816344 w 3523460"/>
              <a:gd name="connsiteY11-3194" fmla="*/ 1868594 h 5953756"/>
              <a:gd name="connsiteX12-3195" fmla="*/ 2492205 w 3523460"/>
              <a:gd name="connsiteY12-3196" fmla="*/ 333992 h 5953756"/>
              <a:gd name="connsiteX13-3197" fmla="*/ 2221860 w 3523460"/>
              <a:gd name="connsiteY13-3198" fmla="*/ 2011718 h 5953756"/>
              <a:gd name="connsiteX14-3199" fmla="*/ 2325227 w 3523460"/>
              <a:gd name="connsiteY14-3200" fmla="*/ 2711432 h 5953756"/>
              <a:gd name="connsiteX15-3201" fmla="*/ 2762549 w 3523460"/>
              <a:gd name="connsiteY15-3202" fmla="*/ 2266158 h 5953756"/>
              <a:gd name="connsiteX16-3203" fmla="*/ 3509971 w 3523460"/>
              <a:gd name="connsiteY16-3204" fmla="*/ 2162792 h 5953756"/>
              <a:gd name="connsiteX17-3205" fmla="*/ 2778451 w 3523460"/>
              <a:gd name="connsiteY17-3206" fmla="*/ 2942019 h 5953756"/>
              <a:gd name="connsiteX18-3207" fmla="*/ 2118493 w 3523460"/>
              <a:gd name="connsiteY18-3208" fmla="*/ 4007494 h 5953756"/>
              <a:gd name="connsiteX19-3209" fmla="*/ 2312583 w 3523460"/>
              <a:gd name="connsiteY19-3210" fmla="*/ 5948200 h 5953756"/>
              <a:gd name="connsiteX20-3211" fmla="*/ 727477 w 3523460"/>
              <a:gd name="connsiteY20-3212" fmla="*/ 5951236 h 5953756"/>
              <a:gd name="connsiteX0-3213" fmla="*/ 727477 w 3523460"/>
              <a:gd name="connsiteY0-3214" fmla="*/ 5951236 h 5957469"/>
              <a:gd name="connsiteX1-3215" fmla="*/ 870139 w 3523460"/>
              <a:gd name="connsiteY1-3216" fmla="*/ 4094960 h 5957469"/>
              <a:gd name="connsiteX2-3217" fmla="*/ 432816 w 3523460"/>
              <a:gd name="connsiteY2-3218" fmla="*/ 2274110 h 5957469"/>
              <a:gd name="connsiteX3-3219" fmla="*/ 75008 w 3523460"/>
              <a:gd name="connsiteY3-3220" fmla="*/ 970096 h 5957469"/>
              <a:gd name="connsiteX4-3221" fmla="*/ 750867 w 3523460"/>
              <a:gd name="connsiteY4-3222" fmla="*/ 2107132 h 5957469"/>
              <a:gd name="connsiteX5-3223" fmla="*/ 838333 w 3523460"/>
              <a:gd name="connsiteY5-3224" fmla="*/ 2035571 h 5957469"/>
              <a:gd name="connsiteX6-3225" fmla="*/ 711112 w 3523460"/>
              <a:gd name="connsiteY6-3226" fmla="*/ 214722 h 5957469"/>
              <a:gd name="connsiteX7-3227" fmla="*/ 1235897 w 3523460"/>
              <a:gd name="connsiteY7-3228" fmla="*/ 1868593 h 5957469"/>
              <a:gd name="connsiteX8-3229" fmla="*/ 1315411 w 3523460"/>
              <a:gd name="connsiteY8-3230" fmla="*/ 1852690 h 5957469"/>
              <a:gd name="connsiteX9-3231" fmla="*/ 1458534 w 3523460"/>
              <a:gd name="connsiteY9-3232" fmla="*/ 37 h 5957469"/>
              <a:gd name="connsiteX10-3233" fmla="*/ 1728878 w 3523460"/>
              <a:gd name="connsiteY10-3234" fmla="*/ 1828836 h 5957469"/>
              <a:gd name="connsiteX11-3235" fmla="*/ 1816344 w 3523460"/>
              <a:gd name="connsiteY11-3236" fmla="*/ 1868594 h 5957469"/>
              <a:gd name="connsiteX12-3237" fmla="*/ 2492205 w 3523460"/>
              <a:gd name="connsiteY12-3238" fmla="*/ 333992 h 5957469"/>
              <a:gd name="connsiteX13-3239" fmla="*/ 2221860 w 3523460"/>
              <a:gd name="connsiteY13-3240" fmla="*/ 2011718 h 5957469"/>
              <a:gd name="connsiteX14-3241" fmla="*/ 2325227 w 3523460"/>
              <a:gd name="connsiteY14-3242" fmla="*/ 2711432 h 5957469"/>
              <a:gd name="connsiteX15-3243" fmla="*/ 2762549 w 3523460"/>
              <a:gd name="connsiteY15-3244" fmla="*/ 2266158 h 5957469"/>
              <a:gd name="connsiteX16-3245" fmla="*/ 3509971 w 3523460"/>
              <a:gd name="connsiteY16-3246" fmla="*/ 2162792 h 5957469"/>
              <a:gd name="connsiteX17-3247" fmla="*/ 2778451 w 3523460"/>
              <a:gd name="connsiteY17-3248" fmla="*/ 2942019 h 5957469"/>
              <a:gd name="connsiteX18-3249" fmla="*/ 2118493 w 3523460"/>
              <a:gd name="connsiteY18-3250" fmla="*/ 4007494 h 5957469"/>
              <a:gd name="connsiteX19-3251" fmla="*/ 2317218 w 3523460"/>
              <a:gd name="connsiteY19-3252" fmla="*/ 5957469 h 5957469"/>
              <a:gd name="connsiteX20-3253" fmla="*/ 727477 w 3523460"/>
              <a:gd name="connsiteY20-3254" fmla="*/ 5951236 h 5957469"/>
              <a:gd name="connsiteX0-3255" fmla="*/ 727477 w 3523460"/>
              <a:gd name="connsiteY0-3256" fmla="*/ 5951236 h 5957469"/>
              <a:gd name="connsiteX1-3257" fmla="*/ 870139 w 3523460"/>
              <a:gd name="connsiteY1-3258" fmla="*/ 4094960 h 5957469"/>
              <a:gd name="connsiteX2-3259" fmla="*/ 432816 w 3523460"/>
              <a:gd name="connsiteY2-3260" fmla="*/ 2274110 h 5957469"/>
              <a:gd name="connsiteX3-3261" fmla="*/ 75008 w 3523460"/>
              <a:gd name="connsiteY3-3262" fmla="*/ 970096 h 5957469"/>
              <a:gd name="connsiteX4-3263" fmla="*/ 750867 w 3523460"/>
              <a:gd name="connsiteY4-3264" fmla="*/ 2107132 h 5957469"/>
              <a:gd name="connsiteX5-3265" fmla="*/ 838333 w 3523460"/>
              <a:gd name="connsiteY5-3266" fmla="*/ 2035571 h 5957469"/>
              <a:gd name="connsiteX6-3267" fmla="*/ 711112 w 3523460"/>
              <a:gd name="connsiteY6-3268" fmla="*/ 214722 h 5957469"/>
              <a:gd name="connsiteX7-3269" fmla="*/ 1235897 w 3523460"/>
              <a:gd name="connsiteY7-3270" fmla="*/ 1868593 h 5957469"/>
              <a:gd name="connsiteX8-3271" fmla="*/ 1315411 w 3523460"/>
              <a:gd name="connsiteY8-3272" fmla="*/ 1852690 h 5957469"/>
              <a:gd name="connsiteX9-3273" fmla="*/ 1458534 w 3523460"/>
              <a:gd name="connsiteY9-3274" fmla="*/ 37 h 5957469"/>
              <a:gd name="connsiteX10-3275" fmla="*/ 1728878 w 3523460"/>
              <a:gd name="connsiteY10-3276" fmla="*/ 1828836 h 5957469"/>
              <a:gd name="connsiteX11-3277" fmla="*/ 1816344 w 3523460"/>
              <a:gd name="connsiteY11-3278" fmla="*/ 1868594 h 5957469"/>
              <a:gd name="connsiteX12-3279" fmla="*/ 2492205 w 3523460"/>
              <a:gd name="connsiteY12-3280" fmla="*/ 333992 h 5957469"/>
              <a:gd name="connsiteX13-3281" fmla="*/ 2221860 w 3523460"/>
              <a:gd name="connsiteY13-3282" fmla="*/ 2011718 h 5957469"/>
              <a:gd name="connsiteX14-3283" fmla="*/ 2325227 w 3523460"/>
              <a:gd name="connsiteY14-3284" fmla="*/ 2711432 h 5957469"/>
              <a:gd name="connsiteX15-3285" fmla="*/ 2762549 w 3523460"/>
              <a:gd name="connsiteY15-3286" fmla="*/ 2266158 h 5957469"/>
              <a:gd name="connsiteX16-3287" fmla="*/ 3509971 w 3523460"/>
              <a:gd name="connsiteY16-3288" fmla="*/ 2162792 h 5957469"/>
              <a:gd name="connsiteX17-3289" fmla="*/ 2778451 w 3523460"/>
              <a:gd name="connsiteY17-3290" fmla="*/ 2942019 h 5957469"/>
              <a:gd name="connsiteX18-3291" fmla="*/ 2118493 w 3523460"/>
              <a:gd name="connsiteY18-3292" fmla="*/ 4007494 h 5957469"/>
              <a:gd name="connsiteX19-3293" fmla="*/ 2317218 w 3523460"/>
              <a:gd name="connsiteY19-3294" fmla="*/ 5957469 h 5957469"/>
              <a:gd name="connsiteX20-3295" fmla="*/ 727477 w 3523460"/>
              <a:gd name="connsiteY20-3296" fmla="*/ 5951236 h 5957469"/>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 ang="0">
                <a:pos x="connsiteX9-19" y="connsiteY9-20"/>
              </a:cxn>
              <a:cxn ang="0">
                <a:pos x="connsiteX10-21" y="connsiteY10-22"/>
              </a:cxn>
              <a:cxn ang="0">
                <a:pos x="connsiteX11-23" y="connsiteY11-24"/>
              </a:cxn>
              <a:cxn ang="0">
                <a:pos x="connsiteX12-25" y="connsiteY12-26"/>
              </a:cxn>
              <a:cxn ang="0">
                <a:pos x="connsiteX13-27" y="connsiteY13-28"/>
              </a:cxn>
              <a:cxn ang="0">
                <a:pos x="connsiteX14-29" y="connsiteY14-30"/>
              </a:cxn>
              <a:cxn ang="0">
                <a:pos x="connsiteX15-31" y="connsiteY15-32"/>
              </a:cxn>
              <a:cxn ang="0">
                <a:pos x="connsiteX16-33" y="connsiteY16-34"/>
              </a:cxn>
              <a:cxn ang="0">
                <a:pos x="connsiteX17-35" y="connsiteY17-36"/>
              </a:cxn>
              <a:cxn ang="0">
                <a:pos x="connsiteX18-1333" y="connsiteY18-1334"/>
              </a:cxn>
              <a:cxn ang="0">
                <a:pos x="connsiteX19-1639" y="connsiteY19-1640"/>
              </a:cxn>
              <a:cxn ang="0">
                <a:pos x="connsiteX20-2161" y="connsiteY20-2162"/>
              </a:cxn>
            </a:cxnLst>
            <a:rect l="l" t="t" r="r" b="b"/>
            <a:pathLst>
              <a:path w="3523460" h="5957469">
                <a:moveTo>
                  <a:pt x="727477" y="5951236"/>
                </a:moveTo>
                <a:cubicBezTo>
                  <a:pt x="740729" y="5739202"/>
                  <a:pt x="864838" y="4410361"/>
                  <a:pt x="870139" y="4094960"/>
                </a:cubicBezTo>
                <a:cubicBezTo>
                  <a:pt x="560039" y="3546320"/>
                  <a:pt x="456669" y="2926117"/>
                  <a:pt x="432816" y="2274110"/>
                </a:cubicBezTo>
                <a:cubicBezTo>
                  <a:pt x="313547" y="1839439"/>
                  <a:pt x="-187386" y="1134423"/>
                  <a:pt x="75008" y="970096"/>
                </a:cubicBezTo>
                <a:cubicBezTo>
                  <a:pt x="248612" y="927688"/>
                  <a:pt x="623646" y="1934854"/>
                  <a:pt x="750867" y="2107132"/>
                </a:cubicBezTo>
                <a:cubicBezTo>
                  <a:pt x="790624" y="2183994"/>
                  <a:pt x="862187" y="2105807"/>
                  <a:pt x="838333" y="2035571"/>
                </a:cubicBezTo>
                <a:cubicBezTo>
                  <a:pt x="716413" y="1433922"/>
                  <a:pt x="427516" y="251827"/>
                  <a:pt x="711112" y="214722"/>
                </a:cubicBezTo>
                <a:cubicBezTo>
                  <a:pt x="909896" y="184242"/>
                  <a:pt x="1157709" y="1578371"/>
                  <a:pt x="1235897" y="1868593"/>
                </a:cubicBezTo>
                <a:cubicBezTo>
                  <a:pt x="1242524" y="1928227"/>
                  <a:pt x="1311436" y="2047497"/>
                  <a:pt x="1315411" y="1852690"/>
                </a:cubicBezTo>
                <a:cubicBezTo>
                  <a:pt x="1312761" y="1280197"/>
                  <a:pt x="1159035" y="-7915"/>
                  <a:pt x="1458534" y="37"/>
                </a:cubicBezTo>
                <a:cubicBezTo>
                  <a:pt x="1693099" y="-7916"/>
                  <a:pt x="1707674" y="1541264"/>
                  <a:pt x="1728878" y="1828836"/>
                </a:cubicBezTo>
                <a:cubicBezTo>
                  <a:pt x="1734180" y="1917625"/>
                  <a:pt x="1764661" y="1916301"/>
                  <a:pt x="1816344" y="1868594"/>
                </a:cubicBezTo>
                <a:cubicBezTo>
                  <a:pt x="2054883" y="1372963"/>
                  <a:pt x="2198007" y="241226"/>
                  <a:pt x="2492205" y="333992"/>
                </a:cubicBezTo>
                <a:cubicBezTo>
                  <a:pt x="2781103" y="421456"/>
                  <a:pt x="2314625" y="1471029"/>
                  <a:pt x="2221860" y="2011718"/>
                </a:cubicBezTo>
                <a:lnTo>
                  <a:pt x="2325227" y="2711432"/>
                </a:lnTo>
                <a:cubicBezTo>
                  <a:pt x="2439196" y="2563007"/>
                  <a:pt x="2584970" y="2406632"/>
                  <a:pt x="2762549" y="2266158"/>
                </a:cubicBezTo>
                <a:cubicBezTo>
                  <a:pt x="3043495" y="1897748"/>
                  <a:pt x="3618639" y="2022319"/>
                  <a:pt x="3509971" y="2162792"/>
                </a:cubicBezTo>
                <a:cubicBezTo>
                  <a:pt x="3266131" y="2446388"/>
                  <a:pt x="2982534" y="2594812"/>
                  <a:pt x="2778451" y="2942019"/>
                </a:cubicBezTo>
                <a:cubicBezTo>
                  <a:pt x="2558465" y="3336933"/>
                  <a:pt x="2370285" y="3707995"/>
                  <a:pt x="2118493" y="4007494"/>
                </a:cubicBezTo>
                <a:cubicBezTo>
                  <a:pt x="2147648" y="4296392"/>
                  <a:pt x="2280112" y="5716279"/>
                  <a:pt x="2317218" y="5957469"/>
                </a:cubicBezTo>
                <a:lnTo>
                  <a:pt x="727477" y="5951236"/>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dirty="0"/>
          </a:p>
        </p:txBody>
      </p:sp>
      <p:sp>
        <p:nvSpPr>
          <p:cNvPr id="50" name="Teardrop 49"/>
          <p:cNvSpPr/>
          <p:nvPr/>
        </p:nvSpPr>
        <p:spPr>
          <a:xfrm rot="8100000">
            <a:off x="5624318" y="1732963"/>
            <a:ext cx="949254" cy="949254"/>
          </a:xfrm>
          <a:prstGeom prst="teardrop">
            <a:avLst>
              <a:gd name="adj" fmla="val 131554"/>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53" name="TextBox 52"/>
          <p:cNvSpPr txBox="1"/>
          <p:nvPr/>
        </p:nvSpPr>
        <p:spPr>
          <a:xfrm>
            <a:off x="8430323" y="4063094"/>
            <a:ext cx="2849416" cy="923330"/>
          </a:xfrm>
          <a:prstGeom prst="rect">
            <a:avLst/>
          </a:prstGeom>
          <a:noFill/>
        </p:spPr>
        <p:txBody>
          <a:bodyPr wrap="square" rtlCol="0">
            <a:spAutoFit/>
          </a:bodyPr>
          <a:lstStyle/>
          <a:p>
            <a:pPr algn="ctr"/>
            <a:r>
              <a:rPr lang="en-US" dirty="0"/>
              <a:t>Building capabilities for solving issues</a:t>
            </a:r>
          </a:p>
          <a:p>
            <a:pPr algn="ctr"/>
            <a:r>
              <a:rPr lang="en-US" sz="1600" dirty="0"/>
              <a:t>(Reuter, 2021) </a:t>
            </a:r>
            <a:endParaRPr lang="ko-KR" altLang="en-US" sz="1400" b="1" dirty="0">
              <a:solidFill>
                <a:schemeClr val="tx1">
                  <a:lumMod val="75000"/>
                  <a:lumOff val="25000"/>
                </a:schemeClr>
              </a:solidFill>
              <a:latin typeface="Arial" panose="020B0604020202020204" pitchFamily="34" charset="0"/>
              <a:cs typeface="Arial" panose="020B0604020202020204" pitchFamily="34" charset="0"/>
            </a:endParaRPr>
          </a:p>
        </p:txBody>
      </p:sp>
      <p:sp>
        <p:nvSpPr>
          <p:cNvPr id="59" name="TextBox 58"/>
          <p:cNvSpPr txBox="1"/>
          <p:nvPr/>
        </p:nvSpPr>
        <p:spPr>
          <a:xfrm>
            <a:off x="765857" y="4091693"/>
            <a:ext cx="2849416" cy="646331"/>
          </a:xfrm>
          <a:prstGeom prst="rect">
            <a:avLst/>
          </a:prstGeom>
          <a:noFill/>
        </p:spPr>
        <p:txBody>
          <a:bodyPr wrap="square" rtlCol="0">
            <a:spAutoFit/>
          </a:bodyPr>
          <a:lstStyle/>
          <a:p>
            <a:pPr algn="ctr"/>
            <a:r>
              <a:rPr lang="en-US" dirty="0"/>
              <a:t>Employing instances and storylines</a:t>
            </a:r>
          </a:p>
        </p:txBody>
      </p:sp>
      <p:sp>
        <p:nvSpPr>
          <p:cNvPr id="62" name="TextBox 61"/>
          <p:cNvSpPr txBox="1"/>
          <p:nvPr/>
        </p:nvSpPr>
        <p:spPr>
          <a:xfrm>
            <a:off x="1330431" y="2503443"/>
            <a:ext cx="2849416" cy="646331"/>
          </a:xfrm>
          <a:prstGeom prst="rect">
            <a:avLst/>
          </a:prstGeom>
          <a:noFill/>
        </p:spPr>
        <p:txBody>
          <a:bodyPr wrap="square" rtlCol="0">
            <a:spAutoFit/>
          </a:bodyPr>
          <a:lstStyle/>
          <a:p>
            <a:pPr lvl="0" algn="ctr"/>
            <a:r>
              <a:rPr lang="en-US" dirty="0" err="1"/>
              <a:t>Utilising</a:t>
            </a:r>
            <a:r>
              <a:rPr lang="en-US" dirty="0"/>
              <a:t> Virtual learning courses.</a:t>
            </a:r>
          </a:p>
        </p:txBody>
      </p:sp>
      <p:sp>
        <p:nvSpPr>
          <p:cNvPr id="65" name="TextBox 64"/>
          <p:cNvSpPr txBox="1"/>
          <p:nvPr/>
        </p:nvSpPr>
        <p:spPr>
          <a:xfrm>
            <a:off x="7940049" y="2517092"/>
            <a:ext cx="3421576" cy="646331"/>
          </a:xfrm>
          <a:prstGeom prst="rect">
            <a:avLst/>
          </a:prstGeom>
          <a:noFill/>
        </p:spPr>
        <p:txBody>
          <a:bodyPr wrap="square" rtlCol="0">
            <a:spAutoFit/>
          </a:bodyPr>
          <a:lstStyle/>
          <a:p>
            <a:pPr lvl="0" algn="ctr"/>
            <a:r>
              <a:rPr lang="en-US" dirty="0"/>
              <a:t>Determining processes explicitly.</a:t>
            </a:r>
          </a:p>
        </p:txBody>
      </p:sp>
      <p:sp>
        <p:nvSpPr>
          <p:cNvPr id="67" name="Teardrop 66"/>
          <p:cNvSpPr/>
          <p:nvPr/>
        </p:nvSpPr>
        <p:spPr>
          <a:xfrm rot="5400000">
            <a:off x="4251959" y="2187865"/>
            <a:ext cx="949254" cy="949254"/>
          </a:xfrm>
          <a:prstGeom prst="teardrop">
            <a:avLst>
              <a:gd name="adj" fmla="val 131554"/>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68" name="Teardrop 67"/>
          <p:cNvSpPr/>
          <p:nvPr/>
        </p:nvSpPr>
        <p:spPr>
          <a:xfrm rot="16200000" flipH="1">
            <a:off x="6990795" y="2187867"/>
            <a:ext cx="949254" cy="949254"/>
          </a:xfrm>
          <a:prstGeom prst="teardrop">
            <a:avLst>
              <a:gd name="adj" fmla="val 131554"/>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71" name="Teardrop 70"/>
          <p:cNvSpPr/>
          <p:nvPr/>
        </p:nvSpPr>
        <p:spPr>
          <a:xfrm rot="2700000">
            <a:off x="3687779" y="3386323"/>
            <a:ext cx="949254" cy="949254"/>
          </a:xfrm>
          <a:prstGeom prst="teardrop">
            <a:avLst>
              <a:gd name="adj" fmla="val 131554"/>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72" name="Teardrop 71"/>
          <p:cNvSpPr/>
          <p:nvPr/>
        </p:nvSpPr>
        <p:spPr>
          <a:xfrm rot="18900000" flipH="1">
            <a:off x="7554974" y="3386323"/>
            <a:ext cx="949254" cy="949254"/>
          </a:xfrm>
          <a:prstGeom prst="teardrop">
            <a:avLst>
              <a:gd name="adj" fmla="val 131554"/>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1" name="Group 40"/>
          <p:cNvGrpSpPr/>
          <p:nvPr/>
        </p:nvGrpSpPr>
        <p:grpSpPr>
          <a:xfrm flipH="1">
            <a:off x="4251688" y="1463452"/>
            <a:ext cx="7441805" cy="4801543"/>
            <a:chOff x="1070741" y="2355612"/>
            <a:chExt cx="3613027" cy="2331169"/>
          </a:xfrm>
        </p:grpSpPr>
        <p:sp>
          <p:nvSpPr>
            <p:cNvPr id="42" name="Freeform 2"/>
            <p:cNvSpPr/>
            <p:nvPr/>
          </p:nvSpPr>
          <p:spPr>
            <a:xfrm>
              <a:off x="2216184" y="2716811"/>
              <a:ext cx="2467584" cy="1722768"/>
            </a:xfrm>
            <a:custGeom>
              <a:avLst/>
              <a:gdLst>
                <a:gd name="connsiteX0" fmla="*/ 0 w 4637314"/>
                <a:gd name="connsiteY0" fmla="*/ 468086 h 2906486"/>
                <a:gd name="connsiteX1" fmla="*/ 65314 w 4637314"/>
                <a:gd name="connsiteY1" fmla="*/ 2906486 h 2906486"/>
                <a:gd name="connsiteX2" fmla="*/ 4637314 w 4637314"/>
                <a:gd name="connsiteY2" fmla="*/ 2862943 h 2906486"/>
                <a:gd name="connsiteX3" fmla="*/ 729343 w 4637314"/>
                <a:gd name="connsiteY3" fmla="*/ 0 h 2906486"/>
                <a:gd name="connsiteX4" fmla="*/ 141514 w 4637314"/>
                <a:gd name="connsiteY4" fmla="*/ 304800 h 2906486"/>
                <a:gd name="connsiteX5" fmla="*/ 0 w 4637314"/>
                <a:gd name="connsiteY5" fmla="*/ 468086 h 2906486"/>
                <a:gd name="connsiteX0-1" fmla="*/ 0 w 4637314"/>
                <a:gd name="connsiteY0-2" fmla="*/ 468086 h 2906486"/>
                <a:gd name="connsiteX1-3" fmla="*/ 65314 w 4637314"/>
                <a:gd name="connsiteY1-4" fmla="*/ 2906486 h 2906486"/>
                <a:gd name="connsiteX2-5" fmla="*/ 4637314 w 4637314"/>
                <a:gd name="connsiteY2-6" fmla="*/ 2862943 h 2906486"/>
                <a:gd name="connsiteX3-7" fmla="*/ 729343 w 4637314"/>
                <a:gd name="connsiteY3-8" fmla="*/ 0 h 2906486"/>
                <a:gd name="connsiteX4-9" fmla="*/ 0 w 4637314"/>
                <a:gd name="connsiteY4-10" fmla="*/ 468086 h 2906486"/>
                <a:gd name="connsiteX0-11" fmla="*/ 0 w 4637314"/>
                <a:gd name="connsiteY0-12" fmla="*/ 468086 h 2906486"/>
                <a:gd name="connsiteX1-13" fmla="*/ 13507 w 4637314"/>
                <a:gd name="connsiteY1-14" fmla="*/ 2906486 h 2906486"/>
                <a:gd name="connsiteX2-15" fmla="*/ 4637314 w 4637314"/>
                <a:gd name="connsiteY2-16" fmla="*/ 2862943 h 2906486"/>
                <a:gd name="connsiteX3-17" fmla="*/ 729343 w 4637314"/>
                <a:gd name="connsiteY3-18" fmla="*/ 0 h 2906486"/>
                <a:gd name="connsiteX4-19" fmla="*/ 0 w 4637314"/>
                <a:gd name="connsiteY4-20" fmla="*/ 468086 h 2906486"/>
                <a:gd name="connsiteX0-21" fmla="*/ 13023 w 4650337"/>
                <a:gd name="connsiteY0-22" fmla="*/ 468086 h 2915120"/>
                <a:gd name="connsiteX1-23" fmla="*/ 626 w 4650337"/>
                <a:gd name="connsiteY1-24" fmla="*/ 2915120 h 2915120"/>
                <a:gd name="connsiteX2-25" fmla="*/ 4650337 w 4650337"/>
                <a:gd name="connsiteY2-26" fmla="*/ 2862943 h 2915120"/>
                <a:gd name="connsiteX3-27" fmla="*/ 742366 w 4650337"/>
                <a:gd name="connsiteY3-28" fmla="*/ 0 h 2915120"/>
                <a:gd name="connsiteX4-29" fmla="*/ 13023 w 4650337"/>
                <a:gd name="connsiteY4-30" fmla="*/ 468086 h 2915120"/>
                <a:gd name="connsiteX0-31" fmla="*/ 13023 w 4417204"/>
                <a:gd name="connsiteY0-32" fmla="*/ 468086 h 2915120"/>
                <a:gd name="connsiteX1-33" fmla="*/ 626 w 4417204"/>
                <a:gd name="connsiteY1-34" fmla="*/ 2915120 h 2915120"/>
                <a:gd name="connsiteX2-35" fmla="*/ 4417204 w 4417204"/>
                <a:gd name="connsiteY2-36" fmla="*/ 2871577 h 2915120"/>
                <a:gd name="connsiteX3-37" fmla="*/ 742366 w 4417204"/>
                <a:gd name="connsiteY3-38" fmla="*/ 0 h 2915120"/>
                <a:gd name="connsiteX4-39" fmla="*/ 13023 w 4417204"/>
                <a:gd name="connsiteY4-40" fmla="*/ 468086 h 2915120"/>
                <a:gd name="connsiteX0-41" fmla="*/ 13023 w 4175437"/>
                <a:gd name="connsiteY0-42" fmla="*/ 468086 h 2915120"/>
                <a:gd name="connsiteX1-43" fmla="*/ 626 w 4175437"/>
                <a:gd name="connsiteY1-44" fmla="*/ 2915120 h 2915120"/>
                <a:gd name="connsiteX2-45" fmla="*/ 4175437 w 4175437"/>
                <a:gd name="connsiteY2-46" fmla="*/ 2897481 h 2915120"/>
                <a:gd name="connsiteX3-47" fmla="*/ 742366 w 4175437"/>
                <a:gd name="connsiteY3-48" fmla="*/ 0 h 2915120"/>
                <a:gd name="connsiteX4-49" fmla="*/ 13023 w 4175437"/>
                <a:gd name="connsiteY4-50" fmla="*/ 468086 h 2915120"/>
                <a:gd name="connsiteX0-51" fmla="*/ 13023 w 4175437"/>
                <a:gd name="connsiteY0-52" fmla="*/ 468086 h 2915120"/>
                <a:gd name="connsiteX1-53" fmla="*/ 626 w 4175437"/>
                <a:gd name="connsiteY1-54" fmla="*/ 2915120 h 2915120"/>
                <a:gd name="connsiteX2-55" fmla="*/ 4175437 w 4175437"/>
                <a:gd name="connsiteY2-56" fmla="*/ 2897481 h 2915120"/>
                <a:gd name="connsiteX3-57" fmla="*/ 742366 w 4175437"/>
                <a:gd name="connsiteY3-58" fmla="*/ 0 h 2915120"/>
                <a:gd name="connsiteX4-59" fmla="*/ 13023 w 4175437"/>
                <a:gd name="connsiteY4-60" fmla="*/ 468086 h 2915120"/>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4175437" h="2915120">
                  <a:moveTo>
                    <a:pt x="13023" y="468086"/>
                  </a:moveTo>
                  <a:cubicBezTo>
                    <a:pt x="17525" y="1280886"/>
                    <a:pt x="-3876" y="2102320"/>
                    <a:pt x="626" y="2915120"/>
                  </a:cubicBezTo>
                  <a:lnTo>
                    <a:pt x="4175437" y="2897481"/>
                  </a:lnTo>
                  <a:lnTo>
                    <a:pt x="742366" y="0"/>
                  </a:lnTo>
                  <a:lnTo>
                    <a:pt x="13023" y="468086"/>
                  </a:lnTo>
                  <a:close/>
                </a:path>
              </a:pathLst>
            </a:custGeom>
            <a:gradFill>
              <a:gsLst>
                <a:gs pos="0">
                  <a:schemeClr val="bg1">
                    <a:alpha val="20000"/>
                  </a:schemeClr>
                </a:gs>
                <a:gs pos="27000">
                  <a:schemeClr val="bg1">
                    <a:alpha val="80000"/>
                  </a:schemeClr>
                </a:gs>
                <a:gs pos="100000">
                  <a:schemeClr val="accent6">
                    <a:lumMod val="20000"/>
                    <a:lumOff val="80000"/>
                  </a:scheme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grpSp>
          <p:nvGrpSpPr>
            <p:cNvPr id="43" name="Group 42"/>
            <p:cNvGrpSpPr/>
            <p:nvPr/>
          </p:nvGrpSpPr>
          <p:grpSpPr>
            <a:xfrm rot="3660000">
              <a:off x="1772640" y="2273771"/>
              <a:ext cx="112390" cy="1065317"/>
              <a:chOff x="1039691" y="2468855"/>
              <a:chExt cx="190176" cy="1802639"/>
            </a:xfrm>
          </p:grpSpPr>
          <p:sp>
            <p:nvSpPr>
              <p:cNvPr id="52" name="Rectangle 51"/>
              <p:cNvSpPr/>
              <p:nvPr/>
            </p:nvSpPr>
            <p:spPr>
              <a:xfrm>
                <a:off x="1039691" y="2471295"/>
                <a:ext cx="72008" cy="1800199"/>
              </a:xfrm>
              <a:prstGeom prst="rect">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53" name="Rectangle 52"/>
              <p:cNvSpPr/>
              <p:nvPr/>
            </p:nvSpPr>
            <p:spPr>
              <a:xfrm>
                <a:off x="1157859" y="2468855"/>
                <a:ext cx="72008" cy="1800200"/>
              </a:xfrm>
              <a:prstGeom prst="rect">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grpSp>
        <p:grpSp>
          <p:nvGrpSpPr>
            <p:cNvPr id="44" name="Group 43"/>
            <p:cNvGrpSpPr/>
            <p:nvPr/>
          </p:nvGrpSpPr>
          <p:grpSpPr>
            <a:xfrm>
              <a:off x="1314845" y="3097544"/>
              <a:ext cx="136170" cy="1065354"/>
              <a:chOff x="1093356" y="2490394"/>
              <a:chExt cx="230413" cy="1802702"/>
            </a:xfrm>
          </p:grpSpPr>
          <p:sp>
            <p:nvSpPr>
              <p:cNvPr id="50" name="Rectangle 49"/>
              <p:cNvSpPr/>
              <p:nvPr/>
            </p:nvSpPr>
            <p:spPr>
              <a:xfrm>
                <a:off x="1093356" y="2492897"/>
                <a:ext cx="72008" cy="1800199"/>
              </a:xfrm>
              <a:prstGeom prst="rect">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51" name="Rectangle 50"/>
              <p:cNvSpPr/>
              <p:nvPr/>
            </p:nvSpPr>
            <p:spPr>
              <a:xfrm>
                <a:off x="1251762" y="2490394"/>
                <a:ext cx="72007" cy="1800199"/>
              </a:xfrm>
              <a:prstGeom prst="rect">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grpSp>
        <p:grpSp>
          <p:nvGrpSpPr>
            <p:cNvPr id="45" name="Group 44"/>
            <p:cNvGrpSpPr/>
            <p:nvPr/>
          </p:nvGrpSpPr>
          <p:grpSpPr>
            <a:xfrm>
              <a:off x="1243434" y="2957732"/>
              <a:ext cx="279625" cy="279625"/>
              <a:chOff x="3275856" y="4077072"/>
              <a:chExt cx="504056" cy="504056"/>
            </a:xfrm>
          </p:grpSpPr>
          <p:sp>
            <p:nvSpPr>
              <p:cNvPr id="48" name="Oval 47"/>
              <p:cNvSpPr/>
              <p:nvPr/>
            </p:nvSpPr>
            <p:spPr>
              <a:xfrm>
                <a:off x="3275856" y="4077072"/>
                <a:ext cx="504056" cy="504056"/>
              </a:xfrm>
              <a:prstGeom prst="ellipse">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49" name="Oval 48"/>
              <p:cNvSpPr/>
              <p:nvPr/>
            </p:nvSpPr>
            <p:spPr>
              <a:xfrm>
                <a:off x="3375484" y="4176700"/>
                <a:ext cx="304800" cy="3048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grpSp>
        <p:sp>
          <p:nvSpPr>
            <p:cNvPr id="46" name="Rounded Rectangle 14"/>
            <p:cNvSpPr/>
            <p:nvPr/>
          </p:nvSpPr>
          <p:spPr>
            <a:xfrm rot="19957432">
              <a:off x="2045380" y="2355612"/>
              <a:ext cx="598917" cy="568478"/>
            </a:xfrm>
            <a:custGeom>
              <a:avLst/>
              <a:gdLst>
                <a:gd name="connsiteX0" fmla="*/ 298603 w 598917"/>
                <a:gd name="connsiteY0" fmla="*/ 2 h 568478"/>
                <a:gd name="connsiteX1" fmla="*/ 373918 w 598917"/>
                <a:gd name="connsiteY1" fmla="*/ 19676 h 568478"/>
                <a:gd name="connsiteX2" fmla="*/ 448829 w 598917"/>
                <a:gd name="connsiteY2" fmla="*/ 150752 h 568478"/>
                <a:gd name="connsiteX3" fmla="*/ 446328 w 598917"/>
                <a:gd name="connsiteY3" fmla="*/ 150767 h 568478"/>
                <a:gd name="connsiteX4" fmla="*/ 446328 w 598917"/>
                <a:gd name="connsiteY4" fmla="*/ 252762 h 568478"/>
                <a:gd name="connsiteX5" fmla="*/ 446478 w 598917"/>
                <a:gd name="connsiteY5" fmla="*/ 252762 h 568478"/>
                <a:gd name="connsiteX6" fmla="*/ 598917 w 598917"/>
                <a:gd name="connsiteY6" fmla="*/ 565068 h 568478"/>
                <a:gd name="connsiteX7" fmla="*/ 0 w 598917"/>
                <a:gd name="connsiteY7" fmla="*/ 568478 h 568478"/>
                <a:gd name="connsiteX8" fmla="*/ 142510 w 598917"/>
                <a:gd name="connsiteY8" fmla="*/ 252762 h 568478"/>
                <a:gd name="connsiteX9" fmla="*/ 143217 w 598917"/>
                <a:gd name="connsiteY9" fmla="*/ 252762 h 568478"/>
                <a:gd name="connsiteX10" fmla="*/ 143217 w 598917"/>
                <a:gd name="connsiteY10" fmla="*/ 134244 h 568478"/>
                <a:gd name="connsiteX11" fmla="*/ 223520 w 598917"/>
                <a:gd name="connsiteY11" fmla="*/ 20528 h 568478"/>
                <a:gd name="connsiteX12" fmla="*/ 298603 w 598917"/>
                <a:gd name="connsiteY12" fmla="*/ 2 h 568478"/>
                <a:gd name="connsiteX0-1" fmla="*/ 298603 w 598917"/>
                <a:gd name="connsiteY0-2" fmla="*/ 2 h 568478"/>
                <a:gd name="connsiteX1-3" fmla="*/ 373918 w 598917"/>
                <a:gd name="connsiteY1-4" fmla="*/ 19676 h 568478"/>
                <a:gd name="connsiteX2-5" fmla="*/ 448829 w 598917"/>
                <a:gd name="connsiteY2-6" fmla="*/ 150752 h 568478"/>
                <a:gd name="connsiteX3-7" fmla="*/ 446328 w 598917"/>
                <a:gd name="connsiteY3-8" fmla="*/ 150767 h 568478"/>
                <a:gd name="connsiteX4-9" fmla="*/ 446328 w 598917"/>
                <a:gd name="connsiteY4-10" fmla="*/ 252762 h 568478"/>
                <a:gd name="connsiteX5-11" fmla="*/ 446478 w 598917"/>
                <a:gd name="connsiteY5-12" fmla="*/ 252762 h 568478"/>
                <a:gd name="connsiteX6-13" fmla="*/ 598917 w 598917"/>
                <a:gd name="connsiteY6-14" fmla="*/ 565068 h 568478"/>
                <a:gd name="connsiteX7-15" fmla="*/ 0 w 598917"/>
                <a:gd name="connsiteY7-16" fmla="*/ 568478 h 568478"/>
                <a:gd name="connsiteX8-17" fmla="*/ 142510 w 598917"/>
                <a:gd name="connsiteY8-18" fmla="*/ 252762 h 568478"/>
                <a:gd name="connsiteX9-19" fmla="*/ 143217 w 598917"/>
                <a:gd name="connsiteY9-20" fmla="*/ 252762 h 568478"/>
                <a:gd name="connsiteX10-21" fmla="*/ 143217 w 598917"/>
                <a:gd name="connsiteY10-22" fmla="*/ 134244 h 568478"/>
                <a:gd name="connsiteX11-23" fmla="*/ 223520 w 598917"/>
                <a:gd name="connsiteY11-24" fmla="*/ 20528 h 568478"/>
                <a:gd name="connsiteX12-25" fmla="*/ 298603 w 598917"/>
                <a:gd name="connsiteY12-26" fmla="*/ 2 h 568478"/>
                <a:gd name="connsiteX0-27" fmla="*/ 298603 w 598917"/>
                <a:gd name="connsiteY0-28" fmla="*/ 2 h 568478"/>
                <a:gd name="connsiteX1-29" fmla="*/ 373918 w 598917"/>
                <a:gd name="connsiteY1-30" fmla="*/ 19676 h 568478"/>
                <a:gd name="connsiteX2-31" fmla="*/ 448829 w 598917"/>
                <a:gd name="connsiteY2-32" fmla="*/ 150752 h 568478"/>
                <a:gd name="connsiteX3-33" fmla="*/ 446328 w 598917"/>
                <a:gd name="connsiteY3-34" fmla="*/ 150767 h 568478"/>
                <a:gd name="connsiteX4-35" fmla="*/ 446328 w 598917"/>
                <a:gd name="connsiteY4-36" fmla="*/ 252762 h 568478"/>
                <a:gd name="connsiteX5-37" fmla="*/ 446478 w 598917"/>
                <a:gd name="connsiteY5-38" fmla="*/ 252762 h 568478"/>
                <a:gd name="connsiteX6-39" fmla="*/ 598917 w 598917"/>
                <a:gd name="connsiteY6-40" fmla="*/ 565068 h 568478"/>
                <a:gd name="connsiteX7-41" fmla="*/ 0 w 598917"/>
                <a:gd name="connsiteY7-42" fmla="*/ 568478 h 568478"/>
                <a:gd name="connsiteX8-43" fmla="*/ 142510 w 598917"/>
                <a:gd name="connsiteY8-44" fmla="*/ 252762 h 568478"/>
                <a:gd name="connsiteX9-45" fmla="*/ 143217 w 598917"/>
                <a:gd name="connsiteY9-46" fmla="*/ 252762 h 568478"/>
                <a:gd name="connsiteX10-47" fmla="*/ 143217 w 598917"/>
                <a:gd name="connsiteY10-48" fmla="*/ 134244 h 568478"/>
                <a:gd name="connsiteX11-49" fmla="*/ 223520 w 598917"/>
                <a:gd name="connsiteY11-50" fmla="*/ 20528 h 568478"/>
                <a:gd name="connsiteX12-51" fmla="*/ 298603 w 598917"/>
                <a:gd name="connsiteY12-52" fmla="*/ 2 h 568478"/>
                <a:gd name="connsiteX0-53" fmla="*/ 298603 w 598917"/>
                <a:gd name="connsiteY0-54" fmla="*/ 2 h 568478"/>
                <a:gd name="connsiteX1-55" fmla="*/ 373918 w 598917"/>
                <a:gd name="connsiteY1-56" fmla="*/ 19676 h 568478"/>
                <a:gd name="connsiteX2-57" fmla="*/ 448829 w 598917"/>
                <a:gd name="connsiteY2-58" fmla="*/ 150752 h 568478"/>
                <a:gd name="connsiteX3-59" fmla="*/ 446328 w 598917"/>
                <a:gd name="connsiteY3-60" fmla="*/ 150767 h 568478"/>
                <a:gd name="connsiteX4-61" fmla="*/ 446328 w 598917"/>
                <a:gd name="connsiteY4-62" fmla="*/ 252762 h 568478"/>
                <a:gd name="connsiteX5-63" fmla="*/ 446478 w 598917"/>
                <a:gd name="connsiteY5-64" fmla="*/ 252762 h 568478"/>
                <a:gd name="connsiteX6-65" fmla="*/ 598917 w 598917"/>
                <a:gd name="connsiteY6-66" fmla="*/ 565068 h 568478"/>
                <a:gd name="connsiteX7-67" fmla="*/ 0 w 598917"/>
                <a:gd name="connsiteY7-68" fmla="*/ 568478 h 568478"/>
                <a:gd name="connsiteX8-69" fmla="*/ 142510 w 598917"/>
                <a:gd name="connsiteY8-70" fmla="*/ 252762 h 568478"/>
                <a:gd name="connsiteX9-71" fmla="*/ 143217 w 598917"/>
                <a:gd name="connsiteY9-72" fmla="*/ 252762 h 568478"/>
                <a:gd name="connsiteX10-73" fmla="*/ 143217 w 598917"/>
                <a:gd name="connsiteY10-74" fmla="*/ 134244 h 568478"/>
                <a:gd name="connsiteX11-75" fmla="*/ 223520 w 598917"/>
                <a:gd name="connsiteY11-76" fmla="*/ 20528 h 568478"/>
                <a:gd name="connsiteX12-77" fmla="*/ 298603 w 598917"/>
                <a:gd name="connsiteY12-78" fmla="*/ 2 h 568478"/>
                <a:gd name="connsiteX0-79" fmla="*/ 298603 w 598917"/>
                <a:gd name="connsiteY0-80" fmla="*/ 2 h 568478"/>
                <a:gd name="connsiteX1-81" fmla="*/ 373918 w 598917"/>
                <a:gd name="connsiteY1-82" fmla="*/ 19676 h 568478"/>
                <a:gd name="connsiteX2-83" fmla="*/ 448829 w 598917"/>
                <a:gd name="connsiteY2-84" fmla="*/ 150752 h 568478"/>
                <a:gd name="connsiteX3-85" fmla="*/ 446328 w 598917"/>
                <a:gd name="connsiteY3-86" fmla="*/ 150767 h 568478"/>
                <a:gd name="connsiteX4-87" fmla="*/ 446328 w 598917"/>
                <a:gd name="connsiteY4-88" fmla="*/ 252762 h 568478"/>
                <a:gd name="connsiteX5-89" fmla="*/ 446478 w 598917"/>
                <a:gd name="connsiteY5-90" fmla="*/ 252762 h 568478"/>
                <a:gd name="connsiteX6-91" fmla="*/ 598917 w 598917"/>
                <a:gd name="connsiteY6-92" fmla="*/ 565068 h 568478"/>
                <a:gd name="connsiteX7-93" fmla="*/ 0 w 598917"/>
                <a:gd name="connsiteY7-94" fmla="*/ 568478 h 568478"/>
                <a:gd name="connsiteX8-95" fmla="*/ 142510 w 598917"/>
                <a:gd name="connsiteY8-96" fmla="*/ 252762 h 568478"/>
                <a:gd name="connsiteX9-97" fmla="*/ 143217 w 598917"/>
                <a:gd name="connsiteY9-98" fmla="*/ 252762 h 568478"/>
                <a:gd name="connsiteX10-99" fmla="*/ 143217 w 598917"/>
                <a:gd name="connsiteY10-100" fmla="*/ 134244 h 568478"/>
                <a:gd name="connsiteX11-101" fmla="*/ 223520 w 598917"/>
                <a:gd name="connsiteY11-102" fmla="*/ 20528 h 568478"/>
                <a:gd name="connsiteX12-103" fmla="*/ 298603 w 598917"/>
                <a:gd name="connsiteY12-104" fmla="*/ 2 h 568478"/>
                <a:gd name="connsiteX0-105" fmla="*/ 298603 w 598917"/>
                <a:gd name="connsiteY0-106" fmla="*/ 2 h 568478"/>
                <a:gd name="connsiteX1-107" fmla="*/ 373918 w 598917"/>
                <a:gd name="connsiteY1-108" fmla="*/ 19676 h 568478"/>
                <a:gd name="connsiteX2-109" fmla="*/ 448829 w 598917"/>
                <a:gd name="connsiteY2-110" fmla="*/ 150752 h 568478"/>
                <a:gd name="connsiteX3-111" fmla="*/ 446328 w 598917"/>
                <a:gd name="connsiteY3-112" fmla="*/ 150767 h 568478"/>
                <a:gd name="connsiteX4-113" fmla="*/ 446328 w 598917"/>
                <a:gd name="connsiteY4-114" fmla="*/ 252762 h 568478"/>
                <a:gd name="connsiteX5-115" fmla="*/ 446478 w 598917"/>
                <a:gd name="connsiteY5-116" fmla="*/ 252762 h 568478"/>
                <a:gd name="connsiteX6-117" fmla="*/ 598917 w 598917"/>
                <a:gd name="connsiteY6-118" fmla="*/ 565068 h 568478"/>
                <a:gd name="connsiteX7-119" fmla="*/ 0 w 598917"/>
                <a:gd name="connsiteY7-120" fmla="*/ 568478 h 568478"/>
                <a:gd name="connsiteX8-121" fmla="*/ 142510 w 598917"/>
                <a:gd name="connsiteY8-122" fmla="*/ 252762 h 568478"/>
                <a:gd name="connsiteX9-123" fmla="*/ 143217 w 598917"/>
                <a:gd name="connsiteY9-124" fmla="*/ 252762 h 568478"/>
                <a:gd name="connsiteX10-125" fmla="*/ 143217 w 598917"/>
                <a:gd name="connsiteY10-126" fmla="*/ 134244 h 568478"/>
                <a:gd name="connsiteX11-127" fmla="*/ 223520 w 598917"/>
                <a:gd name="connsiteY11-128" fmla="*/ 20528 h 568478"/>
                <a:gd name="connsiteX12-129" fmla="*/ 298603 w 598917"/>
                <a:gd name="connsiteY12-130" fmla="*/ 2 h 568478"/>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 ang="0">
                  <a:pos x="connsiteX9-19" y="connsiteY9-20"/>
                </a:cxn>
                <a:cxn ang="0">
                  <a:pos x="connsiteX10-21" y="connsiteY10-22"/>
                </a:cxn>
                <a:cxn ang="0">
                  <a:pos x="connsiteX11-23" y="connsiteY11-24"/>
                </a:cxn>
                <a:cxn ang="0">
                  <a:pos x="connsiteX12-25" y="connsiteY12-26"/>
                </a:cxn>
              </a:cxnLst>
              <a:rect l="l" t="t" r="r" b="b"/>
              <a:pathLst>
                <a:path w="598917" h="568478">
                  <a:moveTo>
                    <a:pt x="298603" y="2"/>
                  </a:moveTo>
                  <a:cubicBezTo>
                    <a:pt x="324583" y="-145"/>
                    <a:pt x="350602" y="6408"/>
                    <a:pt x="373918" y="19676"/>
                  </a:cubicBezTo>
                  <a:cubicBezTo>
                    <a:pt x="421176" y="46569"/>
                    <a:pt x="449886" y="96804"/>
                    <a:pt x="448829" y="150752"/>
                  </a:cubicBezTo>
                  <a:lnTo>
                    <a:pt x="446328" y="150767"/>
                  </a:lnTo>
                  <a:lnTo>
                    <a:pt x="446328" y="252762"/>
                  </a:lnTo>
                  <a:lnTo>
                    <a:pt x="446478" y="252762"/>
                  </a:lnTo>
                  <a:lnTo>
                    <a:pt x="598917" y="565068"/>
                  </a:lnTo>
                  <a:lnTo>
                    <a:pt x="0" y="568478"/>
                  </a:lnTo>
                  <a:lnTo>
                    <a:pt x="142510" y="252762"/>
                  </a:lnTo>
                  <a:lnTo>
                    <a:pt x="143217" y="252762"/>
                  </a:lnTo>
                  <a:lnTo>
                    <a:pt x="143217" y="134244"/>
                  </a:lnTo>
                  <a:cubicBezTo>
                    <a:pt x="143445" y="138297"/>
                    <a:pt x="164730" y="39613"/>
                    <a:pt x="223520" y="20528"/>
                  </a:cubicBezTo>
                  <a:cubicBezTo>
                    <a:pt x="249418" y="-1846"/>
                    <a:pt x="272623" y="149"/>
                    <a:pt x="298603" y="2"/>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47" name="Diagonal Stripe 46"/>
            <p:cNvSpPr/>
            <p:nvPr/>
          </p:nvSpPr>
          <p:spPr>
            <a:xfrm rot="2700000">
              <a:off x="1070741" y="4062402"/>
              <a:ext cx="624379" cy="624379"/>
            </a:xfrm>
            <a:prstGeom prst="diagStripe">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grpSp>
      <p:sp>
        <p:nvSpPr>
          <p:cNvPr id="4" name="Text Placeholder 3"/>
          <p:cNvSpPr>
            <a:spLocks noGrp="1"/>
          </p:cNvSpPr>
          <p:nvPr>
            <p:ph type="body" sz="quarter" idx="10"/>
          </p:nvPr>
        </p:nvSpPr>
        <p:spPr>
          <a:xfrm>
            <a:off x="309401" y="380887"/>
            <a:ext cx="11573197" cy="724247"/>
          </a:xfrm>
        </p:spPr>
        <p:txBody>
          <a:bodyPr/>
          <a:lstStyle/>
          <a:p>
            <a:r>
              <a:rPr lang="en-US" sz="3600" b="1" dirty="0">
                <a:solidFill>
                  <a:schemeClr val="accent1"/>
                </a:solidFill>
                <a:latin typeface="Arial" panose="020B0604020202020204" pitchFamily="34" charset="0"/>
              </a:rPr>
              <a:t>Humanistic Learning Hypothesis</a:t>
            </a:r>
          </a:p>
        </p:txBody>
      </p:sp>
      <p:grpSp>
        <p:nvGrpSpPr>
          <p:cNvPr id="5" name="Group 4"/>
          <p:cNvGrpSpPr/>
          <p:nvPr/>
        </p:nvGrpSpPr>
        <p:grpSpPr>
          <a:xfrm>
            <a:off x="6655208" y="4097065"/>
            <a:ext cx="2122406" cy="1866023"/>
            <a:chOff x="3983887" y="4061275"/>
            <a:chExt cx="2122406" cy="1866023"/>
          </a:xfrm>
        </p:grpSpPr>
        <p:grpSp>
          <p:nvGrpSpPr>
            <p:cNvPr id="6" name="Group 5"/>
            <p:cNvGrpSpPr/>
            <p:nvPr/>
          </p:nvGrpSpPr>
          <p:grpSpPr>
            <a:xfrm>
              <a:off x="3983887" y="5358975"/>
              <a:ext cx="2049157" cy="568323"/>
              <a:chOff x="3622676" y="3492499"/>
              <a:chExt cx="2575763" cy="714375"/>
            </a:xfrm>
            <a:effectLst>
              <a:outerShdw blurRad="50800" dist="38100" dir="8100000" algn="tr" rotWithShape="0">
                <a:prstClr val="black">
                  <a:alpha val="40000"/>
                </a:prstClr>
              </a:outerShdw>
            </a:effectLst>
          </p:grpSpPr>
          <p:sp>
            <p:nvSpPr>
              <p:cNvPr id="19" name="Freeform 15"/>
              <p:cNvSpPr/>
              <p:nvPr/>
            </p:nvSpPr>
            <p:spPr>
              <a:xfrm>
                <a:off x="3622676" y="3492499"/>
                <a:ext cx="2575763" cy="714375"/>
              </a:xfrm>
              <a:custGeom>
                <a:avLst/>
                <a:gdLst>
                  <a:gd name="connsiteX0" fmla="*/ 190500 w 2559050"/>
                  <a:gd name="connsiteY0" fmla="*/ 0 h 698500"/>
                  <a:gd name="connsiteX1" fmla="*/ 0 w 2559050"/>
                  <a:gd name="connsiteY1" fmla="*/ 152400 h 698500"/>
                  <a:gd name="connsiteX2" fmla="*/ 6350 w 2559050"/>
                  <a:gd name="connsiteY2" fmla="*/ 215900 h 698500"/>
                  <a:gd name="connsiteX3" fmla="*/ 2501900 w 2559050"/>
                  <a:gd name="connsiteY3" fmla="*/ 241300 h 698500"/>
                  <a:gd name="connsiteX4" fmla="*/ 2470150 w 2559050"/>
                  <a:gd name="connsiteY4" fmla="*/ 552450 h 698500"/>
                  <a:gd name="connsiteX5" fmla="*/ 76200 w 2559050"/>
                  <a:gd name="connsiteY5" fmla="*/ 565150 h 698500"/>
                  <a:gd name="connsiteX6" fmla="*/ 101600 w 2559050"/>
                  <a:gd name="connsiteY6" fmla="*/ 520700 h 698500"/>
                  <a:gd name="connsiteX7" fmla="*/ 6350 w 2559050"/>
                  <a:gd name="connsiteY7" fmla="*/ 577850 h 698500"/>
                  <a:gd name="connsiteX8" fmla="*/ 44450 w 2559050"/>
                  <a:gd name="connsiteY8" fmla="*/ 666750 h 698500"/>
                  <a:gd name="connsiteX9" fmla="*/ 2400300 w 2559050"/>
                  <a:gd name="connsiteY9" fmla="*/ 692150 h 698500"/>
                  <a:gd name="connsiteX10" fmla="*/ 2432050 w 2559050"/>
                  <a:gd name="connsiteY10" fmla="*/ 666750 h 698500"/>
                  <a:gd name="connsiteX11" fmla="*/ 2501900 w 2559050"/>
                  <a:gd name="connsiteY11" fmla="*/ 698500 h 698500"/>
                  <a:gd name="connsiteX12" fmla="*/ 2552700 w 2559050"/>
                  <a:gd name="connsiteY12" fmla="*/ 685800 h 698500"/>
                  <a:gd name="connsiteX13" fmla="*/ 2559050 w 2559050"/>
                  <a:gd name="connsiteY13" fmla="*/ 158750 h 698500"/>
                  <a:gd name="connsiteX14" fmla="*/ 2476500 w 2559050"/>
                  <a:gd name="connsiteY14" fmla="*/ 95250 h 698500"/>
                  <a:gd name="connsiteX15" fmla="*/ 520700 w 2559050"/>
                  <a:gd name="connsiteY15" fmla="*/ 184150 h 698500"/>
                  <a:gd name="connsiteX16" fmla="*/ 190500 w 2559050"/>
                  <a:gd name="connsiteY16" fmla="*/ 0 h 698500"/>
                  <a:gd name="connsiteX0-1" fmla="*/ 190500 w 2559050"/>
                  <a:gd name="connsiteY0-2" fmla="*/ 0 h 698500"/>
                  <a:gd name="connsiteX1-3" fmla="*/ 0 w 2559050"/>
                  <a:gd name="connsiteY1-4" fmla="*/ 152400 h 698500"/>
                  <a:gd name="connsiteX2-5" fmla="*/ 19050 w 2559050"/>
                  <a:gd name="connsiteY2-6" fmla="*/ 241300 h 698500"/>
                  <a:gd name="connsiteX3-7" fmla="*/ 2501900 w 2559050"/>
                  <a:gd name="connsiteY3-8" fmla="*/ 241300 h 698500"/>
                  <a:gd name="connsiteX4-9" fmla="*/ 2470150 w 2559050"/>
                  <a:gd name="connsiteY4-10" fmla="*/ 552450 h 698500"/>
                  <a:gd name="connsiteX5-11" fmla="*/ 76200 w 2559050"/>
                  <a:gd name="connsiteY5-12" fmla="*/ 565150 h 698500"/>
                  <a:gd name="connsiteX6-13" fmla="*/ 101600 w 2559050"/>
                  <a:gd name="connsiteY6-14" fmla="*/ 520700 h 698500"/>
                  <a:gd name="connsiteX7-15" fmla="*/ 6350 w 2559050"/>
                  <a:gd name="connsiteY7-16" fmla="*/ 577850 h 698500"/>
                  <a:gd name="connsiteX8-17" fmla="*/ 44450 w 2559050"/>
                  <a:gd name="connsiteY8-18" fmla="*/ 666750 h 698500"/>
                  <a:gd name="connsiteX9-19" fmla="*/ 2400300 w 2559050"/>
                  <a:gd name="connsiteY9-20" fmla="*/ 692150 h 698500"/>
                  <a:gd name="connsiteX10-21" fmla="*/ 2432050 w 2559050"/>
                  <a:gd name="connsiteY10-22" fmla="*/ 666750 h 698500"/>
                  <a:gd name="connsiteX11-23" fmla="*/ 2501900 w 2559050"/>
                  <a:gd name="connsiteY11-24" fmla="*/ 698500 h 698500"/>
                  <a:gd name="connsiteX12-25" fmla="*/ 2552700 w 2559050"/>
                  <a:gd name="connsiteY12-26" fmla="*/ 685800 h 698500"/>
                  <a:gd name="connsiteX13-27" fmla="*/ 2559050 w 2559050"/>
                  <a:gd name="connsiteY13-28" fmla="*/ 158750 h 698500"/>
                  <a:gd name="connsiteX14-29" fmla="*/ 2476500 w 2559050"/>
                  <a:gd name="connsiteY14-30" fmla="*/ 95250 h 698500"/>
                  <a:gd name="connsiteX15-31" fmla="*/ 520700 w 2559050"/>
                  <a:gd name="connsiteY15-32" fmla="*/ 184150 h 698500"/>
                  <a:gd name="connsiteX16-33" fmla="*/ 190500 w 2559050"/>
                  <a:gd name="connsiteY16-34" fmla="*/ 0 h 698500"/>
                  <a:gd name="connsiteX0-35" fmla="*/ 184150 w 2552700"/>
                  <a:gd name="connsiteY0-36" fmla="*/ 0 h 698500"/>
                  <a:gd name="connsiteX1-37" fmla="*/ 9525 w 2552700"/>
                  <a:gd name="connsiteY1-38" fmla="*/ 152400 h 698500"/>
                  <a:gd name="connsiteX2-39" fmla="*/ 12700 w 2552700"/>
                  <a:gd name="connsiteY2-40" fmla="*/ 241300 h 698500"/>
                  <a:gd name="connsiteX3-41" fmla="*/ 2495550 w 2552700"/>
                  <a:gd name="connsiteY3-42" fmla="*/ 241300 h 698500"/>
                  <a:gd name="connsiteX4-43" fmla="*/ 2463800 w 2552700"/>
                  <a:gd name="connsiteY4-44" fmla="*/ 552450 h 698500"/>
                  <a:gd name="connsiteX5-45" fmla="*/ 69850 w 2552700"/>
                  <a:gd name="connsiteY5-46" fmla="*/ 565150 h 698500"/>
                  <a:gd name="connsiteX6-47" fmla="*/ 95250 w 2552700"/>
                  <a:gd name="connsiteY6-48" fmla="*/ 520700 h 698500"/>
                  <a:gd name="connsiteX7-49" fmla="*/ 0 w 2552700"/>
                  <a:gd name="connsiteY7-50" fmla="*/ 577850 h 698500"/>
                  <a:gd name="connsiteX8-51" fmla="*/ 38100 w 2552700"/>
                  <a:gd name="connsiteY8-52" fmla="*/ 666750 h 698500"/>
                  <a:gd name="connsiteX9-53" fmla="*/ 2393950 w 2552700"/>
                  <a:gd name="connsiteY9-54" fmla="*/ 692150 h 698500"/>
                  <a:gd name="connsiteX10-55" fmla="*/ 2425700 w 2552700"/>
                  <a:gd name="connsiteY10-56" fmla="*/ 666750 h 698500"/>
                  <a:gd name="connsiteX11-57" fmla="*/ 2495550 w 2552700"/>
                  <a:gd name="connsiteY11-58" fmla="*/ 698500 h 698500"/>
                  <a:gd name="connsiteX12-59" fmla="*/ 2546350 w 2552700"/>
                  <a:gd name="connsiteY12-60" fmla="*/ 685800 h 698500"/>
                  <a:gd name="connsiteX13-61" fmla="*/ 2552700 w 2552700"/>
                  <a:gd name="connsiteY13-62" fmla="*/ 158750 h 698500"/>
                  <a:gd name="connsiteX14-63" fmla="*/ 2470150 w 2552700"/>
                  <a:gd name="connsiteY14-64" fmla="*/ 95250 h 698500"/>
                  <a:gd name="connsiteX15-65" fmla="*/ 514350 w 2552700"/>
                  <a:gd name="connsiteY15-66" fmla="*/ 184150 h 698500"/>
                  <a:gd name="connsiteX16-67" fmla="*/ 184150 w 2552700"/>
                  <a:gd name="connsiteY16-68" fmla="*/ 0 h 698500"/>
                  <a:gd name="connsiteX0-69" fmla="*/ 184150 w 2571750"/>
                  <a:gd name="connsiteY0-70" fmla="*/ 0 h 698500"/>
                  <a:gd name="connsiteX1-71" fmla="*/ 9525 w 2571750"/>
                  <a:gd name="connsiteY1-72" fmla="*/ 152400 h 698500"/>
                  <a:gd name="connsiteX2-73" fmla="*/ 12700 w 2571750"/>
                  <a:gd name="connsiteY2-74" fmla="*/ 241300 h 698500"/>
                  <a:gd name="connsiteX3-75" fmla="*/ 2495550 w 2571750"/>
                  <a:gd name="connsiteY3-76" fmla="*/ 241300 h 698500"/>
                  <a:gd name="connsiteX4-77" fmla="*/ 2463800 w 2571750"/>
                  <a:gd name="connsiteY4-78" fmla="*/ 552450 h 698500"/>
                  <a:gd name="connsiteX5-79" fmla="*/ 69850 w 2571750"/>
                  <a:gd name="connsiteY5-80" fmla="*/ 565150 h 698500"/>
                  <a:gd name="connsiteX6-81" fmla="*/ 95250 w 2571750"/>
                  <a:gd name="connsiteY6-82" fmla="*/ 520700 h 698500"/>
                  <a:gd name="connsiteX7-83" fmla="*/ 0 w 2571750"/>
                  <a:gd name="connsiteY7-84" fmla="*/ 577850 h 698500"/>
                  <a:gd name="connsiteX8-85" fmla="*/ 38100 w 2571750"/>
                  <a:gd name="connsiteY8-86" fmla="*/ 666750 h 698500"/>
                  <a:gd name="connsiteX9-87" fmla="*/ 2393950 w 2571750"/>
                  <a:gd name="connsiteY9-88" fmla="*/ 692150 h 698500"/>
                  <a:gd name="connsiteX10-89" fmla="*/ 2425700 w 2571750"/>
                  <a:gd name="connsiteY10-90" fmla="*/ 666750 h 698500"/>
                  <a:gd name="connsiteX11-91" fmla="*/ 2495550 w 2571750"/>
                  <a:gd name="connsiteY11-92" fmla="*/ 698500 h 698500"/>
                  <a:gd name="connsiteX12-93" fmla="*/ 2546350 w 2571750"/>
                  <a:gd name="connsiteY12-94" fmla="*/ 685800 h 698500"/>
                  <a:gd name="connsiteX13-95" fmla="*/ 2571750 w 2571750"/>
                  <a:gd name="connsiteY13-96" fmla="*/ 193675 h 698500"/>
                  <a:gd name="connsiteX14-97" fmla="*/ 2470150 w 2571750"/>
                  <a:gd name="connsiteY14-98" fmla="*/ 95250 h 698500"/>
                  <a:gd name="connsiteX15-99" fmla="*/ 514350 w 2571750"/>
                  <a:gd name="connsiteY15-100" fmla="*/ 184150 h 698500"/>
                  <a:gd name="connsiteX16-101" fmla="*/ 184150 w 2571750"/>
                  <a:gd name="connsiteY16-102" fmla="*/ 0 h 698500"/>
                  <a:gd name="connsiteX0-103" fmla="*/ 184150 w 2555875"/>
                  <a:gd name="connsiteY0-104" fmla="*/ 0 h 698500"/>
                  <a:gd name="connsiteX1-105" fmla="*/ 9525 w 2555875"/>
                  <a:gd name="connsiteY1-106" fmla="*/ 152400 h 698500"/>
                  <a:gd name="connsiteX2-107" fmla="*/ 12700 w 2555875"/>
                  <a:gd name="connsiteY2-108" fmla="*/ 241300 h 698500"/>
                  <a:gd name="connsiteX3-109" fmla="*/ 2495550 w 2555875"/>
                  <a:gd name="connsiteY3-110" fmla="*/ 241300 h 698500"/>
                  <a:gd name="connsiteX4-111" fmla="*/ 2463800 w 2555875"/>
                  <a:gd name="connsiteY4-112" fmla="*/ 552450 h 698500"/>
                  <a:gd name="connsiteX5-113" fmla="*/ 69850 w 2555875"/>
                  <a:gd name="connsiteY5-114" fmla="*/ 565150 h 698500"/>
                  <a:gd name="connsiteX6-115" fmla="*/ 95250 w 2555875"/>
                  <a:gd name="connsiteY6-116" fmla="*/ 520700 h 698500"/>
                  <a:gd name="connsiteX7-117" fmla="*/ 0 w 2555875"/>
                  <a:gd name="connsiteY7-118" fmla="*/ 577850 h 698500"/>
                  <a:gd name="connsiteX8-119" fmla="*/ 38100 w 2555875"/>
                  <a:gd name="connsiteY8-120" fmla="*/ 666750 h 698500"/>
                  <a:gd name="connsiteX9-121" fmla="*/ 2393950 w 2555875"/>
                  <a:gd name="connsiteY9-122" fmla="*/ 692150 h 698500"/>
                  <a:gd name="connsiteX10-123" fmla="*/ 2425700 w 2555875"/>
                  <a:gd name="connsiteY10-124" fmla="*/ 666750 h 698500"/>
                  <a:gd name="connsiteX11-125" fmla="*/ 2495550 w 2555875"/>
                  <a:gd name="connsiteY11-126" fmla="*/ 698500 h 698500"/>
                  <a:gd name="connsiteX12-127" fmla="*/ 2546350 w 2555875"/>
                  <a:gd name="connsiteY12-128" fmla="*/ 685800 h 698500"/>
                  <a:gd name="connsiteX13-129" fmla="*/ 2555875 w 2555875"/>
                  <a:gd name="connsiteY13-130" fmla="*/ 171450 h 698500"/>
                  <a:gd name="connsiteX14-131" fmla="*/ 2470150 w 2555875"/>
                  <a:gd name="connsiteY14-132" fmla="*/ 95250 h 698500"/>
                  <a:gd name="connsiteX15-133" fmla="*/ 514350 w 2555875"/>
                  <a:gd name="connsiteY15-134" fmla="*/ 184150 h 698500"/>
                  <a:gd name="connsiteX16-135" fmla="*/ 184150 w 2555875"/>
                  <a:gd name="connsiteY16-136" fmla="*/ 0 h 698500"/>
                  <a:gd name="connsiteX0-137" fmla="*/ 184150 w 2562506"/>
                  <a:gd name="connsiteY0-138" fmla="*/ 0 h 698500"/>
                  <a:gd name="connsiteX1-139" fmla="*/ 9525 w 2562506"/>
                  <a:gd name="connsiteY1-140" fmla="*/ 152400 h 698500"/>
                  <a:gd name="connsiteX2-141" fmla="*/ 12700 w 2562506"/>
                  <a:gd name="connsiteY2-142" fmla="*/ 241300 h 698500"/>
                  <a:gd name="connsiteX3-143" fmla="*/ 2495550 w 2562506"/>
                  <a:gd name="connsiteY3-144" fmla="*/ 241300 h 698500"/>
                  <a:gd name="connsiteX4-145" fmla="*/ 2463800 w 2562506"/>
                  <a:gd name="connsiteY4-146" fmla="*/ 552450 h 698500"/>
                  <a:gd name="connsiteX5-147" fmla="*/ 69850 w 2562506"/>
                  <a:gd name="connsiteY5-148" fmla="*/ 565150 h 698500"/>
                  <a:gd name="connsiteX6-149" fmla="*/ 95250 w 2562506"/>
                  <a:gd name="connsiteY6-150" fmla="*/ 520700 h 698500"/>
                  <a:gd name="connsiteX7-151" fmla="*/ 0 w 2562506"/>
                  <a:gd name="connsiteY7-152" fmla="*/ 577850 h 698500"/>
                  <a:gd name="connsiteX8-153" fmla="*/ 38100 w 2562506"/>
                  <a:gd name="connsiteY8-154" fmla="*/ 666750 h 698500"/>
                  <a:gd name="connsiteX9-155" fmla="*/ 2393950 w 2562506"/>
                  <a:gd name="connsiteY9-156" fmla="*/ 692150 h 698500"/>
                  <a:gd name="connsiteX10-157" fmla="*/ 2425700 w 2562506"/>
                  <a:gd name="connsiteY10-158" fmla="*/ 666750 h 698500"/>
                  <a:gd name="connsiteX11-159" fmla="*/ 2495550 w 2562506"/>
                  <a:gd name="connsiteY11-160" fmla="*/ 698500 h 698500"/>
                  <a:gd name="connsiteX12-161" fmla="*/ 2562225 w 2562506"/>
                  <a:gd name="connsiteY12-162" fmla="*/ 685800 h 698500"/>
                  <a:gd name="connsiteX13-163" fmla="*/ 2555875 w 2562506"/>
                  <a:gd name="connsiteY13-164" fmla="*/ 171450 h 698500"/>
                  <a:gd name="connsiteX14-165" fmla="*/ 2470150 w 2562506"/>
                  <a:gd name="connsiteY14-166" fmla="*/ 95250 h 698500"/>
                  <a:gd name="connsiteX15-167" fmla="*/ 514350 w 2562506"/>
                  <a:gd name="connsiteY15-168" fmla="*/ 184150 h 698500"/>
                  <a:gd name="connsiteX16-169" fmla="*/ 184150 w 2562506"/>
                  <a:gd name="connsiteY16-170" fmla="*/ 0 h 698500"/>
                  <a:gd name="connsiteX0-171" fmla="*/ 184150 w 2562506"/>
                  <a:gd name="connsiteY0-172" fmla="*/ 0 h 692150"/>
                  <a:gd name="connsiteX1-173" fmla="*/ 9525 w 2562506"/>
                  <a:gd name="connsiteY1-174" fmla="*/ 152400 h 692150"/>
                  <a:gd name="connsiteX2-175" fmla="*/ 12700 w 2562506"/>
                  <a:gd name="connsiteY2-176" fmla="*/ 241300 h 692150"/>
                  <a:gd name="connsiteX3-177" fmla="*/ 2495550 w 2562506"/>
                  <a:gd name="connsiteY3-178" fmla="*/ 241300 h 692150"/>
                  <a:gd name="connsiteX4-179" fmla="*/ 2463800 w 2562506"/>
                  <a:gd name="connsiteY4-180" fmla="*/ 552450 h 692150"/>
                  <a:gd name="connsiteX5-181" fmla="*/ 69850 w 2562506"/>
                  <a:gd name="connsiteY5-182" fmla="*/ 565150 h 692150"/>
                  <a:gd name="connsiteX6-183" fmla="*/ 95250 w 2562506"/>
                  <a:gd name="connsiteY6-184" fmla="*/ 520700 h 692150"/>
                  <a:gd name="connsiteX7-185" fmla="*/ 0 w 2562506"/>
                  <a:gd name="connsiteY7-186" fmla="*/ 577850 h 692150"/>
                  <a:gd name="connsiteX8-187" fmla="*/ 38100 w 2562506"/>
                  <a:gd name="connsiteY8-188" fmla="*/ 666750 h 692150"/>
                  <a:gd name="connsiteX9-189" fmla="*/ 2393950 w 2562506"/>
                  <a:gd name="connsiteY9-190" fmla="*/ 692150 h 692150"/>
                  <a:gd name="connsiteX10-191" fmla="*/ 2425700 w 2562506"/>
                  <a:gd name="connsiteY10-192" fmla="*/ 666750 h 692150"/>
                  <a:gd name="connsiteX11-193" fmla="*/ 2479675 w 2562506"/>
                  <a:gd name="connsiteY11-194" fmla="*/ 692150 h 692150"/>
                  <a:gd name="connsiteX12-195" fmla="*/ 2562225 w 2562506"/>
                  <a:gd name="connsiteY12-196" fmla="*/ 685800 h 692150"/>
                  <a:gd name="connsiteX13-197" fmla="*/ 2555875 w 2562506"/>
                  <a:gd name="connsiteY13-198" fmla="*/ 171450 h 692150"/>
                  <a:gd name="connsiteX14-199" fmla="*/ 2470150 w 2562506"/>
                  <a:gd name="connsiteY14-200" fmla="*/ 95250 h 692150"/>
                  <a:gd name="connsiteX15-201" fmla="*/ 514350 w 2562506"/>
                  <a:gd name="connsiteY15-202" fmla="*/ 184150 h 692150"/>
                  <a:gd name="connsiteX16-203" fmla="*/ 184150 w 2562506"/>
                  <a:gd name="connsiteY16-204" fmla="*/ 0 h 692150"/>
                  <a:gd name="connsiteX0-205" fmla="*/ 184150 w 2562506"/>
                  <a:gd name="connsiteY0-206" fmla="*/ 0 h 692150"/>
                  <a:gd name="connsiteX1-207" fmla="*/ 9525 w 2562506"/>
                  <a:gd name="connsiteY1-208" fmla="*/ 152400 h 692150"/>
                  <a:gd name="connsiteX2-209" fmla="*/ 12700 w 2562506"/>
                  <a:gd name="connsiteY2-210" fmla="*/ 241300 h 692150"/>
                  <a:gd name="connsiteX3-211" fmla="*/ 2495550 w 2562506"/>
                  <a:gd name="connsiteY3-212" fmla="*/ 241300 h 692150"/>
                  <a:gd name="connsiteX4-213" fmla="*/ 2463800 w 2562506"/>
                  <a:gd name="connsiteY4-214" fmla="*/ 552450 h 692150"/>
                  <a:gd name="connsiteX5-215" fmla="*/ 69850 w 2562506"/>
                  <a:gd name="connsiteY5-216" fmla="*/ 565150 h 692150"/>
                  <a:gd name="connsiteX6-217" fmla="*/ 95250 w 2562506"/>
                  <a:gd name="connsiteY6-218" fmla="*/ 520700 h 692150"/>
                  <a:gd name="connsiteX7-219" fmla="*/ 0 w 2562506"/>
                  <a:gd name="connsiteY7-220" fmla="*/ 577850 h 692150"/>
                  <a:gd name="connsiteX8-221" fmla="*/ 38100 w 2562506"/>
                  <a:gd name="connsiteY8-222" fmla="*/ 666750 h 692150"/>
                  <a:gd name="connsiteX9-223" fmla="*/ 2393950 w 2562506"/>
                  <a:gd name="connsiteY9-224" fmla="*/ 692150 h 692150"/>
                  <a:gd name="connsiteX10-225" fmla="*/ 2435225 w 2562506"/>
                  <a:gd name="connsiteY10-226" fmla="*/ 666750 h 692150"/>
                  <a:gd name="connsiteX11-227" fmla="*/ 2479675 w 2562506"/>
                  <a:gd name="connsiteY11-228" fmla="*/ 692150 h 692150"/>
                  <a:gd name="connsiteX12-229" fmla="*/ 2562225 w 2562506"/>
                  <a:gd name="connsiteY12-230" fmla="*/ 685800 h 692150"/>
                  <a:gd name="connsiteX13-231" fmla="*/ 2555875 w 2562506"/>
                  <a:gd name="connsiteY13-232" fmla="*/ 171450 h 692150"/>
                  <a:gd name="connsiteX14-233" fmla="*/ 2470150 w 2562506"/>
                  <a:gd name="connsiteY14-234" fmla="*/ 95250 h 692150"/>
                  <a:gd name="connsiteX15-235" fmla="*/ 514350 w 2562506"/>
                  <a:gd name="connsiteY15-236" fmla="*/ 184150 h 692150"/>
                  <a:gd name="connsiteX16-237" fmla="*/ 184150 w 2562506"/>
                  <a:gd name="connsiteY16-238" fmla="*/ 0 h 692150"/>
                  <a:gd name="connsiteX0-239" fmla="*/ 184150 w 2562506"/>
                  <a:gd name="connsiteY0-240" fmla="*/ 0 h 692150"/>
                  <a:gd name="connsiteX1-241" fmla="*/ 9525 w 2562506"/>
                  <a:gd name="connsiteY1-242" fmla="*/ 152400 h 692150"/>
                  <a:gd name="connsiteX2-243" fmla="*/ 12700 w 2562506"/>
                  <a:gd name="connsiteY2-244" fmla="*/ 241300 h 692150"/>
                  <a:gd name="connsiteX3-245" fmla="*/ 2495550 w 2562506"/>
                  <a:gd name="connsiteY3-246" fmla="*/ 241300 h 692150"/>
                  <a:gd name="connsiteX4-247" fmla="*/ 2463800 w 2562506"/>
                  <a:gd name="connsiteY4-248" fmla="*/ 552450 h 692150"/>
                  <a:gd name="connsiteX5-249" fmla="*/ 69850 w 2562506"/>
                  <a:gd name="connsiteY5-250" fmla="*/ 565150 h 692150"/>
                  <a:gd name="connsiteX6-251" fmla="*/ 95250 w 2562506"/>
                  <a:gd name="connsiteY6-252" fmla="*/ 520700 h 692150"/>
                  <a:gd name="connsiteX7-253" fmla="*/ 0 w 2562506"/>
                  <a:gd name="connsiteY7-254" fmla="*/ 577850 h 692150"/>
                  <a:gd name="connsiteX8-255" fmla="*/ 9525 w 2562506"/>
                  <a:gd name="connsiteY8-256" fmla="*/ 688975 h 692150"/>
                  <a:gd name="connsiteX9-257" fmla="*/ 2393950 w 2562506"/>
                  <a:gd name="connsiteY9-258" fmla="*/ 692150 h 692150"/>
                  <a:gd name="connsiteX10-259" fmla="*/ 2435225 w 2562506"/>
                  <a:gd name="connsiteY10-260" fmla="*/ 666750 h 692150"/>
                  <a:gd name="connsiteX11-261" fmla="*/ 2479675 w 2562506"/>
                  <a:gd name="connsiteY11-262" fmla="*/ 692150 h 692150"/>
                  <a:gd name="connsiteX12-263" fmla="*/ 2562225 w 2562506"/>
                  <a:gd name="connsiteY12-264" fmla="*/ 685800 h 692150"/>
                  <a:gd name="connsiteX13-265" fmla="*/ 2555875 w 2562506"/>
                  <a:gd name="connsiteY13-266" fmla="*/ 171450 h 692150"/>
                  <a:gd name="connsiteX14-267" fmla="*/ 2470150 w 2562506"/>
                  <a:gd name="connsiteY14-268" fmla="*/ 95250 h 692150"/>
                  <a:gd name="connsiteX15-269" fmla="*/ 514350 w 2562506"/>
                  <a:gd name="connsiteY15-270" fmla="*/ 184150 h 692150"/>
                  <a:gd name="connsiteX16-271" fmla="*/ 184150 w 2562506"/>
                  <a:gd name="connsiteY16-272" fmla="*/ 0 h 692150"/>
                  <a:gd name="connsiteX0-273" fmla="*/ 180975 w 2559331"/>
                  <a:gd name="connsiteY0-274" fmla="*/ 0 h 692150"/>
                  <a:gd name="connsiteX1-275" fmla="*/ 6350 w 2559331"/>
                  <a:gd name="connsiteY1-276" fmla="*/ 152400 h 692150"/>
                  <a:gd name="connsiteX2-277" fmla="*/ 9525 w 2559331"/>
                  <a:gd name="connsiteY2-278" fmla="*/ 241300 h 692150"/>
                  <a:gd name="connsiteX3-279" fmla="*/ 2492375 w 2559331"/>
                  <a:gd name="connsiteY3-280" fmla="*/ 241300 h 692150"/>
                  <a:gd name="connsiteX4-281" fmla="*/ 2460625 w 2559331"/>
                  <a:gd name="connsiteY4-282" fmla="*/ 552450 h 692150"/>
                  <a:gd name="connsiteX5-283" fmla="*/ 66675 w 2559331"/>
                  <a:gd name="connsiteY5-284" fmla="*/ 565150 h 692150"/>
                  <a:gd name="connsiteX6-285" fmla="*/ 92075 w 2559331"/>
                  <a:gd name="connsiteY6-286" fmla="*/ 520700 h 692150"/>
                  <a:gd name="connsiteX7-287" fmla="*/ 0 w 2559331"/>
                  <a:gd name="connsiteY7-288" fmla="*/ 593725 h 692150"/>
                  <a:gd name="connsiteX8-289" fmla="*/ 6350 w 2559331"/>
                  <a:gd name="connsiteY8-290" fmla="*/ 688975 h 692150"/>
                  <a:gd name="connsiteX9-291" fmla="*/ 2390775 w 2559331"/>
                  <a:gd name="connsiteY9-292" fmla="*/ 692150 h 692150"/>
                  <a:gd name="connsiteX10-293" fmla="*/ 2432050 w 2559331"/>
                  <a:gd name="connsiteY10-294" fmla="*/ 666750 h 692150"/>
                  <a:gd name="connsiteX11-295" fmla="*/ 2476500 w 2559331"/>
                  <a:gd name="connsiteY11-296" fmla="*/ 692150 h 692150"/>
                  <a:gd name="connsiteX12-297" fmla="*/ 2559050 w 2559331"/>
                  <a:gd name="connsiteY12-298" fmla="*/ 685800 h 692150"/>
                  <a:gd name="connsiteX13-299" fmla="*/ 2552700 w 2559331"/>
                  <a:gd name="connsiteY13-300" fmla="*/ 171450 h 692150"/>
                  <a:gd name="connsiteX14-301" fmla="*/ 2466975 w 2559331"/>
                  <a:gd name="connsiteY14-302" fmla="*/ 95250 h 692150"/>
                  <a:gd name="connsiteX15-303" fmla="*/ 511175 w 2559331"/>
                  <a:gd name="connsiteY15-304" fmla="*/ 184150 h 692150"/>
                  <a:gd name="connsiteX16-305" fmla="*/ 180975 w 2559331"/>
                  <a:gd name="connsiteY16-306" fmla="*/ 0 h 692150"/>
                  <a:gd name="connsiteX0-307" fmla="*/ 180975 w 2559331"/>
                  <a:gd name="connsiteY0-308" fmla="*/ 0 h 692150"/>
                  <a:gd name="connsiteX1-309" fmla="*/ 6350 w 2559331"/>
                  <a:gd name="connsiteY1-310" fmla="*/ 152400 h 692150"/>
                  <a:gd name="connsiteX2-311" fmla="*/ 9525 w 2559331"/>
                  <a:gd name="connsiteY2-312" fmla="*/ 241300 h 692150"/>
                  <a:gd name="connsiteX3-313" fmla="*/ 2492375 w 2559331"/>
                  <a:gd name="connsiteY3-314" fmla="*/ 241300 h 692150"/>
                  <a:gd name="connsiteX4-315" fmla="*/ 2460625 w 2559331"/>
                  <a:gd name="connsiteY4-316" fmla="*/ 552450 h 692150"/>
                  <a:gd name="connsiteX5-317" fmla="*/ 66675 w 2559331"/>
                  <a:gd name="connsiteY5-318" fmla="*/ 565150 h 692150"/>
                  <a:gd name="connsiteX6-319" fmla="*/ 88900 w 2559331"/>
                  <a:gd name="connsiteY6-320" fmla="*/ 568325 h 692150"/>
                  <a:gd name="connsiteX7-321" fmla="*/ 92075 w 2559331"/>
                  <a:gd name="connsiteY7-322" fmla="*/ 520700 h 692150"/>
                  <a:gd name="connsiteX8-323" fmla="*/ 0 w 2559331"/>
                  <a:gd name="connsiteY8-324" fmla="*/ 593725 h 692150"/>
                  <a:gd name="connsiteX9-325" fmla="*/ 6350 w 2559331"/>
                  <a:gd name="connsiteY9-326" fmla="*/ 688975 h 692150"/>
                  <a:gd name="connsiteX10-327" fmla="*/ 2390775 w 2559331"/>
                  <a:gd name="connsiteY10-328" fmla="*/ 692150 h 692150"/>
                  <a:gd name="connsiteX11-329" fmla="*/ 2432050 w 2559331"/>
                  <a:gd name="connsiteY11-330" fmla="*/ 666750 h 692150"/>
                  <a:gd name="connsiteX12-331" fmla="*/ 2476500 w 2559331"/>
                  <a:gd name="connsiteY12-332" fmla="*/ 692150 h 692150"/>
                  <a:gd name="connsiteX13-333" fmla="*/ 2559050 w 2559331"/>
                  <a:gd name="connsiteY13-334" fmla="*/ 685800 h 692150"/>
                  <a:gd name="connsiteX14-335" fmla="*/ 2552700 w 2559331"/>
                  <a:gd name="connsiteY14-336" fmla="*/ 171450 h 692150"/>
                  <a:gd name="connsiteX15-337" fmla="*/ 2466975 w 2559331"/>
                  <a:gd name="connsiteY15-338" fmla="*/ 95250 h 692150"/>
                  <a:gd name="connsiteX16-339" fmla="*/ 511175 w 2559331"/>
                  <a:gd name="connsiteY16-340" fmla="*/ 184150 h 692150"/>
                  <a:gd name="connsiteX17" fmla="*/ 180975 w 2559331"/>
                  <a:gd name="connsiteY17" fmla="*/ 0 h 692150"/>
                  <a:gd name="connsiteX0-341" fmla="*/ 180975 w 2559331"/>
                  <a:gd name="connsiteY0-342" fmla="*/ 0 h 692150"/>
                  <a:gd name="connsiteX1-343" fmla="*/ 6350 w 2559331"/>
                  <a:gd name="connsiteY1-344" fmla="*/ 152400 h 692150"/>
                  <a:gd name="connsiteX2-345" fmla="*/ 9525 w 2559331"/>
                  <a:gd name="connsiteY2-346" fmla="*/ 241300 h 692150"/>
                  <a:gd name="connsiteX3-347" fmla="*/ 2454275 w 2559331"/>
                  <a:gd name="connsiteY3-348" fmla="*/ 234950 h 692150"/>
                  <a:gd name="connsiteX4-349" fmla="*/ 2460625 w 2559331"/>
                  <a:gd name="connsiteY4-350" fmla="*/ 552450 h 692150"/>
                  <a:gd name="connsiteX5-351" fmla="*/ 66675 w 2559331"/>
                  <a:gd name="connsiteY5-352" fmla="*/ 565150 h 692150"/>
                  <a:gd name="connsiteX6-353" fmla="*/ 88900 w 2559331"/>
                  <a:gd name="connsiteY6-354" fmla="*/ 568325 h 692150"/>
                  <a:gd name="connsiteX7-355" fmla="*/ 92075 w 2559331"/>
                  <a:gd name="connsiteY7-356" fmla="*/ 520700 h 692150"/>
                  <a:gd name="connsiteX8-357" fmla="*/ 0 w 2559331"/>
                  <a:gd name="connsiteY8-358" fmla="*/ 593725 h 692150"/>
                  <a:gd name="connsiteX9-359" fmla="*/ 6350 w 2559331"/>
                  <a:gd name="connsiteY9-360" fmla="*/ 688975 h 692150"/>
                  <a:gd name="connsiteX10-361" fmla="*/ 2390775 w 2559331"/>
                  <a:gd name="connsiteY10-362" fmla="*/ 692150 h 692150"/>
                  <a:gd name="connsiteX11-363" fmla="*/ 2432050 w 2559331"/>
                  <a:gd name="connsiteY11-364" fmla="*/ 666750 h 692150"/>
                  <a:gd name="connsiteX12-365" fmla="*/ 2476500 w 2559331"/>
                  <a:gd name="connsiteY12-366" fmla="*/ 692150 h 692150"/>
                  <a:gd name="connsiteX13-367" fmla="*/ 2559050 w 2559331"/>
                  <a:gd name="connsiteY13-368" fmla="*/ 685800 h 692150"/>
                  <a:gd name="connsiteX14-369" fmla="*/ 2552700 w 2559331"/>
                  <a:gd name="connsiteY14-370" fmla="*/ 171450 h 692150"/>
                  <a:gd name="connsiteX15-371" fmla="*/ 2466975 w 2559331"/>
                  <a:gd name="connsiteY15-372" fmla="*/ 95250 h 692150"/>
                  <a:gd name="connsiteX16-373" fmla="*/ 511175 w 2559331"/>
                  <a:gd name="connsiteY16-374" fmla="*/ 184150 h 692150"/>
                  <a:gd name="connsiteX17-375" fmla="*/ 180975 w 2559331"/>
                  <a:gd name="connsiteY17-376" fmla="*/ 0 h 692150"/>
                  <a:gd name="connsiteX0-377" fmla="*/ 180975 w 2559331"/>
                  <a:gd name="connsiteY0-378" fmla="*/ 0 h 692150"/>
                  <a:gd name="connsiteX1-379" fmla="*/ 6350 w 2559331"/>
                  <a:gd name="connsiteY1-380" fmla="*/ 152400 h 692150"/>
                  <a:gd name="connsiteX2-381" fmla="*/ 9525 w 2559331"/>
                  <a:gd name="connsiteY2-382" fmla="*/ 241300 h 692150"/>
                  <a:gd name="connsiteX3-383" fmla="*/ 2454275 w 2559331"/>
                  <a:gd name="connsiteY3-384" fmla="*/ 234950 h 692150"/>
                  <a:gd name="connsiteX4-385" fmla="*/ 2454275 w 2559331"/>
                  <a:gd name="connsiteY4-386" fmla="*/ 552450 h 692150"/>
                  <a:gd name="connsiteX5-387" fmla="*/ 66675 w 2559331"/>
                  <a:gd name="connsiteY5-388" fmla="*/ 565150 h 692150"/>
                  <a:gd name="connsiteX6-389" fmla="*/ 88900 w 2559331"/>
                  <a:gd name="connsiteY6-390" fmla="*/ 568325 h 692150"/>
                  <a:gd name="connsiteX7-391" fmla="*/ 92075 w 2559331"/>
                  <a:gd name="connsiteY7-392" fmla="*/ 520700 h 692150"/>
                  <a:gd name="connsiteX8-393" fmla="*/ 0 w 2559331"/>
                  <a:gd name="connsiteY8-394" fmla="*/ 593725 h 692150"/>
                  <a:gd name="connsiteX9-395" fmla="*/ 6350 w 2559331"/>
                  <a:gd name="connsiteY9-396" fmla="*/ 688975 h 692150"/>
                  <a:gd name="connsiteX10-397" fmla="*/ 2390775 w 2559331"/>
                  <a:gd name="connsiteY10-398" fmla="*/ 692150 h 692150"/>
                  <a:gd name="connsiteX11-399" fmla="*/ 2432050 w 2559331"/>
                  <a:gd name="connsiteY11-400" fmla="*/ 666750 h 692150"/>
                  <a:gd name="connsiteX12-401" fmla="*/ 2476500 w 2559331"/>
                  <a:gd name="connsiteY12-402" fmla="*/ 692150 h 692150"/>
                  <a:gd name="connsiteX13-403" fmla="*/ 2559050 w 2559331"/>
                  <a:gd name="connsiteY13-404" fmla="*/ 685800 h 692150"/>
                  <a:gd name="connsiteX14-405" fmla="*/ 2552700 w 2559331"/>
                  <a:gd name="connsiteY14-406" fmla="*/ 171450 h 692150"/>
                  <a:gd name="connsiteX15-407" fmla="*/ 2466975 w 2559331"/>
                  <a:gd name="connsiteY15-408" fmla="*/ 95250 h 692150"/>
                  <a:gd name="connsiteX16-409" fmla="*/ 511175 w 2559331"/>
                  <a:gd name="connsiteY16-410" fmla="*/ 184150 h 692150"/>
                  <a:gd name="connsiteX17-411" fmla="*/ 180975 w 2559331"/>
                  <a:gd name="connsiteY17-412" fmla="*/ 0 h 692150"/>
                  <a:gd name="connsiteX0-413" fmla="*/ 180975 w 2559331"/>
                  <a:gd name="connsiteY0-414" fmla="*/ 0 h 692150"/>
                  <a:gd name="connsiteX1-415" fmla="*/ 6350 w 2559331"/>
                  <a:gd name="connsiteY1-416" fmla="*/ 152400 h 692150"/>
                  <a:gd name="connsiteX2-417" fmla="*/ 9525 w 2559331"/>
                  <a:gd name="connsiteY2-418" fmla="*/ 241300 h 692150"/>
                  <a:gd name="connsiteX3-419" fmla="*/ 2454275 w 2559331"/>
                  <a:gd name="connsiteY3-420" fmla="*/ 234950 h 692150"/>
                  <a:gd name="connsiteX4-421" fmla="*/ 2454275 w 2559331"/>
                  <a:gd name="connsiteY4-422" fmla="*/ 552450 h 692150"/>
                  <a:gd name="connsiteX5-423" fmla="*/ 66675 w 2559331"/>
                  <a:gd name="connsiteY5-424" fmla="*/ 565150 h 692150"/>
                  <a:gd name="connsiteX6-425" fmla="*/ 88900 w 2559331"/>
                  <a:gd name="connsiteY6-426" fmla="*/ 568325 h 692150"/>
                  <a:gd name="connsiteX7-427" fmla="*/ 92075 w 2559331"/>
                  <a:gd name="connsiteY7-428" fmla="*/ 520700 h 692150"/>
                  <a:gd name="connsiteX8-429" fmla="*/ 0 w 2559331"/>
                  <a:gd name="connsiteY8-430" fmla="*/ 593725 h 692150"/>
                  <a:gd name="connsiteX9-431" fmla="*/ 6350 w 2559331"/>
                  <a:gd name="connsiteY9-432" fmla="*/ 688975 h 692150"/>
                  <a:gd name="connsiteX10-433" fmla="*/ 2390775 w 2559331"/>
                  <a:gd name="connsiteY10-434" fmla="*/ 692150 h 692150"/>
                  <a:gd name="connsiteX11-435" fmla="*/ 2432050 w 2559331"/>
                  <a:gd name="connsiteY11-436" fmla="*/ 666750 h 692150"/>
                  <a:gd name="connsiteX12-437" fmla="*/ 2476500 w 2559331"/>
                  <a:gd name="connsiteY12-438" fmla="*/ 692150 h 692150"/>
                  <a:gd name="connsiteX13-439" fmla="*/ 2559050 w 2559331"/>
                  <a:gd name="connsiteY13-440" fmla="*/ 685800 h 692150"/>
                  <a:gd name="connsiteX14-441" fmla="*/ 2552700 w 2559331"/>
                  <a:gd name="connsiteY14-442" fmla="*/ 171450 h 692150"/>
                  <a:gd name="connsiteX15-443" fmla="*/ 2466975 w 2559331"/>
                  <a:gd name="connsiteY15-444" fmla="*/ 95250 h 692150"/>
                  <a:gd name="connsiteX16-445" fmla="*/ 511175 w 2559331"/>
                  <a:gd name="connsiteY16-446" fmla="*/ 184150 h 692150"/>
                  <a:gd name="connsiteX17-447" fmla="*/ 180975 w 2559331"/>
                  <a:gd name="connsiteY17-448" fmla="*/ 0 h 692150"/>
                  <a:gd name="connsiteX0-449" fmla="*/ 180975 w 2559331"/>
                  <a:gd name="connsiteY0-450" fmla="*/ 0 h 692150"/>
                  <a:gd name="connsiteX1-451" fmla="*/ 6350 w 2559331"/>
                  <a:gd name="connsiteY1-452" fmla="*/ 152400 h 692150"/>
                  <a:gd name="connsiteX2-453" fmla="*/ 9525 w 2559331"/>
                  <a:gd name="connsiteY2-454" fmla="*/ 241300 h 692150"/>
                  <a:gd name="connsiteX3-455" fmla="*/ 2454275 w 2559331"/>
                  <a:gd name="connsiteY3-456" fmla="*/ 234950 h 692150"/>
                  <a:gd name="connsiteX4-457" fmla="*/ 2454275 w 2559331"/>
                  <a:gd name="connsiteY4-458" fmla="*/ 552450 h 692150"/>
                  <a:gd name="connsiteX5-459" fmla="*/ 66675 w 2559331"/>
                  <a:gd name="connsiteY5-460" fmla="*/ 565150 h 692150"/>
                  <a:gd name="connsiteX6-461" fmla="*/ 88900 w 2559331"/>
                  <a:gd name="connsiteY6-462" fmla="*/ 568325 h 692150"/>
                  <a:gd name="connsiteX7-463" fmla="*/ 92075 w 2559331"/>
                  <a:gd name="connsiteY7-464" fmla="*/ 520700 h 692150"/>
                  <a:gd name="connsiteX8-465" fmla="*/ 0 w 2559331"/>
                  <a:gd name="connsiteY8-466" fmla="*/ 593725 h 692150"/>
                  <a:gd name="connsiteX9-467" fmla="*/ 6350 w 2559331"/>
                  <a:gd name="connsiteY9-468" fmla="*/ 688975 h 692150"/>
                  <a:gd name="connsiteX10-469" fmla="*/ 2390775 w 2559331"/>
                  <a:gd name="connsiteY10-470" fmla="*/ 692150 h 692150"/>
                  <a:gd name="connsiteX11-471" fmla="*/ 2476500 w 2559331"/>
                  <a:gd name="connsiteY11-472" fmla="*/ 692150 h 692150"/>
                  <a:gd name="connsiteX12-473" fmla="*/ 2559050 w 2559331"/>
                  <a:gd name="connsiteY12-474" fmla="*/ 685800 h 692150"/>
                  <a:gd name="connsiteX13-475" fmla="*/ 2552700 w 2559331"/>
                  <a:gd name="connsiteY13-476" fmla="*/ 171450 h 692150"/>
                  <a:gd name="connsiteX14-477" fmla="*/ 2466975 w 2559331"/>
                  <a:gd name="connsiteY14-478" fmla="*/ 95250 h 692150"/>
                  <a:gd name="connsiteX15-479" fmla="*/ 511175 w 2559331"/>
                  <a:gd name="connsiteY15-480" fmla="*/ 184150 h 692150"/>
                  <a:gd name="connsiteX16-481" fmla="*/ 180975 w 2559331"/>
                  <a:gd name="connsiteY16-482" fmla="*/ 0 h 692150"/>
                  <a:gd name="connsiteX0-483" fmla="*/ 180975 w 2559331"/>
                  <a:gd name="connsiteY0-484" fmla="*/ 0 h 692150"/>
                  <a:gd name="connsiteX1-485" fmla="*/ 6350 w 2559331"/>
                  <a:gd name="connsiteY1-486" fmla="*/ 152400 h 692150"/>
                  <a:gd name="connsiteX2-487" fmla="*/ 9525 w 2559331"/>
                  <a:gd name="connsiteY2-488" fmla="*/ 241300 h 692150"/>
                  <a:gd name="connsiteX3-489" fmla="*/ 2454275 w 2559331"/>
                  <a:gd name="connsiteY3-490" fmla="*/ 234950 h 692150"/>
                  <a:gd name="connsiteX4-491" fmla="*/ 2454275 w 2559331"/>
                  <a:gd name="connsiteY4-492" fmla="*/ 552450 h 692150"/>
                  <a:gd name="connsiteX5-493" fmla="*/ 66675 w 2559331"/>
                  <a:gd name="connsiteY5-494" fmla="*/ 565150 h 692150"/>
                  <a:gd name="connsiteX6-495" fmla="*/ 88900 w 2559331"/>
                  <a:gd name="connsiteY6-496" fmla="*/ 568325 h 692150"/>
                  <a:gd name="connsiteX7-497" fmla="*/ 92075 w 2559331"/>
                  <a:gd name="connsiteY7-498" fmla="*/ 520700 h 692150"/>
                  <a:gd name="connsiteX8-499" fmla="*/ 0 w 2559331"/>
                  <a:gd name="connsiteY8-500" fmla="*/ 593725 h 692150"/>
                  <a:gd name="connsiteX9-501" fmla="*/ 6350 w 2559331"/>
                  <a:gd name="connsiteY9-502" fmla="*/ 688975 h 692150"/>
                  <a:gd name="connsiteX10-503" fmla="*/ 2390775 w 2559331"/>
                  <a:gd name="connsiteY10-504" fmla="*/ 692150 h 692150"/>
                  <a:gd name="connsiteX11-505" fmla="*/ 2559050 w 2559331"/>
                  <a:gd name="connsiteY11-506" fmla="*/ 685800 h 692150"/>
                  <a:gd name="connsiteX12-507" fmla="*/ 2552700 w 2559331"/>
                  <a:gd name="connsiteY12-508" fmla="*/ 171450 h 692150"/>
                  <a:gd name="connsiteX13-509" fmla="*/ 2466975 w 2559331"/>
                  <a:gd name="connsiteY13-510" fmla="*/ 95250 h 692150"/>
                  <a:gd name="connsiteX14-511" fmla="*/ 511175 w 2559331"/>
                  <a:gd name="connsiteY14-512" fmla="*/ 184150 h 692150"/>
                  <a:gd name="connsiteX15-513" fmla="*/ 180975 w 2559331"/>
                  <a:gd name="connsiteY15-514" fmla="*/ 0 h 692150"/>
                  <a:gd name="connsiteX0-515" fmla="*/ 180975 w 2559331"/>
                  <a:gd name="connsiteY0-516" fmla="*/ 0 h 688975"/>
                  <a:gd name="connsiteX1-517" fmla="*/ 6350 w 2559331"/>
                  <a:gd name="connsiteY1-518" fmla="*/ 152400 h 688975"/>
                  <a:gd name="connsiteX2-519" fmla="*/ 9525 w 2559331"/>
                  <a:gd name="connsiteY2-520" fmla="*/ 241300 h 688975"/>
                  <a:gd name="connsiteX3-521" fmla="*/ 2454275 w 2559331"/>
                  <a:gd name="connsiteY3-522" fmla="*/ 234950 h 688975"/>
                  <a:gd name="connsiteX4-523" fmla="*/ 2454275 w 2559331"/>
                  <a:gd name="connsiteY4-524" fmla="*/ 552450 h 688975"/>
                  <a:gd name="connsiteX5-525" fmla="*/ 66675 w 2559331"/>
                  <a:gd name="connsiteY5-526" fmla="*/ 565150 h 688975"/>
                  <a:gd name="connsiteX6-527" fmla="*/ 88900 w 2559331"/>
                  <a:gd name="connsiteY6-528" fmla="*/ 568325 h 688975"/>
                  <a:gd name="connsiteX7-529" fmla="*/ 92075 w 2559331"/>
                  <a:gd name="connsiteY7-530" fmla="*/ 520700 h 688975"/>
                  <a:gd name="connsiteX8-531" fmla="*/ 0 w 2559331"/>
                  <a:gd name="connsiteY8-532" fmla="*/ 593725 h 688975"/>
                  <a:gd name="connsiteX9-533" fmla="*/ 6350 w 2559331"/>
                  <a:gd name="connsiteY9-534" fmla="*/ 688975 h 688975"/>
                  <a:gd name="connsiteX10-535" fmla="*/ 2559050 w 2559331"/>
                  <a:gd name="connsiteY10-536" fmla="*/ 685800 h 688975"/>
                  <a:gd name="connsiteX11-537" fmla="*/ 2552700 w 2559331"/>
                  <a:gd name="connsiteY11-538" fmla="*/ 171450 h 688975"/>
                  <a:gd name="connsiteX12-539" fmla="*/ 2466975 w 2559331"/>
                  <a:gd name="connsiteY12-540" fmla="*/ 95250 h 688975"/>
                  <a:gd name="connsiteX13-541" fmla="*/ 511175 w 2559331"/>
                  <a:gd name="connsiteY13-542" fmla="*/ 184150 h 688975"/>
                  <a:gd name="connsiteX14-543" fmla="*/ 180975 w 2559331"/>
                  <a:gd name="connsiteY14-544" fmla="*/ 0 h 688975"/>
                  <a:gd name="connsiteX0-545" fmla="*/ 180975 w 2572231"/>
                  <a:gd name="connsiteY0-546" fmla="*/ 0 h 688975"/>
                  <a:gd name="connsiteX1-547" fmla="*/ 6350 w 2572231"/>
                  <a:gd name="connsiteY1-548" fmla="*/ 152400 h 688975"/>
                  <a:gd name="connsiteX2-549" fmla="*/ 9525 w 2572231"/>
                  <a:gd name="connsiteY2-550" fmla="*/ 241300 h 688975"/>
                  <a:gd name="connsiteX3-551" fmla="*/ 2454275 w 2572231"/>
                  <a:gd name="connsiteY3-552" fmla="*/ 234950 h 688975"/>
                  <a:gd name="connsiteX4-553" fmla="*/ 2454275 w 2572231"/>
                  <a:gd name="connsiteY4-554" fmla="*/ 552450 h 688975"/>
                  <a:gd name="connsiteX5-555" fmla="*/ 66675 w 2572231"/>
                  <a:gd name="connsiteY5-556" fmla="*/ 565150 h 688975"/>
                  <a:gd name="connsiteX6-557" fmla="*/ 88900 w 2572231"/>
                  <a:gd name="connsiteY6-558" fmla="*/ 568325 h 688975"/>
                  <a:gd name="connsiteX7-559" fmla="*/ 92075 w 2572231"/>
                  <a:gd name="connsiteY7-560" fmla="*/ 520700 h 688975"/>
                  <a:gd name="connsiteX8-561" fmla="*/ 0 w 2572231"/>
                  <a:gd name="connsiteY8-562" fmla="*/ 593725 h 688975"/>
                  <a:gd name="connsiteX9-563" fmla="*/ 6350 w 2572231"/>
                  <a:gd name="connsiteY9-564" fmla="*/ 688975 h 688975"/>
                  <a:gd name="connsiteX10-565" fmla="*/ 2559050 w 2572231"/>
                  <a:gd name="connsiteY10-566" fmla="*/ 685800 h 688975"/>
                  <a:gd name="connsiteX11-567" fmla="*/ 2552700 w 2572231"/>
                  <a:gd name="connsiteY11-568" fmla="*/ 171450 h 688975"/>
                  <a:gd name="connsiteX12-569" fmla="*/ 2466975 w 2572231"/>
                  <a:gd name="connsiteY12-570" fmla="*/ 95250 h 688975"/>
                  <a:gd name="connsiteX13-571" fmla="*/ 511175 w 2572231"/>
                  <a:gd name="connsiteY13-572" fmla="*/ 184150 h 688975"/>
                  <a:gd name="connsiteX14-573" fmla="*/ 180975 w 2572231"/>
                  <a:gd name="connsiteY14-574" fmla="*/ 0 h 688975"/>
                  <a:gd name="connsiteX0-575" fmla="*/ 180975 w 2572231"/>
                  <a:gd name="connsiteY0-576" fmla="*/ 0 h 688975"/>
                  <a:gd name="connsiteX1-577" fmla="*/ 6350 w 2572231"/>
                  <a:gd name="connsiteY1-578" fmla="*/ 152400 h 688975"/>
                  <a:gd name="connsiteX2-579" fmla="*/ 9525 w 2572231"/>
                  <a:gd name="connsiteY2-580" fmla="*/ 241300 h 688975"/>
                  <a:gd name="connsiteX3-581" fmla="*/ 2454275 w 2572231"/>
                  <a:gd name="connsiteY3-582" fmla="*/ 234950 h 688975"/>
                  <a:gd name="connsiteX4-583" fmla="*/ 2454275 w 2572231"/>
                  <a:gd name="connsiteY4-584" fmla="*/ 552450 h 688975"/>
                  <a:gd name="connsiteX5-585" fmla="*/ 66675 w 2572231"/>
                  <a:gd name="connsiteY5-586" fmla="*/ 565150 h 688975"/>
                  <a:gd name="connsiteX6-587" fmla="*/ 88900 w 2572231"/>
                  <a:gd name="connsiteY6-588" fmla="*/ 568325 h 688975"/>
                  <a:gd name="connsiteX7-589" fmla="*/ 92075 w 2572231"/>
                  <a:gd name="connsiteY7-590" fmla="*/ 520700 h 688975"/>
                  <a:gd name="connsiteX8-591" fmla="*/ 0 w 2572231"/>
                  <a:gd name="connsiteY8-592" fmla="*/ 593725 h 688975"/>
                  <a:gd name="connsiteX9-593" fmla="*/ 6350 w 2572231"/>
                  <a:gd name="connsiteY9-594" fmla="*/ 688975 h 688975"/>
                  <a:gd name="connsiteX10-595" fmla="*/ 2559050 w 2572231"/>
                  <a:gd name="connsiteY10-596" fmla="*/ 685800 h 688975"/>
                  <a:gd name="connsiteX11-597" fmla="*/ 2552700 w 2572231"/>
                  <a:gd name="connsiteY11-598" fmla="*/ 171450 h 688975"/>
                  <a:gd name="connsiteX12-599" fmla="*/ 2466975 w 2572231"/>
                  <a:gd name="connsiteY12-600" fmla="*/ 95250 h 688975"/>
                  <a:gd name="connsiteX13-601" fmla="*/ 511175 w 2572231"/>
                  <a:gd name="connsiteY13-602" fmla="*/ 184150 h 688975"/>
                  <a:gd name="connsiteX14-603" fmla="*/ 180975 w 2572231"/>
                  <a:gd name="connsiteY14-604" fmla="*/ 0 h 688975"/>
                  <a:gd name="connsiteX0-605" fmla="*/ 180975 w 2574798"/>
                  <a:gd name="connsiteY0-606" fmla="*/ 0 h 688975"/>
                  <a:gd name="connsiteX1-607" fmla="*/ 6350 w 2574798"/>
                  <a:gd name="connsiteY1-608" fmla="*/ 152400 h 688975"/>
                  <a:gd name="connsiteX2-609" fmla="*/ 9525 w 2574798"/>
                  <a:gd name="connsiteY2-610" fmla="*/ 241300 h 688975"/>
                  <a:gd name="connsiteX3-611" fmla="*/ 2454275 w 2574798"/>
                  <a:gd name="connsiteY3-612" fmla="*/ 234950 h 688975"/>
                  <a:gd name="connsiteX4-613" fmla="*/ 2454275 w 2574798"/>
                  <a:gd name="connsiteY4-614" fmla="*/ 552450 h 688975"/>
                  <a:gd name="connsiteX5-615" fmla="*/ 66675 w 2574798"/>
                  <a:gd name="connsiteY5-616" fmla="*/ 565150 h 688975"/>
                  <a:gd name="connsiteX6-617" fmla="*/ 88900 w 2574798"/>
                  <a:gd name="connsiteY6-618" fmla="*/ 568325 h 688975"/>
                  <a:gd name="connsiteX7-619" fmla="*/ 92075 w 2574798"/>
                  <a:gd name="connsiteY7-620" fmla="*/ 520700 h 688975"/>
                  <a:gd name="connsiteX8-621" fmla="*/ 0 w 2574798"/>
                  <a:gd name="connsiteY8-622" fmla="*/ 593725 h 688975"/>
                  <a:gd name="connsiteX9-623" fmla="*/ 6350 w 2574798"/>
                  <a:gd name="connsiteY9-624" fmla="*/ 688975 h 688975"/>
                  <a:gd name="connsiteX10-625" fmla="*/ 2562225 w 2574798"/>
                  <a:gd name="connsiteY10-626" fmla="*/ 666750 h 688975"/>
                  <a:gd name="connsiteX11-627" fmla="*/ 2552700 w 2574798"/>
                  <a:gd name="connsiteY11-628" fmla="*/ 171450 h 688975"/>
                  <a:gd name="connsiteX12-629" fmla="*/ 2466975 w 2574798"/>
                  <a:gd name="connsiteY12-630" fmla="*/ 95250 h 688975"/>
                  <a:gd name="connsiteX13-631" fmla="*/ 511175 w 2574798"/>
                  <a:gd name="connsiteY13-632" fmla="*/ 184150 h 688975"/>
                  <a:gd name="connsiteX14-633" fmla="*/ 180975 w 2574798"/>
                  <a:gd name="connsiteY14-634" fmla="*/ 0 h 688975"/>
                  <a:gd name="connsiteX0-635" fmla="*/ 180975 w 2574798"/>
                  <a:gd name="connsiteY0-636" fmla="*/ 0 h 688975"/>
                  <a:gd name="connsiteX1-637" fmla="*/ 6350 w 2574798"/>
                  <a:gd name="connsiteY1-638" fmla="*/ 152400 h 688975"/>
                  <a:gd name="connsiteX2-639" fmla="*/ 9525 w 2574798"/>
                  <a:gd name="connsiteY2-640" fmla="*/ 241300 h 688975"/>
                  <a:gd name="connsiteX3-641" fmla="*/ 2454275 w 2574798"/>
                  <a:gd name="connsiteY3-642" fmla="*/ 234950 h 688975"/>
                  <a:gd name="connsiteX4-643" fmla="*/ 2454275 w 2574798"/>
                  <a:gd name="connsiteY4-644" fmla="*/ 552450 h 688975"/>
                  <a:gd name="connsiteX5-645" fmla="*/ 66675 w 2574798"/>
                  <a:gd name="connsiteY5-646" fmla="*/ 565150 h 688975"/>
                  <a:gd name="connsiteX6-647" fmla="*/ 88900 w 2574798"/>
                  <a:gd name="connsiteY6-648" fmla="*/ 568325 h 688975"/>
                  <a:gd name="connsiteX7-649" fmla="*/ 92075 w 2574798"/>
                  <a:gd name="connsiteY7-650" fmla="*/ 520700 h 688975"/>
                  <a:gd name="connsiteX8-651" fmla="*/ 0 w 2574798"/>
                  <a:gd name="connsiteY8-652" fmla="*/ 593725 h 688975"/>
                  <a:gd name="connsiteX9-653" fmla="*/ 6350 w 2574798"/>
                  <a:gd name="connsiteY9-654" fmla="*/ 688975 h 688975"/>
                  <a:gd name="connsiteX10-655" fmla="*/ 2562225 w 2574798"/>
                  <a:gd name="connsiteY10-656" fmla="*/ 666750 h 688975"/>
                  <a:gd name="connsiteX11-657" fmla="*/ 2552700 w 2574798"/>
                  <a:gd name="connsiteY11-658" fmla="*/ 171450 h 688975"/>
                  <a:gd name="connsiteX12-659" fmla="*/ 2466975 w 2574798"/>
                  <a:gd name="connsiteY12-660" fmla="*/ 95250 h 688975"/>
                  <a:gd name="connsiteX13-661" fmla="*/ 511175 w 2574798"/>
                  <a:gd name="connsiteY13-662" fmla="*/ 184150 h 688975"/>
                  <a:gd name="connsiteX14-663" fmla="*/ 180975 w 2574798"/>
                  <a:gd name="connsiteY14-664" fmla="*/ 0 h 688975"/>
                  <a:gd name="connsiteX0-665" fmla="*/ 180975 w 2577418"/>
                  <a:gd name="connsiteY0-666" fmla="*/ 0 h 688975"/>
                  <a:gd name="connsiteX1-667" fmla="*/ 6350 w 2577418"/>
                  <a:gd name="connsiteY1-668" fmla="*/ 152400 h 688975"/>
                  <a:gd name="connsiteX2-669" fmla="*/ 9525 w 2577418"/>
                  <a:gd name="connsiteY2-670" fmla="*/ 241300 h 688975"/>
                  <a:gd name="connsiteX3-671" fmla="*/ 2454275 w 2577418"/>
                  <a:gd name="connsiteY3-672" fmla="*/ 234950 h 688975"/>
                  <a:gd name="connsiteX4-673" fmla="*/ 2454275 w 2577418"/>
                  <a:gd name="connsiteY4-674" fmla="*/ 552450 h 688975"/>
                  <a:gd name="connsiteX5-675" fmla="*/ 66675 w 2577418"/>
                  <a:gd name="connsiteY5-676" fmla="*/ 565150 h 688975"/>
                  <a:gd name="connsiteX6-677" fmla="*/ 88900 w 2577418"/>
                  <a:gd name="connsiteY6-678" fmla="*/ 568325 h 688975"/>
                  <a:gd name="connsiteX7-679" fmla="*/ 92075 w 2577418"/>
                  <a:gd name="connsiteY7-680" fmla="*/ 520700 h 688975"/>
                  <a:gd name="connsiteX8-681" fmla="*/ 0 w 2577418"/>
                  <a:gd name="connsiteY8-682" fmla="*/ 593725 h 688975"/>
                  <a:gd name="connsiteX9-683" fmla="*/ 6350 w 2577418"/>
                  <a:gd name="connsiteY9-684" fmla="*/ 688975 h 688975"/>
                  <a:gd name="connsiteX10-685" fmla="*/ 2565400 w 2577418"/>
                  <a:gd name="connsiteY10-686" fmla="*/ 688975 h 688975"/>
                  <a:gd name="connsiteX11-687" fmla="*/ 2552700 w 2577418"/>
                  <a:gd name="connsiteY11-688" fmla="*/ 171450 h 688975"/>
                  <a:gd name="connsiteX12-689" fmla="*/ 2466975 w 2577418"/>
                  <a:gd name="connsiteY12-690" fmla="*/ 95250 h 688975"/>
                  <a:gd name="connsiteX13-691" fmla="*/ 511175 w 2577418"/>
                  <a:gd name="connsiteY13-692" fmla="*/ 184150 h 688975"/>
                  <a:gd name="connsiteX14-693" fmla="*/ 180975 w 2577418"/>
                  <a:gd name="connsiteY14-694" fmla="*/ 0 h 688975"/>
                  <a:gd name="connsiteX0-695" fmla="*/ 180975 w 2577418"/>
                  <a:gd name="connsiteY0-696" fmla="*/ 0 h 688975"/>
                  <a:gd name="connsiteX1-697" fmla="*/ 6350 w 2577418"/>
                  <a:gd name="connsiteY1-698" fmla="*/ 152400 h 688975"/>
                  <a:gd name="connsiteX2-699" fmla="*/ 9525 w 2577418"/>
                  <a:gd name="connsiteY2-700" fmla="*/ 241300 h 688975"/>
                  <a:gd name="connsiteX3-701" fmla="*/ 2454275 w 2577418"/>
                  <a:gd name="connsiteY3-702" fmla="*/ 234950 h 688975"/>
                  <a:gd name="connsiteX4-703" fmla="*/ 2454275 w 2577418"/>
                  <a:gd name="connsiteY4-704" fmla="*/ 552450 h 688975"/>
                  <a:gd name="connsiteX5-705" fmla="*/ 66675 w 2577418"/>
                  <a:gd name="connsiteY5-706" fmla="*/ 565150 h 688975"/>
                  <a:gd name="connsiteX6-707" fmla="*/ 88900 w 2577418"/>
                  <a:gd name="connsiteY6-708" fmla="*/ 568325 h 688975"/>
                  <a:gd name="connsiteX7-709" fmla="*/ 92075 w 2577418"/>
                  <a:gd name="connsiteY7-710" fmla="*/ 520700 h 688975"/>
                  <a:gd name="connsiteX8-711" fmla="*/ 0 w 2577418"/>
                  <a:gd name="connsiteY8-712" fmla="*/ 593725 h 688975"/>
                  <a:gd name="connsiteX9-713" fmla="*/ 6350 w 2577418"/>
                  <a:gd name="connsiteY9-714" fmla="*/ 688975 h 688975"/>
                  <a:gd name="connsiteX10-715" fmla="*/ 2565400 w 2577418"/>
                  <a:gd name="connsiteY10-716" fmla="*/ 688975 h 688975"/>
                  <a:gd name="connsiteX11-717" fmla="*/ 2552700 w 2577418"/>
                  <a:gd name="connsiteY11-718" fmla="*/ 171450 h 688975"/>
                  <a:gd name="connsiteX12-719" fmla="*/ 2466975 w 2577418"/>
                  <a:gd name="connsiteY12-720" fmla="*/ 95250 h 688975"/>
                  <a:gd name="connsiteX13-721" fmla="*/ 511175 w 2577418"/>
                  <a:gd name="connsiteY13-722" fmla="*/ 184150 h 688975"/>
                  <a:gd name="connsiteX14-723" fmla="*/ 180975 w 2577418"/>
                  <a:gd name="connsiteY14-724" fmla="*/ 0 h 688975"/>
                  <a:gd name="connsiteX0-725" fmla="*/ 180975 w 2570812"/>
                  <a:gd name="connsiteY0-726" fmla="*/ 0 h 688975"/>
                  <a:gd name="connsiteX1-727" fmla="*/ 6350 w 2570812"/>
                  <a:gd name="connsiteY1-728" fmla="*/ 152400 h 688975"/>
                  <a:gd name="connsiteX2-729" fmla="*/ 9525 w 2570812"/>
                  <a:gd name="connsiteY2-730" fmla="*/ 241300 h 688975"/>
                  <a:gd name="connsiteX3-731" fmla="*/ 2454275 w 2570812"/>
                  <a:gd name="connsiteY3-732" fmla="*/ 234950 h 688975"/>
                  <a:gd name="connsiteX4-733" fmla="*/ 2454275 w 2570812"/>
                  <a:gd name="connsiteY4-734" fmla="*/ 552450 h 688975"/>
                  <a:gd name="connsiteX5-735" fmla="*/ 66675 w 2570812"/>
                  <a:gd name="connsiteY5-736" fmla="*/ 565150 h 688975"/>
                  <a:gd name="connsiteX6-737" fmla="*/ 88900 w 2570812"/>
                  <a:gd name="connsiteY6-738" fmla="*/ 568325 h 688975"/>
                  <a:gd name="connsiteX7-739" fmla="*/ 92075 w 2570812"/>
                  <a:gd name="connsiteY7-740" fmla="*/ 520700 h 688975"/>
                  <a:gd name="connsiteX8-741" fmla="*/ 0 w 2570812"/>
                  <a:gd name="connsiteY8-742" fmla="*/ 593725 h 688975"/>
                  <a:gd name="connsiteX9-743" fmla="*/ 6350 w 2570812"/>
                  <a:gd name="connsiteY9-744" fmla="*/ 688975 h 688975"/>
                  <a:gd name="connsiteX10-745" fmla="*/ 2565400 w 2570812"/>
                  <a:gd name="connsiteY10-746" fmla="*/ 688975 h 688975"/>
                  <a:gd name="connsiteX11-747" fmla="*/ 2552700 w 2570812"/>
                  <a:gd name="connsiteY11-748" fmla="*/ 171450 h 688975"/>
                  <a:gd name="connsiteX12-749" fmla="*/ 2466975 w 2570812"/>
                  <a:gd name="connsiteY12-750" fmla="*/ 95250 h 688975"/>
                  <a:gd name="connsiteX13-751" fmla="*/ 511175 w 2570812"/>
                  <a:gd name="connsiteY13-752" fmla="*/ 184150 h 688975"/>
                  <a:gd name="connsiteX14-753" fmla="*/ 180975 w 2570812"/>
                  <a:gd name="connsiteY14-754" fmla="*/ 0 h 688975"/>
                  <a:gd name="connsiteX0-755" fmla="*/ 180975 w 2570812"/>
                  <a:gd name="connsiteY0-756" fmla="*/ 0 h 688975"/>
                  <a:gd name="connsiteX1-757" fmla="*/ 6350 w 2570812"/>
                  <a:gd name="connsiteY1-758" fmla="*/ 152400 h 688975"/>
                  <a:gd name="connsiteX2-759" fmla="*/ 9525 w 2570812"/>
                  <a:gd name="connsiteY2-760" fmla="*/ 241300 h 688975"/>
                  <a:gd name="connsiteX3-761" fmla="*/ 2460625 w 2570812"/>
                  <a:gd name="connsiteY3-762" fmla="*/ 247650 h 688975"/>
                  <a:gd name="connsiteX4-763" fmla="*/ 2454275 w 2570812"/>
                  <a:gd name="connsiteY4-764" fmla="*/ 552450 h 688975"/>
                  <a:gd name="connsiteX5-765" fmla="*/ 66675 w 2570812"/>
                  <a:gd name="connsiteY5-766" fmla="*/ 565150 h 688975"/>
                  <a:gd name="connsiteX6-767" fmla="*/ 88900 w 2570812"/>
                  <a:gd name="connsiteY6-768" fmla="*/ 568325 h 688975"/>
                  <a:gd name="connsiteX7-769" fmla="*/ 92075 w 2570812"/>
                  <a:gd name="connsiteY7-770" fmla="*/ 520700 h 688975"/>
                  <a:gd name="connsiteX8-771" fmla="*/ 0 w 2570812"/>
                  <a:gd name="connsiteY8-772" fmla="*/ 593725 h 688975"/>
                  <a:gd name="connsiteX9-773" fmla="*/ 6350 w 2570812"/>
                  <a:gd name="connsiteY9-774" fmla="*/ 688975 h 688975"/>
                  <a:gd name="connsiteX10-775" fmla="*/ 2565400 w 2570812"/>
                  <a:gd name="connsiteY10-776" fmla="*/ 688975 h 688975"/>
                  <a:gd name="connsiteX11-777" fmla="*/ 2552700 w 2570812"/>
                  <a:gd name="connsiteY11-778" fmla="*/ 171450 h 688975"/>
                  <a:gd name="connsiteX12-779" fmla="*/ 2466975 w 2570812"/>
                  <a:gd name="connsiteY12-780" fmla="*/ 95250 h 688975"/>
                  <a:gd name="connsiteX13-781" fmla="*/ 511175 w 2570812"/>
                  <a:gd name="connsiteY13-782" fmla="*/ 184150 h 688975"/>
                  <a:gd name="connsiteX14-783" fmla="*/ 180975 w 2570812"/>
                  <a:gd name="connsiteY14-784" fmla="*/ 0 h 688975"/>
                  <a:gd name="connsiteX0-785" fmla="*/ 180975 w 2570812"/>
                  <a:gd name="connsiteY0-786" fmla="*/ 0 h 688975"/>
                  <a:gd name="connsiteX1-787" fmla="*/ 6350 w 2570812"/>
                  <a:gd name="connsiteY1-788" fmla="*/ 152400 h 688975"/>
                  <a:gd name="connsiteX2-789" fmla="*/ 9525 w 2570812"/>
                  <a:gd name="connsiteY2-790" fmla="*/ 241300 h 688975"/>
                  <a:gd name="connsiteX3-791" fmla="*/ 2460625 w 2570812"/>
                  <a:gd name="connsiteY3-792" fmla="*/ 247650 h 688975"/>
                  <a:gd name="connsiteX4-793" fmla="*/ 2457450 w 2570812"/>
                  <a:gd name="connsiteY4-794" fmla="*/ 561975 h 688975"/>
                  <a:gd name="connsiteX5-795" fmla="*/ 66675 w 2570812"/>
                  <a:gd name="connsiteY5-796" fmla="*/ 565150 h 688975"/>
                  <a:gd name="connsiteX6-797" fmla="*/ 88900 w 2570812"/>
                  <a:gd name="connsiteY6-798" fmla="*/ 568325 h 688975"/>
                  <a:gd name="connsiteX7-799" fmla="*/ 92075 w 2570812"/>
                  <a:gd name="connsiteY7-800" fmla="*/ 520700 h 688975"/>
                  <a:gd name="connsiteX8-801" fmla="*/ 0 w 2570812"/>
                  <a:gd name="connsiteY8-802" fmla="*/ 593725 h 688975"/>
                  <a:gd name="connsiteX9-803" fmla="*/ 6350 w 2570812"/>
                  <a:gd name="connsiteY9-804" fmla="*/ 688975 h 688975"/>
                  <a:gd name="connsiteX10-805" fmla="*/ 2565400 w 2570812"/>
                  <a:gd name="connsiteY10-806" fmla="*/ 688975 h 688975"/>
                  <a:gd name="connsiteX11-807" fmla="*/ 2552700 w 2570812"/>
                  <a:gd name="connsiteY11-808" fmla="*/ 171450 h 688975"/>
                  <a:gd name="connsiteX12-809" fmla="*/ 2466975 w 2570812"/>
                  <a:gd name="connsiteY12-810" fmla="*/ 95250 h 688975"/>
                  <a:gd name="connsiteX13-811" fmla="*/ 511175 w 2570812"/>
                  <a:gd name="connsiteY13-812" fmla="*/ 184150 h 688975"/>
                  <a:gd name="connsiteX14-813" fmla="*/ 180975 w 2570812"/>
                  <a:gd name="connsiteY14-814" fmla="*/ 0 h 688975"/>
                  <a:gd name="connsiteX0-815" fmla="*/ 180975 w 2570812"/>
                  <a:gd name="connsiteY0-816" fmla="*/ 0 h 688975"/>
                  <a:gd name="connsiteX1-817" fmla="*/ 6350 w 2570812"/>
                  <a:gd name="connsiteY1-818" fmla="*/ 152400 h 688975"/>
                  <a:gd name="connsiteX2-819" fmla="*/ 9525 w 2570812"/>
                  <a:gd name="connsiteY2-820" fmla="*/ 241300 h 688975"/>
                  <a:gd name="connsiteX3-821" fmla="*/ 2460625 w 2570812"/>
                  <a:gd name="connsiteY3-822" fmla="*/ 247650 h 688975"/>
                  <a:gd name="connsiteX4-823" fmla="*/ 2457450 w 2570812"/>
                  <a:gd name="connsiteY4-824" fmla="*/ 561975 h 688975"/>
                  <a:gd name="connsiteX5-825" fmla="*/ 66675 w 2570812"/>
                  <a:gd name="connsiteY5-826" fmla="*/ 565150 h 688975"/>
                  <a:gd name="connsiteX6-827" fmla="*/ 88900 w 2570812"/>
                  <a:gd name="connsiteY6-828" fmla="*/ 568325 h 688975"/>
                  <a:gd name="connsiteX7-829" fmla="*/ 92075 w 2570812"/>
                  <a:gd name="connsiteY7-830" fmla="*/ 520700 h 688975"/>
                  <a:gd name="connsiteX8-831" fmla="*/ 0 w 2570812"/>
                  <a:gd name="connsiteY8-832" fmla="*/ 593725 h 688975"/>
                  <a:gd name="connsiteX9-833" fmla="*/ 6350 w 2570812"/>
                  <a:gd name="connsiteY9-834" fmla="*/ 688975 h 688975"/>
                  <a:gd name="connsiteX10-835" fmla="*/ 2565400 w 2570812"/>
                  <a:gd name="connsiteY10-836" fmla="*/ 688975 h 688975"/>
                  <a:gd name="connsiteX11-837" fmla="*/ 2552700 w 2570812"/>
                  <a:gd name="connsiteY11-838" fmla="*/ 171450 h 688975"/>
                  <a:gd name="connsiteX12-839" fmla="*/ 2466975 w 2570812"/>
                  <a:gd name="connsiteY12-840" fmla="*/ 95250 h 688975"/>
                  <a:gd name="connsiteX13-841" fmla="*/ 485775 w 2570812"/>
                  <a:gd name="connsiteY13-842" fmla="*/ 171450 h 688975"/>
                  <a:gd name="connsiteX14-843" fmla="*/ 180975 w 2570812"/>
                  <a:gd name="connsiteY14-844" fmla="*/ 0 h 688975"/>
                  <a:gd name="connsiteX0-845" fmla="*/ 180975 w 2570812"/>
                  <a:gd name="connsiteY0-846" fmla="*/ 0 h 688975"/>
                  <a:gd name="connsiteX1-847" fmla="*/ 6350 w 2570812"/>
                  <a:gd name="connsiteY1-848" fmla="*/ 152400 h 688975"/>
                  <a:gd name="connsiteX2-849" fmla="*/ 9525 w 2570812"/>
                  <a:gd name="connsiteY2-850" fmla="*/ 241300 h 688975"/>
                  <a:gd name="connsiteX3-851" fmla="*/ 2460625 w 2570812"/>
                  <a:gd name="connsiteY3-852" fmla="*/ 247650 h 688975"/>
                  <a:gd name="connsiteX4-853" fmla="*/ 2457450 w 2570812"/>
                  <a:gd name="connsiteY4-854" fmla="*/ 561975 h 688975"/>
                  <a:gd name="connsiteX5-855" fmla="*/ 66675 w 2570812"/>
                  <a:gd name="connsiteY5-856" fmla="*/ 565150 h 688975"/>
                  <a:gd name="connsiteX6-857" fmla="*/ 88900 w 2570812"/>
                  <a:gd name="connsiteY6-858" fmla="*/ 568325 h 688975"/>
                  <a:gd name="connsiteX7-859" fmla="*/ 92075 w 2570812"/>
                  <a:gd name="connsiteY7-860" fmla="*/ 520700 h 688975"/>
                  <a:gd name="connsiteX8-861" fmla="*/ 0 w 2570812"/>
                  <a:gd name="connsiteY8-862" fmla="*/ 593725 h 688975"/>
                  <a:gd name="connsiteX9-863" fmla="*/ 6350 w 2570812"/>
                  <a:gd name="connsiteY9-864" fmla="*/ 688975 h 688975"/>
                  <a:gd name="connsiteX10-865" fmla="*/ 2565400 w 2570812"/>
                  <a:gd name="connsiteY10-866" fmla="*/ 688975 h 688975"/>
                  <a:gd name="connsiteX11-867" fmla="*/ 2552700 w 2570812"/>
                  <a:gd name="connsiteY11-868" fmla="*/ 171450 h 688975"/>
                  <a:gd name="connsiteX12-869" fmla="*/ 2466975 w 2570812"/>
                  <a:gd name="connsiteY12-870" fmla="*/ 95250 h 688975"/>
                  <a:gd name="connsiteX13-871" fmla="*/ 180975 w 2570812"/>
                  <a:gd name="connsiteY13-872" fmla="*/ 0 h 688975"/>
                  <a:gd name="connsiteX0-873" fmla="*/ 180975 w 2570812"/>
                  <a:gd name="connsiteY0-874" fmla="*/ 31750 h 720725"/>
                  <a:gd name="connsiteX1-875" fmla="*/ 6350 w 2570812"/>
                  <a:gd name="connsiteY1-876" fmla="*/ 184150 h 720725"/>
                  <a:gd name="connsiteX2-877" fmla="*/ 9525 w 2570812"/>
                  <a:gd name="connsiteY2-878" fmla="*/ 273050 h 720725"/>
                  <a:gd name="connsiteX3-879" fmla="*/ 2460625 w 2570812"/>
                  <a:gd name="connsiteY3-880" fmla="*/ 279400 h 720725"/>
                  <a:gd name="connsiteX4-881" fmla="*/ 2457450 w 2570812"/>
                  <a:gd name="connsiteY4-882" fmla="*/ 593725 h 720725"/>
                  <a:gd name="connsiteX5-883" fmla="*/ 66675 w 2570812"/>
                  <a:gd name="connsiteY5-884" fmla="*/ 596900 h 720725"/>
                  <a:gd name="connsiteX6-885" fmla="*/ 88900 w 2570812"/>
                  <a:gd name="connsiteY6-886" fmla="*/ 600075 h 720725"/>
                  <a:gd name="connsiteX7-887" fmla="*/ 92075 w 2570812"/>
                  <a:gd name="connsiteY7-888" fmla="*/ 552450 h 720725"/>
                  <a:gd name="connsiteX8-889" fmla="*/ 0 w 2570812"/>
                  <a:gd name="connsiteY8-890" fmla="*/ 625475 h 720725"/>
                  <a:gd name="connsiteX9-891" fmla="*/ 6350 w 2570812"/>
                  <a:gd name="connsiteY9-892" fmla="*/ 720725 h 720725"/>
                  <a:gd name="connsiteX10-893" fmla="*/ 2565400 w 2570812"/>
                  <a:gd name="connsiteY10-894" fmla="*/ 720725 h 720725"/>
                  <a:gd name="connsiteX11-895" fmla="*/ 2552700 w 2570812"/>
                  <a:gd name="connsiteY11-896" fmla="*/ 203200 h 720725"/>
                  <a:gd name="connsiteX12-897" fmla="*/ 2336800 w 2570812"/>
                  <a:gd name="connsiteY12-898" fmla="*/ 0 h 720725"/>
                  <a:gd name="connsiteX13-899" fmla="*/ 180975 w 2570812"/>
                  <a:gd name="connsiteY13-900" fmla="*/ 31750 h 720725"/>
                  <a:gd name="connsiteX0-901" fmla="*/ 180975 w 2570812"/>
                  <a:gd name="connsiteY0-902" fmla="*/ 0 h 688975"/>
                  <a:gd name="connsiteX1-903" fmla="*/ 6350 w 2570812"/>
                  <a:gd name="connsiteY1-904" fmla="*/ 152400 h 688975"/>
                  <a:gd name="connsiteX2-905" fmla="*/ 9525 w 2570812"/>
                  <a:gd name="connsiteY2-906" fmla="*/ 241300 h 688975"/>
                  <a:gd name="connsiteX3-907" fmla="*/ 2460625 w 2570812"/>
                  <a:gd name="connsiteY3-908" fmla="*/ 247650 h 688975"/>
                  <a:gd name="connsiteX4-909" fmla="*/ 2457450 w 2570812"/>
                  <a:gd name="connsiteY4-910" fmla="*/ 561975 h 688975"/>
                  <a:gd name="connsiteX5-911" fmla="*/ 66675 w 2570812"/>
                  <a:gd name="connsiteY5-912" fmla="*/ 565150 h 688975"/>
                  <a:gd name="connsiteX6-913" fmla="*/ 88900 w 2570812"/>
                  <a:gd name="connsiteY6-914" fmla="*/ 568325 h 688975"/>
                  <a:gd name="connsiteX7-915" fmla="*/ 92075 w 2570812"/>
                  <a:gd name="connsiteY7-916" fmla="*/ 520700 h 688975"/>
                  <a:gd name="connsiteX8-917" fmla="*/ 0 w 2570812"/>
                  <a:gd name="connsiteY8-918" fmla="*/ 593725 h 688975"/>
                  <a:gd name="connsiteX9-919" fmla="*/ 6350 w 2570812"/>
                  <a:gd name="connsiteY9-920" fmla="*/ 688975 h 688975"/>
                  <a:gd name="connsiteX10-921" fmla="*/ 2565400 w 2570812"/>
                  <a:gd name="connsiteY10-922" fmla="*/ 688975 h 688975"/>
                  <a:gd name="connsiteX11-923" fmla="*/ 2552700 w 2570812"/>
                  <a:gd name="connsiteY11-924" fmla="*/ 171450 h 688975"/>
                  <a:gd name="connsiteX12-925" fmla="*/ 2352675 w 2570812"/>
                  <a:gd name="connsiteY12-926" fmla="*/ 19050 h 688975"/>
                  <a:gd name="connsiteX13-927" fmla="*/ 180975 w 2570812"/>
                  <a:gd name="connsiteY13-928" fmla="*/ 0 h 688975"/>
                  <a:gd name="connsiteX0-929" fmla="*/ 225425 w 2570812"/>
                  <a:gd name="connsiteY0-930" fmla="*/ 0 h 714375"/>
                  <a:gd name="connsiteX1-931" fmla="*/ 6350 w 2570812"/>
                  <a:gd name="connsiteY1-932" fmla="*/ 177800 h 714375"/>
                  <a:gd name="connsiteX2-933" fmla="*/ 9525 w 2570812"/>
                  <a:gd name="connsiteY2-934" fmla="*/ 266700 h 714375"/>
                  <a:gd name="connsiteX3-935" fmla="*/ 2460625 w 2570812"/>
                  <a:gd name="connsiteY3-936" fmla="*/ 273050 h 714375"/>
                  <a:gd name="connsiteX4-937" fmla="*/ 2457450 w 2570812"/>
                  <a:gd name="connsiteY4-938" fmla="*/ 587375 h 714375"/>
                  <a:gd name="connsiteX5-939" fmla="*/ 66675 w 2570812"/>
                  <a:gd name="connsiteY5-940" fmla="*/ 590550 h 714375"/>
                  <a:gd name="connsiteX6-941" fmla="*/ 88900 w 2570812"/>
                  <a:gd name="connsiteY6-942" fmla="*/ 593725 h 714375"/>
                  <a:gd name="connsiteX7-943" fmla="*/ 92075 w 2570812"/>
                  <a:gd name="connsiteY7-944" fmla="*/ 546100 h 714375"/>
                  <a:gd name="connsiteX8-945" fmla="*/ 0 w 2570812"/>
                  <a:gd name="connsiteY8-946" fmla="*/ 619125 h 714375"/>
                  <a:gd name="connsiteX9-947" fmla="*/ 6350 w 2570812"/>
                  <a:gd name="connsiteY9-948" fmla="*/ 714375 h 714375"/>
                  <a:gd name="connsiteX10-949" fmla="*/ 2565400 w 2570812"/>
                  <a:gd name="connsiteY10-950" fmla="*/ 714375 h 714375"/>
                  <a:gd name="connsiteX11-951" fmla="*/ 2552700 w 2570812"/>
                  <a:gd name="connsiteY11-952" fmla="*/ 196850 h 714375"/>
                  <a:gd name="connsiteX12-953" fmla="*/ 2352675 w 2570812"/>
                  <a:gd name="connsiteY12-954" fmla="*/ 44450 h 714375"/>
                  <a:gd name="connsiteX13-955" fmla="*/ 225425 w 2570812"/>
                  <a:gd name="connsiteY13-956" fmla="*/ 0 h 714375"/>
                  <a:gd name="connsiteX0-957" fmla="*/ 225425 w 2570812"/>
                  <a:gd name="connsiteY0-958" fmla="*/ 0 h 714375"/>
                  <a:gd name="connsiteX1-959" fmla="*/ 6350 w 2570812"/>
                  <a:gd name="connsiteY1-960" fmla="*/ 177800 h 714375"/>
                  <a:gd name="connsiteX2-961" fmla="*/ 9525 w 2570812"/>
                  <a:gd name="connsiteY2-962" fmla="*/ 266700 h 714375"/>
                  <a:gd name="connsiteX3-963" fmla="*/ 2460625 w 2570812"/>
                  <a:gd name="connsiteY3-964" fmla="*/ 273050 h 714375"/>
                  <a:gd name="connsiteX4-965" fmla="*/ 2457450 w 2570812"/>
                  <a:gd name="connsiteY4-966" fmla="*/ 587375 h 714375"/>
                  <a:gd name="connsiteX5-967" fmla="*/ 66675 w 2570812"/>
                  <a:gd name="connsiteY5-968" fmla="*/ 590550 h 714375"/>
                  <a:gd name="connsiteX6-969" fmla="*/ 88900 w 2570812"/>
                  <a:gd name="connsiteY6-970" fmla="*/ 593725 h 714375"/>
                  <a:gd name="connsiteX7-971" fmla="*/ 92075 w 2570812"/>
                  <a:gd name="connsiteY7-972" fmla="*/ 546100 h 714375"/>
                  <a:gd name="connsiteX8-973" fmla="*/ 0 w 2570812"/>
                  <a:gd name="connsiteY8-974" fmla="*/ 619125 h 714375"/>
                  <a:gd name="connsiteX9-975" fmla="*/ 6350 w 2570812"/>
                  <a:gd name="connsiteY9-976" fmla="*/ 714375 h 714375"/>
                  <a:gd name="connsiteX10-977" fmla="*/ 2565400 w 2570812"/>
                  <a:gd name="connsiteY10-978" fmla="*/ 714375 h 714375"/>
                  <a:gd name="connsiteX11-979" fmla="*/ 2552700 w 2570812"/>
                  <a:gd name="connsiteY11-980" fmla="*/ 196850 h 714375"/>
                  <a:gd name="connsiteX12-981" fmla="*/ 2308225 w 2570812"/>
                  <a:gd name="connsiteY12-982" fmla="*/ 12700 h 714375"/>
                  <a:gd name="connsiteX13-983" fmla="*/ 225425 w 2570812"/>
                  <a:gd name="connsiteY13-984" fmla="*/ 0 h 714375"/>
                  <a:gd name="connsiteX0-985" fmla="*/ 225425 w 2570812"/>
                  <a:gd name="connsiteY0-986" fmla="*/ 0 h 714375"/>
                  <a:gd name="connsiteX1-987" fmla="*/ 6350 w 2570812"/>
                  <a:gd name="connsiteY1-988" fmla="*/ 177800 h 714375"/>
                  <a:gd name="connsiteX2-989" fmla="*/ 9525 w 2570812"/>
                  <a:gd name="connsiteY2-990" fmla="*/ 266700 h 714375"/>
                  <a:gd name="connsiteX3-991" fmla="*/ 2460625 w 2570812"/>
                  <a:gd name="connsiteY3-992" fmla="*/ 273050 h 714375"/>
                  <a:gd name="connsiteX4-993" fmla="*/ 2457450 w 2570812"/>
                  <a:gd name="connsiteY4-994" fmla="*/ 587375 h 714375"/>
                  <a:gd name="connsiteX5-995" fmla="*/ 66675 w 2570812"/>
                  <a:gd name="connsiteY5-996" fmla="*/ 590550 h 714375"/>
                  <a:gd name="connsiteX6-997" fmla="*/ 88900 w 2570812"/>
                  <a:gd name="connsiteY6-998" fmla="*/ 593725 h 714375"/>
                  <a:gd name="connsiteX7-999" fmla="*/ 92075 w 2570812"/>
                  <a:gd name="connsiteY7-1000" fmla="*/ 546100 h 714375"/>
                  <a:gd name="connsiteX8-1001" fmla="*/ 0 w 2570812"/>
                  <a:gd name="connsiteY8-1002" fmla="*/ 619125 h 714375"/>
                  <a:gd name="connsiteX9-1003" fmla="*/ 6350 w 2570812"/>
                  <a:gd name="connsiteY9-1004" fmla="*/ 714375 h 714375"/>
                  <a:gd name="connsiteX10-1005" fmla="*/ 2565400 w 2570812"/>
                  <a:gd name="connsiteY10-1006" fmla="*/ 714375 h 714375"/>
                  <a:gd name="connsiteX11-1007" fmla="*/ 2552700 w 2570812"/>
                  <a:gd name="connsiteY11-1008" fmla="*/ 196850 h 714375"/>
                  <a:gd name="connsiteX12-1009" fmla="*/ 2295525 w 2570812"/>
                  <a:gd name="connsiteY12-1010" fmla="*/ 0 h 714375"/>
                  <a:gd name="connsiteX13-1011" fmla="*/ 225425 w 2570812"/>
                  <a:gd name="connsiteY13-1012" fmla="*/ 0 h 714375"/>
                  <a:gd name="connsiteX0-1013" fmla="*/ 225425 w 2570812"/>
                  <a:gd name="connsiteY0-1014" fmla="*/ 0 h 714375"/>
                  <a:gd name="connsiteX1-1015" fmla="*/ 6350 w 2570812"/>
                  <a:gd name="connsiteY1-1016" fmla="*/ 177800 h 714375"/>
                  <a:gd name="connsiteX2-1017" fmla="*/ 9525 w 2570812"/>
                  <a:gd name="connsiteY2-1018" fmla="*/ 266700 h 714375"/>
                  <a:gd name="connsiteX3-1019" fmla="*/ 2460625 w 2570812"/>
                  <a:gd name="connsiteY3-1020" fmla="*/ 273050 h 714375"/>
                  <a:gd name="connsiteX4-1021" fmla="*/ 2457450 w 2570812"/>
                  <a:gd name="connsiteY4-1022" fmla="*/ 587375 h 714375"/>
                  <a:gd name="connsiteX5-1023" fmla="*/ 66675 w 2570812"/>
                  <a:gd name="connsiteY5-1024" fmla="*/ 590550 h 714375"/>
                  <a:gd name="connsiteX6-1025" fmla="*/ 88900 w 2570812"/>
                  <a:gd name="connsiteY6-1026" fmla="*/ 593725 h 714375"/>
                  <a:gd name="connsiteX7-1027" fmla="*/ 92075 w 2570812"/>
                  <a:gd name="connsiteY7-1028" fmla="*/ 546100 h 714375"/>
                  <a:gd name="connsiteX8-1029" fmla="*/ 0 w 2570812"/>
                  <a:gd name="connsiteY8-1030" fmla="*/ 619125 h 714375"/>
                  <a:gd name="connsiteX9-1031" fmla="*/ 6350 w 2570812"/>
                  <a:gd name="connsiteY9-1032" fmla="*/ 714375 h 714375"/>
                  <a:gd name="connsiteX10-1033" fmla="*/ 2565400 w 2570812"/>
                  <a:gd name="connsiteY10-1034" fmla="*/ 714375 h 714375"/>
                  <a:gd name="connsiteX11-1035" fmla="*/ 2552700 w 2570812"/>
                  <a:gd name="connsiteY11-1036" fmla="*/ 196850 h 714375"/>
                  <a:gd name="connsiteX12-1037" fmla="*/ 2295525 w 2570812"/>
                  <a:gd name="connsiteY12-1038" fmla="*/ 0 h 714375"/>
                  <a:gd name="connsiteX13-1039" fmla="*/ 225425 w 2570812"/>
                  <a:gd name="connsiteY13-1040" fmla="*/ 0 h 714375"/>
                  <a:gd name="connsiteX0-1041" fmla="*/ 225425 w 2572985"/>
                  <a:gd name="connsiteY0-1042" fmla="*/ 0 h 714375"/>
                  <a:gd name="connsiteX1-1043" fmla="*/ 6350 w 2572985"/>
                  <a:gd name="connsiteY1-1044" fmla="*/ 177800 h 714375"/>
                  <a:gd name="connsiteX2-1045" fmla="*/ 9525 w 2572985"/>
                  <a:gd name="connsiteY2-1046" fmla="*/ 266700 h 714375"/>
                  <a:gd name="connsiteX3-1047" fmla="*/ 2460625 w 2572985"/>
                  <a:gd name="connsiteY3-1048" fmla="*/ 273050 h 714375"/>
                  <a:gd name="connsiteX4-1049" fmla="*/ 2457450 w 2572985"/>
                  <a:gd name="connsiteY4-1050" fmla="*/ 587375 h 714375"/>
                  <a:gd name="connsiteX5-1051" fmla="*/ 66675 w 2572985"/>
                  <a:gd name="connsiteY5-1052" fmla="*/ 590550 h 714375"/>
                  <a:gd name="connsiteX6-1053" fmla="*/ 88900 w 2572985"/>
                  <a:gd name="connsiteY6-1054" fmla="*/ 593725 h 714375"/>
                  <a:gd name="connsiteX7-1055" fmla="*/ 92075 w 2572985"/>
                  <a:gd name="connsiteY7-1056" fmla="*/ 546100 h 714375"/>
                  <a:gd name="connsiteX8-1057" fmla="*/ 0 w 2572985"/>
                  <a:gd name="connsiteY8-1058" fmla="*/ 619125 h 714375"/>
                  <a:gd name="connsiteX9-1059" fmla="*/ 6350 w 2572985"/>
                  <a:gd name="connsiteY9-1060" fmla="*/ 714375 h 714375"/>
                  <a:gd name="connsiteX10-1061" fmla="*/ 2565400 w 2572985"/>
                  <a:gd name="connsiteY10-1062" fmla="*/ 714375 h 714375"/>
                  <a:gd name="connsiteX11-1063" fmla="*/ 2565567 w 2572985"/>
                  <a:gd name="connsiteY11-1064" fmla="*/ 205427 h 714375"/>
                  <a:gd name="connsiteX12-1065" fmla="*/ 2295525 w 2572985"/>
                  <a:gd name="connsiteY12-1066" fmla="*/ 0 h 714375"/>
                  <a:gd name="connsiteX13-1067" fmla="*/ 225425 w 2572985"/>
                  <a:gd name="connsiteY13-1068" fmla="*/ 0 h 714375"/>
                  <a:gd name="connsiteX0-1069" fmla="*/ 225425 w 2575763"/>
                  <a:gd name="connsiteY0-1070" fmla="*/ 0 h 714375"/>
                  <a:gd name="connsiteX1-1071" fmla="*/ 6350 w 2575763"/>
                  <a:gd name="connsiteY1-1072" fmla="*/ 177800 h 714375"/>
                  <a:gd name="connsiteX2-1073" fmla="*/ 9525 w 2575763"/>
                  <a:gd name="connsiteY2-1074" fmla="*/ 266700 h 714375"/>
                  <a:gd name="connsiteX3-1075" fmla="*/ 2460625 w 2575763"/>
                  <a:gd name="connsiteY3-1076" fmla="*/ 273050 h 714375"/>
                  <a:gd name="connsiteX4-1077" fmla="*/ 2457450 w 2575763"/>
                  <a:gd name="connsiteY4-1078" fmla="*/ 587375 h 714375"/>
                  <a:gd name="connsiteX5-1079" fmla="*/ 66675 w 2575763"/>
                  <a:gd name="connsiteY5-1080" fmla="*/ 590550 h 714375"/>
                  <a:gd name="connsiteX6-1081" fmla="*/ 88900 w 2575763"/>
                  <a:gd name="connsiteY6-1082" fmla="*/ 593725 h 714375"/>
                  <a:gd name="connsiteX7-1083" fmla="*/ 92075 w 2575763"/>
                  <a:gd name="connsiteY7-1084" fmla="*/ 546100 h 714375"/>
                  <a:gd name="connsiteX8-1085" fmla="*/ 0 w 2575763"/>
                  <a:gd name="connsiteY8-1086" fmla="*/ 619125 h 714375"/>
                  <a:gd name="connsiteX9-1087" fmla="*/ 6350 w 2575763"/>
                  <a:gd name="connsiteY9-1088" fmla="*/ 714375 h 714375"/>
                  <a:gd name="connsiteX10-1089" fmla="*/ 2565400 w 2575763"/>
                  <a:gd name="connsiteY10-1090" fmla="*/ 714375 h 714375"/>
                  <a:gd name="connsiteX11-1091" fmla="*/ 2574145 w 2575763"/>
                  <a:gd name="connsiteY11-1092" fmla="*/ 205427 h 714375"/>
                  <a:gd name="connsiteX12-1093" fmla="*/ 2295525 w 2575763"/>
                  <a:gd name="connsiteY12-1094" fmla="*/ 0 h 714375"/>
                  <a:gd name="connsiteX13-1095" fmla="*/ 225425 w 2575763"/>
                  <a:gd name="connsiteY13-1096" fmla="*/ 0 h 714375"/>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 ang="0">
                    <a:pos x="connsiteX9-19" y="connsiteY9-20"/>
                  </a:cxn>
                  <a:cxn ang="0">
                    <a:pos x="connsiteX10-21" y="connsiteY10-22"/>
                  </a:cxn>
                  <a:cxn ang="0">
                    <a:pos x="connsiteX11-23" y="connsiteY11-24"/>
                  </a:cxn>
                  <a:cxn ang="0">
                    <a:pos x="connsiteX12-25" y="connsiteY12-26"/>
                  </a:cxn>
                  <a:cxn ang="0">
                    <a:pos x="connsiteX13-27" y="connsiteY13-28"/>
                  </a:cxn>
                </a:cxnLst>
                <a:rect l="l" t="t" r="r" b="b"/>
                <a:pathLst>
                  <a:path w="2575763" h="714375">
                    <a:moveTo>
                      <a:pt x="225425" y="0"/>
                    </a:moveTo>
                    <a:lnTo>
                      <a:pt x="6350" y="177800"/>
                    </a:lnTo>
                    <a:lnTo>
                      <a:pt x="9525" y="266700"/>
                    </a:lnTo>
                    <a:lnTo>
                      <a:pt x="2460625" y="273050"/>
                    </a:lnTo>
                    <a:cubicBezTo>
                      <a:pt x="2459567" y="377825"/>
                      <a:pt x="2458508" y="482600"/>
                      <a:pt x="2457450" y="587375"/>
                    </a:cubicBezTo>
                    <a:lnTo>
                      <a:pt x="66675" y="590550"/>
                    </a:lnTo>
                    <a:cubicBezTo>
                      <a:pt x="69850" y="588433"/>
                      <a:pt x="85725" y="595842"/>
                      <a:pt x="88900" y="593725"/>
                    </a:cubicBezTo>
                    <a:lnTo>
                      <a:pt x="92075" y="546100"/>
                    </a:lnTo>
                    <a:lnTo>
                      <a:pt x="0" y="619125"/>
                    </a:lnTo>
                    <a:lnTo>
                      <a:pt x="6350" y="714375"/>
                    </a:lnTo>
                    <a:lnTo>
                      <a:pt x="2565400" y="714375"/>
                    </a:lnTo>
                    <a:cubicBezTo>
                      <a:pt x="2583392" y="672042"/>
                      <a:pt x="2572028" y="381110"/>
                      <a:pt x="2574145" y="205427"/>
                    </a:cubicBezTo>
                    <a:cubicBezTo>
                      <a:pt x="2488420" y="123935"/>
                      <a:pt x="2381250" y="65617"/>
                      <a:pt x="2295525" y="0"/>
                    </a:cubicBezTo>
                    <a:lnTo>
                      <a:pt x="225425" y="0"/>
                    </a:lnTo>
                    <a:close/>
                  </a:path>
                </a:pathLst>
              </a:custGeom>
              <a:solidFill>
                <a:schemeClr val="accent1"/>
              </a:solidFill>
              <a:ln>
                <a:noFill/>
              </a:ln>
              <a:effectLst>
                <a:outerShdw blurRad="76200" dist="12700" dir="8100000" sy="-23000" kx="800400" algn="b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dirty="0"/>
              </a:p>
            </p:txBody>
          </p:sp>
          <p:sp>
            <p:nvSpPr>
              <p:cNvPr id="20" name="Rectangle 22"/>
              <p:cNvSpPr/>
              <p:nvPr/>
            </p:nvSpPr>
            <p:spPr>
              <a:xfrm>
                <a:off x="3707904" y="3762375"/>
                <a:ext cx="2376264" cy="321543"/>
              </a:xfrm>
              <a:custGeom>
                <a:avLst/>
                <a:gdLst>
                  <a:gd name="connsiteX0" fmla="*/ 0 w 2376264"/>
                  <a:gd name="connsiteY0" fmla="*/ 0 h 321543"/>
                  <a:gd name="connsiteX1" fmla="*/ 2376264 w 2376264"/>
                  <a:gd name="connsiteY1" fmla="*/ 0 h 321543"/>
                  <a:gd name="connsiteX2" fmla="*/ 2376264 w 2376264"/>
                  <a:gd name="connsiteY2" fmla="*/ 321543 h 321543"/>
                  <a:gd name="connsiteX3" fmla="*/ 0 w 2376264"/>
                  <a:gd name="connsiteY3" fmla="*/ 321543 h 321543"/>
                  <a:gd name="connsiteX4" fmla="*/ 0 w 2376264"/>
                  <a:gd name="connsiteY4" fmla="*/ 0 h 321543"/>
                  <a:gd name="connsiteX0-1" fmla="*/ 0 w 2376264"/>
                  <a:gd name="connsiteY0-2" fmla="*/ 0 h 321543"/>
                  <a:gd name="connsiteX1-3" fmla="*/ 2376264 w 2376264"/>
                  <a:gd name="connsiteY1-4" fmla="*/ 0 h 321543"/>
                  <a:gd name="connsiteX2-5" fmla="*/ 2376264 w 2376264"/>
                  <a:gd name="connsiteY2-6" fmla="*/ 321543 h 321543"/>
                  <a:gd name="connsiteX3-7" fmla="*/ 0 w 2376264"/>
                  <a:gd name="connsiteY3-8" fmla="*/ 321543 h 321543"/>
                  <a:gd name="connsiteX4-9" fmla="*/ 0 w 2376264"/>
                  <a:gd name="connsiteY4-10" fmla="*/ 0 h 321543"/>
                  <a:gd name="connsiteX0-11" fmla="*/ 0 w 2376264"/>
                  <a:gd name="connsiteY0-12" fmla="*/ 0 h 321543"/>
                  <a:gd name="connsiteX1-13" fmla="*/ 2376264 w 2376264"/>
                  <a:gd name="connsiteY1-14" fmla="*/ 0 h 321543"/>
                  <a:gd name="connsiteX2-15" fmla="*/ 2376264 w 2376264"/>
                  <a:gd name="connsiteY2-16" fmla="*/ 321543 h 321543"/>
                  <a:gd name="connsiteX3-17" fmla="*/ 0 w 2376264"/>
                  <a:gd name="connsiteY3-18" fmla="*/ 321543 h 321543"/>
                  <a:gd name="connsiteX4-19" fmla="*/ 0 w 2376264"/>
                  <a:gd name="connsiteY4-20" fmla="*/ 0 h 321543"/>
                  <a:gd name="connsiteX0-21" fmla="*/ 0 w 2376264"/>
                  <a:gd name="connsiteY0-22" fmla="*/ 0 h 321543"/>
                  <a:gd name="connsiteX1-23" fmla="*/ 2376264 w 2376264"/>
                  <a:gd name="connsiteY1-24" fmla="*/ 0 h 321543"/>
                  <a:gd name="connsiteX2-25" fmla="*/ 2376264 w 2376264"/>
                  <a:gd name="connsiteY2-26" fmla="*/ 321543 h 321543"/>
                  <a:gd name="connsiteX3-27" fmla="*/ 0 w 2376264"/>
                  <a:gd name="connsiteY3-28" fmla="*/ 321543 h 321543"/>
                  <a:gd name="connsiteX4-29" fmla="*/ 0 w 2376264"/>
                  <a:gd name="connsiteY4-30" fmla="*/ 0 h 321543"/>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2376264" h="321543">
                    <a:moveTo>
                      <a:pt x="0" y="0"/>
                    </a:moveTo>
                    <a:lnTo>
                      <a:pt x="2376264" y="0"/>
                    </a:lnTo>
                    <a:lnTo>
                      <a:pt x="2376264" y="321543"/>
                    </a:lnTo>
                    <a:lnTo>
                      <a:pt x="0" y="321543"/>
                    </a:lnTo>
                    <a:cubicBezTo>
                      <a:pt x="34925" y="258812"/>
                      <a:pt x="50800" y="110356"/>
                      <a:pt x="0"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grpSp>
        <p:grpSp>
          <p:nvGrpSpPr>
            <p:cNvPr id="7" name="Group 6"/>
            <p:cNvGrpSpPr/>
            <p:nvPr/>
          </p:nvGrpSpPr>
          <p:grpSpPr>
            <a:xfrm>
              <a:off x="4035197" y="5083389"/>
              <a:ext cx="2071096" cy="442029"/>
              <a:chOff x="3644106" y="3130550"/>
              <a:chExt cx="2603340" cy="555625"/>
            </a:xfrm>
            <a:effectLst>
              <a:outerShdw blurRad="50800" dist="38100" dir="8100000" algn="tr" rotWithShape="0">
                <a:prstClr val="black">
                  <a:alpha val="40000"/>
                </a:prstClr>
              </a:outerShdw>
            </a:effectLst>
          </p:grpSpPr>
          <p:sp>
            <p:nvSpPr>
              <p:cNvPr id="17" name="Freeform 18"/>
              <p:cNvSpPr/>
              <p:nvPr/>
            </p:nvSpPr>
            <p:spPr>
              <a:xfrm>
                <a:off x="3644106" y="3130550"/>
                <a:ext cx="2603340" cy="555625"/>
              </a:xfrm>
              <a:custGeom>
                <a:avLst/>
                <a:gdLst>
                  <a:gd name="connsiteX0" fmla="*/ 47625 w 2552700"/>
                  <a:gd name="connsiteY0" fmla="*/ 374650 h 685800"/>
                  <a:gd name="connsiteX1" fmla="*/ 0 w 2552700"/>
                  <a:gd name="connsiteY1" fmla="*/ 422275 h 685800"/>
                  <a:gd name="connsiteX2" fmla="*/ 447675 w 2552700"/>
                  <a:gd name="connsiteY2" fmla="*/ 685800 h 685800"/>
                  <a:gd name="connsiteX3" fmla="*/ 2549525 w 2552700"/>
                  <a:gd name="connsiteY3" fmla="*/ 615950 h 685800"/>
                  <a:gd name="connsiteX4" fmla="*/ 2552700 w 2552700"/>
                  <a:gd name="connsiteY4" fmla="*/ 273050 h 685800"/>
                  <a:gd name="connsiteX5" fmla="*/ 1384300 w 2552700"/>
                  <a:gd name="connsiteY5" fmla="*/ 0 h 685800"/>
                  <a:gd name="connsiteX6" fmla="*/ 6350 w 2552700"/>
                  <a:gd name="connsiteY6" fmla="*/ 168275 h 685800"/>
                  <a:gd name="connsiteX7" fmla="*/ 3175 w 2552700"/>
                  <a:gd name="connsiteY7" fmla="*/ 206375 h 685800"/>
                  <a:gd name="connsiteX8" fmla="*/ 463550 w 2552700"/>
                  <a:gd name="connsiteY8" fmla="*/ 374650 h 685800"/>
                  <a:gd name="connsiteX9" fmla="*/ 2520950 w 2552700"/>
                  <a:gd name="connsiteY9" fmla="*/ 333375 h 685800"/>
                  <a:gd name="connsiteX10" fmla="*/ 2501900 w 2552700"/>
                  <a:gd name="connsiteY10" fmla="*/ 549275 h 685800"/>
                  <a:gd name="connsiteX11" fmla="*/ 473075 w 2552700"/>
                  <a:gd name="connsiteY11" fmla="*/ 622300 h 685800"/>
                  <a:gd name="connsiteX12" fmla="*/ 47625 w 2552700"/>
                  <a:gd name="connsiteY12" fmla="*/ 374650 h 685800"/>
                  <a:gd name="connsiteX0-1" fmla="*/ 47625 w 2552700"/>
                  <a:gd name="connsiteY0-2" fmla="*/ 263525 h 574675"/>
                  <a:gd name="connsiteX1-3" fmla="*/ 0 w 2552700"/>
                  <a:gd name="connsiteY1-4" fmla="*/ 311150 h 574675"/>
                  <a:gd name="connsiteX2-5" fmla="*/ 447675 w 2552700"/>
                  <a:gd name="connsiteY2-6" fmla="*/ 574675 h 574675"/>
                  <a:gd name="connsiteX3-7" fmla="*/ 2549525 w 2552700"/>
                  <a:gd name="connsiteY3-8" fmla="*/ 504825 h 574675"/>
                  <a:gd name="connsiteX4-9" fmla="*/ 2552700 w 2552700"/>
                  <a:gd name="connsiteY4-10" fmla="*/ 161925 h 574675"/>
                  <a:gd name="connsiteX5-11" fmla="*/ 1552575 w 2552700"/>
                  <a:gd name="connsiteY5-12" fmla="*/ 0 h 574675"/>
                  <a:gd name="connsiteX6-13" fmla="*/ 6350 w 2552700"/>
                  <a:gd name="connsiteY6-14" fmla="*/ 57150 h 574675"/>
                  <a:gd name="connsiteX7-15" fmla="*/ 3175 w 2552700"/>
                  <a:gd name="connsiteY7-16" fmla="*/ 95250 h 574675"/>
                  <a:gd name="connsiteX8-17" fmla="*/ 463550 w 2552700"/>
                  <a:gd name="connsiteY8-18" fmla="*/ 263525 h 574675"/>
                  <a:gd name="connsiteX9-19" fmla="*/ 2520950 w 2552700"/>
                  <a:gd name="connsiteY9-20" fmla="*/ 222250 h 574675"/>
                  <a:gd name="connsiteX10-21" fmla="*/ 2501900 w 2552700"/>
                  <a:gd name="connsiteY10-22" fmla="*/ 438150 h 574675"/>
                  <a:gd name="connsiteX11-23" fmla="*/ 473075 w 2552700"/>
                  <a:gd name="connsiteY11-24" fmla="*/ 511175 h 574675"/>
                  <a:gd name="connsiteX12-25" fmla="*/ 47625 w 2552700"/>
                  <a:gd name="connsiteY12-26" fmla="*/ 263525 h 574675"/>
                  <a:gd name="connsiteX0-27" fmla="*/ 47625 w 2552700"/>
                  <a:gd name="connsiteY0-28" fmla="*/ 244475 h 555625"/>
                  <a:gd name="connsiteX1-29" fmla="*/ 0 w 2552700"/>
                  <a:gd name="connsiteY1-30" fmla="*/ 292100 h 555625"/>
                  <a:gd name="connsiteX2-31" fmla="*/ 447675 w 2552700"/>
                  <a:gd name="connsiteY2-32" fmla="*/ 555625 h 555625"/>
                  <a:gd name="connsiteX3-33" fmla="*/ 2549525 w 2552700"/>
                  <a:gd name="connsiteY3-34" fmla="*/ 485775 h 555625"/>
                  <a:gd name="connsiteX4-35" fmla="*/ 2552700 w 2552700"/>
                  <a:gd name="connsiteY4-36" fmla="*/ 142875 h 555625"/>
                  <a:gd name="connsiteX5-37" fmla="*/ 1606550 w 2552700"/>
                  <a:gd name="connsiteY5-38" fmla="*/ 0 h 555625"/>
                  <a:gd name="connsiteX6-39" fmla="*/ 6350 w 2552700"/>
                  <a:gd name="connsiteY6-40" fmla="*/ 38100 h 555625"/>
                  <a:gd name="connsiteX7-41" fmla="*/ 3175 w 2552700"/>
                  <a:gd name="connsiteY7-42" fmla="*/ 76200 h 555625"/>
                  <a:gd name="connsiteX8-43" fmla="*/ 463550 w 2552700"/>
                  <a:gd name="connsiteY8-44" fmla="*/ 244475 h 555625"/>
                  <a:gd name="connsiteX9-45" fmla="*/ 2520950 w 2552700"/>
                  <a:gd name="connsiteY9-46" fmla="*/ 203200 h 555625"/>
                  <a:gd name="connsiteX10-47" fmla="*/ 2501900 w 2552700"/>
                  <a:gd name="connsiteY10-48" fmla="*/ 419100 h 555625"/>
                  <a:gd name="connsiteX11-49" fmla="*/ 473075 w 2552700"/>
                  <a:gd name="connsiteY11-50" fmla="*/ 492125 h 555625"/>
                  <a:gd name="connsiteX12-51" fmla="*/ 47625 w 2552700"/>
                  <a:gd name="connsiteY12-52" fmla="*/ 244475 h 555625"/>
                  <a:gd name="connsiteX0-53" fmla="*/ 47625 w 2585519"/>
                  <a:gd name="connsiteY0-54" fmla="*/ 244475 h 555625"/>
                  <a:gd name="connsiteX1-55" fmla="*/ 0 w 2585519"/>
                  <a:gd name="connsiteY1-56" fmla="*/ 292100 h 555625"/>
                  <a:gd name="connsiteX2-57" fmla="*/ 447675 w 2585519"/>
                  <a:gd name="connsiteY2-58" fmla="*/ 555625 h 555625"/>
                  <a:gd name="connsiteX3-59" fmla="*/ 2549525 w 2585519"/>
                  <a:gd name="connsiteY3-60" fmla="*/ 485775 h 555625"/>
                  <a:gd name="connsiteX4-61" fmla="*/ 2552700 w 2585519"/>
                  <a:gd name="connsiteY4-62" fmla="*/ 142875 h 555625"/>
                  <a:gd name="connsiteX5-63" fmla="*/ 1606550 w 2585519"/>
                  <a:gd name="connsiteY5-64" fmla="*/ 0 h 555625"/>
                  <a:gd name="connsiteX6-65" fmla="*/ 6350 w 2585519"/>
                  <a:gd name="connsiteY6-66" fmla="*/ 38100 h 555625"/>
                  <a:gd name="connsiteX7-67" fmla="*/ 3175 w 2585519"/>
                  <a:gd name="connsiteY7-68" fmla="*/ 76200 h 555625"/>
                  <a:gd name="connsiteX8-69" fmla="*/ 463550 w 2585519"/>
                  <a:gd name="connsiteY8-70" fmla="*/ 244475 h 555625"/>
                  <a:gd name="connsiteX9-71" fmla="*/ 2520950 w 2585519"/>
                  <a:gd name="connsiteY9-72" fmla="*/ 203200 h 555625"/>
                  <a:gd name="connsiteX10-73" fmla="*/ 2501900 w 2585519"/>
                  <a:gd name="connsiteY10-74" fmla="*/ 419100 h 555625"/>
                  <a:gd name="connsiteX11-75" fmla="*/ 473075 w 2585519"/>
                  <a:gd name="connsiteY11-76" fmla="*/ 492125 h 555625"/>
                  <a:gd name="connsiteX12-77" fmla="*/ 47625 w 2585519"/>
                  <a:gd name="connsiteY12-78" fmla="*/ 244475 h 555625"/>
                  <a:gd name="connsiteX0-79" fmla="*/ 47625 w 2599371"/>
                  <a:gd name="connsiteY0-80" fmla="*/ 244475 h 555625"/>
                  <a:gd name="connsiteX1-81" fmla="*/ 0 w 2599371"/>
                  <a:gd name="connsiteY1-82" fmla="*/ 292100 h 555625"/>
                  <a:gd name="connsiteX2-83" fmla="*/ 447675 w 2599371"/>
                  <a:gd name="connsiteY2-84" fmla="*/ 555625 h 555625"/>
                  <a:gd name="connsiteX3-85" fmla="*/ 2549525 w 2599371"/>
                  <a:gd name="connsiteY3-86" fmla="*/ 485775 h 555625"/>
                  <a:gd name="connsiteX4-87" fmla="*/ 2552700 w 2599371"/>
                  <a:gd name="connsiteY4-88" fmla="*/ 142875 h 555625"/>
                  <a:gd name="connsiteX5-89" fmla="*/ 1606550 w 2599371"/>
                  <a:gd name="connsiteY5-90" fmla="*/ 0 h 555625"/>
                  <a:gd name="connsiteX6-91" fmla="*/ 6350 w 2599371"/>
                  <a:gd name="connsiteY6-92" fmla="*/ 38100 h 555625"/>
                  <a:gd name="connsiteX7-93" fmla="*/ 3175 w 2599371"/>
                  <a:gd name="connsiteY7-94" fmla="*/ 76200 h 555625"/>
                  <a:gd name="connsiteX8-95" fmla="*/ 463550 w 2599371"/>
                  <a:gd name="connsiteY8-96" fmla="*/ 244475 h 555625"/>
                  <a:gd name="connsiteX9-97" fmla="*/ 2520950 w 2599371"/>
                  <a:gd name="connsiteY9-98" fmla="*/ 203200 h 555625"/>
                  <a:gd name="connsiteX10-99" fmla="*/ 2501900 w 2599371"/>
                  <a:gd name="connsiteY10-100" fmla="*/ 419100 h 555625"/>
                  <a:gd name="connsiteX11-101" fmla="*/ 473075 w 2599371"/>
                  <a:gd name="connsiteY11-102" fmla="*/ 492125 h 555625"/>
                  <a:gd name="connsiteX12-103" fmla="*/ 47625 w 2599371"/>
                  <a:gd name="connsiteY12-104" fmla="*/ 244475 h 555625"/>
                  <a:gd name="connsiteX0-105" fmla="*/ 47625 w 2599371"/>
                  <a:gd name="connsiteY0-106" fmla="*/ 244475 h 555625"/>
                  <a:gd name="connsiteX1-107" fmla="*/ 0 w 2599371"/>
                  <a:gd name="connsiteY1-108" fmla="*/ 292100 h 555625"/>
                  <a:gd name="connsiteX2-109" fmla="*/ 447675 w 2599371"/>
                  <a:gd name="connsiteY2-110" fmla="*/ 555625 h 555625"/>
                  <a:gd name="connsiteX3-111" fmla="*/ 2549525 w 2599371"/>
                  <a:gd name="connsiteY3-112" fmla="*/ 485775 h 555625"/>
                  <a:gd name="connsiteX4-113" fmla="*/ 2552700 w 2599371"/>
                  <a:gd name="connsiteY4-114" fmla="*/ 142875 h 555625"/>
                  <a:gd name="connsiteX5-115" fmla="*/ 1606550 w 2599371"/>
                  <a:gd name="connsiteY5-116" fmla="*/ 0 h 555625"/>
                  <a:gd name="connsiteX6-117" fmla="*/ 6350 w 2599371"/>
                  <a:gd name="connsiteY6-118" fmla="*/ 38100 h 555625"/>
                  <a:gd name="connsiteX7-119" fmla="*/ 3175 w 2599371"/>
                  <a:gd name="connsiteY7-120" fmla="*/ 76200 h 555625"/>
                  <a:gd name="connsiteX8-121" fmla="*/ 463550 w 2599371"/>
                  <a:gd name="connsiteY8-122" fmla="*/ 244475 h 555625"/>
                  <a:gd name="connsiteX9-123" fmla="*/ 2495550 w 2599371"/>
                  <a:gd name="connsiteY9-124" fmla="*/ 206375 h 555625"/>
                  <a:gd name="connsiteX10-125" fmla="*/ 2501900 w 2599371"/>
                  <a:gd name="connsiteY10-126" fmla="*/ 419100 h 555625"/>
                  <a:gd name="connsiteX11-127" fmla="*/ 473075 w 2599371"/>
                  <a:gd name="connsiteY11-128" fmla="*/ 492125 h 555625"/>
                  <a:gd name="connsiteX12-129" fmla="*/ 47625 w 2599371"/>
                  <a:gd name="connsiteY12-130" fmla="*/ 244475 h 555625"/>
                  <a:gd name="connsiteX0-131" fmla="*/ 47625 w 2599371"/>
                  <a:gd name="connsiteY0-132" fmla="*/ 244475 h 555625"/>
                  <a:gd name="connsiteX1-133" fmla="*/ 0 w 2599371"/>
                  <a:gd name="connsiteY1-134" fmla="*/ 292100 h 555625"/>
                  <a:gd name="connsiteX2-135" fmla="*/ 447675 w 2599371"/>
                  <a:gd name="connsiteY2-136" fmla="*/ 555625 h 555625"/>
                  <a:gd name="connsiteX3-137" fmla="*/ 2549525 w 2599371"/>
                  <a:gd name="connsiteY3-138" fmla="*/ 485775 h 555625"/>
                  <a:gd name="connsiteX4-139" fmla="*/ 2552700 w 2599371"/>
                  <a:gd name="connsiteY4-140" fmla="*/ 142875 h 555625"/>
                  <a:gd name="connsiteX5-141" fmla="*/ 1606550 w 2599371"/>
                  <a:gd name="connsiteY5-142" fmla="*/ 0 h 555625"/>
                  <a:gd name="connsiteX6-143" fmla="*/ 6350 w 2599371"/>
                  <a:gd name="connsiteY6-144" fmla="*/ 38100 h 555625"/>
                  <a:gd name="connsiteX7-145" fmla="*/ 3175 w 2599371"/>
                  <a:gd name="connsiteY7-146" fmla="*/ 76200 h 555625"/>
                  <a:gd name="connsiteX8-147" fmla="*/ 463550 w 2599371"/>
                  <a:gd name="connsiteY8-148" fmla="*/ 244475 h 555625"/>
                  <a:gd name="connsiteX9-149" fmla="*/ 2495550 w 2599371"/>
                  <a:gd name="connsiteY9-150" fmla="*/ 206375 h 555625"/>
                  <a:gd name="connsiteX10-151" fmla="*/ 2527300 w 2599371"/>
                  <a:gd name="connsiteY10-152" fmla="*/ 307975 h 555625"/>
                  <a:gd name="connsiteX11-153" fmla="*/ 2501900 w 2599371"/>
                  <a:gd name="connsiteY11-154" fmla="*/ 419100 h 555625"/>
                  <a:gd name="connsiteX12-155" fmla="*/ 473075 w 2599371"/>
                  <a:gd name="connsiteY12-156" fmla="*/ 492125 h 555625"/>
                  <a:gd name="connsiteX13" fmla="*/ 47625 w 2599371"/>
                  <a:gd name="connsiteY13" fmla="*/ 244475 h 555625"/>
                  <a:gd name="connsiteX0-157" fmla="*/ 47625 w 2599371"/>
                  <a:gd name="connsiteY0-158" fmla="*/ 244475 h 555625"/>
                  <a:gd name="connsiteX1-159" fmla="*/ 0 w 2599371"/>
                  <a:gd name="connsiteY1-160" fmla="*/ 292100 h 555625"/>
                  <a:gd name="connsiteX2-161" fmla="*/ 447675 w 2599371"/>
                  <a:gd name="connsiteY2-162" fmla="*/ 555625 h 555625"/>
                  <a:gd name="connsiteX3-163" fmla="*/ 2549525 w 2599371"/>
                  <a:gd name="connsiteY3-164" fmla="*/ 485775 h 555625"/>
                  <a:gd name="connsiteX4-165" fmla="*/ 2552700 w 2599371"/>
                  <a:gd name="connsiteY4-166" fmla="*/ 142875 h 555625"/>
                  <a:gd name="connsiteX5-167" fmla="*/ 1606550 w 2599371"/>
                  <a:gd name="connsiteY5-168" fmla="*/ 0 h 555625"/>
                  <a:gd name="connsiteX6-169" fmla="*/ 6350 w 2599371"/>
                  <a:gd name="connsiteY6-170" fmla="*/ 38100 h 555625"/>
                  <a:gd name="connsiteX7-171" fmla="*/ 3175 w 2599371"/>
                  <a:gd name="connsiteY7-172" fmla="*/ 76200 h 555625"/>
                  <a:gd name="connsiteX8-173" fmla="*/ 463550 w 2599371"/>
                  <a:gd name="connsiteY8-174" fmla="*/ 244475 h 555625"/>
                  <a:gd name="connsiteX9-175" fmla="*/ 2495550 w 2599371"/>
                  <a:gd name="connsiteY9-176" fmla="*/ 206375 h 555625"/>
                  <a:gd name="connsiteX10-177" fmla="*/ 2527300 w 2599371"/>
                  <a:gd name="connsiteY10-178" fmla="*/ 307975 h 555625"/>
                  <a:gd name="connsiteX11-179" fmla="*/ 2479675 w 2599371"/>
                  <a:gd name="connsiteY11-180" fmla="*/ 425450 h 555625"/>
                  <a:gd name="connsiteX12-181" fmla="*/ 473075 w 2599371"/>
                  <a:gd name="connsiteY12-182" fmla="*/ 492125 h 555625"/>
                  <a:gd name="connsiteX13-183" fmla="*/ 47625 w 2599371"/>
                  <a:gd name="connsiteY13-184" fmla="*/ 244475 h 555625"/>
                  <a:gd name="connsiteX0-185" fmla="*/ 47625 w 2740156"/>
                  <a:gd name="connsiteY0-186" fmla="*/ 244475 h 555625"/>
                  <a:gd name="connsiteX1-187" fmla="*/ 0 w 2740156"/>
                  <a:gd name="connsiteY1-188" fmla="*/ 292100 h 555625"/>
                  <a:gd name="connsiteX2-189" fmla="*/ 447675 w 2740156"/>
                  <a:gd name="connsiteY2-190" fmla="*/ 555625 h 555625"/>
                  <a:gd name="connsiteX3-191" fmla="*/ 2549525 w 2740156"/>
                  <a:gd name="connsiteY3-192" fmla="*/ 485775 h 555625"/>
                  <a:gd name="connsiteX4-193" fmla="*/ 2552700 w 2740156"/>
                  <a:gd name="connsiteY4-194" fmla="*/ 142875 h 555625"/>
                  <a:gd name="connsiteX5-195" fmla="*/ 1606550 w 2740156"/>
                  <a:gd name="connsiteY5-196" fmla="*/ 0 h 555625"/>
                  <a:gd name="connsiteX6-197" fmla="*/ 6350 w 2740156"/>
                  <a:gd name="connsiteY6-198" fmla="*/ 38100 h 555625"/>
                  <a:gd name="connsiteX7-199" fmla="*/ 3175 w 2740156"/>
                  <a:gd name="connsiteY7-200" fmla="*/ 76200 h 555625"/>
                  <a:gd name="connsiteX8-201" fmla="*/ 463550 w 2740156"/>
                  <a:gd name="connsiteY8-202" fmla="*/ 244475 h 555625"/>
                  <a:gd name="connsiteX9-203" fmla="*/ 2495550 w 2740156"/>
                  <a:gd name="connsiteY9-204" fmla="*/ 206375 h 555625"/>
                  <a:gd name="connsiteX10-205" fmla="*/ 2479675 w 2740156"/>
                  <a:gd name="connsiteY10-206" fmla="*/ 425450 h 555625"/>
                  <a:gd name="connsiteX11-207" fmla="*/ 473075 w 2740156"/>
                  <a:gd name="connsiteY11-208" fmla="*/ 492125 h 555625"/>
                  <a:gd name="connsiteX12-209" fmla="*/ 47625 w 2740156"/>
                  <a:gd name="connsiteY12-210" fmla="*/ 244475 h 555625"/>
                  <a:gd name="connsiteX0-211" fmla="*/ 47625 w 2646925"/>
                  <a:gd name="connsiteY0-212" fmla="*/ 244475 h 555625"/>
                  <a:gd name="connsiteX1-213" fmla="*/ 0 w 2646925"/>
                  <a:gd name="connsiteY1-214" fmla="*/ 292100 h 555625"/>
                  <a:gd name="connsiteX2-215" fmla="*/ 447675 w 2646925"/>
                  <a:gd name="connsiteY2-216" fmla="*/ 555625 h 555625"/>
                  <a:gd name="connsiteX3-217" fmla="*/ 2549525 w 2646925"/>
                  <a:gd name="connsiteY3-218" fmla="*/ 485775 h 555625"/>
                  <a:gd name="connsiteX4-219" fmla="*/ 2552700 w 2646925"/>
                  <a:gd name="connsiteY4-220" fmla="*/ 142875 h 555625"/>
                  <a:gd name="connsiteX5-221" fmla="*/ 1606550 w 2646925"/>
                  <a:gd name="connsiteY5-222" fmla="*/ 0 h 555625"/>
                  <a:gd name="connsiteX6-223" fmla="*/ 6350 w 2646925"/>
                  <a:gd name="connsiteY6-224" fmla="*/ 38100 h 555625"/>
                  <a:gd name="connsiteX7-225" fmla="*/ 3175 w 2646925"/>
                  <a:gd name="connsiteY7-226" fmla="*/ 76200 h 555625"/>
                  <a:gd name="connsiteX8-227" fmla="*/ 463550 w 2646925"/>
                  <a:gd name="connsiteY8-228" fmla="*/ 244475 h 555625"/>
                  <a:gd name="connsiteX9-229" fmla="*/ 2495550 w 2646925"/>
                  <a:gd name="connsiteY9-230" fmla="*/ 206375 h 555625"/>
                  <a:gd name="connsiteX10-231" fmla="*/ 2479675 w 2646925"/>
                  <a:gd name="connsiteY10-232" fmla="*/ 425450 h 555625"/>
                  <a:gd name="connsiteX11-233" fmla="*/ 473075 w 2646925"/>
                  <a:gd name="connsiteY11-234" fmla="*/ 492125 h 555625"/>
                  <a:gd name="connsiteX12-235" fmla="*/ 47625 w 2646925"/>
                  <a:gd name="connsiteY12-236" fmla="*/ 244475 h 555625"/>
                  <a:gd name="connsiteX0-237" fmla="*/ 47625 w 2599371"/>
                  <a:gd name="connsiteY0-238" fmla="*/ 244475 h 555625"/>
                  <a:gd name="connsiteX1-239" fmla="*/ 0 w 2599371"/>
                  <a:gd name="connsiteY1-240" fmla="*/ 292100 h 555625"/>
                  <a:gd name="connsiteX2-241" fmla="*/ 447675 w 2599371"/>
                  <a:gd name="connsiteY2-242" fmla="*/ 555625 h 555625"/>
                  <a:gd name="connsiteX3-243" fmla="*/ 2549525 w 2599371"/>
                  <a:gd name="connsiteY3-244" fmla="*/ 485775 h 555625"/>
                  <a:gd name="connsiteX4-245" fmla="*/ 2552700 w 2599371"/>
                  <a:gd name="connsiteY4-246" fmla="*/ 142875 h 555625"/>
                  <a:gd name="connsiteX5-247" fmla="*/ 1606550 w 2599371"/>
                  <a:gd name="connsiteY5-248" fmla="*/ 0 h 555625"/>
                  <a:gd name="connsiteX6-249" fmla="*/ 6350 w 2599371"/>
                  <a:gd name="connsiteY6-250" fmla="*/ 38100 h 555625"/>
                  <a:gd name="connsiteX7-251" fmla="*/ 3175 w 2599371"/>
                  <a:gd name="connsiteY7-252" fmla="*/ 76200 h 555625"/>
                  <a:gd name="connsiteX8-253" fmla="*/ 463550 w 2599371"/>
                  <a:gd name="connsiteY8-254" fmla="*/ 244475 h 555625"/>
                  <a:gd name="connsiteX9-255" fmla="*/ 2495550 w 2599371"/>
                  <a:gd name="connsiteY9-256" fmla="*/ 206375 h 555625"/>
                  <a:gd name="connsiteX10-257" fmla="*/ 2479675 w 2599371"/>
                  <a:gd name="connsiteY10-258" fmla="*/ 425450 h 555625"/>
                  <a:gd name="connsiteX11-259" fmla="*/ 473075 w 2599371"/>
                  <a:gd name="connsiteY11-260" fmla="*/ 492125 h 555625"/>
                  <a:gd name="connsiteX12-261" fmla="*/ 47625 w 2599371"/>
                  <a:gd name="connsiteY12-262" fmla="*/ 244475 h 555625"/>
                  <a:gd name="connsiteX0-263" fmla="*/ 47625 w 2599371"/>
                  <a:gd name="connsiteY0-264" fmla="*/ 244475 h 555625"/>
                  <a:gd name="connsiteX1-265" fmla="*/ 0 w 2599371"/>
                  <a:gd name="connsiteY1-266" fmla="*/ 292100 h 555625"/>
                  <a:gd name="connsiteX2-267" fmla="*/ 447675 w 2599371"/>
                  <a:gd name="connsiteY2-268" fmla="*/ 555625 h 555625"/>
                  <a:gd name="connsiteX3-269" fmla="*/ 2549525 w 2599371"/>
                  <a:gd name="connsiteY3-270" fmla="*/ 485775 h 555625"/>
                  <a:gd name="connsiteX4-271" fmla="*/ 2552700 w 2599371"/>
                  <a:gd name="connsiteY4-272" fmla="*/ 142875 h 555625"/>
                  <a:gd name="connsiteX5-273" fmla="*/ 1606550 w 2599371"/>
                  <a:gd name="connsiteY5-274" fmla="*/ 0 h 555625"/>
                  <a:gd name="connsiteX6-275" fmla="*/ 6350 w 2599371"/>
                  <a:gd name="connsiteY6-276" fmla="*/ 38100 h 555625"/>
                  <a:gd name="connsiteX7-277" fmla="*/ 3175 w 2599371"/>
                  <a:gd name="connsiteY7-278" fmla="*/ 76200 h 555625"/>
                  <a:gd name="connsiteX8-279" fmla="*/ 463550 w 2599371"/>
                  <a:gd name="connsiteY8-280" fmla="*/ 244475 h 555625"/>
                  <a:gd name="connsiteX9-281" fmla="*/ 2470150 w 2599371"/>
                  <a:gd name="connsiteY9-282" fmla="*/ 209550 h 555625"/>
                  <a:gd name="connsiteX10-283" fmla="*/ 2479675 w 2599371"/>
                  <a:gd name="connsiteY10-284" fmla="*/ 425450 h 555625"/>
                  <a:gd name="connsiteX11-285" fmla="*/ 473075 w 2599371"/>
                  <a:gd name="connsiteY11-286" fmla="*/ 492125 h 555625"/>
                  <a:gd name="connsiteX12-287" fmla="*/ 47625 w 2599371"/>
                  <a:gd name="connsiteY12-288" fmla="*/ 244475 h 555625"/>
                  <a:gd name="connsiteX0-289" fmla="*/ 47625 w 2599371"/>
                  <a:gd name="connsiteY0-290" fmla="*/ 244475 h 555625"/>
                  <a:gd name="connsiteX1-291" fmla="*/ 0 w 2599371"/>
                  <a:gd name="connsiteY1-292" fmla="*/ 292100 h 555625"/>
                  <a:gd name="connsiteX2-293" fmla="*/ 447675 w 2599371"/>
                  <a:gd name="connsiteY2-294" fmla="*/ 555625 h 555625"/>
                  <a:gd name="connsiteX3-295" fmla="*/ 2549525 w 2599371"/>
                  <a:gd name="connsiteY3-296" fmla="*/ 485775 h 555625"/>
                  <a:gd name="connsiteX4-297" fmla="*/ 2552700 w 2599371"/>
                  <a:gd name="connsiteY4-298" fmla="*/ 142875 h 555625"/>
                  <a:gd name="connsiteX5-299" fmla="*/ 1606550 w 2599371"/>
                  <a:gd name="connsiteY5-300" fmla="*/ 0 h 555625"/>
                  <a:gd name="connsiteX6-301" fmla="*/ 6350 w 2599371"/>
                  <a:gd name="connsiteY6-302" fmla="*/ 38100 h 555625"/>
                  <a:gd name="connsiteX7-303" fmla="*/ 3175 w 2599371"/>
                  <a:gd name="connsiteY7-304" fmla="*/ 76200 h 555625"/>
                  <a:gd name="connsiteX8-305" fmla="*/ 463550 w 2599371"/>
                  <a:gd name="connsiteY8-306" fmla="*/ 244475 h 555625"/>
                  <a:gd name="connsiteX9-307" fmla="*/ 2470150 w 2599371"/>
                  <a:gd name="connsiteY9-308" fmla="*/ 209550 h 555625"/>
                  <a:gd name="connsiteX10-309" fmla="*/ 2479675 w 2599371"/>
                  <a:gd name="connsiteY10-310" fmla="*/ 425450 h 555625"/>
                  <a:gd name="connsiteX11-311" fmla="*/ 473075 w 2599371"/>
                  <a:gd name="connsiteY11-312" fmla="*/ 492125 h 555625"/>
                  <a:gd name="connsiteX12-313" fmla="*/ 47625 w 2599371"/>
                  <a:gd name="connsiteY12-314" fmla="*/ 244475 h 555625"/>
                  <a:gd name="connsiteX0-315" fmla="*/ 47625 w 2599371"/>
                  <a:gd name="connsiteY0-316" fmla="*/ 244475 h 555625"/>
                  <a:gd name="connsiteX1-317" fmla="*/ 0 w 2599371"/>
                  <a:gd name="connsiteY1-318" fmla="*/ 292100 h 555625"/>
                  <a:gd name="connsiteX2-319" fmla="*/ 447675 w 2599371"/>
                  <a:gd name="connsiteY2-320" fmla="*/ 555625 h 555625"/>
                  <a:gd name="connsiteX3-321" fmla="*/ 2549525 w 2599371"/>
                  <a:gd name="connsiteY3-322" fmla="*/ 485775 h 555625"/>
                  <a:gd name="connsiteX4-323" fmla="*/ 2552700 w 2599371"/>
                  <a:gd name="connsiteY4-324" fmla="*/ 142875 h 555625"/>
                  <a:gd name="connsiteX5-325" fmla="*/ 1606550 w 2599371"/>
                  <a:gd name="connsiteY5-326" fmla="*/ 0 h 555625"/>
                  <a:gd name="connsiteX6-327" fmla="*/ 6350 w 2599371"/>
                  <a:gd name="connsiteY6-328" fmla="*/ 38100 h 555625"/>
                  <a:gd name="connsiteX7-329" fmla="*/ 3175 w 2599371"/>
                  <a:gd name="connsiteY7-330" fmla="*/ 76200 h 555625"/>
                  <a:gd name="connsiteX8-331" fmla="*/ 463550 w 2599371"/>
                  <a:gd name="connsiteY8-332" fmla="*/ 244475 h 555625"/>
                  <a:gd name="connsiteX9-333" fmla="*/ 2470150 w 2599371"/>
                  <a:gd name="connsiteY9-334" fmla="*/ 209550 h 555625"/>
                  <a:gd name="connsiteX10-335" fmla="*/ 2479675 w 2599371"/>
                  <a:gd name="connsiteY10-336" fmla="*/ 425450 h 555625"/>
                  <a:gd name="connsiteX11-337" fmla="*/ 473075 w 2599371"/>
                  <a:gd name="connsiteY11-338" fmla="*/ 492125 h 555625"/>
                  <a:gd name="connsiteX12-339" fmla="*/ 47625 w 2599371"/>
                  <a:gd name="connsiteY12-340" fmla="*/ 244475 h 555625"/>
                  <a:gd name="connsiteX0-341" fmla="*/ 24625 w 2608121"/>
                  <a:gd name="connsiteY0-342" fmla="*/ 244475 h 555625"/>
                  <a:gd name="connsiteX1-343" fmla="*/ 8750 w 2608121"/>
                  <a:gd name="connsiteY1-344" fmla="*/ 292100 h 555625"/>
                  <a:gd name="connsiteX2-345" fmla="*/ 456425 w 2608121"/>
                  <a:gd name="connsiteY2-346" fmla="*/ 555625 h 555625"/>
                  <a:gd name="connsiteX3-347" fmla="*/ 2558275 w 2608121"/>
                  <a:gd name="connsiteY3-348" fmla="*/ 485775 h 555625"/>
                  <a:gd name="connsiteX4-349" fmla="*/ 2561450 w 2608121"/>
                  <a:gd name="connsiteY4-350" fmla="*/ 142875 h 555625"/>
                  <a:gd name="connsiteX5-351" fmla="*/ 1615300 w 2608121"/>
                  <a:gd name="connsiteY5-352" fmla="*/ 0 h 555625"/>
                  <a:gd name="connsiteX6-353" fmla="*/ 15100 w 2608121"/>
                  <a:gd name="connsiteY6-354" fmla="*/ 38100 h 555625"/>
                  <a:gd name="connsiteX7-355" fmla="*/ 11925 w 2608121"/>
                  <a:gd name="connsiteY7-356" fmla="*/ 76200 h 555625"/>
                  <a:gd name="connsiteX8-357" fmla="*/ 472300 w 2608121"/>
                  <a:gd name="connsiteY8-358" fmla="*/ 244475 h 555625"/>
                  <a:gd name="connsiteX9-359" fmla="*/ 2478900 w 2608121"/>
                  <a:gd name="connsiteY9-360" fmla="*/ 209550 h 555625"/>
                  <a:gd name="connsiteX10-361" fmla="*/ 2488425 w 2608121"/>
                  <a:gd name="connsiteY10-362" fmla="*/ 425450 h 555625"/>
                  <a:gd name="connsiteX11-363" fmla="*/ 481825 w 2608121"/>
                  <a:gd name="connsiteY11-364" fmla="*/ 492125 h 555625"/>
                  <a:gd name="connsiteX12-365" fmla="*/ 24625 w 2608121"/>
                  <a:gd name="connsiteY12-366" fmla="*/ 244475 h 555625"/>
                  <a:gd name="connsiteX0-367" fmla="*/ 20208 w 2622754"/>
                  <a:gd name="connsiteY0-368" fmla="*/ 244475 h 555625"/>
                  <a:gd name="connsiteX1-369" fmla="*/ 23383 w 2622754"/>
                  <a:gd name="connsiteY1-370" fmla="*/ 292100 h 555625"/>
                  <a:gd name="connsiteX2-371" fmla="*/ 471058 w 2622754"/>
                  <a:gd name="connsiteY2-372" fmla="*/ 555625 h 555625"/>
                  <a:gd name="connsiteX3-373" fmla="*/ 2572908 w 2622754"/>
                  <a:gd name="connsiteY3-374" fmla="*/ 485775 h 555625"/>
                  <a:gd name="connsiteX4-375" fmla="*/ 2576083 w 2622754"/>
                  <a:gd name="connsiteY4-376" fmla="*/ 142875 h 555625"/>
                  <a:gd name="connsiteX5-377" fmla="*/ 1629933 w 2622754"/>
                  <a:gd name="connsiteY5-378" fmla="*/ 0 h 555625"/>
                  <a:gd name="connsiteX6-379" fmla="*/ 29733 w 2622754"/>
                  <a:gd name="connsiteY6-380" fmla="*/ 38100 h 555625"/>
                  <a:gd name="connsiteX7-381" fmla="*/ 26558 w 2622754"/>
                  <a:gd name="connsiteY7-382" fmla="*/ 76200 h 555625"/>
                  <a:gd name="connsiteX8-383" fmla="*/ 486933 w 2622754"/>
                  <a:gd name="connsiteY8-384" fmla="*/ 244475 h 555625"/>
                  <a:gd name="connsiteX9-385" fmla="*/ 2493533 w 2622754"/>
                  <a:gd name="connsiteY9-386" fmla="*/ 209550 h 555625"/>
                  <a:gd name="connsiteX10-387" fmla="*/ 2503058 w 2622754"/>
                  <a:gd name="connsiteY10-388" fmla="*/ 425450 h 555625"/>
                  <a:gd name="connsiteX11-389" fmla="*/ 496458 w 2622754"/>
                  <a:gd name="connsiteY11-390" fmla="*/ 492125 h 555625"/>
                  <a:gd name="connsiteX12-391" fmla="*/ 20208 w 2622754"/>
                  <a:gd name="connsiteY12-392" fmla="*/ 244475 h 555625"/>
                  <a:gd name="connsiteX0-393" fmla="*/ 63500 w 2599371"/>
                  <a:gd name="connsiteY0-394" fmla="*/ 244475 h 555625"/>
                  <a:gd name="connsiteX1-395" fmla="*/ 0 w 2599371"/>
                  <a:gd name="connsiteY1-396" fmla="*/ 292100 h 555625"/>
                  <a:gd name="connsiteX2-397" fmla="*/ 447675 w 2599371"/>
                  <a:gd name="connsiteY2-398" fmla="*/ 555625 h 555625"/>
                  <a:gd name="connsiteX3-399" fmla="*/ 2549525 w 2599371"/>
                  <a:gd name="connsiteY3-400" fmla="*/ 485775 h 555625"/>
                  <a:gd name="connsiteX4-401" fmla="*/ 2552700 w 2599371"/>
                  <a:gd name="connsiteY4-402" fmla="*/ 142875 h 555625"/>
                  <a:gd name="connsiteX5-403" fmla="*/ 1606550 w 2599371"/>
                  <a:gd name="connsiteY5-404" fmla="*/ 0 h 555625"/>
                  <a:gd name="connsiteX6-405" fmla="*/ 6350 w 2599371"/>
                  <a:gd name="connsiteY6-406" fmla="*/ 38100 h 555625"/>
                  <a:gd name="connsiteX7-407" fmla="*/ 3175 w 2599371"/>
                  <a:gd name="connsiteY7-408" fmla="*/ 76200 h 555625"/>
                  <a:gd name="connsiteX8-409" fmla="*/ 463550 w 2599371"/>
                  <a:gd name="connsiteY8-410" fmla="*/ 244475 h 555625"/>
                  <a:gd name="connsiteX9-411" fmla="*/ 2470150 w 2599371"/>
                  <a:gd name="connsiteY9-412" fmla="*/ 209550 h 555625"/>
                  <a:gd name="connsiteX10-413" fmla="*/ 2479675 w 2599371"/>
                  <a:gd name="connsiteY10-414" fmla="*/ 425450 h 555625"/>
                  <a:gd name="connsiteX11-415" fmla="*/ 473075 w 2599371"/>
                  <a:gd name="connsiteY11-416" fmla="*/ 492125 h 555625"/>
                  <a:gd name="connsiteX12-417" fmla="*/ 63500 w 2599371"/>
                  <a:gd name="connsiteY12-418" fmla="*/ 244475 h 555625"/>
                  <a:gd name="connsiteX0-419" fmla="*/ 63500 w 2599371"/>
                  <a:gd name="connsiteY0-420" fmla="*/ 244475 h 555625"/>
                  <a:gd name="connsiteX1-421" fmla="*/ 0 w 2599371"/>
                  <a:gd name="connsiteY1-422" fmla="*/ 292100 h 555625"/>
                  <a:gd name="connsiteX2-423" fmla="*/ 447675 w 2599371"/>
                  <a:gd name="connsiteY2-424" fmla="*/ 555625 h 555625"/>
                  <a:gd name="connsiteX3-425" fmla="*/ 2549525 w 2599371"/>
                  <a:gd name="connsiteY3-426" fmla="*/ 485775 h 555625"/>
                  <a:gd name="connsiteX4-427" fmla="*/ 2552700 w 2599371"/>
                  <a:gd name="connsiteY4-428" fmla="*/ 142875 h 555625"/>
                  <a:gd name="connsiteX5-429" fmla="*/ 1606550 w 2599371"/>
                  <a:gd name="connsiteY5-430" fmla="*/ 0 h 555625"/>
                  <a:gd name="connsiteX6-431" fmla="*/ 6350 w 2599371"/>
                  <a:gd name="connsiteY6-432" fmla="*/ 38100 h 555625"/>
                  <a:gd name="connsiteX7-433" fmla="*/ 3175 w 2599371"/>
                  <a:gd name="connsiteY7-434" fmla="*/ 76200 h 555625"/>
                  <a:gd name="connsiteX8-435" fmla="*/ 463550 w 2599371"/>
                  <a:gd name="connsiteY8-436" fmla="*/ 244475 h 555625"/>
                  <a:gd name="connsiteX9-437" fmla="*/ 2470150 w 2599371"/>
                  <a:gd name="connsiteY9-438" fmla="*/ 209550 h 555625"/>
                  <a:gd name="connsiteX10-439" fmla="*/ 2479675 w 2599371"/>
                  <a:gd name="connsiteY10-440" fmla="*/ 425450 h 555625"/>
                  <a:gd name="connsiteX11-441" fmla="*/ 485775 w 2599371"/>
                  <a:gd name="connsiteY11-442" fmla="*/ 488950 h 555625"/>
                  <a:gd name="connsiteX12-443" fmla="*/ 63500 w 2599371"/>
                  <a:gd name="connsiteY12-444" fmla="*/ 244475 h 555625"/>
                  <a:gd name="connsiteX0-445" fmla="*/ 96355 w 2632226"/>
                  <a:gd name="connsiteY0-446" fmla="*/ 244475 h 555625"/>
                  <a:gd name="connsiteX1-447" fmla="*/ 36030 w 2632226"/>
                  <a:gd name="connsiteY1-448" fmla="*/ 247650 h 555625"/>
                  <a:gd name="connsiteX2-449" fmla="*/ 32855 w 2632226"/>
                  <a:gd name="connsiteY2-450" fmla="*/ 292100 h 555625"/>
                  <a:gd name="connsiteX3-451" fmla="*/ 480530 w 2632226"/>
                  <a:gd name="connsiteY3-452" fmla="*/ 555625 h 555625"/>
                  <a:gd name="connsiteX4-453" fmla="*/ 2582380 w 2632226"/>
                  <a:gd name="connsiteY4-454" fmla="*/ 485775 h 555625"/>
                  <a:gd name="connsiteX5-455" fmla="*/ 2585555 w 2632226"/>
                  <a:gd name="connsiteY5-456" fmla="*/ 142875 h 555625"/>
                  <a:gd name="connsiteX6-457" fmla="*/ 1639405 w 2632226"/>
                  <a:gd name="connsiteY6-458" fmla="*/ 0 h 555625"/>
                  <a:gd name="connsiteX7-459" fmla="*/ 39205 w 2632226"/>
                  <a:gd name="connsiteY7-460" fmla="*/ 38100 h 555625"/>
                  <a:gd name="connsiteX8-461" fmla="*/ 36030 w 2632226"/>
                  <a:gd name="connsiteY8-462" fmla="*/ 76200 h 555625"/>
                  <a:gd name="connsiteX9-463" fmla="*/ 496405 w 2632226"/>
                  <a:gd name="connsiteY9-464" fmla="*/ 244475 h 555625"/>
                  <a:gd name="connsiteX10-465" fmla="*/ 2503005 w 2632226"/>
                  <a:gd name="connsiteY10-466" fmla="*/ 209550 h 555625"/>
                  <a:gd name="connsiteX11-467" fmla="*/ 2512530 w 2632226"/>
                  <a:gd name="connsiteY11-468" fmla="*/ 425450 h 555625"/>
                  <a:gd name="connsiteX12-469" fmla="*/ 518630 w 2632226"/>
                  <a:gd name="connsiteY12-470" fmla="*/ 488950 h 555625"/>
                  <a:gd name="connsiteX13-471" fmla="*/ 96355 w 2632226"/>
                  <a:gd name="connsiteY13-472" fmla="*/ 244475 h 555625"/>
                  <a:gd name="connsiteX0-473" fmla="*/ 105580 w 2641451"/>
                  <a:gd name="connsiteY0-474" fmla="*/ 244475 h 555625"/>
                  <a:gd name="connsiteX1-475" fmla="*/ 19061 w 2641451"/>
                  <a:gd name="connsiteY1-476" fmla="*/ 226218 h 555625"/>
                  <a:gd name="connsiteX2-477" fmla="*/ 42080 w 2641451"/>
                  <a:gd name="connsiteY2-478" fmla="*/ 292100 h 555625"/>
                  <a:gd name="connsiteX3-479" fmla="*/ 489755 w 2641451"/>
                  <a:gd name="connsiteY3-480" fmla="*/ 555625 h 555625"/>
                  <a:gd name="connsiteX4-481" fmla="*/ 2591605 w 2641451"/>
                  <a:gd name="connsiteY4-482" fmla="*/ 485775 h 555625"/>
                  <a:gd name="connsiteX5-483" fmla="*/ 2594780 w 2641451"/>
                  <a:gd name="connsiteY5-484" fmla="*/ 142875 h 555625"/>
                  <a:gd name="connsiteX6-485" fmla="*/ 1648630 w 2641451"/>
                  <a:gd name="connsiteY6-486" fmla="*/ 0 h 555625"/>
                  <a:gd name="connsiteX7-487" fmla="*/ 48430 w 2641451"/>
                  <a:gd name="connsiteY7-488" fmla="*/ 38100 h 555625"/>
                  <a:gd name="connsiteX8-489" fmla="*/ 45255 w 2641451"/>
                  <a:gd name="connsiteY8-490" fmla="*/ 76200 h 555625"/>
                  <a:gd name="connsiteX9-491" fmla="*/ 505630 w 2641451"/>
                  <a:gd name="connsiteY9-492" fmla="*/ 244475 h 555625"/>
                  <a:gd name="connsiteX10-493" fmla="*/ 2512230 w 2641451"/>
                  <a:gd name="connsiteY10-494" fmla="*/ 209550 h 555625"/>
                  <a:gd name="connsiteX11-495" fmla="*/ 2521755 w 2641451"/>
                  <a:gd name="connsiteY11-496" fmla="*/ 425450 h 555625"/>
                  <a:gd name="connsiteX12-497" fmla="*/ 527855 w 2641451"/>
                  <a:gd name="connsiteY12-498" fmla="*/ 488950 h 555625"/>
                  <a:gd name="connsiteX13-499" fmla="*/ 105580 w 2641451"/>
                  <a:gd name="connsiteY13-500" fmla="*/ 244475 h 555625"/>
                  <a:gd name="connsiteX0-501" fmla="*/ 100036 w 2635907"/>
                  <a:gd name="connsiteY0-502" fmla="*/ 244475 h 555625"/>
                  <a:gd name="connsiteX1-503" fmla="*/ 27804 w 2635907"/>
                  <a:gd name="connsiteY1-504" fmla="*/ 266699 h 555625"/>
                  <a:gd name="connsiteX2-505" fmla="*/ 36536 w 2635907"/>
                  <a:gd name="connsiteY2-506" fmla="*/ 292100 h 555625"/>
                  <a:gd name="connsiteX3-507" fmla="*/ 484211 w 2635907"/>
                  <a:gd name="connsiteY3-508" fmla="*/ 555625 h 555625"/>
                  <a:gd name="connsiteX4-509" fmla="*/ 2586061 w 2635907"/>
                  <a:gd name="connsiteY4-510" fmla="*/ 485775 h 555625"/>
                  <a:gd name="connsiteX5-511" fmla="*/ 2589236 w 2635907"/>
                  <a:gd name="connsiteY5-512" fmla="*/ 142875 h 555625"/>
                  <a:gd name="connsiteX6-513" fmla="*/ 1643086 w 2635907"/>
                  <a:gd name="connsiteY6-514" fmla="*/ 0 h 555625"/>
                  <a:gd name="connsiteX7-515" fmla="*/ 42886 w 2635907"/>
                  <a:gd name="connsiteY7-516" fmla="*/ 38100 h 555625"/>
                  <a:gd name="connsiteX8-517" fmla="*/ 39711 w 2635907"/>
                  <a:gd name="connsiteY8-518" fmla="*/ 76200 h 555625"/>
                  <a:gd name="connsiteX9-519" fmla="*/ 500086 w 2635907"/>
                  <a:gd name="connsiteY9-520" fmla="*/ 244475 h 555625"/>
                  <a:gd name="connsiteX10-521" fmla="*/ 2506686 w 2635907"/>
                  <a:gd name="connsiteY10-522" fmla="*/ 209550 h 555625"/>
                  <a:gd name="connsiteX11-523" fmla="*/ 2516211 w 2635907"/>
                  <a:gd name="connsiteY11-524" fmla="*/ 425450 h 555625"/>
                  <a:gd name="connsiteX12-525" fmla="*/ 522311 w 2635907"/>
                  <a:gd name="connsiteY12-526" fmla="*/ 488950 h 555625"/>
                  <a:gd name="connsiteX13-527" fmla="*/ 100036 w 2635907"/>
                  <a:gd name="connsiteY13-528" fmla="*/ 244475 h 555625"/>
                  <a:gd name="connsiteX0-529" fmla="*/ 103571 w 2639442"/>
                  <a:gd name="connsiteY0-530" fmla="*/ 244475 h 555625"/>
                  <a:gd name="connsiteX1-531" fmla="*/ 21814 w 2639442"/>
                  <a:gd name="connsiteY1-532" fmla="*/ 226218 h 555625"/>
                  <a:gd name="connsiteX2-533" fmla="*/ 40071 w 2639442"/>
                  <a:gd name="connsiteY2-534" fmla="*/ 292100 h 555625"/>
                  <a:gd name="connsiteX3-535" fmla="*/ 487746 w 2639442"/>
                  <a:gd name="connsiteY3-536" fmla="*/ 555625 h 555625"/>
                  <a:gd name="connsiteX4-537" fmla="*/ 2589596 w 2639442"/>
                  <a:gd name="connsiteY4-538" fmla="*/ 485775 h 555625"/>
                  <a:gd name="connsiteX5-539" fmla="*/ 2592771 w 2639442"/>
                  <a:gd name="connsiteY5-540" fmla="*/ 142875 h 555625"/>
                  <a:gd name="connsiteX6-541" fmla="*/ 1646621 w 2639442"/>
                  <a:gd name="connsiteY6-542" fmla="*/ 0 h 555625"/>
                  <a:gd name="connsiteX7-543" fmla="*/ 46421 w 2639442"/>
                  <a:gd name="connsiteY7-544" fmla="*/ 38100 h 555625"/>
                  <a:gd name="connsiteX8-545" fmla="*/ 43246 w 2639442"/>
                  <a:gd name="connsiteY8-546" fmla="*/ 76200 h 555625"/>
                  <a:gd name="connsiteX9-547" fmla="*/ 503621 w 2639442"/>
                  <a:gd name="connsiteY9-548" fmla="*/ 244475 h 555625"/>
                  <a:gd name="connsiteX10-549" fmla="*/ 2510221 w 2639442"/>
                  <a:gd name="connsiteY10-550" fmla="*/ 209550 h 555625"/>
                  <a:gd name="connsiteX11-551" fmla="*/ 2519746 w 2639442"/>
                  <a:gd name="connsiteY11-552" fmla="*/ 425450 h 555625"/>
                  <a:gd name="connsiteX12-553" fmla="*/ 525846 w 2639442"/>
                  <a:gd name="connsiteY12-554" fmla="*/ 488950 h 555625"/>
                  <a:gd name="connsiteX13-555" fmla="*/ 103571 w 2639442"/>
                  <a:gd name="connsiteY13-556" fmla="*/ 244475 h 555625"/>
                  <a:gd name="connsiteX0-557" fmla="*/ 103571 w 2639442"/>
                  <a:gd name="connsiteY0-558" fmla="*/ 244475 h 555625"/>
                  <a:gd name="connsiteX1-559" fmla="*/ 21814 w 2639442"/>
                  <a:gd name="connsiteY1-560" fmla="*/ 226218 h 555625"/>
                  <a:gd name="connsiteX2-561" fmla="*/ 40071 w 2639442"/>
                  <a:gd name="connsiteY2-562" fmla="*/ 292100 h 555625"/>
                  <a:gd name="connsiteX3-563" fmla="*/ 487746 w 2639442"/>
                  <a:gd name="connsiteY3-564" fmla="*/ 555625 h 555625"/>
                  <a:gd name="connsiteX4-565" fmla="*/ 2589596 w 2639442"/>
                  <a:gd name="connsiteY4-566" fmla="*/ 485775 h 555625"/>
                  <a:gd name="connsiteX5-567" fmla="*/ 2592771 w 2639442"/>
                  <a:gd name="connsiteY5-568" fmla="*/ 142875 h 555625"/>
                  <a:gd name="connsiteX6-569" fmla="*/ 1646621 w 2639442"/>
                  <a:gd name="connsiteY6-570" fmla="*/ 0 h 555625"/>
                  <a:gd name="connsiteX7-571" fmla="*/ 46421 w 2639442"/>
                  <a:gd name="connsiteY7-572" fmla="*/ 38100 h 555625"/>
                  <a:gd name="connsiteX8-573" fmla="*/ 43246 w 2639442"/>
                  <a:gd name="connsiteY8-574" fmla="*/ 76200 h 555625"/>
                  <a:gd name="connsiteX9-575" fmla="*/ 503621 w 2639442"/>
                  <a:gd name="connsiteY9-576" fmla="*/ 244475 h 555625"/>
                  <a:gd name="connsiteX10-577" fmla="*/ 2510221 w 2639442"/>
                  <a:gd name="connsiteY10-578" fmla="*/ 209550 h 555625"/>
                  <a:gd name="connsiteX11-579" fmla="*/ 2519746 w 2639442"/>
                  <a:gd name="connsiteY11-580" fmla="*/ 425450 h 555625"/>
                  <a:gd name="connsiteX12-581" fmla="*/ 525846 w 2639442"/>
                  <a:gd name="connsiteY12-582" fmla="*/ 488950 h 555625"/>
                  <a:gd name="connsiteX13-583" fmla="*/ 103571 w 2639442"/>
                  <a:gd name="connsiteY13-584" fmla="*/ 244475 h 555625"/>
                  <a:gd name="connsiteX0-585" fmla="*/ 98616 w 2634487"/>
                  <a:gd name="connsiteY0-586" fmla="*/ 244475 h 555625"/>
                  <a:gd name="connsiteX1-587" fmla="*/ 16859 w 2634487"/>
                  <a:gd name="connsiteY1-588" fmla="*/ 226218 h 555625"/>
                  <a:gd name="connsiteX2-589" fmla="*/ 35116 w 2634487"/>
                  <a:gd name="connsiteY2-590" fmla="*/ 292100 h 555625"/>
                  <a:gd name="connsiteX3-591" fmla="*/ 482791 w 2634487"/>
                  <a:gd name="connsiteY3-592" fmla="*/ 555625 h 555625"/>
                  <a:gd name="connsiteX4-593" fmla="*/ 2584641 w 2634487"/>
                  <a:gd name="connsiteY4-594" fmla="*/ 485775 h 555625"/>
                  <a:gd name="connsiteX5-595" fmla="*/ 2587816 w 2634487"/>
                  <a:gd name="connsiteY5-596" fmla="*/ 142875 h 555625"/>
                  <a:gd name="connsiteX6-597" fmla="*/ 1641666 w 2634487"/>
                  <a:gd name="connsiteY6-598" fmla="*/ 0 h 555625"/>
                  <a:gd name="connsiteX7-599" fmla="*/ 41466 w 2634487"/>
                  <a:gd name="connsiteY7-600" fmla="*/ 38100 h 555625"/>
                  <a:gd name="connsiteX8-601" fmla="*/ 38291 w 2634487"/>
                  <a:gd name="connsiteY8-602" fmla="*/ 76200 h 555625"/>
                  <a:gd name="connsiteX9-603" fmla="*/ 498666 w 2634487"/>
                  <a:gd name="connsiteY9-604" fmla="*/ 244475 h 555625"/>
                  <a:gd name="connsiteX10-605" fmla="*/ 2505266 w 2634487"/>
                  <a:gd name="connsiteY10-606" fmla="*/ 209550 h 555625"/>
                  <a:gd name="connsiteX11-607" fmla="*/ 2514791 w 2634487"/>
                  <a:gd name="connsiteY11-608" fmla="*/ 425450 h 555625"/>
                  <a:gd name="connsiteX12-609" fmla="*/ 520891 w 2634487"/>
                  <a:gd name="connsiteY12-610" fmla="*/ 488950 h 555625"/>
                  <a:gd name="connsiteX13-611" fmla="*/ 98616 w 2634487"/>
                  <a:gd name="connsiteY13-612" fmla="*/ 244475 h 555625"/>
                  <a:gd name="connsiteX0-613" fmla="*/ 81757 w 2617628"/>
                  <a:gd name="connsiteY0-614" fmla="*/ 244475 h 555625"/>
                  <a:gd name="connsiteX1-615" fmla="*/ 0 w 2617628"/>
                  <a:gd name="connsiteY1-616" fmla="*/ 226218 h 555625"/>
                  <a:gd name="connsiteX2-617" fmla="*/ 18257 w 2617628"/>
                  <a:gd name="connsiteY2-618" fmla="*/ 292100 h 555625"/>
                  <a:gd name="connsiteX3-619" fmla="*/ 465932 w 2617628"/>
                  <a:gd name="connsiteY3-620" fmla="*/ 555625 h 555625"/>
                  <a:gd name="connsiteX4-621" fmla="*/ 2567782 w 2617628"/>
                  <a:gd name="connsiteY4-622" fmla="*/ 485775 h 555625"/>
                  <a:gd name="connsiteX5-623" fmla="*/ 2570957 w 2617628"/>
                  <a:gd name="connsiteY5-624" fmla="*/ 142875 h 555625"/>
                  <a:gd name="connsiteX6-625" fmla="*/ 1624807 w 2617628"/>
                  <a:gd name="connsiteY6-626" fmla="*/ 0 h 555625"/>
                  <a:gd name="connsiteX7-627" fmla="*/ 24607 w 2617628"/>
                  <a:gd name="connsiteY7-628" fmla="*/ 38100 h 555625"/>
                  <a:gd name="connsiteX8-629" fmla="*/ 21432 w 2617628"/>
                  <a:gd name="connsiteY8-630" fmla="*/ 76200 h 555625"/>
                  <a:gd name="connsiteX9-631" fmla="*/ 481807 w 2617628"/>
                  <a:gd name="connsiteY9-632" fmla="*/ 244475 h 555625"/>
                  <a:gd name="connsiteX10-633" fmla="*/ 2488407 w 2617628"/>
                  <a:gd name="connsiteY10-634" fmla="*/ 209550 h 555625"/>
                  <a:gd name="connsiteX11-635" fmla="*/ 2497932 w 2617628"/>
                  <a:gd name="connsiteY11-636" fmla="*/ 425450 h 555625"/>
                  <a:gd name="connsiteX12-637" fmla="*/ 504032 w 2617628"/>
                  <a:gd name="connsiteY12-638" fmla="*/ 488950 h 555625"/>
                  <a:gd name="connsiteX13-639" fmla="*/ 81757 w 2617628"/>
                  <a:gd name="connsiteY13-640" fmla="*/ 244475 h 555625"/>
                  <a:gd name="connsiteX0-641" fmla="*/ 67469 w 2603340"/>
                  <a:gd name="connsiteY0-642" fmla="*/ 244475 h 555625"/>
                  <a:gd name="connsiteX1-643" fmla="*/ 0 w 2603340"/>
                  <a:gd name="connsiteY1-644" fmla="*/ 247649 h 555625"/>
                  <a:gd name="connsiteX2-645" fmla="*/ 3969 w 2603340"/>
                  <a:gd name="connsiteY2-646" fmla="*/ 292100 h 555625"/>
                  <a:gd name="connsiteX3-647" fmla="*/ 451644 w 2603340"/>
                  <a:gd name="connsiteY3-648" fmla="*/ 555625 h 555625"/>
                  <a:gd name="connsiteX4-649" fmla="*/ 2553494 w 2603340"/>
                  <a:gd name="connsiteY4-650" fmla="*/ 485775 h 555625"/>
                  <a:gd name="connsiteX5-651" fmla="*/ 2556669 w 2603340"/>
                  <a:gd name="connsiteY5-652" fmla="*/ 142875 h 555625"/>
                  <a:gd name="connsiteX6-653" fmla="*/ 1610519 w 2603340"/>
                  <a:gd name="connsiteY6-654" fmla="*/ 0 h 555625"/>
                  <a:gd name="connsiteX7-655" fmla="*/ 10319 w 2603340"/>
                  <a:gd name="connsiteY7-656" fmla="*/ 38100 h 555625"/>
                  <a:gd name="connsiteX8-657" fmla="*/ 7144 w 2603340"/>
                  <a:gd name="connsiteY8-658" fmla="*/ 76200 h 555625"/>
                  <a:gd name="connsiteX9-659" fmla="*/ 467519 w 2603340"/>
                  <a:gd name="connsiteY9-660" fmla="*/ 244475 h 555625"/>
                  <a:gd name="connsiteX10-661" fmla="*/ 2474119 w 2603340"/>
                  <a:gd name="connsiteY10-662" fmla="*/ 209550 h 555625"/>
                  <a:gd name="connsiteX11-663" fmla="*/ 2483644 w 2603340"/>
                  <a:gd name="connsiteY11-664" fmla="*/ 425450 h 555625"/>
                  <a:gd name="connsiteX12-665" fmla="*/ 489744 w 2603340"/>
                  <a:gd name="connsiteY12-666" fmla="*/ 488950 h 555625"/>
                  <a:gd name="connsiteX13-667" fmla="*/ 67469 w 2603340"/>
                  <a:gd name="connsiteY13-668" fmla="*/ 244475 h 555625"/>
                  <a:gd name="connsiteX0-669" fmla="*/ 67469 w 2603340"/>
                  <a:gd name="connsiteY0-670" fmla="*/ 244475 h 555625"/>
                  <a:gd name="connsiteX1-671" fmla="*/ 0 w 2603340"/>
                  <a:gd name="connsiteY1-672" fmla="*/ 247649 h 555625"/>
                  <a:gd name="connsiteX2-673" fmla="*/ 3969 w 2603340"/>
                  <a:gd name="connsiteY2-674" fmla="*/ 292100 h 555625"/>
                  <a:gd name="connsiteX3-675" fmla="*/ 451644 w 2603340"/>
                  <a:gd name="connsiteY3-676" fmla="*/ 555625 h 555625"/>
                  <a:gd name="connsiteX4-677" fmla="*/ 2553494 w 2603340"/>
                  <a:gd name="connsiteY4-678" fmla="*/ 485775 h 555625"/>
                  <a:gd name="connsiteX5-679" fmla="*/ 2556669 w 2603340"/>
                  <a:gd name="connsiteY5-680" fmla="*/ 142875 h 555625"/>
                  <a:gd name="connsiteX6-681" fmla="*/ 1610519 w 2603340"/>
                  <a:gd name="connsiteY6-682" fmla="*/ 0 h 555625"/>
                  <a:gd name="connsiteX7-683" fmla="*/ 10319 w 2603340"/>
                  <a:gd name="connsiteY7-684" fmla="*/ 38100 h 555625"/>
                  <a:gd name="connsiteX8-685" fmla="*/ 7144 w 2603340"/>
                  <a:gd name="connsiteY8-686" fmla="*/ 76200 h 555625"/>
                  <a:gd name="connsiteX9-687" fmla="*/ 467519 w 2603340"/>
                  <a:gd name="connsiteY9-688" fmla="*/ 244475 h 555625"/>
                  <a:gd name="connsiteX10-689" fmla="*/ 2474119 w 2603340"/>
                  <a:gd name="connsiteY10-690" fmla="*/ 209550 h 555625"/>
                  <a:gd name="connsiteX11-691" fmla="*/ 2483644 w 2603340"/>
                  <a:gd name="connsiteY11-692" fmla="*/ 425450 h 555625"/>
                  <a:gd name="connsiteX12-693" fmla="*/ 489744 w 2603340"/>
                  <a:gd name="connsiteY12-694" fmla="*/ 488950 h 555625"/>
                  <a:gd name="connsiteX13-695" fmla="*/ 67469 w 2603340"/>
                  <a:gd name="connsiteY13-696" fmla="*/ 244475 h 555625"/>
                  <a:gd name="connsiteX0-697" fmla="*/ 67469 w 2603340"/>
                  <a:gd name="connsiteY0-698" fmla="*/ 244475 h 555625"/>
                  <a:gd name="connsiteX1-699" fmla="*/ 0 w 2603340"/>
                  <a:gd name="connsiteY1-700" fmla="*/ 242887 h 555625"/>
                  <a:gd name="connsiteX2-701" fmla="*/ 3969 w 2603340"/>
                  <a:gd name="connsiteY2-702" fmla="*/ 292100 h 555625"/>
                  <a:gd name="connsiteX3-703" fmla="*/ 451644 w 2603340"/>
                  <a:gd name="connsiteY3-704" fmla="*/ 555625 h 555625"/>
                  <a:gd name="connsiteX4-705" fmla="*/ 2553494 w 2603340"/>
                  <a:gd name="connsiteY4-706" fmla="*/ 485775 h 555625"/>
                  <a:gd name="connsiteX5-707" fmla="*/ 2556669 w 2603340"/>
                  <a:gd name="connsiteY5-708" fmla="*/ 142875 h 555625"/>
                  <a:gd name="connsiteX6-709" fmla="*/ 1610519 w 2603340"/>
                  <a:gd name="connsiteY6-710" fmla="*/ 0 h 555625"/>
                  <a:gd name="connsiteX7-711" fmla="*/ 10319 w 2603340"/>
                  <a:gd name="connsiteY7-712" fmla="*/ 38100 h 555625"/>
                  <a:gd name="connsiteX8-713" fmla="*/ 7144 w 2603340"/>
                  <a:gd name="connsiteY8-714" fmla="*/ 76200 h 555625"/>
                  <a:gd name="connsiteX9-715" fmla="*/ 467519 w 2603340"/>
                  <a:gd name="connsiteY9-716" fmla="*/ 244475 h 555625"/>
                  <a:gd name="connsiteX10-717" fmla="*/ 2474119 w 2603340"/>
                  <a:gd name="connsiteY10-718" fmla="*/ 209550 h 555625"/>
                  <a:gd name="connsiteX11-719" fmla="*/ 2483644 w 2603340"/>
                  <a:gd name="connsiteY11-720" fmla="*/ 425450 h 555625"/>
                  <a:gd name="connsiteX12-721" fmla="*/ 489744 w 2603340"/>
                  <a:gd name="connsiteY12-722" fmla="*/ 488950 h 555625"/>
                  <a:gd name="connsiteX13-723" fmla="*/ 67469 w 2603340"/>
                  <a:gd name="connsiteY13-724" fmla="*/ 244475 h 555625"/>
                  <a:gd name="connsiteX0-725" fmla="*/ 67469 w 2603340"/>
                  <a:gd name="connsiteY0-726" fmla="*/ 244475 h 555625"/>
                  <a:gd name="connsiteX1-727" fmla="*/ 0 w 2603340"/>
                  <a:gd name="connsiteY1-728" fmla="*/ 242887 h 555625"/>
                  <a:gd name="connsiteX2-729" fmla="*/ 3969 w 2603340"/>
                  <a:gd name="connsiteY2-730" fmla="*/ 292100 h 555625"/>
                  <a:gd name="connsiteX3-731" fmla="*/ 451644 w 2603340"/>
                  <a:gd name="connsiteY3-732" fmla="*/ 555625 h 555625"/>
                  <a:gd name="connsiteX4-733" fmla="*/ 2553494 w 2603340"/>
                  <a:gd name="connsiteY4-734" fmla="*/ 485775 h 555625"/>
                  <a:gd name="connsiteX5-735" fmla="*/ 2556669 w 2603340"/>
                  <a:gd name="connsiteY5-736" fmla="*/ 142875 h 555625"/>
                  <a:gd name="connsiteX6-737" fmla="*/ 1610519 w 2603340"/>
                  <a:gd name="connsiteY6-738" fmla="*/ 0 h 555625"/>
                  <a:gd name="connsiteX7-739" fmla="*/ 19844 w 2603340"/>
                  <a:gd name="connsiteY7-740" fmla="*/ 33337 h 555625"/>
                  <a:gd name="connsiteX8-741" fmla="*/ 7144 w 2603340"/>
                  <a:gd name="connsiteY8-742" fmla="*/ 76200 h 555625"/>
                  <a:gd name="connsiteX9-743" fmla="*/ 467519 w 2603340"/>
                  <a:gd name="connsiteY9-744" fmla="*/ 244475 h 555625"/>
                  <a:gd name="connsiteX10-745" fmla="*/ 2474119 w 2603340"/>
                  <a:gd name="connsiteY10-746" fmla="*/ 209550 h 555625"/>
                  <a:gd name="connsiteX11-747" fmla="*/ 2483644 w 2603340"/>
                  <a:gd name="connsiteY11-748" fmla="*/ 425450 h 555625"/>
                  <a:gd name="connsiteX12-749" fmla="*/ 489744 w 2603340"/>
                  <a:gd name="connsiteY12-750" fmla="*/ 488950 h 555625"/>
                  <a:gd name="connsiteX13-751" fmla="*/ 67469 w 2603340"/>
                  <a:gd name="connsiteY13-752" fmla="*/ 244475 h 555625"/>
                  <a:gd name="connsiteX0-753" fmla="*/ 67469 w 2603340"/>
                  <a:gd name="connsiteY0-754" fmla="*/ 244475 h 555625"/>
                  <a:gd name="connsiteX1-755" fmla="*/ 0 w 2603340"/>
                  <a:gd name="connsiteY1-756" fmla="*/ 242887 h 555625"/>
                  <a:gd name="connsiteX2-757" fmla="*/ 3969 w 2603340"/>
                  <a:gd name="connsiteY2-758" fmla="*/ 292100 h 555625"/>
                  <a:gd name="connsiteX3-759" fmla="*/ 451644 w 2603340"/>
                  <a:gd name="connsiteY3-760" fmla="*/ 555625 h 555625"/>
                  <a:gd name="connsiteX4-761" fmla="*/ 2553494 w 2603340"/>
                  <a:gd name="connsiteY4-762" fmla="*/ 485775 h 555625"/>
                  <a:gd name="connsiteX5-763" fmla="*/ 2556669 w 2603340"/>
                  <a:gd name="connsiteY5-764" fmla="*/ 142875 h 555625"/>
                  <a:gd name="connsiteX6-765" fmla="*/ 1610519 w 2603340"/>
                  <a:gd name="connsiteY6-766" fmla="*/ 0 h 555625"/>
                  <a:gd name="connsiteX7-767" fmla="*/ 10319 w 2603340"/>
                  <a:gd name="connsiteY7-768" fmla="*/ 30955 h 555625"/>
                  <a:gd name="connsiteX8-769" fmla="*/ 7144 w 2603340"/>
                  <a:gd name="connsiteY8-770" fmla="*/ 76200 h 555625"/>
                  <a:gd name="connsiteX9-771" fmla="*/ 467519 w 2603340"/>
                  <a:gd name="connsiteY9-772" fmla="*/ 244475 h 555625"/>
                  <a:gd name="connsiteX10-773" fmla="*/ 2474119 w 2603340"/>
                  <a:gd name="connsiteY10-774" fmla="*/ 209550 h 555625"/>
                  <a:gd name="connsiteX11-775" fmla="*/ 2483644 w 2603340"/>
                  <a:gd name="connsiteY11-776" fmla="*/ 425450 h 555625"/>
                  <a:gd name="connsiteX12-777" fmla="*/ 489744 w 2603340"/>
                  <a:gd name="connsiteY12-778" fmla="*/ 488950 h 555625"/>
                  <a:gd name="connsiteX13-779" fmla="*/ 67469 w 2603340"/>
                  <a:gd name="connsiteY13-780" fmla="*/ 244475 h 555625"/>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 ang="0">
                    <a:pos x="connsiteX9-19" y="connsiteY9-20"/>
                  </a:cxn>
                  <a:cxn ang="0">
                    <a:pos x="connsiteX10-21" y="connsiteY10-22"/>
                  </a:cxn>
                  <a:cxn ang="0">
                    <a:pos x="connsiteX11-23" y="connsiteY11-24"/>
                  </a:cxn>
                  <a:cxn ang="0">
                    <a:pos x="connsiteX12-25" y="connsiteY12-26"/>
                  </a:cxn>
                  <a:cxn ang="0">
                    <a:pos x="connsiteX13-183" y="connsiteY13-184"/>
                  </a:cxn>
                </a:cxnLst>
                <a:rect l="l" t="t" r="r" b="b"/>
                <a:pathLst>
                  <a:path w="2603340" h="555625">
                    <a:moveTo>
                      <a:pt x="67469" y="244475"/>
                    </a:moveTo>
                    <a:cubicBezTo>
                      <a:pt x="66940" y="247651"/>
                      <a:pt x="46301" y="239713"/>
                      <a:pt x="0" y="242887"/>
                    </a:cubicBezTo>
                    <a:cubicBezTo>
                      <a:pt x="6086" y="288924"/>
                      <a:pt x="-2116" y="262732"/>
                      <a:pt x="3969" y="292100"/>
                    </a:cubicBezTo>
                    <a:lnTo>
                      <a:pt x="451644" y="555625"/>
                    </a:lnTo>
                    <a:lnTo>
                      <a:pt x="2553494" y="485775"/>
                    </a:lnTo>
                    <a:cubicBezTo>
                      <a:pt x="2605352" y="396875"/>
                      <a:pt x="2631811" y="276225"/>
                      <a:pt x="2556669" y="142875"/>
                    </a:cubicBezTo>
                    <a:lnTo>
                      <a:pt x="1610519" y="0"/>
                    </a:lnTo>
                    <a:lnTo>
                      <a:pt x="10319" y="30955"/>
                    </a:lnTo>
                    <a:lnTo>
                      <a:pt x="7144" y="76200"/>
                    </a:lnTo>
                    <a:lnTo>
                      <a:pt x="467519" y="244475"/>
                    </a:lnTo>
                    <a:lnTo>
                      <a:pt x="2474119" y="209550"/>
                    </a:lnTo>
                    <a:cubicBezTo>
                      <a:pt x="2527565" y="280988"/>
                      <a:pt x="2515923" y="346075"/>
                      <a:pt x="2483644" y="425450"/>
                    </a:cubicBezTo>
                    <a:lnTo>
                      <a:pt x="489744" y="488950"/>
                    </a:lnTo>
                    <a:lnTo>
                      <a:pt x="67469" y="244475"/>
                    </a:lnTo>
                    <a:close/>
                  </a:path>
                </a:pathLst>
              </a:custGeom>
              <a:solidFill>
                <a:schemeClr val="accent4"/>
              </a:solidFill>
              <a:ln>
                <a:noFill/>
              </a:ln>
              <a:effectLst>
                <a:outerShdw blurRad="50800" dist="38100" dir="8100000" algn="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18" name="Freeform 19"/>
              <p:cNvSpPr/>
              <p:nvPr/>
            </p:nvSpPr>
            <p:spPr>
              <a:xfrm>
                <a:off x="3695702" y="3233738"/>
                <a:ext cx="2458684" cy="383382"/>
              </a:xfrm>
              <a:custGeom>
                <a:avLst/>
                <a:gdLst>
                  <a:gd name="connsiteX0" fmla="*/ 7144 w 2424113"/>
                  <a:gd name="connsiteY0" fmla="*/ 0 h 378619"/>
                  <a:gd name="connsiteX1" fmla="*/ 0 w 2424113"/>
                  <a:gd name="connsiteY1" fmla="*/ 130969 h 378619"/>
                  <a:gd name="connsiteX2" fmla="*/ 431007 w 2424113"/>
                  <a:gd name="connsiteY2" fmla="*/ 378619 h 378619"/>
                  <a:gd name="connsiteX3" fmla="*/ 2424113 w 2424113"/>
                  <a:gd name="connsiteY3" fmla="*/ 304800 h 378619"/>
                  <a:gd name="connsiteX4" fmla="*/ 2414588 w 2424113"/>
                  <a:gd name="connsiteY4" fmla="*/ 109538 h 378619"/>
                  <a:gd name="connsiteX5" fmla="*/ 428625 w 2424113"/>
                  <a:gd name="connsiteY5" fmla="*/ 150019 h 378619"/>
                  <a:gd name="connsiteX6" fmla="*/ 7144 w 2424113"/>
                  <a:gd name="connsiteY6" fmla="*/ 0 h 378619"/>
                  <a:gd name="connsiteX0-1" fmla="*/ 7144 w 2436996"/>
                  <a:gd name="connsiteY0-2" fmla="*/ 0 h 378619"/>
                  <a:gd name="connsiteX1-3" fmla="*/ 0 w 2436996"/>
                  <a:gd name="connsiteY1-4" fmla="*/ 130969 h 378619"/>
                  <a:gd name="connsiteX2-5" fmla="*/ 431007 w 2436996"/>
                  <a:gd name="connsiteY2-6" fmla="*/ 378619 h 378619"/>
                  <a:gd name="connsiteX3-7" fmla="*/ 2424113 w 2436996"/>
                  <a:gd name="connsiteY3-8" fmla="*/ 304800 h 378619"/>
                  <a:gd name="connsiteX4-9" fmla="*/ 2414588 w 2436996"/>
                  <a:gd name="connsiteY4-10" fmla="*/ 109538 h 378619"/>
                  <a:gd name="connsiteX5-11" fmla="*/ 428625 w 2436996"/>
                  <a:gd name="connsiteY5-12" fmla="*/ 150019 h 378619"/>
                  <a:gd name="connsiteX6-13" fmla="*/ 7144 w 2436996"/>
                  <a:gd name="connsiteY6-14" fmla="*/ 0 h 378619"/>
                  <a:gd name="connsiteX0-15" fmla="*/ 7144 w 2448855"/>
                  <a:gd name="connsiteY0-16" fmla="*/ 0 h 378619"/>
                  <a:gd name="connsiteX1-17" fmla="*/ 0 w 2448855"/>
                  <a:gd name="connsiteY1-18" fmla="*/ 130969 h 378619"/>
                  <a:gd name="connsiteX2-19" fmla="*/ 431007 w 2448855"/>
                  <a:gd name="connsiteY2-20" fmla="*/ 378619 h 378619"/>
                  <a:gd name="connsiteX3-21" fmla="*/ 2424113 w 2448855"/>
                  <a:gd name="connsiteY3-22" fmla="*/ 304800 h 378619"/>
                  <a:gd name="connsiteX4-23" fmla="*/ 2414588 w 2448855"/>
                  <a:gd name="connsiteY4-24" fmla="*/ 109538 h 378619"/>
                  <a:gd name="connsiteX5-25" fmla="*/ 428625 w 2448855"/>
                  <a:gd name="connsiteY5-26" fmla="*/ 150019 h 378619"/>
                  <a:gd name="connsiteX6-27" fmla="*/ 7144 w 2448855"/>
                  <a:gd name="connsiteY6-28" fmla="*/ 0 h 378619"/>
                  <a:gd name="connsiteX0-29" fmla="*/ 7144 w 2444270"/>
                  <a:gd name="connsiteY0-30" fmla="*/ 0 h 378619"/>
                  <a:gd name="connsiteX1-31" fmla="*/ 0 w 2444270"/>
                  <a:gd name="connsiteY1-32" fmla="*/ 130969 h 378619"/>
                  <a:gd name="connsiteX2-33" fmla="*/ 431007 w 2444270"/>
                  <a:gd name="connsiteY2-34" fmla="*/ 378619 h 378619"/>
                  <a:gd name="connsiteX3-35" fmla="*/ 2414588 w 2444270"/>
                  <a:gd name="connsiteY3-36" fmla="*/ 314325 h 378619"/>
                  <a:gd name="connsiteX4-37" fmla="*/ 2414588 w 2444270"/>
                  <a:gd name="connsiteY4-38" fmla="*/ 109538 h 378619"/>
                  <a:gd name="connsiteX5-39" fmla="*/ 428625 w 2444270"/>
                  <a:gd name="connsiteY5-40" fmla="*/ 150019 h 378619"/>
                  <a:gd name="connsiteX6-41" fmla="*/ 7144 w 2444270"/>
                  <a:gd name="connsiteY6-42" fmla="*/ 0 h 378619"/>
                  <a:gd name="connsiteX0-43" fmla="*/ 7144 w 2446779"/>
                  <a:gd name="connsiteY0-44" fmla="*/ 0 h 378619"/>
                  <a:gd name="connsiteX1-45" fmla="*/ 0 w 2446779"/>
                  <a:gd name="connsiteY1-46" fmla="*/ 130969 h 378619"/>
                  <a:gd name="connsiteX2-47" fmla="*/ 431007 w 2446779"/>
                  <a:gd name="connsiteY2-48" fmla="*/ 378619 h 378619"/>
                  <a:gd name="connsiteX3-49" fmla="*/ 2414588 w 2446779"/>
                  <a:gd name="connsiteY3-50" fmla="*/ 314325 h 378619"/>
                  <a:gd name="connsiteX4-51" fmla="*/ 2414588 w 2446779"/>
                  <a:gd name="connsiteY4-52" fmla="*/ 109538 h 378619"/>
                  <a:gd name="connsiteX5-53" fmla="*/ 428625 w 2446779"/>
                  <a:gd name="connsiteY5-54" fmla="*/ 150019 h 378619"/>
                  <a:gd name="connsiteX6-55" fmla="*/ 7144 w 2446779"/>
                  <a:gd name="connsiteY6-56" fmla="*/ 0 h 378619"/>
                  <a:gd name="connsiteX0-57" fmla="*/ 7144 w 2446779"/>
                  <a:gd name="connsiteY0-58" fmla="*/ 0 h 378619"/>
                  <a:gd name="connsiteX1-59" fmla="*/ 0 w 2446779"/>
                  <a:gd name="connsiteY1-60" fmla="*/ 130969 h 378619"/>
                  <a:gd name="connsiteX2-61" fmla="*/ 431007 w 2446779"/>
                  <a:gd name="connsiteY2-62" fmla="*/ 378619 h 378619"/>
                  <a:gd name="connsiteX3-63" fmla="*/ 2414588 w 2446779"/>
                  <a:gd name="connsiteY3-64" fmla="*/ 314325 h 378619"/>
                  <a:gd name="connsiteX4-65" fmla="*/ 2414588 w 2446779"/>
                  <a:gd name="connsiteY4-66" fmla="*/ 109538 h 378619"/>
                  <a:gd name="connsiteX5-67" fmla="*/ 433388 w 2446779"/>
                  <a:gd name="connsiteY5-68" fmla="*/ 140494 h 378619"/>
                  <a:gd name="connsiteX6-69" fmla="*/ 7144 w 2446779"/>
                  <a:gd name="connsiteY6-70" fmla="*/ 0 h 378619"/>
                  <a:gd name="connsiteX0-71" fmla="*/ 7144 w 2446779"/>
                  <a:gd name="connsiteY0-72" fmla="*/ 0 h 378619"/>
                  <a:gd name="connsiteX1-73" fmla="*/ 0 w 2446779"/>
                  <a:gd name="connsiteY1-74" fmla="*/ 130969 h 378619"/>
                  <a:gd name="connsiteX2-75" fmla="*/ 431007 w 2446779"/>
                  <a:gd name="connsiteY2-76" fmla="*/ 378619 h 378619"/>
                  <a:gd name="connsiteX3-77" fmla="*/ 2414588 w 2446779"/>
                  <a:gd name="connsiteY3-78" fmla="*/ 314325 h 378619"/>
                  <a:gd name="connsiteX4-79" fmla="*/ 2414588 w 2446779"/>
                  <a:gd name="connsiteY4-80" fmla="*/ 100013 h 378619"/>
                  <a:gd name="connsiteX5-81" fmla="*/ 433388 w 2446779"/>
                  <a:gd name="connsiteY5-82" fmla="*/ 140494 h 378619"/>
                  <a:gd name="connsiteX6-83" fmla="*/ 7144 w 2446779"/>
                  <a:gd name="connsiteY6-84" fmla="*/ 0 h 378619"/>
                  <a:gd name="connsiteX0-85" fmla="*/ 7144 w 2446779"/>
                  <a:gd name="connsiteY0-86" fmla="*/ 0 h 378619"/>
                  <a:gd name="connsiteX1-87" fmla="*/ 0 w 2446779"/>
                  <a:gd name="connsiteY1-88" fmla="*/ 130969 h 378619"/>
                  <a:gd name="connsiteX2-89" fmla="*/ 431007 w 2446779"/>
                  <a:gd name="connsiteY2-90" fmla="*/ 378619 h 378619"/>
                  <a:gd name="connsiteX3-91" fmla="*/ 2414588 w 2446779"/>
                  <a:gd name="connsiteY3-92" fmla="*/ 314325 h 378619"/>
                  <a:gd name="connsiteX4-93" fmla="*/ 2414588 w 2446779"/>
                  <a:gd name="connsiteY4-94" fmla="*/ 100013 h 378619"/>
                  <a:gd name="connsiteX5-95" fmla="*/ 442913 w 2446779"/>
                  <a:gd name="connsiteY5-96" fmla="*/ 142875 h 378619"/>
                  <a:gd name="connsiteX6-97" fmla="*/ 7144 w 2446779"/>
                  <a:gd name="connsiteY6-98" fmla="*/ 0 h 378619"/>
                  <a:gd name="connsiteX0-99" fmla="*/ 7144 w 2446779"/>
                  <a:gd name="connsiteY0-100" fmla="*/ 0 h 378619"/>
                  <a:gd name="connsiteX1-101" fmla="*/ 0 w 2446779"/>
                  <a:gd name="connsiteY1-102" fmla="*/ 130969 h 378619"/>
                  <a:gd name="connsiteX2-103" fmla="*/ 431007 w 2446779"/>
                  <a:gd name="connsiteY2-104" fmla="*/ 378619 h 378619"/>
                  <a:gd name="connsiteX3-105" fmla="*/ 2414588 w 2446779"/>
                  <a:gd name="connsiteY3-106" fmla="*/ 314325 h 378619"/>
                  <a:gd name="connsiteX4-107" fmla="*/ 2414588 w 2446779"/>
                  <a:gd name="connsiteY4-108" fmla="*/ 100013 h 378619"/>
                  <a:gd name="connsiteX5-109" fmla="*/ 445294 w 2446779"/>
                  <a:gd name="connsiteY5-110" fmla="*/ 135731 h 378619"/>
                  <a:gd name="connsiteX6-111" fmla="*/ 7144 w 2446779"/>
                  <a:gd name="connsiteY6-112" fmla="*/ 0 h 378619"/>
                  <a:gd name="connsiteX0-113" fmla="*/ 9525 w 2446779"/>
                  <a:gd name="connsiteY0-114" fmla="*/ 0 h 385763"/>
                  <a:gd name="connsiteX1-115" fmla="*/ 0 w 2446779"/>
                  <a:gd name="connsiteY1-116" fmla="*/ 138113 h 385763"/>
                  <a:gd name="connsiteX2-117" fmla="*/ 431007 w 2446779"/>
                  <a:gd name="connsiteY2-118" fmla="*/ 385763 h 385763"/>
                  <a:gd name="connsiteX3-119" fmla="*/ 2414588 w 2446779"/>
                  <a:gd name="connsiteY3-120" fmla="*/ 321469 h 385763"/>
                  <a:gd name="connsiteX4-121" fmla="*/ 2414588 w 2446779"/>
                  <a:gd name="connsiteY4-122" fmla="*/ 107157 h 385763"/>
                  <a:gd name="connsiteX5-123" fmla="*/ 445294 w 2446779"/>
                  <a:gd name="connsiteY5-124" fmla="*/ 142875 h 385763"/>
                  <a:gd name="connsiteX6-125" fmla="*/ 9525 w 2446779"/>
                  <a:gd name="connsiteY6-126" fmla="*/ 0 h 385763"/>
                  <a:gd name="connsiteX0-127" fmla="*/ 9525 w 2446779"/>
                  <a:gd name="connsiteY0-128" fmla="*/ 0 h 385763"/>
                  <a:gd name="connsiteX1-129" fmla="*/ 0 w 2446779"/>
                  <a:gd name="connsiteY1-130" fmla="*/ 138113 h 385763"/>
                  <a:gd name="connsiteX2-131" fmla="*/ 431007 w 2446779"/>
                  <a:gd name="connsiteY2-132" fmla="*/ 385763 h 385763"/>
                  <a:gd name="connsiteX3-133" fmla="*/ 2414588 w 2446779"/>
                  <a:gd name="connsiteY3-134" fmla="*/ 321469 h 385763"/>
                  <a:gd name="connsiteX4-135" fmla="*/ 2414588 w 2446779"/>
                  <a:gd name="connsiteY4-136" fmla="*/ 107157 h 385763"/>
                  <a:gd name="connsiteX5-137" fmla="*/ 445294 w 2446779"/>
                  <a:gd name="connsiteY5-138" fmla="*/ 142875 h 385763"/>
                  <a:gd name="connsiteX6-139" fmla="*/ 9525 w 2446779"/>
                  <a:gd name="connsiteY6-140" fmla="*/ 0 h 385763"/>
                  <a:gd name="connsiteX0-141" fmla="*/ 9525 w 2446779"/>
                  <a:gd name="connsiteY0-142" fmla="*/ 0 h 385763"/>
                  <a:gd name="connsiteX1-143" fmla="*/ 0 w 2446779"/>
                  <a:gd name="connsiteY1-144" fmla="*/ 138113 h 385763"/>
                  <a:gd name="connsiteX2-145" fmla="*/ 431007 w 2446779"/>
                  <a:gd name="connsiteY2-146" fmla="*/ 385763 h 385763"/>
                  <a:gd name="connsiteX3-147" fmla="*/ 2414588 w 2446779"/>
                  <a:gd name="connsiteY3-148" fmla="*/ 321469 h 385763"/>
                  <a:gd name="connsiteX4-149" fmla="*/ 2414588 w 2446779"/>
                  <a:gd name="connsiteY4-150" fmla="*/ 107157 h 385763"/>
                  <a:gd name="connsiteX5-151" fmla="*/ 445294 w 2446779"/>
                  <a:gd name="connsiteY5-152" fmla="*/ 142875 h 385763"/>
                  <a:gd name="connsiteX6-153" fmla="*/ 9525 w 2446779"/>
                  <a:gd name="connsiteY6-154" fmla="*/ 0 h 385763"/>
                  <a:gd name="connsiteX0-155" fmla="*/ 14287 w 2451541"/>
                  <a:gd name="connsiteY0-156" fmla="*/ 0 h 385763"/>
                  <a:gd name="connsiteX1-157" fmla="*/ 0 w 2451541"/>
                  <a:gd name="connsiteY1-158" fmla="*/ 145257 h 385763"/>
                  <a:gd name="connsiteX2-159" fmla="*/ 435769 w 2451541"/>
                  <a:gd name="connsiteY2-160" fmla="*/ 385763 h 385763"/>
                  <a:gd name="connsiteX3-161" fmla="*/ 2419350 w 2451541"/>
                  <a:gd name="connsiteY3-162" fmla="*/ 321469 h 385763"/>
                  <a:gd name="connsiteX4-163" fmla="*/ 2419350 w 2451541"/>
                  <a:gd name="connsiteY4-164" fmla="*/ 107157 h 385763"/>
                  <a:gd name="connsiteX5-165" fmla="*/ 450056 w 2451541"/>
                  <a:gd name="connsiteY5-166" fmla="*/ 142875 h 385763"/>
                  <a:gd name="connsiteX6-167" fmla="*/ 14287 w 2451541"/>
                  <a:gd name="connsiteY6-168" fmla="*/ 0 h 385763"/>
                  <a:gd name="connsiteX0-169" fmla="*/ 4762 w 2451541"/>
                  <a:gd name="connsiteY0-170" fmla="*/ 0 h 383382"/>
                  <a:gd name="connsiteX1-171" fmla="*/ 0 w 2451541"/>
                  <a:gd name="connsiteY1-172" fmla="*/ 142876 h 383382"/>
                  <a:gd name="connsiteX2-173" fmla="*/ 435769 w 2451541"/>
                  <a:gd name="connsiteY2-174" fmla="*/ 383382 h 383382"/>
                  <a:gd name="connsiteX3-175" fmla="*/ 2419350 w 2451541"/>
                  <a:gd name="connsiteY3-176" fmla="*/ 319088 h 383382"/>
                  <a:gd name="connsiteX4-177" fmla="*/ 2419350 w 2451541"/>
                  <a:gd name="connsiteY4-178" fmla="*/ 104776 h 383382"/>
                  <a:gd name="connsiteX5-179" fmla="*/ 450056 w 2451541"/>
                  <a:gd name="connsiteY5-180" fmla="*/ 140494 h 383382"/>
                  <a:gd name="connsiteX6-181" fmla="*/ 4762 w 2451541"/>
                  <a:gd name="connsiteY6-182" fmla="*/ 0 h 383382"/>
                  <a:gd name="connsiteX0-183" fmla="*/ 4762 w 2451541"/>
                  <a:gd name="connsiteY0-184" fmla="*/ 0 h 383382"/>
                  <a:gd name="connsiteX1-185" fmla="*/ 0 w 2451541"/>
                  <a:gd name="connsiteY1-186" fmla="*/ 142876 h 383382"/>
                  <a:gd name="connsiteX2-187" fmla="*/ 435769 w 2451541"/>
                  <a:gd name="connsiteY2-188" fmla="*/ 383382 h 383382"/>
                  <a:gd name="connsiteX3-189" fmla="*/ 2419350 w 2451541"/>
                  <a:gd name="connsiteY3-190" fmla="*/ 319088 h 383382"/>
                  <a:gd name="connsiteX4-191" fmla="*/ 2419350 w 2451541"/>
                  <a:gd name="connsiteY4-192" fmla="*/ 104776 h 383382"/>
                  <a:gd name="connsiteX5-193" fmla="*/ 450056 w 2451541"/>
                  <a:gd name="connsiteY5-194" fmla="*/ 140494 h 383382"/>
                  <a:gd name="connsiteX6-195" fmla="*/ 4762 w 2451541"/>
                  <a:gd name="connsiteY6-196" fmla="*/ 0 h 383382"/>
                  <a:gd name="connsiteX0-197" fmla="*/ 11905 w 2458684"/>
                  <a:gd name="connsiteY0-198" fmla="*/ 0 h 383382"/>
                  <a:gd name="connsiteX1-199" fmla="*/ 0 w 2458684"/>
                  <a:gd name="connsiteY1-200" fmla="*/ 138114 h 383382"/>
                  <a:gd name="connsiteX2-201" fmla="*/ 442912 w 2458684"/>
                  <a:gd name="connsiteY2-202" fmla="*/ 383382 h 383382"/>
                  <a:gd name="connsiteX3-203" fmla="*/ 2426493 w 2458684"/>
                  <a:gd name="connsiteY3-204" fmla="*/ 319088 h 383382"/>
                  <a:gd name="connsiteX4-205" fmla="*/ 2426493 w 2458684"/>
                  <a:gd name="connsiteY4-206" fmla="*/ 104776 h 383382"/>
                  <a:gd name="connsiteX5-207" fmla="*/ 457199 w 2458684"/>
                  <a:gd name="connsiteY5-208" fmla="*/ 140494 h 383382"/>
                  <a:gd name="connsiteX6-209" fmla="*/ 11905 w 2458684"/>
                  <a:gd name="connsiteY6-210" fmla="*/ 0 h 383382"/>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Lst>
                <a:rect l="l" t="t" r="r" b="b"/>
                <a:pathLst>
                  <a:path w="2458684" h="383382">
                    <a:moveTo>
                      <a:pt x="11905" y="0"/>
                    </a:moveTo>
                    <a:cubicBezTo>
                      <a:pt x="25399" y="53182"/>
                      <a:pt x="19843" y="123033"/>
                      <a:pt x="0" y="138114"/>
                    </a:cubicBezTo>
                    <a:lnTo>
                      <a:pt x="442912" y="383382"/>
                    </a:lnTo>
                    <a:lnTo>
                      <a:pt x="2426493" y="319088"/>
                    </a:lnTo>
                    <a:cubicBezTo>
                      <a:pt x="2466181" y="277813"/>
                      <a:pt x="2472531" y="174625"/>
                      <a:pt x="2426493" y="104776"/>
                    </a:cubicBezTo>
                    <a:lnTo>
                      <a:pt x="457199" y="140494"/>
                    </a:lnTo>
                    <a:lnTo>
                      <a:pt x="11905"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ko-KR" altLang="en-US" sz="2700"/>
              </a:p>
            </p:txBody>
          </p:sp>
        </p:grpSp>
        <p:grpSp>
          <p:nvGrpSpPr>
            <p:cNvPr id="8" name="Group 7"/>
            <p:cNvGrpSpPr/>
            <p:nvPr/>
          </p:nvGrpSpPr>
          <p:grpSpPr>
            <a:xfrm flipH="1">
              <a:off x="4155315" y="4711652"/>
              <a:ext cx="1753505" cy="486436"/>
              <a:chOff x="3622676" y="3492499"/>
              <a:chExt cx="2575177" cy="714375"/>
            </a:xfrm>
            <a:effectLst>
              <a:outerShdw blurRad="50800" dist="38100" dir="8100000" algn="tr" rotWithShape="0">
                <a:prstClr val="black">
                  <a:alpha val="40000"/>
                </a:prstClr>
              </a:outerShdw>
            </a:effectLst>
          </p:grpSpPr>
          <p:sp>
            <p:nvSpPr>
              <p:cNvPr id="15" name="Freeform 21"/>
              <p:cNvSpPr/>
              <p:nvPr/>
            </p:nvSpPr>
            <p:spPr>
              <a:xfrm>
                <a:off x="3622676" y="3492499"/>
                <a:ext cx="2575177" cy="714375"/>
              </a:xfrm>
              <a:custGeom>
                <a:avLst/>
                <a:gdLst>
                  <a:gd name="connsiteX0" fmla="*/ 190500 w 2559050"/>
                  <a:gd name="connsiteY0" fmla="*/ 0 h 698500"/>
                  <a:gd name="connsiteX1" fmla="*/ 0 w 2559050"/>
                  <a:gd name="connsiteY1" fmla="*/ 152400 h 698500"/>
                  <a:gd name="connsiteX2" fmla="*/ 6350 w 2559050"/>
                  <a:gd name="connsiteY2" fmla="*/ 215900 h 698500"/>
                  <a:gd name="connsiteX3" fmla="*/ 2501900 w 2559050"/>
                  <a:gd name="connsiteY3" fmla="*/ 241300 h 698500"/>
                  <a:gd name="connsiteX4" fmla="*/ 2470150 w 2559050"/>
                  <a:gd name="connsiteY4" fmla="*/ 552450 h 698500"/>
                  <a:gd name="connsiteX5" fmla="*/ 76200 w 2559050"/>
                  <a:gd name="connsiteY5" fmla="*/ 565150 h 698500"/>
                  <a:gd name="connsiteX6" fmla="*/ 101600 w 2559050"/>
                  <a:gd name="connsiteY6" fmla="*/ 520700 h 698500"/>
                  <a:gd name="connsiteX7" fmla="*/ 6350 w 2559050"/>
                  <a:gd name="connsiteY7" fmla="*/ 577850 h 698500"/>
                  <a:gd name="connsiteX8" fmla="*/ 44450 w 2559050"/>
                  <a:gd name="connsiteY8" fmla="*/ 666750 h 698500"/>
                  <a:gd name="connsiteX9" fmla="*/ 2400300 w 2559050"/>
                  <a:gd name="connsiteY9" fmla="*/ 692150 h 698500"/>
                  <a:gd name="connsiteX10" fmla="*/ 2432050 w 2559050"/>
                  <a:gd name="connsiteY10" fmla="*/ 666750 h 698500"/>
                  <a:gd name="connsiteX11" fmla="*/ 2501900 w 2559050"/>
                  <a:gd name="connsiteY11" fmla="*/ 698500 h 698500"/>
                  <a:gd name="connsiteX12" fmla="*/ 2552700 w 2559050"/>
                  <a:gd name="connsiteY12" fmla="*/ 685800 h 698500"/>
                  <a:gd name="connsiteX13" fmla="*/ 2559050 w 2559050"/>
                  <a:gd name="connsiteY13" fmla="*/ 158750 h 698500"/>
                  <a:gd name="connsiteX14" fmla="*/ 2476500 w 2559050"/>
                  <a:gd name="connsiteY14" fmla="*/ 95250 h 698500"/>
                  <a:gd name="connsiteX15" fmla="*/ 520700 w 2559050"/>
                  <a:gd name="connsiteY15" fmla="*/ 184150 h 698500"/>
                  <a:gd name="connsiteX16" fmla="*/ 190500 w 2559050"/>
                  <a:gd name="connsiteY16" fmla="*/ 0 h 698500"/>
                  <a:gd name="connsiteX0-1" fmla="*/ 190500 w 2559050"/>
                  <a:gd name="connsiteY0-2" fmla="*/ 0 h 698500"/>
                  <a:gd name="connsiteX1-3" fmla="*/ 0 w 2559050"/>
                  <a:gd name="connsiteY1-4" fmla="*/ 152400 h 698500"/>
                  <a:gd name="connsiteX2-5" fmla="*/ 19050 w 2559050"/>
                  <a:gd name="connsiteY2-6" fmla="*/ 241300 h 698500"/>
                  <a:gd name="connsiteX3-7" fmla="*/ 2501900 w 2559050"/>
                  <a:gd name="connsiteY3-8" fmla="*/ 241300 h 698500"/>
                  <a:gd name="connsiteX4-9" fmla="*/ 2470150 w 2559050"/>
                  <a:gd name="connsiteY4-10" fmla="*/ 552450 h 698500"/>
                  <a:gd name="connsiteX5-11" fmla="*/ 76200 w 2559050"/>
                  <a:gd name="connsiteY5-12" fmla="*/ 565150 h 698500"/>
                  <a:gd name="connsiteX6-13" fmla="*/ 101600 w 2559050"/>
                  <a:gd name="connsiteY6-14" fmla="*/ 520700 h 698500"/>
                  <a:gd name="connsiteX7-15" fmla="*/ 6350 w 2559050"/>
                  <a:gd name="connsiteY7-16" fmla="*/ 577850 h 698500"/>
                  <a:gd name="connsiteX8-17" fmla="*/ 44450 w 2559050"/>
                  <a:gd name="connsiteY8-18" fmla="*/ 666750 h 698500"/>
                  <a:gd name="connsiteX9-19" fmla="*/ 2400300 w 2559050"/>
                  <a:gd name="connsiteY9-20" fmla="*/ 692150 h 698500"/>
                  <a:gd name="connsiteX10-21" fmla="*/ 2432050 w 2559050"/>
                  <a:gd name="connsiteY10-22" fmla="*/ 666750 h 698500"/>
                  <a:gd name="connsiteX11-23" fmla="*/ 2501900 w 2559050"/>
                  <a:gd name="connsiteY11-24" fmla="*/ 698500 h 698500"/>
                  <a:gd name="connsiteX12-25" fmla="*/ 2552700 w 2559050"/>
                  <a:gd name="connsiteY12-26" fmla="*/ 685800 h 698500"/>
                  <a:gd name="connsiteX13-27" fmla="*/ 2559050 w 2559050"/>
                  <a:gd name="connsiteY13-28" fmla="*/ 158750 h 698500"/>
                  <a:gd name="connsiteX14-29" fmla="*/ 2476500 w 2559050"/>
                  <a:gd name="connsiteY14-30" fmla="*/ 95250 h 698500"/>
                  <a:gd name="connsiteX15-31" fmla="*/ 520700 w 2559050"/>
                  <a:gd name="connsiteY15-32" fmla="*/ 184150 h 698500"/>
                  <a:gd name="connsiteX16-33" fmla="*/ 190500 w 2559050"/>
                  <a:gd name="connsiteY16-34" fmla="*/ 0 h 698500"/>
                  <a:gd name="connsiteX0-35" fmla="*/ 184150 w 2552700"/>
                  <a:gd name="connsiteY0-36" fmla="*/ 0 h 698500"/>
                  <a:gd name="connsiteX1-37" fmla="*/ 9525 w 2552700"/>
                  <a:gd name="connsiteY1-38" fmla="*/ 152400 h 698500"/>
                  <a:gd name="connsiteX2-39" fmla="*/ 12700 w 2552700"/>
                  <a:gd name="connsiteY2-40" fmla="*/ 241300 h 698500"/>
                  <a:gd name="connsiteX3-41" fmla="*/ 2495550 w 2552700"/>
                  <a:gd name="connsiteY3-42" fmla="*/ 241300 h 698500"/>
                  <a:gd name="connsiteX4-43" fmla="*/ 2463800 w 2552700"/>
                  <a:gd name="connsiteY4-44" fmla="*/ 552450 h 698500"/>
                  <a:gd name="connsiteX5-45" fmla="*/ 69850 w 2552700"/>
                  <a:gd name="connsiteY5-46" fmla="*/ 565150 h 698500"/>
                  <a:gd name="connsiteX6-47" fmla="*/ 95250 w 2552700"/>
                  <a:gd name="connsiteY6-48" fmla="*/ 520700 h 698500"/>
                  <a:gd name="connsiteX7-49" fmla="*/ 0 w 2552700"/>
                  <a:gd name="connsiteY7-50" fmla="*/ 577850 h 698500"/>
                  <a:gd name="connsiteX8-51" fmla="*/ 38100 w 2552700"/>
                  <a:gd name="connsiteY8-52" fmla="*/ 666750 h 698500"/>
                  <a:gd name="connsiteX9-53" fmla="*/ 2393950 w 2552700"/>
                  <a:gd name="connsiteY9-54" fmla="*/ 692150 h 698500"/>
                  <a:gd name="connsiteX10-55" fmla="*/ 2425700 w 2552700"/>
                  <a:gd name="connsiteY10-56" fmla="*/ 666750 h 698500"/>
                  <a:gd name="connsiteX11-57" fmla="*/ 2495550 w 2552700"/>
                  <a:gd name="connsiteY11-58" fmla="*/ 698500 h 698500"/>
                  <a:gd name="connsiteX12-59" fmla="*/ 2546350 w 2552700"/>
                  <a:gd name="connsiteY12-60" fmla="*/ 685800 h 698500"/>
                  <a:gd name="connsiteX13-61" fmla="*/ 2552700 w 2552700"/>
                  <a:gd name="connsiteY13-62" fmla="*/ 158750 h 698500"/>
                  <a:gd name="connsiteX14-63" fmla="*/ 2470150 w 2552700"/>
                  <a:gd name="connsiteY14-64" fmla="*/ 95250 h 698500"/>
                  <a:gd name="connsiteX15-65" fmla="*/ 514350 w 2552700"/>
                  <a:gd name="connsiteY15-66" fmla="*/ 184150 h 698500"/>
                  <a:gd name="connsiteX16-67" fmla="*/ 184150 w 2552700"/>
                  <a:gd name="connsiteY16-68" fmla="*/ 0 h 698500"/>
                  <a:gd name="connsiteX0-69" fmla="*/ 184150 w 2571750"/>
                  <a:gd name="connsiteY0-70" fmla="*/ 0 h 698500"/>
                  <a:gd name="connsiteX1-71" fmla="*/ 9525 w 2571750"/>
                  <a:gd name="connsiteY1-72" fmla="*/ 152400 h 698500"/>
                  <a:gd name="connsiteX2-73" fmla="*/ 12700 w 2571750"/>
                  <a:gd name="connsiteY2-74" fmla="*/ 241300 h 698500"/>
                  <a:gd name="connsiteX3-75" fmla="*/ 2495550 w 2571750"/>
                  <a:gd name="connsiteY3-76" fmla="*/ 241300 h 698500"/>
                  <a:gd name="connsiteX4-77" fmla="*/ 2463800 w 2571750"/>
                  <a:gd name="connsiteY4-78" fmla="*/ 552450 h 698500"/>
                  <a:gd name="connsiteX5-79" fmla="*/ 69850 w 2571750"/>
                  <a:gd name="connsiteY5-80" fmla="*/ 565150 h 698500"/>
                  <a:gd name="connsiteX6-81" fmla="*/ 95250 w 2571750"/>
                  <a:gd name="connsiteY6-82" fmla="*/ 520700 h 698500"/>
                  <a:gd name="connsiteX7-83" fmla="*/ 0 w 2571750"/>
                  <a:gd name="connsiteY7-84" fmla="*/ 577850 h 698500"/>
                  <a:gd name="connsiteX8-85" fmla="*/ 38100 w 2571750"/>
                  <a:gd name="connsiteY8-86" fmla="*/ 666750 h 698500"/>
                  <a:gd name="connsiteX9-87" fmla="*/ 2393950 w 2571750"/>
                  <a:gd name="connsiteY9-88" fmla="*/ 692150 h 698500"/>
                  <a:gd name="connsiteX10-89" fmla="*/ 2425700 w 2571750"/>
                  <a:gd name="connsiteY10-90" fmla="*/ 666750 h 698500"/>
                  <a:gd name="connsiteX11-91" fmla="*/ 2495550 w 2571750"/>
                  <a:gd name="connsiteY11-92" fmla="*/ 698500 h 698500"/>
                  <a:gd name="connsiteX12-93" fmla="*/ 2546350 w 2571750"/>
                  <a:gd name="connsiteY12-94" fmla="*/ 685800 h 698500"/>
                  <a:gd name="connsiteX13-95" fmla="*/ 2571750 w 2571750"/>
                  <a:gd name="connsiteY13-96" fmla="*/ 193675 h 698500"/>
                  <a:gd name="connsiteX14-97" fmla="*/ 2470150 w 2571750"/>
                  <a:gd name="connsiteY14-98" fmla="*/ 95250 h 698500"/>
                  <a:gd name="connsiteX15-99" fmla="*/ 514350 w 2571750"/>
                  <a:gd name="connsiteY15-100" fmla="*/ 184150 h 698500"/>
                  <a:gd name="connsiteX16-101" fmla="*/ 184150 w 2571750"/>
                  <a:gd name="connsiteY16-102" fmla="*/ 0 h 698500"/>
                  <a:gd name="connsiteX0-103" fmla="*/ 184150 w 2555875"/>
                  <a:gd name="connsiteY0-104" fmla="*/ 0 h 698500"/>
                  <a:gd name="connsiteX1-105" fmla="*/ 9525 w 2555875"/>
                  <a:gd name="connsiteY1-106" fmla="*/ 152400 h 698500"/>
                  <a:gd name="connsiteX2-107" fmla="*/ 12700 w 2555875"/>
                  <a:gd name="connsiteY2-108" fmla="*/ 241300 h 698500"/>
                  <a:gd name="connsiteX3-109" fmla="*/ 2495550 w 2555875"/>
                  <a:gd name="connsiteY3-110" fmla="*/ 241300 h 698500"/>
                  <a:gd name="connsiteX4-111" fmla="*/ 2463800 w 2555875"/>
                  <a:gd name="connsiteY4-112" fmla="*/ 552450 h 698500"/>
                  <a:gd name="connsiteX5-113" fmla="*/ 69850 w 2555875"/>
                  <a:gd name="connsiteY5-114" fmla="*/ 565150 h 698500"/>
                  <a:gd name="connsiteX6-115" fmla="*/ 95250 w 2555875"/>
                  <a:gd name="connsiteY6-116" fmla="*/ 520700 h 698500"/>
                  <a:gd name="connsiteX7-117" fmla="*/ 0 w 2555875"/>
                  <a:gd name="connsiteY7-118" fmla="*/ 577850 h 698500"/>
                  <a:gd name="connsiteX8-119" fmla="*/ 38100 w 2555875"/>
                  <a:gd name="connsiteY8-120" fmla="*/ 666750 h 698500"/>
                  <a:gd name="connsiteX9-121" fmla="*/ 2393950 w 2555875"/>
                  <a:gd name="connsiteY9-122" fmla="*/ 692150 h 698500"/>
                  <a:gd name="connsiteX10-123" fmla="*/ 2425700 w 2555875"/>
                  <a:gd name="connsiteY10-124" fmla="*/ 666750 h 698500"/>
                  <a:gd name="connsiteX11-125" fmla="*/ 2495550 w 2555875"/>
                  <a:gd name="connsiteY11-126" fmla="*/ 698500 h 698500"/>
                  <a:gd name="connsiteX12-127" fmla="*/ 2546350 w 2555875"/>
                  <a:gd name="connsiteY12-128" fmla="*/ 685800 h 698500"/>
                  <a:gd name="connsiteX13-129" fmla="*/ 2555875 w 2555875"/>
                  <a:gd name="connsiteY13-130" fmla="*/ 171450 h 698500"/>
                  <a:gd name="connsiteX14-131" fmla="*/ 2470150 w 2555875"/>
                  <a:gd name="connsiteY14-132" fmla="*/ 95250 h 698500"/>
                  <a:gd name="connsiteX15-133" fmla="*/ 514350 w 2555875"/>
                  <a:gd name="connsiteY15-134" fmla="*/ 184150 h 698500"/>
                  <a:gd name="connsiteX16-135" fmla="*/ 184150 w 2555875"/>
                  <a:gd name="connsiteY16-136" fmla="*/ 0 h 698500"/>
                  <a:gd name="connsiteX0-137" fmla="*/ 184150 w 2562506"/>
                  <a:gd name="connsiteY0-138" fmla="*/ 0 h 698500"/>
                  <a:gd name="connsiteX1-139" fmla="*/ 9525 w 2562506"/>
                  <a:gd name="connsiteY1-140" fmla="*/ 152400 h 698500"/>
                  <a:gd name="connsiteX2-141" fmla="*/ 12700 w 2562506"/>
                  <a:gd name="connsiteY2-142" fmla="*/ 241300 h 698500"/>
                  <a:gd name="connsiteX3-143" fmla="*/ 2495550 w 2562506"/>
                  <a:gd name="connsiteY3-144" fmla="*/ 241300 h 698500"/>
                  <a:gd name="connsiteX4-145" fmla="*/ 2463800 w 2562506"/>
                  <a:gd name="connsiteY4-146" fmla="*/ 552450 h 698500"/>
                  <a:gd name="connsiteX5-147" fmla="*/ 69850 w 2562506"/>
                  <a:gd name="connsiteY5-148" fmla="*/ 565150 h 698500"/>
                  <a:gd name="connsiteX6-149" fmla="*/ 95250 w 2562506"/>
                  <a:gd name="connsiteY6-150" fmla="*/ 520700 h 698500"/>
                  <a:gd name="connsiteX7-151" fmla="*/ 0 w 2562506"/>
                  <a:gd name="connsiteY7-152" fmla="*/ 577850 h 698500"/>
                  <a:gd name="connsiteX8-153" fmla="*/ 38100 w 2562506"/>
                  <a:gd name="connsiteY8-154" fmla="*/ 666750 h 698500"/>
                  <a:gd name="connsiteX9-155" fmla="*/ 2393950 w 2562506"/>
                  <a:gd name="connsiteY9-156" fmla="*/ 692150 h 698500"/>
                  <a:gd name="connsiteX10-157" fmla="*/ 2425700 w 2562506"/>
                  <a:gd name="connsiteY10-158" fmla="*/ 666750 h 698500"/>
                  <a:gd name="connsiteX11-159" fmla="*/ 2495550 w 2562506"/>
                  <a:gd name="connsiteY11-160" fmla="*/ 698500 h 698500"/>
                  <a:gd name="connsiteX12-161" fmla="*/ 2562225 w 2562506"/>
                  <a:gd name="connsiteY12-162" fmla="*/ 685800 h 698500"/>
                  <a:gd name="connsiteX13-163" fmla="*/ 2555875 w 2562506"/>
                  <a:gd name="connsiteY13-164" fmla="*/ 171450 h 698500"/>
                  <a:gd name="connsiteX14-165" fmla="*/ 2470150 w 2562506"/>
                  <a:gd name="connsiteY14-166" fmla="*/ 95250 h 698500"/>
                  <a:gd name="connsiteX15-167" fmla="*/ 514350 w 2562506"/>
                  <a:gd name="connsiteY15-168" fmla="*/ 184150 h 698500"/>
                  <a:gd name="connsiteX16-169" fmla="*/ 184150 w 2562506"/>
                  <a:gd name="connsiteY16-170" fmla="*/ 0 h 698500"/>
                  <a:gd name="connsiteX0-171" fmla="*/ 184150 w 2562506"/>
                  <a:gd name="connsiteY0-172" fmla="*/ 0 h 692150"/>
                  <a:gd name="connsiteX1-173" fmla="*/ 9525 w 2562506"/>
                  <a:gd name="connsiteY1-174" fmla="*/ 152400 h 692150"/>
                  <a:gd name="connsiteX2-175" fmla="*/ 12700 w 2562506"/>
                  <a:gd name="connsiteY2-176" fmla="*/ 241300 h 692150"/>
                  <a:gd name="connsiteX3-177" fmla="*/ 2495550 w 2562506"/>
                  <a:gd name="connsiteY3-178" fmla="*/ 241300 h 692150"/>
                  <a:gd name="connsiteX4-179" fmla="*/ 2463800 w 2562506"/>
                  <a:gd name="connsiteY4-180" fmla="*/ 552450 h 692150"/>
                  <a:gd name="connsiteX5-181" fmla="*/ 69850 w 2562506"/>
                  <a:gd name="connsiteY5-182" fmla="*/ 565150 h 692150"/>
                  <a:gd name="connsiteX6-183" fmla="*/ 95250 w 2562506"/>
                  <a:gd name="connsiteY6-184" fmla="*/ 520700 h 692150"/>
                  <a:gd name="connsiteX7-185" fmla="*/ 0 w 2562506"/>
                  <a:gd name="connsiteY7-186" fmla="*/ 577850 h 692150"/>
                  <a:gd name="connsiteX8-187" fmla="*/ 38100 w 2562506"/>
                  <a:gd name="connsiteY8-188" fmla="*/ 666750 h 692150"/>
                  <a:gd name="connsiteX9-189" fmla="*/ 2393950 w 2562506"/>
                  <a:gd name="connsiteY9-190" fmla="*/ 692150 h 692150"/>
                  <a:gd name="connsiteX10-191" fmla="*/ 2425700 w 2562506"/>
                  <a:gd name="connsiteY10-192" fmla="*/ 666750 h 692150"/>
                  <a:gd name="connsiteX11-193" fmla="*/ 2479675 w 2562506"/>
                  <a:gd name="connsiteY11-194" fmla="*/ 692150 h 692150"/>
                  <a:gd name="connsiteX12-195" fmla="*/ 2562225 w 2562506"/>
                  <a:gd name="connsiteY12-196" fmla="*/ 685800 h 692150"/>
                  <a:gd name="connsiteX13-197" fmla="*/ 2555875 w 2562506"/>
                  <a:gd name="connsiteY13-198" fmla="*/ 171450 h 692150"/>
                  <a:gd name="connsiteX14-199" fmla="*/ 2470150 w 2562506"/>
                  <a:gd name="connsiteY14-200" fmla="*/ 95250 h 692150"/>
                  <a:gd name="connsiteX15-201" fmla="*/ 514350 w 2562506"/>
                  <a:gd name="connsiteY15-202" fmla="*/ 184150 h 692150"/>
                  <a:gd name="connsiteX16-203" fmla="*/ 184150 w 2562506"/>
                  <a:gd name="connsiteY16-204" fmla="*/ 0 h 692150"/>
                  <a:gd name="connsiteX0-205" fmla="*/ 184150 w 2562506"/>
                  <a:gd name="connsiteY0-206" fmla="*/ 0 h 692150"/>
                  <a:gd name="connsiteX1-207" fmla="*/ 9525 w 2562506"/>
                  <a:gd name="connsiteY1-208" fmla="*/ 152400 h 692150"/>
                  <a:gd name="connsiteX2-209" fmla="*/ 12700 w 2562506"/>
                  <a:gd name="connsiteY2-210" fmla="*/ 241300 h 692150"/>
                  <a:gd name="connsiteX3-211" fmla="*/ 2495550 w 2562506"/>
                  <a:gd name="connsiteY3-212" fmla="*/ 241300 h 692150"/>
                  <a:gd name="connsiteX4-213" fmla="*/ 2463800 w 2562506"/>
                  <a:gd name="connsiteY4-214" fmla="*/ 552450 h 692150"/>
                  <a:gd name="connsiteX5-215" fmla="*/ 69850 w 2562506"/>
                  <a:gd name="connsiteY5-216" fmla="*/ 565150 h 692150"/>
                  <a:gd name="connsiteX6-217" fmla="*/ 95250 w 2562506"/>
                  <a:gd name="connsiteY6-218" fmla="*/ 520700 h 692150"/>
                  <a:gd name="connsiteX7-219" fmla="*/ 0 w 2562506"/>
                  <a:gd name="connsiteY7-220" fmla="*/ 577850 h 692150"/>
                  <a:gd name="connsiteX8-221" fmla="*/ 38100 w 2562506"/>
                  <a:gd name="connsiteY8-222" fmla="*/ 666750 h 692150"/>
                  <a:gd name="connsiteX9-223" fmla="*/ 2393950 w 2562506"/>
                  <a:gd name="connsiteY9-224" fmla="*/ 692150 h 692150"/>
                  <a:gd name="connsiteX10-225" fmla="*/ 2435225 w 2562506"/>
                  <a:gd name="connsiteY10-226" fmla="*/ 666750 h 692150"/>
                  <a:gd name="connsiteX11-227" fmla="*/ 2479675 w 2562506"/>
                  <a:gd name="connsiteY11-228" fmla="*/ 692150 h 692150"/>
                  <a:gd name="connsiteX12-229" fmla="*/ 2562225 w 2562506"/>
                  <a:gd name="connsiteY12-230" fmla="*/ 685800 h 692150"/>
                  <a:gd name="connsiteX13-231" fmla="*/ 2555875 w 2562506"/>
                  <a:gd name="connsiteY13-232" fmla="*/ 171450 h 692150"/>
                  <a:gd name="connsiteX14-233" fmla="*/ 2470150 w 2562506"/>
                  <a:gd name="connsiteY14-234" fmla="*/ 95250 h 692150"/>
                  <a:gd name="connsiteX15-235" fmla="*/ 514350 w 2562506"/>
                  <a:gd name="connsiteY15-236" fmla="*/ 184150 h 692150"/>
                  <a:gd name="connsiteX16-237" fmla="*/ 184150 w 2562506"/>
                  <a:gd name="connsiteY16-238" fmla="*/ 0 h 692150"/>
                  <a:gd name="connsiteX0-239" fmla="*/ 184150 w 2562506"/>
                  <a:gd name="connsiteY0-240" fmla="*/ 0 h 692150"/>
                  <a:gd name="connsiteX1-241" fmla="*/ 9525 w 2562506"/>
                  <a:gd name="connsiteY1-242" fmla="*/ 152400 h 692150"/>
                  <a:gd name="connsiteX2-243" fmla="*/ 12700 w 2562506"/>
                  <a:gd name="connsiteY2-244" fmla="*/ 241300 h 692150"/>
                  <a:gd name="connsiteX3-245" fmla="*/ 2495550 w 2562506"/>
                  <a:gd name="connsiteY3-246" fmla="*/ 241300 h 692150"/>
                  <a:gd name="connsiteX4-247" fmla="*/ 2463800 w 2562506"/>
                  <a:gd name="connsiteY4-248" fmla="*/ 552450 h 692150"/>
                  <a:gd name="connsiteX5-249" fmla="*/ 69850 w 2562506"/>
                  <a:gd name="connsiteY5-250" fmla="*/ 565150 h 692150"/>
                  <a:gd name="connsiteX6-251" fmla="*/ 95250 w 2562506"/>
                  <a:gd name="connsiteY6-252" fmla="*/ 520700 h 692150"/>
                  <a:gd name="connsiteX7-253" fmla="*/ 0 w 2562506"/>
                  <a:gd name="connsiteY7-254" fmla="*/ 577850 h 692150"/>
                  <a:gd name="connsiteX8-255" fmla="*/ 9525 w 2562506"/>
                  <a:gd name="connsiteY8-256" fmla="*/ 688975 h 692150"/>
                  <a:gd name="connsiteX9-257" fmla="*/ 2393950 w 2562506"/>
                  <a:gd name="connsiteY9-258" fmla="*/ 692150 h 692150"/>
                  <a:gd name="connsiteX10-259" fmla="*/ 2435225 w 2562506"/>
                  <a:gd name="connsiteY10-260" fmla="*/ 666750 h 692150"/>
                  <a:gd name="connsiteX11-261" fmla="*/ 2479675 w 2562506"/>
                  <a:gd name="connsiteY11-262" fmla="*/ 692150 h 692150"/>
                  <a:gd name="connsiteX12-263" fmla="*/ 2562225 w 2562506"/>
                  <a:gd name="connsiteY12-264" fmla="*/ 685800 h 692150"/>
                  <a:gd name="connsiteX13-265" fmla="*/ 2555875 w 2562506"/>
                  <a:gd name="connsiteY13-266" fmla="*/ 171450 h 692150"/>
                  <a:gd name="connsiteX14-267" fmla="*/ 2470150 w 2562506"/>
                  <a:gd name="connsiteY14-268" fmla="*/ 95250 h 692150"/>
                  <a:gd name="connsiteX15-269" fmla="*/ 514350 w 2562506"/>
                  <a:gd name="connsiteY15-270" fmla="*/ 184150 h 692150"/>
                  <a:gd name="connsiteX16-271" fmla="*/ 184150 w 2562506"/>
                  <a:gd name="connsiteY16-272" fmla="*/ 0 h 692150"/>
                  <a:gd name="connsiteX0-273" fmla="*/ 180975 w 2559331"/>
                  <a:gd name="connsiteY0-274" fmla="*/ 0 h 692150"/>
                  <a:gd name="connsiteX1-275" fmla="*/ 6350 w 2559331"/>
                  <a:gd name="connsiteY1-276" fmla="*/ 152400 h 692150"/>
                  <a:gd name="connsiteX2-277" fmla="*/ 9525 w 2559331"/>
                  <a:gd name="connsiteY2-278" fmla="*/ 241300 h 692150"/>
                  <a:gd name="connsiteX3-279" fmla="*/ 2492375 w 2559331"/>
                  <a:gd name="connsiteY3-280" fmla="*/ 241300 h 692150"/>
                  <a:gd name="connsiteX4-281" fmla="*/ 2460625 w 2559331"/>
                  <a:gd name="connsiteY4-282" fmla="*/ 552450 h 692150"/>
                  <a:gd name="connsiteX5-283" fmla="*/ 66675 w 2559331"/>
                  <a:gd name="connsiteY5-284" fmla="*/ 565150 h 692150"/>
                  <a:gd name="connsiteX6-285" fmla="*/ 92075 w 2559331"/>
                  <a:gd name="connsiteY6-286" fmla="*/ 520700 h 692150"/>
                  <a:gd name="connsiteX7-287" fmla="*/ 0 w 2559331"/>
                  <a:gd name="connsiteY7-288" fmla="*/ 593725 h 692150"/>
                  <a:gd name="connsiteX8-289" fmla="*/ 6350 w 2559331"/>
                  <a:gd name="connsiteY8-290" fmla="*/ 688975 h 692150"/>
                  <a:gd name="connsiteX9-291" fmla="*/ 2390775 w 2559331"/>
                  <a:gd name="connsiteY9-292" fmla="*/ 692150 h 692150"/>
                  <a:gd name="connsiteX10-293" fmla="*/ 2432050 w 2559331"/>
                  <a:gd name="connsiteY10-294" fmla="*/ 666750 h 692150"/>
                  <a:gd name="connsiteX11-295" fmla="*/ 2476500 w 2559331"/>
                  <a:gd name="connsiteY11-296" fmla="*/ 692150 h 692150"/>
                  <a:gd name="connsiteX12-297" fmla="*/ 2559050 w 2559331"/>
                  <a:gd name="connsiteY12-298" fmla="*/ 685800 h 692150"/>
                  <a:gd name="connsiteX13-299" fmla="*/ 2552700 w 2559331"/>
                  <a:gd name="connsiteY13-300" fmla="*/ 171450 h 692150"/>
                  <a:gd name="connsiteX14-301" fmla="*/ 2466975 w 2559331"/>
                  <a:gd name="connsiteY14-302" fmla="*/ 95250 h 692150"/>
                  <a:gd name="connsiteX15-303" fmla="*/ 511175 w 2559331"/>
                  <a:gd name="connsiteY15-304" fmla="*/ 184150 h 692150"/>
                  <a:gd name="connsiteX16-305" fmla="*/ 180975 w 2559331"/>
                  <a:gd name="connsiteY16-306" fmla="*/ 0 h 692150"/>
                  <a:gd name="connsiteX0-307" fmla="*/ 180975 w 2559331"/>
                  <a:gd name="connsiteY0-308" fmla="*/ 0 h 692150"/>
                  <a:gd name="connsiteX1-309" fmla="*/ 6350 w 2559331"/>
                  <a:gd name="connsiteY1-310" fmla="*/ 152400 h 692150"/>
                  <a:gd name="connsiteX2-311" fmla="*/ 9525 w 2559331"/>
                  <a:gd name="connsiteY2-312" fmla="*/ 241300 h 692150"/>
                  <a:gd name="connsiteX3-313" fmla="*/ 2492375 w 2559331"/>
                  <a:gd name="connsiteY3-314" fmla="*/ 241300 h 692150"/>
                  <a:gd name="connsiteX4-315" fmla="*/ 2460625 w 2559331"/>
                  <a:gd name="connsiteY4-316" fmla="*/ 552450 h 692150"/>
                  <a:gd name="connsiteX5-317" fmla="*/ 66675 w 2559331"/>
                  <a:gd name="connsiteY5-318" fmla="*/ 565150 h 692150"/>
                  <a:gd name="connsiteX6-319" fmla="*/ 88900 w 2559331"/>
                  <a:gd name="connsiteY6-320" fmla="*/ 568325 h 692150"/>
                  <a:gd name="connsiteX7-321" fmla="*/ 92075 w 2559331"/>
                  <a:gd name="connsiteY7-322" fmla="*/ 520700 h 692150"/>
                  <a:gd name="connsiteX8-323" fmla="*/ 0 w 2559331"/>
                  <a:gd name="connsiteY8-324" fmla="*/ 593725 h 692150"/>
                  <a:gd name="connsiteX9-325" fmla="*/ 6350 w 2559331"/>
                  <a:gd name="connsiteY9-326" fmla="*/ 688975 h 692150"/>
                  <a:gd name="connsiteX10-327" fmla="*/ 2390775 w 2559331"/>
                  <a:gd name="connsiteY10-328" fmla="*/ 692150 h 692150"/>
                  <a:gd name="connsiteX11-329" fmla="*/ 2432050 w 2559331"/>
                  <a:gd name="connsiteY11-330" fmla="*/ 666750 h 692150"/>
                  <a:gd name="connsiteX12-331" fmla="*/ 2476500 w 2559331"/>
                  <a:gd name="connsiteY12-332" fmla="*/ 692150 h 692150"/>
                  <a:gd name="connsiteX13-333" fmla="*/ 2559050 w 2559331"/>
                  <a:gd name="connsiteY13-334" fmla="*/ 685800 h 692150"/>
                  <a:gd name="connsiteX14-335" fmla="*/ 2552700 w 2559331"/>
                  <a:gd name="connsiteY14-336" fmla="*/ 171450 h 692150"/>
                  <a:gd name="connsiteX15-337" fmla="*/ 2466975 w 2559331"/>
                  <a:gd name="connsiteY15-338" fmla="*/ 95250 h 692150"/>
                  <a:gd name="connsiteX16-339" fmla="*/ 511175 w 2559331"/>
                  <a:gd name="connsiteY16-340" fmla="*/ 184150 h 692150"/>
                  <a:gd name="connsiteX17" fmla="*/ 180975 w 2559331"/>
                  <a:gd name="connsiteY17" fmla="*/ 0 h 692150"/>
                  <a:gd name="connsiteX0-341" fmla="*/ 180975 w 2559331"/>
                  <a:gd name="connsiteY0-342" fmla="*/ 0 h 692150"/>
                  <a:gd name="connsiteX1-343" fmla="*/ 6350 w 2559331"/>
                  <a:gd name="connsiteY1-344" fmla="*/ 152400 h 692150"/>
                  <a:gd name="connsiteX2-345" fmla="*/ 9525 w 2559331"/>
                  <a:gd name="connsiteY2-346" fmla="*/ 241300 h 692150"/>
                  <a:gd name="connsiteX3-347" fmla="*/ 2454275 w 2559331"/>
                  <a:gd name="connsiteY3-348" fmla="*/ 234950 h 692150"/>
                  <a:gd name="connsiteX4-349" fmla="*/ 2460625 w 2559331"/>
                  <a:gd name="connsiteY4-350" fmla="*/ 552450 h 692150"/>
                  <a:gd name="connsiteX5-351" fmla="*/ 66675 w 2559331"/>
                  <a:gd name="connsiteY5-352" fmla="*/ 565150 h 692150"/>
                  <a:gd name="connsiteX6-353" fmla="*/ 88900 w 2559331"/>
                  <a:gd name="connsiteY6-354" fmla="*/ 568325 h 692150"/>
                  <a:gd name="connsiteX7-355" fmla="*/ 92075 w 2559331"/>
                  <a:gd name="connsiteY7-356" fmla="*/ 520700 h 692150"/>
                  <a:gd name="connsiteX8-357" fmla="*/ 0 w 2559331"/>
                  <a:gd name="connsiteY8-358" fmla="*/ 593725 h 692150"/>
                  <a:gd name="connsiteX9-359" fmla="*/ 6350 w 2559331"/>
                  <a:gd name="connsiteY9-360" fmla="*/ 688975 h 692150"/>
                  <a:gd name="connsiteX10-361" fmla="*/ 2390775 w 2559331"/>
                  <a:gd name="connsiteY10-362" fmla="*/ 692150 h 692150"/>
                  <a:gd name="connsiteX11-363" fmla="*/ 2432050 w 2559331"/>
                  <a:gd name="connsiteY11-364" fmla="*/ 666750 h 692150"/>
                  <a:gd name="connsiteX12-365" fmla="*/ 2476500 w 2559331"/>
                  <a:gd name="connsiteY12-366" fmla="*/ 692150 h 692150"/>
                  <a:gd name="connsiteX13-367" fmla="*/ 2559050 w 2559331"/>
                  <a:gd name="connsiteY13-368" fmla="*/ 685800 h 692150"/>
                  <a:gd name="connsiteX14-369" fmla="*/ 2552700 w 2559331"/>
                  <a:gd name="connsiteY14-370" fmla="*/ 171450 h 692150"/>
                  <a:gd name="connsiteX15-371" fmla="*/ 2466975 w 2559331"/>
                  <a:gd name="connsiteY15-372" fmla="*/ 95250 h 692150"/>
                  <a:gd name="connsiteX16-373" fmla="*/ 511175 w 2559331"/>
                  <a:gd name="connsiteY16-374" fmla="*/ 184150 h 692150"/>
                  <a:gd name="connsiteX17-375" fmla="*/ 180975 w 2559331"/>
                  <a:gd name="connsiteY17-376" fmla="*/ 0 h 692150"/>
                  <a:gd name="connsiteX0-377" fmla="*/ 180975 w 2559331"/>
                  <a:gd name="connsiteY0-378" fmla="*/ 0 h 692150"/>
                  <a:gd name="connsiteX1-379" fmla="*/ 6350 w 2559331"/>
                  <a:gd name="connsiteY1-380" fmla="*/ 152400 h 692150"/>
                  <a:gd name="connsiteX2-381" fmla="*/ 9525 w 2559331"/>
                  <a:gd name="connsiteY2-382" fmla="*/ 241300 h 692150"/>
                  <a:gd name="connsiteX3-383" fmla="*/ 2454275 w 2559331"/>
                  <a:gd name="connsiteY3-384" fmla="*/ 234950 h 692150"/>
                  <a:gd name="connsiteX4-385" fmla="*/ 2454275 w 2559331"/>
                  <a:gd name="connsiteY4-386" fmla="*/ 552450 h 692150"/>
                  <a:gd name="connsiteX5-387" fmla="*/ 66675 w 2559331"/>
                  <a:gd name="connsiteY5-388" fmla="*/ 565150 h 692150"/>
                  <a:gd name="connsiteX6-389" fmla="*/ 88900 w 2559331"/>
                  <a:gd name="connsiteY6-390" fmla="*/ 568325 h 692150"/>
                  <a:gd name="connsiteX7-391" fmla="*/ 92075 w 2559331"/>
                  <a:gd name="connsiteY7-392" fmla="*/ 520700 h 692150"/>
                  <a:gd name="connsiteX8-393" fmla="*/ 0 w 2559331"/>
                  <a:gd name="connsiteY8-394" fmla="*/ 593725 h 692150"/>
                  <a:gd name="connsiteX9-395" fmla="*/ 6350 w 2559331"/>
                  <a:gd name="connsiteY9-396" fmla="*/ 688975 h 692150"/>
                  <a:gd name="connsiteX10-397" fmla="*/ 2390775 w 2559331"/>
                  <a:gd name="connsiteY10-398" fmla="*/ 692150 h 692150"/>
                  <a:gd name="connsiteX11-399" fmla="*/ 2432050 w 2559331"/>
                  <a:gd name="connsiteY11-400" fmla="*/ 666750 h 692150"/>
                  <a:gd name="connsiteX12-401" fmla="*/ 2476500 w 2559331"/>
                  <a:gd name="connsiteY12-402" fmla="*/ 692150 h 692150"/>
                  <a:gd name="connsiteX13-403" fmla="*/ 2559050 w 2559331"/>
                  <a:gd name="connsiteY13-404" fmla="*/ 685800 h 692150"/>
                  <a:gd name="connsiteX14-405" fmla="*/ 2552700 w 2559331"/>
                  <a:gd name="connsiteY14-406" fmla="*/ 171450 h 692150"/>
                  <a:gd name="connsiteX15-407" fmla="*/ 2466975 w 2559331"/>
                  <a:gd name="connsiteY15-408" fmla="*/ 95250 h 692150"/>
                  <a:gd name="connsiteX16-409" fmla="*/ 511175 w 2559331"/>
                  <a:gd name="connsiteY16-410" fmla="*/ 184150 h 692150"/>
                  <a:gd name="connsiteX17-411" fmla="*/ 180975 w 2559331"/>
                  <a:gd name="connsiteY17-412" fmla="*/ 0 h 692150"/>
                  <a:gd name="connsiteX0-413" fmla="*/ 180975 w 2559331"/>
                  <a:gd name="connsiteY0-414" fmla="*/ 0 h 692150"/>
                  <a:gd name="connsiteX1-415" fmla="*/ 6350 w 2559331"/>
                  <a:gd name="connsiteY1-416" fmla="*/ 152400 h 692150"/>
                  <a:gd name="connsiteX2-417" fmla="*/ 9525 w 2559331"/>
                  <a:gd name="connsiteY2-418" fmla="*/ 241300 h 692150"/>
                  <a:gd name="connsiteX3-419" fmla="*/ 2454275 w 2559331"/>
                  <a:gd name="connsiteY3-420" fmla="*/ 234950 h 692150"/>
                  <a:gd name="connsiteX4-421" fmla="*/ 2454275 w 2559331"/>
                  <a:gd name="connsiteY4-422" fmla="*/ 552450 h 692150"/>
                  <a:gd name="connsiteX5-423" fmla="*/ 66675 w 2559331"/>
                  <a:gd name="connsiteY5-424" fmla="*/ 565150 h 692150"/>
                  <a:gd name="connsiteX6-425" fmla="*/ 88900 w 2559331"/>
                  <a:gd name="connsiteY6-426" fmla="*/ 568325 h 692150"/>
                  <a:gd name="connsiteX7-427" fmla="*/ 92075 w 2559331"/>
                  <a:gd name="connsiteY7-428" fmla="*/ 520700 h 692150"/>
                  <a:gd name="connsiteX8-429" fmla="*/ 0 w 2559331"/>
                  <a:gd name="connsiteY8-430" fmla="*/ 593725 h 692150"/>
                  <a:gd name="connsiteX9-431" fmla="*/ 6350 w 2559331"/>
                  <a:gd name="connsiteY9-432" fmla="*/ 688975 h 692150"/>
                  <a:gd name="connsiteX10-433" fmla="*/ 2390775 w 2559331"/>
                  <a:gd name="connsiteY10-434" fmla="*/ 692150 h 692150"/>
                  <a:gd name="connsiteX11-435" fmla="*/ 2432050 w 2559331"/>
                  <a:gd name="connsiteY11-436" fmla="*/ 666750 h 692150"/>
                  <a:gd name="connsiteX12-437" fmla="*/ 2476500 w 2559331"/>
                  <a:gd name="connsiteY12-438" fmla="*/ 692150 h 692150"/>
                  <a:gd name="connsiteX13-439" fmla="*/ 2559050 w 2559331"/>
                  <a:gd name="connsiteY13-440" fmla="*/ 685800 h 692150"/>
                  <a:gd name="connsiteX14-441" fmla="*/ 2552700 w 2559331"/>
                  <a:gd name="connsiteY14-442" fmla="*/ 171450 h 692150"/>
                  <a:gd name="connsiteX15-443" fmla="*/ 2466975 w 2559331"/>
                  <a:gd name="connsiteY15-444" fmla="*/ 95250 h 692150"/>
                  <a:gd name="connsiteX16-445" fmla="*/ 511175 w 2559331"/>
                  <a:gd name="connsiteY16-446" fmla="*/ 184150 h 692150"/>
                  <a:gd name="connsiteX17-447" fmla="*/ 180975 w 2559331"/>
                  <a:gd name="connsiteY17-448" fmla="*/ 0 h 692150"/>
                  <a:gd name="connsiteX0-449" fmla="*/ 180975 w 2559331"/>
                  <a:gd name="connsiteY0-450" fmla="*/ 0 h 692150"/>
                  <a:gd name="connsiteX1-451" fmla="*/ 6350 w 2559331"/>
                  <a:gd name="connsiteY1-452" fmla="*/ 152400 h 692150"/>
                  <a:gd name="connsiteX2-453" fmla="*/ 9525 w 2559331"/>
                  <a:gd name="connsiteY2-454" fmla="*/ 241300 h 692150"/>
                  <a:gd name="connsiteX3-455" fmla="*/ 2454275 w 2559331"/>
                  <a:gd name="connsiteY3-456" fmla="*/ 234950 h 692150"/>
                  <a:gd name="connsiteX4-457" fmla="*/ 2454275 w 2559331"/>
                  <a:gd name="connsiteY4-458" fmla="*/ 552450 h 692150"/>
                  <a:gd name="connsiteX5-459" fmla="*/ 66675 w 2559331"/>
                  <a:gd name="connsiteY5-460" fmla="*/ 565150 h 692150"/>
                  <a:gd name="connsiteX6-461" fmla="*/ 88900 w 2559331"/>
                  <a:gd name="connsiteY6-462" fmla="*/ 568325 h 692150"/>
                  <a:gd name="connsiteX7-463" fmla="*/ 92075 w 2559331"/>
                  <a:gd name="connsiteY7-464" fmla="*/ 520700 h 692150"/>
                  <a:gd name="connsiteX8-465" fmla="*/ 0 w 2559331"/>
                  <a:gd name="connsiteY8-466" fmla="*/ 593725 h 692150"/>
                  <a:gd name="connsiteX9-467" fmla="*/ 6350 w 2559331"/>
                  <a:gd name="connsiteY9-468" fmla="*/ 688975 h 692150"/>
                  <a:gd name="connsiteX10-469" fmla="*/ 2390775 w 2559331"/>
                  <a:gd name="connsiteY10-470" fmla="*/ 692150 h 692150"/>
                  <a:gd name="connsiteX11-471" fmla="*/ 2476500 w 2559331"/>
                  <a:gd name="connsiteY11-472" fmla="*/ 692150 h 692150"/>
                  <a:gd name="connsiteX12-473" fmla="*/ 2559050 w 2559331"/>
                  <a:gd name="connsiteY12-474" fmla="*/ 685800 h 692150"/>
                  <a:gd name="connsiteX13-475" fmla="*/ 2552700 w 2559331"/>
                  <a:gd name="connsiteY13-476" fmla="*/ 171450 h 692150"/>
                  <a:gd name="connsiteX14-477" fmla="*/ 2466975 w 2559331"/>
                  <a:gd name="connsiteY14-478" fmla="*/ 95250 h 692150"/>
                  <a:gd name="connsiteX15-479" fmla="*/ 511175 w 2559331"/>
                  <a:gd name="connsiteY15-480" fmla="*/ 184150 h 692150"/>
                  <a:gd name="connsiteX16-481" fmla="*/ 180975 w 2559331"/>
                  <a:gd name="connsiteY16-482" fmla="*/ 0 h 692150"/>
                  <a:gd name="connsiteX0-483" fmla="*/ 180975 w 2559331"/>
                  <a:gd name="connsiteY0-484" fmla="*/ 0 h 692150"/>
                  <a:gd name="connsiteX1-485" fmla="*/ 6350 w 2559331"/>
                  <a:gd name="connsiteY1-486" fmla="*/ 152400 h 692150"/>
                  <a:gd name="connsiteX2-487" fmla="*/ 9525 w 2559331"/>
                  <a:gd name="connsiteY2-488" fmla="*/ 241300 h 692150"/>
                  <a:gd name="connsiteX3-489" fmla="*/ 2454275 w 2559331"/>
                  <a:gd name="connsiteY3-490" fmla="*/ 234950 h 692150"/>
                  <a:gd name="connsiteX4-491" fmla="*/ 2454275 w 2559331"/>
                  <a:gd name="connsiteY4-492" fmla="*/ 552450 h 692150"/>
                  <a:gd name="connsiteX5-493" fmla="*/ 66675 w 2559331"/>
                  <a:gd name="connsiteY5-494" fmla="*/ 565150 h 692150"/>
                  <a:gd name="connsiteX6-495" fmla="*/ 88900 w 2559331"/>
                  <a:gd name="connsiteY6-496" fmla="*/ 568325 h 692150"/>
                  <a:gd name="connsiteX7-497" fmla="*/ 92075 w 2559331"/>
                  <a:gd name="connsiteY7-498" fmla="*/ 520700 h 692150"/>
                  <a:gd name="connsiteX8-499" fmla="*/ 0 w 2559331"/>
                  <a:gd name="connsiteY8-500" fmla="*/ 593725 h 692150"/>
                  <a:gd name="connsiteX9-501" fmla="*/ 6350 w 2559331"/>
                  <a:gd name="connsiteY9-502" fmla="*/ 688975 h 692150"/>
                  <a:gd name="connsiteX10-503" fmla="*/ 2390775 w 2559331"/>
                  <a:gd name="connsiteY10-504" fmla="*/ 692150 h 692150"/>
                  <a:gd name="connsiteX11-505" fmla="*/ 2559050 w 2559331"/>
                  <a:gd name="connsiteY11-506" fmla="*/ 685800 h 692150"/>
                  <a:gd name="connsiteX12-507" fmla="*/ 2552700 w 2559331"/>
                  <a:gd name="connsiteY12-508" fmla="*/ 171450 h 692150"/>
                  <a:gd name="connsiteX13-509" fmla="*/ 2466975 w 2559331"/>
                  <a:gd name="connsiteY13-510" fmla="*/ 95250 h 692150"/>
                  <a:gd name="connsiteX14-511" fmla="*/ 511175 w 2559331"/>
                  <a:gd name="connsiteY14-512" fmla="*/ 184150 h 692150"/>
                  <a:gd name="connsiteX15-513" fmla="*/ 180975 w 2559331"/>
                  <a:gd name="connsiteY15-514" fmla="*/ 0 h 692150"/>
                  <a:gd name="connsiteX0-515" fmla="*/ 180975 w 2559331"/>
                  <a:gd name="connsiteY0-516" fmla="*/ 0 h 688975"/>
                  <a:gd name="connsiteX1-517" fmla="*/ 6350 w 2559331"/>
                  <a:gd name="connsiteY1-518" fmla="*/ 152400 h 688975"/>
                  <a:gd name="connsiteX2-519" fmla="*/ 9525 w 2559331"/>
                  <a:gd name="connsiteY2-520" fmla="*/ 241300 h 688975"/>
                  <a:gd name="connsiteX3-521" fmla="*/ 2454275 w 2559331"/>
                  <a:gd name="connsiteY3-522" fmla="*/ 234950 h 688975"/>
                  <a:gd name="connsiteX4-523" fmla="*/ 2454275 w 2559331"/>
                  <a:gd name="connsiteY4-524" fmla="*/ 552450 h 688975"/>
                  <a:gd name="connsiteX5-525" fmla="*/ 66675 w 2559331"/>
                  <a:gd name="connsiteY5-526" fmla="*/ 565150 h 688975"/>
                  <a:gd name="connsiteX6-527" fmla="*/ 88900 w 2559331"/>
                  <a:gd name="connsiteY6-528" fmla="*/ 568325 h 688975"/>
                  <a:gd name="connsiteX7-529" fmla="*/ 92075 w 2559331"/>
                  <a:gd name="connsiteY7-530" fmla="*/ 520700 h 688975"/>
                  <a:gd name="connsiteX8-531" fmla="*/ 0 w 2559331"/>
                  <a:gd name="connsiteY8-532" fmla="*/ 593725 h 688975"/>
                  <a:gd name="connsiteX9-533" fmla="*/ 6350 w 2559331"/>
                  <a:gd name="connsiteY9-534" fmla="*/ 688975 h 688975"/>
                  <a:gd name="connsiteX10-535" fmla="*/ 2559050 w 2559331"/>
                  <a:gd name="connsiteY10-536" fmla="*/ 685800 h 688975"/>
                  <a:gd name="connsiteX11-537" fmla="*/ 2552700 w 2559331"/>
                  <a:gd name="connsiteY11-538" fmla="*/ 171450 h 688975"/>
                  <a:gd name="connsiteX12-539" fmla="*/ 2466975 w 2559331"/>
                  <a:gd name="connsiteY12-540" fmla="*/ 95250 h 688975"/>
                  <a:gd name="connsiteX13-541" fmla="*/ 511175 w 2559331"/>
                  <a:gd name="connsiteY13-542" fmla="*/ 184150 h 688975"/>
                  <a:gd name="connsiteX14-543" fmla="*/ 180975 w 2559331"/>
                  <a:gd name="connsiteY14-544" fmla="*/ 0 h 688975"/>
                  <a:gd name="connsiteX0-545" fmla="*/ 180975 w 2572231"/>
                  <a:gd name="connsiteY0-546" fmla="*/ 0 h 688975"/>
                  <a:gd name="connsiteX1-547" fmla="*/ 6350 w 2572231"/>
                  <a:gd name="connsiteY1-548" fmla="*/ 152400 h 688975"/>
                  <a:gd name="connsiteX2-549" fmla="*/ 9525 w 2572231"/>
                  <a:gd name="connsiteY2-550" fmla="*/ 241300 h 688975"/>
                  <a:gd name="connsiteX3-551" fmla="*/ 2454275 w 2572231"/>
                  <a:gd name="connsiteY3-552" fmla="*/ 234950 h 688975"/>
                  <a:gd name="connsiteX4-553" fmla="*/ 2454275 w 2572231"/>
                  <a:gd name="connsiteY4-554" fmla="*/ 552450 h 688975"/>
                  <a:gd name="connsiteX5-555" fmla="*/ 66675 w 2572231"/>
                  <a:gd name="connsiteY5-556" fmla="*/ 565150 h 688975"/>
                  <a:gd name="connsiteX6-557" fmla="*/ 88900 w 2572231"/>
                  <a:gd name="connsiteY6-558" fmla="*/ 568325 h 688975"/>
                  <a:gd name="connsiteX7-559" fmla="*/ 92075 w 2572231"/>
                  <a:gd name="connsiteY7-560" fmla="*/ 520700 h 688975"/>
                  <a:gd name="connsiteX8-561" fmla="*/ 0 w 2572231"/>
                  <a:gd name="connsiteY8-562" fmla="*/ 593725 h 688975"/>
                  <a:gd name="connsiteX9-563" fmla="*/ 6350 w 2572231"/>
                  <a:gd name="connsiteY9-564" fmla="*/ 688975 h 688975"/>
                  <a:gd name="connsiteX10-565" fmla="*/ 2559050 w 2572231"/>
                  <a:gd name="connsiteY10-566" fmla="*/ 685800 h 688975"/>
                  <a:gd name="connsiteX11-567" fmla="*/ 2552700 w 2572231"/>
                  <a:gd name="connsiteY11-568" fmla="*/ 171450 h 688975"/>
                  <a:gd name="connsiteX12-569" fmla="*/ 2466975 w 2572231"/>
                  <a:gd name="connsiteY12-570" fmla="*/ 95250 h 688975"/>
                  <a:gd name="connsiteX13-571" fmla="*/ 511175 w 2572231"/>
                  <a:gd name="connsiteY13-572" fmla="*/ 184150 h 688975"/>
                  <a:gd name="connsiteX14-573" fmla="*/ 180975 w 2572231"/>
                  <a:gd name="connsiteY14-574" fmla="*/ 0 h 688975"/>
                  <a:gd name="connsiteX0-575" fmla="*/ 180975 w 2572231"/>
                  <a:gd name="connsiteY0-576" fmla="*/ 0 h 688975"/>
                  <a:gd name="connsiteX1-577" fmla="*/ 6350 w 2572231"/>
                  <a:gd name="connsiteY1-578" fmla="*/ 152400 h 688975"/>
                  <a:gd name="connsiteX2-579" fmla="*/ 9525 w 2572231"/>
                  <a:gd name="connsiteY2-580" fmla="*/ 241300 h 688975"/>
                  <a:gd name="connsiteX3-581" fmla="*/ 2454275 w 2572231"/>
                  <a:gd name="connsiteY3-582" fmla="*/ 234950 h 688975"/>
                  <a:gd name="connsiteX4-583" fmla="*/ 2454275 w 2572231"/>
                  <a:gd name="connsiteY4-584" fmla="*/ 552450 h 688975"/>
                  <a:gd name="connsiteX5-585" fmla="*/ 66675 w 2572231"/>
                  <a:gd name="connsiteY5-586" fmla="*/ 565150 h 688975"/>
                  <a:gd name="connsiteX6-587" fmla="*/ 88900 w 2572231"/>
                  <a:gd name="connsiteY6-588" fmla="*/ 568325 h 688975"/>
                  <a:gd name="connsiteX7-589" fmla="*/ 92075 w 2572231"/>
                  <a:gd name="connsiteY7-590" fmla="*/ 520700 h 688975"/>
                  <a:gd name="connsiteX8-591" fmla="*/ 0 w 2572231"/>
                  <a:gd name="connsiteY8-592" fmla="*/ 593725 h 688975"/>
                  <a:gd name="connsiteX9-593" fmla="*/ 6350 w 2572231"/>
                  <a:gd name="connsiteY9-594" fmla="*/ 688975 h 688975"/>
                  <a:gd name="connsiteX10-595" fmla="*/ 2559050 w 2572231"/>
                  <a:gd name="connsiteY10-596" fmla="*/ 685800 h 688975"/>
                  <a:gd name="connsiteX11-597" fmla="*/ 2552700 w 2572231"/>
                  <a:gd name="connsiteY11-598" fmla="*/ 171450 h 688975"/>
                  <a:gd name="connsiteX12-599" fmla="*/ 2466975 w 2572231"/>
                  <a:gd name="connsiteY12-600" fmla="*/ 95250 h 688975"/>
                  <a:gd name="connsiteX13-601" fmla="*/ 511175 w 2572231"/>
                  <a:gd name="connsiteY13-602" fmla="*/ 184150 h 688975"/>
                  <a:gd name="connsiteX14-603" fmla="*/ 180975 w 2572231"/>
                  <a:gd name="connsiteY14-604" fmla="*/ 0 h 688975"/>
                  <a:gd name="connsiteX0-605" fmla="*/ 180975 w 2574798"/>
                  <a:gd name="connsiteY0-606" fmla="*/ 0 h 688975"/>
                  <a:gd name="connsiteX1-607" fmla="*/ 6350 w 2574798"/>
                  <a:gd name="connsiteY1-608" fmla="*/ 152400 h 688975"/>
                  <a:gd name="connsiteX2-609" fmla="*/ 9525 w 2574798"/>
                  <a:gd name="connsiteY2-610" fmla="*/ 241300 h 688975"/>
                  <a:gd name="connsiteX3-611" fmla="*/ 2454275 w 2574798"/>
                  <a:gd name="connsiteY3-612" fmla="*/ 234950 h 688975"/>
                  <a:gd name="connsiteX4-613" fmla="*/ 2454275 w 2574798"/>
                  <a:gd name="connsiteY4-614" fmla="*/ 552450 h 688975"/>
                  <a:gd name="connsiteX5-615" fmla="*/ 66675 w 2574798"/>
                  <a:gd name="connsiteY5-616" fmla="*/ 565150 h 688975"/>
                  <a:gd name="connsiteX6-617" fmla="*/ 88900 w 2574798"/>
                  <a:gd name="connsiteY6-618" fmla="*/ 568325 h 688975"/>
                  <a:gd name="connsiteX7-619" fmla="*/ 92075 w 2574798"/>
                  <a:gd name="connsiteY7-620" fmla="*/ 520700 h 688975"/>
                  <a:gd name="connsiteX8-621" fmla="*/ 0 w 2574798"/>
                  <a:gd name="connsiteY8-622" fmla="*/ 593725 h 688975"/>
                  <a:gd name="connsiteX9-623" fmla="*/ 6350 w 2574798"/>
                  <a:gd name="connsiteY9-624" fmla="*/ 688975 h 688975"/>
                  <a:gd name="connsiteX10-625" fmla="*/ 2562225 w 2574798"/>
                  <a:gd name="connsiteY10-626" fmla="*/ 666750 h 688975"/>
                  <a:gd name="connsiteX11-627" fmla="*/ 2552700 w 2574798"/>
                  <a:gd name="connsiteY11-628" fmla="*/ 171450 h 688975"/>
                  <a:gd name="connsiteX12-629" fmla="*/ 2466975 w 2574798"/>
                  <a:gd name="connsiteY12-630" fmla="*/ 95250 h 688975"/>
                  <a:gd name="connsiteX13-631" fmla="*/ 511175 w 2574798"/>
                  <a:gd name="connsiteY13-632" fmla="*/ 184150 h 688975"/>
                  <a:gd name="connsiteX14-633" fmla="*/ 180975 w 2574798"/>
                  <a:gd name="connsiteY14-634" fmla="*/ 0 h 688975"/>
                  <a:gd name="connsiteX0-635" fmla="*/ 180975 w 2574798"/>
                  <a:gd name="connsiteY0-636" fmla="*/ 0 h 688975"/>
                  <a:gd name="connsiteX1-637" fmla="*/ 6350 w 2574798"/>
                  <a:gd name="connsiteY1-638" fmla="*/ 152400 h 688975"/>
                  <a:gd name="connsiteX2-639" fmla="*/ 9525 w 2574798"/>
                  <a:gd name="connsiteY2-640" fmla="*/ 241300 h 688975"/>
                  <a:gd name="connsiteX3-641" fmla="*/ 2454275 w 2574798"/>
                  <a:gd name="connsiteY3-642" fmla="*/ 234950 h 688975"/>
                  <a:gd name="connsiteX4-643" fmla="*/ 2454275 w 2574798"/>
                  <a:gd name="connsiteY4-644" fmla="*/ 552450 h 688975"/>
                  <a:gd name="connsiteX5-645" fmla="*/ 66675 w 2574798"/>
                  <a:gd name="connsiteY5-646" fmla="*/ 565150 h 688975"/>
                  <a:gd name="connsiteX6-647" fmla="*/ 88900 w 2574798"/>
                  <a:gd name="connsiteY6-648" fmla="*/ 568325 h 688975"/>
                  <a:gd name="connsiteX7-649" fmla="*/ 92075 w 2574798"/>
                  <a:gd name="connsiteY7-650" fmla="*/ 520700 h 688975"/>
                  <a:gd name="connsiteX8-651" fmla="*/ 0 w 2574798"/>
                  <a:gd name="connsiteY8-652" fmla="*/ 593725 h 688975"/>
                  <a:gd name="connsiteX9-653" fmla="*/ 6350 w 2574798"/>
                  <a:gd name="connsiteY9-654" fmla="*/ 688975 h 688975"/>
                  <a:gd name="connsiteX10-655" fmla="*/ 2562225 w 2574798"/>
                  <a:gd name="connsiteY10-656" fmla="*/ 666750 h 688975"/>
                  <a:gd name="connsiteX11-657" fmla="*/ 2552700 w 2574798"/>
                  <a:gd name="connsiteY11-658" fmla="*/ 171450 h 688975"/>
                  <a:gd name="connsiteX12-659" fmla="*/ 2466975 w 2574798"/>
                  <a:gd name="connsiteY12-660" fmla="*/ 95250 h 688975"/>
                  <a:gd name="connsiteX13-661" fmla="*/ 511175 w 2574798"/>
                  <a:gd name="connsiteY13-662" fmla="*/ 184150 h 688975"/>
                  <a:gd name="connsiteX14-663" fmla="*/ 180975 w 2574798"/>
                  <a:gd name="connsiteY14-664" fmla="*/ 0 h 688975"/>
                  <a:gd name="connsiteX0-665" fmla="*/ 180975 w 2577418"/>
                  <a:gd name="connsiteY0-666" fmla="*/ 0 h 688975"/>
                  <a:gd name="connsiteX1-667" fmla="*/ 6350 w 2577418"/>
                  <a:gd name="connsiteY1-668" fmla="*/ 152400 h 688975"/>
                  <a:gd name="connsiteX2-669" fmla="*/ 9525 w 2577418"/>
                  <a:gd name="connsiteY2-670" fmla="*/ 241300 h 688975"/>
                  <a:gd name="connsiteX3-671" fmla="*/ 2454275 w 2577418"/>
                  <a:gd name="connsiteY3-672" fmla="*/ 234950 h 688975"/>
                  <a:gd name="connsiteX4-673" fmla="*/ 2454275 w 2577418"/>
                  <a:gd name="connsiteY4-674" fmla="*/ 552450 h 688975"/>
                  <a:gd name="connsiteX5-675" fmla="*/ 66675 w 2577418"/>
                  <a:gd name="connsiteY5-676" fmla="*/ 565150 h 688975"/>
                  <a:gd name="connsiteX6-677" fmla="*/ 88900 w 2577418"/>
                  <a:gd name="connsiteY6-678" fmla="*/ 568325 h 688975"/>
                  <a:gd name="connsiteX7-679" fmla="*/ 92075 w 2577418"/>
                  <a:gd name="connsiteY7-680" fmla="*/ 520700 h 688975"/>
                  <a:gd name="connsiteX8-681" fmla="*/ 0 w 2577418"/>
                  <a:gd name="connsiteY8-682" fmla="*/ 593725 h 688975"/>
                  <a:gd name="connsiteX9-683" fmla="*/ 6350 w 2577418"/>
                  <a:gd name="connsiteY9-684" fmla="*/ 688975 h 688975"/>
                  <a:gd name="connsiteX10-685" fmla="*/ 2565400 w 2577418"/>
                  <a:gd name="connsiteY10-686" fmla="*/ 688975 h 688975"/>
                  <a:gd name="connsiteX11-687" fmla="*/ 2552700 w 2577418"/>
                  <a:gd name="connsiteY11-688" fmla="*/ 171450 h 688975"/>
                  <a:gd name="connsiteX12-689" fmla="*/ 2466975 w 2577418"/>
                  <a:gd name="connsiteY12-690" fmla="*/ 95250 h 688975"/>
                  <a:gd name="connsiteX13-691" fmla="*/ 511175 w 2577418"/>
                  <a:gd name="connsiteY13-692" fmla="*/ 184150 h 688975"/>
                  <a:gd name="connsiteX14-693" fmla="*/ 180975 w 2577418"/>
                  <a:gd name="connsiteY14-694" fmla="*/ 0 h 688975"/>
                  <a:gd name="connsiteX0-695" fmla="*/ 180975 w 2577418"/>
                  <a:gd name="connsiteY0-696" fmla="*/ 0 h 688975"/>
                  <a:gd name="connsiteX1-697" fmla="*/ 6350 w 2577418"/>
                  <a:gd name="connsiteY1-698" fmla="*/ 152400 h 688975"/>
                  <a:gd name="connsiteX2-699" fmla="*/ 9525 w 2577418"/>
                  <a:gd name="connsiteY2-700" fmla="*/ 241300 h 688975"/>
                  <a:gd name="connsiteX3-701" fmla="*/ 2454275 w 2577418"/>
                  <a:gd name="connsiteY3-702" fmla="*/ 234950 h 688975"/>
                  <a:gd name="connsiteX4-703" fmla="*/ 2454275 w 2577418"/>
                  <a:gd name="connsiteY4-704" fmla="*/ 552450 h 688975"/>
                  <a:gd name="connsiteX5-705" fmla="*/ 66675 w 2577418"/>
                  <a:gd name="connsiteY5-706" fmla="*/ 565150 h 688975"/>
                  <a:gd name="connsiteX6-707" fmla="*/ 88900 w 2577418"/>
                  <a:gd name="connsiteY6-708" fmla="*/ 568325 h 688975"/>
                  <a:gd name="connsiteX7-709" fmla="*/ 92075 w 2577418"/>
                  <a:gd name="connsiteY7-710" fmla="*/ 520700 h 688975"/>
                  <a:gd name="connsiteX8-711" fmla="*/ 0 w 2577418"/>
                  <a:gd name="connsiteY8-712" fmla="*/ 593725 h 688975"/>
                  <a:gd name="connsiteX9-713" fmla="*/ 6350 w 2577418"/>
                  <a:gd name="connsiteY9-714" fmla="*/ 688975 h 688975"/>
                  <a:gd name="connsiteX10-715" fmla="*/ 2565400 w 2577418"/>
                  <a:gd name="connsiteY10-716" fmla="*/ 688975 h 688975"/>
                  <a:gd name="connsiteX11-717" fmla="*/ 2552700 w 2577418"/>
                  <a:gd name="connsiteY11-718" fmla="*/ 171450 h 688975"/>
                  <a:gd name="connsiteX12-719" fmla="*/ 2466975 w 2577418"/>
                  <a:gd name="connsiteY12-720" fmla="*/ 95250 h 688975"/>
                  <a:gd name="connsiteX13-721" fmla="*/ 511175 w 2577418"/>
                  <a:gd name="connsiteY13-722" fmla="*/ 184150 h 688975"/>
                  <a:gd name="connsiteX14-723" fmla="*/ 180975 w 2577418"/>
                  <a:gd name="connsiteY14-724" fmla="*/ 0 h 688975"/>
                  <a:gd name="connsiteX0-725" fmla="*/ 180975 w 2570812"/>
                  <a:gd name="connsiteY0-726" fmla="*/ 0 h 688975"/>
                  <a:gd name="connsiteX1-727" fmla="*/ 6350 w 2570812"/>
                  <a:gd name="connsiteY1-728" fmla="*/ 152400 h 688975"/>
                  <a:gd name="connsiteX2-729" fmla="*/ 9525 w 2570812"/>
                  <a:gd name="connsiteY2-730" fmla="*/ 241300 h 688975"/>
                  <a:gd name="connsiteX3-731" fmla="*/ 2454275 w 2570812"/>
                  <a:gd name="connsiteY3-732" fmla="*/ 234950 h 688975"/>
                  <a:gd name="connsiteX4-733" fmla="*/ 2454275 w 2570812"/>
                  <a:gd name="connsiteY4-734" fmla="*/ 552450 h 688975"/>
                  <a:gd name="connsiteX5-735" fmla="*/ 66675 w 2570812"/>
                  <a:gd name="connsiteY5-736" fmla="*/ 565150 h 688975"/>
                  <a:gd name="connsiteX6-737" fmla="*/ 88900 w 2570812"/>
                  <a:gd name="connsiteY6-738" fmla="*/ 568325 h 688975"/>
                  <a:gd name="connsiteX7-739" fmla="*/ 92075 w 2570812"/>
                  <a:gd name="connsiteY7-740" fmla="*/ 520700 h 688975"/>
                  <a:gd name="connsiteX8-741" fmla="*/ 0 w 2570812"/>
                  <a:gd name="connsiteY8-742" fmla="*/ 593725 h 688975"/>
                  <a:gd name="connsiteX9-743" fmla="*/ 6350 w 2570812"/>
                  <a:gd name="connsiteY9-744" fmla="*/ 688975 h 688975"/>
                  <a:gd name="connsiteX10-745" fmla="*/ 2565400 w 2570812"/>
                  <a:gd name="connsiteY10-746" fmla="*/ 688975 h 688975"/>
                  <a:gd name="connsiteX11-747" fmla="*/ 2552700 w 2570812"/>
                  <a:gd name="connsiteY11-748" fmla="*/ 171450 h 688975"/>
                  <a:gd name="connsiteX12-749" fmla="*/ 2466975 w 2570812"/>
                  <a:gd name="connsiteY12-750" fmla="*/ 95250 h 688975"/>
                  <a:gd name="connsiteX13-751" fmla="*/ 511175 w 2570812"/>
                  <a:gd name="connsiteY13-752" fmla="*/ 184150 h 688975"/>
                  <a:gd name="connsiteX14-753" fmla="*/ 180975 w 2570812"/>
                  <a:gd name="connsiteY14-754" fmla="*/ 0 h 688975"/>
                  <a:gd name="connsiteX0-755" fmla="*/ 180975 w 2570812"/>
                  <a:gd name="connsiteY0-756" fmla="*/ 0 h 688975"/>
                  <a:gd name="connsiteX1-757" fmla="*/ 6350 w 2570812"/>
                  <a:gd name="connsiteY1-758" fmla="*/ 152400 h 688975"/>
                  <a:gd name="connsiteX2-759" fmla="*/ 9525 w 2570812"/>
                  <a:gd name="connsiteY2-760" fmla="*/ 241300 h 688975"/>
                  <a:gd name="connsiteX3-761" fmla="*/ 2460625 w 2570812"/>
                  <a:gd name="connsiteY3-762" fmla="*/ 247650 h 688975"/>
                  <a:gd name="connsiteX4-763" fmla="*/ 2454275 w 2570812"/>
                  <a:gd name="connsiteY4-764" fmla="*/ 552450 h 688975"/>
                  <a:gd name="connsiteX5-765" fmla="*/ 66675 w 2570812"/>
                  <a:gd name="connsiteY5-766" fmla="*/ 565150 h 688975"/>
                  <a:gd name="connsiteX6-767" fmla="*/ 88900 w 2570812"/>
                  <a:gd name="connsiteY6-768" fmla="*/ 568325 h 688975"/>
                  <a:gd name="connsiteX7-769" fmla="*/ 92075 w 2570812"/>
                  <a:gd name="connsiteY7-770" fmla="*/ 520700 h 688975"/>
                  <a:gd name="connsiteX8-771" fmla="*/ 0 w 2570812"/>
                  <a:gd name="connsiteY8-772" fmla="*/ 593725 h 688975"/>
                  <a:gd name="connsiteX9-773" fmla="*/ 6350 w 2570812"/>
                  <a:gd name="connsiteY9-774" fmla="*/ 688975 h 688975"/>
                  <a:gd name="connsiteX10-775" fmla="*/ 2565400 w 2570812"/>
                  <a:gd name="connsiteY10-776" fmla="*/ 688975 h 688975"/>
                  <a:gd name="connsiteX11-777" fmla="*/ 2552700 w 2570812"/>
                  <a:gd name="connsiteY11-778" fmla="*/ 171450 h 688975"/>
                  <a:gd name="connsiteX12-779" fmla="*/ 2466975 w 2570812"/>
                  <a:gd name="connsiteY12-780" fmla="*/ 95250 h 688975"/>
                  <a:gd name="connsiteX13-781" fmla="*/ 511175 w 2570812"/>
                  <a:gd name="connsiteY13-782" fmla="*/ 184150 h 688975"/>
                  <a:gd name="connsiteX14-783" fmla="*/ 180975 w 2570812"/>
                  <a:gd name="connsiteY14-784" fmla="*/ 0 h 688975"/>
                  <a:gd name="connsiteX0-785" fmla="*/ 180975 w 2570812"/>
                  <a:gd name="connsiteY0-786" fmla="*/ 0 h 688975"/>
                  <a:gd name="connsiteX1-787" fmla="*/ 6350 w 2570812"/>
                  <a:gd name="connsiteY1-788" fmla="*/ 152400 h 688975"/>
                  <a:gd name="connsiteX2-789" fmla="*/ 9525 w 2570812"/>
                  <a:gd name="connsiteY2-790" fmla="*/ 241300 h 688975"/>
                  <a:gd name="connsiteX3-791" fmla="*/ 2460625 w 2570812"/>
                  <a:gd name="connsiteY3-792" fmla="*/ 247650 h 688975"/>
                  <a:gd name="connsiteX4-793" fmla="*/ 2457450 w 2570812"/>
                  <a:gd name="connsiteY4-794" fmla="*/ 561975 h 688975"/>
                  <a:gd name="connsiteX5-795" fmla="*/ 66675 w 2570812"/>
                  <a:gd name="connsiteY5-796" fmla="*/ 565150 h 688975"/>
                  <a:gd name="connsiteX6-797" fmla="*/ 88900 w 2570812"/>
                  <a:gd name="connsiteY6-798" fmla="*/ 568325 h 688975"/>
                  <a:gd name="connsiteX7-799" fmla="*/ 92075 w 2570812"/>
                  <a:gd name="connsiteY7-800" fmla="*/ 520700 h 688975"/>
                  <a:gd name="connsiteX8-801" fmla="*/ 0 w 2570812"/>
                  <a:gd name="connsiteY8-802" fmla="*/ 593725 h 688975"/>
                  <a:gd name="connsiteX9-803" fmla="*/ 6350 w 2570812"/>
                  <a:gd name="connsiteY9-804" fmla="*/ 688975 h 688975"/>
                  <a:gd name="connsiteX10-805" fmla="*/ 2565400 w 2570812"/>
                  <a:gd name="connsiteY10-806" fmla="*/ 688975 h 688975"/>
                  <a:gd name="connsiteX11-807" fmla="*/ 2552700 w 2570812"/>
                  <a:gd name="connsiteY11-808" fmla="*/ 171450 h 688975"/>
                  <a:gd name="connsiteX12-809" fmla="*/ 2466975 w 2570812"/>
                  <a:gd name="connsiteY12-810" fmla="*/ 95250 h 688975"/>
                  <a:gd name="connsiteX13-811" fmla="*/ 511175 w 2570812"/>
                  <a:gd name="connsiteY13-812" fmla="*/ 184150 h 688975"/>
                  <a:gd name="connsiteX14-813" fmla="*/ 180975 w 2570812"/>
                  <a:gd name="connsiteY14-814" fmla="*/ 0 h 688975"/>
                  <a:gd name="connsiteX0-815" fmla="*/ 180975 w 2570812"/>
                  <a:gd name="connsiteY0-816" fmla="*/ 0 h 688975"/>
                  <a:gd name="connsiteX1-817" fmla="*/ 6350 w 2570812"/>
                  <a:gd name="connsiteY1-818" fmla="*/ 152400 h 688975"/>
                  <a:gd name="connsiteX2-819" fmla="*/ 9525 w 2570812"/>
                  <a:gd name="connsiteY2-820" fmla="*/ 241300 h 688975"/>
                  <a:gd name="connsiteX3-821" fmla="*/ 2460625 w 2570812"/>
                  <a:gd name="connsiteY3-822" fmla="*/ 247650 h 688975"/>
                  <a:gd name="connsiteX4-823" fmla="*/ 2457450 w 2570812"/>
                  <a:gd name="connsiteY4-824" fmla="*/ 561975 h 688975"/>
                  <a:gd name="connsiteX5-825" fmla="*/ 66675 w 2570812"/>
                  <a:gd name="connsiteY5-826" fmla="*/ 565150 h 688975"/>
                  <a:gd name="connsiteX6-827" fmla="*/ 88900 w 2570812"/>
                  <a:gd name="connsiteY6-828" fmla="*/ 568325 h 688975"/>
                  <a:gd name="connsiteX7-829" fmla="*/ 92075 w 2570812"/>
                  <a:gd name="connsiteY7-830" fmla="*/ 520700 h 688975"/>
                  <a:gd name="connsiteX8-831" fmla="*/ 0 w 2570812"/>
                  <a:gd name="connsiteY8-832" fmla="*/ 593725 h 688975"/>
                  <a:gd name="connsiteX9-833" fmla="*/ 6350 w 2570812"/>
                  <a:gd name="connsiteY9-834" fmla="*/ 688975 h 688975"/>
                  <a:gd name="connsiteX10-835" fmla="*/ 2565400 w 2570812"/>
                  <a:gd name="connsiteY10-836" fmla="*/ 688975 h 688975"/>
                  <a:gd name="connsiteX11-837" fmla="*/ 2552700 w 2570812"/>
                  <a:gd name="connsiteY11-838" fmla="*/ 171450 h 688975"/>
                  <a:gd name="connsiteX12-839" fmla="*/ 2466975 w 2570812"/>
                  <a:gd name="connsiteY12-840" fmla="*/ 95250 h 688975"/>
                  <a:gd name="connsiteX13-841" fmla="*/ 485775 w 2570812"/>
                  <a:gd name="connsiteY13-842" fmla="*/ 171450 h 688975"/>
                  <a:gd name="connsiteX14-843" fmla="*/ 180975 w 2570812"/>
                  <a:gd name="connsiteY14-844" fmla="*/ 0 h 688975"/>
                  <a:gd name="connsiteX0-845" fmla="*/ 180975 w 2570812"/>
                  <a:gd name="connsiteY0-846" fmla="*/ 0 h 688975"/>
                  <a:gd name="connsiteX1-847" fmla="*/ 6350 w 2570812"/>
                  <a:gd name="connsiteY1-848" fmla="*/ 152400 h 688975"/>
                  <a:gd name="connsiteX2-849" fmla="*/ 9525 w 2570812"/>
                  <a:gd name="connsiteY2-850" fmla="*/ 241300 h 688975"/>
                  <a:gd name="connsiteX3-851" fmla="*/ 2460625 w 2570812"/>
                  <a:gd name="connsiteY3-852" fmla="*/ 247650 h 688975"/>
                  <a:gd name="connsiteX4-853" fmla="*/ 2457450 w 2570812"/>
                  <a:gd name="connsiteY4-854" fmla="*/ 561975 h 688975"/>
                  <a:gd name="connsiteX5-855" fmla="*/ 66675 w 2570812"/>
                  <a:gd name="connsiteY5-856" fmla="*/ 565150 h 688975"/>
                  <a:gd name="connsiteX6-857" fmla="*/ 88900 w 2570812"/>
                  <a:gd name="connsiteY6-858" fmla="*/ 568325 h 688975"/>
                  <a:gd name="connsiteX7-859" fmla="*/ 92075 w 2570812"/>
                  <a:gd name="connsiteY7-860" fmla="*/ 520700 h 688975"/>
                  <a:gd name="connsiteX8-861" fmla="*/ 0 w 2570812"/>
                  <a:gd name="connsiteY8-862" fmla="*/ 593725 h 688975"/>
                  <a:gd name="connsiteX9-863" fmla="*/ 6350 w 2570812"/>
                  <a:gd name="connsiteY9-864" fmla="*/ 688975 h 688975"/>
                  <a:gd name="connsiteX10-865" fmla="*/ 2565400 w 2570812"/>
                  <a:gd name="connsiteY10-866" fmla="*/ 688975 h 688975"/>
                  <a:gd name="connsiteX11-867" fmla="*/ 2552700 w 2570812"/>
                  <a:gd name="connsiteY11-868" fmla="*/ 171450 h 688975"/>
                  <a:gd name="connsiteX12-869" fmla="*/ 2466975 w 2570812"/>
                  <a:gd name="connsiteY12-870" fmla="*/ 95250 h 688975"/>
                  <a:gd name="connsiteX13-871" fmla="*/ 180975 w 2570812"/>
                  <a:gd name="connsiteY13-872" fmla="*/ 0 h 688975"/>
                  <a:gd name="connsiteX0-873" fmla="*/ 180975 w 2570812"/>
                  <a:gd name="connsiteY0-874" fmla="*/ 31750 h 720725"/>
                  <a:gd name="connsiteX1-875" fmla="*/ 6350 w 2570812"/>
                  <a:gd name="connsiteY1-876" fmla="*/ 184150 h 720725"/>
                  <a:gd name="connsiteX2-877" fmla="*/ 9525 w 2570812"/>
                  <a:gd name="connsiteY2-878" fmla="*/ 273050 h 720725"/>
                  <a:gd name="connsiteX3-879" fmla="*/ 2460625 w 2570812"/>
                  <a:gd name="connsiteY3-880" fmla="*/ 279400 h 720725"/>
                  <a:gd name="connsiteX4-881" fmla="*/ 2457450 w 2570812"/>
                  <a:gd name="connsiteY4-882" fmla="*/ 593725 h 720725"/>
                  <a:gd name="connsiteX5-883" fmla="*/ 66675 w 2570812"/>
                  <a:gd name="connsiteY5-884" fmla="*/ 596900 h 720725"/>
                  <a:gd name="connsiteX6-885" fmla="*/ 88900 w 2570812"/>
                  <a:gd name="connsiteY6-886" fmla="*/ 600075 h 720725"/>
                  <a:gd name="connsiteX7-887" fmla="*/ 92075 w 2570812"/>
                  <a:gd name="connsiteY7-888" fmla="*/ 552450 h 720725"/>
                  <a:gd name="connsiteX8-889" fmla="*/ 0 w 2570812"/>
                  <a:gd name="connsiteY8-890" fmla="*/ 625475 h 720725"/>
                  <a:gd name="connsiteX9-891" fmla="*/ 6350 w 2570812"/>
                  <a:gd name="connsiteY9-892" fmla="*/ 720725 h 720725"/>
                  <a:gd name="connsiteX10-893" fmla="*/ 2565400 w 2570812"/>
                  <a:gd name="connsiteY10-894" fmla="*/ 720725 h 720725"/>
                  <a:gd name="connsiteX11-895" fmla="*/ 2552700 w 2570812"/>
                  <a:gd name="connsiteY11-896" fmla="*/ 203200 h 720725"/>
                  <a:gd name="connsiteX12-897" fmla="*/ 2336800 w 2570812"/>
                  <a:gd name="connsiteY12-898" fmla="*/ 0 h 720725"/>
                  <a:gd name="connsiteX13-899" fmla="*/ 180975 w 2570812"/>
                  <a:gd name="connsiteY13-900" fmla="*/ 31750 h 720725"/>
                  <a:gd name="connsiteX0-901" fmla="*/ 180975 w 2570812"/>
                  <a:gd name="connsiteY0-902" fmla="*/ 0 h 688975"/>
                  <a:gd name="connsiteX1-903" fmla="*/ 6350 w 2570812"/>
                  <a:gd name="connsiteY1-904" fmla="*/ 152400 h 688975"/>
                  <a:gd name="connsiteX2-905" fmla="*/ 9525 w 2570812"/>
                  <a:gd name="connsiteY2-906" fmla="*/ 241300 h 688975"/>
                  <a:gd name="connsiteX3-907" fmla="*/ 2460625 w 2570812"/>
                  <a:gd name="connsiteY3-908" fmla="*/ 247650 h 688975"/>
                  <a:gd name="connsiteX4-909" fmla="*/ 2457450 w 2570812"/>
                  <a:gd name="connsiteY4-910" fmla="*/ 561975 h 688975"/>
                  <a:gd name="connsiteX5-911" fmla="*/ 66675 w 2570812"/>
                  <a:gd name="connsiteY5-912" fmla="*/ 565150 h 688975"/>
                  <a:gd name="connsiteX6-913" fmla="*/ 88900 w 2570812"/>
                  <a:gd name="connsiteY6-914" fmla="*/ 568325 h 688975"/>
                  <a:gd name="connsiteX7-915" fmla="*/ 92075 w 2570812"/>
                  <a:gd name="connsiteY7-916" fmla="*/ 520700 h 688975"/>
                  <a:gd name="connsiteX8-917" fmla="*/ 0 w 2570812"/>
                  <a:gd name="connsiteY8-918" fmla="*/ 593725 h 688975"/>
                  <a:gd name="connsiteX9-919" fmla="*/ 6350 w 2570812"/>
                  <a:gd name="connsiteY9-920" fmla="*/ 688975 h 688975"/>
                  <a:gd name="connsiteX10-921" fmla="*/ 2565400 w 2570812"/>
                  <a:gd name="connsiteY10-922" fmla="*/ 688975 h 688975"/>
                  <a:gd name="connsiteX11-923" fmla="*/ 2552700 w 2570812"/>
                  <a:gd name="connsiteY11-924" fmla="*/ 171450 h 688975"/>
                  <a:gd name="connsiteX12-925" fmla="*/ 2352675 w 2570812"/>
                  <a:gd name="connsiteY12-926" fmla="*/ 19050 h 688975"/>
                  <a:gd name="connsiteX13-927" fmla="*/ 180975 w 2570812"/>
                  <a:gd name="connsiteY13-928" fmla="*/ 0 h 688975"/>
                  <a:gd name="connsiteX0-929" fmla="*/ 225425 w 2570812"/>
                  <a:gd name="connsiteY0-930" fmla="*/ 0 h 714375"/>
                  <a:gd name="connsiteX1-931" fmla="*/ 6350 w 2570812"/>
                  <a:gd name="connsiteY1-932" fmla="*/ 177800 h 714375"/>
                  <a:gd name="connsiteX2-933" fmla="*/ 9525 w 2570812"/>
                  <a:gd name="connsiteY2-934" fmla="*/ 266700 h 714375"/>
                  <a:gd name="connsiteX3-935" fmla="*/ 2460625 w 2570812"/>
                  <a:gd name="connsiteY3-936" fmla="*/ 273050 h 714375"/>
                  <a:gd name="connsiteX4-937" fmla="*/ 2457450 w 2570812"/>
                  <a:gd name="connsiteY4-938" fmla="*/ 587375 h 714375"/>
                  <a:gd name="connsiteX5-939" fmla="*/ 66675 w 2570812"/>
                  <a:gd name="connsiteY5-940" fmla="*/ 590550 h 714375"/>
                  <a:gd name="connsiteX6-941" fmla="*/ 88900 w 2570812"/>
                  <a:gd name="connsiteY6-942" fmla="*/ 593725 h 714375"/>
                  <a:gd name="connsiteX7-943" fmla="*/ 92075 w 2570812"/>
                  <a:gd name="connsiteY7-944" fmla="*/ 546100 h 714375"/>
                  <a:gd name="connsiteX8-945" fmla="*/ 0 w 2570812"/>
                  <a:gd name="connsiteY8-946" fmla="*/ 619125 h 714375"/>
                  <a:gd name="connsiteX9-947" fmla="*/ 6350 w 2570812"/>
                  <a:gd name="connsiteY9-948" fmla="*/ 714375 h 714375"/>
                  <a:gd name="connsiteX10-949" fmla="*/ 2565400 w 2570812"/>
                  <a:gd name="connsiteY10-950" fmla="*/ 714375 h 714375"/>
                  <a:gd name="connsiteX11-951" fmla="*/ 2552700 w 2570812"/>
                  <a:gd name="connsiteY11-952" fmla="*/ 196850 h 714375"/>
                  <a:gd name="connsiteX12-953" fmla="*/ 2352675 w 2570812"/>
                  <a:gd name="connsiteY12-954" fmla="*/ 44450 h 714375"/>
                  <a:gd name="connsiteX13-955" fmla="*/ 225425 w 2570812"/>
                  <a:gd name="connsiteY13-956" fmla="*/ 0 h 714375"/>
                  <a:gd name="connsiteX0-957" fmla="*/ 225425 w 2570812"/>
                  <a:gd name="connsiteY0-958" fmla="*/ 0 h 714375"/>
                  <a:gd name="connsiteX1-959" fmla="*/ 6350 w 2570812"/>
                  <a:gd name="connsiteY1-960" fmla="*/ 177800 h 714375"/>
                  <a:gd name="connsiteX2-961" fmla="*/ 9525 w 2570812"/>
                  <a:gd name="connsiteY2-962" fmla="*/ 266700 h 714375"/>
                  <a:gd name="connsiteX3-963" fmla="*/ 2460625 w 2570812"/>
                  <a:gd name="connsiteY3-964" fmla="*/ 273050 h 714375"/>
                  <a:gd name="connsiteX4-965" fmla="*/ 2457450 w 2570812"/>
                  <a:gd name="connsiteY4-966" fmla="*/ 587375 h 714375"/>
                  <a:gd name="connsiteX5-967" fmla="*/ 66675 w 2570812"/>
                  <a:gd name="connsiteY5-968" fmla="*/ 590550 h 714375"/>
                  <a:gd name="connsiteX6-969" fmla="*/ 88900 w 2570812"/>
                  <a:gd name="connsiteY6-970" fmla="*/ 593725 h 714375"/>
                  <a:gd name="connsiteX7-971" fmla="*/ 92075 w 2570812"/>
                  <a:gd name="connsiteY7-972" fmla="*/ 546100 h 714375"/>
                  <a:gd name="connsiteX8-973" fmla="*/ 0 w 2570812"/>
                  <a:gd name="connsiteY8-974" fmla="*/ 619125 h 714375"/>
                  <a:gd name="connsiteX9-975" fmla="*/ 6350 w 2570812"/>
                  <a:gd name="connsiteY9-976" fmla="*/ 714375 h 714375"/>
                  <a:gd name="connsiteX10-977" fmla="*/ 2565400 w 2570812"/>
                  <a:gd name="connsiteY10-978" fmla="*/ 714375 h 714375"/>
                  <a:gd name="connsiteX11-979" fmla="*/ 2552700 w 2570812"/>
                  <a:gd name="connsiteY11-980" fmla="*/ 196850 h 714375"/>
                  <a:gd name="connsiteX12-981" fmla="*/ 2308225 w 2570812"/>
                  <a:gd name="connsiteY12-982" fmla="*/ 12700 h 714375"/>
                  <a:gd name="connsiteX13-983" fmla="*/ 225425 w 2570812"/>
                  <a:gd name="connsiteY13-984" fmla="*/ 0 h 714375"/>
                  <a:gd name="connsiteX0-985" fmla="*/ 225425 w 2570812"/>
                  <a:gd name="connsiteY0-986" fmla="*/ 0 h 714375"/>
                  <a:gd name="connsiteX1-987" fmla="*/ 6350 w 2570812"/>
                  <a:gd name="connsiteY1-988" fmla="*/ 177800 h 714375"/>
                  <a:gd name="connsiteX2-989" fmla="*/ 9525 w 2570812"/>
                  <a:gd name="connsiteY2-990" fmla="*/ 266700 h 714375"/>
                  <a:gd name="connsiteX3-991" fmla="*/ 2460625 w 2570812"/>
                  <a:gd name="connsiteY3-992" fmla="*/ 273050 h 714375"/>
                  <a:gd name="connsiteX4-993" fmla="*/ 2457450 w 2570812"/>
                  <a:gd name="connsiteY4-994" fmla="*/ 587375 h 714375"/>
                  <a:gd name="connsiteX5-995" fmla="*/ 66675 w 2570812"/>
                  <a:gd name="connsiteY5-996" fmla="*/ 590550 h 714375"/>
                  <a:gd name="connsiteX6-997" fmla="*/ 88900 w 2570812"/>
                  <a:gd name="connsiteY6-998" fmla="*/ 593725 h 714375"/>
                  <a:gd name="connsiteX7-999" fmla="*/ 92075 w 2570812"/>
                  <a:gd name="connsiteY7-1000" fmla="*/ 546100 h 714375"/>
                  <a:gd name="connsiteX8-1001" fmla="*/ 0 w 2570812"/>
                  <a:gd name="connsiteY8-1002" fmla="*/ 619125 h 714375"/>
                  <a:gd name="connsiteX9-1003" fmla="*/ 6350 w 2570812"/>
                  <a:gd name="connsiteY9-1004" fmla="*/ 714375 h 714375"/>
                  <a:gd name="connsiteX10-1005" fmla="*/ 2565400 w 2570812"/>
                  <a:gd name="connsiteY10-1006" fmla="*/ 714375 h 714375"/>
                  <a:gd name="connsiteX11-1007" fmla="*/ 2552700 w 2570812"/>
                  <a:gd name="connsiteY11-1008" fmla="*/ 196850 h 714375"/>
                  <a:gd name="connsiteX12-1009" fmla="*/ 2295525 w 2570812"/>
                  <a:gd name="connsiteY12-1010" fmla="*/ 0 h 714375"/>
                  <a:gd name="connsiteX13-1011" fmla="*/ 225425 w 2570812"/>
                  <a:gd name="connsiteY13-1012" fmla="*/ 0 h 714375"/>
                  <a:gd name="connsiteX0-1013" fmla="*/ 225425 w 2570812"/>
                  <a:gd name="connsiteY0-1014" fmla="*/ 0 h 714375"/>
                  <a:gd name="connsiteX1-1015" fmla="*/ 6350 w 2570812"/>
                  <a:gd name="connsiteY1-1016" fmla="*/ 177800 h 714375"/>
                  <a:gd name="connsiteX2-1017" fmla="*/ 9525 w 2570812"/>
                  <a:gd name="connsiteY2-1018" fmla="*/ 266700 h 714375"/>
                  <a:gd name="connsiteX3-1019" fmla="*/ 2460625 w 2570812"/>
                  <a:gd name="connsiteY3-1020" fmla="*/ 273050 h 714375"/>
                  <a:gd name="connsiteX4-1021" fmla="*/ 2457450 w 2570812"/>
                  <a:gd name="connsiteY4-1022" fmla="*/ 587375 h 714375"/>
                  <a:gd name="connsiteX5-1023" fmla="*/ 66675 w 2570812"/>
                  <a:gd name="connsiteY5-1024" fmla="*/ 590550 h 714375"/>
                  <a:gd name="connsiteX6-1025" fmla="*/ 88900 w 2570812"/>
                  <a:gd name="connsiteY6-1026" fmla="*/ 593725 h 714375"/>
                  <a:gd name="connsiteX7-1027" fmla="*/ 92075 w 2570812"/>
                  <a:gd name="connsiteY7-1028" fmla="*/ 546100 h 714375"/>
                  <a:gd name="connsiteX8-1029" fmla="*/ 0 w 2570812"/>
                  <a:gd name="connsiteY8-1030" fmla="*/ 619125 h 714375"/>
                  <a:gd name="connsiteX9-1031" fmla="*/ 6350 w 2570812"/>
                  <a:gd name="connsiteY9-1032" fmla="*/ 714375 h 714375"/>
                  <a:gd name="connsiteX10-1033" fmla="*/ 2565400 w 2570812"/>
                  <a:gd name="connsiteY10-1034" fmla="*/ 714375 h 714375"/>
                  <a:gd name="connsiteX11-1035" fmla="*/ 2552700 w 2570812"/>
                  <a:gd name="connsiteY11-1036" fmla="*/ 196850 h 714375"/>
                  <a:gd name="connsiteX12-1037" fmla="*/ 2295525 w 2570812"/>
                  <a:gd name="connsiteY12-1038" fmla="*/ 0 h 714375"/>
                  <a:gd name="connsiteX13-1039" fmla="*/ 225425 w 2570812"/>
                  <a:gd name="connsiteY13-1040" fmla="*/ 0 h 714375"/>
                  <a:gd name="connsiteX0-1041" fmla="*/ 225425 w 2573535"/>
                  <a:gd name="connsiteY0-1042" fmla="*/ 0 h 714375"/>
                  <a:gd name="connsiteX1-1043" fmla="*/ 6350 w 2573535"/>
                  <a:gd name="connsiteY1-1044" fmla="*/ 177800 h 714375"/>
                  <a:gd name="connsiteX2-1045" fmla="*/ 9525 w 2573535"/>
                  <a:gd name="connsiteY2-1046" fmla="*/ 266700 h 714375"/>
                  <a:gd name="connsiteX3-1047" fmla="*/ 2460625 w 2573535"/>
                  <a:gd name="connsiteY3-1048" fmla="*/ 273050 h 714375"/>
                  <a:gd name="connsiteX4-1049" fmla="*/ 2457450 w 2573535"/>
                  <a:gd name="connsiteY4-1050" fmla="*/ 587375 h 714375"/>
                  <a:gd name="connsiteX5-1051" fmla="*/ 66675 w 2573535"/>
                  <a:gd name="connsiteY5-1052" fmla="*/ 590550 h 714375"/>
                  <a:gd name="connsiteX6-1053" fmla="*/ 88900 w 2573535"/>
                  <a:gd name="connsiteY6-1054" fmla="*/ 593725 h 714375"/>
                  <a:gd name="connsiteX7-1055" fmla="*/ 92075 w 2573535"/>
                  <a:gd name="connsiteY7-1056" fmla="*/ 546100 h 714375"/>
                  <a:gd name="connsiteX8-1057" fmla="*/ 0 w 2573535"/>
                  <a:gd name="connsiteY8-1058" fmla="*/ 619125 h 714375"/>
                  <a:gd name="connsiteX9-1059" fmla="*/ 6350 w 2573535"/>
                  <a:gd name="connsiteY9-1060" fmla="*/ 714375 h 714375"/>
                  <a:gd name="connsiteX10-1061" fmla="*/ 2565400 w 2573535"/>
                  <a:gd name="connsiteY10-1062" fmla="*/ 714375 h 714375"/>
                  <a:gd name="connsiteX11-1063" fmla="*/ 2567732 w 2573535"/>
                  <a:gd name="connsiteY11-1064" fmla="*/ 201861 h 714375"/>
                  <a:gd name="connsiteX12-1065" fmla="*/ 2295525 w 2573535"/>
                  <a:gd name="connsiteY12-1066" fmla="*/ 0 h 714375"/>
                  <a:gd name="connsiteX13-1067" fmla="*/ 225425 w 2573535"/>
                  <a:gd name="connsiteY13-1068" fmla="*/ 0 h 714375"/>
                  <a:gd name="connsiteX0-1069" fmla="*/ 225425 w 2575177"/>
                  <a:gd name="connsiteY0-1070" fmla="*/ 0 h 714375"/>
                  <a:gd name="connsiteX1-1071" fmla="*/ 6350 w 2575177"/>
                  <a:gd name="connsiteY1-1072" fmla="*/ 177800 h 714375"/>
                  <a:gd name="connsiteX2-1073" fmla="*/ 9525 w 2575177"/>
                  <a:gd name="connsiteY2-1074" fmla="*/ 266700 h 714375"/>
                  <a:gd name="connsiteX3-1075" fmla="*/ 2460625 w 2575177"/>
                  <a:gd name="connsiteY3-1076" fmla="*/ 273050 h 714375"/>
                  <a:gd name="connsiteX4-1077" fmla="*/ 2457450 w 2575177"/>
                  <a:gd name="connsiteY4-1078" fmla="*/ 587375 h 714375"/>
                  <a:gd name="connsiteX5-1079" fmla="*/ 66675 w 2575177"/>
                  <a:gd name="connsiteY5-1080" fmla="*/ 590550 h 714375"/>
                  <a:gd name="connsiteX6-1081" fmla="*/ 88900 w 2575177"/>
                  <a:gd name="connsiteY6-1082" fmla="*/ 593725 h 714375"/>
                  <a:gd name="connsiteX7-1083" fmla="*/ 92075 w 2575177"/>
                  <a:gd name="connsiteY7-1084" fmla="*/ 546100 h 714375"/>
                  <a:gd name="connsiteX8-1085" fmla="*/ 0 w 2575177"/>
                  <a:gd name="connsiteY8-1086" fmla="*/ 619125 h 714375"/>
                  <a:gd name="connsiteX9-1087" fmla="*/ 6350 w 2575177"/>
                  <a:gd name="connsiteY9-1088" fmla="*/ 714375 h 714375"/>
                  <a:gd name="connsiteX10-1089" fmla="*/ 2565400 w 2575177"/>
                  <a:gd name="connsiteY10-1090" fmla="*/ 714375 h 714375"/>
                  <a:gd name="connsiteX11-1091" fmla="*/ 2572743 w 2575177"/>
                  <a:gd name="connsiteY11-1092" fmla="*/ 201861 h 714375"/>
                  <a:gd name="connsiteX12-1093" fmla="*/ 2295525 w 2575177"/>
                  <a:gd name="connsiteY12-1094" fmla="*/ 0 h 714375"/>
                  <a:gd name="connsiteX13-1095" fmla="*/ 225425 w 2575177"/>
                  <a:gd name="connsiteY13-1096" fmla="*/ 0 h 714375"/>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 ang="0">
                    <a:pos x="connsiteX9-19" y="connsiteY9-20"/>
                  </a:cxn>
                  <a:cxn ang="0">
                    <a:pos x="connsiteX10-21" y="connsiteY10-22"/>
                  </a:cxn>
                  <a:cxn ang="0">
                    <a:pos x="connsiteX11-23" y="connsiteY11-24"/>
                  </a:cxn>
                  <a:cxn ang="0">
                    <a:pos x="connsiteX12-25" y="connsiteY12-26"/>
                  </a:cxn>
                  <a:cxn ang="0">
                    <a:pos x="connsiteX13-27" y="connsiteY13-28"/>
                  </a:cxn>
                </a:cxnLst>
                <a:rect l="l" t="t" r="r" b="b"/>
                <a:pathLst>
                  <a:path w="2575177" h="714375">
                    <a:moveTo>
                      <a:pt x="225425" y="0"/>
                    </a:moveTo>
                    <a:lnTo>
                      <a:pt x="6350" y="177800"/>
                    </a:lnTo>
                    <a:lnTo>
                      <a:pt x="9525" y="266700"/>
                    </a:lnTo>
                    <a:lnTo>
                      <a:pt x="2460625" y="273050"/>
                    </a:lnTo>
                    <a:cubicBezTo>
                      <a:pt x="2459567" y="377825"/>
                      <a:pt x="2458508" y="482600"/>
                      <a:pt x="2457450" y="587375"/>
                    </a:cubicBezTo>
                    <a:lnTo>
                      <a:pt x="66675" y="590550"/>
                    </a:lnTo>
                    <a:cubicBezTo>
                      <a:pt x="69850" y="588433"/>
                      <a:pt x="85725" y="595842"/>
                      <a:pt x="88900" y="593725"/>
                    </a:cubicBezTo>
                    <a:lnTo>
                      <a:pt x="92075" y="546100"/>
                    </a:lnTo>
                    <a:lnTo>
                      <a:pt x="0" y="619125"/>
                    </a:lnTo>
                    <a:lnTo>
                      <a:pt x="6350" y="714375"/>
                    </a:lnTo>
                    <a:lnTo>
                      <a:pt x="2565400" y="714375"/>
                    </a:lnTo>
                    <a:cubicBezTo>
                      <a:pt x="2583392" y="672042"/>
                      <a:pt x="2570626" y="377544"/>
                      <a:pt x="2572743" y="201861"/>
                    </a:cubicBezTo>
                    <a:cubicBezTo>
                      <a:pt x="2487018" y="120369"/>
                      <a:pt x="2381250" y="65617"/>
                      <a:pt x="2295525" y="0"/>
                    </a:cubicBezTo>
                    <a:lnTo>
                      <a:pt x="225425" y="0"/>
                    </a:lnTo>
                    <a:close/>
                  </a:path>
                </a:pathLst>
              </a:custGeom>
              <a:solidFill>
                <a:schemeClr val="accent3"/>
              </a:solidFill>
              <a:ln>
                <a:noFill/>
              </a:ln>
              <a:effectLst>
                <a:outerShdw blurRad="50800" dist="38100" dir="8100000" algn="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dirty="0"/>
              </a:p>
            </p:txBody>
          </p:sp>
          <p:sp>
            <p:nvSpPr>
              <p:cNvPr id="16" name="Rectangle 22"/>
              <p:cNvSpPr/>
              <p:nvPr/>
            </p:nvSpPr>
            <p:spPr>
              <a:xfrm>
                <a:off x="3707904" y="3762375"/>
                <a:ext cx="2376264" cy="321543"/>
              </a:xfrm>
              <a:custGeom>
                <a:avLst/>
                <a:gdLst>
                  <a:gd name="connsiteX0" fmla="*/ 0 w 2376264"/>
                  <a:gd name="connsiteY0" fmla="*/ 0 h 321543"/>
                  <a:gd name="connsiteX1" fmla="*/ 2376264 w 2376264"/>
                  <a:gd name="connsiteY1" fmla="*/ 0 h 321543"/>
                  <a:gd name="connsiteX2" fmla="*/ 2376264 w 2376264"/>
                  <a:gd name="connsiteY2" fmla="*/ 321543 h 321543"/>
                  <a:gd name="connsiteX3" fmla="*/ 0 w 2376264"/>
                  <a:gd name="connsiteY3" fmla="*/ 321543 h 321543"/>
                  <a:gd name="connsiteX4" fmla="*/ 0 w 2376264"/>
                  <a:gd name="connsiteY4" fmla="*/ 0 h 321543"/>
                  <a:gd name="connsiteX0-1" fmla="*/ 0 w 2376264"/>
                  <a:gd name="connsiteY0-2" fmla="*/ 0 h 321543"/>
                  <a:gd name="connsiteX1-3" fmla="*/ 2376264 w 2376264"/>
                  <a:gd name="connsiteY1-4" fmla="*/ 0 h 321543"/>
                  <a:gd name="connsiteX2-5" fmla="*/ 2376264 w 2376264"/>
                  <a:gd name="connsiteY2-6" fmla="*/ 321543 h 321543"/>
                  <a:gd name="connsiteX3-7" fmla="*/ 0 w 2376264"/>
                  <a:gd name="connsiteY3-8" fmla="*/ 321543 h 321543"/>
                  <a:gd name="connsiteX4-9" fmla="*/ 0 w 2376264"/>
                  <a:gd name="connsiteY4-10" fmla="*/ 0 h 321543"/>
                  <a:gd name="connsiteX0-11" fmla="*/ 0 w 2376264"/>
                  <a:gd name="connsiteY0-12" fmla="*/ 0 h 321543"/>
                  <a:gd name="connsiteX1-13" fmla="*/ 2376264 w 2376264"/>
                  <a:gd name="connsiteY1-14" fmla="*/ 0 h 321543"/>
                  <a:gd name="connsiteX2-15" fmla="*/ 2376264 w 2376264"/>
                  <a:gd name="connsiteY2-16" fmla="*/ 321543 h 321543"/>
                  <a:gd name="connsiteX3-17" fmla="*/ 0 w 2376264"/>
                  <a:gd name="connsiteY3-18" fmla="*/ 321543 h 321543"/>
                  <a:gd name="connsiteX4-19" fmla="*/ 0 w 2376264"/>
                  <a:gd name="connsiteY4-20" fmla="*/ 0 h 321543"/>
                  <a:gd name="connsiteX0-21" fmla="*/ 0 w 2376264"/>
                  <a:gd name="connsiteY0-22" fmla="*/ 0 h 321543"/>
                  <a:gd name="connsiteX1-23" fmla="*/ 2376264 w 2376264"/>
                  <a:gd name="connsiteY1-24" fmla="*/ 0 h 321543"/>
                  <a:gd name="connsiteX2-25" fmla="*/ 2376264 w 2376264"/>
                  <a:gd name="connsiteY2-26" fmla="*/ 321543 h 321543"/>
                  <a:gd name="connsiteX3-27" fmla="*/ 0 w 2376264"/>
                  <a:gd name="connsiteY3-28" fmla="*/ 321543 h 321543"/>
                  <a:gd name="connsiteX4-29" fmla="*/ 0 w 2376264"/>
                  <a:gd name="connsiteY4-30" fmla="*/ 0 h 321543"/>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2376264" h="321543">
                    <a:moveTo>
                      <a:pt x="0" y="0"/>
                    </a:moveTo>
                    <a:lnTo>
                      <a:pt x="2376264" y="0"/>
                    </a:lnTo>
                    <a:lnTo>
                      <a:pt x="2376264" y="321543"/>
                    </a:lnTo>
                    <a:lnTo>
                      <a:pt x="0" y="321543"/>
                    </a:lnTo>
                    <a:cubicBezTo>
                      <a:pt x="34925" y="258812"/>
                      <a:pt x="50800" y="110356"/>
                      <a:pt x="0"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grpSp>
        <p:grpSp>
          <p:nvGrpSpPr>
            <p:cNvPr id="9" name="Group 8"/>
            <p:cNvGrpSpPr/>
            <p:nvPr/>
          </p:nvGrpSpPr>
          <p:grpSpPr>
            <a:xfrm>
              <a:off x="4203709" y="4329734"/>
              <a:ext cx="1681345" cy="465751"/>
              <a:chOff x="3622676" y="3492499"/>
              <a:chExt cx="2578868" cy="714375"/>
            </a:xfrm>
            <a:effectLst>
              <a:outerShdw blurRad="50800" dist="38100" dir="8100000" algn="tr" rotWithShape="0">
                <a:prstClr val="black">
                  <a:alpha val="40000"/>
                </a:prstClr>
              </a:outerShdw>
            </a:effectLst>
          </p:grpSpPr>
          <p:sp>
            <p:nvSpPr>
              <p:cNvPr id="13" name="Freeform 24"/>
              <p:cNvSpPr/>
              <p:nvPr/>
            </p:nvSpPr>
            <p:spPr>
              <a:xfrm>
                <a:off x="3622676" y="3492499"/>
                <a:ext cx="2578868" cy="714375"/>
              </a:xfrm>
              <a:custGeom>
                <a:avLst/>
                <a:gdLst>
                  <a:gd name="connsiteX0" fmla="*/ 190500 w 2559050"/>
                  <a:gd name="connsiteY0" fmla="*/ 0 h 698500"/>
                  <a:gd name="connsiteX1" fmla="*/ 0 w 2559050"/>
                  <a:gd name="connsiteY1" fmla="*/ 152400 h 698500"/>
                  <a:gd name="connsiteX2" fmla="*/ 6350 w 2559050"/>
                  <a:gd name="connsiteY2" fmla="*/ 215900 h 698500"/>
                  <a:gd name="connsiteX3" fmla="*/ 2501900 w 2559050"/>
                  <a:gd name="connsiteY3" fmla="*/ 241300 h 698500"/>
                  <a:gd name="connsiteX4" fmla="*/ 2470150 w 2559050"/>
                  <a:gd name="connsiteY4" fmla="*/ 552450 h 698500"/>
                  <a:gd name="connsiteX5" fmla="*/ 76200 w 2559050"/>
                  <a:gd name="connsiteY5" fmla="*/ 565150 h 698500"/>
                  <a:gd name="connsiteX6" fmla="*/ 101600 w 2559050"/>
                  <a:gd name="connsiteY6" fmla="*/ 520700 h 698500"/>
                  <a:gd name="connsiteX7" fmla="*/ 6350 w 2559050"/>
                  <a:gd name="connsiteY7" fmla="*/ 577850 h 698500"/>
                  <a:gd name="connsiteX8" fmla="*/ 44450 w 2559050"/>
                  <a:gd name="connsiteY8" fmla="*/ 666750 h 698500"/>
                  <a:gd name="connsiteX9" fmla="*/ 2400300 w 2559050"/>
                  <a:gd name="connsiteY9" fmla="*/ 692150 h 698500"/>
                  <a:gd name="connsiteX10" fmla="*/ 2432050 w 2559050"/>
                  <a:gd name="connsiteY10" fmla="*/ 666750 h 698500"/>
                  <a:gd name="connsiteX11" fmla="*/ 2501900 w 2559050"/>
                  <a:gd name="connsiteY11" fmla="*/ 698500 h 698500"/>
                  <a:gd name="connsiteX12" fmla="*/ 2552700 w 2559050"/>
                  <a:gd name="connsiteY12" fmla="*/ 685800 h 698500"/>
                  <a:gd name="connsiteX13" fmla="*/ 2559050 w 2559050"/>
                  <a:gd name="connsiteY13" fmla="*/ 158750 h 698500"/>
                  <a:gd name="connsiteX14" fmla="*/ 2476500 w 2559050"/>
                  <a:gd name="connsiteY14" fmla="*/ 95250 h 698500"/>
                  <a:gd name="connsiteX15" fmla="*/ 520700 w 2559050"/>
                  <a:gd name="connsiteY15" fmla="*/ 184150 h 698500"/>
                  <a:gd name="connsiteX16" fmla="*/ 190500 w 2559050"/>
                  <a:gd name="connsiteY16" fmla="*/ 0 h 698500"/>
                  <a:gd name="connsiteX0-1" fmla="*/ 190500 w 2559050"/>
                  <a:gd name="connsiteY0-2" fmla="*/ 0 h 698500"/>
                  <a:gd name="connsiteX1-3" fmla="*/ 0 w 2559050"/>
                  <a:gd name="connsiteY1-4" fmla="*/ 152400 h 698500"/>
                  <a:gd name="connsiteX2-5" fmla="*/ 19050 w 2559050"/>
                  <a:gd name="connsiteY2-6" fmla="*/ 241300 h 698500"/>
                  <a:gd name="connsiteX3-7" fmla="*/ 2501900 w 2559050"/>
                  <a:gd name="connsiteY3-8" fmla="*/ 241300 h 698500"/>
                  <a:gd name="connsiteX4-9" fmla="*/ 2470150 w 2559050"/>
                  <a:gd name="connsiteY4-10" fmla="*/ 552450 h 698500"/>
                  <a:gd name="connsiteX5-11" fmla="*/ 76200 w 2559050"/>
                  <a:gd name="connsiteY5-12" fmla="*/ 565150 h 698500"/>
                  <a:gd name="connsiteX6-13" fmla="*/ 101600 w 2559050"/>
                  <a:gd name="connsiteY6-14" fmla="*/ 520700 h 698500"/>
                  <a:gd name="connsiteX7-15" fmla="*/ 6350 w 2559050"/>
                  <a:gd name="connsiteY7-16" fmla="*/ 577850 h 698500"/>
                  <a:gd name="connsiteX8-17" fmla="*/ 44450 w 2559050"/>
                  <a:gd name="connsiteY8-18" fmla="*/ 666750 h 698500"/>
                  <a:gd name="connsiteX9-19" fmla="*/ 2400300 w 2559050"/>
                  <a:gd name="connsiteY9-20" fmla="*/ 692150 h 698500"/>
                  <a:gd name="connsiteX10-21" fmla="*/ 2432050 w 2559050"/>
                  <a:gd name="connsiteY10-22" fmla="*/ 666750 h 698500"/>
                  <a:gd name="connsiteX11-23" fmla="*/ 2501900 w 2559050"/>
                  <a:gd name="connsiteY11-24" fmla="*/ 698500 h 698500"/>
                  <a:gd name="connsiteX12-25" fmla="*/ 2552700 w 2559050"/>
                  <a:gd name="connsiteY12-26" fmla="*/ 685800 h 698500"/>
                  <a:gd name="connsiteX13-27" fmla="*/ 2559050 w 2559050"/>
                  <a:gd name="connsiteY13-28" fmla="*/ 158750 h 698500"/>
                  <a:gd name="connsiteX14-29" fmla="*/ 2476500 w 2559050"/>
                  <a:gd name="connsiteY14-30" fmla="*/ 95250 h 698500"/>
                  <a:gd name="connsiteX15-31" fmla="*/ 520700 w 2559050"/>
                  <a:gd name="connsiteY15-32" fmla="*/ 184150 h 698500"/>
                  <a:gd name="connsiteX16-33" fmla="*/ 190500 w 2559050"/>
                  <a:gd name="connsiteY16-34" fmla="*/ 0 h 698500"/>
                  <a:gd name="connsiteX0-35" fmla="*/ 184150 w 2552700"/>
                  <a:gd name="connsiteY0-36" fmla="*/ 0 h 698500"/>
                  <a:gd name="connsiteX1-37" fmla="*/ 9525 w 2552700"/>
                  <a:gd name="connsiteY1-38" fmla="*/ 152400 h 698500"/>
                  <a:gd name="connsiteX2-39" fmla="*/ 12700 w 2552700"/>
                  <a:gd name="connsiteY2-40" fmla="*/ 241300 h 698500"/>
                  <a:gd name="connsiteX3-41" fmla="*/ 2495550 w 2552700"/>
                  <a:gd name="connsiteY3-42" fmla="*/ 241300 h 698500"/>
                  <a:gd name="connsiteX4-43" fmla="*/ 2463800 w 2552700"/>
                  <a:gd name="connsiteY4-44" fmla="*/ 552450 h 698500"/>
                  <a:gd name="connsiteX5-45" fmla="*/ 69850 w 2552700"/>
                  <a:gd name="connsiteY5-46" fmla="*/ 565150 h 698500"/>
                  <a:gd name="connsiteX6-47" fmla="*/ 95250 w 2552700"/>
                  <a:gd name="connsiteY6-48" fmla="*/ 520700 h 698500"/>
                  <a:gd name="connsiteX7-49" fmla="*/ 0 w 2552700"/>
                  <a:gd name="connsiteY7-50" fmla="*/ 577850 h 698500"/>
                  <a:gd name="connsiteX8-51" fmla="*/ 38100 w 2552700"/>
                  <a:gd name="connsiteY8-52" fmla="*/ 666750 h 698500"/>
                  <a:gd name="connsiteX9-53" fmla="*/ 2393950 w 2552700"/>
                  <a:gd name="connsiteY9-54" fmla="*/ 692150 h 698500"/>
                  <a:gd name="connsiteX10-55" fmla="*/ 2425700 w 2552700"/>
                  <a:gd name="connsiteY10-56" fmla="*/ 666750 h 698500"/>
                  <a:gd name="connsiteX11-57" fmla="*/ 2495550 w 2552700"/>
                  <a:gd name="connsiteY11-58" fmla="*/ 698500 h 698500"/>
                  <a:gd name="connsiteX12-59" fmla="*/ 2546350 w 2552700"/>
                  <a:gd name="connsiteY12-60" fmla="*/ 685800 h 698500"/>
                  <a:gd name="connsiteX13-61" fmla="*/ 2552700 w 2552700"/>
                  <a:gd name="connsiteY13-62" fmla="*/ 158750 h 698500"/>
                  <a:gd name="connsiteX14-63" fmla="*/ 2470150 w 2552700"/>
                  <a:gd name="connsiteY14-64" fmla="*/ 95250 h 698500"/>
                  <a:gd name="connsiteX15-65" fmla="*/ 514350 w 2552700"/>
                  <a:gd name="connsiteY15-66" fmla="*/ 184150 h 698500"/>
                  <a:gd name="connsiteX16-67" fmla="*/ 184150 w 2552700"/>
                  <a:gd name="connsiteY16-68" fmla="*/ 0 h 698500"/>
                  <a:gd name="connsiteX0-69" fmla="*/ 184150 w 2571750"/>
                  <a:gd name="connsiteY0-70" fmla="*/ 0 h 698500"/>
                  <a:gd name="connsiteX1-71" fmla="*/ 9525 w 2571750"/>
                  <a:gd name="connsiteY1-72" fmla="*/ 152400 h 698500"/>
                  <a:gd name="connsiteX2-73" fmla="*/ 12700 w 2571750"/>
                  <a:gd name="connsiteY2-74" fmla="*/ 241300 h 698500"/>
                  <a:gd name="connsiteX3-75" fmla="*/ 2495550 w 2571750"/>
                  <a:gd name="connsiteY3-76" fmla="*/ 241300 h 698500"/>
                  <a:gd name="connsiteX4-77" fmla="*/ 2463800 w 2571750"/>
                  <a:gd name="connsiteY4-78" fmla="*/ 552450 h 698500"/>
                  <a:gd name="connsiteX5-79" fmla="*/ 69850 w 2571750"/>
                  <a:gd name="connsiteY5-80" fmla="*/ 565150 h 698500"/>
                  <a:gd name="connsiteX6-81" fmla="*/ 95250 w 2571750"/>
                  <a:gd name="connsiteY6-82" fmla="*/ 520700 h 698500"/>
                  <a:gd name="connsiteX7-83" fmla="*/ 0 w 2571750"/>
                  <a:gd name="connsiteY7-84" fmla="*/ 577850 h 698500"/>
                  <a:gd name="connsiteX8-85" fmla="*/ 38100 w 2571750"/>
                  <a:gd name="connsiteY8-86" fmla="*/ 666750 h 698500"/>
                  <a:gd name="connsiteX9-87" fmla="*/ 2393950 w 2571750"/>
                  <a:gd name="connsiteY9-88" fmla="*/ 692150 h 698500"/>
                  <a:gd name="connsiteX10-89" fmla="*/ 2425700 w 2571750"/>
                  <a:gd name="connsiteY10-90" fmla="*/ 666750 h 698500"/>
                  <a:gd name="connsiteX11-91" fmla="*/ 2495550 w 2571750"/>
                  <a:gd name="connsiteY11-92" fmla="*/ 698500 h 698500"/>
                  <a:gd name="connsiteX12-93" fmla="*/ 2546350 w 2571750"/>
                  <a:gd name="connsiteY12-94" fmla="*/ 685800 h 698500"/>
                  <a:gd name="connsiteX13-95" fmla="*/ 2571750 w 2571750"/>
                  <a:gd name="connsiteY13-96" fmla="*/ 193675 h 698500"/>
                  <a:gd name="connsiteX14-97" fmla="*/ 2470150 w 2571750"/>
                  <a:gd name="connsiteY14-98" fmla="*/ 95250 h 698500"/>
                  <a:gd name="connsiteX15-99" fmla="*/ 514350 w 2571750"/>
                  <a:gd name="connsiteY15-100" fmla="*/ 184150 h 698500"/>
                  <a:gd name="connsiteX16-101" fmla="*/ 184150 w 2571750"/>
                  <a:gd name="connsiteY16-102" fmla="*/ 0 h 698500"/>
                  <a:gd name="connsiteX0-103" fmla="*/ 184150 w 2555875"/>
                  <a:gd name="connsiteY0-104" fmla="*/ 0 h 698500"/>
                  <a:gd name="connsiteX1-105" fmla="*/ 9525 w 2555875"/>
                  <a:gd name="connsiteY1-106" fmla="*/ 152400 h 698500"/>
                  <a:gd name="connsiteX2-107" fmla="*/ 12700 w 2555875"/>
                  <a:gd name="connsiteY2-108" fmla="*/ 241300 h 698500"/>
                  <a:gd name="connsiteX3-109" fmla="*/ 2495550 w 2555875"/>
                  <a:gd name="connsiteY3-110" fmla="*/ 241300 h 698500"/>
                  <a:gd name="connsiteX4-111" fmla="*/ 2463800 w 2555875"/>
                  <a:gd name="connsiteY4-112" fmla="*/ 552450 h 698500"/>
                  <a:gd name="connsiteX5-113" fmla="*/ 69850 w 2555875"/>
                  <a:gd name="connsiteY5-114" fmla="*/ 565150 h 698500"/>
                  <a:gd name="connsiteX6-115" fmla="*/ 95250 w 2555875"/>
                  <a:gd name="connsiteY6-116" fmla="*/ 520700 h 698500"/>
                  <a:gd name="connsiteX7-117" fmla="*/ 0 w 2555875"/>
                  <a:gd name="connsiteY7-118" fmla="*/ 577850 h 698500"/>
                  <a:gd name="connsiteX8-119" fmla="*/ 38100 w 2555875"/>
                  <a:gd name="connsiteY8-120" fmla="*/ 666750 h 698500"/>
                  <a:gd name="connsiteX9-121" fmla="*/ 2393950 w 2555875"/>
                  <a:gd name="connsiteY9-122" fmla="*/ 692150 h 698500"/>
                  <a:gd name="connsiteX10-123" fmla="*/ 2425700 w 2555875"/>
                  <a:gd name="connsiteY10-124" fmla="*/ 666750 h 698500"/>
                  <a:gd name="connsiteX11-125" fmla="*/ 2495550 w 2555875"/>
                  <a:gd name="connsiteY11-126" fmla="*/ 698500 h 698500"/>
                  <a:gd name="connsiteX12-127" fmla="*/ 2546350 w 2555875"/>
                  <a:gd name="connsiteY12-128" fmla="*/ 685800 h 698500"/>
                  <a:gd name="connsiteX13-129" fmla="*/ 2555875 w 2555875"/>
                  <a:gd name="connsiteY13-130" fmla="*/ 171450 h 698500"/>
                  <a:gd name="connsiteX14-131" fmla="*/ 2470150 w 2555875"/>
                  <a:gd name="connsiteY14-132" fmla="*/ 95250 h 698500"/>
                  <a:gd name="connsiteX15-133" fmla="*/ 514350 w 2555875"/>
                  <a:gd name="connsiteY15-134" fmla="*/ 184150 h 698500"/>
                  <a:gd name="connsiteX16-135" fmla="*/ 184150 w 2555875"/>
                  <a:gd name="connsiteY16-136" fmla="*/ 0 h 698500"/>
                  <a:gd name="connsiteX0-137" fmla="*/ 184150 w 2562506"/>
                  <a:gd name="connsiteY0-138" fmla="*/ 0 h 698500"/>
                  <a:gd name="connsiteX1-139" fmla="*/ 9525 w 2562506"/>
                  <a:gd name="connsiteY1-140" fmla="*/ 152400 h 698500"/>
                  <a:gd name="connsiteX2-141" fmla="*/ 12700 w 2562506"/>
                  <a:gd name="connsiteY2-142" fmla="*/ 241300 h 698500"/>
                  <a:gd name="connsiteX3-143" fmla="*/ 2495550 w 2562506"/>
                  <a:gd name="connsiteY3-144" fmla="*/ 241300 h 698500"/>
                  <a:gd name="connsiteX4-145" fmla="*/ 2463800 w 2562506"/>
                  <a:gd name="connsiteY4-146" fmla="*/ 552450 h 698500"/>
                  <a:gd name="connsiteX5-147" fmla="*/ 69850 w 2562506"/>
                  <a:gd name="connsiteY5-148" fmla="*/ 565150 h 698500"/>
                  <a:gd name="connsiteX6-149" fmla="*/ 95250 w 2562506"/>
                  <a:gd name="connsiteY6-150" fmla="*/ 520700 h 698500"/>
                  <a:gd name="connsiteX7-151" fmla="*/ 0 w 2562506"/>
                  <a:gd name="connsiteY7-152" fmla="*/ 577850 h 698500"/>
                  <a:gd name="connsiteX8-153" fmla="*/ 38100 w 2562506"/>
                  <a:gd name="connsiteY8-154" fmla="*/ 666750 h 698500"/>
                  <a:gd name="connsiteX9-155" fmla="*/ 2393950 w 2562506"/>
                  <a:gd name="connsiteY9-156" fmla="*/ 692150 h 698500"/>
                  <a:gd name="connsiteX10-157" fmla="*/ 2425700 w 2562506"/>
                  <a:gd name="connsiteY10-158" fmla="*/ 666750 h 698500"/>
                  <a:gd name="connsiteX11-159" fmla="*/ 2495550 w 2562506"/>
                  <a:gd name="connsiteY11-160" fmla="*/ 698500 h 698500"/>
                  <a:gd name="connsiteX12-161" fmla="*/ 2562225 w 2562506"/>
                  <a:gd name="connsiteY12-162" fmla="*/ 685800 h 698500"/>
                  <a:gd name="connsiteX13-163" fmla="*/ 2555875 w 2562506"/>
                  <a:gd name="connsiteY13-164" fmla="*/ 171450 h 698500"/>
                  <a:gd name="connsiteX14-165" fmla="*/ 2470150 w 2562506"/>
                  <a:gd name="connsiteY14-166" fmla="*/ 95250 h 698500"/>
                  <a:gd name="connsiteX15-167" fmla="*/ 514350 w 2562506"/>
                  <a:gd name="connsiteY15-168" fmla="*/ 184150 h 698500"/>
                  <a:gd name="connsiteX16-169" fmla="*/ 184150 w 2562506"/>
                  <a:gd name="connsiteY16-170" fmla="*/ 0 h 698500"/>
                  <a:gd name="connsiteX0-171" fmla="*/ 184150 w 2562506"/>
                  <a:gd name="connsiteY0-172" fmla="*/ 0 h 692150"/>
                  <a:gd name="connsiteX1-173" fmla="*/ 9525 w 2562506"/>
                  <a:gd name="connsiteY1-174" fmla="*/ 152400 h 692150"/>
                  <a:gd name="connsiteX2-175" fmla="*/ 12700 w 2562506"/>
                  <a:gd name="connsiteY2-176" fmla="*/ 241300 h 692150"/>
                  <a:gd name="connsiteX3-177" fmla="*/ 2495550 w 2562506"/>
                  <a:gd name="connsiteY3-178" fmla="*/ 241300 h 692150"/>
                  <a:gd name="connsiteX4-179" fmla="*/ 2463800 w 2562506"/>
                  <a:gd name="connsiteY4-180" fmla="*/ 552450 h 692150"/>
                  <a:gd name="connsiteX5-181" fmla="*/ 69850 w 2562506"/>
                  <a:gd name="connsiteY5-182" fmla="*/ 565150 h 692150"/>
                  <a:gd name="connsiteX6-183" fmla="*/ 95250 w 2562506"/>
                  <a:gd name="connsiteY6-184" fmla="*/ 520700 h 692150"/>
                  <a:gd name="connsiteX7-185" fmla="*/ 0 w 2562506"/>
                  <a:gd name="connsiteY7-186" fmla="*/ 577850 h 692150"/>
                  <a:gd name="connsiteX8-187" fmla="*/ 38100 w 2562506"/>
                  <a:gd name="connsiteY8-188" fmla="*/ 666750 h 692150"/>
                  <a:gd name="connsiteX9-189" fmla="*/ 2393950 w 2562506"/>
                  <a:gd name="connsiteY9-190" fmla="*/ 692150 h 692150"/>
                  <a:gd name="connsiteX10-191" fmla="*/ 2425700 w 2562506"/>
                  <a:gd name="connsiteY10-192" fmla="*/ 666750 h 692150"/>
                  <a:gd name="connsiteX11-193" fmla="*/ 2479675 w 2562506"/>
                  <a:gd name="connsiteY11-194" fmla="*/ 692150 h 692150"/>
                  <a:gd name="connsiteX12-195" fmla="*/ 2562225 w 2562506"/>
                  <a:gd name="connsiteY12-196" fmla="*/ 685800 h 692150"/>
                  <a:gd name="connsiteX13-197" fmla="*/ 2555875 w 2562506"/>
                  <a:gd name="connsiteY13-198" fmla="*/ 171450 h 692150"/>
                  <a:gd name="connsiteX14-199" fmla="*/ 2470150 w 2562506"/>
                  <a:gd name="connsiteY14-200" fmla="*/ 95250 h 692150"/>
                  <a:gd name="connsiteX15-201" fmla="*/ 514350 w 2562506"/>
                  <a:gd name="connsiteY15-202" fmla="*/ 184150 h 692150"/>
                  <a:gd name="connsiteX16-203" fmla="*/ 184150 w 2562506"/>
                  <a:gd name="connsiteY16-204" fmla="*/ 0 h 692150"/>
                  <a:gd name="connsiteX0-205" fmla="*/ 184150 w 2562506"/>
                  <a:gd name="connsiteY0-206" fmla="*/ 0 h 692150"/>
                  <a:gd name="connsiteX1-207" fmla="*/ 9525 w 2562506"/>
                  <a:gd name="connsiteY1-208" fmla="*/ 152400 h 692150"/>
                  <a:gd name="connsiteX2-209" fmla="*/ 12700 w 2562506"/>
                  <a:gd name="connsiteY2-210" fmla="*/ 241300 h 692150"/>
                  <a:gd name="connsiteX3-211" fmla="*/ 2495550 w 2562506"/>
                  <a:gd name="connsiteY3-212" fmla="*/ 241300 h 692150"/>
                  <a:gd name="connsiteX4-213" fmla="*/ 2463800 w 2562506"/>
                  <a:gd name="connsiteY4-214" fmla="*/ 552450 h 692150"/>
                  <a:gd name="connsiteX5-215" fmla="*/ 69850 w 2562506"/>
                  <a:gd name="connsiteY5-216" fmla="*/ 565150 h 692150"/>
                  <a:gd name="connsiteX6-217" fmla="*/ 95250 w 2562506"/>
                  <a:gd name="connsiteY6-218" fmla="*/ 520700 h 692150"/>
                  <a:gd name="connsiteX7-219" fmla="*/ 0 w 2562506"/>
                  <a:gd name="connsiteY7-220" fmla="*/ 577850 h 692150"/>
                  <a:gd name="connsiteX8-221" fmla="*/ 38100 w 2562506"/>
                  <a:gd name="connsiteY8-222" fmla="*/ 666750 h 692150"/>
                  <a:gd name="connsiteX9-223" fmla="*/ 2393950 w 2562506"/>
                  <a:gd name="connsiteY9-224" fmla="*/ 692150 h 692150"/>
                  <a:gd name="connsiteX10-225" fmla="*/ 2435225 w 2562506"/>
                  <a:gd name="connsiteY10-226" fmla="*/ 666750 h 692150"/>
                  <a:gd name="connsiteX11-227" fmla="*/ 2479675 w 2562506"/>
                  <a:gd name="connsiteY11-228" fmla="*/ 692150 h 692150"/>
                  <a:gd name="connsiteX12-229" fmla="*/ 2562225 w 2562506"/>
                  <a:gd name="connsiteY12-230" fmla="*/ 685800 h 692150"/>
                  <a:gd name="connsiteX13-231" fmla="*/ 2555875 w 2562506"/>
                  <a:gd name="connsiteY13-232" fmla="*/ 171450 h 692150"/>
                  <a:gd name="connsiteX14-233" fmla="*/ 2470150 w 2562506"/>
                  <a:gd name="connsiteY14-234" fmla="*/ 95250 h 692150"/>
                  <a:gd name="connsiteX15-235" fmla="*/ 514350 w 2562506"/>
                  <a:gd name="connsiteY15-236" fmla="*/ 184150 h 692150"/>
                  <a:gd name="connsiteX16-237" fmla="*/ 184150 w 2562506"/>
                  <a:gd name="connsiteY16-238" fmla="*/ 0 h 692150"/>
                  <a:gd name="connsiteX0-239" fmla="*/ 184150 w 2562506"/>
                  <a:gd name="connsiteY0-240" fmla="*/ 0 h 692150"/>
                  <a:gd name="connsiteX1-241" fmla="*/ 9525 w 2562506"/>
                  <a:gd name="connsiteY1-242" fmla="*/ 152400 h 692150"/>
                  <a:gd name="connsiteX2-243" fmla="*/ 12700 w 2562506"/>
                  <a:gd name="connsiteY2-244" fmla="*/ 241300 h 692150"/>
                  <a:gd name="connsiteX3-245" fmla="*/ 2495550 w 2562506"/>
                  <a:gd name="connsiteY3-246" fmla="*/ 241300 h 692150"/>
                  <a:gd name="connsiteX4-247" fmla="*/ 2463800 w 2562506"/>
                  <a:gd name="connsiteY4-248" fmla="*/ 552450 h 692150"/>
                  <a:gd name="connsiteX5-249" fmla="*/ 69850 w 2562506"/>
                  <a:gd name="connsiteY5-250" fmla="*/ 565150 h 692150"/>
                  <a:gd name="connsiteX6-251" fmla="*/ 95250 w 2562506"/>
                  <a:gd name="connsiteY6-252" fmla="*/ 520700 h 692150"/>
                  <a:gd name="connsiteX7-253" fmla="*/ 0 w 2562506"/>
                  <a:gd name="connsiteY7-254" fmla="*/ 577850 h 692150"/>
                  <a:gd name="connsiteX8-255" fmla="*/ 9525 w 2562506"/>
                  <a:gd name="connsiteY8-256" fmla="*/ 688975 h 692150"/>
                  <a:gd name="connsiteX9-257" fmla="*/ 2393950 w 2562506"/>
                  <a:gd name="connsiteY9-258" fmla="*/ 692150 h 692150"/>
                  <a:gd name="connsiteX10-259" fmla="*/ 2435225 w 2562506"/>
                  <a:gd name="connsiteY10-260" fmla="*/ 666750 h 692150"/>
                  <a:gd name="connsiteX11-261" fmla="*/ 2479675 w 2562506"/>
                  <a:gd name="connsiteY11-262" fmla="*/ 692150 h 692150"/>
                  <a:gd name="connsiteX12-263" fmla="*/ 2562225 w 2562506"/>
                  <a:gd name="connsiteY12-264" fmla="*/ 685800 h 692150"/>
                  <a:gd name="connsiteX13-265" fmla="*/ 2555875 w 2562506"/>
                  <a:gd name="connsiteY13-266" fmla="*/ 171450 h 692150"/>
                  <a:gd name="connsiteX14-267" fmla="*/ 2470150 w 2562506"/>
                  <a:gd name="connsiteY14-268" fmla="*/ 95250 h 692150"/>
                  <a:gd name="connsiteX15-269" fmla="*/ 514350 w 2562506"/>
                  <a:gd name="connsiteY15-270" fmla="*/ 184150 h 692150"/>
                  <a:gd name="connsiteX16-271" fmla="*/ 184150 w 2562506"/>
                  <a:gd name="connsiteY16-272" fmla="*/ 0 h 692150"/>
                  <a:gd name="connsiteX0-273" fmla="*/ 180975 w 2559331"/>
                  <a:gd name="connsiteY0-274" fmla="*/ 0 h 692150"/>
                  <a:gd name="connsiteX1-275" fmla="*/ 6350 w 2559331"/>
                  <a:gd name="connsiteY1-276" fmla="*/ 152400 h 692150"/>
                  <a:gd name="connsiteX2-277" fmla="*/ 9525 w 2559331"/>
                  <a:gd name="connsiteY2-278" fmla="*/ 241300 h 692150"/>
                  <a:gd name="connsiteX3-279" fmla="*/ 2492375 w 2559331"/>
                  <a:gd name="connsiteY3-280" fmla="*/ 241300 h 692150"/>
                  <a:gd name="connsiteX4-281" fmla="*/ 2460625 w 2559331"/>
                  <a:gd name="connsiteY4-282" fmla="*/ 552450 h 692150"/>
                  <a:gd name="connsiteX5-283" fmla="*/ 66675 w 2559331"/>
                  <a:gd name="connsiteY5-284" fmla="*/ 565150 h 692150"/>
                  <a:gd name="connsiteX6-285" fmla="*/ 92075 w 2559331"/>
                  <a:gd name="connsiteY6-286" fmla="*/ 520700 h 692150"/>
                  <a:gd name="connsiteX7-287" fmla="*/ 0 w 2559331"/>
                  <a:gd name="connsiteY7-288" fmla="*/ 593725 h 692150"/>
                  <a:gd name="connsiteX8-289" fmla="*/ 6350 w 2559331"/>
                  <a:gd name="connsiteY8-290" fmla="*/ 688975 h 692150"/>
                  <a:gd name="connsiteX9-291" fmla="*/ 2390775 w 2559331"/>
                  <a:gd name="connsiteY9-292" fmla="*/ 692150 h 692150"/>
                  <a:gd name="connsiteX10-293" fmla="*/ 2432050 w 2559331"/>
                  <a:gd name="connsiteY10-294" fmla="*/ 666750 h 692150"/>
                  <a:gd name="connsiteX11-295" fmla="*/ 2476500 w 2559331"/>
                  <a:gd name="connsiteY11-296" fmla="*/ 692150 h 692150"/>
                  <a:gd name="connsiteX12-297" fmla="*/ 2559050 w 2559331"/>
                  <a:gd name="connsiteY12-298" fmla="*/ 685800 h 692150"/>
                  <a:gd name="connsiteX13-299" fmla="*/ 2552700 w 2559331"/>
                  <a:gd name="connsiteY13-300" fmla="*/ 171450 h 692150"/>
                  <a:gd name="connsiteX14-301" fmla="*/ 2466975 w 2559331"/>
                  <a:gd name="connsiteY14-302" fmla="*/ 95250 h 692150"/>
                  <a:gd name="connsiteX15-303" fmla="*/ 511175 w 2559331"/>
                  <a:gd name="connsiteY15-304" fmla="*/ 184150 h 692150"/>
                  <a:gd name="connsiteX16-305" fmla="*/ 180975 w 2559331"/>
                  <a:gd name="connsiteY16-306" fmla="*/ 0 h 692150"/>
                  <a:gd name="connsiteX0-307" fmla="*/ 180975 w 2559331"/>
                  <a:gd name="connsiteY0-308" fmla="*/ 0 h 692150"/>
                  <a:gd name="connsiteX1-309" fmla="*/ 6350 w 2559331"/>
                  <a:gd name="connsiteY1-310" fmla="*/ 152400 h 692150"/>
                  <a:gd name="connsiteX2-311" fmla="*/ 9525 w 2559331"/>
                  <a:gd name="connsiteY2-312" fmla="*/ 241300 h 692150"/>
                  <a:gd name="connsiteX3-313" fmla="*/ 2492375 w 2559331"/>
                  <a:gd name="connsiteY3-314" fmla="*/ 241300 h 692150"/>
                  <a:gd name="connsiteX4-315" fmla="*/ 2460625 w 2559331"/>
                  <a:gd name="connsiteY4-316" fmla="*/ 552450 h 692150"/>
                  <a:gd name="connsiteX5-317" fmla="*/ 66675 w 2559331"/>
                  <a:gd name="connsiteY5-318" fmla="*/ 565150 h 692150"/>
                  <a:gd name="connsiteX6-319" fmla="*/ 88900 w 2559331"/>
                  <a:gd name="connsiteY6-320" fmla="*/ 568325 h 692150"/>
                  <a:gd name="connsiteX7-321" fmla="*/ 92075 w 2559331"/>
                  <a:gd name="connsiteY7-322" fmla="*/ 520700 h 692150"/>
                  <a:gd name="connsiteX8-323" fmla="*/ 0 w 2559331"/>
                  <a:gd name="connsiteY8-324" fmla="*/ 593725 h 692150"/>
                  <a:gd name="connsiteX9-325" fmla="*/ 6350 w 2559331"/>
                  <a:gd name="connsiteY9-326" fmla="*/ 688975 h 692150"/>
                  <a:gd name="connsiteX10-327" fmla="*/ 2390775 w 2559331"/>
                  <a:gd name="connsiteY10-328" fmla="*/ 692150 h 692150"/>
                  <a:gd name="connsiteX11-329" fmla="*/ 2432050 w 2559331"/>
                  <a:gd name="connsiteY11-330" fmla="*/ 666750 h 692150"/>
                  <a:gd name="connsiteX12-331" fmla="*/ 2476500 w 2559331"/>
                  <a:gd name="connsiteY12-332" fmla="*/ 692150 h 692150"/>
                  <a:gd name="connsiteX13-333" fmla="*/ 2559050 w 2559331"/>
                  <a:gd name="connsiteY13-334" fmla="*/ 685800 h 692150"/>
                  <a:gd name="connsiteX14-335" fmla="*/ 2552700 w 2559331"/>
                  <a:gd name="connsiteY14-336" fmla="*/ 171450 h 692150"/>
                  <a:gd name="connsiteX15-337" fmla="*/ 2466975 w 2559331"/>
                  <a:gd name="connsiteY15-338" fmla="*/ 95250 h 692150"/>
                  <a:gd name="connsiteX16-339" fmla="*/ 511175 w 2559331"/>
                  <a:gd name="connsiteY16-340" fmla="*/ 184150 h 692150"/>
                  <a:gd name="connsiteX17" fmla="*/ 180975 w 2559331"/>
                  <a:gd name="connsiteY17" fmla="*/ 0 h 692150"/>
                  <a:gd name="connsiteX0-341" fmla="*/ 180975 w 2559331"/>
                  <a:gd name="connsiteY0-342" fmla="*/ 0 h 692150"/>
                  <a:gd name="connsiteX1-343" fmla="*/ 6350 w 2559331"/>
                  <a:gd name="connsiteY1-344" fmla="*/ 152400 h 692150"/>
                  <a:gd name="connsiteX2-345" fmla="*/ 9525 w 2559331"/>
                  <a:gd name="connsiteY2-346" fmla="*/ 241300 h 692150"/>
                  <a:gd name="connsiteX3-347" fmla="*/ 2454275 w 2559331"/>
                  <a:gd name="connsiteY3-348" fmla="*/ 234950 h 692150"/>
                  <a:gd name="connsiteX4-349" fmla="*/ 2460625 w 2559331"/>
                  <a:gd name="connsiteY4-350" fmla="*/ 552450 h 692150"/>
                  <a:gd name="connsiteX5-351" fmla="*/ 66675 w 2559331"/>
                  <a:gd name="connsiteY5-352" fmla="*/ 565150 h 692150"/>
                  <a:gd name="connsiteX6-353" fmla="*/ 88900 w 2559331"/>
                  <a:gd name="connsiteY6-354" fmla="*/ 568325 h 692150"/>
                  <a:gd name="connsiteX7-355" fmla="*/ 92075 w 2559331"/>
                  <a:gd name="connsiteY7-356" fmla="*/ 520700 h 692150"/>
                  <a:gd name="connsiteX8-357" fmla="*/ 0 w 2559331"/>
                  <a:gd name="connsiteY8-358" fmla="*/ 593725 h 692150"/>
                  <a:gd name="connsiteX9-359" fmla="*/ 6350 w 2559331"/>
                  <a:gd name="connsiteY9-360" fmla="*/ 688975 h 692150"/>
                  <a:gd name="connsiteX10-361" fmla="*/ 2390775 w 2559331"/>
                  <a:gd name="connsiteY10-362" fmla="*/ 692150 h 692150"/>
                  <a:gd name="connsiteX11-363" fmla="*/ 2432050 w 2559331"/>
                  <a:gd name="connsiteY11-364" fmla="*/ 666750 h 692150"/>
                  <a:gd name="connsiteX12-365" fmla="*/ 2476500 w 2559331"/>
                  <a:gd name="connsiteY12-366" fmla="*/ 692150 h 692150"/>
                  <a:gd name="connsiteX13-367" fmla="*/ 2559050 w 2559331"/>
                  <a:gd name="connsiteY13-368" fmla="*/ 685800 h 692150"/>
                  <a:gd name="connsiteX14-369" fmla="*/ 2552700 w 2559331"/>
                  <a:gd name="connsiteY14-370" fmla="*/ 171450 h 692150"/>
                  <a:gd name="connsiteX15-371" fmla="*/ 2466975 w 2559331"/>
                  <a:gd name="connsiteY15-372" fmla="*/ 95250 h 692150"/>
                  <a:gd name="connsiteX16-373" fmla="*/ 511175 w 2559331"/>
                  <a:gd name="connsiteY16-374" fmla="*/ 184150 h 692150"/>
                  <a:gd name="connsiteX17-375" fmla="*/ 180975 w 2559331"/>
                  <a:gd name="connsiteY17-376" fmla="*/ 0 h 692150"/>
                  <a:gd name="connsiteX0-377" fmla="*/ 180975 w 2559331"/>
                  <a:gd name="connsiteY0-378" fmla="*/ 0 h 692150"/>
                  <a:gd name="connsiteX1-379" fmla="*/ 6350 w 2559331"/>
                  <a:gd name="connsiteY1-380" fmla="*/ 152400 h 692150"/>
                  <a:gd name="connsiteX2-381" fmla="*/ 9525 w 2559331"/>
                  <a:gd name="connsiteY2-382" fmla="*/ 241300 h 692150"/>
                  <a:gd name="connsiteX3-383" fmla="*/ 2454275 w 2559331"/>
                  <a:gd name="connsiteY3-384" fmla="*/ 234950 h 692150"/>
                  <a:gd name="connsiteX4-385" fmla="*/ 2454275 w 2559331"/>
                  <a:gd name="connsiteY4-386" fmla="*/ 552450 h 692150"/>
                  <a:gd name="connsiteX5-387" fmla="*/ 66675 w 2559331"/>
                  <a:gd name="connsiteY5-388" fmla="*/ 565150 h 692150"/>
                  <a:gd name="connsiteX6-389" fmla="*/ 88900 w 2559331"/>
                  <a:gd name="connsiteY6-390" fmla="*/ 568325 h 692150"/>
                  <a:gd name="connsiteX7-391" fmla="*/ 92075 w 2559331"/>
                  <a:gd name="connsiteY7-392" fmla="*/ 520700 h 692150"/>
                  <a:gd name="connsiteX8-393" fmla="*/ 0 w 2559331"/>
                  <a:gd name="connsiteY8-394" fmla="*/ 593725 h 692150"/>
                  <a:gd name="connsiteX9-395" fmla="*/ 6350 w 2559331"/>
                  <a:gd name="connsiteY9-396" fmla="*/ 688975 h 692150"/>
                  <a:gd name="connsiteX10-397" fmla="*/ 2390775 w 2559331"/>
                  <a:gd name="connsiteY10-398" fmla="*/ 692150 h 692150"/>
                  <a:gd name="connsiteX11-399" fmla="*/ 2432050 w 2559331"/>
                  <a:gd name="connsiteY11-400" fmla="*/ 666750 h 692150"/>
                  <a:gd name="connsiteX12-401" fmla="*/ 2476500 w 2559331"/>
                  <a:gd name="connsiteY12-402" fmla="*/ 692150 h 692150"/>
                  <a:gd name="connsiteX13-403" fmla="*/ 2559050 w 2559331"/>
                  <a:gd name="connsiteY13-404" fmla="*/ 685800 h 692150"/>
                  <a:gd name="connsiteX14-405" fmla="*/ 2552700 w 2559331"/>
                  <a:gd name="connsiteY14-406" fmla="*/ 171450 h 692150"/>
                  <a:gd name="connsiteX15-407" fmla="*/ 2466975 w 2559331"/>
                  <a:gd name="connsiteY15-408" fmla="*/ 95250 h 692150"/>
                  <a:gd name="connsiteX16-409" fmla="*/ 511175 w 2559331"/>
                  <a:gd name="connsiteY16-410" fmla="*/ 184150 h 692150"/>
                  <a:gd name="connsiteX17-411" fmla="*/ 180975 w 2559331"/>
                  <a:gd name="connsiteY17-412" fmla="*/ 0 h 692150"/>
                  <a:gd name="connsiteX0-413" fmla="*/ 180975 w 2559331"/>
                  <a:gd name="connsiteY0-414" fmla="*/ 0 h 692150"/>
                  <a:gd name="connsiteX1-415" fmla="*/ 6350 w 2559331"/>
                  <a:gd name="connsiteY1-416" fmla="*/ 152400 h 692150"/>
                  <a:gd name="connsiteX2-417" fmla="*/ 9525 w 2559331"/>
                  <a:gd name="connsiteY2-418" fmla="*/ 241300 h 692150"/>
                  <a:gd name="connsiteX3-419" fmla="*/ 2454275 w 2559331"/>
                  <a:gd name="connsiteY3-420" fmla="*/ 234950 h 692150"/>
                  <a:gd name="connsiteX4-421" fmla="*/ 2454275 w 2559331"/>
                  <a:gd name="connsiteY4-422" fmla="*/ 552450 h 692150"/>
                  <a:gd name="connsiteX5-423" fmla="*/ 66675 w 2559331"/>
                  <a:gd name="connsiteY5-424" fmla="*/ 565150 h 692150"/>
                  <a:gd name="connsiteX6-425" fmla="*/ 88900 w 2559331"/>
                  <a:gd name="connsiteY6-426" fmla="*/ 568325 h 692150"/>
                  <a:gd name="connsiteX7-427" fmla="*/ 92075 w 2559331"/>
                  <a:gd name="connsiteY7-428" fmla="*/ 520700 h 692150"/>
                  <a:gd name="connsiteX8-429" fmla="*/ 0 w 2559331"/>
                  <a:gd name="connsiteY8-430" fmla="*/ 593725 h 692150"/>
                  <a:gd name="connsiteX9-431" fmla="*/ 6350 w 2559331"/>
                  <a:gd name="connsiteY9-432" fmla="*/ 688975 h 692150"/>
                  <a:gd name="connsiteX10-433" fmla="*/ 2390775 w 2559331"/>
                  <a:gd name="connsiteY10-434" fmla="*/ 692150 h 692150"/>
                  <a:gd name="connsiteX11-435" fmla="*/ 2432050 w 2559331"/>
                  <a:gd name="connsiteY11-436" fmla="*/ 666750 h 692150"/>
                  <a:gd name="connsiteX12-437" fmla="*/ 2476500 w 2559331"/>
                  <a:gd name="connsiteY12-438" fmla="*/ 692150 h 692150"/>
                  <a:gd name="connsiteX13-439" fmla="*/ 2559050 w 2559331"/>
                  <a:gd name="connsiteY13-440" fmla="*/ 685800 h 692150"/>
                  <a:gd name="connsiteX14-441" fmla="*/ 2552700 w 2559331"/>
                  <a:gd name="connsiteY14-442" fmla="*/ 171450 h 692150"/>
                  <a:gd name="connsiteX15-443" fmla="*/ 2466975 w 2559331"/>
                  <a:gd name="connsiteY15-444" fmla="*/ 95250 h 692150"/>
                  <a:gd name="connsiteX16-445" fmla="*/ 511175 w 2559331"/>
                  <a:gd name="connsiteY16-446" fmla="*/ 184150 h 692150"/>
                  <a:gd name="connsiteX17-447" fmla="*/ 180975 w 2559331"/>
                  <a:gd name="connsiteY17-448" fmla="*/ 0 h 692150"/>
                  <a:gd name="connsiteX0-449" fmla="*/ 180975 w 2559331"/>
                  <a:gd name="connsiteY0-450" fmla="*/ 0 h 692150"/>
                  <a:gd name="connsiteX1-451" fmla="*/ 6350 w 2559331"/>
                  <a:gd name="connsiteY1-452" fmla="*/ 152400 h 692150"/>
                  <a:gd name="connsiteX2-453" fmla="*/ 9525 w 2559331"/>
                  <a:gd name="connsiteY2-454" fmla="*/ 241300 h 692150"/>
                  <a:gd name="connsiteX3-455" fmla="*/ 2454275 w 2559331"/>
                  <a:gd name="connsiteY3-456" fmla="*/ 234950 h 692150"/>
                  <a:gd name="connsiteX4-457" fmla="*/ 2454275 w 2559331"/>
                  <a:gd name="connsiteY4-458" fmla="*/ 552450 h 692150"/>
                  <a:gd name="connsiteX5-459" fmla="*/ 66675 w 2559331"/>
                  <a:gd name="connsiteY5-460" fmla="*/ 565150 h 692150"/>
                  <a:gd name="connsiteX6-461" fmla="*/ 88900 w 2559331"/>
                  <a:gd name="connsiteY6-462" fmla="*/ 568325 h 692150"/>
                  <a:gd name="connsiteX7-463" fmla="*/ 92075 w 2559331"/>
                  <a:gd name="connsiteY7-464" fmla="*/ 520700 h 692150"/>
                  <a:gd name="connsiteX8-465" fmla="*/ 0 w 2559331"/>
                  <a:gd name="connsiteY8-466" fmla="*/ 593725 h 692150"/>
                  <a:gd name="connsiteX9-467" fmla="*/ 6350 w 2559331"/>
                  <a:gd name="connsiteY9-468" fmla="*/ 688975 h 692150"/>
                  <a:gd name="connsiteX10-469" fmla="*/ 2390775 w 2559331"/>
                  <a:gd name="connsiteY10-470" fmla="*/ 692150 h 692150"/>
                  <a:gd name="connsiteX11-471" fmla="*/ 2476500 w 2559331"/>
                  <a:gd name="connsiteY11-472" fmla="*/ 692150 h 692150"/>
                  <a:gd name="connsiteX12-473" fmla="*/ 2559050 w 2559331"/>
                  <a:gd name="connsiteY12-474" fmla="*/ 685800 h 692150"/>
                  <a:gd name="connsiteX13-475" fmla="*/ 2552700 w 2559331"/>
                  <a:gd name="connsiteY13-476" fmla="*/ 171450 h 692150"/>
                  <a:gd name="connsiteX14-477" fmla="*/ 2466975 w 2559331"/>
                  <a:gd name="connsiteY14-478" fmla="*/ 95250 h 692150"/>
                  <a:gd name="connsiteX15-479" fmla="*/ 511175 w 2559331"/>
                  <a:gd name="connsiteY15-480" fmla="*/ 184150 h 692150"/>
                  <a:gd name="connsiteX16-481" fmla="*/ 180975 w 2559331"/>
                  <a:gd name="connsiteY16-482" fmla="*/ 0 h 692150"/>
                  <a:gd name="connsiteX0-483" fmla="*/ 180975 w 2559331"/>
                  <a:gd name="connsiteY0-484" fmla="*/ 0 h 692150"/>
                  <a:gd name="connsiteX1-485" fmla="*/ 6350 w 2559331"/>
                  <a:gd name="connsiteY1-486" fmla="*/ 152400 h 692150"/>
                  <a:gd name="connsiteX2-487" fmla="*/ 9525 w 2559331"/>
                  <a:gd name="connsiteY2-488" fmla="*/ 241300 h 692150"/>
                  <a:gd name="connsiteX3-489" fmla="*/ 2454275 w 2559331"/>
                  <a:gd name="connsiteY3-490" fmla="*/ 234950 h 692150"/>
                  <a:gd name="connsiteX4-491" fmla="*/ 2454275 w 2559331"/>
                  <a:gd name="connsiteY4-492" fmla="*/ 552450 h 692150"/>
                  <a:gd name="connsiteX5-493" fmla="*/ 66675 w 2559331"/>
                  <a:gd name="connsiteY5-494" fmla="*/ 565150 h 692150"/>
                  <a:gd name="connsiteX6-495" fmla="*/ 88900 w 2559331"/>
                  <a:gd name="connsiteY6-496" fmla="*/ 568325 h 692150"/>
                  <a:gd name="connsiteX7-497" fmla="*/ 92075 w 2559331"/>
                  <a:gd name="connsiteY7-498" fmla="*/ 520700 h 692150"/>
                  <a:gd name="connsiteX8-499" fmla="*/ 0 w 2559331"/>
                  <a:gd name="connsiteY8-500" fmla="*/ 593725 h 692150"/>
                  <a:gd name="connsiteX9-501" fmla="*/ 6350 w 2559331"/>
                  <a:gd name="connsiteY9-502" fmla="*/ 688975 h 692150"/>
                  <a:gd name="connsiteX10-503" fmla="*/ 2390775 w 2559331"/>
                  <a:gd name="connsiteY10-504" fmla="*/ 692150 h 692150"/>
                  <a:gd name="connsiteX11-505" fmla="*/ 2559050 w 2559331"/>
                  <a:gd name="connsiteY11-506" fmla="*/ 685800 h 692150"/>
                  <a:gd name="connsiteX12-507" fmla="*/ 2552700 w 2559331"/>
                  <a:gd name="connsiteY12-508" fmla="*/ 171450 h 692150"/>
                  <a:gd name="connsiteX13-509" fmla="*/ 2466975 w 2559331"/>
                  <a:gd name="connsiteY13-510" fmla="*/ 95250 h 692150"/>
                  <a:gd name="connsiteX14-511" fmla="*/ 511175 w 2559331"/>
                  <a:gd name="connsiteY14-512" fmla="*/ 184150 h 692150"/>
                  <a:gd name="connsiteX15-513" fmla="*/ 180975 w 2559331"/>
                  <a:gd name="connsiteY15-514" fmla="*/ 0 h 692150"/>
                  <a:gd name="connsiteX0-515" fmla="*/ 180975 w 2559331"/>
                  <a:gd name="connsiteY0-516" fmla="*/ 0 h 688975"/>
                  <a:gd name="connsiteX1-517" fmla="*/ 6350 w 2559331"/>
                  <a:gd name="connsiteY1-518" fmla="*/ 152400 h 688975"/>
                  <a:gd name="connsiteX2-519" fmla="*/ 9525 w 2559331"/>
                  <a:gd name="connsiteY2-520" fmla="*/ 241300 h 688975"/>
                  <a:gd name="connsiteX3-521" fmla="*/ 2454275 w 2559331"/>
                  <a:gd name="connsiteY3-522" fmla="*/ 234950 h 688975"/>
                  <a:gd name="connsiteX4-523" fmla="*/ 2454275 w 2559331"/>
                  <a:gd name="connsiteY4-524" fmla="*/ 552450 h 688975"/>
                  <a:gd name="connsiteX5-525" fmla="*/ 66675 w 2559331"/>
                  <a:gd name="connsiteY5-526" fmla="*/ 565150 h 688975"/>
                  <a:gd name="connsiteX6-527" fmla="*/ 88900 w 2559331"/>
                  <a:gd name="connsiteY6-528" fmla="*/ 568325 h 688975"/>
                  <a:gd name="connsiteX7-529" fmla="*/ 92075 w 2559331"/>
                  <a:gd name="connsiteY7-530" fmla="*/ 520700 h 688975"/>
                  <a:gd name="connsiteX8-531" fmla="*/ 0 w 2559331"/>
                  <a:gd name="connsiteY8-532" fmla="*/ 593725 h 688975"/>
                  <a:gd name="connsiteX9-533" fmla="*/ 6350 w 2559331"/>
                  <a:gd name="connsiteY9-534" fmla="*/ 688975 h 688975"/>
                  <a:gd name="connsiteX10-535" fmla="*/ 2559050 w 2559331"/>
                  <a:gd name="connsiteY10-536" fmla="*/ 685800 h 688975"/>
                  <a:gd name="connsiteX11-537" fmla="*/ 2552700 w 2559331"/>
                  <a:gd name="connsiteY11-538" fmla="*/ 171450 h 688975"/>
                  <a:gd name="connsiteX12-539" fmla="*/ 2466975 w 2559331"/>
                  <a:gd name="connsiteY12-540" fmla="*/ 95250 h 688975"/>
                  <a:gd name="connsiteX13-541" fmla="*/ 511175 w 2559331"/>
                  <a:gd name="connsiteY13-542" fmla="*/ 184150 h 688975"/>
                  <a:gd name="connsiteX14-543" fmla="*/ 180975 w 2559331"/>
                  <a:gd name="connsiteY14-544" fmla="*/ 0 h 688975"/>
                  <a:gd name="connsiteX0-545" fmla="*/ 180975 w 2572231"/>
                  <a:gd name="connsiteY0-546" fmla="*/ 0 h 688975"/>
                  <a:gd name="connsiteX1-547" fmla="*/ 6350 w 2572231"/>
                  <a:gd name="connsiteY1-548" fmla="*/ 152400 h 688975"/>
                  <a:gd name="connsiteX2-549" fmla="*/ 9525 w 2572231"/>
                  <a:gd name="connsiteY2-550" fmla="*/ 241300 h 688975"/>
                  <a:gd name="connsiteX3-551" fmla="*/ 2454275 w 2572231"/>
                  <a:gd name="connsiteY3-552" fmla="*/ 234950 h 688975"/>
                  <a:gd name="connsiteX4-553" fmla="*/ 2454275 w 2572231"/>
                  <a:gd name="connsiteY4-554" fmla="*/ 552450 h 688975"/>
                  <a:gd name="connsiteX5-555" fmla="*/ 66675 w 2572231"/>
                  <a:gd name="connsiteY5-556" fmla="*/ 565150 h 688975"/>
                  <a:gd name="connsiteX6-557" fmla="*/ 88900 w 2572231"/>
                  <a:gd name="connsiteY6-558" fmla="*/ 568325 h 688975"/>
                  <a:gd name="connsiteX7-559" fmla="*/ 92075 w 2572231"/>
                  <a:gd name="connsiteY7-560" fmla="*/ 520700 h 688975"/>
                  <a:gd name="connsiteX8-561" fmla="*/ 0 w 2572231"/>
                  <a:gd name="connsiteY8-562" fmla="*/ 593725 h 688975"/>
                  <a:gd name="connsiteX9-563" fmla="*/ 6350 w 2572231"/>
                  <a:gd name="connsiteY9-564" fmla="*/ 688975 h 688975"/>
                  <a:gd name="connsiteX10-565" fmla="*/ 2559050 w 2572231"/>
                  <a:gd name="connsiteY10-566" fmla="*/ 685800 h 688975"/>
                  <a:gd name="connsiteX11-567" fmla="*/ 2552700 w 2572231"/>
                  <a:gd name="connsiteY11-568" fmla="*/ 171450 h 688975"/>
                  <a:gd name="connsiteX12-569" fmla="*/ 2466975 w 2572231"/>
                  <a:gd name="connsiteY12-570" fmla="*/ 95250 h 688975"/>
                  <a:gd name="connsiteX13-571" fmla="*/ 511175 w 2572231"/>
                  <a:gd name="connsiteY13-572" fmla="*/ 184150 h 688975"/>
                  <a:gd name="connsiteX14-573" fmla="*/ 180975 w 2572231"/>
                  <a:gd name="connsiteY14-574" fmla="*/ 0 h 688975"/>
                  <a:gd name="connsiteX0-575" fmla="*/ 180975 w 2572231"/>
                  <a:gd name="connsiteY0-576" fmla="*/ 0 h 688975"/>
                  <a:gd name="connsiteX1-577" fmla="*/ 6350 w 2572231"/>
                  <a:gd name="connsiteY1-578" fmla="*/ 152400 h 688975"/>
                  <a:gd name="connsiteX2-579" fmla="*/ 9525 w 2572231"/>
                  <a:gd name="connsiteY2-580" fmla="*/ 241300 h 688975"/>
                  <a:gd name="connsiteX3-581" fmla="*/ 2454275 w 2572231"/>
                  <a:gd name="connsiteY3-582" fmla="*/ 234950 h 688975"/>
                  <a:gd name="connsiteX4-583" fmla="*/ 2454275 w 2572231"/>
                  <a:gd name="connsiteY4-584" fmla="*/ 552450 h 688975"/>
                  <a:gd name="connsiteX5-585" fmla="*/ 66675 w 2572231"/>
                  <a:gd name="connsiteY5-586" fmla="*/ 565150 h 688975"/>
                  <a:gd name="connsiteX6-587" fmla="*/ 88900 w 2572231"/>
                  <a:gd name="connsiteY6-588" fmla="*/ 568325 h 688975"/>
                  <a:gd name="connsiteX7-589" fmla="*/ 92075 w 2572231"/>
                  <a:gd name="connsiteY7-590" fmla="*/ 520700 h 688975"/>
                  <a:gd name="connsiteX8-591" fmla="*/ 0 w 2572231"/>
                  <a:gd name="connsiteY8-592" fmla="*/ 593725 h 688975"/>
                  <a:gd name="connsiteX9-593" fmla="*/ 6350 w 2572231"/>
                  <a:gd name="connsiteY9-594" fmla="*/ 688975 h 688975"/>
                  <a:gd name="connsiteX10-595" fmla="*/ 2559050 w 2572231"/>
                  <a:gd name="connsiteY10-596" fmla="*/ 685800 h 688975"/>
                  <a:gd name="connsiteX11-597" fmla="*/ 2552700 w 2572231"/>
                  <a:gd name="connsiteY11-598" fmla="*/ 171450 h 688975"/>
                  <a:gd name="connsiteX12-599" fmla="*/ 2466975 w 2572231"/>
                  <a:gd name="connsiteY12-600" fmla="*/ 95250 h 688975"/>
                  <a:gd name="connsiteX13-601" fmla="*/ 511175 w 2572231"/>
                  <a:gd name="connsiteY13-602" fmla="*/ 184150 h 688975"/>
                  <a:gd name="connsiteX14-603" fmla="*/ 180975 w 2572231"/>
                  <a:gd name="connsiteY14-604" fmla="*/ 0 h 688975"/>
                  <a:gd name="connsiteX0-605" fmla="*/ 180975 w 2574798"/>
                  <a:gd name="connsiteY0-606" fmla="*/ 0 h 688975"/>
                  <a:gd name="connsiteX1-607" fmla="*/ 6350 w 2574798"/>
                  <a:gd name="connsiteY1-608" fmla="*/ 152400 h 688975"/>
                  <a:gd name="connsiteX2-609" fmla="*/ 9525 w 2574798"/>
                  <a:gd name="connsiteY2-610" fmla="*/ 241300 h 688975"/>
                  <a:gd name="connsiteX3-611" fmla="*/ 2454275 w 2574798"/>
                  <a:gd name="connsiteY3-612" fmla="*/ 234950 h 688975"/>
                  <a:gd name="connsiteX4-613" fmla="*/ 2454275 w 2574798"/>
                  <a:gd name="connsiteY4-614" fmla="*/ 552450 h 688975"/>
                  <a:gd name="connsiteX5-615" fmla="*/ 66675 w 2574798"/>
                  <a:gd name="connsiteY5-616" fmla="*/ 565150 h 688975"/>
                  <a:gd name="connsiteX6-617" fmla="*/ 88900 w 2574798"/>
                  <a:gd name="connsiteY6-618" fmla="*/ 568325 h 688975"/>
                  <a:gd name="connsiteX7-619" fmla="*/ 92075 w 2574798"/>
                  <a:gd name="connsiteY7-620" fmla="*/ 520700 h 688975"/>
                  <a:gd name="connsiteX8-621" fmla="*/ 0 w 2574798"/>
                  <a:gd name="connsiteY8-622" fmla="*/ 593725 h 688975"/>
                  <a:gd name="connsiteX9-623" fmla="*/ 6350 w 2574798"/>
                  <a:gd name="connsiteY9-624" fmla="*/ 688975 h 688975"/>
                  <a:gd name="connsiteX10-625" fmla="*/ 2562225 w 2574798"/>
                  <a:gd name="connsiteY10-626" fmla="*/ 666750 h 688975"/>
                  <a:gd name="connsiteX11-627" fmla="*/ 2552700 w 2574798"/>
                  <a:gd name="connsiteY11-628" fmla="*/ 171450 h 688975"/>
                  <a:gd name="connsiteX12-629" fmla="*/ 2466975 w 2574798"/>
                  <a:gd name="connsiteY12-630" fmla="*/ 95250 h 688975"/>
                  <a:gd name="connsiteX13-631" fmla="*/ 511175 w 2574798"/>
                  <a:gd name="connsiteY13-632" fmla="*/ 184150 h 688975"/>
                  <a:gd name="connsiteX14-633" fmla="*/ 180975 w 2574798"/>
                  <a:gd name="connsiteY14-634" fmla="*/ 0 h 688975"/>
                  <a:gd name="connsiteX0-635" fmla="*/ 180975 w 2574798"/>
                  <a:gd name="connsiteY0-636" fmla="*/ 0 h 688975"/>
                  <a:gd name="connsiteX1-637" fmla="*/ 6350 w 2574798"/>
                  <a:gd name="connsiteY1-638" fmla="*/ 152400 h 688975"/>
                  <a:gd name="connsiteX2-639" fmla="*/ 9525 w 2574798"/>
                  <a:gd name="connsiteY2-640" fmla="*/ 241300 h 688975"/>
                  <a:gd name="connsiteX3-641" fmla="*/ 2454275 w 2574798"/>
                  <a:gd name="connsiteY3-642" fmla="*/ 234950 h 688975"/>
                  <a:gd name="connsiteX4-643" fmla="*/ 2454275 w 2574798"/>
                  <a:gd name="connsiteY4-644" fmla="*/ 552450 h 688975"/>
                  <a:gd name="connsiteX5-645" fmla="*/ 66675 w 2574798"/>
                  <a:gd name="connsiteY5-646" fmla="*/ 565150 h 688975"/>
                  <a:gd name="connsiteX6-647" fmla="*/ 88900 w 2574798"/>
                  <a:gd name="connsiteY6-648" fmla="*/ 568325 h 688975"/>
                  <a:gd name="connsiteX7-649" fmla="*/ 92075 w 2574798"/>
                  <a:gd name="connsiteY7-650" fmla="*/ 520700 h 688975"/>
                  <a:gd name="connsiteX8-651" fmla="*/ 0 w 2574798"/>
                  <a:gd name="connsiteY8-652" fmla="*/ 593725 h 688975"/>
                  <a:gd name="connsiteX9-653" fmla="*/ 6350 w 2574798"/>
                  <a:gd name="connsiteY9-654" fmla="*/ 688975 h 688975"/>
                  <a:gd name="connsiteX10-655" fmla="*/ 2562225 w 2574798"/>
                  <a:gd name="connsiteY10-656" fmla="*/ 666750 h 688975"/>
                  <a:gd name="connsiteX11-657" fmla="*/ 2552700 w 2574798"/>
                  <a:gd name="connsiteY11-658" fmla="*/ 171450 h 688975"/>
                  <a:gd name="connsiteX12-659" fmla="*/ 2466975 w 2574798"/>
                  <a:gd name="connsiteY12-660" fmla="*/ 95250 h 688975"/>
                  <a:gd name="connsiteX13-661" fmla="*/ 511175 w 2574798"/>
                  <a:gd name="connsiteY13-662" fmla="*/ 184150 h 688975"/>
                  <a:gd name="connsiteX14-663" fmla="*/ 180975 w 2574798"/>
                  <a:gd name="connsiteY14-664" fmla="*/ 0 h 688975"/>
                  <a:gd name="connsiteX0-665" fmla="*/ 180975 w 2577418"/>
                  <a:gd name="connsiteY0-666" fmla="*/ 0 h 688975"/>
                  <a:gd name="connsiteX1-667" fmla="*/ 6350 w 2577418"/>
                  <a:gd name="connsiteY1-668" fmla="*/ 152400 h 688975"/>
                  <a:gd name="connsiteX2-669" fmla="*/ 9525 w 2577418"/>
                  <a:gd name="connsiteY2-670" fmla="*/ 241300 h 688975"/>
                  <a:gd name="connsiteX3-671" fmla="*/ 2454275 w 2577418"/>
                  <a:gd name="connsiteY3-672" fmla="*/ 234950 h 688975"/>
                  <a:gd name="connsiteX4-673" fmla="*/ 2454275 w 2577418"/>
                  <a:gd name="connsiteY4-674" fmla="*/ 552450 h 688975"/>
                  <a:gd name="connsiteX5-675" fmla="*/ 66675 w 2577418"/>
                  <a:gd name="connsiteY5-676" fmla="*/ 565150 h 688975"/>
                  <a:gd name="connsiteX6-677" fmla="*/ 88900 w 2577418"/>
                  <a:gd name="connsiteY6-678" fmla="*/ 568325 h 688975"/>
                  <a:gd name="connsiteX7-679" fmla="*/ 92075 w 2577418"/>
                  <a:gd name="connsiteY7-680" fmla="*/ 520700 h 688975"/>
                  <a:gd name="connsiteX8-681" fmla="*/ 0 w 2577418"/>
                  <a:gd name="connsiteY8-682" fmla="*/ 593725 h 688975"/>
                  <a:gd name="connsiteX9-683" fmla="*/ 6350 w 2577418"/>
                  <a:gd name="connsiteY9-684" fmla="*/ 688975 h 688975"/>
                  <a:gd name="connsiteX10-685" fmla="*/ 2565400 w 2577418"/>
                  <a:gd name="connsiteY10-686" fmla="*/ 688975 h 688975"/>
                  <a:gd name="connsiteX11-687" fmla="*/ 2552700 w 2577418"/>
                  <a:gd name="connsiteY11-688" fmla="*/ 171450 h 688975"/>
                  <a:gd name="connsiteX12-689" fmla="*/ 2466975 w 2577418"/>
                  <a:gd name="connsiteY12-690" fmla="*/ 95250 h 688975"/>
                  <a:gd name="connsiteX13-691" fmla="*/ 511175 w 2577418"/>
                  <a:gd name="connsiteY13-692" fmla="*/ 184150 h 688975"/>
                  <a:gd name="connsiteX14-693" fmla="*/ 180975 w 2577418"/>
                  <a:gd name="connsiteY14-694" fmla="*/ 0 h 688975"/>
                  <a:gd name="connsiteX0-695" fmla="*/ 180975 w 2577418"/>
                  <a:gd name="connsiteY0-696" fmla="*/ 0 h 688975"/>
                  <a:gd name="connsiteX1-697" fmla="*/ 6350 w 2577418"/>
                  <a:gd name="connsiteY1-698" fmla="*/ 152400 h 688975"/>
                  <a:gd name="connsiteX2-699" fmla="*/ 9525 w 2577418"/>
                  <a:gd name="connsiteY2-700" fmla="*/ 241300 h 688975"/>
                  <a:gd name="connsiteX3-701" fmla="*/ 2454275 w 2577418"/>
                  <a:gd name="connsiteY3-702" fmla="*/ 234950 h 688975"/>
                  <a:gd name="connsiteX4-703" fmla="*/ 2454275 w 2577418"/>
                  <a:gd name="connsiteY4-704" fmla="*/ 552450 h 688975"/>
                  <a:gd name="connsiteX5-705" fmla="*/ 66675 w 2577418"/>
                  <a:gd name="connsiteY5-706" fmla="*/ 565150 h 688975"/>
                  <a:gd name="connsiteX6-707" fmla="*/ 88900 w 2577418"/>
                  <a:gd name="connsiteY6-708" fmla="*/ 568325 h 688975"/>
                  <a:gd name="connsiteX7-709" fmla="*/ 92075 w 2577418"/>
                  <a:gd name="connsiteY7-710" fmla="*/ 520700 h 688975"/>
                  <a:gd name="connsiteX8-711" fmla="*/ 0 w 2577418"/>
                  <a:gd name="connsiteY8-712" fmla="*/ 593725 h 688975"/>
                  <a:gd name="connsiteX9-713" fmla="*/ 6350 w 2577418"/>
                  <a:gd name="connsiteY9-714" fmla="*/ 688975 h 688975"/>
                  <a:gd name="connsiteX10-715" fmla="*/ 2565400 w 2577418"/>
                  <a:gd name="connsiteY10-716" fmla="*/ 688975 h 688975"/>
                  <a:gd name="connsiteX11-717" fmla="*/ 2552700 w 2577418"/>
                  <a:gd name="connsiteY11-718" fmla="*/ 171450 h 688975"/>
                  <a:gd name="connsiteX12-719" fmla="*/ 2466975 w 2577418"/>
                  <a:gd name="connsiteY12-720" fmla="*/ 95250 h 688975"/>
                  <a:gd name="connsiteX13-721" fmla="*/ 511175 w 2577418"/>
                  <a:gd name="connsiteY13-722" fmla="*/ 184150 h 688975"/>
                  <a:gd name="connsiteX14-723" fmla="*/ 180975 w 2577418"/>
                  <a:gd name="connsiteY14-724" fmla="*/ 0 h 688975"/>
                  <a:gd name="connsiteX0-725" fmla="*/ 180975 w 2570812"/>
                  <a:gd name="connsiteY0-726" fmla="*/ 0 h 688975"/>
                  <a:gd name="connsiteX1-727" fmla="*/ 6350 w 2570812"/>
                  <a:gd name="connsiteY1-728" fmla="*/ 152400 h 688975"/>
                  <a:gd name="connsiteX2-729" fmla="*/ 9525 w 2570812"/>
                  <a:gd name="connsiteY2-730" fmla="*/ 241300 h 688975"/>
                  <a:gd name="connsiteX3-731" fmla="*/ 2454275 w 2570812"/>
                  <a:gd name="connsiteY3-732" fmla="*/ 234950 h 688975"/>
                  <a:gd name="connsiteX4-733" fmla="*/ 2454275 w 2570812"/>
                  <a:gd name="connsiteY4-734" fmla="*/ 552450 h 688975"/>
                  <a:gd name="connsiteX5-735" fmla="*/ 66675 w 2570812"/>
                  <a:gd name="connsiteY5-736" fmla="*/ 565150 h 688975"/>
                  <a:gd name="connsiteX6-737" fmla="*/ 88900 w 2570812"/>
                  <a:gd name="connsiteY6-738" fmla="*/ 568325 h 688975"/>
                  <a:gd name="connsiteX7-739" fmla="*/ 92075 w 2570812"/>
                  <a:gd name="connsiteY7-740" fmla="*/ 520700 h 688975"/>
                  <a:gd name="connsiteX8-741" fmla="*/ 0 w 2570812"/>
                  <a:gd name="connsiteY8-742" fmla="*/ 593725 h 688975"/>
                  <a:gd name="connsiteX9-743" fmla="*/ 6350 w 2570812"/>
                  <a:gd name="connsiteY9-744" fmla="*/ 688975 h 688975"/>
                  <a:gd name="connsiteX10-745" fmla="*/ 2565400 w 2570812"/>
                  <a:gd name="connsiteY10-746" fmla="*/ 688975 h 688975"/>
                  <a:gd name="connsiteX11-747" fmla="*/ 2552700 w 2570812"/>
                  <a:gd name="connsiteY11-748" fmla="*/ 171450 h 688975"/>
                  <a:gd name="connsiteX12-749" fmla="*/ 2466975 w 2570812"/>
                  <a:gd name="connsiteY12-750" fmla="*/ 95250 h 688975"/>
                  <a:gd name="connsiteX13-751" fmla="*/ 511175 w 2570812"/>
                  <a:gd name="connsiteY13-752" fmla="*/ 184150 h 688975"/>
                  <a:gd name="connsiteX14-753" fmla="*/ 180975 w 2570812"/>
                  <a:gd name="connsiteY14-754" fmla="*/ 0 h 688975"/>
                  <a:gd name="connsiteX0-755" fmla="*/ 180975 w 2570812"/>
                  <a:gd name="connsiteY0-756" fmla="*/ 0 h 688975"/>
                  <a:gd name="connsiteX1-757" fmla="*/ 6350 w 2570812"/>
                  <a:gd name="connsiteY1-758" fmla="*/ 152400 h 688975"/>
                  <a:gd name="connsiteX2-759" fmla="*/ 9525 w 2570812"/>
                  <a:gd name="connsiteY2-760" fmla="*/ 241300 h 688975"/>
                  <a:gd name="connsiteX3-761" fmla="*/ 2460625 w 2570812"/>
                  <a:gd name="connsiteY3-762" fmla="*/ 247650 h 688975"/>
                  <a:gd name="connsiteX4-763" fmla="*/ 2454275 w 2570812"/>
                  <a:gd name="connsiteY4-764" fmla="*/ 552450 h 688975"/>
                  <a:gd name="connsiteX5-765" fmla="*/ 66675 w 2570812"/>
                  <a:gd name="connsiteY5-766" fmla="*/ 565150 h 688975"/>
                  <a:gd name="connsiteX6-767" fmla="*/ 88900 w 2570812"/>
                  <a:gd name="connsiteY6-768" fmla="*/ 568325 h 688975"/>
                  <a:gd name="connsiteX7-769" fmla="*/ 92075 w 2570812"/>
                  <a:gd name="connsiteY7-770" fmla="*/ 520700 h 688975"/>
                  <a:gd name="connsiteX8-771" fmla="*/ 0 w 2570812"/>
                  <a:gd name="connsiteY8-772" fmla="*/ 593725 h 688975"/>
                  <a:gd name="connsiteX9-773" fmla="*/ 6350 w 2570812"/>
                  <a:gd name="connsiteY9-774" fmla="*/ 688975 h 688975"/>
                  <a:gd name="connsiteX10-775" fmla="*/ 2565400 w 2570812"/>
                  <a:gd name="connsiteY10-776" fmla="*/ 688975 h 688975"/>
                  <a:gd name="connsiteX11-777" fmla="*/ 2552700 w 2570812"/>
                  <a:gd name="connsiteY11-778" fmla="*/ 171450 h 688975"/>
                  <a:gd name="connsiteX12-779" fmla="*/ 2466975 w 2570812"/>
                  <a:gd name="connsiteY12-780" fmla="*/ 95250 h 688975"/>
                  <a:gd name="connsiteX13-781" fmla="*/ 511175 w 2570812"/>
                  <a:gd name="connsiteY13-782" fmla="*/ 184150 h 688975"/>
                  <a:gd name="connsiteX14-783" fmla="*/ 180975 w 2570812"/>
                  <a:gd name="connsiteY14-784" fmla="*/ 0 h 688975"/>
                  <a:gd name="connsiteX0-785" fmla="*/ 180975 w 2570812"/>
                  <a:gd name="connsiteY0-786" fmla="*/ 0 h 688975"/>
                  <a:gd name="connsiteX1-787" fmla="*/ 6350 w 2570812"/>
                  <a:gd name="connsiteY1-788" fmla="*/ 152400 h 688975"/>
                  <a:gd name="connsiteX2-789" fmla="*/ 9525 w 2570812"/>
                  <a:gd name="connsiteY2-790" fmla="*/ 241300 h 688975"/>
                  <a:gd name="connsiteX3-791" fmla="*/ 2460625 w 2570812"/>
                  <a:gd name="connsiteY3-792" fmla="*/ 247650 h 688975"/>
                  <a:gd name="connsiteX4-793" fmla="*/ 2457450 w 2570812"/>
                  <a:gd name="connsiteY4-794" fmla="*/ 561975 h 688975"/>
                  <a:gd name="connsiteX5-795" fmla="*/ 66675 w 2570812"/>
                  <a:gd name="connsiteY5-796" fmla="*/ 565150 h 688975"/>
                  <a:gd name="connsiteX6-797" fmla="*/ 88900 w 2570812"/>
                  <a:gd name="connsiteY6-798" fmla="*/ 568325 h 688975"/>
                  <a:gd name="connsiteX7-799" fmla="*/ 92075 w 2570812"/>
                  <a:gd name="connsiteY7-800" fmla="*/ 520700 h 688975"/>
                  <a:gd name="connsiteX8-801" fmla="*/ 0 w 2570812"/>
                  <a:gd name="connsiteY8-802" fmla="*/ 593725 h 688975"/>
                  <a:gd name="connsiteX9-803" fmla="*/ 6350 w 2570812"/>
                  <a:gd name="connsiteY9-804" fmla="*/ 688975 h 688975"/>
                  <a:gd name="connsiteX10-805" fmla="*/ 2565400 w 2570812"/>
                  <a:gd name="connsiteY10-806" fmla="*/ 688975 h 688975"/>
                  <a:gd name="connsiteX11-807" fmla="*/ 2552700 w 2570812"/>
                  <a:gd name="connsiteY11-808" fmla="*/ 171450 h 688975"/>
                  <a:gd name="connsiteX12-809" fmla="*/ 2466975 w 2570812"/>
                  <a:gd name="connsiteY12-810" fmla="*/ 95250 h 688975"/>
                  <a:gd name="connsiteX13-811" fmla="*/ 511175 w 2570812"/>
                  <a:gd name="connsiteY13-812" fmla="*/ 184150 h 688975"/>
                  <a:gd name="connsiteX14-813" fmla="*/ 180975 w 2570812"/>
                  <a:gd name="connsiteY14-814" fmla="*/ 0 h 688975"/>
                  <a:gd name="connsiteX0-815" fmla="*/ 180975 w 2570812"/>
                  <a:gd name="connsiteY0-816" fmla="*/ 0 h 688975"/>
                  <a:gd name="connsiteX1-817" fmla="*/ 6350 w 2570812"/>
                  <a:gd name="connsiteY1-818" fmla="*/ 152400 h 688975"/>
                  <a:gd name="connsiteX2-819" fmla="*/ 9525 w 2570812"/>
                  <a:gd name="connsiteY2-820" fmla="*/ 241300 h 688975"/>
                  <a:gd name="connsiteX3-821" fmla="*/ 2460625 w 2570812"/>
                  <a:gd name="connsiteY3-822" fmla="*/ 247650 h 688975"/>
                  <a:gd name="connsiteX4-823" fmla="*/ 2457450 w 2570812"/>
                  <a:gd name="connsiteY4-824" fmla="*/ 561975 h 688975"/>
                  <a:gd name="connsiteX5-825" fmla="*/ 66675 w 2570812"/>
                  <a:gd name="connsiteY5-826" fmla="*/ 565150 h 688975"/>
                  <a:gd name="connsiteX6-827" fmla="*/ 88900 w 2570812"/>
                  <a:gd name="connsiteY6-828" fmla="*/ 568325 h 688975"/>
                  <a:gd name="connsiteX7-829" fmla="*/ 92075 w 2570812"/>
                  <a:gd name="connsiteY7-830" fmla="*/ 520700 h 688975"/>
                  <a:gd name="connsiteX8-831" fmla="*/ 0 w 2570812"/>
                  <a:gd name="connsiteY8-832" fmla="*/ 593725 h 688975"/>
                  <a:gd name="connsiteX9-833" fmla="*/ 6350 w 2570812"/>
                  <a:gd name="connsiteY9-834" fmla="*/ 688975 h 688975"/>
                  <a:gd name="connsiteX10-835" fmla="*/ 2565400 w 2570812"/>
                  <a:gd name="connsiteY10-836" fmla="*/ 688975 h 688975"/>
                  <a:gd name="connsiteX11-837" fmla="*/ 2552700 w 2570812"/>
                  <a:gd name="connsiteY11-838" fmla="*/ 171450 h 688975"/>
                  <a:gd name="connsiteX12-839" fmla="*/ 2466975 w 2570812"/>
                  <a:gd name="connsiteY12-840" fmla="*/ 95250 h 688975"/>
                  <a:gd name="connsiteX13-841" fmla="*/ 485775 w 2570812"/>
                  <a:gd name="connsiteY13-842" fmla="*/ 171450 h 688975"/>
                  <a:gd name="connsiteX14-843" fmla="*/ 180975 w 2570812"/>
                  <a:gd name="connsiteY14-844" fmla="*/ 0 h 688975"/>
                  <a:gd name="connsiteX0-845" fmla="*/ 180975 w 2570812"/>
                  <a:gd name="connsiteY0-846" fmla="*/ 0 h 688975"/>
                  <a:gd name="connsiteX1-847" fmla="*/ 6350 w 2570812"/>
                  <a:gd name="connsiteY1-848" fmla="*/ 152400 h 688975"/>
                  <a:gd name="connsiteX2-849" fmla="*/ 9525 w 2570812"/>
                  <a:gd name="connsiteY2-850" fmla="*/ 241300 h 688975"/>
                  <a:gd name="connsiteX3-851" fmla="*/ 2460625 w 2570812"/>
                  <a:gd name="connsiteY3-852" fmla="*/ 247650 h 688975"/>
                  <a:gd name="connsiteX4-853" fmla="*/ 2457450 w 2570812"/>
                  <a:gd name="connsiteY4-854" fmla="*/ 561975 h 688975"/>
                  <a:gd name="connsiteX5-855" fmla="*/ 66675 w 2570812"/>
                  <a:gd name="connsiteY5-856" fmla="*/ 565150 h 688975"/>
                  <a:gd name="connsiteX6-857" fmla="*/ 88900 w 2570812"/>
                  <a:gd name="connsiteY6-858" fmla="*/ 568325 h 688975"/>
                  <a:gd name="connsiteX7-859" fmla="*/ 92075 w 2570812"/>
                  <a:gd name="connsiteY7-860" fmla="*/ 520700 h 688975"/>
                  <a:gd name="connsiteX8-861" fmla="*/ 0 w 2570812"/>
                  <a:gd name="connsiteY8-862" fmla="*/ 593725 h 688975"/>
                  <a:gd name="connsiteX9-863" fmla="*/ 6350 w 2570812"/>
                  <a:gd name="connsiteY9-864" fmla="*/ 688975 h 688975"/>
                  <a:gd name="connsiteX10-865" fmla="*/ 2565400 w 2570812"/>
                  <a:gd name="connsiteY10-866" fmla="*/ 688975 h 688975"/>
                  <a:gd name="connsiteX11-867" fmla="*/ 2552700 w 2570812"/>
                  <a:gd name="connsiteY11-868" fmla="*/ 171450 h 688975"/>
                  <a:gd name="connsiteX12-869" fmla="*/ 2466975 w 2570812"/>
                  <a:gd name="connsiteY12-870" fmla="*/ 95250 h 688975"/>
                  <a:gd name="connsiteX13-871" fmla="*/ 180975 w 2570812"/>
                  <a:gd name="connsiteY13-872" fmla="*/ 0 h 688975"/>
                  <a:gd name="connsiteX0-873" fmla="*/ 180975 w 2570812"/>
                  <a:gd name="connsiteY0-874" fmla="*/ 31750 h 720725"/>
                  <a:gd name="connsiteX1-875" fmla="*/ 6350 w 2570812"/>
                  <a:gd name="connsiteY1-876" fmla="*/ 184150 h 720725"/>
                  <a:gd name="connsiteX2-877" fmla="*/ 9525 w 2570812"/>
                  <a:gd name="connsiteY2-878" fmla="*/ 273050 h 720725"/>
                  <a:gd name="connsiteX3-879" fmla="*/ 2460625 w 2570812"/>
                  <a:gd name="connsiteY3-880" fmla="*/ 279400 h 720725"/>
                  <a:gd name="connsiteX4-881" fmla="*/ 2457450 w 2570812"/>
                  <a:gd name="connsiteY4-882" fmla="*/ 593725 h 720725"/>
                  <a:gd name="connsiteX5-883" fmla="*/ 66675 w 2570812"/>
                  <a:gd name="connsiteY5-884" fmla="*/ 596900 h 720725"/>
                  <a:gd name="connsiteX6-885" fmla="*/ 88900 w 2570812"/>
                  <a:gd name="connsiteY6-886" fmla="*/ 600075 h 720725"/>
                  <a:gd name="connsiteX7-887" fmla="*/ 92075 w 2570812"/>
                  <a:gd name="connsiteY7-888" fmla="*/ 552450 h 720725"/>
                  <a:gd name="connsiteX8-889" fmla="*/ 0 w 2570812"/>
                  <a:gd name="connsiteY8-890" fmla="*/ 625475 h 720725"/>
                  <a:gd name="connsiteX9-891" fmla="*/ 6350 w 2570812"/>
                  <a:gd name="connsiteY9-892" fmla="*/ 720725 h 720725"/>
                  <a:gd name="connsiteX10-893" fmla="*/ 2565400 w 2570812"/>
                  <a:gd name="connsiteY10-894" fmla="*/ 720725 h 720725"/>
                  <a:gd name="connsiteX11-895" fmla="*/ 2552700 w 2570812"/>
                  <a:gd name="connsiteY11-896" fmla="*/ 203200 h 720725"/>
                  <a:gd name="connsiteX12-897" fmla="*/ 2336800 w 2570812"/>
                  <a:gd name="connsiteY12-898" fmla="*/ 0 h 720725"/>
                  <a:gd name="connsiteX13-899" fmla="*/ 180975 w 2570812"/>
                  <a:gd name="connsiteY13-900" fmla="*/ 31750 h 720725"/>
                  <a:gd name="connsiteX0-901" fmla="*/ 180975 w 2570812"/>
                  <a:gd name="connsiteY0-902" fmla="*/ 0 h 688975"/>
                  <a:gd name="connsiteX1-903" fmla="*/ 6350 w 2570812"/>
                  <a:gd name="connsiteY1-904" fmla="*/ 152400 h 688975"/>
                  <a:gd name="connsiteX2-905" fmla="*/ 9525 w 2570812"/>
                  <a:gd name="connsiteY2-906" fmla="*/ 241300 h 688975"/>
                  <a:gd name="connsiteX3-907" fmla="*/ 2460625 w 2570812"/>
                  <a:gd name="connsiteY3-908" fmla="*/ 247650 h 688975"/>
                  <a:gd name="connsiteX4-909" fmla="*/ 2457450 w 2570812"/>
                  <a:gd name="connsiteY4-910" fmla="*/ 561975 h 688975"/>
                  <a:gd name="connsiteX5-911" fmla="*/ 66675 w 2570812"/>
                  <a:gd name="connsiteY5-912" fmla="*/ 565150 h 688975"/>
                  <a:gd name="connsiteX6-913" fmla="*/ 88900 w 2570812"/>
                  <a:gd name="connsiteY6-914" fmla="*/ 568325 h 688975"/>
                  <a:gd name="connsiteX7-915" fmla="*/ 92075 w 2570812"/>
                  <a:gd name="connsiteY7-916" fmla="*/ 520700 h 688975"/>
                  <a:gd name="connsiteX8-917" fmla="*/ 0 w 2570812"/>
                  <a:gd name="connsiteY8-918" fmla="*/ 593725 h 688975"/>
                  <a:gd name="connsiteX9-919" fmla="*/ 6350 w 2570812"/>
                  <a:gd name="connsiteY9-920" fmla="*/ 688975 h 688975"/>
                  <a:gd name="connsiteX10-921" fmla="*/ 2565400 w 2570812"/>
                  <a:gd name="connsiteY10-922" fmla="*/ 688975 h 688975"/>
                  <a:gd name="connsiteX11-923" fmla="*/ 2552700 w 2570812"/>
                  <a:gd name="connsiteY11-924" fmla="*/ 171450 h 688975"/>
                  <a:gd name="connsiteX12-925" fmla="*/ 2352675 w 2570812"/>
                  <a:gd name="connsiteY12-926" fmla="*/ 19050 h 688975"/>
                  <a:gd name="connsiteX13-927" fmla="*/ 180975 w 2570812"/>
                  <a:gd name="connsiteY13-928" fmla="*/ 0 h 688975"/>
                  <a:gd name="connsiteX0-929" fmla="*/ 225425 w 2570812"/>
                  <a:gd name="connsiteY0-930" fmla="*/ 0 h 714375"/>
                  <a:gd name="connsiteX1-931" fmla="*/ 6350 w 2570812"/>
                  <a:gd name="connsiteY1-932" fmla="*/ 177800 h 714375"/>
                  <a:gd name="connsiteX2-933" fmla="*/ 9525 w 2570812"/>
                  <a:gd name="connsiteY2-934" fmla="*/ 266700 h 714375"/>
                  <a:gd name="connsiteX3-935" fmla="*/ 2460625 w 2570812"/>
                  <a:gd name="connsiteY3-936" fmla="*/ 273050 h 714375"/>
                  <a:gd name="connsiteX4-937" fmla="*/ 2457450 w 2570812"/>
                  <a:gd name="connsiteY4-938" fmla="*/ 587375 h 714375"/>
                  <a:gd name="connsiteX5-939" fmla="*/ 66675 w 2570812"/>
                  <a:gd name="connsiteY5-940" fmla="*/ 590550 h 714375"/>
                  <a:gd name="connsiteX6-941" fmla="*/ 88900 w 2570812"/>
                  <a:gd name="connsiteY6-942" fmla="*/ 593725 h 714375"/>
                  <a:gd name="connsiteX7-943" fmla="*/ 92075 w 2570812"/>
                  <a:gd name="connsiteY7-944" fmla="*/ 546100 h 714375"/>
                  <a:gd name="connsiteX8-945" fmla="*/ 0 w 2570812"/>
                  <a:gd name="connsiteY8-946" fmla="*/ 619125 h 714375"/>
                  <a:gd name="connsiteX9-947" fmla="*/ 6350 w 2570812"/>
                  <a:gd name="connsiteY9-948" fmla="*/ 714375 h 714375"/>
                  <a:gd name="connsiteX10-949" fmla="*/ 2565400 w 2570812"/>
                  <a:gd name="connsiteY10-950" fmla="*/ 714375 h 714375"/>
                  <a:gd name="connsiteX11-951" fmla="*/ 2552700 w 2570812"/>
                  <a:gd name="connsiteY11-952" fmla="*/ 196850 h 714375"/>
                  <a:gd name="connsiteX12-953" fmla="*/ 2352675 w 2570812"/>
                  <a:gd name="connsiteY12-954" fmla="*/ 44450 h 714375"/>
                  <a:gd name="connsiteX13-955" fmla="*/ 225425 w 2570812"/>
                  <a:gd name="connsiteY13-956" fmla="*/ 0 h 714375"/>
                  <a:gd name="connsiteX0-957" fmla="*/ 225425 w 2570812"/>
                  <a:gd name="connsiteY0-958" fmla="*/ 0 h 714375"/>
                  <a:gd name="connsiteX1-959" fmla="*/ 6350 w 2570812"/>
                  <a:gd name="connsiteY1-960" fmla="*/ 177800 h 714375"/>
                  <a:gd name="connsiteX2-961" fmla="*/ 9525 w 2570812"/>
                  <a:gd name="connsiteY2-962" fmla="*/ 266700 h 714375"/>
                  <a:gd name="connsiteX3-963" fmla="*/ 2460625 w 2570812"/>
                  <a:gd name="connsiteY3-964" fmla="*/ 273050 h 714375"/>
                  <a:gd name="connsiteX4-965" fmla="*/ 2457450 w 2570812"/>
                  <a:gd name="connsiteY4-966" fmla="*/ 587375 h 714375"/>
                  <a:gd name="connsiteX5-967" fmla="*/ 66675 w 2570812"/>
                  <a:gd name="connsiteY5-968" fmla="*/ 590550 h 714375"/>
                  <a:gd name="connsiteX6-969" fmla="*/ 88900 w 2570812"/>
                  <a:gd name="connsiteY6-970" fmla="*/ 593725 h 714375"/>
                  <a:gd name="connsiteX7-971" fmla="*/ 92075 w 2570812"/>
                  <a:gd name="connsiteY7-972" fmla="*/ 546100 h 714375"/>
                  <a:gd name="connsiteX8-973" fmla="*/ 0 w 2570812"/>
                  <a:gd name="connsiteY8-974" fmla="*/ 619125 h 714375"/>
                  <a:gd name="connsiteX9-975" fmla="*/ 6350 w 2570812"/>
                  <a:gd name="connsiteY9-976" fmla="*/ 714375 h 714375"/>
                  <a:gd name="connsiteX10-977" fmla="*/ 2565400 w 2570812"/>
                  <a:gd name="connsiteY10-978" fmla="*/ 714375 h 714375"/>
                  <a:gd name="connsiteX11-979" fmla="*/ 2552700 w 2570812"/>
                  <a:gd name="connsiteY11-980" fmla="*/ 196850 h 714375"/>
                  <a:gd name="connsiteX12-981" fmla="*/ 2308225 w 2570812"/>
                  <a:gd name="connsiteY12-982" fmla="*/ 12700 h 714375"/>
                  <a:gd name="connsiteX13-983" fmla="*/ 225425 w 2570812"/>
                  <a:gd name="connsiteY13-984" fmla="*/ 0 h 714375"/>
                  <a:gd name="connsiteX0-985" fmla="*/ 225425 w 2570812"/>
                  <a:gd name="connsiteY0-986" fmla="*/ 0 h 714375"/>
                  <a:gd name="connsiteX1-987" fmla="*/ 6350 w 2570812"/>
                  <a:gd name="connsiteY1-988" fmla="*/ 177800 h 714375"/>
                  <a:gd name="connsiteX2-989" fmla="*/ 9525 w 2570812"/>
                  <a:gd name="connsiteY2-990" fmla="*/ 266700 h 714375"/>
                  <a:gd name="connsiteX3-991" fmla="*/ 2460625 w 2570812"/>
                  <a:gd name="connsiteY3-992" fmla="*/ 273050 h 714375"/>
                  <a:gd name="connsiteX4-993" fmla="*/ 2457450 w 2570812"/>
                  <a:gd name="connsiteY4-994" fmla="*/ 587375 h 714375"/>
                  <a:gd name="connsiteX5-995" fmla="*/ 66675 w 2570812"/>
                  <a:gd name="connsiteY5-996" fmla="*/ 590550 h 714375"/>
                  <a:gd name="connsiteX6-997" fmla="*/ 88900 w 2570812"/>
                  <a:gd name="connsiteY6-998" fmla="*/ 593725 h 714375"/>
                  <a:gd name="connsiteX7-999" fmla="*/ 92075 w 2570812"/>
                  <a:gd name="connsiteY7-1000" fmla="*/ 546100 h 714375"/>
                  <a:gd name="connsiteX8-1001" fmla="*/ 0 w 2570812"/>
                  <a:gd name="connsiteY8-1002" fmla="*/ 619125 h 714375"/>
                  <a:gd name="connsiteX9-1003" fmla="*/ 6350 w 2570812"/>
                  <a:gd name="connsiteY9-1004" fmla="*/ 714375 h 714375"/>
                  <a:gd name="connsiteX10-1005" fmla="*/ 2565400 w 2570812"/>
                  <a:gd name="connsiteY10-1006" fmla="*/ 714375 h 714375"/>
                  <a:gd name="connsiteX11-1007" fmla="*/ 2552700 w 2570812"/>
                  <a:gd name="connsiteY11-1008" fmla="*/ 196850 h 714375"/>
                  <a:gd name="connsiteX12-1009" fmla="*/ 2295525 w 2570812"/>
                  <a:gd name="connsiteY12-1010" fmla="*/ 0 h 714375"/>
                  <a:gd name="connsiteX13-1011" fmla="*/ 225425 w 2570812"/>
                  <a:gd name="connsiteY13-1012" fmla="*/ 0 h 714375"/>
                  <a:gd name="connsiteX0-1013" fmla="*/ 225425 w 2570812"/>
                  <a:gd name="connsiteY0-1014" fmla="*/ 0 h 714375"/>
                  <a:gd name="connsiteX1-1015" fmla="*/ 6350 w 2570812"/>
                  <a:gd name="connsiteY1-1016" fmla="*/ 177800 h 714375"/>
                  <a:gd name="connsiteX2-1017" fmla="*/ 9525 w 2570812"/>
                  <a:gd name="connsiteY2-1018" fmla="*/ 266700 h 714375"/>
                  <a:gd name="connsiteX3-1019" fmla="*/ 2460625 w 2570812"/>
                  <a:gd name="connsiteY3-1020" fmla="*/ 273050 h 714375"/>
                  <a:gd name="connsiteX4-1021" fmla="*/ 2457450 w 2570812"/>
                  <a:gd name="connsiteY4-1022" fmla="*/ 587375 h 714375"/>
                  <a:gd name="connsiteX5-1023" fmla="*/ 66675 w 2570812"/>
                  <a:gd name="connsiteY5-1024" fmla="*/ 590550 h 714375"/>
                  <a:gd name="connsiteX6-1025" fmla="*/ 88900 w 2570812"/>
                  <a:gd name="connsiteY6-1026" fmla="*/ 593725 h 714375"/>
                  <a:gd name="connsiteX7-1027" fmla="*/ 92075 w 2570812"/>
                  <a:gd name="connsiteY7-1028" fmla="*/ 546100 h 714375"/>
                  <a:gd name="connsiteX8-1029" fmla="*/ 0 w 2570812"/>
                  <a:gd name="connsiteY8-1030" fmla="*/ 619125 h 714375"/>
                  <a:gd name="connsiteX9-1031" fmla="*/ 6350 w 2570812"/>
                  <a:gd name="connsiteY9-1032" fmla="*/ 714375 h 714375"/>
                  <a:gd name="connsiteX10-1033" fmla="*/ 2565400 w 2570812"/>
                  <a:gd name="connsiteY10-1034" fmla="*/ 714375 h 714375"/>
                  <a:gd name="connsiteX11-1035" fmla="*/ 2552700 w 2570812"/>
                  <a:gd name="connsiteY11-1036" fmla="*/ 196850 h 714375"/>
                  <a:gd name="connsiteX12-1037" fmla="*/ 2295525 w 2570812"/>
                  <a:gd name="connsiteY12-1038" fmla="*/ 0 h 714375"/>
                  <a:gd name="connsiteX13-1039" fmla="*/ 225425 w 2570812"/>
                  <a:gd name="connsiteY13-1040" fmla="*/ 0 h 714375"/>
                  <a:gd name="connsiteX0-1041" fmla="*/ 225425 w 2578868"/>
                  <a:gd name="connsiteY0-1042" fmla="*/ 0 h 714375"/>
                  <a:gd name="connsiteX1-1043" fmla="*/ 6350 w 2578868"/>
                  <a:gd name="connsiteY1-1044" fmla="*/ 177800 h 714375"/>
                  <a:gd name="connsiteX2-1045" fmla="*/ 9525 w 2578868"/>
                  <a:gd name="connsiteY2-1046" fmla="*/ 266700 h 714375"/>
                  <a:gd name="connsiteX3-1047" fmla="*/ 2460625 w 2578868"/>
                  <a:gd name="connsiteY3-1048" fmla="*/ 273050 h 714375"/>
                  <a:gd name="connsiteX4-1049" fmla="*/ 2457450 w 2578868"/>
                  <a:gd name="connsiteY4-1050" fmla="*/ 587375 h 714375"/>
                  <a:gd name="connsiteX5-1051" fmla="*/ 66675 w 2578868"/>
                  <a:gd name="connsiteY5-1052" fmla="*/ 590550 h 714375"/>
                  <a:gd name="connsiteX6-1053" fmla="*/ 88900 w 2578868"/>
                  <a:gd name="connsiteY6-1054" fmla="*/ 593725 h 714375"/>
                  <a:gd name="connsiteX7-1055" fmla="*/ 92075 w 2578868"/>
                  <a:gd name="connsiteY7-1056" fmla="*/ 546100 h 714375"/>
                  <a:gd name="connsiteX8-1057" fmla="*/ 0 w 2578868"/>
                  <a:gd name="connsiteY8-1058" fmla="*/ 619125 h 714375"/>
                  <a:gd name="connsiteX9-1059" fmla="*/ 6350 w 2578868"/>
                  <a:gd name="connsiteY9-1060" fmla="*/ 714375 h 714375"/>
                  <a:gd name="connsiteX10-1061" fmla="*/ 2565400 w 2578868"/>
                  <a:gd name="connsiteY10-1062" fmla="*/ 714375 h 714375"/>
                  <a:gd name="connsiteX11-1063" fmla="*/ 2578868 w 2578868"/>
                  <a:gd name="connsiteY11-1064" fmla="*/ 202083 h 714375"/>
                  <a:gd name="connsiteX12-1065" fmla="*/ 2295525 w 2578868"/>
                  <a:gd name="connsiteY12-1066" fmla="*/ 0 h 714375"/>
                  <a:gd name="connsiteX13-1067" fmla="*/ 225425 w 2578868"/>
                  <a:gd name="connsiteY13-1068" fmla="*/ 0 h 714375"/>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 ang="0">
                    <a:pos x="connsiteX9-19" y="connsiteY9-20"/>
                  </a:cxn>
                  <a:cxn ang="0">
                    <a:pos x="connsiteX10-21" y="connsiteY10-22"/>
                  </a:cxn>
                  <a:cxn ang="0">
                    <a:pos x="connsiteX11-23" y="connsiteY11-24"/>
                  </a:cxn>
                  <a:cxn ang="0">
                    <a:pos x="connsiteX12-25" y="connsiteY12-26"/>
                  </a:cxn>
                  <a:cxn ang="0">
                    <a:pos x="connsiteX13-27" y="connsiteY13-28"/>
                  </a:cxn>
                </a:cxnLst>
                <a:rect l="l" t="t" r="r" b="b"/>
                <a:pathLst>
                  <a:path w="2578868" h="714375">
                    <a:moveTo>
                      <a:pt x="225425" y="0"/>
                    </a:moveTo>
                    <a:lnTo>
                      <a:pt x="6350" y="177800"/>
                    </a:lnTo>
                    <a:lnTo>
                      <a:pt x="9525" y="266700"/>
                    </a:lnTo>
                    <a:lnTo>
                      <a:pt x="2460625" y="273050"/>
                    </a:lnTo>
                    <a:cubicBezTo>
                      <a:pt x="2459567" y="377825"/>
                      <a:pt x="2458508" y="482600"/>
                      <a:pt x="2457450" y="587375"/>
                    </a:cubicBezTo>
                    <a:lnTo>
                      <a:pt x="66675" y="590550"/>
                    </a:lnTo>
                    <a:cubicBezTo>
                      <a:pt x="69850" y="588433"/>
                      <a:pt x="85725" y="595842"/>
                      <a:pt x="88900" y="593725"/>
                    </a:cubicBezTo>
                    <a:lnTo>
                      <a:pt x="92075" y="546100"/>
                    </a:lnTo>
                    <a:lnTo>
                      <a:pt x="0" y="619125"/>
                    </a:lnTo>
                    <a:lnTo>
                      <a:pt x="6350" y="714375"/>
                    </a:lnTo>
                    <a:lnTo>
                      <a:pt x="2565400" y="714375"/>
                    </a:lnTo>
                    <a:cubicBezTo>
                      <a:pt x="2583392" y="672042"/>
                      <a:pt x="2576751" y="377766"/>
                      <a:pt x="2578868" y="202083"/>
                    </a:cubicBezTo>
                    <a:cubicBezTo>
                      <a:pt x="2493143" y="120591"/>
                      <a:pt x="2381250" y="65617"/>
                      <a:pt x="2295525" y="0"/>
                    </a:cubicBezTo>
                    <a:lnTo>
                      <a:pt x="225425" y="0"/>
                    </a:lnTo>
                    <a:close/>
                  </a:path>
                </a:pathLst>
              </a:custGeom>
              <a:solidFill>
                <a:schemeClr val="accent2"/>
              </a:solidFill>
              <a:ln>
                <a:noFill/>
              </a:ln>
              <a:effectLst>
                <a:outerShdw blurRad="50800" dist="38100" dir="8100000" algn="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dirty="0"/>
              </a:p>
            </p:txBody>
          </p:sp>
          <p:sp>
            <p:nvSpPr>
              <p:cNvPr id="14" name="Rectangle 22"/>
              <p:cNvSpPr/>
              <p:nvPr/>
            </p:nvSpPr>
            <p:spPr>
              <a:xfrm>
                <a:off x="3707904" y="3762375"/>
                <a:ext cx="2376264" cy="321543"/>
              </a:xfrm>
              <a:custGeom>
                <a:avLst/>
                <a:gdLst>
                  <a:gd name="connsiteX0" fmla="*/ 0 w 2376264"/>
                  <a:gd name="connsiteY0" fmla="*/ 0 h 321543"/>
                  <a:gd name="connsiteX1" fmla="*/ 2376264 w 2376264"/>
                  <a:gd name="connsiteY1" fmla="*/ 0 h 321543"/>
                  <a:gd name="connsiteX2" fmla="*/ 2376264 w 2376264"/>
                  <a:gd name="connsiteY2" fmla="*/ 321543 h 321543"/>
                  <a:gd name="connsiteX3" fmla="*/ 0 w 2376264"/>
                  <a:gd name="connsiteY3" fmla="*/ 321543 h 321543"/>
                  <a:gd name="connsiteX4" fmla="*/ 0 w 2376264"/>
                  <a:gd name="connsiteY4" fmla="*/ 0 h 321543"/>
                  <a:gd name="connsiteX0-1" fmla="*/ 0 w 2376264"/>
                  <a:gd name="connsiteY0-2" fmla="*/ 0 h 321543"/>
                  <a:gd name="connsiteX1-3" fmla="*/ 2376264 w 2376264"/>
                  <a:gd name="connsiteY1-4" fmla="*/ 0 h 321543"/>
                  <a:gd name="connsiteX2-5" fmla="*/ 2376264 w 2376264"/>
                  <a:gd name="connsiteY2-6" fmla="*/ 321543 h 321543"/>
                  <a:gd name="connsiteX3-7" fmla="*/ 0 w 2376264"/>
                  <a:gd name="connsiteY3-8" fmla="*/ 321543 h 321543"/>
                  <a:gd name="connsiteX4-9" fmla="*/ 0 w 2376264"/>
                  <a:gd name="connsiteY4-10" fmla="*/ 0 h 321543"/>
                  <a:gd name="connsiteX0-11" fmla="*/ 0 w 2376264"/>
                  <a:gd name="connsiteY0-12" fmla="*/ 0 h 321543"/>
                  <a:gd name="connsiteX1-13" fmla="*/ 2376264 w 2376264"/>
                  <a:gd name="connsiteY1-14" fmla="*/ 0 h 321543"/>
                  <a:gd name="connsiteX2-15" fmla="*/ 2376264 w 2376264"/>
                  <a:gd name="connsiteY2-16" fmla="*/ 321543 h 321543"/>
                  <a:gd name="connsiteX3-17" fmla="*/ 0 w 2376264"/>
                  <a:gd name="connsiteY3-18" fmla="*/ 321543 h 321543"/>
                  <a:gd name="connsiteX4-19" fmla="*/ 0 w 2376264"/>
                  <a:gd name="connsiteY4-20" fmla="*/ 0 h 321543"/>
                  <a:gd name="connsiteX0-21" fmla="*/ 0 w 2376264"/>
                  <a:gd name="connsiteY0-22" fmla="*/ 0 h 321543"/>
                  <a:gd name="connsiteX1-23" fmla="*/ 2376264 w 2376264"/>
                  <a:gd name="connsiteY1-24" fmla="*/ 0 h 321543"/>
                  <a:gd name="connsiteX2-25" fmla="*/ 2376264 w 2376264"/>
                  <a:gd name="connsiteY2-26" fmla="*/ 321543 h 321543"/>
                  <a:gd name="connsiteX3-27" fmla="*/ 0 w 2376264"/>
                  <a:gd name="connsiteY3-28" fmla="*/ 321543 h 321543"/>
                  <a:gd name="connsiteX4-29" fmla="*/ 0 w 2376264"/>
                  <a:gd name="connsiteY4-30" fmla="*/ 0 h 321543"/>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2376264" h="321543">
                    <a:moveTo>
                      <a:pt x="0" y="0"/>
                    </a:moveTo>
                    <a:lnTo>
                      <a:pt x="2376264" y="0"/>
                    </a:lnTo>
                    <a:lnTo>
                      <a:pt x="2376264" y="321543"/>
                    </a:lnTo>
                    <a:lnTo>
                      <a:pt x="0" y="321543"/>
                    </a:lnTo>
                    <a:cubicBezTo>
                      <a:pt x="34925" y="258812"/>
                      <a:pt x="50800" y="110356"/>
                      <a:pt x="0"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grpSp>
        <p:grpSp>
          <p:nvGrpSpPr>
            <p:cNvPr id="10" name="Group 9"/>
            <p:cNvGrpSpPr/>
            <p:nvPr/>
          </p:nvGrpSpPr>
          <p:grpSpPr>
            <a:xfrm>
              <a:off x="4117666" y="4061275"/>
              <a:ext cx="1832471" cy="391100"/>
              <a:chOff x="3644106" y="3130550"/>
              <a:chExt cx="2603340" cy="555625"/>
            </a:xfrm>
            <a:effectLst>
              <a:outerShdw blurRad="50800" dist="38100" dir="8100000" algn="tr" rotWithShape="0">
                <a:prstClr val="black">
                  <a:alpha val="40000"/>
                </a:prstClr>
              </a:outerShdw>
            </a:effectLst>
          </p:grpSpPr>
          <p:sp>
            <p:nvSpPr>
              <p:cNvPr id="11" name="Freeform 27"/>
              <p:cNvSpPr/>
              <p:nvPr/>
            </p:nvSpPr>
            <p:spPr>
              <a:xfrm>
                <a:off x="3644106" y="3130550"/>
                <a:ext cx="2603340" cy="555625"/>
              </a:xfrm>
              <a:custGeom>
                <a:avLst/>
                <a:gdLst>
                  <a:gd name="connsiteX0" fmla="*/ 47625 w 2552700"/>
                  <a:gd name="connsiteY0" fmla="*/ 374650 h 685800"/>
                  <a:gd name="connsiteX1" fmla="*/ 0 w 2552700"/>
                  <a:gd name="connsiteY1" fmla="*/ 422275 h 685800"/>
                  <a:gd name="connsiteX2" fmla="*/ 447675 w 2552700"/>
                  <a:gd name="connsiteY2" fmla="*/ 685800 h 685800"/>
                  <a:gd name="connsiteX3" fmla="*/ 2549525 w 2552700"/>
                  <a:gd name="connsiteY3" fmla="*/ 615950 h 685800"/>
                  <a:gd name="connsiteX4" fmla="*/ 2552700 w 2552700"/>
                  <a:gd name="connsiteY4" fmla="*/ 273050 h 685800"/>
                  <a:gd name="connsiteX5" fmla="*/ 1384300 w 2552700"/>
                  <a:gd name="connsiteY5" fmla="*/ 0 h 685800"/>
                  <a:gd name="connsiteX6" fmla="*/ 6350 w 2552700"/>
                  <a:gd name="connsiteY6" fmla="*/ 168275 h 685800"/>
                  <a:gd name="connsiteX7" fmla="*/ 3175 w 2552700"/>
                  <a:gd name="connsiteY7" fmla="*/ 206375 h 685800"/>
                  <a:gd name="connsiteX8" fmla="*/ 463550 w 2552700"/>
                  <a:gd name="connsiteY8" fmla="*/ 374650 h 685800"/>
                  <a:gd name="connsiteX9" fmla="*/ 2520950 w 2552700"/>
                  <a:gd name="connsiteY9" fmla="*/ 333375 h 685800"/>
                  <a:gd name="connsiteX10" fmla="*/ 2501900 w 2552700"/>
                  <a:gd name="connsiteY10" fmla="*/ 549275 h 685800"/>
                  <a:gd name="connsiteX11" fmla="*/ 473075 w 2552700"/>
                  <a:gd name="connsiteY11" fmla="*/ 622300 h 685800"/>
                  <a:gd name="connsiteX12" fmla="*/ 47625 w 2552700"/>
                  <a:gd name="connsiteY12" fmla="*/ 374650 h 685800"/>
                  <a:gd name="connsiteX0-1" fmla="*/ 47625 w 2552700"/>
                  <a:gd name="connsiteY0-2" fmla="*/ 263525 h 574675"/>
                  <a:gd name="connsiteX1-3" fmla="*/ 0 w 2552700"/>
                  <a:gd name="connsiteY1-4" fmla="*/ 311150 h 574675"/>
                  <a:gd name="connsiteX2-5" fmla="*/ 447675 w 2552700"/>
                  <a:gd name="connsiteY2-6" fmla="*/ 574675 h 574675"/>
                  <a:gd name="connsiteX3-7" fmla="*/ 2549525 w 2552700"/>
                  <a:gd name="connsiteY3-8" fmla="*/ 504825 h 574675"/>
                  <a:gd name="connsiteX4-9" fmla="*/ 2552700 w 2552700"/>
                  <a:gd name="connsiteY4-10" fmla="*/ 161925 h 574675"/>
                  <a:gd name="connsiteX5-11" fmla="*/ 1552575 w 2552700"/>
                  <a:gd name="connsiteY5-12" fmla="*/ 0 h 574675"/>
                  <a:gd name="connsiteX6-13" fmla="*/ 6350 w 2552700"/>
                  <a:gd name="connsiteY6-14" fmla="*/ 57150 h 574675"/>
                  <a:gd name="connsiteX7-15" fmla="*/ 3175 w 2552700"/>
                  <a:gd name="connsiteY7-16" fmla="*/ 95250 h 574675"/>
                  <a:gd name="connsiteX8-17" fmla="*/ 463550 w 2552700"/>
                  <a:gd name="connsiteY8-18" fmla="*/ 263525 h 574675"/>
                  <a:gd name="connsiteX9-19" fmla="*/ 2520950 w 2552700"/>
                  <a:gd name="connsiteY9-20" fmla="*/ 222250 h 574675"/>
                  <a:gd name="connsiteX10-21" fmla="*/ 2501900 w 2552700"/>
                  <a:gd name="connsiteY10-22" fmla="*/ 438150 h 574675"/>
                  <a:gd name="connsiteX11-23" fmla="*/ 473075 w 2552700"/>
                  <a:gd name="connsiteY11-24" fmla="*/ 511175 h 574675"/>
                  <a:gd name="connsiteX12-25" fmla="*/ 47625 w 2552700"/>
                  <a:gd name="connsiteY12-26" fmla="*/ 263525 h 574675"/>
                  <a:gd name="connsiteX0-27" fmla="*/ 47625 w 2552700"/>
                  <a:gd name="connsiteY0-28" fmla="*/ 244475 h 555625"/>
                  <a:gd name="connsiteX1-29" fmla="*/ 0 w 2552700"/>
                  <a:gd name="connsiteY1-30" fmla="*/ 292100 h 555625"/>
                  <a:gd name="connsiteX2-31" fmla="*/ 447675 w 2552700"/>
                  <a:gd name="connsiteY2-32" fmla="*/ 555625 h 555625"/>
                  <a:gd name="connsiteX3-33" fmla="*/ 2549525 w 2552700"/>
                  <a:gd name="connsiteY3-34" fmla="*/ 485775 h 555625"/>
                  <a:gd name="connsiteX4-35" fmla="*/ 2552700 w 2552700"/>
                  <a:gd name="connsiteY4-36" fmla="*/ 142875 h 555625"/>
                  <a:gd name="connsiteX5-37" fmla="*/ 1606550 w 2552700"/>
                  <a:gd name="connsiteY5-38" fmla="*/ 0 h 555625"/>
                  <a:gd name="connsiteX6-39" fmla="*/ 6350 w 2552700"/>
                  <a:gd name="connsiteY6-40" fmla="*/ 38100 h 555625"/>
                  <a:gd name="connsiteX7-41" fmla="*/ 3175 w 2552700"/>
                  <a:gd name="connsiteY7-42" fmla="*/ 76200 h 555625"/>
                  <a:gd name="connsiteX8-43" fmla="*/ 463550 w 2552700"/>
                  <a:gd name="connsiteY8-44" fmla="*/ 244475 h 555625"/>
                  <a:gd name="connsiteX9-45" fmla="*/ 2520950 w 2552700"/>
                  <a:gd name="connsiteY9-46" fmla="*/ 203200 h 555625"/>
                  <a:gd name="connsiteX10-47" fmla="*/ 2501900 w 2552700"/>
                  <a:gd name="connsiteY10-48" fmla="*/ 419100 h 555625"/>
                  <a:gd name="connsiteX11-49" fmla="*/ 473075 w 2552700"/>
                  <a:gd name="connsiteY11-50" fmla="*/ 492125 h 555625"/>
                  <a:gd name="connsiteX12-51" fmla="*/ 47625 w 2552700"/>
                  <a:gd name="connsiteY12-52" fmla="*/ 244475 h 555625"/>
                  <a:gd name="connsiteX0-53" fmla="*/ 47625 w 2585519"/>
                  <a:gd name="connsiteY0-54" fmla="*/ 244475 h 555625"/>
                  <a:gd name="connsiteX1-55" fmla="*/ 0 w 2585519"/>
                  <a:gd name="connsiteY1-56" fmla="*/ 292100 h 555625"/>
                  <a:gd name="connsiteX2-57" fmla="*/ 447675 w 2585519"/>
                  <a:gd name="connsiteY2-58" fmla="*/ 555625 h 555625"/>
                  <a:gd name="connsiteX3-59" fmla="*/ 2549525 w 2585519"/>
                  <a:gd name="connsiteY3-60" fmla="*/ 485775 h 555625"/>
                  <a:gd name="connsiteX4-61" fmla="*/ 2552700 w 2585519"/>
                  <a:gd name="connsiteY4-62" fmla="*/ 142875 h 555625"/>
                  <a:gd name="connsiteX5-63" fmla="*/ 1606550 w 2585519"/>
                  <a:gd name="connsiteY5-64" fmla="*/ 0 h 555625"/>
                  <a:gd name="connsiteX6-65" fmla="*/ 6350 w 2585519"/>
                  <a:gd name="connsiteY6-66" fmla="*/ 38100 h 555625"/>
                  <a:gd name="connsiteX7-67" fmla="*/ 3175 w 2585519"/>
                  <a:gd name="connsiteY7-68" fmla="*/ 76200 h 555625"/>
                  <a:gd name="connsiteX8-69" fmla="*/ 463550 w 2585519"/>
                  <a:gd name="connsiteY8-70" fmla="*/ 244475 h 555625"/>
                  <a:gd name="connsiteX9-71" fmla="*/ 2520950 w 2585519"/>
                  <a:gd name="connsiteY9-72" fmla="*/ 203200 h 555625"/>
                  <a:gd name="connsiteX10-73" fmla="*/ 2501900 w 2585519"/>
                  <a:gd name="connsiteY10-74" fmla="*/ 419100 h 555625"/>
                  <a:gd name="connsiteX11-75" fmla="*/ 473075 w 2585519"/>
                  <a:gd name="connsiteY11-76" fmla="*/ 492125 h 555625"/>
                  <a:gd name="connsiteX12-77" fmla="*/ 47625 w 2585519"/>
                  <a:gd name="connsiteY12-78" fmla="*/ 244475 h 555625"/>
                  <a:gd name="connsiteX0-79" fmla="*/ 47625 w 2599371"/>
                  <a:gd name="connsiteY0-80" fmla="*/ 244475 h 555625"/>
                  <a:gd name="connsiteX1-81" fmla="*/ 0 w 2599371"/>
                  <a:gd name="connsiteY1-82" fmla="*/ 292100 h 555625"/>
                  <a:gd name="connsiteX2-83" fmla="*/ 447675 w 2599371"/>
                  <a:gd name="connsiteY2-84" fmla="*/ 555625 h 555625"/>
                  <a:gd name="connsiteX3-85" fmla="*/ 2549525 w 2599371"/>
                  <a:gd name="connsiteY3-86" fmla="*/ 485775 h 555625"/>
                  <a:gd name="connsiteX4-87" fmla="*/ 2552700 w 2599371"/>
                  <a:gd name="connsiteY4-88" fmla="*/ 142875 h 555625"/>
                  <a:gd name="connsiteX5-89" fmla="*/ 1606550 w 2599371"/>
                  <a:gd name="connsiteY5-90" fmla="*/ 0 h 555625"/>
                  <a:gd name="connsiteX6-91" fmla="*/ 6350 w 2599371"/>
                  <a:gd name="connsiteY6-92" fmla="*/ 38100 h 555625"/>
                  <a:gd name="connsiteX7-93" fmla="*/ 3175 w 2599371"/>
                  <a:gd name="connsiteY7-94" fmla="*/ 76200 h 555625"/>
                  <a:gd name="connsiteX8-95" fmla="*/ 463550 w 2599371"/>
                  <a:gd name="connsiteY8-96" fmla="*/ 244475 h 555625"/>
                  <a:gd name="connsiteX9-97" fmla="*/ 2520950 w 2599371"/>
                  <a:gd name="connsiteY9-98" fmla="*/ 203200 h 555625"/>
                  <a:gd name="connsiteX10-99" fmla="*/ 2501900 w 2599371"/>
                  <a:gd name="connsiteY10-100" fmla="*/ 419100 h 555625"/>
                  <a:gd name="connsiteX11-101" fmla="*/ 473075 w 2599371"/>
                  <a:gd name="connsiteY11-102" fmla="*/ 492125 h 555625"/>
                  <a:gd name="connsiteX12-103" fmla="*/ 47625 w 2599371"/>
                  <a:gd name="connsiteY12-104" fmla="*/ 244475 h 555625"/>
                  <a:gd name="connsiteX0-105" fmla="*/ 47625 w 2599371"/>
                  <a:gd name="connsiteY0-106" fmla="*/ 244475 h 555625"/>
                  <a:gd name="connsiteX1-107" fmla="*/ 0 w 2599371"/>
                  <a:gd name="connsiteY1-108" fmla="*/ 292100 h 555625"/>
                  <a:gd name="connsiteX2-109" fmla="*/ 447675 w 2599371"/>
                  <a:gd name="connsiteY2-110" fmla="*/ 555625 h 555625"/>
                  <a:gd name="connsiteX3-111" fmla="*/ 2549525 w 2599371"/>
                  <a:gd name="connsiteY3-112" fmla="*/ 485775 h 555625"/>
                  <a:gd name="connsiteX4-113" fmla="*/ 2552700 w 2599371"/>
                  <a:gd name="connsiteY4-114" fmla="*/ 142875 h 555625"/>
                  <a:gd name="connsiteX5-115" fmla="*/ 1606550 w 2599371"/>
                  <a:gd name="connsiteY5-116" fmla="*/ 0 h 555625"/>
                  <a:gd name="connsiteX6-117" fmla="*/ 6350 w 2599371"/>
                  <a:gd name="connsiteY6-118" fmla="*/ 38100 h 555625"/>
                  <a:gd name="connsiteX7-119" fmla="*/ 3175 w 2599371"/>
                  <a:gd name="connsiteY7-120" fmla="*/ 76200 h 555625"/>
                  <a:gd name="connsiteX8-121" fmla="*/ 463550 w 2599371"/>
                  <a:gd name="connsiteY8-122" fmla="*/ 244475 h 555625"/>
                  <a:gd name="connsiteX9-123" fmla="*/ 2495550 w 2599371"/>
                  <a:gd name="connsiteY9-124" fmla="*/ 206375 h 555625"/>
                  <a:gd name="connsiteX10-125" fmla="*/ 2501900 w 2599371"/>
                  <a:gd name="connsiteY10-126" fmla="*/ 419100 h 555625"/>
                  <a:gd name="connsiteX11-127" fmla="*/ 473075 w 2599371"/>
                  <a:gd name="connsiteY11-128" fmla="*/ 492125 h 555625"/>
                  <a:gd name="connsiteX12-129" fmla="*/ 47625 w 2599371"/>
                  <a:gd name="connsiteY12-130" fmla="*/ 244475 h 555625"/>
                  <a:gd name="connsiteX0-131" fmla="*/ 47625 w 2599371"/>
                  <a:gd name="connsiteY0-132" fmla="*/ 244475 h 555625"/>
                  <a:gd name="connsiteX1-133" fmla="*/ 0 w 2599371"/>
                  <a:gd name="connsiteY1-134" fmla="*/ 292100 h 555625"/>
                  <a:gd name="connsiteX2-135" fmla="*/ 447675 w 2599371"/>
                  <a:gd name="connsiteY2-136" fmla="*/ 555625 h 555625"/>
                  <a:gd name="connsiteX3-137" fmla="*/ 2549525 w 2599371"/>
                  <a:gd name="connsiteY3-138" fmla="*/ 485775 h 555625"/>
                  <a:gd name="connsiteX4-139" fmla="*/ 2552700 w 2599371"/>
                  <a:gd name="connsiteY4-140" fmla="*/ 142875 h 555625"/>
                  <a:gd name="connsiteX5-141" fmla="*/ 1606550 w 2599371"/>
                  <a:gd name="connsiteY5-142" fmla="*/ 0 h 555625"/>
                  <a:gd name="connsiteX6-143" fmla="*/ 6350 w 2599371"/>
                  <a:gd name="connsiteY6-144" fmla="*/ 38100 h 555625"/>
                  <a:gd name="connsiteX7-145" fmla="*/ 3175 w 2599371"/>
                  <a:gd name="connsiteY7-146" fmla="*/ 76200 h 555625"/>
                  <a:gd name="connsiteX8-147" fmla="*/ 463550 w 2599371"/>
                  <a:gd name="connsiteY8-148" fmla="*/ 244475 h 555625"/>
                  <a:gd name="connsiteX9-149" fmla="*/ 2495550 w 2599371"/>
                  <a:gd name="connsiteY9-150" fmla="*/ 206375 h 555625"/>
                  <a:gd name="connsiteX10-151" fmla="*/ 2527300 w 2599371"/>
                  <a:gd name="connsiteY10-152" fmla="*/ 307975 h 555625"/>
                  <a:gd name="connsiteX11-153" fmla="*/ 2501900 w 2599371"/>
                  <a:gd name="connsiteY11-154" fmla="*/ 419100 h 555625"/>
                  <a:gd name="connsiteX12-155" fmla="*/ 473075 w 2599371"/>
                  <a:gd name="connsiteY12-156" fmla="*/ 492125 h 555625"/>
                  <a:gd name="connsiteX13" fmla="*/ 47625 w 2599371"/>
                  <a:gd name="connsiteY13" fmla="*/ 244475 h 555625"/>
                  <a:gd name="connsiteX0-157" fmla="*/ 47625 w 2599371"/>
                  <a:gd name="connsiteY0-158" fmla="*/ 244475 h 555625"/>
                  <a:gd name="connsiteX1-159" fmla="*/ 0 w 2599371"/>
                  <a:gd name="connsiteY1-160" fmla="*/ 292100 h 555625"/>
                  <a:gd name="connsiteX2-161" fmla="*/ 447675 w 2599371"/>
                  <a:gd name="connsiteY2-162" fmla="*/ 555625 h 555625"/>
                  <a:gd name="connsiteX3-163" fmla="*/ 2549525 w 2599371"/>
                  <a:gd name="connsiteY3-164" fmla="*/ 485775 h 555625"/>
                  <a:gd name="connsiteX4-165" fmla="*/ 2552700 w 2599371"/>
                  <a:gd name="connsiteY4-166" fmla="*/ 142875 h 555625"/>
                  <a:gd name="connsiteX5-167" fmla="*/ 1606550 w 2599371"/>
                  <a:gd name="connsiteY5-168" fmla="*/ 0 h 555625"/>
                  <a:gd name="connsiteX6-169" fmla="*/ 6350 w 2599371"/>
                  <a:gd name="connsiteY6-170" fmla="*/ 38100 h 555625"/>
                  <a:gd name="connsiteX7-171" fmla="*/ 3175 w 2599371"/>
                  <a:gd name="connsiteY7-172" fmla="*/ 76200 h 555625"/>
                  <a:gd name="connsiteX8-173" fmla="*/ 463550 w 2599371"/>
                  <a:gd name="connsiteY8-174" fmla="*/ 244475 h 555625"/>
                  <a:gd name="connsiteX9-175" fmla="*/ 2495550 w 2599371"/>
                  <a:gd name="connsiteY9-176" fmla="*/ 206375 h 555625"/>
                  <a:gd name="connsiteX10-177" fmla="*/ 2527300 w 2599371"/>
                  <a:gd name="connsiteY10-178" fmla="*/ 307975 h 555625"/>
                  <a:gd name="connsiteX11-179" fmla="*/ 2479675 w 2599371"/>
                  <a:gd name="connsiteY11-180" fmla="*/ 425450 h 555625"/>
                  <a:gd name="connsiteX12-181" fmla="*/ 473075 w 2599371"/>
                  <a:gd name="connsiteY12-182" fmla="*/ 492125 h 555625"/>
                  <a:gd name="connsiteX13-183" fmla="*/ 47625 w 2599371"/>
                  <a:gd name="connsiteY13-184" fmla="*/ 244475 h 555625"/>
                  <a:gd name="connsiteX0-185" fmla="*/ 47625 w 2740156"/>
                  <a:gd name="connsiteY0-186" fmla="*/ 244475 h 555625"/>
                  <a:gd name="connsiteX1-187" fmla="*/ 0 w 2740156"/>
                  <a:gd name="connsiteY1-188" fmla="*/ 292100 h 555625"/>
                  <a:gd name="connsiteX2-189" fmla="*/ 447675 w 2740156"/>
                  <a:gd name="connsiteY2-190" fmla="*/ 555625 h 555625"/>
                  <a:gd name="connsiteX3-191" fmla="*/ 2549525 w 2740156"/>
                  <a:gd name="connsiteY3-192" fmla="*/ 485775 h 555625"/>
                  <a:gd name="connsiteX4-193" fmla="*/ 2552700 w 2740156"/>
                  <a:gd name="connsiteY4-194" fmla="*/ 142875 h 555625"/>
                  <a:gd name="connsiteX5-195" fmla="*/ 1606550 w 2740156"/>
                  <a:gd name="connsiteY5-196" fmla="*/ 0 h 555625"/>
                  <a:gd name="connsiteX6-197" fmla="*/ 6350 w 2740156"/>
                  <a:gd name="connsiteY6-198" fmla="*/ 38100 h 555625"/>
                  <a:gd name="connsiteX7-199" fmla="*/ 3175 w 2740156"/>
                  <a:gd name="connsiteY7-200" fmla="*/ 76200 h 555625"/>
                  <a:gd name="connsiteX8-201" fmla="*/ 463550 w 2740156"/>
                  <a:gd name="connsiteY8-202" fmla="*/ 244475 h 555625"/>
                  <a:gd name="connsiteX9-203" fmla="*/ 2495550 w 2740156"/>
                  <a:gd name="connsiteY9-204" fmla="*/ 206375 h 555625"/>
                  <a:gd name="connsiteX10-205" fmla="*/ 2479675 w 2740156"/>
                  <a:gd name="connsiteY10-206" fmla="*/ 425450 h 555625"/>
                  <a:gd name="connsiteX11-207" fmla="*/ 473075 w 2740156"/>
                  <a:gd name="connsiteY11-208" fmla="*/ 492125 h 555625"/>
                  <a:gd name="connsiteX12-209" fmla="*/ 47625 w 2740156"/>
                  <a:gd name="connsiteY12-210" fmla="*/ 244475 h 555625"/>
                  <a:gd name="connsiteX0-211" fmla="*/ 47625 w 2646925"/>
                  <a:gd name="connsiteY0-212" fmla="*/ 244475 h 555625"/>
                  <a:gd name="connsiteX1-213" fmla="*/ 0 w 2646925"/>
                  <a:gd name="connsiteY1-214" fmla="*/ 292100 h 555625"/>
                  <a:gd name="connsiteX2-215" fmla="*/ 447675 w 2646925"/>
                  <a:gd name="connsiteY2-216" fmla="*/ 555625 h 555625"/>
                  <a:gd name="connsiteX3-217" fmla="*/ 2549525 w 2646925"/>
                  <a:gd name="connsiteY3-218" fmla="*/ 485775 h 555625"/>
                  <a:gd name="connsiteX4-219" fmla="*/ 2552700 w 2646925"/>
                  <a:gd name="connsiteY4-220" fmla="*/ 142875 h 555625"/>
                  <a:gd name="connsiteX5-221" fmla="*/ 1606550 w 2646925"/>
                  <a:gd name="connsiteY5-222" fmla="*/ 0 h 555625"/>
                  <a:gd name="connsiteX6-223" fmla="*/ 6350 w 2646925"/>
                  <a:gd name="connsiteY6-224" fmla="*/ 38100 h 555625"/>
                  <a:gd name="connsiteX7-225" fmla="*/ 3175 w 2646925"/>
                  <a:gd name="connsiteY7-226" fmla="*/ 76200 h 555625"/>
                  <a:gd name="connsiteX8-227" fmla="*/ 463550 w 2646925"/>
                  <a:gd name="connsiteY8-228" fmla="*/ 244475 h 555625"/>
                  <a:gd name="connsiteX9-229" fmla="*/ 2495550 w 2646925"/>
                  <a:gd name="connsiteY9-230" fmla="*/ 206375 h 555625"/>
                  <a:gd name="connsiteX10-231" fmla="*/ 2479675 w 2646925"/>
                  <a:gd name="connsiteY10-232" fmla="*/ 425450 h 555625"/>
                  <a:gd name="connsiteX11-233" fmla="*/ 473075 w 2646925"/>
                  <a:gd name="connsiteY11-234" fmla="*/ 492125 h 555625"/>
                  <a:gd name="connsiteX12-235" fmla="*/ 47625 w 2646925"/>
                  <a:gd name="connsiteY12-236" fmla="*/ 244475 h 555625"/>
                  <a:gd name="connsiteX0-237" fmla="*/ 47625 w 2599371"/>
                  <a:gd name="connsiteY0-238" fmla="*/ 244475 h 555625"/>
                  <a:gd name="connsiteX1-239" fmla="*/ 0 w 2599371"/>
                  <a:gd name="connsiteY1-240" fmla="*/ 292100 h 555625"/>
                  <a:gd name="connsiteX2-241" fmla="*/ 447675 w 2599371"/>
                  <a:gd name="connsiteY2-242" fmla="*/ 555625 h 555625"/>
                  <a:gd name="connsiteX3-243" fmla="*/ 2549525 w 2599371"/>
                  <a:gd name="connsiteY3-244" fmla="*/ 485775 h 555625"/>
                  <a:gd name="connsiteX4-245" fmla="*/ 2552700 w 2599371"/>
                  <a:gd name="connsiteY4-246" fmla="*/ 142875 h 555625"/>
                  <a:gd name="connsiteX5-247" fmla="*/ 1606550 w 2599371"/>
                  <a:gd name="connsiteY5-248" fmla="*/ 0 h 555625"/>
                  <a:gd name="connsiteX6-249" fmla="*/ 6350 w 2599371"/>
                  <a:gd name="connsiteY6-250" fmla="*/ 38100 h 555625"/>
                  <a:gd name="connsiteX7-251" fmla="*/ 3175 w 2599371"/>
                  <a:gd name="connsiteY7-252" fmla="*/ 76200 h 555625"/>
                  <a:gd name="connsiteX8-253" fmla="*/ 463550 w 2599371"/>
                  <a:gd name="connsiteY8-254" fmla="*/ 244475 h 555625"/>
                  <a:gd name="connsiteX9-255" fmla="*/ 2495550 w 2599371"/>
                  <a:gd name="connsiteY9-256" fmla="*/ 206375 h 555625"/>
                  <a:gd name="connsiteX10-257" fmla="*/ 2479675 w 2599371"/>
                  <a:gd name="connsiteY10-258" fmla="*/ 425450 h 555625"/>
                  <a:gd name="connsiteX11-259" fmla="*/ 473075 w 2599371"/>
                  <a:gd name="connsiteY11-260" fmla="*/ 492125 h 555625"/>
                  <a:gd name="connsiteX12-261" fmla="*/ 47625 w 2599371"/>
                  <a:gd name="connsiteY12-262" fmla="*/ 244475 h 555625"/>
                  <a:gd name="connsiteX0-263" fmla="*/ 47625 w 2599371"/>
                  <a:gd name="connsiteY0-264" fmla="*/ 244475 h 555625"/>
                  <a:gd name="connsiteX1-265" fmla="*/ 0 w 2599371"/>
                  <a:gd name="connsiteY1-266" fmla="*/ 292100 h 555625"/>
                  <a:gd name="connsiteX2-267" fmla="*/ 447675 w 2599371"/>
                  <a:gd name="connsiteY2-268" fmla="*/ 555625 h 555625"/>
                  <a:gd name="connsiteX3-269" fmla="*/ 2549525 w 2599371"/>
                  <a:gd name="connsiteY3-270" fmla="*/ 485775 h 555625"/>
                  <a:gd name="connsiteX4-271" fmla="*/ 2552700 w 2599371"/>
                  <a:gd name="connsiteY4-272" fmla="*/ 142875 h 555625"/>
                  <a:gd name="connsiteX5-273" fmla="*/ 1606550 w 2599371"/>
                  <a:gd name="connsiteY5-274" fmla="*/ 0 h 555625"/>
                  <a:gd name="connsiteX6-275" fmla="*/ 6350 w 2599371"/>
                  <a:gd name="connsiteY6-276" fmla="*/ 38100 h 555625"/>
                  <a:gd name="connsiteX7-277" fmla="*/ 3175 w 2599371"/>
                  <a:gd name="connsiteY7-278" fmla="*/ 76200 h 555625"/>
                  <a:gd name="connsiteX8-279" fmla="*/ 463550 w 2599371"/>
                  <a:gd name="connsiteY8-280" fmla="*/ 244475 h 555625"/>
                  <a:gd name="connsiteX9-281" fmla="*/ 2470150 w 2599371"/>
                  <a:gd name="connsiteY9-282" fmla="*/ 209550 h 555625"/>
                  <a:gd name="connsiteX10-283" fmla="*/ 2479675 w 2599371"/>
                  <a:gd name="connsiteY10-284" fmla="*/ 425450 h 555625"/>
                  <a:gd name="connsiteX11-285" fmla="*/ 473075 w 2599371"/>
                  <a:gd name="connsiteY11-286" fmla="*/ 492125 h 555625"/>
                  <a:gd name="connsiteX12-287" fmla="*/ 47625 w 2599371"/>
                  <a:gd name="connsiteY12-288" fmla="*/ 244475 h 555625"/>
                  <a:gd name="connsiteX0-289" fmla="*/ 47625 w 2599371"/>
                  <a:gd name="connsiteY0-290" fmla="*/ 244475 h 555625"/>
                  <a:gd name="connsiteX1-291" fmla="*/ 0 w 2599371"/>
                  <a:gd name="connsiteY1-292" fmla="*/ 292100 h 555625"/>
                  <a:gd name="connsiteX2-293" fmla="*/ 447675 w 2599371"/>
                  <a:gd name="connsiteY2-294" fmla="*/ 555625 h 555625"/>
                  <a:gd name="connsiteX3-295" fmla="*/ 2549525 w 2599371"/>
                  <a:gd name="connsiteY3-296" fmla="*/ 485775 h 555625"/>
                  <a:gd name="connsiteX4-297" fmla="*/ 2552700 w 2599371"/>
                  <a:gd name="connsiteY4-298" fmla="*/ 142875 h 555625"/>
                  <a:gd name="connsiteX5-299" fmla="*/ 1606550 w 2599371"/>
                  <a:gd name="connsiteY5-300" fmla="*/ 0 h 555625"/>
                  <a:gd name="connsiteX6-301" fmla="*/ 6350 w 2599371"/>
                  <a:gd name="connsiteY6-302" fmla="*/ 38100 h 555625"/>
                  <a:gd name="connsiteX7-303" fmla="*/ 3175 w 2599371"/>
                  <a:gd name="connsiteY7-304" fmla="*/ 76200 h 555625"/>
                  <a:gd name="connsiteX8-305" fmla="*/ 463550 w 2599371"/>
                  <a:gd name="connsiteY8-306" fmla="*/ 244475 h 555625"/>
                  <a:gd name="connsiteX9-307" fmla="*/ 2470150 w 2599371"/>
                  <a:gd name="connsiteY9-308" fmla="*/ 209550 h 555625"/>
                  <a:gd name="connsiteX10-309" fmla="*/ 2479675 w 2599371"/>
                  <a:gd name="connsiteY10-310" fmla="*/ 425450 h 555625"/>
                  <a:gd name="connsiteX11-311" fmla="*/ 473075 w 2599371"/>
                  <a:gd name="connsiteY11-312" fmla="*/ 492125 h 555625"/>
                  <a:gd name="connsiteX12-313" fmla="*/ 47625 w 2599371"/>
                  <a:gd name="connsiteY12-314" fmla="*/ 244475 h 555625"/>
                  <a:gd name="connsiteX0-315" fmla="*/ 47625 w 2599371"/>
                  <a:gd name="connsiteY0-316" fmla="*/ 244475 h 555625"/>
                  <a:gd name="connsiteX1-317" fmla="*/ 0 w 2599371"/>
                  <a:gd name="connsiteY1-318" fmla="*/ 292100 h 555625"/>
                  <a:gd name="connsiteX2-319" fmla="*/ 447675 w 2599371"/>
                  <a:gd name="connsiteY2-320" fmla="*/ 555625 h 555625"/>
                  <a:gd name="connsiteX3-321" fmla="*/ 2549525 w 2599371"/>
                  <a:gd name="connsiteY3-322" fmla="*/ 485775 h 555625"/>
                  <a:gd name="connsiteX4-323" fmla="*/ 2552700 w 2599371"/>
                  <a:gd name="connsiteY4-324" fmla="*/ 142875 h 555625"/>
                  <a:gd name="connsiteX5-325" fmla="*/ 1606550 w 2599371"/>
                  <a:gd name="connsiteY5-326" fmla="*/ 0 h 555625"/>
                  <a:gd name="connsiteX6-327" fmla="*/ 6350 w 2599371"/>
                  <a:gd name="connsiteY6-328" fmla="*/ 38100 h 555625"/>
                  <a:gd name="connsiteX7-329" fmla="*/ 3175 w 2599371"/>
                  <a:gd name="connsiteY7-330" fmla="*/ 76200 h 555625"/>
                  <a:gd name="connsiteX8-331" fmla="*/ 463550 w 2599371"/>
                  <a:gd name="connsiteY8-332" fmla="*/ 244475 h 555625"/>
                  <a:gd name="connsiteX9-333" fmla="*/ 2470150 w 2599371"/>
                  <a:gd name="connsiteY9-334" fmla="*/ 209550 h 555625"/>
                  <a:gd name="connsiteX10-335" fmla="*/ 2479675 w 2599371"/>
                  <a:gd name="connsiteY10-336" fmla="*/ 425450 h 555625"/>
                  <a:gd name="connsiteX11-337" fmla="*/ 473075 w 2599371"/>
                  <a:gd name="connsiteY11-338" fmla="*/ 492125 h 555625"/>
                  <a:gd name="connsiteX12-339" fmla="*/ 47625 w 2599371"/>
                  <a:gd name="connsiteY12-340" fmla="*/ 244475 h 555625"/>
                  <a:gd name="connsiteX0-341" fmla="*/ 24625 w 2608121"/>
                  <a:gd name="connsiteY0-342" fmla="*/ 244475 h 555625"/>
                  <a:gd name="connsiteX1-343" fmla="*/ 8750 w 2608121"/>
                  <a:gd name="connsiteY1-344" fmla="*/ 292100 h 555625"/>
                  <a:gd name="connsiteX2-345" fmla="*/ 456425 w 2608121"/>
                  <a:gd name="connsiteY2-346" fmla="*/ 555625 h 555625"/>
                  <a:gd name="connsiteX3-347" fmla="*/ 2558275 w 2608121"/>
                  <a:gd name="connsiteY3-348" fmla="*/ 485775 h 555625"/>
                  <a:gd name="connsiteX4-349" fmla="*/ 2561450 w 2608121"/>
                  <a:gd name="connsiteY4-350" fmla="*/ 142875 h 555625"/>
                  <a:gd name="connsiteX5-351" fmla="*/ 1615300 w 2608121"/>
                  <a:gd name="connsiteY5-352" fmla="*/ 0 h 555625"/>
                  <a:gd name="connsiteX6-353" fmla="*/ 15100 w 2608121"/>
                  <a:gd name="connsiteY6-354" fmla="*/ 38100 h 555625"/>
                  <a:gd name="connsiteX7-355" fmla="*/ 11925 w 2608121"/>
                  <a:gd name="connsiteY7-356" fmla="*/ 76200 h 555625"/>
                  <a:gd name="connsiteX8-357" fmla="*/ 472300 w 2608121"/>
                  <a:gd name="connsiteY8-358" fmla="*/ 244475 h 555625"/>
                  <a:gd name="connsiteX9-359" fmla="*/ 2478900 w 2608121"/>
                  <a:gd name="connsiteY9-360" fmla="*/ 209550 h 555625"/>
                  <a:gd name="connsiteX10-361" fmla="*/ 2488425 w 2608121"/>
                  <a:gd name="connsiteY10-362" fmla="*/ 425450 h 555625"/>
                  <a:gd name="connsiteX11-363" fmla="*/ 481825 w 2608121"/>
                  <a:gd name="connsiteY11-364" fmla="*/ 492125 h 555625"/>
                  <a:gd name="connsiteX12-365" fmla="*/ 24625 w 2608121"/>
                  <a:gd name="connsiteY12-366" fmla="*/ 244475 h 555625"/>
                  <a:gd name="connsiteX0-367" fmla="*/ 20208 w 2622754"/>
                  <a:gd name="connsiteY0-368" fmla="*/ 244475 h 555625"/>
                  <a:gd name="connsiteX1-369" fmla="*/ 23383 w 2622754"/>
                  <a:gd name="connsiteY1-370" fmla="*/ 292100 h 555625"/>
                  <a:gd name="connsiteX2-371" fmla="*/ 471058 w 2622754"/>
                  <a:gd name="connsiteY2-372" fmla="*/ 555625 h 555625"/>
                  <a:gd name="connsiteX3-373" fmla="*/ 2572908 w 2622754"/>
                  <a:gd name="connsiteY3-374" fmla="*/ 485775 h 555625"/>
                  <a:gd name="connsiteX4-375" fmla="*/ 2576083 w 2622754"/>
                  <a:gd name="connsiteY4-376" fmla="*/ 142875 h 555625"/>
                  <a:gd name="connsiteX5-377" fmla="*/ 1629933 w 2622754"/>
                  <a:gd name="connsiteY5-378" fmla="*/ 0 h 555625"/>
                  <a:gd name="connsiteX6-379" fmla="*/ 29733 w 2622754"/>
                  <a:gd name="connsiteY6-380" fmla="*/ 38100 h 555625"/>
                  <a:gd name="connsiteX7-381" fmla="*/ 26558 w 2622754"/>
                  <a:gd name="connsiteY7-382" fmla="*/ 76200 h 555625"/>
                  <a:gd name="connsiteX8-383" fmla="*/ 486933 w 2622754"/>
                  <a:gd name="connsiteY8-384" fmla="*/ 244475 h 555625"/>
                  <a:gd name="connsiteX9-385" fmla="*/ 2493533 w 2622754"/>
                  <a:gd name="connsiteY9-386" fmla="*/ 209550 h 555625"/>
                  <a:gd name="connsiteX10-387" fmla="*/ 2503058 w 2622754"/>
                  <a:gd name="connsiteY10-388" fmla="*/ 425450 h 555625"/>
                  <a:gd name="connsiteX11-389" fmla="*/ 496458 w 2622754"/>
                  <a:gd name="connsiteY11-390" fmla="*/ 492125 h 555625"/>
                  <a:gd name="connsiteX12-391" fmla="*/ 20208 w 2622754"/>
                  <a:gd name="connsiteY12-392" fmla="*/ 244475 h 555625"/>
                  <a:gd name="connsiteX0-393" fmla="*/ 63500 w 2599371"/>
                  <a:gd name="connsiteY0-394" fmla="*/ 244475 h 555625"/>
                  <a:gd name="connsiteX1-395" fmla="*/ 0 w 2599371"/>
                  <a:gd name="connsiteY1-396" fmla="*/ 292100 h 555625"/>
                  <a:gd name="connsiteX2-397" fmla="*/ 447675 w 2599371"/>
                  <a:gd name="connsiteY2-398" fmla="*/ 555625 h 555625"/>
                  <a:gd name="connsiteX3-399" fmla="*/ 2549525 w 2599371"/>
                  <a:gd name="connsiteY3-400" fmla="*/ 485775 h 555625"/>
                  <a:gd name="connsiteX4-401" fmla="*/ 2552700 w 2599371"/>
                  <a:gd name="connsiteY4-402" fmla="*/ 142875 h 555625"/>
                  <a:gd name="connsiteX5-403" fmla="*/ 1606550 w 2599371"/>
                  <a:gd name="connsiteY5-404" fmla="*/ 0 h 555625"/>
                  <a:gd name="connsiteX6-405" fmla="*/ 6350 w 2599371"/>
                  <a:gd name="connsiteY6-406" fmla="*/ 38100 h 555625"/>
                  <a:gd name="connsiteX7-407" fmla="*/ 3175 w 2599371"/>
                  <a:gd name="connsiteY7-408" fmla="*/ 76200 h 555625"/>
                  <a:gd name="connsiteX8-409" fmla="*/ 463550 w 2599371"/>
                  <a:gd name="connsiteY8-410" fmla="*/ 244475 h 555625"/>
                  <a:gd name="connsiteX9-411" fmla="*/ 2470150 w 2599371"/>
                  <a:gd name="connsiteY9-412" fmla="*/ 209550 h 555625"/>
                  <a:gd name="connsiteX10-413" fmla="*/ 2479675 w 2599371"/>
                  <a:gd name="connsiteY10-414" fmla="*/ 425450 h 555625"/>
                  <a:gd name="connsiteX11-415" fmla="*/ 473075 w 2599371"/>
                  <a:gd name="connsiteY11-416" fmla="*/ 492125 h 555625"/>
                  <a:gd name="connsiteX12-417" fmla="*/ 63500 w 2599371"/>
                  <a:gd name="connsiteY12-418" fmla="*/ 244475 h 555625"/>
                  <a:gd name="connsiteX0-419" fmla="*/ 63500 w 2599371"/>
                  <a:gd name="connsiteY0-420" fmla="*/ 244475 h 555625"/>
                  <a:gd name="connsiteX1-421" fmla="*/ 0 w 2599371"/>
                  <a:gd name="connsiteY1-422" fmla="*/ 292100 h 555625"/>
                  <a:gd name="connsiteX2-423" fmla="*/ 447675 w 2599371"/>
                  <a:gd name="connsiteY2-424" fmla="*/ 555625 h 555625"/>
                  <a:gd name="connsiteX3-425" fmla="*/ 2549525 w 2599371"/>
                  <a:gd name="connsiteY3-426" fmla="*/ 485775 h 555625"/>
                  <a:gd name="connsiteX4-427" fmla="*/ 2552700 w 2599371"/>
                  <a:gd name="connsiteY4-428" fmla="*/ 142875 h 555625"/>
                  <a:gd name="connsiteX5-429" fmla="*/ 1606550 w 2599371"/>
                  <a:gd name="connsiteY5-430" fmla="*/ 0 h 555625"/>
                  <a:gd name="connsiteX6-431" fmla="*/ 6350 w 2599371"/>
                  <a:gd name="connsiteY6-432" fmla="*/ 38100 h 555625"/>
                  <a:gd name="connsiteX7-433" fmla="*/ 3175 w 2599371"/>
                  <a:gd name="connsiteY7-434" fmla="*/ 76200 h 555625"/>
                  <a:gd name="connsiteX8-435" fmla="*/ 463550 w 2599371"/>
                  <a:gd name="connsiteY8-436" fmla="*/ 244475 h 555625"/>
                  <a:gd name="connsiteX9-437" fmla="*/ 2470150 w 2599371"/>
                  <a:gd name="connsiteY9-438" fmla="*/ 209550 h 555625"/>
                  <a:gd name="connsiteX10-439" fmla="*/ 2479675 w 2599371"/>
                  <a:gd name="connsiteY10-440" fmla="*/ 425450 h 555625"/>
                  <a:gd name="connsiteX11-441" fmla="*/ 485775 w 2599371"/>
                  <a:gd name="connsiteY11-442" fmla="*/ 488950 h 555625"/>
                  <a:gd name="connsiteX12-443" fmla="*/ 63500 w 2599371"/>
                  <a:gd name="connsiteY12-444" fmla="*/ 244475 h 555625"/>
                  <a:gd name="connsiteX0-445" fmla="*/ 96355 w 2632226"/>
                  <a:gd name="connsiteY0-446" fmla="*/ 244475 h 555625"/>
                  <a:gd name="connsiteX1-447" fmla="*/ 36030 w 2632226"/>
                  <a:gd name="connsiteY1-448" fmla="*/ 247650 h 555625"/>
                  <a:gd name="connsiteX2-449" fmla="*/ 32855 w 2632226"/>
                  <a:gd name="connsiteY2-450" fmla="*/ 292100 h 555625"/>
                  <a:gd name="connsiteX3-451" fmla="*/ 480530 w 2632226"/>
                  <a:gd name="connsiteY3-452" fmla="*/ 555625 h 555625"/>
                  <a:gd name="connsiteX4-453" fmla="*/ 2582380 w 2632226"/>
                  <a:gd name="connsiteY4-454" fmla="*/ 485775 h 555625"/>
                  <a:gd name="connsiteX5-455" fmla="*/ 2585555 w 2632226"/>
                  <a:gd name="connsiteY5-456" fmla="*/ 142875 h 555625"/>
                  <a:gd name="connsiteX6-457" fmla="*/ 1639405 w 2632226"/>
                  <a:gd name="connsiteY6-458" fmla="*/ 0 h 555625"/>
                  <a:gd name="connsiteX7-459" fmla="*/ 39205 w 2632226"/>
                  <a:gd name="connsiteY7-460" fmla="*/ 38100 h 555625"/>
                  <a:gd name="connsiteX8-461" fmla="*/ 36030 w 2632226"/>
                  <a:gd name="connsiteY8-462" fmla="*/ 76200 h 555625"/>
                  <a:gd name="connsiteX9-463" fmla="*/ 496405 w 2632226"/>
                  <a:gd name="connsiteY9-464" fmla="*/ 244475 h 555625"/>
                  <a:gd name="connsiteX10-465" fmla="*/ 2503005 w 2632226"/>
                  <a:gd name="connsiteY10-466" fmla="*/ 209550 h 555625"/>
                  <a:gd name="connsiteX11-467" fmla="*/ 2512530 w 2632226"/>
                  <a:gd name="connsiteY11-468" fmla="*/ 425450 h 555625"/>
                  <a:gd name="connsiteX12-469" fmla="*/ 518630 w 2632226"/>
                  <a:gd name="connsiteY12-470" fmla="*/ 488950 h 555625"/>
                  <a:gd name="connsiteX13-471" fmla="*/ 96355 w 2632226"/>
                  <a:gd name="connsiteY13-472" fmla="*/ 244475 h 555625"/>
                  <a:gd name="connsiteX0-473" fmla="*/ 105580 w 2641451"/>
                  <a:gd name="connsiteY0-474" fmla="*/ 244475 h 555625"/>
                  <a:gd name="connsiteX1-475" fmla="*/ 19061 w 2641451"/>
                  <a:gd name="connsiteY1-476" fmla="*/ 226218 h 555625"/>
                  <a:gd name="connsiteX2-477" fmla="*/ 42080 w 2641451"/>
                  <a:gd name="connsiteY2-478" fmla="*/ 292100 h 555625"/>
                  <a:gd name="connsiteX3-479" fmla="*/ 489755 w 2641451"/>
                  <a:gd name="connsiteY3-480" fmla="*/ 555625 h 555625"/>
                  <a:gd name="connsiteX4-481" fmla="*/ 2591605 w 2641451"/>
                  <a:gd name="connsiteY4-482" fmla="*/ 485775 h 555625"/>
                  <a:gd name="connsiteX5-483" fmla="*/ 2594780 w 2641451"/>
                  <a:gd name="connsiteY5-484" fmla="*/ 142875 h 555625"/>
                  <a:gd name="connsiteX6-485" fmla="*/ 1648630 w 2641451"/>
                  <a:gd name="connsiteY6-486" fmla="*/ 0 h 555625"/>
                  <a:gd name="connsiteX7-487" fmla="*/ 48430 w 2641451"/>
                  <a:gd name="connsiteY7-488" fmla="*/ 38100 h 555625"/>
                  <a:gd name="connsiteX8-489" fmla="*/ 45255 w 2641451"/>
                  <a:gd name="connsiteY8-490" fmla="*/ 76200 h 555625"/>
                  <a:gd name="connsiteX9-491" fmla="*/ 505630 w 2641451"/>
                  <a:gd name="connsiteY9-492" fmla="*/ 244475 h 555625"/>
                  <a:gd name="connsiteX10-493" fmla="*/ 2512230 w 2641451"/>
                  <a:gd name="connsiteY10-494" fmla="*/ 209550 h 555625"/>
                  <a:gd name="connsiteX11-495" fmla="*/ 2521755 w 2641451"/>
                  <a:gd name="connsiteY11-496" fmla="*/ 425450 h 555625"/>
                  <a:gd name="connsiteX12-497" fmla="*/ 527855 w 2641451"/>
                  <a:gd name="connsiteY12-498" fmla="*/ 488950 h 555625"/>
                  <a:gd name="connsiteX13-499" fmla="*/ 105580 w 2641451"/>
                  <a:gd name="connsiteY13-500" fmla="*/ 244475 h 555625"/>
                  <a:gd name="connsiteX0-501" fmla="*/ 100036 w 2635907"/>
                  <a:gd name="connsiteY0-502" fmla="*/ 244475 h 555625"/>
                  <a:gd name="connsiteX1-503" fmla="*/ 27804 w 2635907"/>
                  <a:gd name="connsiteY1-504" fmla="*/ 266699 h 555625"/>
                  <a:gd name="connsiteX2-505" fmla="*/ 36536 w 2635907"/>
                  <a:gd name="connsiteY2-506" fmla="*/ 292100 h 555625"/>
                  <a:gd name="connsiteX3-507" fmla="*/ 484211 w 2635907"/>
                  <a:gd name="connsiteY3-508" fmla="*/ 555625 h 555625"/>
                  <a:gd name="connsiteX4-509" fmla="*/ 2586061 w 2635907"/>
                  <a:gd name="connsiteY4-510" fmla="*/ 485775 h 555625"/>
                  <a:gd name="connsiteX5-511" fmla="*/ 2589236 w 2635907"/>
                  <a:gd name="connsiteY5-512" fmla="*/ 142875 h 555625"/>
                  <a:gd name="connsiteX6-513" fmla="*/ 1643086 w 2635907"/>
                  <a:gd name="connsiteY6-514" fmla="*/ 0 h 555625"/>
                  <a:gd name="connsiteX7-515" fmla="*/ 42886 w 2635907"/>
                  <a:gd name="connsiteY7-516" fmla="*/ 38100 h 555625"/>
                  <a:gd name="connsiteX8-517" fmla="*/ 39711 w 2635907"/>
                  <a:gd name="connsiteY8-518" fmla="*/ 76200 h 555625"/>
                  <a:gd name="connsiteX9-519" fmla="*/ 500086 w 2635907"/>
                  <a:gd name="connsiteY9-520" fmla="*/ 244475 h 555625"/>
                  <a:gd name="connsiteX10-521" fmla="*/ 2506686 w 2635907"/>
                  <a:gd name="connsiteY10-522" fmla="*/ 209550 h 555625"/>
                  <a:gd name="connsiteX11-523" fmla="*/ 2516211 w 2635907"/>
                  <a:gd name="connsiteY11-524" fmla="*/ 425450 h 555625"/>
                  <a:gd name="connsiteX12-525" fmla="*/ 522311 w 2635907"/>
                  <a:gd name="connsiteY12-526" fmla="*/ 488950 h 555625"/>
                  <a:gd name="connsiteX13-527" fmla="*/ 100036 w 2635907"/>
                  <a:gd name="connsiteY13-528" fmla="*/ 244475 h 555625"/>
                  <a:gd name="connsiteX0-529" fmla="*/ 103571 w 2639442"/>
                  <a:gd name="connsiteY0-530" fmla="*/ 244475 h 555625"/>
                  <a:gd name="connsiteX1-531" fmla="*/ 21814 w 2639442"/>
                  <a:gd name="connsiteY1-532" fmla="*/ 226218 h 555625"/>
                  <a:gd name="connsiteX2-533" fmla="*/ 40071 w 2639442"/>
                  <a:gd name="connsiteY2-534" fmla="*/ 292100 h 555625"/>
                  <a:gd name="connsiteX3-535" fmla="*/ 487746 w 2639442"/>
                  <a:gd name="connsiteY3-536" fmla="*/ 555625 h 555625"/>
                  <a:gd name="connsiteX4-537" fmla="*/ 2589596 w 2639442"/>
                  <a:gd name="connsiteY4-538" fmla="*/ 485775 h 555625"/>
                  <a:gd name="connsiteX5-539" fmla="*/ 2592771 w 2639442"/>
                  <a:gd name="connsiteY5-540" fmla="*/ 142875 h 555625"/>
                  <a:gd name="connsiteX6-541" fmla="*/ 1646621 w 2639442"/>
                  <a:gd name="connsiteY6-542" fmla="*/ 0 h 555625"/>
                  <a:gd name="connsiteX7-543" fmla="*/ 46421 w 2639442"/>
                  <a:gd name="connsiteY7-544" fmla="*/ 38100 h 555625"/>
                  <a:gd name="connsiteX8-545" fmla="*/ 43246 w 2639442"/>
                  <a:gd name="connsiteY8-546" fmla="*/ 76200 h 555625"/>
                  <a:gd name="connsiteX9-547" fmla="*/ 503621 w 2639442"/>
                  <a:gd name="connsiteY9-548" fmla="*/ 244475 h 555625"/>
                  <a:gd name="connsiteX10-549" fmla="*/ 2510221 w 2639442"/>
                  <a:gd name="connsiteY10-550" fmla="*/ 209550 h 555625"/>
                  <a:gd name="connsiteX11-551" fmla="*/ 2519746 w 2639442"/>
                  <a:gd name="connsiteY11-552" fmla="*/ 425450 h 555625"/>
                  <a:gd name="connsiteX12-553" fmla="*/ 525846 w 2639442"/>
                  <a:gd name="connsiteY12-554" fmla="*/ 488950 h 555625"/>
                  <a:gd name="connsiteX13-555" fmla="*/ 103571 w 2639442"/>
                  <a:gd name="connsiteY13-556" fmla="*/ 244475 h 555625"/>
                  <a:gd name="connsiteX0-557" fmla="*/ 103571 w 2639442"/>
                  <a:gd name="connsiteY0-558" fmla="*/ 244475 h 555625"/>
                  <a:gd name="connsiteX1-559" fmla="*/ 21814 w 2639442"/>
                  <a:gd name="connsiteY1-560" fmla="*/ 226218 h 555625"/>
                  <a:gd name="connsiteX2-561" fmla="*/ 40071 w 2639442"/>
                  <a:gd name="connsiteY2-562" fmla="*/ 292100 h 555625"/>
                  <a:gd name="connsiteX3-563" fmla="*/ 487746 w 2639442"/>
                  <a:gd name="connsiteY3-564" fmla="*/ 555625 h 555625"/>
                  <a:gd name="connsiteX4-565" fmla="*/ 2589596 w 2639442"/>
                  <a:gd name="connsiteY4-566" fmla="*/ 485775 h 555625"/>
                  <a:gd name="connsiteX5-567" fmla="*/ 2592771 w 2639442"/>
                  <a:gd name="connsiteY5-568" fmla="*/ 142875 h 555625"/>
                  <a:gd name="connsiteX6-569" fmla="*/ 1646621 w 2639442"/>
                  <a:gd name="connsiteY6-570" fmla="*/ 0 h 555625"/>
                  <a:gd name="connsiteX7-571" fmla="*/ 46421 w 2639442"/>
                  <a:gd name="connsiteY7-572" fmla="*/ 38100 h 555625"/>
                  <a:gd name="connsiteX8-573" fmla="*/ 43246 w 2639442"/>
                  <a:gd name="connsiteY8-574" fmla="*/ 76200 h 555625"/>
                  <a:gd name="connsiteX9-575" fmla="*/ 503621 w 2639442"/>
                  <a:gd name="connsiteY9-576" fmla="*/ 244475 h 555625"/>
                  <a:gd name="connsiteX10-577" fmla="*/ 2510221 w 2639442"/>
                  <a:gd name="connsiteY10-578" fmla="*/ 209550 h 555625"/>
                  <a:gd name="connsiteX11-579" fmla="*/ 2519746 w 2639442"/>
                  <a:gd name="connsiteY11-580" fmla="*/ 425450 h 555625"/>
                  <a:gd name="connsiteX12-581" fmla="*/ 525846 w 2639442"/>
                  <a:gd name="connsiteY12-582" fmla="*/ 488950 h 555625"/>
                  <a:gd name="connsiteX13-583" fmla="*/ 103571 w 2639442"/>
                  <a:gd name="connsiteY13-584" fmla="*/ 244475 h 555625"/>
                  <a:gd name="connsiteX0-585" fmla="*/ 98616 w 2634487"/>
                  <a:gd name="connsiteY0-586" fmla="*/ 244475 h 555625"/>
                  <a:gd name="connsiteX1-587" fmla="*/ 16859 w 2634487"/>
                  <a:gd name="connsiteY1-588" fmla="*/ 226218 h 555625"/>
                  <a:gd name="connsiteX2-589" fmla="*/ 35116 w 2634487"/>
                  <a:gd name="connsiteY2-590" fmla="*/ 292100 h 555625"/>
                  <a:gd name="connsiteX3-591" fmla="*/ 482791 w 2634487"/>
                  <a:gd name="connsiteY3-592" fmla="*/ 555625 h 555625"/>
                  <a:gd name="connsiteX4-593" fmla="*/ 2584641 w 2634487"/>
                  <a:gd name="connsiteY4-594" fmla="*/ 485775 h 555625"/>
                  <a:gd name="connsiteX5-595" fmla="*/ 2587816 w 2634487"/>
                  <a:gd name="connsiteY5-596" fmla="*/ 142875 h 555625"/>
                  <a:gd name="connsiteX6-597" fmla="*/ 1641666 w 2634487"/>
                  <a:gd name="connsiteY6-598" fmla="*/ 0 h 555625"/>
                  <a:gd name="connsiteX7-599" fmla="*/ 41466 w 2634487"/>
                  <a:gd name="connsiteY7-600" fmla="*/ 38100 h 555625"/>
                  <a:gd name="connsiteX8-601" fmla="*/ 38291 w 2634487"/>
                  <a:gd name="connsiteY8-602" fmla="*/ 76200 h 555625"/>
                  <a:gd name="connsiteX9-603" fmla="*/ 498666 w 2634487"/>
                  <a:gd name="connsiteY9-604" fmla="*/ 244475 h 555625"/>
                  <a:gd name="connsiteX10-605" fmla="*/ 2505266 w 2634487"/>
                  <a:gd name="connsiteY10-606" fmla="*/ 209550 h 555625"/>
                  <a:gd name="connsiteX11-607" fmla="*/ 2514791 w 2634487"/>
                  <a:gd name="connsiteY11-608" fmla="*/ 425450 h 555625"/>
                  <a:gd name="connsiteX12-609" fmla="*/ 520891 w 2634487"/>
                  <a:gd name="connsiteY12-610" fmla="*/ 488950 h 555625"/>
                  <a:gd name="connsiteX13-611" fmla="*/ 98616 w 2634487"/>
                  <a:gd name="connsiteY13-612" fmla="*/ 244475 h 555625"/>
                  <a:gd name="connsiteX0-613" fmla="*/ 81757 w 2617628"/>
                  <a:gd name="connsiteY0-614" fmla="*/ 244475 h 555625"/>
                  <a:gd name="connsiteX1-615" fmla="*/ 0 w 2617628"/>
                  <a:gd name="connsiteY1-616" fmla="*/ 226218 h 555625"/>
                  <a:gd name="connsiteX2-617" fmla="*/ 18257 w 2617628"/>
                  <a:gd name="connsiteY2-618" fmla="*/ 292100 h 555625"/>
                  <a:gd name="connsiteX3-619" fmla="*/ 465932 w 2617628"/>
                  <a:gd name="connsiteY3-620" fmla="*/ 555625 h 555625"/>
                  <a:gd name="connsiteX4-621" fmla="*/ 2567782 w 2617628"/>
                  <a:gd name="connsiteY4-622" fmla="*/ 485775 h 555625"/>
                  <a:gd name="connsiteX5-623" fmla="*/ 2570957 w 2617628"/>
                  <a:gd name="connsiteY5-624" fmla="*/ 142875 h 555625"/>
                  <a:gd name="connsiteX6-625" fmla="*/ 1624807 w 2617628"/>
                  <a:gd name="connsiteY6-626" fmla="*/ 0 h 555625"/>
                  <a:gd name="connsiteX7-627" fmla="*/ 24607 w 2617628"/>
                  <a:gd name="connsiteY7-628" fmla="*/ 38100 h 555625"/>
                  <a:gd name="connsiteX8-629" fmla="*/ 21432 w 2617628"/>
                  <a:gd name="connsiteY8-630" fmla="*/ 76200 h 555625"/>
                  <a:gd name="connsiteX9-631" fmla="*/ 481807 w 2617628"/>
                  <a:gd name="connsiteY9-632" fmla="*/ 244475 h 555625"/>
                  <a:gd name="connsiteX10-633" fmla="*/ 2488407 w 2617628"/>
                  <a:gd name="connsiteY10-634" fmla="*/ 209550 h 555625"/>
                  <a:gd name="connsiteX11-635" fmla="*/ 2497932 w 2617628"/>
                  <a:gd name="connsiteY11-636" fmla="*/ 425450 h 555625"/>
                  <a:gd name="connsiteX12-637" fmla="*/ 504032 w 2617628"/>
                  <a:gd name="connsiteY12-638" fmla="*/ 488950 h 555625"/>
                  <a:gd name="connsiteX13-639" fmla="*/ 81757 w 2617628"/>
                  <a:gd name="connsiteY13-640" fmla="*/ 244475 h 555625"/>
                  <a:gd name="connsiteX0-641" fmla="*/ 67469 w 2603340"/>
                  <a:gd name="connsiteY0-642" fmla="*/ 244475 h 555625"/>
                  <a:gd name="connsiteX1-643" fmla="*/ 0 w 2603340"/>
                  <a:gd name="connsiteY1-644" fmla="*/ 247649 h 555625"/>
                  <a:gd name="connsiteX2-645" fmla="*/ 3969 w 2603340"/>
                  <a:gd name="connsiteY2-646" fmla="*/ 292100 h 555625"/>
                  <a:gd name="connsiteX3-647" fmla="*/ 451644 w 2603340"/>
                  <a:gd name="connsiteY3-648" fmla="*/ 555625 h 555625"/>
                  <a:gd name="connsiteX4-649" fmla="*/ 2553494 w 2603340"/>
                  <a:gd name="connsiteY4-650" fmla="*/ 485775 h 555625"/>
                  <a:gd name="connsiteX5-651" fmla="*/ 2556669 w 2603340"/>
                  <a:gd name="connsiteY5-652" fmla="*/ 142875 h 555625"/>
                  <a:gd name="connsiteX6-653" fmla="*/ 1610519 w 2603340"/>
                  <a:gd name="connsiteY6-654" fmla="*/ 0 h 555625"/>
                  <a:gd name="connsiteX7-655" fmla="*/ 10319 w 2603340"/>
                  <a:gd name="connsiteY7-656" fmla="*/ 38100 h 555625"/>
                  <a:gd name="connsiteX8-657" fmla="*/ 7144 w 2603340"/>
                  <a:gd name="connsiteY8-658" fmla="*/ 76200 h 555625"/>
                  <a:gd name="connsiteX9-659" fmla="*/ 467519 w 2603340"/>
                  <a:gd name="connsiteY9-660" fmla="*/ 244475 h 555625"/>
                  <a:gd name="connsiteX10-661" fmla="*/ 2474119 w 2603340"/>
                  <a:gd name="connsiteY10-662" fmla="*/ 209550 h 555625"/>
                  <a:gd name="connsiteX11-663" fmla="*/ 2483644 w 2603340"/>
                  <a:gd name="connsiteY11-664" fmla="*/ 425450 h 555625"/>
                  <a:gd name="connsiteX12-665" fmla="*/ 489744 w 2603340"/>
                  <a:gd name="connsiteY12-666" fmla="*/ 488950 h 555625"/>
                  <a:gd name="connsiteX13-667" fmla="*/ 67469 w 2603340"/>
                  <a:gd name="connsiteY13-668" fmla="*/ 244475 h 555625"/>
                  <a:gd name="connsiteX0-669" fmla="*/ 67469 w 2603340"/>
                  <a:gd name="connsiteY0-670" fmla="*/ 244475 h 555625"/>
                  <a:gd name="connsiteX1-671" fmla="*/ 0 w 2603340"/>
                  <a:gd name="connsiteY1-672" fmla="*/ 247649 h 555625"/>
                  <a:gd name="connsiteX2-673" fmla="*/ 3969 w 2603340"/>
                  <a:gd name="connsiteY2-674" fmla="*/ 292100 h 555625"/>
                  <a:gd name="connsiteX3-675" fmla="*/ 451644 w 2603340"/>
                  <a:gd name="connsiteY3-676" fmla="*/ 555625 h 555625"/>
                  <a:gd name="connsiteX4-677" fmla="*/ 2553494 w 2603340"/>
                  <a:gd name="connsiteY4-678" fmla="*/ 485775 h 555625"/>
                  <a:gd name="connsiteX5-679" fmla="*/ 2556669 w 2603340"/>
                  <a:gd name="connsiteY5-680" fmla="*/ 142875 h 555625"/>
                  <a:gd name="connsiteX6-681" fmla="*/ 1610519 w 2603340"/>
                  <a:gd name="connsiteY6-682" fmla="*/ 0 h 555625"/>
                  <a:gd name="connsiteX7-683" fmla="*/ 10319 w 2603340"/>
                  <a:gd name="connsiteY7-684" fmla="*/ 38100 h 555625"/>
                  <a:gd name="connsiteX8-685" fmla="*/ 7144 w 2603340"/>
                  <a:gd name="connsiteY8-686" fmla="*/ 76200 h 555625"/>
                  <a:gd name="connsiteX9-687" fmla="*/ 467519 w 2603340"/>
                  <a:gd name="connsiteY9-688" fmla="*/ 244475 h 555625"/>
                  <a:gd name="connsiteX10-689" fmla="*/ 2474119 w 2603340"/>
                  <a:gd name="connsiteY10-690" fmla="*/ 209550 h 555625"/>
                  <a:gd name="connsiteX11-691" fmla="*/ 2483644 w 2603340"/>
                  <a:gd name="connsiteY11-692" fmla="*/ 425450 h 555625"/>
                  <a:gd name="connsiteX12-693" fmla="*/ 489744 w 2603340"/>
                  <a:gd name="connsiteY12-694" fmla="*/ 488950 h 555625"/>
                  <a:gd name="connsiteX13-695" fmla="*/ 67469 w 2603340"/>
                  <a:gd name="connsiteY13-696" fmla="*/ 244475 h 555625"/>
                  <a:gd name="connsiteX0-697" fmla="*/ 67469 w 2603340"/>
                  <a:gd name="connsiteY0-698" fmla="*/ 244475 h 555625"/>
                  <a:gd name="connsiteX1-699" fmla="*/ 0 w 2603340"/>
                  <a:gd name="connsiteY1-700" fmla="*/ 242887 h 555625"/>
                  <a:gd name="connsiteX2-701" fmla="*/ 3969 w 2603340"/>
                  <a:gd name="connsiteY2-702" fmla="*/ 292100 h 555625"/>
                  <a:gd name="connsiteX3-703" fmla="*/ 451644 w 2603340"/>
                  <a:gd name="connsiteY3-704" fmla="*/ 555625 h 555625"/>
                  <a:gd name="connsiteX4-705" fmla="*/ 2553494 w 2603340"/>
                  <a:gd name="connsiteY4-706" fmla="*/ 485775 h 555625"/>
                  <a:gd name="connsiteX5-707" fmla="*/ 2556669 w 2603340"/>
                  <a:gd name="connsiteY5-708" fmla="*/ 142875 h 555625"/>
                  <a:gd name="connsiteX6-709" fmla="*/ 1610519 w 2603340"/>
                  <a:gd name="connsiteY6-710" fmla="*/ 0 h 555625"/>
                  <a:gd name="connsiteX7-711" fmla="*/ 10319 w 2603340"/>
                  <a:gd name="connsiteY7-712" fmla="*/ 38100 h 555625"/>
                  <a:gd name="connsiteX8-713" fmla="*/ 7144 w 2603340"/>
                  <a:gd name="connsiteY8-714" fmla="*/ 76200 h 555625"/>
                  <a:gd name="connsiteX9-715" fmla="*/ 467519 w 2603340"/>
                  <a:gd name="connsiteY9-716" fmla="*/ 244475 h 555625"/>
                  <a:gd name="connsiteX10-717" fmla="*/ 2474119 w 2603340"/>
                  <a:gd name="connsiteY10-718" fmla="*/ 209550 h 555625"/>
                  <a:gd name="connsiteX11-719" fmla="*/ 2483644 w 2603340"/>
                  <a:gd name="connsiteY11-720" fmla="*/ 425450 h 555625"/>
                  <a:gd name="connsiteX12-721" fmla="*/ 489744 w 2603340"/>
                  <a:gd name="connsiteY12-722" fmla="*/ 488950 h 555625"/>
                  <a:gd name="connsiteX13-723" fmla="*/ 67469 w 2603340"/>
                  <a:gd name="connsiteY13-724" fmla="*/ 244475 h 555625"/>
                  <a:gd name="connsiteX0-725" fmla="*/ 67469 w 2603340"/>
                  <a:gd name="connsiteY0-726" fmla="*/ 244475 h 555625"/>
                  <a:gd name="connsiteX1-727" fmla="*/ 0 w 2603340"/>
                  <a:gd name="connsiteY1-728" fmla="*/ 242887 h 555625"/>
                  <a:gd name="connsiteX2-729" fmla="*/ 3969 w 2603340"/>
                  <a:gd name="connsiteY2-730" fmla="*/ 292100 h 555625"/>
                  <a:gd name="connsiteX3-731" fmla="*/ 451644 w 2603340"/>
                  <a:gd name="connsiteY3-732" fmla="*/ 555625 h 555625"/>
                  <a:gd name="connsiteX4-733" fmla="*/ 2553494 w 2603340"/>
                  <a:gd name="connsiteY4-734" fmla="*/ 485775 h 555625"/>
                  <a:gd name="connsiteX5-735" fmla="*/ 2556669 w 2603340"/>
                  <a:gd name="connsiteY5-736" fmla="*/ 142875 h 555625"/>
                  <a:gd name="connsiteX6-737" fmla="*/ 1610519 w 2603340"/>
                  <a:gd name="connsiteY6-738" fmla="*/ 0 h 555625"/>
                  <a:gd name="connsiteX7-739" fmla="*/ 19844 w 2603340"/>
                  <a:gd name="connsiteY7-740" fmla="*/ 33337 h 555625"/>
                  <a:gd name="connsiteX8-741" fmla="*/ 7144 w 2603340"/>
                  <a:gd name="connsiteY8-742" fmla="*/ 76200 h 555625"/>
                  <a:gd name="connsiteX9-743" fmla="*/ 467519 w 2603340"/>
                  <a:gd name="connsiteY9-744" fmla="*/ 244475 h 555625"/>
                  <a:gd name="connsiteX10-745" fmla="*/ 2474119 w 2603340"/>
                  <a:gd name="connsiteY10-746" fmla="*/ 209550 h 555625"/>
                  <a:gd name="connsiteX11-747" fmla="*/ 2483644 w 2603340"/>
                  <a:gd name="connsiteY11-748" fmla="*/ 425450 h 555625"/>
                  <a:gd name="connsiteX12-749" fmla="*/ 489744 w 2603340"/>
                  <a:gd name="connsiteY12-750" fmla="*/ 488950 h 555625"/>
                  <a:gd name="connsiteX13-751" fmla="*/ 67469 w 2603340"/>
                  <a:gd name="connsiteY13-752" fmla="*/ 244475 h 555625"/>
                  <a:gd name="connsiteX0-753" fmla="*/ 67469 w 2603340"/>
                  <a:gd name="connsiteY0-754" fmla="*/ 244475 h 555625"/>
                  <a:gd name="connsiteX1-755" fmla="*/ 0 w 2603340"/>
                  <a:gd name="connsiteY1-756" fmla="*/ 242887 h 555625"/>
                  <a:gd name="connsiteX2-757" fmla="*/ 3969 w 2603340"/>
                  <a:gd name="connsiteY2-758" fmla="*/ 292100 h 555625"/>
                  <a:gd name="connsiteX3-759" fmla="*/ 451644 w 2603340"/>
                  <a:gd name="connsiteY3-760" fmla="*/ 555625 h 555625"/>
                  <a:gd name="connsiteX4-761" fmla="*/ 2553494 w 2603340"/>
                  <a:gd name="connsiteY4-762" fmla="*/ 485775 h 555625"/>
                  <a:gd name="connsiteX5-763" fmla="*/ 2556669 w 2603340"/>
                  <a:gd name="connsiteY5-764" fmla="*/ 142875 h 555625"/>
                  <a:gd name="connsiteX6-765" fmla="*/ 1610519 w 2603340"/>
                  <a:gd name="connsiteY6-766" fmla="*/ 0 h 555625"/>
                  <a:gd name="connsiteX7-767" fmla="*/ 10319 w 2603340"/>
                  <a:gd name="connsiteY7-768" fmla="*/ 30955 h 555625"/>
                  <a:gd name="connsiteX8-769" fmla="*/ 7144 w 2603340"/>
                  <a:gd name="connsiteY8-770" fmla="*/ 76200 h 555625"/>
                  <a:gd name="connsiteX9-771" fmla="*/ 467519 w 2603340"/>
                  <a:gd name="connsiteY9-772" fmla="*/ 244475 h 555625"/>
                  <a:gd name="connsiteX10-773" fmla="*/ 2474119 w 2603340"/>
                  <a:gd name="connsiteY10-774" fmla="*/ 209550 h 555625"/>
                  <a:gd name="connsiteX11-775" fmla="*/ 2483644 w 2603340"/>
                  <a:gd name="connsiteY11-776" fmla="*/ 425450 h 555625"/>
                  <a:gd name="connsiteX12-777" fmla="*/ 489744 w 2603340"/>
                  <a:gd name="connsiteY12-778" fmla="*/ 488950 h 555625"/>
                  <a:gd name="connsiteX13-779" fmla="*/ 67469 w 2603340"/>
                  <a:gd name="connsiteY13-780" fmla="*/ 244475 h 555625"/>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 ang="0">
                    <a:pos x="connsiteX9-19" y="connsiteY9-20"/>
                  </a:cxn>
                  <a:cxn ang="0">
                    <a:pos x="connsiteX10-21" y="connsiteY10-22"/>
                  </a:cxn>
                  <a:cxn ang="0">
                    <a:pos x="connsiteX11-23" y="connsiteY11-24"/>
                  </a:cxn>
                  <a:cxn ang="0">
                    <a:pos x="connsiteX12-25" y="connsiteY12-26"/>
                  </a:cxn>
                  <a:cxn ang="0">
                    <a:pos x="connsiteX13-183" y="connsiteY13-184"/>
                  </a:cxn>
                </a:cxnLst>
                <a:rect l="l" t="t" r="r" b="b"/>
                <a:pathLst>
                  <a:path w="2603340" h="555625">
                    <a:moveTo>
                      <a:pt x="67469" y="244475"/>
                    </a:moveTo>
                    <a:cubicBezTo>
                      <a:pt x="66940" y="247651"/>
                      <a:pt x="46301" y="239713"/>
                      <a:pt x="0" y="242887"/>
                    </a:cubicBezTo>
                    <a:cubicBezTo>
                      <a:pt x="6086" y="288924"/>
                      <a:pt x="-2116" y="262732"/>
                      <a:pt x="3969" y="292100"/>
                    </a:cubicBezTo>
                    <a:lnTo>
                      <a:pt x="451644" y="555625"/>
                    </a:lnTo>
                    <a:lnTo>
                      <a:pt x="2553494" y="485775"/>
                    </a:lnTo>
                    <a:cubicBezTo>
                      <a:pt x="2605352" y="396875"/>
                      <a:pt x="2631811" y="276225"/>
                      <a:pt x="2556669" y="142875"/>
                    </a:cubicBezTo>
                    <a:lnTo>
                      <a:pt x="1610519" y="0"/>
                    </a:lnTo>
                    <a:lnTo>
                      <a:pt x="10319" y="30955"/>
                    </a:lnTo>
                    <a:lnTo>
                      <a:pt x="7144" y="76200"/>
                    </a:lnTo>
                    <a:lnTo>
                      <a:pt x="467519" y="244475"/>
                    </a:lnTo>
                    <a:lnTo>
                      <a:pt x="2474119" y="209550"/>
                    </a:lnTo>
                    <a:cubicBezTo>
                      <a:pt x="2527565" y="280988"/>
                      <a:pt x="2515923" y="346075"/>
                      <a:pt x="2483644" y="425450"/>
                    </a:cubicBezTo>
                    <a:lnTo>
                      <a:pt x="489744" y="488950"/>
                    </a:lnTo>
                    <a:lnTo>
                      <a:pt x="67469" y="244475"/>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dirty="0"/>
              </a:p>
            </p:txBody>
          </p:sp>
          <p:sp>
            <p:nvSpPr>
              <p:cNvPr id="12" name="Freeform 28"/>
              <p:cNvSpPr/>
              <p:nvPr/>
            </p:nvSpPr>
            <p:spPr>
              <a:xfrm>
                <a:off x="3695702" y="3233738"/>
                <a:ext cx="2458684" cy="383382"/>
              </a:xfrm>
              <a:custGeom>
                <a:avLst/>
                <a:gdLst>
                  <a:gd name="connsiteX0" fmla="*/ 7144 w 2424113"/>
                  <a:gd name="connsiteY0" fmla="*/ 0 h 378619"/>
                  <a:gd name="connsiteX1" fmla="*/ 0 w 2424113"/>
                  <a:gd name="connsiteY1" fmla="*/ 130969 h 378619"/>
                  <a:gd name="connsiteX2" fmla="*/ 431007 w 2424113"/>
                  <a:gd name="connsiteY2" fmla="*/ 378619 h 378619"/>
                  <a:gd name="connsiteX3" fmla="*/ 2424113 w 2424113"/>
                  <a:gd name="connsiteY3" fmla="*/ 304800 h 378619"/>
                  <a:gd name="connsiteX4" fmla="*/ 2414588 w 2424113"/>
                  <a:gd name="connsiteY4" fmla="*/ 109538 h 378619"/>
                  <a:gd name="connsiteX5" fmla="*/ 428625 w 2424113"/>
                  <a:gd name="connsiteY5" fmla="*/ 150019 h 378619"/>
                  <a:gd name="connsiteX6" fmla="*/ 7144 w 2424113"/>
                  <a:gd name="connsiteY6" fmla="*/ 0 h 378619"/>
                  <a:gd name="connsiteX0-1" fmla="*/ 7144 w 2436996"/>
                  <a:gd name="connsiteY0-2" fmla="*/ 0 h 378619"/>
                  <a:gd name="connsiteX1-3" fmla="*/ 0 w 2436996"/>
                  <a:gd name="connsiteY1-4" fmla="*/ 130969 h 378619"/>
                  <a:gd name="connsiteX2-5" fmla="*/ 431007 w 2436996"/>
                  <a:gd name="connsiteY2-6" fmla="*/ 378619 h 378619"/>
                  <a:gd name="connsiteX3-7" fmla="*/ 2424113 w 2436996"/>
                  <a:gd name="connsiteY3-8" fmla="*/ 304800 h 378619"/>
                  <a:gd name="connsiteX4-9" fmla="*/ 2414588 w 2436996"/>
                  <a:gd name="connsiteY4-10" fmla="*/ 109538 h 378619"/>
                  <a:gd name="connsiteX5-11" fmla="*/ 428625 w 2436996"/>
                  <a:gd name="connsiteY5-12" fmla="*/ 150019 h 378619"/>
                  <a:gd name="connsiteX6-13" fmla="*/ 7144 w 2436996"/>
                  <a:gd name="connsiteY6-14" fmla="*/ 0 h 378619"/>
                  <a:gd name="connsiteX0-15" fmla="*/ 7144 w 2448855"/>
                  <a:gd name="connsiteY0-16" fmla="*/ 0 h 378619"/>
                  <a:gd name="connsiteX1-17" fmla="*/ 0 w 2448855"/>
                  <a:gd name="connsiteY1-18" fmla="*/ 130969 h 378619"/>
                  <a:gd name="connsiteX2-19" fmla="*/ 431007 w 2448855"/>
                  <a:gd name="connsiteY2-20" fmla="*/ 378619 h 378619"/>
                  <a:gd name="connsiteX3-21" fmla="*/ 2424113 w 2448855"/>
                  <a:gd name="connsiteY3-22" fmla="*/ 304800 h 378619"/>
                  <a:gd name="connsiteX4-23" fmla="*/ 2414588 w 2448855"/>
                  <a:gd name="connsiteY4-24" fmla="*/ 109538 h 378619"/>
                  <a:gd name="connsiteX5-25" fmla="*/ 428625 w 2448855"/>
                  <a:gd name="connsiteY5-26" fmla="*/ 150019 h 378619"/>
                  <a:gd name="connsiteX6-27" fmla="*/ 7144 w 2448855"/>
                  <a:gd name="connsiteY6-28" fmla="*/ 0 h 378619"/>
                  <a:gd name="connsiteX0-29" fmla="*/ 7144 w 2444270"/>
                  <a:gd name="connsiteY0-30" fmla="*/ 0 h 378619"/>
                  <a:gd name="connsiteX1-31" fmla="*/ 0 w 2444270"/>
                  <a:gd name="connsiteY1-32" fmla="*/ 130969 h 378619"/>
                  <a:gd name="connsiteX2-33" fmla="*/ 431007 w 2444270"/>
                  <a:gd name="connsiteY2-34" fmla="*/ 378619 h 378619"/>
                  <a:gd name="connsiteX3-35" fmla="*/ 2414588 w 2444270"/>
                  <a:gd name="connsiteY3-36" fmla="*/ 314325 h 378619"/>
                  <a:gd name="connsiteX4-37" fmla="*/ 2414588 w 2444270"/>
                  <a:gd name="connsiteY4-38" fmla="*/ 109538 h 378619"/>
                  <a:gd name="connsiteX5-39" fmla="*/ 428625 w 2444270"/>
                  <a:gd name="connsiteY5-40" fmla="*/ 150019 h 378619"/>
                  <a:gd name="connsiteX6-41" fmla="*/ 7144 w 2444270"/>
                  <a:gd name="connsiteY6-42" fmla="*/ 0 h 378619"/>
                  <a:gd name="connsiteX0-43" fmla="*/ 7144 w 2446779"/>
                  <a:gd name="connsiteY0-44" fmla="*/ 0 h 378619"/>
                  <a:gd name="connsiteX1-45" fmla="*/ 0 w 2446779"/>
                  <a:gd name="connsiteY1-46" fmla="*/ 130969 h 378619"/>
                  <a:gd name="connsiteX2-47" fmla="*/ 431007 w 2446779"/>
                  <a:gd name="connsiteY2-48" fmla="*/ 378619 h 378619"/>
                  <a:gd name="connsiteX3-49" fmla="*/ 2414588 w 2446779"/>
                  <a:gd name="connsiteY3-50" fmla="*/ 314325 h 378619"/>
                  <a:gd name="connsiteX4-51" fmla="*/ 2414588 w 2446779"/>
                  <a:gd name="connsiteY4-52" fmla="*/ 109538 h 378619"/>
                  <a:gd name="connsiteX5-53" fmla="*/ 428625 w 2446779"/>
                  <a:gd name="connsiteY5-54" fmla="*/ 150019 h 378619"/>
                  <a:gd name="connsiteX6-55" fmla="*/ 7144 w 2446779"/>
                  <a:gd name="connsiteY6-56" fmla="*/ 0 h 378619"/>
                  <a:gd name="connsiteX0-57" fmla="*/ 7144 w 2446779"/>
                  <a:gd name="connsiteY0-58" fmla="*/ 0 h 378619"/>
                  <a:gd name="connsiteX1-59" fmla="*/ 0 w 2446779"/>
                  <a:gd name="connsiteY1-60" fmla="*/ 130969 h 378619"/>
                  <a:gd name="connsiteX2-61" fmla="*/ 431007 w 2446779"/>
                  <a:gd name="connsiteY2-62" fmla="*/ 378619 h 378619"/>
                  <a:gd name="connsiteX3-63" fmla="*/ 2414588 w 2446779"/>
                  <a:gd name="connsiteY3-64" fmla="*/ 314325 h 378619"/>
                  <a:gd name="connsiteX4-65" fmla="*/ 2414588 w 2446779"/>
                  <a:gd name="connsiteY4-66" fmla="*/ 109538 h 378619"/>
                  <a:gd name="connsiteX5-67" fmla="*/ 433388 w 2446779"/>
                  <a:gd name="connsiteY5-68" fmla="*/ 140494 h 378619"/>
                  <a:gd name="connsiteX6-69" fmla="*/ 7144 w 2446779"/>
                  <a:gd name="connsiteY6-70" fmla="*/ 0 h 378619"/>
                  <a:gd name="connsiteX0-71" fmla="*/ 7144 w 2446779"/>
                  <a:gd name="connsiteY0-72" fmla="*/ 0 h 378619"/>
                  <a:gd name="connsiteX1-73" fmla="*/ 0 w 2446779"/>
                  <a:gd name="connsiteY1-74" fmla="*/ 130969 h 378619"/>
                  <a:gd name="connsiteX2-75" fmla="*/ 431007 w 2446779"/>
                  <a:gd name="connsiteY2-76" fmla="*/ 378619 h 378619"/>
                  <a:gd name="connsiteX3-77" fmla="*/ 2414588 w 2446779"/>
                  <a:gd name="connsiteY3-78" fmla="*/ 314325 h 378619"/>
                  <a:gd name="connsiteX4-79" fmla="*/ 2414588 w 2446779"/>
                  <a:gd name="connsiteY4-80" fmla="*/ 100013 h 378619"/>
                  <a:gd name="connsiteX5-81" fmla="*/ 433388 w 2446779"/>
                  <a:gd name="connsiteY5-82" fmla="*/ 140494 h 378619"/>
                  <a:gd name="connsiteX6-83" fmla="*/ 7144 w 2446779"/>
                  <a:gd name="connsiteY6-84" fmla="*/ 0 h 378619"/>
                  <a:gd name="connsiteX0-85" fmla="*/ 7144 w 2446779"/>
                  <a:gd name="connsiteY0-86" fmla="*/ 0 h 378619"/>
                  <a:gd name="connsiteX1-87" fmla="*/ 0 w 2446779"/>
                  <a:gd name="connsiteY1-88" fmla="*/ 130969 h 378619"/>
                  <a:gd name="connsiteX2-89" fmla="*/ 431007 w 2446779"/>
                  <a:gd name="connsiteY2-90" fmla="*/ 378619 h 378619"/>
                  <a:gd name="connsiteX3-91" fmla="*/ 2414588 w 2446779"/>
                  <a:gd name="connsiteY3-92" fmla="*/ 314325 h 378619"/>
                  <a:gd name="connsiteX4-93" fmla="*/ 2414588 w 2446779"/>
                  <a:gd name="connsiteY4-94" fmla="*/ 100013 h 378619"/>
                  <a:gd name="connsiteX5-95" fmla="*/ 442913 w 2446779"/>
                  <a:gd name="connsiteY5-96" fmla="*/ 142875 h 378619"/>
                  <a:gd name="connsiteX6-97" fmla="*/ 7144 w 2446779"/>
                  <a:gd name="connsiteY6-98" fmla="*/ 0 h 378619"/>
                  <a:gd name="connsiteX0-99" fmla="*/ 7144 w 2446779"/>
                  <a:gd name="connsiteY0-100" fmla="*/ 0 h 378619"/>
                  <a:gd name="connsiteX1-101" fmla="*/ 0 w 2446779"/>
                  <a:gd name="connsiteY1-102" fmla="*/ 130969 h 378619"/>
                  <a:gd name="connsiteX2-103" fmla="*/ 431007 w 2446779"/>
                  <a:gd name="connsiteY2-104" fmla="*/ 378619 h 378619"/>
                  <a:gd name="connsiteX3-105" fmla="*/ 2414588 w 2446779"/>
                  <a:gd name="connsiteY3-106" fmla="*/ 314325 h 378619"/>
                  <a:gd name="connsiteX4-107" fmla="*/ 2414588 w 2446779"/>
                  <a:gd name="connsiteY4-108" fmla="*/ 100013 h 378619"/>
                  <a:gd name="connsiteX5-109" fmla="*/ 445294 w 2446779"/>
                  <a:gd name="connsiteY5-110" fmla="*/ 135731 h 378619"/>
                  <a:gd name="connsiteX6-111" fmla="*/ 7144 w 2446779"/>
                  <a:gd name="connsiteY6-112" fmla="*/ 0 h 378619"/>
                  <a:gd name="connsiteX0-113" fmla="*/ 9525 w 2446779"/>
                  <a:gd name="connsiteY0-114" fmla="*/ 0 h 385763"/>
                  <a:gd name="connsiteX1-115" fmla="*/ 0 w 2446779"/>
                  <a:gd name="connsiteY1-116" fmla="*/ 138113 h 385763"/>
                  <a:gd name="connsiteX2-117" fmla="*/ 431007 w 2446779"/>
                  <a:gd name="connsiteY2-118" fmla="*/ 385763 h 385763"/>
                  <a:gd name="connsiteX3-119" fmla="*/ 2414588 w 2446779"/>
                  <a:gd name="connsiteY3-120" fmla="*/ 321469 h 385763"/>
                  <a:gd name="connsiteX4-121" fmla="*/ 2414588 w 2446779"/>
                  <a:gd name="connsiteY4-122" fmla="*/ 107157 h 385763"/>
                  <a:gd name="connsiteX5-123" fmla="*/ 445294 w 2446779"/>
                  <a:gd name="connsiteY5-124" fmla="*/ 142875 h 385763"/>
                  <a:gd name="connsiteX6-125" fmla="*/ 9525 w 2446779"/>
                  <a:gd name="connsiteY6-126" fmla="*/ 0 h 385763"/>
                  <a:gd name="connsiteX0-127" fmla="*/ 9525 w 2446779"/>
                  <a:gd name="connsiteY0-128" fmla="*/ 0 h 385763"/>
                  <a:gd name="connsiteX1-129" fmla="*/ 0 w 2446779"/>
                  <a:gd name="connsiteY1-130" fmla="*/ 138113 h 385763"/>
                  <a:gd name="connsiteX2-131" fmla="*/ 431007 w 2446779"/>
                  <a:gd name="connsiteY2-132" fmla="*/ 385763 h 385763"/>
                  <a:gd name="connsiteX3-133" fmla="*/ 2414588 w 2446779"/>
                  <a:gd name="connsiteY3-134" fmla="*/ 321469 h 385763"/>
                  <a:gd name="connsiteX4-135" fmla="*/ 2414588 w 2446779"/>
                  <a:gd name="connsiteY4-136" fmla="*/ 107157 h 385763"/>
                  <a:gd name="connsiteX5-137" fmla="*/ 445294 w 2446779"/>
                  <a:gd name="connsiteY5-138" fmla="*/ 142875 h 385763"/>
                  <a:gd name="connsiteX6-139" fmla="*/ 9525 w 2446779"/>
                  <a:gd name="connsiteY6-140" fmla="*/ 0 h 385763"/>
                  <a:gd name="connsiteX0-141" fmla="*/ 9525 w 2446779"/>
                  <a:gd name="connsiteY0-142" fmla="*/ 0 h 385763"/>
                  <a:gd name="connsiteX1-143" fmla="*/ 0 w 2446779"/>
                  <a:gd name="connsiteY1-144" fmla="*/ 138113 h 385763"/>
                  <a:gd name="connsiteX2-145" fmla="*/ 431007 w 2446779"/>
                  <a:gd name="connsiteY2-146" fmla="*/ 385763 h 385763"/>
                  <a:gd name="connsiteX3-147" fmla="*/ 2414588 w 2446779"/>
                  <a:gd name="connsiteY3-148" fmla="*/ 321469 h 385763"/>
                  <a:gd name="connsiteX4-149" fmla="*/ 2414588 w 2446779"/>
                  <a:gd name="connsiteY4-150" fmla="*/ 107157 h 385763"/>
                  <a:gd name="connsiteX5-151" fmla="*/ 445294 w 2446779"/>
                  <a:gd name="connsiteY5-152" fmla="*/ 142875 h 385763"/>
                  <a:gd name="connsiteX6-153" fmla="*/ 9525 w 2446779"/>
                  <a:gd name="connsiteY6-154" fmla="*/ 0 h 385763"/>
                  <a:gd name="connsiteX0-155" fmla="*/ 14287 w 2451541"/>
                  <a:gd name="connsiteY0-156" fmla="*/ 0 h 385763"/>
                  <a:gd name="connsiteX1-157" fmla="*/ 0 w 2451541"/>
                  <a:gd name="connsiteY1-158" fmla="*/ 145257 h 385763"/>
                  <a:gd name="connsiteX2-159" fmla="*/ 435769 w 2451541"/>
                  <a:gd name="connsiteY2-160" fmla="*/ 385763 h 385763"/>
                  <a:gd name="connsiteX3-161" fmla="*/ 2419350 w 2451541"/>
                  <a:gd name="connsiteY3-162" fmla="*/ 321469 h 385763"/>
                  <a:gd name="connsiteX4-163" fmla="*/ 2419350 w 2451541"/>
                  <a:gd name="connsiteY4-164" fmla="*/ 107157 h 385763"/>
                  <a:gd name="connsiteX5-165" fmla="*/ 450056 w 2451541"/>
                  <a:gd name="connsiteY5-166" fmla="*/ 142875 h 385763"/>
                  <a:gd name="connsiteX6-167" fmla="*/ 14287 w 2451541"/>
                  <a:gd name="connsiteY6-168" fmla="*/ 0 h 385763"/>
                  <a:gd name="connsiteX0-169" fmla="*/ 4762 w 2451541"/>
                  <a:gd name="connsiteY0-170" fmla="*/ 0 h 383382"/>
                  <a:gd name="connsiteX1-171" fmla="*/ 0 w 2451541"/>
                  <a:gd name="connsiteY1-172" fmla="*/ 142876 h 383382"/>
                  <a:gd name="connsiteX2-173" fmla="*/ 435769 w 2451541"/>
                  <a:gd name="connsiteY2-174" fmla="*/ 383382 h 383382"/>
                  <a:gd name="connsiteX3-175" fmla="*/ 2419350 w 2451541"/>
                  <a:gd name="connsiteY3-176" fmla="*/ 319088 h 383382"/>
                  <a:gd name="connsiteX4-177" fmla="*/ 2419350 w 2451541"/>
                  <a:gd name="connsiteY4-178" fmla="*/ 104776 h 383382"/>
                  <a:gd name="connsiteX5-179" fmla="*/ 450056 w 2451541"/>
                  <a:gd name="connsiteY5-180" fmla="*/ 140494 h 383382"/>
                  <a:gd name="connsiteX6-181" fmla="*/ 4762 w 2451541"/>
                  <a:gd name="connsiteY6-182" fmla="*/ 0 h 383382"/>
                  <a:gd name="connsiteX0-183" fmla="*/ 4762 w 2451541"/>
                  <a:gd name="connsiteY0-184" fmla="*/ 0 h 383382"/>
                  <a:gd name="connsiteX1-185" fmla="*/ 0 w 2451541"/>
                  <a:gd name="connsiteY1-186" fmla="*/ 142876 h 383382"/>
                  <a:gd name="connsiteX2-187" fmla="*/ 435769 w 2451541"/>
                  <a:gd name="connsiteY2-188" fmla="*/ 383382 h 383382"/>
                  <a:gd name="connsiteX3-189" fmla="*/ 2419350 w 2451541"/>
                  <a:gd name="connsiteY3-190" fmla="*/ 319088 h 383382"/>
                  <a:gd name="connsiteX4-191" fmla="*/ 2419350 w 2451541"/>
                  <a:gd name="connsiteY4-192" fmla="*/ 104776 h 383382"/>
                  <a:gd name="connsiteX5-193" fmla="*/ 450056 w 2451541"/>
                  <a:gd name="connsiteY5-194" fmla="*/ 140494 h 383382"/>
                  <a:gd name="connsiteX6-195" fmla="*/ 4762 w 2451541"/>
                  <a:gd name="connsiteY6-196" fmla="*/ 0 h 383382"/>
                  <a:gd name="connsiteX0-197" fmla="*/ 11905 w 2458684"/>
                  <a:gd name="connsiteY0-198" fmla="*/ 0 h 383382"/>
                  <a:gd name="connsiteX1-199" fmla="*/ 0 w 2458684"/>
                  <a:gd name="connsiteY1-200" fmla="*/ 138114 h 383382"/>
                  <a:gd name="connsiteX2-201" fmla="*/ 442912 w 2458684"/>
                  <a:gd name="connsiteY2-202" fmla="*/ 383382 h 383382"/>
                  <a:gd name="connsiteX3-203" fmla="*/ 2426493 w 2458684"/>
                  <a:gd name="connsiteY3-204" fmla="*/ 319088 h 383382"/>
                  <a:gd name="connsiteX4-205" fmla="*/ 2426493 w 2458684"/>
                  <a:gd name="connsiteY4-206" fmla="*/ 104776 h 383382"/>
                  <a:gd name="connsiteX5-207" fmla="*/ 457199 w 2458684"/>
                  <a:gd name="connsiteY5-208" fmla="*/ 140494 h 383382"/>
                  <a:gd name="connsiteX6-209" fmla="*/ 11905 w 2458684"/>
                  <a:gd name="connsiteY6-210" fmla="*/ 0 h 383382"/>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Lst>
                <a:rect l="l" t="t" r="r" b="b"/>
                <a:pathLst>
                  <a:path w="2458684" h="383382">
                    <a:moveTo>
                      <a:pt x="11905" y="0"/>
                    </a:moveTo>
                    <a:cubicBezTo>
                      <a:pt x="25399" y="53182"/>
                      <a:pt x="19843" y="123033"/>
                      <a:pt x="0" y="138114"/>
                    </a:cubicBezTo>
                    <a:lnTo>
                      <a:pt x="442912" y="383382"/>
                    </a:lnTo>
                    <a:lnTo>
                      <a:pt x="2426493" y="319088"/>
                    </a:lnTo>
                    <a:cubicBezTo>
                      <a:pt x="2466181" y="277813"/>
                      <a:pt x="2472531" y="174625"/>
                      <a:pt x="2426493" y="104776"/>
                    </a:cubicBezTo>
                    <a:lnTo>
                      <a:pt x="457199" y="140494"/>
                    </a:lnTo>
                    <a:lnTo>
                      <a:pt x="11905" y="0"/>
                    </a:lnTo>
                    <a:close/>
                  </a:path>
                </a:pathLst>
              </a:custGeom>
              <a:solidFill>
                <a:schemeClr val="bg1"/>
              </a:solidFill>
              <a:ln>
                <a:noFill/>
              </a:ln>
              <a:effectLst>
                <a:outerShdw blurRad="50800" dist="38100" dir="8100000" algn="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ko-KR" altLang="en-US" sz="2700"/>
              </a:p>
            </p:txBody>
          </p:sp>
        </p:grpSp>
      </p:grpSp>
      <p:sp>
        <p:nvSpPr>
          <p:cNvPr id="22" name="TextBox 21"/>
          <p:cNvSpPr txBox="1"/>
          <p:nvPr/>
        </p:nvSpPr>
        <p:spPr>
          <a:xfrm>
            <a:off x="1613198" y="2562874"/>
            <a:ext cx="4419731" cy="369332"/>
          </a:xfrm>
          <a:prstGeom prst="rect">
            <a:avLst/>
          </a:prstGeom>
          <a:noFill/>
        </p:spPr>
        <p:txBody>
          <a:bodyPr wrap="square" rtlCol="0">
            <a:spAutoFit/>
          </a:bodyPr>
          <a:lstStyle/>
          <a:p>
            <a:r>
              <a:rPr lang="en-US" altLang="ko-KR" dirty="0">
                <a:latin typeface="Arial" panose="020B0604020202020204" pitchFamily="34" charset="0"/>
                <a:cs typeface="Arial" panose="020B0604020202020204" pitchFamily="34" charset="0"/>
              </a:rPr>
              <a:t>Undergoing professional advancement</a:t>
            </a:r>
            <a:endParaRPr lang="ko-KR" altLang="en-US" dirty="0">
              <a:latin typeface="Arial" panose="020B0604020202020204" pitchFamily="34" charset="0"/>
              <a:cs typeface="Arial" panose="020B0604020202020204" pitchFamily="34" charset="0"/>
            </a:endParaRPr>
          </a:p>
        </p:txBody>
      </p:sp>
      <p:sp>
        <p:nvSpPr>
          <p:cNvPr id="28" name="TextBox 27"/>
          <p:cNvSpPr txBox="1"/>
          <p:nvPr/>
        </p:nvSpPr>
        <p:spPr>
          <a:xfrm>
            <a:off x="1613198" y="3558599"/>
            <a:ext cx="4293593" cy="369332"/>
          </a:xfrm>
          <a:prstGeom prst="rect">
            <a:avLst/>
          </a:prstGeom>
          <a:noFill/>
        </p:spPr>
        <p:txBody>
          <a:bodyPr wrap="square" rtlCol="0">
            <a:spAutoFit/>
          </a:bodyPr>
          <a:lstStyle/>
          <a:p>
            <a:r>
              <a:rPr lang="en-US" altLang="ko-KR" dirty="0">
                <a:latin typeface="Arial" panose="020B0604020202020204" pitchFamily="34" charset="0"/>
                <a:cs typeface="Arial" panose="020B0604020202020204" pitchFamily="34" charset="0"/>
              </a:rPr>
              <a:t>Learning from employment conditions</a:t>
            </a:r>
            <a:endParaRPr lang="ko-KR" altLang="en-US" dirty="0">
              <a:latin typeface="Arial" panose="020B0604020202020204" pitchFamily="34" charset="0"/>
              <a:cs typeface="Arial" panose="020B0604020202020204" pitchFamily="34" charset="0"/>
            </a:endParaRPr>
          </a:p>
        </p:txBody>
      </p:sp>
      <p:sp>
        <p:nvSpPr>
          <p:cNvPr id="31" name="TextBox 30"/>
          <p:cNvSpPr txBox="1"/>
          <p:nvPr/>
        </p:nvSpPr>
        <p:spPr>
          <a:xfrm>
            <a:off x="1572689" y="4467913"/>
            <a:ext cx="5082519" cy="646331"/>
          </a:xfrm>
          <a:prstGeom prst="rect">
            <a:avLst/>
          </a:prstGeom>
          <a:noFill/>
        </p:spPr>
        <p:txBody>
          <a:bodyPr wrap="square" rtlCol="0">
            <a:spAutoFit/>
          </a:bodyPr>
          <a:lstStyle/>
          <a:p>
            <a:pPr algn="just"/>
            <a:r>
              <a:rPr lang="en-US" altLang="ko-KR" sz="2000" dirty="0">
                <a:latin typeface="Arial" panose="020B0604020202020204" pitchFamily="34" charset="0"/>
                <a:cs typeface="Arial" panose="020B0604020202020204" pitchFamily="34" charset="0"/>
              </a:rPr>
              <a:t>Empowerment assistance from executives</a:t>
            </a:r>
          </a:p>
          <a:p>
            <a:pPr algn="just"/>
            <a:r>
              <a:rPr lang="en-US" sz="1600" dirty="0"/>
              <a:t>(Perkins and Robinson, 2025)</a:t>
            </a:r>
            <a:endParaRPr lang="ko-KR" altLang="en-US" dirty="0">
              <a:latin typeface="Arial" panose="020B0604020202020204" pitchFamily="34" charset="0"/>
              <a:cs typeface="Arial" panose="020B0604020202020204" pitchFamily="34" charset="0"/>
            </a:endParaRPr>
          </a:p>
        </p:txBody>
      </p:sp>
      <p:sp>
        <p:nvSpPr>
          <p:cNvPr id="33" name="Rectangle: Rounded Corners 32"/>
          <p:cNvSpPr/>
          <p:nvPr/>
        </p:nvSpPr>
        <p:spPr>
          <a:xfrm>
            <a:off x="928579" y="2504848"/>
            <a:ext cx="509349" cy="509349"/>
          </a:xfrm>
          <a:prstGeom prst="round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34" name="Rectangle: Rounded Corners 33"/>
          <p:cNvSpPr/>
          <p:nvPr/>
        </p:nvSpPr>
        <p:spPr>
          <a:xfrm>
            <a:off x="928579" y="3488591"/>
            <a:ext cx="509349" cy="509349"/>
          </a:xfrm>
          <a:prstGeom prst="round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35" name="Rectangle: Rounded Corners 34"/>
          <p:cNvSpPr/>
          <p:nvPr/>
        </p:nvSpPr>
        <p:spPr>
          <a:xfrm>
            <a:off x="928579" y="4476465"/>
            <a:ext cx="509349" cy="509349"/>
          </a:xfrm>
          <a:prstGeom prst="round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37" name="Rectangle 3"/>
          <p:cNvSpPr/>
          <p:nvPr/>
        </p:nvSpPr>
        <p:spPr>
          <a:xfrm rot="18900000">
            <a:off x="1034933" y="2639476"/>
            <a:ext cx="364559" cy="292846"/>
          </a:xfrm>
          <a:custGeom>
            <a:avLst/>
            <a:gdLst/>
            <a:ahLst/>
            <a:cxnLst/>
            <a:rect l="l" t="t" r="r" b="b"/>
            <a:pathLst>
              <a:path w="5420988" h="4354613">
                <a:moveTo>
                  <a:pt x="1348767" y="746532"/>
                </a:moveTo>
                <a:lnTo>
                  <a:pt x="557008" y="1538292"/>
                </a:lnTo>
                <a:lnTo>
                  <a:pt x="242696" y="1223981"/>
                </a:lnTo>
                <a:lnTo>
                  <a:pt x="720144" y="746532"/>
                </a:lnTo>
                <a:close/>
                <a:moveTo>
                  <a:pt x="2953020" y="1710427"/>
                </a:moveTo>
                <a:lnTo>
                  <a:pt x="1841912" y="2821534"/>
                </a:lnTo>
                <a:lnTo>
                  <a:pt x="1527601" y="2507223"/>
                </a:lnTo>
                <a:lnTo>
                  <a:pt x="2507669" y="1527155"/>
                </a:lnTo>
                <a:lnTo>
                  <a:pt x="2507669" y="1710427"/>
                </a:lnTo>
                <a:close/>
                <a:moveTo>
                  <a:pt x="2204816" y="746532"/>
                </a:moveTo>
                <a:lnTo>
                  <a:pt x="984202" y="1967146"/>
                </a:lnTo>
                <a:lnTo>
                  <a:pt x="669891" y="1652835"/>
                </a:lnTo>
                <a:lnTo>
                  <a:pt x="1576193" y="746532"/>
                </a:lnTo>
                <a:close/>
                <a:moveTo>
                  <a:pt x="2507669" y="704276"/>
                </a:moveTo>
                <a:lnTo>
                  <a:pt x="2507669" y="1299728"/>
                </a:lnTo>
                <a:lnTo>
                  <a:pt x="1413057" y="2394340"/>
                </a:lnTo>
                <a:lnTo>
                  <a:pt x="1098746" y="2080028"/>
                </a:lnTo>
                <a:lnTo>
                  <a:pt x="2474499" y="704276"/>
                </a:lnTo>
                <a:close/>
                <a:moveTo>
                  <a:pt x="3783840" y="1735655"/>
                </a:moveTo>
                <a:lnTo>
                  <a:pt x="2270767" y="3248728"/>
                </a:lnTo>
                <a:lnTo>
                  <a:pt x="1956456" y="2934416"/>
                </a:lnTo>
                <a:lnTo>
                  <a:pt x="3136451" y="1754421"/>
                </a:lnTo>
                <a:close/>
                <a:moveTo>
                  <a:pt x="4496799" y="1714987"/>
                </a:moveTo>
                <a:lnTo>
                  <a:pt x="4496799" y="1878748"/>
                </a:lnTo>
                <a:lnTo>
                  <a:pt x="2696301" y="3679245"/>
                </a:lnTo>
                <a:lnTo>
                  <a:pt x="2381990" y="3364934"/>
                </a:lnTo>
                <a:lnTo>
                  <a:pt x="4018059" y="1728865"/>
                </a:lnTo>
                <a:close/>
                <a:moveTo>
                  <a:pt x="5188803" y="1234621"/>
                </a:moveTo>
                <a:lnTo>
                  <a:pt x="4712161" y="1707180"/>
                </a:lnTo>
                <a:lnTo>
                  <a:pt x="4712161" y="1499750"/>
                </a:lnTo>
                <a:lnTo>
                  <a:pt x="3254907" y="1499750"/>
                </a:lnTo>
                <a:lnTo>
                  <a:pt x="3254907" y="1501015"/>
                </a:lnTo>
                <a:lnTo>
                  <a:pt x="2718814" y="1501014"/>
                </a:lnTo>
                <a:lnTo>
                  <a:pt x="2718814" y="536093"/>
                </a:lnTo>
                <a:lnTo>
                  <a:pt x="931605" y="536093"/>
                </a:lnTo>
                <a:lnTo>
                  <a:pt x="931605" y="535070"/>
                </a:lnTo>
                <a:lnTo>
                  <a:pt x="1489071" y="0"/>
                </a:lnTo>
                <a:lnTo>
                  <a:pt x="3243560" y="0"/>
                </a:lnTo>
                <a:lnTo>
                  <a:pt x="3243560" y="11638"/>
                </a:lnTo>
                <a:lnTo>
                  <a:pt x="3254907" y="11638"/>
                </a:lnTo>
                <a:lnTo>
                  <a:pt x="3254907" y="969491"/>
                </a:lnTo>
                <a:lnTo>
                  <a:pt x="4712161" y="969491"/>
                </a:lnTo>
                <a:lnTo>
                  <a:pt x="4712161" y="762061"/>
                </a:lnTo>
                <a:close/>
                <a:moveTo>
                  <a:pt x="5420988" y="1433714"/>
                </a:moveTo>
                <a:cubicBezTo>
                  <a:pt x="5477229" y="1489956"/>
                  <a:pt x="5477229" y="1581142"/>
                  <a:pt x="5420988" y="1637384"/>
                </a:cubicBezTo>
                <a:lnTo>
                  <a:pt x="2907428" y="4150943"/>
                </a:lnTo>
                <a:lnTo>
                  <a:pt x="2703759" y="4354613"/>
                </a:lnTo>
                <a:lnTo>
                  <a:pt x="2500089" y="4150943"/>
                </a:lnTo>
                <a:lnTo>
                  <a:pt x="0" y="1650854"/>
                </a:lnTo>
                <a:cubicBezTo>
                  <a:pt x="-56242" y="1594612"/>
                  <a:pt x="-56242" y="1503426"/>
                  <a:pt x="0" y="1447185"/>
                </a:cubicBezTo>
                <a:cubicBezTo>
                  <a:pt x="56242" y="1390943"/>
                  <a:pt x="147427" y="1390943"/>
                  <a:pt x="203669" y="1447185"/>
                </a:cubicBezTo>
                <a:lnTo>
                  <a:pt x="2703759" y="3947274"/>
                </a:lnTo>
                <a:lnTo>
                  <a:pt x="5217318" y="1433714"/>
                </a:lnTo>
                <a:cubicBezTo>
                  <a:pt x="5273560" y="1377472"/>
                  <a:pt x="5364746" y="1377472"/>
                  <a:pt x="5420988" y="1433714"/>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39" name="Freeform 53"/>
          <p:cNvSpPr/>
          <p:nvPr/>
        </p:nvSpPr>
        <p:spPr>
          <a:xfrm flipH="1">
            <a:off x="1014794" y="3626184"/>
            <a:ext cx="293173" cy="251966"/>
          </a:xfrm>
          <a:custGeom>
            <a:avLst/>
            <a:gdLst/>
            <a:ahLst/>
            <a:cxnLst/>
            <a:rect l="l" t="t" r="r" b="b"/>
            <a:pathLst>
              <a:path w="3747318" h="3220630">
                <a:moveTo>
                  <a:pt x="1455638" y="819213"/>
                </a:moveTo>
                <a:cubicBezTo>
                  <a:pt x="1581890" y="819213"/>
                  <a:pt x="1684238" y="921561"/>
                  <a:pt x="1684238" y="1047813"/>
                </a:cubicBezTo>
                <a:cubicBezTo>
                  <a:pt x="1684238" y="1174065"/>
                  <a:pt x="1581890" y="1276413"/>
                  <a:pt x="1455638" y="1276413"/>
                </a:cubicBezTo>
                <a:cubicBezTo>
                  <a:pt x="1329386" y="1276413"/>
                  <a:pt x="1227038" y="1174065"/>
                  <a:pt x="1227038" y="1047813"/>
                </a:cubicBezTo>
                <a:cubicBezTo>
                  <a:pt x="1227038" y="921561"/>
                  <a:pt x="1329386" y="819213"/>
                  <a:pt x="1455638" y="819213"/>
                </a:cubicBezTo>
                <a:close/>
                <a:moveTo>
                  <a:pt x="2235150" y="819213"/>
                </a:moveTo>
                <a:cubicBezTo>
                  <a:pt x="2361402" y="819213"/>
                  <a:pt x="2463750" y="921561"/>
                  <a:pt x="2463750" y="1047813"/>
                </a:cubicBezTo>
                <a:cubicBezTo>
                  <a:pt x="2463750" y="1174065"/>
                  <a:pt x="2361402" y="1276413"/>
                  <a:pt x="2235150" y="1276413"/>
                </a:cubicBezTo>
                <a:cubicBezTo>
                  <a:pt x="2108898" y="1276413"/>
                  <a:pt x="2006550" y="1174065"/>
                  <a:pt x="2006550" y="1047813"/>
                </a:cubicBezTo>
                <a:cubicBezTo>
                  <a:pt x="2006550" y="921561"/>
                  <a:pt x="2108898" y="819213"/>
                  <a:pt x="2235150" y="819213"/>
                </a:cubicBezTo>
                <a:close/>
                <a:moveTo>
                  <a:pt x="3014662" y="819213"/>
                </a:moveTo>
                <a:cubicBezTo>
                  <a:pt x="3140914" y="819213"/>
                  <a:pt x="3243262" y="921561"/>
                  <a:pt x="3243262" y="1047813"/>
                </a:cubicBezTo>
                <a:cubicBezTo>
                  <a:pt x="3243262" y="1174065"/>
                  <a:pt x="3140914" y="1276413"/>
                  <a:pt x="3014662" y="1276413"/>
                </a:cubicBezTo>
                <a:cubicBezTo>
                  <a:pt x="2888410" y="1276413"/>
                  <a:pt x="2786062" y="1174065"/>
                  <a:pt x="2786062" y="1047813"/>
                </a:cubicBezTo>
                <a:cubicBezTo>
                  <a:pt x="2786062" y="921561"/>
                  <a:pt x="2888410" y="819213"/>
                  <a:pt x="3014662" y="819213"/>
                </a:cubicBezTo>
                <a:close/>
                <a:moveTo>
                  <a:pt x="553290" y="667803"/>
                </a:moveTo>
                <a:lnTo>
                  <a:pt x="552034" y="667803"/>
                </a:lnTo>
                <a:lnTo>
                  <a:pt x="454090" y="667803"/>
                </a:lnTo>
                <a:lnTo>
                  <a:pt x="383671" y="667803"/>
                </a:lnTo>
                <a:cubicBezTo>
                  <a:pt x="171775" y="667803"/>
                  <a:pt x="0" y="839578"/>
                  <a:pt x="0" y="1051474"/>
                </a:cubicBezTo>
                <a:lnTo>
                  <a:pt x="0" y="2372364"/>
                </a:lnTo>
                <a:cubicBezTo>
                  <a:pt x="0" y="2584260"/>
                  <a:pt x="171775" y="2756035"/>
                  <a:pt x="383671" y="2756035"/>
                </a:cubicBezTo>
                <a:lnTo>
                  <a:pt x="649047" y="2756035"/>
                </a:lnTo>
                <a:cubicBezTo>
                  <a:pt x="546380" y="2958845"/>
                  <a:pt x="474406" y="3028353"/>
                  <a:pt x="174793" y="3220630"/>
                </a:cubicBezTo>
                <a:cubicBezTo>
                  <a:pt x="650199" y="3174991"/>
                  <a:pt x="1051667" y="3043772"/>
                  <a:pt x="1403830" y="2756035"/>
                </a:cubicBezTo>
                <a:lnTo>
                  <a:pt x="2640665" y="2756035"/>
                </a:lnTo>
                <a:cubicBezTo>
                  <a:pt x="2782226" y="2756035"/>
                  <a:pt x="2905880" y="2679370"/>
                  <a:pt x="2970971" y="2564477"/>
                </a:cubicBezTo>
                <a:cubicBezTo>
                  <a:pt x="2742421" y="2482699"/>
                  <a:pt x="2531569" y="2366318"/>
                  <a:pt x="2334721" y="2205482"/>
                </a:cubicBezTo>
                <a:lnTo>
                  <a:pt x="974103" y="2205482"/>
                </a:lnTo>
                <a:cubicBezTo>
                  <a:pt x="768630" y="2205482"/>
                  <a:pt x="597451" y="2058657"/>
                  <a:pt x="560170" y="1864121"/>
                </a:cubicBezTo>
                <a:lnTo>
                  <a:pt x="553290" y="1852846"/>
                </a:lnTo>
                <a:close/>
                <a:moveTo>
                  <a:pt x="3363647" y="0"/>
                </a:moveTo>
                <a:lnTo>
                  <a:pt x="1106653" y="0"/>
                </a:lnTo>
                <a:cubicBezTo>
                  <a:pt x="894757" y="0"/>
                  <a:pt x="722982" y="171775"/>
                  <a:pt x="722982" y="383671"/>
                </a:cubicBezTo>
                <a:lnTo>
                  <a:pt x="722982" y="1704561"/>
                </a:lnTo>
                <a:cubicBezTo>
                  <a:pt x="722982" y="1916457"/>
                  <a:pt x="894757" y="2088232"/>
                  <a:pt x="1106653" y="2088232"/>
                </a:cubicBezTo>
                <a:lnTo>
                  <a:pt x="2343488" y="2088232"/>
                </a:lnTo>
                <a:cubicBezTo>
                  <a:pt x="2695651" y="2375969"/>
                  <a:pt x="3097119" y="2507188"/>
                  <a:pt x="3572525" y="2552827"/>
                </a:cubicBezTo>
                <a:cubicBezTo>
                  <a:pt x="3272912" y="2360550"/>
                  <a:pt x="3200938" y="2291042"/>
                  <a:pt x="3098271" y="2088232"/>
                </a:cubicBezTo>
                <a:lnTo>
                  <a:pt x="3363647" y="2088232"/>
                </a:lnTo>
                <a:cubicBezTo>
                  <a:pt x="3575543" y="2088232"/>
                  <a:pt x="3747318" y="1916457"/>
                  <a:pt x="3747318" y="1704561"/>
                </a:cubicBezTo>
                <a:lnTo>
                  <a:pt x="3747318" y="383671"/>
                </a:lnTo>
                <a:cubicBezTo>
                  <a:pt x="3747318" y="171775"/>
                  <a:pt x="3575543" y="0"/>
                  <a:pt x="336364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40" name="Round Same Side Corner Rectangle 12"/>
          <p:cNvSpPr/>
          <p:nvPr/>
        </p:nvSpPr>
        <p:spPr>
          <a:xfrm>
            <a:off x="1047353" y="4601101"/>
            <a:ext cx="290424" cy="292682"/>
          </a:xfrm>
          <a:custGeom>
            <a:avLst/>
            <a:gdLst/>
            <a:ahLst/>
            <a:cxnLst/>
            <a:rect l="l" t="t" r="r" b="b"/>
            <a:pathLst>
              <a:path w="3891831" h="3922089">
                <a:moveTo>
                  <a:pt x="1662674" y="3168351"/>
                </a:moveTo>
                <a:lnTo>
                  <a:pt x="1502829" y="3373344"/>
                </a:lnTo>
                <a:lnTo>
                  <a:pt x="2417229" y="3373344"/>
                </a:lnTo>
                <a:lnTo>
                  <a:pt x="2257384" y="3168351"/>
                </a:lnTo>
                <a:close/>
                <a:moveTo>
                  <a:pt x="2523259" y="1171504"/>
                </a:moveTo>
                <a:cubicBezTo>
                  <a:pt x="2532472" y="1171504"/>
                  <a:pt x="2541686" y="1175018"/>
                  <a:pt x="2548715" y="1182047"/>
                </a:cubicBezTo>
                <a:cubicBezTo>
                  <a:pt x="2562774" y="1196106"/>
                  <a:pt x="2562774" y="1218900"/>
                  <a:pt x="2548715" y="1232959"/>
                </a:cubicBezTo>
                <a:lnTo>
                  <a:pt x="2192302" y="1589372"/>
                </a:lnTo>
                <a:cubicBezTo>
                  <a:pt x="2215318" y="1634545"/>
                  <a:pt x="2208007" y="1691005"/>
                  <a:pt x="2170778" y="1729629"/>
                </a:cubicBezTo>
                <a:lnTo>
                  <a:pt x="1842194" y="2070527"/>
                </a:lnTo>
                <a:lnTo>
                  <a:pt x="1840602" y="2068993"/>
                </a:lnTo>
                <a:lnTo>
                  <a:pt x="1839683" y="2070526"/>
                </a:lnTo>
                <a:lnTo>
                  <a:pt x="1772706" y="2003549"/>
                </a:lnTo>
                <a:lnTo>
                  <a:pt x="1671997" y="1906478"/>
                </a:lnTo>
                <a:lnTo>
                  <a:pt x="1671997" y="2304256"/>
                </a:lnTo>
                <a:lnTo>
                  <a:pt x="519869" y="2304256"/>
                </a:lnTo>
                <a:lnTo>
                  <a:pt x="519869" y="1555463"/>
                </a:lnTo>
                <a:cubicBezTo>
                  <a:pt x="519869" y="1430811"/>
                  <a:pt x="620920" y="1329760"/>
                  <a:pt x="745572" y="1329760"/>
                </a:cubicBezTo>
                <a:lnTo>
                  <a:pt x="887110" y="1329760"/>
                </a:lnTo>
                <a:lnTo>
                  <a:pt x="1095933" y="1689800"/>
                </a:lnTo>
                <a:lnTo>
                  <a:pt x="1304756" y="1329760"/>
                </a:lnTo>
                <a:lnTo>
                  <a:pt x="1446294" y="1329760"/>
                </a:lnTo>
                <a:cubicBezTo>
                  <a:pt x="1483655" y="1329760"/>
                  <a:pt x="1518895" y="1338838"/>
                  <a:pt x="1549463" y="1355810"/>
                </a:cubicBezTo>
                <a:lnTo>
                  <a:pt x="1551429" y="1352534"/>
                </a:lnTo>
                <a:lnTo>
                  <a:pt x="1560928" y="1362033"/>
                </a:lnTo>
                <a:cubicBezTo>
                  <a:pt x="1593912" y="1380586"/>
                  <a:pt x="1621171" y="1407846"/>
                  <a:pt x="1639724" y="1440829"/>
                </a:cubicBezTo>
                <a:lnTo>
                  <a:pt x="1875719" y="1676823"/>
                </a:lnTo>
                <a:lnTo>
                  <a:pt x="1991438" y="1556767"/>
                </a:lnTo>
                <a:cubicBezTo>
                  <a:pt x="2032038" y="1514646"/>
                  <a:pt x="2095142" y="1507302"/>
                  <a:pt x="2142374" y="1537477"/>
                </a:cubicBezTo>
                <a:lnTo>
                  <a:pt x="2497803" y="1182047"/>
                </a:lnTo>
                <a:cubicBezTo>
                  <a:pt x="2504833" y="1175018"/>
                  <a:pt x="2514046" y="1171504"/>
                  <a:pt x="2523259" y="1171504"/>
                </a:cubicBezTo>
                <a:close/>
                <a:moveTo>
                  <a:pt x="3270424" y="602451"/>
                </a:moveTo>
                <a:cubicBezTo>
                  <a:pt x="3365959" y="700507"/>
                  <a:pt x="3424268" y="834597"/>
                  <a:pt x="3424268" y="982306"/>
                </a:cubicBezTo>
                <a:lnTo>
                  <a:pt x="2890568" y="982307"/>
                </a:lnTo>
                <a:close/>
                <a:moveTo>
                  <a:pt x="1095932" y="477151"/>
                </a:moveTo>
                <a:cubicBezTo>
                  <a:pt x="1287178" y="477151"/>
                  <a:pt x="1442214" y="632187"/>
                  <a:pt x="1442214" y="823433"/>
                </a:cubicBezTo>
                <a:cubicBezTo>
                  <a:pt x="1442214" y="1014679"/>
                  <a:pt x="1287178" y="1169715"/>
                  <a:pt x="1095932" y="1169715"/>
                </a:cubicBezTo>
                <a:cubicBezTo>
                  <a:pt x="904686" y="1169715"/>
                  <a:pt x="749650" y="1014679"/>
                  <a:pt x="749650" y="823433"/>
                </a:cubicBezTo>
                <a:cubicBezTo>
                  <a:pt x="749650" y="632187"/>
                  <a:pt x="904686" y="477151"/>
                  <a:pt x="1095932" y="477151"/>
                </a:cubicBezTo>
                <a:close/>
                <a:moveTo>
                  <a:pt x="2797293" y="477150"/>
                </a:moveTo>
                <a:cubicBezTo>
                  <a:pt x="2797293" y="660228"/>
                  <a:pt x="2797294" y="843306"/>
                  <a:pt x="2797294" y="1026384"/>
                </a:cubicBezTo>
                <a:lnTo>
                  <a:pt x="3346527" y="1026384"/>
                </a:lnTo>
                <a:cubicBezTo>
                  <a:pt x="3346527" y="1329718"/>
                  <a:pt x="3100627" y="1575618"/>
                  <a:pt x="2797293" y="1575618"/>
                </a:cubicBezTo>
                <a:cubicBezTo>
                  <a:pt x="2647814" y="1575618"/>
                  <a:pt x="2512282" y="1515904"/>
                  <a:pt x="2413635" y="1418636"/>
                </a:cubicBezTo>
                <a:lnTo>
                  <a:pt x="2585415" y="1246856"/>
                </a:lnTo>
                <a:cubicBezTo>
                  <a:pt x="2612360" y="1219912"/>
                  <a:pt x="2612360" y="1176226"/>
                  <a:pt x="2585415" y="1149281"/>
                </a:cubicBezTo>
                <a:cubicBezTo>
                  <a:pt x="2558471" y="1122337"/>
                  <a:pt x="2514785" y="1122337"/>
                  <a:pt x="2487840" y="1149281"/>
                </a:cubicBezTo>
                <a:lnTo>
                  <a:pt x="2328419" y="1308703"/>
                </a:lnTo>
                <a:cubicBezTo>
                  <a:pt x="2276781" y="1227012"/>
                  <a:pt x="2248059" y="1130052"/>
                  <a:pt x="2248059" y="1026384"/>
                </a:cubicBezTo>
                <a:cubicBezTo>
                  <a:pt x="2248059" y="723050"/>
                  <a:pt x="2493959" y="477150"/>
                  <a:pt x="2797293" y="477150"/>
                </a:cubicBezTo>
                <a:close/>
                <a:moveTo>
                  <a:pt x="2842770" y="361048"/>
                </a:moveTo>
                <a:cubicBezTo>
                  <a:pt x="2979660" y="362831"/>
                  <a:pt x="3115706" y="416416"/>
                  <a:pt x="3220152" y="520862"/>
                </a:cubicBezTo>
                <a:lnTo>
                  <a:pt x="2842770" y="898246"/>
                </a:lnTo>
                <a:close/>
                <a:moveTo>
                  <a:pt x="745283" y="252264"/>
                </a:moveTo>
                <a:cubicBezTo>
                  <a:pt x="540043" y="252264"/>
                  <a:pt x="373664" y="418643"/>
                  <a:pt x="373664" y="623883"/>
                </a:cubicBezTo>
                <a:lnTo>
                  <a:pt x="373664" y="2481932"/>
                </a:lnTo>
                <a:lnTo>
                  <a:pt x="3505664" y="2481932"/>
                </a:lnTo>
                <a:lnTo>
                  <a:pt x="3505664" y="623883"/>
                </a:lnTo>
                <a:cubicBezTo>
                  <a:pt x="3505664" y="418643"/>
                  <a:pt x="3339285" y="252264"/>
                  <a:pt x="3134045" y="252264"/>
                </a:cubicBezTo>
                <a:close/>
                <a:moveTo>
                  <a:pt x="561239" y="0"/>
                </a:moveTo>
                <a:lnTo>
                  <a:pt x="3333911" y="0"/>
                </a:lnTo>
                <a:cubicBezTo>
                  <a:pt x="3562371" y="0"/>
                  <a:pt x="3747575" y="185204"/>
                  <a:pt x="3747575" y="413664"/>
                </a:cubicBezTo>
                <a:lnTo>
                  <a:pt x="3747575" y="2481932"/>
                </a:lnTo>
                <a:lnTo>
                  <a:pt x="3751166" y="2481932"/>
                </a:lnTo>
                <a:lnTo>
                  <a:pt x="3891831" y="3528390"/>
                </a:lnTo>
                <a:lnTo>
                  <a:pt x="3891831" y="3528390"/>
                </a:lnTo>
                <a:lnTo>
                  <a:pt x="3891831" y="3528392"/>
                </a:lnTo>
                <a:lnTo>
                  <a:pt x="3891831" y="3725239"/>
                </a:lnTo>
                <a:cubicBezTo>
                  <a:pt x="3891831" y="3833956"/>
                  <a:pt x="3803698" y="3922089"/>
                  <a:pt x="3694981" y="3922089"/>
                </a:cubicBezTo>
                <a:lnTo>
                  <a:pt x="196850" y="3922089"/>
                </a:lnTo>
                <a:cubicBezTo>
                  <a:pt x="88133" y="3922089"/>
                  <a:pt x="0" y="3833956"/>
                  <a:pt x="0" y="3725239"/>
                </a:cubicBezTo>
                <a:cubicBezTo>
                  <a:pt x="0" y="3659623"/>
                  <a:pt x="1" y="3594006"/>
                  <a:pt x="1" y="3528390"/>
                </a:cubicBezTo>
                <a:lnTo>
                  <a:pt x="3399" y="3528390"/>
                </a:lnTo>
                <a:lnTo>
                  <a:pt x="144064" y="2481932"/>
                </a:lnTo>
                <a:lnTo>
                  <a:pt x="147575" y="2481932"/>
                </a:lnTo>
                <a:lnTo>
                  <a:pt x="147575" y="413664"/>
                </a:lnTo>
                <a:cubicBezTo>
                  <a:pt x="147575" y="185204"/>
                  <a:pt x="332779" y="0"/>
                  <a:pt x="561239"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p:txBody>
          <a:bodyPr>
            <a:normAutofit/>
          </a:bodyPr>
          <a:lstStyle/>
          <a:p>
            <a:r>
              <a:rPr lang="en-US" sz="3600" b="1" dirty="0">
                <a:latin typeface="Arial" panose="020B0604020202020204" pitchFamily="34" charset="0"/>
              </a:rPr>
              <a:t>Influence on Corporate Effectiveness</a:t>
            </a:r>
          </a:p>
        </p:txBody>
      </p:sp>
      <p:grpSp>
        <p:nvGrpSpPr>
          <p:cNvPr id="31" name="Group 30"/>
          <p:cNvGrpSpPr/>
          <p:nvPr/>
        </p:nvGrpSpPr>
        <p:grpSpPr>
          <a:xfrm rot="10800000" flipH="1" flipV="1">
            <a:off x="1194698" y="1751184"/>
            <a:ext cx="1378814" cy="1378814"/>
            <a:chOff x="6876256" y="3063517"/>
            <a:chExt cx="1944216" cy="1944216"/>
          </a:xfrm>
          <a:solidFill>
            <a:schemeClr val="bg1"/>
          </a:solidFill>
          <a:effectLst>
            <a:outerShdw blurRad="127000" dir="13500000" sy="23000" kx="1200000" algn="br" rotWithShape="0">
              <a:prstClr val="black">
                <a:alpha val="15000"/>
              </a:prstClr>
            </a:outerShdw>
          </a:effectLst>
          <a:scene3d>
            <a:camera prst="perspectiveLeft">
              <a:rot lat="0" lon="2400000" rev="0"/>
            </a:camera>
            <a:lightRig rig="threePt" dir="t"/>
          </a:scene3d>
        </p:grpSpPr>
        <p:sp>
          <p:nvSpPr>
            <p:cNvPr id="32" name="Oval 31"/>
            <p:cNvSpPr/>
            <p:nvPr/>
          </p:nvSpPr>
          <p:spPr>
            <a:xfrm>
              <a:off x="6876256" y="3063517"/>
              <a:ext cx="1944216" cy="1944216"/>
            </a:xfrm>
            <a:prstGeom prst="ellipse">
              <a:avLst/>
            </a:prstGeom>
            <a:solidFill>
              <a:schemeClr val="bg1"/>
            </a:solidFill>
            <a:ln w="165100">
              <a:solidFill>
                <a:schemeClr val="accent5"/>
              </a:solidFill>
            </a:ln>
            <a:sp3d extrusionH="165100" contourW="12700">
              <a:extrusionClr>
                <a:schemeClr val="bg1"/>
              </a:extrusionClr>
              <a:contourClr>
                <a:schemeClr val="tx1">
                  <a:lumMod val="50000"/>
                  <a:lumOff val="50000"/>
                </a:schemeClr>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dirty="0"/>
            </a:p>
          </p:txBody>
        </p:sp>
        <p:sp>
          <p:nvSpPr>
            <p:cNvPr id="33" name="Oval 32"/>
            <p:cNvSpPr/>
            <p:nvPr/>
          </p:nvSpPr>
          <p:spPr>
            <a:xfrm>
              <a:off x="7165759" y="3353020"/>
              <a:ext cx="1365211" cy="1365211"/>
            </a:xfrm>
            <a:prstGeom prst="ellipse">
              <a:avLst/>
            </a:prstGeom>
            <a:solidFill>
              <a:schemeClr val="bg1"/>
            </a:solidFill>
            <a:ln w="165100">
              <a:solidFill>
                <a:schemeClr val="accent5"/>
              </a:solidFill>
            </a:ln>
            <a:sp3d extrusionH="171450" contourW="12700">
              <a:extrusionClr>
                <a:schemeClr val="bg1"/>
              </a:extrusionClr>
              <a:contourClr>
                <a:schemeClr val="tx1">
                  <a:lumMod val="50000"/>
                  <a:lumOff val="50000"/>
                </a:schemeClr>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dirty="0"/>
            </a:p>
          </p:txBody>
        </p:sp>
        <p:sp>
          <p:nvSpPr>
            <p:cNvPr id="34" name="Oval 33"/>
            <p:cNvSpPr/>
            <p:nvPr/>
          </p:nvSpPr>
          <p:spPr>
            <a:xfrm>
              <a:off x="7487073" y="3674334"/>
              <a:ext cx="722583" cy="722583"/>
            </a:xfrm>
            <a:prstGeom prst="ellipse">
              <a:avLst/>
            </a:prstGeom>
            <a:grpFill/>
            <a:ln w="165100">
              <a:solidFill>
                <a:schemeClr val="accent5"/>
              </a:solidFill>
            </a:ln>
            <a:sp3d extrusionH="171450" contourW="12700">
              <a:extrusionClr>
                <a:schemeClr val="bg1"/>
              </a:extrusionClr>
              <a:contourClr>
                <a:schemeClr val="tx1">
                  <a:lumMod val="50000"/>
                  <a:lumOff val="50000"/>
                </a:schemeClr>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grpSp>
      <p:sp>
        <p:nvSpPr>
          <p:cNvPr id="39" name="TextBox 38"/>
          <p:cNvSpPr txBox="1"/>
          <p:nvPr/>
        </p:nvSpPr>
        <p:spPr>
          <a:xfrm>
            <a:off x="3742886" y="2571336"/>
            <a:ext cx="3555226" cy="369332"/>
          </a:xfrm>
          <a:prstGeom prst="rect">
            <a:avLst/>
          </a:prstGeom>
          <a:noFill/>
        </p:spPr>
        <p:txBody>
          <a:bodyPr wrap="square" rtlCol="0">
            <a:spAutoFit/>
          </a:bodyPr>
          <a:lstStyle/>
          <a:p>
            <a:pPr lvl="0"/>
            <a:r>
              <a:rPr lang="en-US" dirty="0"/>
              <a:t>Fostering employee retention</a:t>
            </a:r>
          </a:p>
        </p:txBody>
      </p:sp>
      <p:grpSp>
        <p:nvGrpSpPr>
          <p:cNvPr id="40" name="그룹 69"/>
          <p:cNvGrpSpPr/>
          <p:nvPr/>
        </p:nvGrpSpPr>
        <p:grpSpPr>
          <a:xfrm flipH="1">
            <a:off x="1850175" y="2022331"/>
            <a:ext cx="6991680" cy="1291986"/>
            <a:chOff x="488003" y="4414792"/>
            <a:chExt cx="6991680" cy="1291985"/>
          </a:xfrm>
          <a:solidFill>
            <a:schemeClr val="accent4"/>
          </a:solidFill>
        </p:grpSpPr>
        <p:sp>
          <p:nvSpPr>
            <p:cNvPr id="41" name="Block Arc 15"/>
            <p:cNvSpPr/>
            <p:nvPr/>
          </p:nvSpPr>
          <p:spPr>
            <a:xfrm rot="5400000" flipV="1">
              <a:off x="488003" y="4698777"/>
              <a:ext cx="1008000" cy="1008000"/>
            </a:xfrm>
            <a:prstGeom prst="blockArc">
              <a:avLst>
                <a:gd name="adj1" fmla="val 10800000"/>
                <a:gd name="adj2" fmla="val 21546813"/>
                <a:gd name="adj3" fmla="val 22343"/>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solidFill>
                  <a:schemeClr val="tx1"/>
                </a:solidFill>
              </a:endParaRPr>
            </a:p>
          </p:txBody>
        </p:sp>
        <p:grpSp>
          <p:nvGrpSpPr>
            <p:cNvPr id="42" name="그룹 81"/>
            <p:cNvGrpSpPr/>
            <p:nvPr/>
          </p:nvGrpSpPr>
          <p:grpSpPr>
            <a:xfrm>
              <a:off x="890894" y="4414792"/>
              <a:ext cx="6588789" cy="599644"/>
              <a:chOff x="515045" y="4471958"/>
              <a:chExt cx="7207798" cy="655980"/>
            </a:xfrm>
            <a:grpFill/>
          </p:grpSpPr>
          <p:sp>
            <p:nvSpPr>
              <p:cNvPr id="43" name="Rounded Rectangle 17"/>
              <p:cNvSpPr/>
              <p:nvPr/>
            </p:nvSpPr>
            <p:spPr>
              <a:xfrm rot="5400000" flipV="1">
                <a:off x="3936814" y="1360992"/>
                <a:ext cx="245250" cy="7088788"/>
              </a:xfrm>
              <a:prstGeom prst="roundRect">
                <a:avLst>
                  <a:gd name="adj" fmla="val 50000"/>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grpSp>
            <p:nvGrpSpPr>
              <p:cNvPr id="44" name="그룹 83"/>
              <p:cNvGrpSpPr/>
              <p:nvPr/>
            </p:nvGrpSpPr>
            <p:grpSpPr>
              <a:xfrm rot="10800000">
                <a:off x="7149450" y="4471958"/>
                <a:ext cx="573393" cy="655980"/>
                <a:chOff x="2988919" y="5712881"/>
                <a:chExt cx="573393" cy="655980"/>
              </a:xfrm>
              <a:grpFill/>
            </p:grpSpPr>
            <p:sp>
              <p:nvSpPr>
                <p:cNvPr id="45" name="Rounded Rectangle 12"/>
                <p:cNvSpPr/>
                <p:nvPr/>
              </p:nvSpPr>
              <p:spPr>
                <a:xfrm rot="2700000" flipV="1">
                  <a:off x="3188309" y="5513491"/>
                  <a:ext cx="174614" cy="573393"/>
                </a:xfrm>
                <a:prstGeom prst="roundRect">
                  <a:avLst>
                    <a:gd name="adj" fmla="val 50000"/>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46" name="Rounded Rectangle 13"/>
                <p:cNvSpPr/>
                <p:nvPr/>
              </p:nvSpPr>
              <p:spPr>
                <a:xfrm rot="8100000" flipV="1">
                  <a:off x="3188307" y="5795471"/>
                  <a:ext cx="174614" cy="573390"/>
                </a:xfrm>
                <a:prstGeom prst="roundRect">
                  <a:avLst>
                    <a:gd name="adj" fmla="val 50000"/>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dirty="0"/>
                </a:p>
              </p:txBody>
            </p:sp>
          </p:grpSp>
        </p:grpSp>
      </p:grpSp>
      <p:grpSp>
        <p:nvGrpSpPr>
          <p:cNvPr id="47" name="그룹 86"/>
          <p:cNvGrpSpPr/>
          <p:nvPr/>
        </p:nvGrpSpPr>
        <p:grpSpPr>
          <a:xfrm>
            <a:off x="2256821" y="2797480"/>
            <a:ext cx="6256739" cy="1291986"/>
            <a:chOff x="1222944" y="4414792"/>
            <a:chExt cx="6256739" cy="1291985"/>
          </a:xfrm>
          <a:solidFill>
            <a:schemeClr val="accent3"/>
          </a:solidFill>
        </p:grpSpPr>
        <p:sp>
          <p:nvSpPr>
            <p:cNvPr id="48" name="Block Arc 15"/>
            <p:cNvSpPr/>
            <p:nvPr/>
          </p:nvSpPr>
          <p:spPr>
            <a:xfrm rot="5400000" flipV="1">
              <a:off x="1222944" y="4698777"/>
              <a:ext cx="1008000" cy="1008000"/>
            </a:xfrm>
            <a:prstGeom prst="blockArc">
              <a:avLst>
                <a:gd name="adj1" fmla="val 10800000"/>
                <a:gd name="adj2" fmla="val 21546813"/>
                <a:gd name="adj3" fmla="val 22343"/>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solidFill>
                  <a:schemeClr val="tx1"/>
                </a:solidFill>
              </a:endParaRPr>
            </a:p>
          </p:txBody>
        </p:sp>
        <p:grpSp>
          <p:nvGrpSpPr>
            <p:cNvPr id="49" name="그룹 88"/>
            <p:cNvGrpSpPr/>
            <p:nvPr/>
          </p:nvGrpSpPr>
          <p:grpSpPr>
            <a:xfrm>
              <a:off x="1610894" y="4414792"/>
              <a:ext cx="5868789" cy="599644"/>
              <a:chOff x="1302685" y="4471958"/>
              <a:chExt cx="6420158" cy="655980"/>
            </a:xfrm>
            <a:grpFill/>
          </p:grpSpPr>
          <p:sp>
            <p:nvSpPr>
              <p:cNvPr id="50" name="Rounded Rectangle 17"/>
              <p:cNvSpPr/>
              <p:nvPr/>
            </p:nvSpPr>
            <p:spPr>
              <a:xfrm rot="5400000" flipV="1">
                <a:off x="4330634" y="1754812"/>
                <a:ext cx="245250" cy="6301148"/>
              </a:xfrm>
              <a:prstGeom prst="roundRect">
                <a:avLst>
                  <a:gd name="adj" fmla="val 50000"/>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grpSp>
            <p:nvGrpSpPr>
              <p:cNvPr id="51" name="그룹 90"/>
              <p:cNvGrpSpPr/>
              <p:nvPr/>
            </p:nvGrpSpPr>
            <p:grpSpPr>
              <a:xfrm rot="10800000">
                <a:off x="7149450" y="4471958"/>
                <a:ext cx="573393" cy="655980"/>
                <a:chOff x="2988919" y="5712881"/>
                <a:chExt cx="573393" cy="655980"/>
              </a:xfrm>
              <a:grpFill/>
            </p:grpSpPr>
            <p:sp>
              <p:nvSpPr>
                <p:cNvPr id="52" name="Rounded Rectangle 12"/>
                <p:cNvSpPr/>
                <p:nvPr/>
              </p:nvSpPr>
              <p:spPr>
                <a:xfrm rot="2700000" flipV="1">
                  <a:off x="3188309" y="5513491"/>
                  <a:ext cx="174614" cy="573393"/>
                </a:xfrm>
                <a:prstGeom prst="roundRect">
                  <a:avLst>
                    <a:gd name="adj" fmla="val 50000"/>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53" name="Rounded Rectangle 13"/>
                <p:cNvSpPr/>
                <p:nvPr/>
              </p:nvSpPr>
              <p:spPr>
                <a:xfrm rot="8100000" flipV="1">
                  <a:off x="3188307" y="5795471"/>
                  <a:ext cx="174614" cy="573390"/>
                </a:xfrm>
                <a:prstGeom prst="roundRect">
                  <a:avLst>
                    <a:gd name="adj" fmla="val 50000"/>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dirty="0"/>
                </a:p>
              </p:txBody>
            </p:sp>
          </p:grpSp>
        </p:grpSp>
      </p:grpSp>
      <p:grpSp>
        <p:nvGrpSpPr>
          <p:cNvPr id="54" name="그룹 93"/>
          <p:cNvGrpSpPr/>
          <p:nvPr/>
        </p:nvGrpSpPr>
        <p:grpSpPr>
          <a:xfrm flipH="1">
            <a:off x="2573511" y="3559062"/>
            <a:ext cx="6991680" cy="1291986"/>
            <a:chOff x="488003" y="4414792"/>
            <a:chExt cx="6991680" cy="1291985"/>
          </a:xfrm>
          <a:solidFill>
            <a:schemeClr val="accent2"/>
          </a:solidFill>
        </p:grpSpPr>
        <p:sp>
          <p:nvSpPr>
            <p:cNvPr id="55" name="Block Arc 15"/>
            <p:cNvSpPr/>
            <p:nvPr/>
          </p:nvSpPr>
          <p:spPr>
            <a:xfrm rot="5400000" flipV="1">
              <a:off x="488003" y="4698777"/>
              <a:ext cx="1008000" cy="1008000"/>
            </a:xfrm>
            <a:prstGeom prst="blockArc">
              <a:avLst>
                <a:gd name="adj1" fmla="val 10800000"/>
                <a:gd name="adj2" fmla="val 21546813"/>
                <a:gd name="adj3" fmla="val 22343"/>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solidFill>
                  <a:schemeClr val="tx1"/>
                </a:solidFill>
              </a:endParaRPr>
            </a:p>
          </p:txBody>
        </p:sp>
        <p:grpSp>
          <p:nvGrpSpPr>
            <p:cNvPr id="56" name="그룹 95"/>
            <p:cNvGrpSpPr/>
            <p:nvPr/>
          </p:nvGrpSpPr>
          <p:grpSpPr>
            <a:xfrm>
              <a:off x="890894" y="4414792"/>
              <a:ext cx="6588789" cy="599644"/>
              <a:chOff x="515045" y="4471958"/>
              <a:chExt cx="7207798" cy="655980"/>
            </a:xfrm>
            <a:grpFill/>
          </p:grpSpPr>
          <p:sp>
            <p:nvSpPr>
              <p:cNvPr id="57" name="Rounded Rectangle 17"/>
              <p:cNvSpPr/>
              <p:nvPr/>
            </p:nvSpPr>
            <p:spPr>
              <a:xfrm rot="5400000" flipV="1">
                <a:off x="3936814" y="1360992"/>
                <a:ext cx="245250" cy="7088788"/>
              </a:xfrm>
              <a:prstGeom prst="roundRect">
                <a:avLst>
                  <a:gd name="adj" fmla="val 50000"/>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grpSp>
            <p:nvGrpSpPr>
              <p:cNvPr id="58" name="그룹 97"/>
              <p:cNvGrpSpPr/>
              <p:nvPr/>
            </p:nvGrpSpPr>
            <p:grpSpPr>
              <a:xfrm rot="10800000">
                <a:off x="7149450" y="4471958"/>
                <a:ext cx="573393" cy="655980"/>
                <a:chOff x="2988919" y="5712881"/>
                <a:chExt cx="573393" cy="655980"/>
              </a:xfrm>
              <a:grpFill/>
            </p:grpSpPr>
            <p:sp>
              <p:nvSpPr>
                <p:cNvPr id="59" name="Rounded Rectangle 12"/>
                <p:cNvSpPr/>
                <p:nvPr/>
              </p:nvSpPr>
              <p:spPr>
                <a:xfrm rot="2700000" flipV="1">
                  <a:off x="3188309" y="5513491"/>
                  <a:ext cx="174614" cy="573393"/>
                </a:xfrm>
                <a:prstGeom prst="roundRect">
                  <a:avLst>
                    <a:gd name="adj" fmla="val 50000"/>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60" name="Rounded Rectangle 13"/>
                <p:cNvSpPr/>
                <p:nvPr/>
              </p:nvSpPr>
              <p:spPr>
                <a:xfrm rot="8100000" flipV="1">
                  <a:off x="3188307" y="5795471"/>
                  <a:ext cx="174614" cy="573390"/>
                </a:xfrm>
                <a:prstGeom prst="roundRect">
                  <a:avLst>
                    <a:gd name="adj" fmla="val 50000"/>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dirty="0"/>
                </a:p>
              </p:txBody>
            </p:sp>
          </p:grpSp>
        </p:grpSp>
      </p:grpSp>
      <p:grpSp>
        <p:nvGrpSpPr>
          <p:cNvPr id="61" name="그룹 100"/>
          <p:cNvGrpSpPr/>
          <p:nvPr/>
        </p:nvGrpSpPr>
        <p:grpSpPr>
          <a:xfrm>
            <a:off x="2905972" y="4360465"/>
            <a:ext cx="6299469" cy="1291986"/>
            <a:chOff x="1180215" y="4414792"/>
            <a:chExt cx="6299468" cy="1291985"/>
          </a:xfrm>
          <a:solidFill>
            <a:schemeClr val="accent1"/>
          </a:solidFill>
        </p:grpSpPr>
        <p:sp>
          <p:nvSpPr>
            <p:cNvPr id="62" name="Block Arc 15"/>
            <p:cNvSpPr/>
            <p:nvPr/>
          </p:nvSpPr>
          <p:spPr>
            <a:xfrm rot="5400000" flipV="1">
              <a:off x="1180215" y="4698777"/>
              <a:ext cx="1008000" cy="1008000"/>
            </a:xfrm>
            <a:prstGeom prst="blockArc">
              <a:avLst>
                <a:gd name="adj1" fmla="val 10800000"/>
                <a:gd name="adj2" fmla="val 21546813"/>
                <a:gd name="adj3" fmla="val 22343"/>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solidFill>
                  <a:schemeClr val="tx1"/>
                </a:solidFill>
              </a:endParaRPr>
            </a:p>
          </p:txBody>
        </p:sp>
        <p:grpSp>
          <p:nvGrpSpPr>
            <p:cNvPr id="63" name="그룹 102"/>
            <p:cNvGrpSpPr/>
            <p:nvPr/>
          </p:nvGrpSpPr>
          <p:grpSpPr>
            <a:xfrm>
              <a:off x="1610895" y="4414792"/>
              <a:ext cx="5868788" cy="599644"/>
              <a:chOff x="1302686" y="4471958"/>
              <a:chExt cx="6420157" cy="655980"/>
            </a:xfrm>
            <a:grpFill/>
          </p:grpSpPr>
          <p:sp>
            <p:nvSpPr>
              <p:cNvPr id="64" name="Rounded Rectangle 17"/>
              <p:cNvSpPr/>
              <p:nvPr/>
            </p:nvSpPr>
            <p:spPr>
              <a:xfrm rot="5400000" flipV="1">
                <a:off x="4330635" y="1754810"/>
                <a:ext cx="245250" cy="6301148"/>
              </a:xfrm>
              <a:prstGeom prst="roundRect">
                <a:avLst>
                  <a:gd name="adj" fmla="val 50000"/>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grpSp>
            <p:nvGrpSpPr>
              <p:cNvPr id="65" name="그룹 104"/>
              <p:cNvGrpSpPr/>
              <p:nvPr/>
            </p:nvGrpSpPr>
            <p:grpSpPr>
              <a:xfrm rot="10800000">
                <a:off x="7149450" y="4471958"/>
                <a:ext cx="573393" cy="655980"/>
                <a:chOff x="2988919" y="5712881"/>
                <a:chExt cx="573393" cy="655980"/>
              </a:xfrm>
              <a:grpFill/>
            </p:grpSpPr>
            <p:sp>
              <p:nvSpPr>
                <p:cNvPr id="66" name="Rounded Rectangle 12"/>
                <p:cNvSpPr/>
                <p:nvPr/>
              </p:nvSpPr>
              <p:spPr>
                <a:xfrm rot="2700000" flipV="1">
                  <a:off x="3188309" y="5513491"/>
                  <a:ext cx="174614" cy="573393"/>
                </a:xfrm>
                <a:prstGeom prst="roundRect">
                  <a:avLst>
                    <a:gd name="adj" fmla="val 50000"/>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67" name="Rounded Rectangle 13"/>
                <p:cNvSpPr/>
                <p:nvPr/>
              </p:nvSpPr>
              <p:spPr>
                <a:xfrm rot="8100000" flipV="1">
                  <a:off x="3188307" y="5795471"/>
                  <a:ext cx="174614" cy="573390"/>
                </a:xfrm>
                <a:prstGeom prst="roundRect">
                  <a:avLst>
                    <a:gd name="adj" fmla="val 50000"/>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dirty="0"/>
                </a:p>
              </p:txBody>
            </p:sp>
          </p:grpSp>
        </p:grpSp>
      </p:grpSp>
      <p:grpSp>
        <p:nvGrpSpPr>
          <p:cNvPr id="68" name="그룹 21"/>
          <p:cNvGrpSpPr/>
          <p:nvPr/>
        </p:nvGrpSpPr>
        <p:grpSpPr>
          <a:xfrm>
            <a:off x="3386222" y="5262475"/>
            <a:ext cx="5107013" cy="524147"/>
            <a:chOff x="2977507" y="5502081"/>
            <a:chExt cx="5586808" cy="573390"/>
          </a:xfrm>
        </p:grpSpPr>
        <p:sp>
          <p:nvSpPr>
            <p:cNvPr id="69" name="Rounded Rectangle 10"/>
            <p:cNvSpPr/>
            <p:nvPr/>
          </p:nvSpPr>
          <p:spPr>
            <a:xfrm rot="16200000" flipV="1">
              <a:off x="5694466" y="3041553"/>
              <a:ext cx="245250" cy="5494448"/>
            </a:xfrm>
            <a:prstGeom prst="roundRect">
              <a:avLst>
                <a:gd name="adj" fmla="val 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dirty="0"/>
            </a:p>
          </p:txBody>
        </p:sp>
        <p:grpSp>
          <p:nvGrpSpPr>
            <p:cNvPr id="70" name="그룹 16"/>
            <p:cNvGrpSpPr/>
            <p:nvPr/>
          </p:nvGrpSpPr>
          <p:grpSpPr>
            <a:xfrm rot="18900000">
              <a:off x="2977507" y="5502081"/>
              <a:ext cx="573393" cy="573390"/>
              <a:chOff x="1855653" y="5956494"/>
              <a:chExt cx="573393" cy="573390"/>
            </a:xfrm>
          </p:grpSpPr>
          <p:sp>
            <p:nvSpPr>
              <p:cNvPr id="71" name="Rounded Rectangle 12"/>
              <p:cNvSpPr/>
              <p:nvPr/>
            </p:nvSpPr>
            <p:spPr>
              <a:xfrm rot="5400000" flipV="1">
                <a:off x="2055043" y="5757105"/>
                <a:ext cx="174614" cy="573393"/>
              </a:xfrm>
              <a:prstGeom prst="roundRect">
                <a:avLst>
                  <a:gd name="adj" fmla="val 5000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72" name="Rounded Rectangle 13"/>
              <p:cNvSpPr/>
              <p:nvPr/>
            </p:nvSpPr>
            <p:spPr>
              <a:xfrm rot="10800000" flipV="1">
                <a:off x="1855653" y="5956494"/>
                <a:ext cx="174614" cy="573390"/>
              </a:xfrm>
              <a:prstGeom prst="roundRect">
                <a:avLst>
                  <a:gd name="adj" fmla="val 5000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dirty="0"/>
              </a:p>
            </p:txBody>
          </p:sp>
        </p:grpSp>
      </p:grpSp>
      <p:grpSp>
        <p:nvGrpSpPr>
          <p:cNvPr id="73" name="그룹 14"/>
          <p:cNvGrpSpPr/>
          <p:nvPr/>
        </p:nvGrpSpPr>
        <p:grpSpPr>
          <a:xfrm>
            <a:off x="7471126" y="4976765"/>
            <a:ext cx="3880982" cy="1112309"/>
            <a:chOff x="4592236" y="5223977"/>
            <a:chExt cx="4061372" cy="1164009"/>
          </a:xfrm>
        </p:grpSpPr>
        <p:sp>
          <p:nvSpPr>
            <p:cNvPr id="74" name="Parallelogram 73"/>
            <p:cNvSpPr/>
            <p:nvPr/>
          </p:nvSpPr>
          <p:spPr>
            <a:xfrm rot="10800000">
              <a:off x="7243669" y="5562867"/>
              <a:ext cx="1349259" cy="239345"/>
            </a:xfrm>
            <a:prstGeom prst="parallelogram">
              <a:avLst>
                <a:gd name="adj" fmla="val 192227"/>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75" name="자유형: 도형 71"/>
            <p:cNvSpPr/>
            <p:nvPr/>
          </p:nvSpPr>
          <p:spPr>
            <a:xfrm>
              <a:off x="4592236" y="5770733"/>
              <a:ext cx="964161" cy="39601"/>
            </a:xfrm>
            <a:custGeom>
              <a:avLst/>
              <a:gdLst>
                <a:gd name="connsiteX0" fmla="*/ 108000 w 964161"/>
                <a:gd name="connsiteY0" fmla="*/ 1 h 39601"/>
                <a:gd name="connsiteX1" fmla="*/ 108000 w 964161"/>
                <a:gd name="connsiteY1" fmla="*/ 39601 h 39601"/>
                <a:gd name="connsiteX2" fmla="*/ 0 w 964161"/>
                <a:gd name="connsiteY2" fmla="*/ 19801 h 39601"/>
                <a:gd name="connsiteX3" fmla="*/ 108001 w 964161"/>
                <a:gd name="connsiteY3" fmla="*/ 0 h 39601"/>
                <a:gd name="connsiteX4" fmla="*/ 964161 w 964161"/>
                <a:gd name="connsiteY4" fmla="*/ 0 h 39601"/>
                <a:gd name="connsiteX5" fmla="*/ 964161 w 964161"/>
                <a:gd name="connsiteY5" fmla="*/ 39270 h 39601"/>
                <a:gd name="connsiteX6" fmla="*/ 108001 w 964161"/>
                <a:gd name="connsiteY6" fmla="*/ 39270 h 3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64161" h="39601">
                  <a:moveTo>
                    <a:pt x="108000" y="1"/>
                  </a:moveTo>
                  <a:lnTo>
                    <a:pt x="108000" y="39601"/>
                  </a:lnTo>
                  <a:lnTo>
                    <a:pt x="0" y="19801"/>
                  </a:lnTo>
                  <a:close/>
                  <a:moveTo>
                    <a:pt x="108001" y="0"/>
                  </a:moveTo>
                  <a:lnTo>
                    <a:pt x="964161" y="0"/>
                  </a:lnTo>
                  <a:lnTo>
                    <a:pt x="964161" y="39270"/>
                  </a:lnTo>
                  <a:lnTo>
                    <a:pt x="108001" y="39270"/>
                  </a:lnTo>
                  <a:close/>
                </a:path>
              </a:pathLst>
            </a:cu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ko-KR" altLang="en-US" sz="2700"/>
            </a:p>
          </p:txBody>
        </p:sp>
        <p:grpSp>
          <p:nvGrpSpPr>
            <p:cNvPr id="76" name="Group 75"/>
            <p:cNvGrpSpPr/>
            <p:nvPr/>
          </p:nvGrpSpPr>
          <p:grpSpPr>
            <a:xfrm>
              <a:off x="5511627" y="5656147"/>
              <a:ext cx="2616689" cy="268441"/>
              <a:chOff x="1688158" y="3440846"/>
              <a:chExt cx="1659706" cy="379529"/>
            </a:xfrm>
          </p:grpSpPr>
          <p:sp>
            <p:nvSpPr>
              <p:cNvPr id="80" name="Trapezoid 33"/>
              <p:cNvSpPr/>
              <p:nvPr/>
            </p:nvSpPr>
            <p:spPr>
              <a:xfrm rot="5400000" flipH="1">
                <a:off x="2653493" y="3090551"/>
                <a:ext cx="308621" cy="1080120"/>
              </a:xfrm>
              <a:custGeom>
                <a:avLst/>
                <a:gdLst/>
                <a:ahLst/>
                <a:cxnLst/>
                <a:rect l="l" t="t" r="r" b="b"/>
                <a:pathLst>
                  <a:path w="308621" h="1080120">
                    <a:moveTo>
                      <a:pt x="308621" y="1080120"/>
                    </a:moveTo>
                    <a:lnTo>
                      <a:pt x="232649" y="0"/>
                    </a:lnTo>
                    <a:lnTo>
                      <a:pt x="75972" y="0"/>
                    </a:lnTo>
                    <a:lnTo>
                      <a:pt x="0" y="108012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81" name="Chord 80"/>
              <p:cNvSpPr/>
              <p:nvPr/>
            </p:nvSpPr>
            <p:spPr>
              <a:xfrm>
                <a:off x="1688158" y="3454556"/>
                <a:ext cx="155575" cy="352111"/>
              </a:xfrm>
              <a:prstGeom prst="chord">
                <a:avLst>
                  <a:gd name="adj1" fmla="val 5391179"/>
                  <a:gd name="adj2" fmla="val 16200000"/>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82" name="Trapezoid 37"/>
              <p:cNvSpPr/>
              <p:nvPr/>
            </p:nvSpPr>
            <p:spPr>
              <a:xfrm rot="5400000" flipH="1">
                <a:off x="1825951" y="3378583"/>
                <a:ext cx="379529" cy="504056"/>
              </a:xfrm>
              <a:custGeom>
                <a:avLst/>
                <a:gdLst/>
                <a:ahLst/>
                <a:cxnLst/>
                <a:rect l="l" t="t" r="r" b="b"/>
                <a:pathLst>
                  <a:path w="379529" h="504056">
                    <a:moveTo>
                      <a:pt x="379529" y="504056"/>
                    </a:moveTo>
                    <a:lnTo>
                      <a:pt x="344075" y="0"/>
                    </a:lnTo>
                    <a:lnTo>
                      <a:pt x="35454" y="0"/>
                    </a:lnTo>
                    <a:lnTo>
                      <a:pt x="0" y="504056"/>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grpSp>
        <p:sp>
          <p:nvSpPr>
            <p:cNvPr id="77" name="Parallelogram 76"/>
            <p:cNvSpPr/>
            <p:nvPr/>
          </p:nvSpPr>
          <p:spPr>
            <a:xfrm rot="10680000" flipH="1">
              <a:off x="7253673" y="5854960"/>
              <a:ext cx="1195661" cy="533026"/>
            </a:xfrm>
            <a:prstGeom prst="parallelogram">
              <a:avLst>
                <a:gd name="adj" fmla="val 62269"/>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78" name="Parallelogram 77"/>
            <p:cNvSpPr/>
            <p:nvPr/>
          </p:nvSpPr>
          <p:spPr>
            <a:xfrm rot="10920000">
              <a:off x="7253673" y="5223977"/>
              <a:ext cx="1195661" cy="533026"/>
            </a:xfrm>
            <a:prstGeom prst="parallelogram">
              <a:avLst>
                <a:gd name="adj" fmla="val 62269"/>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79" name="Parallelogram 78"/>
            <p:cNvSpPr/>
            <p:nvPr/>
          </p:nvSpPr>
          <p:spPr>
            <a:xfrm rot="10800000" flipH="1">
              <a:off x="7248499" y="5802213"/>
              <a:ext cx="1405109" cy="239345"/>
            </a:xfrm>
            <a:prstGeom prst="parallelogram">
              <a:avLst>
                <a:gd name="adj" fmla="val 20586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grpSp>
      <p:sp>
        <p:nvSpPr>
          <p:cNvPr id="83" name="TextBox 82"/>
          <p:cNvSpPr txBox="1"/>
          <p:nvPr/>
        </p:nvSpPr>
        <p:spPr>
          <a:xfrm>
            <a:off x="3581753" y="3334921"/>
            <a:ext cx="4079361" cy="492443"/>
          </a:xfrm>
          <a:prstGeom prst="rect">
            <a:avLst/>
          </a:prstGeom>
          <a:noFill/>
        </p:spPr>
        <p:txBody>
          <a:bodyPr wrap="square" rtlCol="0">
            <a:spAutoFit/>
          </a:bodyPr>
          <a:lstStyle/>
          <a:p>
            <a:pPr lvl="0"/>
            <a:r>
              <a:rPr lang="en-US" dirty="0">
                <a:latin typeface="Arial" panose="020B0604020202020204" pitchFamily="34" charset="0"/>
                <a:cs typeface="Arial" panose="020B0604020202020204" pitchFamily="34" charset="0"/>
              </a:rPr>
              <a:t>Sustain the excellence of the service</a:t>
            </a:r>
          </a:p>
          <a:p>
            <a:r>
              <a:rPr lang="en-US" altLang="ko-KR" sz="800" dirty="0">
                <a:solidFill>
                  <a:schemeClr val="tx1">
                    <a:lumMod val="75000"/>
                    <a:lumOff val="25000"/>
                  </a:schemeClr>
                </a:solidFill>
                <a:cs typeface="Arial" panose="020B0604020202020204" pitchFamily="34" charset="0"/>
              </a:rPr>
              <a:t>.</a:t>
            </a:r>
            <a:endParaRPr lang="en-US" altLang="ko-KR" sz="800" dirty="0">
              <a:solidFill>
                <a:schemeClr val="tx1">
                  <a:lumMod val="65000"/>
                  <a:lumOff val="35000"/>
                </a:schemeClr>
              </a:solidFill>
              <a:cs typeface="Arial" panose="020B0604020202020204" pitchFamily="34" charset="0"/>
            </a:endParaRPr>
          </a:p>
        </p:txBody>
      </p:sp>
      <p:sp>
        <p:nvSpPr>
          <p:cNvPr id="84" name="TextBox 83"/>
          <p:cNvSpPr txBox="1"/>
          <p:nvPr/>
        </p:nvSpPr>
        <p:spPr>
          <a:xfrm>
            <a:off x="3742886" y="4067361"/>
            <a:ext cx="3555226" cy="615553"/>
          </a:xfrm>
          <a:prstGeom prst="rect">
            <a:avLst/>
          </a:prstGeom>
          <a:noFill/>
        </p:spPr>
        <p:txBody>
          <a:bodyPr wrap="square" rtlCol="0">
            <a:spAutoFit/>
          </a:bodyPr>
          <a:lstStyle/>
          <a:p>
            <a:pPr lvl="0" algn="ctr"/>
            <a:r>
              <a:rPr lang="en-US" dirty="0">
                <a:latin typeface="Arial" panose="020B0604020202020204" pitchFamily="34" charset="0"/>
                <a:cs typeface="Arial" panose="020B0604020202020204" pitchFamily="34" charset="0"/>
              </a:rPr>
              <a:t>Strengthen client relationships </a:t>
            </a:r>
            <a:r>
              <a:rPr lang="en-US" sz="1600" dirty="0">
                <a:latin typeface="Arial" panose="020B0604020202020204" pitchFamily="34" charset="0"/>
                <a:cs typeface="Arial" panose="020B0604020202020204" pitchFamily="34" charset="0"/>
              </a:rPr>
              <a:t>(Khan, 2022)</a:t>
            </a:r>
            <a:endParaRPr lang="en-US" dirty="0">
              <a:latin typeface="Arial" panose="020B0604020202020204" pitchFamily="34" charset="0"/>
              <a:cs typeface="Arial" panose="020B0604020202020204" pitchFamily="34" charset="0"/>
            </a:endParaRPr>
          </a:p>
        </p:txBody>
      </p:sp>
      <p:sp>
        <p:nvSpPr>
          <p:cNvPr id="85" name="TextBox 84"/>
          <p:cNvSpPr txBox="1"/>
          <p:nvPr/>
        </p:nvSpPr>
        <p:spPr>
          <a:xfrm>
            <a:off x="3742886" y="4905838"/>
            <a:ext cx="3555226" cy="369332"/>
          </a:xfrm>
          <a:prstGeom prst="rect">
            <a:avLst/>
          </a:prstGeom>
          <a:noFill/>
        </p:spPr>
        <p:txBody>
          <a:bodyPr wrap="square" rtlCol="0">
            <a:spAutoFit/>
          </a:bodyPr>
          <a:lstStyle/>
          <a:p>
            <a:pPr lvl="0" algn="ctr"/>
            <a:r>
              <a:rPr lang="en-US" dirty="0"/>
              <a:t>Grooming emerging supervisors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직사각형 16"/>
          <p:cNvSpPr/>
          <p:nvPr/>
        </p:nvSpPr>
        <p:spPr>
          <a:xfrm>
            <a:off x="6666271" y="1025797"/>
            <a:ext cx="5039954" cy="1754326"/>
          </a:xfrm>
          <a:prstGeom prst="rect">
            <a:avLst/>
          </a:prstGeom>
        </p:spPr>
        <p:txBody>
          <a:bodyPr wrap="square">
            <a:spAutoFit/>
          </a:bodyPr>
          <a:lstStyle/>
          <a:p>
            <a:pPr algn="just"/>
            <a:r>
              <a:rPr lang="en-US" dirty="0">
                <a:latin typeface="Arial" panose="020B0604020202020204" pitchFamily="34" charset="0"/>
                <a:cs typeface="Arial" panose="020B0604020202020204" pitchFamily="34" charset="0"/>
              </a:rPr>
              <a:t>Determining the various needs of training and learning, several theories, such as </a:t>
            </a:r>
            <a:r>
              <a:rPr lang="en-US" dirty="0" err="1">
                <a:latin typeface="Arial" panose="020B0604020202020204" pitchFamily="34" charset="0"/>
                <a:cs typeface="Arial" panose="020B0604020202020204" pitchFamily="34" charset="0"/>
              </a:rPr>
              <a:t>behavioural</a:t>
            </a:r>
            <a:r>
              <a:rPr lang="en-US" dirty="0">
                <a:latin typeface="Arial" panose="020B0604020202020204" pitchFamily="34" charset="0"/>
                <a:cs typeface="Arial" panose="020B0604020202020204" pitchFamily="34" charset="0"/>
              </a:rPr>
              <a:t> and experiential-related prototypes, are discussed and </a:t>
            </a:r>
            <a:r>
              <a:rPr lang="en-US" dirty="0" err="1">
                <a:latin typeface="Arial" panose="020B0604020202020204" pitchFamily="34" charset="0"/>
                <a:cs typeface="Arial" panose="020B0604020202020204" pitchFamily="34" charset="0"/>
              </a:rPr>
              <a:t>analysed</a:t>
            </a:r>
            <a:r>
              <a:rPr lang="en-US" dirty="0">
                <a:latin typeface="Arial" panose="020B0604020202020204" pitchFamily="34" charset="0"/>
                <a:cs typeface="Arial" panose="020B0604020202020204" pitchFamily="34" charset="0"/>
              </a:rPr>
              <a:t> to determine how they can play a role in employee development (Mazurowski, 2024). </a:t>
            </a:r>
            <a:endParaRPr lang="ko-KR" altLang="en-US" sz="1200" dirty="0">
              <a:solidFill>
                <a:schemeClr val="tx1">
                  <a:lumMod val="75000"/>
                  <a:lumOff val="25000"/>
                </a:schemeClr>
              </a:solidFill>
              <a:latin typeface="Arial" panose="020B0604020202020204" pitchFamily="34" charset="0"/>
              <a:cs typeface="Arial" panose="020B0604020202020204" pitchFamily="34" charset="0"/>
            </a:endParaRPr>
          </a:p>
        </p:txBody>
      </p:sp>
      <p:sp>
        <p:nvSpPr>
          <p:cNvPr id="8" name="직사각형 2"/>
          <p:cNvSpPr/>
          <p:nvPr/>
        </p:nvSpPr>
        <p:spPr>
          <a:xfrm>
            <a:off x="603115" y="1222632"/>
            <a:ext cx="4506435" cy="707886"/>
          </a:xfrm>
          <a:prstGeom prst="rect">
            <a:avLst/>
          </a:prstGeom>
        </p:spPr>
        <p:txBody>
          <a:bodyPr wrap="square">
            <a:spAutoFit/>
          </a:bodyPr>
          <a:lstStyle/>
          <a:p>
            <a:pPr algn="ctr"/>
            <a:r>
              <a:rPr lang="en-US" sz="4000" b="1" dirty="0">
                <a:solidFill>
                  <a:schemeClr val="bg1"/>
                </a:solidFill>
                <a:latin typeface="Arial" panose="020B0604020202020204" pitchFamily="34" charset="0"/>
                <a:cs typeface="Arial" panose="020B0604020202020204" pitchFamily="34" charset="0"/>
              </a:rPr>
              <a:t>Conclusion</a:t>
            </a:r>
          </a:p>
        </p:txBody>
      </p:sp>
      <p:sp>
        <p:nvSpPr>
          <p:cNvPr id="9" name="TextBox 8"/>
          <p:cNvSpPr txBox="1"/>
          <p:nvPr/>
        </p:nvSpPr>
        <p:spPr>
          <a:xfrm>
            <a:off x="471948" y="3904890"/>
            <a:ext cx="5471651" cy="1754326"/>
          </a:xfrm>
          <a:prstGeom prst="rect">
            <a:avLst/>
          </a:prstGeom>
          <a:noFill/>
        </p:spPr>
        <p:txBody>
          <a:bodyPr wrap="square" rtlCol="0">
            <a:spAutoFit/>
          </a:bodyPr>
          <a:lstStyle/>
          <a:p>
            <a:pPr algn="just"/>
            <a:r>
              <a:rPr lang="en-US" dirty="0">
                <a:solidFill>
                  <a:schemeClr val="bg1"/>
                </a:solidFill>
                <a:latin typeface="Arial" panose="020B0604020202020204" pitchFamily="34" charset="0"/>
                <a:cs typeface="Arial" panose="020B0604020202020204" pitchFamily="34" charset="0"/>
              </a:rPr>
              <a:t>The discussed representation illustrates the situation in a Sainsbury’s </a:t>
            </a:r>
            <a:r>
              <a:rPr lang="en-US" dirty="0" err="1">
                <a:solidFill>
                  <a:schemeClr val="bg1"/>
                </a:solidFill>
                <a:latin typeface="Arial" panose="020B0604020202020204" pitchFamily="34" charset="0"/>
                <a:cs typeface="Arial" panose="020B0604020202020204" pitchFamily="34" charset="0"/>
              </a:rPr>
              <a:t>organisation</a:t>
            </a:r>
            <a:r>
              <a:rPr lang="en-US" dirty="0">
                <a:solidFill>
                  <a:schemeClr val="bg1"/>
                </a:solidFill>
                <a:latin typeface="Arial" panose="020B0604020202020204" pitchFamily="34" charset="0"/>
                <a:cs typeface="Arial" panose="020B0604020202020204" pitchFamily="34" charset="0"/>
              </a:rPr>
              <a:t> where a qualified and accurate customer service assistant can be hired by using various structural factors in the recruitment process, including job analysis, description and person requirement specification. </a:t>
            </a:r>
            <a:endParaRPr lang="en-US" altLang="ko-KR" dirty="0">
              <a:solidFill>
                <a:schemeClr val="bg1"/>
              </a:solidFill>
              <a:latin typeface="Arial" panose="020B0604020202020204" pitchFamily="34" charset="0"/>
              <a:cs typeface="Arial" panose="020B0604020202020204" pitchFamily="34" charset="0"/>
            </a:endParaRPr>
          </a:p>
        </p:txBody>
      </p:sp>
      <p:pic>
        <p:nvPicPr>
          <p:cNvPr id="4" name="Picture Placeholder 3"/>
          <p:cNvPicPr>
            <a:picLocks noGrp="1" noChangeAspect="1"/>
          </p:cNvPicPr>
          <p:nvPr>
            <p:ph type="pic" sz="quarter" idx="65"/>
          </p:nvPr>
        </p:nvPicPr>
        <p:blipFill>
          <a:blip r:embed="rId3">
            <a:extLst>
              <a:ext uri="{28A0092B-C50C-407E-A947-70E740481C1C}">
                <a14:useLocalDpi xmlns:a14="http://schemas.microsoft.com/office/drawing/2010/main" val="0"/>
              </a:ext>
            </a:extLst>
          </a:blip>
          <a:srcRect t="1036" b="1036"/>
          <a:stretch>
            <a:fillRect/>
          </a:stretch>
        </p:blipFill>
        <p:spPr>
          <a:prstGeom prst="rect">
            <a:avLst/>
          </a:prstGeom>
          <a:solidFill>
            <a:prstClr val="white">
              <a:lumMod val="95000"/>
            </a:prstClr>
          </a:solidFill>
          <a:ln w="25400">
            <a:noFill/>
          </a:ln>
          <a:effec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0"/>
            <a:ext cx="12192000" cy="68580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lgn="just">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Allworth, E. and Hesketh, B. (2018). Job Requirements Biodata as a Predictor of Performance in Customer Service Roles. </a:t>
            </a:r>
            <a:r>
              <a:rPr lang="en-US" sz="1600" i="1" dirty="0">
                <a:latin typeface="Arial" panose="020B0604020202020204" pitchFamily="34" charset="0"/>
                <a:cs typeface="Arial" panose="020B0604020202020204" pitchFamily="34" charset="0"/>
              </a:rPr>
              <a:t>International Journal of Selection and Assessment</a:t>
            </a:r>
            <a:r>
              <a:rPr lang="en-US" sz="1600" dirty="0">
                <a:latin typeface="Arial" panose="020B0604020202020204" pitchFamily="34" charset="0"/>
                <a:cs typeface="Arial" panose="020B0604020202020204" pitchFamily="34" charset="0"/>
              </a:rPr>
              <a:t>, 8(3), pp.137–147.</a:t>
            </a:r>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Brink, A. and Berndt, A. (2017). </a:t>
            </a:r>
            <a:r>
              <a:rPr lang="en-US" sz="1600" i="1" dirty="0">
                <a:latin typeface="Arial" panose="020B0604020202020204" pitchFamily="34" charset="0"/>
                <a:cs typeface="Arial" panose="020B0604020202020204" pitchFamily="34" charset="0"/>
              </a:rPr>
              <a:t>Customer relationship management &amp; customer service</a:t>
            </a:r>
            <a:r>
              <a:rPr lang="en-US" sz="1600" dirty="0">
                <a:latin typeface="Arial" panose="020B0604020202020204" pitchFamily="34" charset="0"/>
                <a:cs typeface="Arial" panose="020B0604020202020204" pitchFamily="34" charset="0"/>
              </a:rPr>
              <a:t>. Landsdowne, South Africa: Juta.</a:t>
            </a:r>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Duchesne, S., </a:t>
            </a:r>
            <a:r>
              <a:rPr lang="en-US" sz="1600" dirty="0" err="1">
                <a:latin typeface="Arial" panose="020B0604020202020204" pitchFamily="34" charset="0"/>
                <a:cs typeface="Arial" panose="020B0604020202020204" pitchFamily="34" charset="0"/>
              </a:rPr>
              <a:t>McMaugh</a:t>
            </a:r>
            <a:r>
              <a:rPr lang="en-US" sz="1600" dirty="0">
                <a:latin typeface="Arial" panose="020B0604020202020204" pitchFamily="34" charset="0"/>
                <a:cs typeface="Arial" panose="020B0604020202020204" pitchFamily="34" charset="0"/>
              </a:rPr>
              <a:t>, A. and Mackenzie, E. (2022). </a:t>
            </a:r>
            <a:r>
              <a:rPr lang="en-US" sz="1600" i="1" dirty="0">
                <a:latin typeface="Arial" panose="020B0604020202020204" pitchFamily="34" charset="0"/>
                <a:cs typeface="Arial" panose="020B0604020202020204" pitchFamily="34" charset="0"/>
              </a:rPr>
              <a:t>Educational psychology: For learning and teaching</a:t>
            </a:r>
            <a:r>
              <a:rPr lang="en-US" sz="1600" dirty="0">
                <a:latin typeface="Arial" panose="020B0604020202020204" pitchFamily="34" charset="0"/>
                <a:cs typeface="Arial" panose="020B0604020202020204" pitchFamily="34" charset="0"/>
              </a:rPr>
              <a:t>. 7th ed. South Melbourne, Vic.: Cengage Learning.</a:t>
            </a:r>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Givens, B. (2022). </a:t>
            </a:r>
            <a:r>
              <a:rPr lang="en-US" sz="1600" i="1" dirty="0">
                <a:latin typeface="Arial" panose="020B0604020202020204" pitchFamily="34" charset="0"/>
                <a:cs typeface="Arial" panose="020B0604020202020204" pitchFamily="34" charset="0"/>
              </a:rPr>
              <a:t>Hiring and Keeping The Right Employee</a:t>
            </a:r>
            <a:r>
              <a:rPr lang="en-US" sz="1600" dirty="0">
                <a:latin typeface="Arial" panose="020B0604020202020204" pitchFamily="34" charset="0"/>
                <a:cs typeface="Arial" panose="020B0604020202020204" pitchFamily="34" charset="0"/>
              </a:rPr>
              <a:t>. Editora </a:t>
            </a:r>
            <a:r>
              <a:rPr lang="en-US" sz="1600" dirty="0" err="1">
                <a:latin typeface="Arial" panose="020B0604020202020204" pitchFamily="34" charset="0"/>
                <a:cs typeface="Arial" panose="020B0604020202020204" pitchFamily="34" charset="0"/>
              </a:rPr>
              <a:t>Bibliomundi</a:t>
            </a:r>
            <a:r>
              <a:rPr lang="en-US" sz="1600" dirty="0">
                <a:latin typeface="Arial" panose="020B0604020202020204" pitchFamily="34" charset="0"/>
                <a:cs typeface="Arial" panose="020B0604020202020204" pitchFamily="34" charset="0"/>
              </a:rPr>
              <a:t>.</a:t>
            </a:r>
          </a:p>
          <a:p>
            <a:pPr marL="285750" indent="-285750" algn="just">
              <a:buFont typeface="Arial" panose="020B0604020202020204" pitchFamily="34" charset="0"/>
              <a:buChar char="•"/>
            </a:pPr>
            <a:r>
              <a:rPr lang="en-US" sz="1600" dirty="0" err="1">
                <a:latin typeface="Arial" panose="020B0604020202020204" pitchFamily="34" charset="0"/>
                <a:cs typeface="Arial" panose="020B0604020202020204" pitchFamily="34" charset="0"/>
              </a:rPr>
              <a:t>Hebles</a:t>
            </a:r>
            <a:r>
              <a:rPr lang="en-US" sz="1600" dirty="0">
                <a:latin typeface="Arial" panose="020B0604020202020204" pitchFamily="34" charset="0"/>
                <a:cs typeface="Arial" panose="020B0604020202020204" pitchFamily="34" charset="0"/>
              </a:rPr>
              <a:t>, M., Yaniz-Álvarez-de-</a:t>
            </a:r>
            <a:r>
              <a:rPr lang="en-US" sz="1600" dirty="0" err="1">
                <a:latin typeface="Arial" panose="020B0604020202020204" pitchFamily="34" charset="0"/>
                <a:cs typeface="Arial" panose="020B0604020202020204" pitchFamily="34" charset="0"/>
              </a:rPr>
              <a:t>Eulate</a:t>
            </a:r>
            <a:r>
              <a:rPr lang="en-US" sz="1600" dirty="0">
                <a:latin typeface="Arial" panose="020B0604020202020204" pitchFamily="34" charset="0"/>
                <a:cs typeface="Arial" panose="020B0604020202020204" pitchFamily="34" charset="0"/>
              </a:rPr>
              <a:t>, C. and Jara, M. (2019). Impact of cooperative learning on teamwork competence. </a:t>
            </a:r>
            <a:r>
              <a:rPr lang="en-US" sz="1600" i="1" dirty="0">
                <a:latin typeface="Arial" panose="020B0604020202020204" pitchFamily="34" charset="0"/>
                <a:cs typeface="Arial" panose="020B0604020202020204" pitchFamily="34" charset="0"/>
              </a:rPr>
              <a:t>Academia Revista Latinoamericana de Administración</a:t>
            </a:r>
            <a:r>
              <a:rPr lang="en-US" sz="1600" dirty="0">
                <a:latin typeface="Arial" panose="020B0604020202020204" pitchFamily="34" charset="0"/>
                <a:cs typeface="Arial" panose="020B0604020202020204" pitchFamily="34" charset="0"/>
              </a:rPr>
              <a:t>, 32(1), pp.93–106.</a:t>
            </a:r>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Khan, W. (2022). Improving Client Relations through Transparent Communication and Strategic Planning: How Effective Communication and Strategic Foresight Helped Build Strong Client Relationships. </a:t>
            </a:r>
            <a:r>
              <a:rPr lang="en-US" sz="1600" i="1" dirty="0">
                <a:latin typeface="Arial" panose="020B0604020202020204" pitchFamily="34" charset="0"/>
                <a:cs typeface="Arial" panose="020B0604020202020204" pitchFamily="34" charset="0"/>
              </a:rPr>
              <a:t>International Journal of Science and Research (IJSR)</a:t>
            </a:r>
            <a:r>
              <a:rPr lang="en-US" sz="1600" dirty="0">
                <a:latin typeface="Arial" panose="020B0604020202020204" pitchFamily="34" charset="0"/>
                <a:cs typeface="Arial" panose="020B0604020202020204" pitchFamily="34" charset="0"/>
              </a:rPr>
              <a:t>, 11(10), pp.1424–1433.</a:t>
            </a:r>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Lounsbury, J.W., Foster, N., Carmody, P.C., Young Kim, J., Gibson, L.W. and Drost, A.W. (2020). Key personality traits and career satisfaction of customer service workers. </a:t>
            </a:r>
            <a:r>
              <a:rPr lang="en-US" sz="1600" i="1" dirty="0">
                <a:latin typeface="Arial" panose="020B0604020202020204" pitchFamily="34" charset="0"/>
                <a:cs typeface="Arial" panose="020B0604020202020204" pitchFamily="34" charset="0"/>
              </a:rPr>
              <a:t>Managing Service Quality: An International Journal</a:t>
            </a:r>
            <a:r>
              <a:rPr lang="en-US" sz="1600" dirty="0">
                <a:latin typeface="Arial" panose="020B0604020202020204" pitchFamily="34" charset="0"/>
                <a:cs typeface="Arial" panose="020B0604020202020204" pitchFamily="34" charset="0"/>
              </a:rPr>
              <a:t>, 22(5), pp.517–536.</a:t>
            </a:r>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Mazurowski, T. (2024). </a:t>
            </a:r>
            <a:r>
              <a:rPr lang="en-US" sz="1600" i="1" dirty="0">
                <a:latin typeface="Arial" panose="020B0604020202020204" pitchFamily="34" charset="0"/>
                <a:cs typeface="Arial" panose="020B0604020202020204" pitchFamily="34" charset="0"/>
              </a:rPr>
              <a:t>Enhancing Employee Motivation Through Training and Development</a:t>
            </a:r>
            <a:r>
              <a:rPr lang="en-US" sz="1600" dirty="0">
                <a:latin typeface="Arial" panose="020B0604020202020204" pitchFamily="34" charset="0"/>
                <a:cs typeface="Arial" panose="020B0604020202020204" pitchFamily="34" charset="0"/>
              </a:rPr>
              <a:t>. IGI Global.</a:t>
            </a:r>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McHugh, R. (2024). </a:t>
            </a:r>
            <a:r>
              <a:rPr lang="en-US" sz="1600" i="1" dirty="0">
                <a:latin typeface="Arial" panose="020B0604020202020204" pitchFamily="34" charset="0"/>
                <a:cs typeface="Arial" panose="020B0604020202020204" pitchFamily="34" charset="0"/>
              </a:rPr>
              <a:t>Top 10 Supermarket Retail Chains In The UK</a:t>
            </a:r>
            <a:r>
              <a:rPr lang="en-US" sz="1600" dirty="0">
                <a:latin typeface="Arial" panose="020B0604020202020204" pitchFamily="34" charset="0"/>
                <a:cs typeface="Arial" panose="020B0604020202020204" pitchFamily="34" charset="0"/>
              </a:rPr>
              <a:t>. [online] ESM Magazine. Available at: https://www.esmmagazine.com/retail/top-10-supermarket-chains-in-the-uk-231802.</a:t>
            </a:r>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Perkins, G. and Robinson, S. (2025). </a:t>
            </a:r>
            <a:r>
              <a:rPr lang="en-US" sz="1600" i="1" dirty="0">
                <a:latin typeface="Arial" panose="020B0604020202020204" pitchFamily="34" charset="0"/>
                <a:cs typeface="Arial" panose="020B0604020202020204" pitchFamily="34" charset="0"/>
              </a:rPr>
              <a:t>Strategic Learning and Development Practice</a:t>
            </a:r>
            <a:r>
              <a:rPr lang="en-US" sz="1600" dirty="0">
                <a:latin typeface="Arial" panose="020B0604020202020204" pitchFamily="34" charset="0"/>
                <a:cs typeface="Arial" panose="020B0604020202020204" pitchFamily="34" charset="0"/>
              </a:rPr>
              <a:t>. Kogan Page Publishers.</a:t>
            </a:r>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Phillips, J.J. and Oswald, S.L. (2017). </a:t>
            </a:r>
            <a:r>
              <a:rPr lang="en-US" sz="1600" i="1" dirty="0">
                <a:latin typeface="Arial" panose="020B0604020202020204" pitchFamily="34" charset="0"/>
                <a:cs typeface="Arial" panose="020B0604020202020204" pitchFamily="34" charset="0"/>
              </a:rPr>
              <a:t>Recruiting, Training, and Retaining New Employees</a:t>
            </a:r>
            <a:r>
              <a:rPr lang="en-US" sz="1600" dirty="0">
                <a:latin typeface="Arial" panose="020B0604020202020204" pitchFamily="34" charset="0"/>
                <a:cs typeface="Arial" panose="020B0604020202020204" pitchFamily="34" charset="0"/>
              </a:rPr>
              <a:t>. Jossey-Bass.</a:t>
            </a:r>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Reuter, S. (2021). </a:t>
            </a:r>
            <a:r>
              <a:rPr lang="en-US" sz="1600" i="1" dirty="0">
                <a:latin typeface="Arial" panose="020B0604020202020204" pitchFamily="34" charset="0"/>
                <a:cs typeface="Arial" panose="020B0604020202020204" pitchFamily="34" charset="0"/>
              </a:rPr>
              <a:t>Teaching and learning theories. Behaviorism, cognitivism, and constructivism</a:t>
            </a:r>
            <a:r>
              <a:rPr lang="en-US" sz="1600" dirty="0">
                <a:latin typeface="Arial" panose="020B0604020202020204" pitchFamily="34" charset="0"/>
                <a:cs typeface="Arial" panose="020B0604020202020204" pitchFamily="34" charset="0"/>
              </a:rPr>
              <a:t>. GRIN Verlag.</a:t>
            </a:r>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Vredenburg, H. and Wee, C.-H. (2016). The role of customer service in determining customer satisfaction. </a:t>
            </a:r>
            <a:r>
              <a:rPr lang="en-US" sz="1600" i="1" dirty="0">
                <a:latin typeface="Arial" panose="020B0604020202020204" pitchFamily="34" charset="0"/>
                <a:cs typeface="Arial" panose="020B0604020202020204" pitchFamily="34" charset="0"/>
              </a:rPr>
              <a:t>Journal of the Academy of Marketing Science</a:t>
            </a:r>
            <a:r>
              <a:rPr lang="en-US" sz="1600" dirty="0">
                <a:latin typeface="Arial" panose="020B0604020202020204" pitchFamily="34" charset="0"/>
                <a:cs typeface="Arial" panose="020B0604020202020204" pitchFamily="34" charset="0"/>
              </a:rPr>
              <a:t>, 14(2), pp.17–26. </a:t>
            </a:r>
          </a:p>
          <a:p>
            <a:pPr marL="285750" indent="-285750" algn="just">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p:txBody>
      </p:sp>
      <p:sp>
        <p:nvSpPr>
          <p:cNvPr id="2" name="Text Placeholder 1"/>
          <p:cNvSpPr>
            <a:spLocks noGrp="1"/>
          </p:cNvSpPr>
          <p:nvPr>
            <p:ph type="body" sz="quarter" idx="10"/>
          </p:nvPr>
        </p:nvSpPr>
        <p:spPr>
          <a:xfrm>
            <a:off x="309401" y="345799"/>
            <a:ext cx="11573197" cy="724247"/>
          </a:xfrm>
        </p:spPr>
        <p:txBody>
          <a:bodyPr/>
          <a:lstStyle/>
          <a:p>
            <a:r>
              <a:rPr lang="en-US" sz="4000" b="1" dirty="0">
                <a:solidFill>
                  <a:schemeClr val="bg1"/>
                </a:solidFill>
                <a:latin typeface="Arial" panose="020B0604020202020204" pitchFamily="34" charset="0"/>
              </a:rPr>
              <a:t>References</a:t>
            </a:r>
            <a:endParaRPr lang="en-US" b="1" dirty="0">
              <a:solidFill>
                <a:schemeClr val="bg1"/>
              </a:solidFill>
              <a:latin typeface="Arial" panose="020B0604020202020204" pitchFamily="34"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7857460" y="1"/>
            <a:ext cx="4334539" cy="6858000"/>
          </a:xfrm>
          <a:prstGeom prst="rect">
            <a:avLst/>
          </a:prstGeom>
          <a:solidFill>
            <a:schemeClr val="accent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4" name="TextBox 3"/>
          <p:cNvSpPr txBox="1"/>
          <p:nvPr/>
        </p:nvSpPr>
        <p:spPr>
          <a:xfrm>
            <a:off x="7857460" y="2843961"/>
            <a:ext cx="4334539" cy="830997"/>
          </a:xfrm>
          <a:prstGeom prst="rect">
            <a:avLst/>
          </a:prstGeom>
          <a:noFill/>
        </p:spPr>
        <p:txBody>
          <a:bodyPr wrap="square" rtlCol="0" anchor="ctr">
            <a:spAutoFit/>
          </a:bodyPr>
          <a:lstStyle/>
          <a:p>
            <a:pPr algn="ctr"/>
            <a:r>
              <a:rPr lang="en-US" altLang="ko-KR" sz="4800" b="1" dirty="0">
                <a:solidFill>
                  <a:schemeClr val="bg1"/>
                </a:solidFill>
                <a:latin typeface="Arial" panose="020B0604020202020204" pitchFamily="34" charset="0"/>
                <a:cs typeface="Arial" panose="020B0604020202020204" pitchFamily="34" charset="0"/>
              </a:rPr>
              <a:t>Thank You</a:t>
            </a:r>
            <a:endParaRPr lang="ko-KR" altLang="en-US" sz="4800" b="1" dirty="0">
              <a:solidFill>
                <a:schemeClr val="bg1"/>
              </a:solidFill>
              <a:latin typeface="Arial" panose="020B0604020202020204" pitchFamily="34" charset="0"/>
              <a:cs typeface="Arial" panose="020B0604020202020204" pitchFamily="34" charset="0"/>
            </a:endParaRPr>
          </a:p>
        </p:txBody>
      </p:sp>
    </p:spTree>
  </p:cSld>
  <p:clrMapOvr>
    <a:masterClrMapping/>
  </p:clrMapOvr>
</p:sld>
</file>

<file path=ppt/theme/theme1.xml><?xml version="1.0" encoding="utf-8"?>
<a:theme xmlns:a="http://schemas.openxmlformats.org/drawingml/2006/main" name="Cover and End Slide Master">
  <a:themeElements>
    <a:clrScheme name="travel">
      <a:dk1>
        <a:sysClr val="windowText" lastClr="000000"/>
      </a:dk1>
      <a:lt1>
        <a:sysClr val="window" lastClr="FFFFFF"/>
      </a:lt1>
      <a:dk2>
        <a:srgbClr val="44546A"/>
      </a:dk2>
      <a:lt2>
        <a:srgbClr val="E7E6E6"/>
      </a:lt2>
      <a:accent1>
        <a:srgbClr val="00BDFB"/>
      </a:accent1>
      <a:accent2>
        <a:srgbClr val="1ED0A6"/>
      </a:accent2>
      <a:accent3>
        <a:srgbClr val="1C82FF"/>
      </a:accent3>
      <a:accent4>
        <a:srgbClr val="565874"/>
      </a:accent4>
      <a:accent5>
        <a:srgbClr val="00BDFB"/>
      </a:accent5>
      <a:accent6>
        <a:srgbClr val="1ED0A6"/>
      </a:accent6>
      <a:hlink>
        <a:srgbClr val="262626"/>
      </a:hlink>
      <a:folHlink>
        <a:srgbClr val="262626"/>
      </a:folHlink>
    </a:clrScheme>
    <a:fontScheme name="MAX-THEME FONT">
      <a:majorFont>
        <a:latin typeface="Arial"/>
        <a:ea typeface="Arial Unicode MS"/>
        <a:cs typeface=""/>
      </a:majorFont>
      <a:minorFont>
        <a:latin typeface="Arial"/>
        <a:ea typeface="Arial Unicode MS"/>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ontents Slide Master">
  <a:themeElements>
    <a:clrScheme name="travel">
      <a:dk1>
        <a:sysClr val="windowText" lastClr="000000"/>
      </a:dk1>
      <a:lt1>
        <a:sysClr val="window" lastClr="FFFFFF"/>
      </a:lt1>
      <a:dk2>
        <a:srgbClr val="44546A"/>
      </a:dk2>
      <a:lt2>
        <a:srgbClr val="E7E6E6"/>
      </a:lt2>
      <a:accent1>
        <a:srgbClr val="00BDFB"/>
      </a:accent1>
      <a:accent2>
        <a:srgbClr val="1ED0A6"/>
      </a:accent2>
      <a:accent3>
        <a:srgbClr val="1C82FF"/>
      </a:accent3>
      <a:accent4>
        <a:srgbClr val="565874"/>
      </a:accent4>
      <a:accent5>
        <a:srgbClr val="00BDFB"/>
      </a:accent5>
      <a:accent6>
        <a:srgbClr val="1ED0A6"/>
      </a:accent6>
      <a:hlink>
        <a:srgbClr val="262626"/>
      </a:hlink>
      <a:folHlink>
        <a:srgbClr val="262626"/>
      </a:folHlink>
    </a:clrScheme>
    <a:fontScheme name="MAX-THEME FONT">
      <a:majorFont>
        <a:latin typeface="Arial"/>
        <a:ea typeface="Arial Unicode MS"/>
        <a:cs typeface=""/>
      </a:majorFont>
      <a:minorFont>
        <a:latin typeface="Arial"/>
        <a:ea typeface="Arial Unicode MS"/>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Section Break Slide Master">
  <a:themeElements>
    <a:clrScheme name="travel">
      <a:dk1>
        <a:sysClr val="windowText" lastClr="000000"/>
      </a:dk1>
      <a:lt1>
        <a:sysClr val="window" lastClr="FFFFFF"/>
      </a:lt1>
      <a:dk2>
        <a:srgbClr val="44546A"/>
      </a:dk2>
      <a:lt2>
        <a:srgbClr val="E7E6E6"/>
      </a:lt2>
      <a:accent1>
        <a:srgbClr val="00BDFB"/>
      </a:accent1>
      <a:accent2>
        <a:srgbClr val="1ED0A6"/>
      </a:accent2>
      <a:accent3>
        <a:srgbClr val="1C82FF"/>
      </a:accent3>
      <a:accent4>
        <a:srgbClr val="565874"/>
      </a:accent4>
      <a:accent5>
        <a:srgbClr val="00BDFB"/>
      </a:accent5>
      <a:accent6>
        <a:srgbClr val="1ED0A6"/>
      </a:accent6>
      <a:hlink>
        <a:srgbClr val="262626"/>
      </a:hlink>
      <a:folHlink>
        <a:srgbClr val="262626"/>
      </a:folHlink>
    </a:clrScheme>
    <a:fontScheme name="MAX-THEME FONT">
      <a:majorFont>
        <a:latin typeface="Arial"/>
        <a:ea typeface="Arial Unicode MS"/>
        <a:cs typeface=""/>
      </a:majorFont>
      <a:minorFont>
        <a:latin typeface="Arial"/>
        <a:ea typeface="Arial Unicode MS"/>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5937</Words>
  <Application>Microsoft Office PowerPoint</Application>
  <PresentationFormat>Widescreen</PresentationFormat>
  <Paragraphs>188</Paragraphs>
  <Slides>17</Slides>
  <Notes>14</Notes>
  <HiddenSlides>0</HiddenSlides>
  <MMClips>0</MMClips>
  <ScaleCrop>false</ScaleCrop>
  <HeadingPairs>
    <vt:vector size="4" baseType="variant">
      <vt:variant>
        <vt:lpstr>Theme</vt:lpstr>
      </vt:variant>
      <vt:variant>
        <vt:i4>3</vt:i4>
      </vt:variant>
      <vt:variant>
        <vt:lpstr>Slide Titles</vt:lpstr>
      </vt:variant>
      <vt:variant>
        <vt:i4>17</vt:i4>
      </vt:variant>
    </vt:vector>
  </HeadingPairs>
  <TitlesOfParts>
    <vt:vector size="20" baseType="lpstr">
      <vt:lpstr>Cover and End Slide Master</vt:lpstr>
      <vt:lpstr>Contents Slide Master</vt:lpstr>
      <vt:lpstr>Section Break Slide Master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Ana Mihai (2238098)</cp:lastModifiedBy>
  <cp:revision>123</cp:revision>
  <dcterms:created xsi:type="dcterms:W3CDTF">2018-04-24T17:14:00Z</dcterms:created>
  <dcterms:modified xsi:type="dcterms:W3CDTF">2026-02-15T10:23:59Z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F4E09DA6C2EC42FBA8B35D498590A884_12</vt:lpwstr>
  </property>
  <property fmtid="{D5CDD505-2E9C-101B-9397-08002B2CF9AE}" pid="3" name="KSOProductBuildVer">
    <vt:lpwstr>1033-12.2.0.23155</vt:lpwstr>
  </property>
</Properties>
</file>