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59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6" autoAdjust="0"/>
    <p:restoredTop sz="94660"/>
  </p:normalViewPr>
  <p:slideViewPr>
    <p:cSldViewPr snapToGrid="0">
      <p:cViewPr varScale="1">
        <p:scale>
          <a:sx n="95" d="100"/>
          <a:sy n="95" d="100"/>
        </p:scale>
        <p:origin x="28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0.png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svg"/><Relationship Id="rId1" Type="http://schemas.openxmlformats.org/officeDocument/2006/relationships/image" Target="../media/image20.png"/><Relationship Id="rId4" Type="http://schemas.openxmlformats.org/officeDocument/2006/relationships/image" Target="../media/image23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0.png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svg"/><Relationship Id="rId1" Type="http://schemas.openxmlformats.org/officeDocument/2006/relationships/image" Target="../media/image20.png"/><Relationship Id="rId4" Type="http://schemas.openxmlformats.org/officeDocument/2006/relationships/image" Target="../media/image23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>
      <a:schemeClr val="accent2"/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0D034D-8CE7-47F0-A169-174E026A7E44}" type="doc">
      <dgm:prSet loTypeId="urn:microsoft.com/office/officeart/2005/8/layout/vProcess5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47D4955A-C59E-4249-9946-5E3C11B49FE1}">
      <dgm:prSet/>
      <dgm:spPr/>
      <dgm:t>
        <a:bodyPr/>
        <a:lstStyle/>
        <a:p>
          <a:r>
            <a:rPr lang="en-GB"/>
            <a:t>Is the assignment asking for an essay or a report? </a:t>
          </a:r>
          <a:endParaRPr lang="en-US"/>
        </a:p>
      </dgm:t>
    </dgm:pt>
    <dgm:pt modelId="{974727B3-BDD7-40EA-AD4B-CFEC112CACDE}" type="parTrans" cxnId="{BCF029DB-6611-44DC-9D52-E51E363C6D5C}">
      <dgm:prSet/>
      <dgm:spPr/>
      <dgm:t>
        <a:bodyPr/>
        <a:lstStyle/>
        <a:p>
          <a:endParaRPr lang="en-US"/>
        </a:p>
      </dgm:t>
    </dgm:pt>
    <dgm:pt modelId="{2527D3BA-241F-47DE-8CAF-571894CA3A31}" type="sibTrans" cxnId="{BCF029DB-6611-44DC-9D52-E51E363C6D5C}">
      <dgm:prSet/>
      <dgm:spPr/>
      <dgm:t>
        <a:bodyPr/>
        <a:lstStyle/>
        <a:p>
          <a:endParaRPr lang="en-US"/>
        </a:p>
      </dgm:t>
    </dgm:pt>
    <dgm:pt modelId="{5B606F7C-6CFD-4FD5-B83B-22EF6E5A5E22}">
      <dgm:prSet/>
      <dgm:spPr/>
      <dgm:t>
        <a:bodyPr/>
        <a:lstStyle/>
        <a:p>
          <a:r>
            <a:rPr lang="en-GB"/>
            <a:t>Would this affect your answer? </a:t>
          </a:r>
          <a:endParaRPr lang="en-US"/>
        </a:p>
      </dgm:t>
    </dgm:pt>
    <dgm:pt modelId="{F682A500-0CAA-4138-B66D-C9D490060572}" type="parTrans" cxnId="{E373FFD8-8225-4D2F-9080-E166E88D649F}">
      <dgm:prSet/>
      <dgm:spPr/>
      <dgm:t>
        <a:bodyPr/>
        <a:lstStyle/>
        <a:p>
          <a:endParaRPr lang="en-US"/>
        </a:p>
      </dgm:t>
    </dgm:pt>
    <dgm:pt modelId="{24915E72-1CA7-42AA-8310-E80B2184FC10}" type="sibTrans" cxnId="{E373FFD8-8225-4D2F-9080-E166E88D649F}">
      <dgm:prSet/>
      <dgm:spPr/>
      <dgm:t>
        <a:bodyPr/>
        <a:lstStyle/>
        <a:p>
          <a:endParaRPr lang="en-US"/>
        </a:p>
      </dgm:t>
    </dgm:pt>
    <dgm:pt modelId="{17A6C680-E78B-4944-ACFE-B494D1345B25}">
      <dgm:prSet/>
      <dgm:spPr/>
      <dgm:t>
        <a:bodyPr/>
        <a:lstStyle/>
        <a:p>
          <a:r>
            <a:rPr lang="en-GB"/>
            <a:t>What is the word limit?</a:t>
          </a:r>
          <a:endParaRPr lang="en-US"/>
        </a:p>
      </dgm:t>
    </dgm:pt>
    <dgm:pt modelId="{6EB0EC43-0643-41D9-96B2-C1E1694967D9}" type="parTrans" cxnId="{01D3DC87-CB95-4B55-B34C-13504B1E0D5A}">
      <dgm:prSet/>
      <dgm:spPr/>
      <dgm:t>
        <a:bodyPr/>
        <a:lstStyle/>
        <a:p>
          <a:endParaRPr lang="en-US"/>
        </a:p>
      </dgm:t>
    </dgm:pt>
    <dgm:pt modelId="{5C73290E-DB21-424F-99B8-5BD916F21C37}" type="sibTrans" cxnId="{01D3DC87-CB95-4B55-B34C-13504B1E0D5A}">
      <dgm:prSet/>
      <dgm:spPr/>
      <dgm:t>
        <a:bodyPr/>
        <a:lstStyle/>
        <a:p>
          <a:endParaRPr lang="en-US"/>
        </a:p>
      </dgm:t>
    </dgm:pt>
    <dgm:pt modelId="{4E9B0FBE-06BF-4FC9-B087-616B7ACAFEC6}">
      <dgm:prSet/>
      <dgm:spPr/>
      <dgm:t>
        <a:bodyPr/>
        <a:lstStyle/>
        <a:p>
          <a:r>
            <a:rPr lang="en-GB" dirty="0"/>
            <a:t>So how will you structure your answer?</a:t>
          </a:r>
          <a:endParaRPr lang="en-US" dirty="0"/>
        </a:p>
      </dgm:t>
    </dgm:pt>
    <dgm:pt modelId="{AB1E51DF-1F2B-4A77-A746-6083816E048B}" type="parTrans" cxnId="{6A615784-4FB0-4056-9131-26818D54AC8B}">
      <dgm:prSet/>
      <dgm:spPr/>
      <dgm:t>
        <a:bodyPr/>
        <a:lstStyle/>
        <a:p>
          <a:endParaRPr lang="en-US"/>
        </a:p>
      </dgm:t>
    </dgm:pt>
    <dgm:pt modelId="{038FB00C-3B98-453A-A8CC-D0D94E36CDCB}" type="sibTrans" cxnId="{6A615784-4FB0-4056-9131-26818D54AC8B}">
      <dgm:prSet/>
      <dgm:spPr/>
      <dgm:t>
        <a:bodyPr/>
        <a:lstStyle/>
        <a:p>
          <a:endParaRPr lang="en-US"/>
        </a:p>
      </dgm:t>
    </dgm:pt>
    <dgm:pt modelId="{CE019630-C803-4EEE-9836-86BE9B87EC66}" type="pres">
      <dgm:prSet presAssocID="{750D034D-8CE7-47F0-A169-174E026A7E44}" presName="outerComposite" presStyleCnt="0">
        <dgm:presLayoutVars>
          <dgm:chMax val="5"/>
          <dgm:dir/>
          <dgm:resizeHandles val="exact"/>
        </dgm:presLayoutVars>
      </dgm:prSet>
      <dgm:spPr/>
    </dgm:pt>
    <dgm:pt modelId="{B9BC4FB8-17C8-414A-B3F4-7364873E43BE}" type="pres">
      <dgm:prSet presAssocID="{750D034D-8CE7-47F0-A169-174E026A7E44}" presName="dummyMaxCanvas" presStyleCnt="0">
        <dgm:presLayoutVars/>
      </dgm:prSet>
      <dgm:spPr/>
    </dgm:pt>
    <dgm:pt modelId="{7B94BE6C-D3B5-4F9C-94FB-7CA329068EA9}" type="pres">
      <dgm:prSet presAssocID="{750D034D-8CE7-47F0-A169-174E026A7E44}" presName="FourNodes_1" presStyleLbl="node1" presStyleIdx="0" presStyleCnt="4">
        <dgm:presLayoutVars>
          <dgm:bulletEnabled val="1"/>
        </dgm:presLayoutVars>
      </dgm:prSet>
      <dgm:spPr/>
    </dgm:pt>
    <dgm:pt modelId="{F03C156F-ADB1-4143-B74D-A1A7A845BA9A}" type="pres">
      <dgm:prSet presAssocID="{750D034D-8CE7-47F0-A169-174E026A7E44}" presName="FourNodes_2" presStyleLbl="node1" presStyleIdx="1" presStyleCnt="4">
        <dgm:presLayoutVars>
          <dgm:bulletEnabled val="1"/>
        </dgm:presLayoutVars>
      </dgm:prSet>
      <dgm:spPr/>
    </dgm:pt>
    <dgm:pt modelId="{8B0DC3E3-BE75-486D-8BAF-2F9F62672719}" type="pres">
      <dgm:prSet presAssocID="{750D034D-8CE7-47F0-A169-174E026A7E44}" presName="FourNodes_3" presStyleLbl="node1" presStyleIdx="2" presStyleCnt="4">
        <dgm:presLayoutVars>
          <dgm:bulletEnabled val="1"/>
        </dgm:presLayoutVars>
      </dgm:prSet>
      <dgm:spPr/>
    </dgm:pt>
    <dgm:pt modelId="{C00C7FDB-26B8-4BC1-B29B-F6BA218C7FF5}" type="pres">
      <dgm:prSet presAssocID="{750D034D-8CE7-47F0-A169-174E026A7E44}" presName="FourNodes_4" presStyleLbl="node1" presStyleIdx="3" presStyleCnt="4">
        <dgm:presLayoutVars>
          <dgm:bulletEnabled val="1"/>
        </dgm:presLayoutVars>
      </dgm:prSet>
      <dgm:spPr/>
    </dgm:pt>
    <dgm:pt modelId="{399F7FBA-68C5-4943-A0C0-9A9F07607745}" type="pres">
      <dgm:prSet presAssocID="{750D034D-8CE7-47F0-A169-174E026A7E44}" presName="FourConn_1-2" presStyleLbl="fgAccFollowNode1" presStyleIdx="0" presStyleCnt="3">
        <dgm:presLayoutVars>
          <dgm:bulletEnabled val="1"/>
        </dgm:presLayoutVars>
      </dgm:prSet>
      <dgm:spPr/>
    </dgm:pt>
    <dgm:pt modelId="{A11C1DEF-7578-4229-9454-02A5CD1B10CC}" type="pres">
      <dgm:prSet presAssocID="{750D034D-8CE7-47F0-A169-174E026A7E44}" presName="FourConn_2-3" presStyleLbl="fgAccFollowNode1" presStyleIdx="1" presStyleCnt="3">
        <dgm:presLayoutVars>
          <dgm:bulletEnabled val="1"/>
        </dgm:presLayoutVars>
      </dgm:prSet>
      <dgm:spPr/>
    </dgm:pt>
    <dgm:pt modelId="{97012615-21D0-49C3-AE42-2273BA00FDB7}" type="pres">
      <dgm:prSet presAssocID="{750D034D-8CE7-47F0-A169-174E026A7E44}" presName="FourConn_3-4" presStyleLbl="fgAccFollowNode1" presStyleIdx="2" presStyleCnt="3">
        <dgm:presLayoutVars>
          <dgm:bulletEnabled val="1"/>
        </dgm:presLayoutVars>
      </dgm:prSet>
      <dgm:spPr/>
    </dgm:pt>
    <dgm:pt modelId="{2D654462-8D7E-4AF2-B579-8B06DE953BDF}" type="pres">
      <dgm:prSet presAssocID="{750D034D-8CE7-47F0-A169-174E026A7E44}" presName="FourNodes_1_text" presStyleLbl="node1" presStyleIdx="3" presStyleCnt="4">
        <dgm:presLayoutVars>
          <dgm:bulletEnabled val="1"/>
        </dgm:presLayoutVars>
      </dgm:prSet>
      <dgm:spPr/>
    </dgm:pt>
    <dgm:pt modelId="{FFD4C63D-5C21-4758-B998-790069A0EF4C}" type="pres">
      <dgm:prSet presAssocID="{750D034D-8CE7-47F0-A169-174E026A7E44}" presName="FourNodes_2_text" presStyleLbl="node1" presStyleIdx="3" presStyleCnt="4">
        <dgm:presLayoutVars>
          <dgm:bulletEnabled val="1"/>
        </dgm:presLayoutVars>
      </dgm:prSet>
      <dgm:spPr/>
    </dgm:pt>
    <dgm:pt modelId="{50CFBC81-4F4F-4E61-8B2A-296EC3CCB1A1}" type="pres">
      <dgm:prSet presAssocID="{750D034D-8CE7-47F0-A169-174E026A7E44}" presName="FourNodes_3_text" presStyleLbl="node1" presStyleIdx="3" presStyleCnt="4">
        <dgm:presLayoutVars>
          <dgm:bulletEnabled val="1"/>
        </dgm:presLayoutVars>
      </dgm:prSet>
      <dgm:spPr/>
    </dgm:pt>
    <dgm:pt modelId="{C172AF67-A97A-4747-8AE0-A774D394DA37}" type="pres">
      <dgm:prSet presAssocID="{750D034D-8CE7-47F0-A169-174E026A7E44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E33FCD00-72E2-4826-91D8-3205BCC6EDB7}" type="presOf" srcId="{5C73290E-DB21-424F-99B8-5BD916F21C37}" destId="{97012615-21D0-49C3-AE42-2273BA00FDB7}" srcOrd="0" destOrd="0" presId="urn:microsoft.com/office/officeart/2005/8/layout/vProcess5"/>
    <dgm:cxn modelId="{160B3C08-287B-47FD-999B-67BEA5997D16}" type="presOf" srcId="{24915E72-1CA7-42AA-8310-E80B2184FC10}" destId="{A11C1DEF-7578-4229-9454-02A5CD1B10CC}" srcOrd="0" destOrd="0" presId="urn:microsoft.com/office/officeart/2005/8/layout/vProcess5"/>
    <dgm:cxn modelId="{69DA3025-2F4E-4253-9698-63BA0D8556E4}" type="presOf" srcId="{47D4955A-C59E-4249-9946-5E3C11B49FE1}" destId="{2D654462-8D7E-4AF2-B579-8B06DE953BDF}" srcOrd="1" destOrd="0" presId="urn:microsoft.com/office/officeart/2005/8/layout/vProcess5"/>
    <dgm:cxn modelId="{945B2F38-3B4B-44D5-B302-2086A418091B}" type="presOf" srcId="{47D4955A-C59E-4249-9946-5E3C11B49FE1}" destId="{7B94BE6C-D3B5-4F9C-94FB-7CA329068EA9}" srcOrd="0" destOrd="0" presId="urn:microsoft.com/office/officeart/2005/8/layout/vProcess5"/>
    <dgm:cxn modelId="{B10B694C-8ECC-44BF-A7A0-DB51F9E4381D}" type="presOf" srcId="{5B606F7C-6CFD-4FD5-B83B-22EF6E5A5E22}" destId="{FFD4C63D-5C21-4758-B998-790069A0EF4C}" srcOrd="1" destOrd="0" presId="urn:microsoft.com/office/officeart/2005/8/layout/vProcess5"/>
    <dgm:cxn modelId="{6547AA6E-B043-4723-B0CA-15EE3F34E973}" type="presOf" srcId="{4E9B0FBE-06BF-4FC9-B087-616B7ACAFEC6}" destId="{C172AF67-A97A-4747-8AE0-A774D394DA37}" srcOrd="1" destOrd="0" presId="urn:microsoft.com/office/officeart/2005/8/layout/vProcess5"/>
    <dgm:cxn modelId="{A35BFF7F-4CFA-4972-A911-F8889BE9DCDA}" type="presOf" srcId="{4E9B0FBE-06BF-4FC9-B087-616B7ACAFEC6}" destId="{C00C7FDB-26B8-4BC1-B29B-F6BA218C7FF5}" srcOrd="0" destOrd="0" presId="urn:microsoft.com/office/officeart/2005/8/layout/vProcess5"/>
    <dgm:cxn modelId="{6A615784-4FB0-4056-9131-26818D54AC8B}" srcId="{750D034D-8CE7-47F0-A169-174E026A7E44}" destId="{4E9B0FBE-06BF-4FC9-B087-616B7ACAFEC6}" srcOrd="3" destOrd="0" parTransId="{AB1E51DF-1F2B-4A77-A746-6083816E048B}" sibTransId="{038FB00C-3B98-453A-A8CC-D0D94E36CDCB}"/>
    <dgm:cxn modelId="{01D3DC87-CB95-4B55-B34C-13504B1E0D5A}" srcId="{750D034D-8CE7-47F0-A169-174E026A7E44}" destId="{17A6C680-E78B-4944-ACFE-B494D1345B25}" srcOrd="2" destOrd="0" parTransId="{6EB0EC43-0643-41D9-96B2-C1E1694967D9}" sibTransId="{5C73290E-DB21-424F-99B8-5BD916F21C37}"/>
    <dgm:cxn modelId="{4AFB3091-F47B-4031-B91D-7A132E42A89A}" type="presOf" srcId="{2527D3BA-241F-47DE-8CAF-571894CA3A31}" destId="{399F7FBA-68C5-4943-A0C0-9A9F07607745}" srcOrd="0" destOrd="0" presId="urn:microsoft.com/office/officeart/2005/8/layout/vProcess5"/>
    <dgm:cxn modelId="{ED9064B1-9667-4087-A650-B93EA5E5A860}" type="presOf" srcId="{17A6C680-E78B-4944-ACFE-B494D1345B25}" destId="{50CFBC81-4F4F-4E61-8B2A-296EC3CCB1A1}" srcOrd="1" destOrd="0" presId="urn:microsoft.com/office/officeart/2005/8/layout/vProcess5"/>
    <dgm:cxn modelId="{78B1C5C5-9351-431C-B46E-96FD543E0291}" type="presOf" srcId="{17A6C680-E78B-4944-ACFE-B494D1345B25}" destId="{8B0DC3E3-BE75-486D-8BAF-2F9F62672719}" srcOrd="0" destOrd="0" presId="urn:microsoft.com/office/officeart/2005/8/layout/vProcess5"/>
    <dgm:cxn modelId="{E373FFD8-8225-4D2F-9080-E166E88D649F}" srcId="{750D034D-8CE7-47F0-A169-174E026A7E44}" destId="{5B606F7C-6CFD-4FD5-B83B-22EF6E5A5E22}" srcOrd="1" destOrd="0" parTransId="{F682A500-0CAA-4138-B66D-C9D490060572}" sibTransId="{24915E72-1CA7-42AA-8310-E80B2184FC10}"/>
    <dgm:cxn modelId="{BCF029DB-6611-44DC-9D52-E51E363C6D5C}" srcId="{750D034D-8CE7-47F0-A169-174E026A7E44}" destId="{47D4955A-C59E-4249-9946-5E3C11B49FE1}" srcOrd="0" destOrd="0" parTransId="{974727B3-BDD7-40EA-AD4B-CFEC112CACDE}" sibTransId="{2527D3BA-241F-47DE-8CAF-571894CA3A31}"/>
    <dgm:cxn modelId="{6DE1C5F1-E4C2-4722-8E7B-3C54000085AF}" type="presOf" srcId="{5B606F7C-6CFD-4FD5-B83B-22EF6E5A5E22}" destId="{F03C156F-ADB1-4143-B74D-A1A7A845BA9A}" srcOrd="0" destOrd="0" presId="urn:microsoft.com/office/officeart/2005/8/layout/vProcess5"/>
    <dgm:cxn modelId="{50928CFA-415E-4A40-84B8-DB1777E86BE8}" type="presOf" srcId="{750D034D-8CE7-47F0-A169-174E026A7E44}" destId="{CE019630-C803-4EEE-9836-86BE9B87EC66}" srcOrd="0" destOrd="0" presId="urn:microsoft.com/office/officeart/2005/8/layout/vProcess5"/>
    <dgm:cxn modelId="{E58D590D-B3D6-43CD-965B-CE8B1E8CC33B}" type="presParOf" srcId="{CE019630-C803-4EEE-9836-86BE9B87EC66}" destId="{B9BC4FB8-17C8-414A-B3F4-7364873E43BE}" srcOrd="0" destOrd="0" presId="urn:microsoft.com/office/officeart/2005/8/layout/vProcess5"/>
    <dgm:cxn modelId="{F86FC472-36EE-4C39-9793-544E9CF3E80F}" type="presParOf" srcId="{CE019630-C803-4EEE-9836-86BE9B87EC66}" destId="{7B94BE6C-D3B5-4F9C-94FB-7CA329068EA9}" srcOrd="1" destOrd="0" presId="urn:microsoft.com/office/officeart/2005/8/layout/vProcess5"/>
    <dgm:cxn modelId="{31C7C8E8-FC43-4404-9C57-1546AB57F049}" type="presParOf" srcId="{CE019630-C803-4EEE-9836-86BE9B87EC66}" destId="{F03C156F-ADB1-4143-B74D-A1A7A845BA9A}" srcOrd="2" destOrd="0" presId="urn:microsoft.com/office/officeart/2005/8/layout/vProcess5"/>
    <dgm:cxn modelId="{A69C5A6D-7C01-4FF0-A3FF-A09BC9605C42}" type="presParOf" srcId="{CE019630-C803-4EEE-9836-86BE9B87EC66}" destId="{8B0DC3E3-BE75-486D-8BAF-2F9F62672719}" srcOrd="3" destOrd="0" presId="urn:microsoft.com/office/officeart/2005/8/layout/vProcess5"/>
    <dgm:cxn modelId="{F6A040ED-45D0-4411-87AB-3FCE7749D9B4}" type="presParOf" srcId="{CE019630-C803-4EEE-9836-86BE9B87EC66}" destId="{C00C7FDB-26B8-4BC1-B29B-F6BA218C7FF5}" srcOrd="4" destOrd="0" presId="urn:microsoft.com/office/officeart/2005/8/layout/vProcess5"/>
    <dgm:cxn modelId="{30B974EE-679D-45FE-81B7-D7A0063108B7}" type="presParOf" srcId="{CE019630-C803-4EEE-9836-86BE9B87EC66}" destId="{399F7FBA-68C5-4943-A0C0-9A9F07607745}" srcOrd="5" destOrd="0" presId="urn:microsoft.com/office/officeart/2005/8/layout/vProcess5"/>
    <dgm:cxn modelId="{B98ED0D3-D372-41A2-B2B5-287EE4BE71CA}" type="presParOf" srcId="{CE019630-C803-4EEE-9836-86BE9B87EC66}" destId="{A11C1DEF-7578-4229-9454-02A5CD1B10CC}" srcOrd="6" destOrd="0" presId="urn:microsoft.com/office/officeart/2005/8/layout/vProcess5"/>
    <dgm:cxn modelId="{B7A6F386-30B2-49C1-A7A9-56EFE501358A}" type="presParOf" srcId="{CE019630-C803-4EEE-9836-86BE9B87EC66}" destId="{97012615-21D0-49C3-AE42-2273BA00FDB7}" srcOrd="7" destOrd="0" presId="urn:microsoft.com/office/officeart/2005/8/layout/vProcess5"/>
    <dgm:cxn modelId="{7EB9A057-0ACB-4E34-8E26-66F99FBD38B0}" type="presParOf" srcId="{CE019630-C803-4EEE-9836-86BE9B87EC66}" destId="{2D654462-8D7E-4AF2-B579-8B06DE953BDF}" srcOrd="8" destOrd="0" presId="urn:microsoft.com/office/officeart/2005/8/layout/vProcess5"/>
    <dgm:cxn modelId="{AD6C94E1-69F0-4C3B-9264-0CD2A921A55C}" type="presParOf" srcId="{CE019630-C803-4EEE-9836-86BE9B87EC66}" destId="{FFD4C63D-5C21-4758-B998-790069A0EF4C}" srcOrd="9" destOrd="0" presId="urn:microsoft.com/office/officeart/2005/8/layout/vProcess5"/>
    <dgm:cxn modelId="{A3DB6DEA-4E5D-49EB-9D09-94772C7A83A6}" type="presParOf" srcId="{CE019630-C803-4EEE-9836-86BE9B87EC66}" destId="{50CFBC81-4F4F-4E61-8B2A-296EC3CCB1A1}" srcOrd="10" destOrd="0" presId="urn:microsoft.com/office/officeart/2005/8/layout/vProcess5"/>
    <dgm:cxn modelId="{D9059CD7-9BD3-42B2-9056-809E4DA4EF05}" type="presParOf" srcId="{CE019630-C803-4EEE-9836-86BE9B87EC66}" destId="{C172AF67-A97A-4747-8AE0-A774D394DA37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774A3D2-2280-459B-89C2-7C7CE9CB8279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9AAEADDB-B2C9-40F9-9BC5-63E3559E16AC}">
      <dgm:prSet/>
      <dgm:spPr/>
      <dgm:t>
        <a:bodyPr/>
        <a:lstStyle/>
        <a:p>
          <a:r>
            <a:rPr lang="en-GB" dirty="0"/>
            <a:t>What is financial management? </a:t>
          </a:r>
          <a:endParaRPr lang="en-US" dirty="0"/>
        </a:p>
      </dgm:t>
    </dgm:pt>
    <dgm:pt modelId="{48C12C52-2958-4943-AD99-560E2822DEF7}" type="parTrans" cxnId="{F72DFF87-D06E-4453-AA1B-7682699919AF}">
      <dgm:prSet/>
      <dgm:spPr/>
      <dgm:t>
        <a:bodyPr/>
        <a:lstStyle/>
        <a:p>
          <a:endParaRPr lang="en-US"/>
        </a:p>
      </dgm:t>
    </dgm:pt>
    <dgm:pt modelId="{C455F5A4-1C51-44CE-9316-B6738D120C70}" type="sibTrans" cxnId="{F72DFF87-D06E-4453-AA1B-7682699919AF}">
      <dgm:prSet/>
      <dgm:spPr/>
      <dgm:t>
        <a:bodyPr/>
        <a:lstStyle/>
        <a:p>
          <a:endParaRPr lang="en-US"/>
        </a:p>
      </dgm:t>
    </dgm:pt>
    <dgm:pt modelId="{F18A3E6E-37CC-4DEC-A25F-335D4F1731EB}">
      <dgm:prSet/>
      <dgm:spPr/>
      <dgm:t>
        <a:bodyPr/>
        <a:lstStyle/>
        <a:p>
          <a:r>
            <a:rPr lang="en-GB" dirty="0"/>
            <a:t>What is the role of a financial manager?</a:t>
          </a:r>
          <a:endParaRPr lang="en-US" dirty="0"/>
        </a:p>
      </dgm:t>
    </dgm:pt>
    <dgm:pt modelId="{32335F07-DAD5-423C-BC5E-0B1128698E53}" type="parTrans" cxnId="{874A6689-3CE2-4EC6-BE3D-A66AA0BD7161}">
      <dgm:prSet/>
      <dgm:spPr/>
      <dgm:t>
        <a:bodyPr/>
        <a:lstStyle/>
        <a:p>
          <a:endParaRPr lang="en-US"/>
        </a:p>
      </dgm:t>
    </dgm:pt>
    <dgm:pt modelId="{517809CF-BC1D-4B7C-A75A-90EDFD5A713B}" type="sibTrans" cxnId="{874A6689-3CE2-4EC6-BE3D-A66AA0BD7161}">
      <dgm:prSet/>
      <dgm:spPr/>
      <dgm:t>
        <a:bodyPr/>
        <a:lstStyle/>
        <a:p>
          <a:endParaRPr lang="en-US"/>
        </a:p>
      </dgm:t>
    </dgm:pt>
    <dgm:pt modelId="{4AB81F31-E0CC-49CA-9652-AA243AECB172}">
      <dgm:prSet/>
      <dgm:spPr/>
      <dgm:t>
        <a:bodyPr/>
        <a:lstStyle/>
        <a:p>
          <a:r>
            <a:rPr lang="en-GB" dirty="0"/>
            <a:t>What are the responsibilities of financial? managers ?</a:t>
          </a:r>
          <a:endParaRPr lang="en-US" dirty="0"/>
        </a:p>
      </dgm:t>
    </dgm:pt>
    <dgm:pt modelId="{450DEEDF-E2BF-4795-9716-25DEB2C1824F}" type="parTrans" cxnId="{265EAC54-C671-4E63-B372-BE1F7FF1E155}">
      <dgm:prSet/>
      <dgm:spPr/>
      <dgm:t>
        <a:bodyPr/>
        <a:lstStyle/>
        <a:p>
          <a:endParaRPr lang="en-US"/>
        </a:p>
      </dgm:t>
    </dgm:pt>
    <dgm:pt modelId="{CFCD666A-C6F6-4B04-BB61-ECD6BDF4CAE2}" type="sibTrans" cxnId="{265EAC54-C671-4E63-B372-BE1F7FF1E155}">
      <dgm:prSet/>
      <dgm:spPr/>
      <dgm:t>
        <a:bodyPr/>
        <a:lstStyle/>
        <a:p>
          <a:endParaRPr lang="en-US"/>
        </a:p>
      </dgm:t>
    </dgm:pt>
    <dgm:pt modelId="{54A1B497-0612-4FC7-B531-8C1275CD597B}">
      <dgm:prSet/>
      <dgm:spPr/>
      <dgm:t>
        <a:bodyPr/>
        <a:lstStyle/>
        <a:p>
          <a:r>
            <a:rPr lang="en-GB"/>
            <a:t>How do they act to maximise the wealth of shareholders?</a:t>
          </a:r>
          <a:endParaRPr lang="en-US"/>
        </a:p>
      </dgm:t>
    </dgm:pt>
    <dgm:pt modelId="{3F06779D-4603-4AF6-84BA-2995FC329CDF}" type="parTrans" cxnId="{ECD773CA-9C92-40E1-9378-F6499BE30B90}">
      <dgm:prSet/>
      <dgm:spPr/>
      <dgm:t>
        <a:bodyPr/>
        <a:lstStyle/>
        <a:p>
          <a:endParaRPr lang="en-US"/>
        </a:p>
      </dgm:t>
    </dgm:pt>
    <dgm:pt modelId="{1A6DA21D-A15F-4884-813B-AC521E2851CB}" type="sibTrans" cxnId="{ECD773CA-9C92-40E1-9378-F6499BE30B90}">
      <dgm:prSet/>
      <dgm:spPr/>
      <dgm:t>
        <a:bodyPr/>
        <a:lstStyle/>
        <a:p>
          <a:endParaRPr lang="en-US"/>
        </a:p>
      </dgm:t>
    </dgm:pt>
    <dgm:pt modelId="{97BF9F26-5740-4C89-8FCF-862693184398}">
      <dgm:prSet/>
      <dgm:spPr/>
      <dgm:t>
        <a:bodyPr/>
        <a:lstStyle/>
        <a:p>
          <a:r>
            <a:rPr lang="en-GB"/>
            <a:t>What are the implications of the limited company versus public limited company? How will this affect the assignment intent/objective? </a:t>
          </a:r>
          <a:endParaRPr lang="en-US"/>
        </a:p>
      </dgm:t>
    </dgm:pt>
    <dgm:pt modelId="{628B450C-4D0D-48D9-9D6E-23ECC65771E5}" type="parTrans" cxnId="{A90BEC94-1BC8-4118-839C-30C98348A967}">
      <dgm:prSet/>
      <dgm:spPr/>
      <dgm:t>
        <a:bodyPr/>
        <a:lstStyle/>
        <a:p>
          <a:endParaRPr lang="en-US"/>
        </a:p>
      </dgm:t>
    </dgm:pt>
    <dgm:pt modelId="{A058481F-5F1F-462C-BBC0-59455160131C}" type="sibTrans" cxnId="{A90BEC94-1BC8-4118-839C-30C98348A967}">
      <dgm:prSet/>
      <dgm:spPr/>
      <dgm:t>
        <a:bodyPr/>
        <a:lstStyle/>
        <a:p>
          <a:endParaRPr lang="en-US"/>
        </a:p>
      </dgm:t>
    </dgm:pt>
    <dgm:pt modelId="{5A83A68E-F5D5-4501-9E75-0E758970CA2F}" type="pres">
      <dgm:prSet presAssocID="{C774A3D2-2280-459B-89C2-7C7CE9CB8279}" presName="root" presStyleCnt="0">
        <dgm:presLayoutVars>
          <dgm:dir/>
          <dgm:resizeHandles val="exact"/>
        </dgm:presLayoutVars>
      </dgm:prSet>
      <dgm:spPr/>
    </dgm:pt>
    <dgm:pt modelId="{0591B817-ADBF-4216-A89D-B3053B12DE22}" type="pres">
      <dgm:prSet presAssocID="{9AAEADDB-B2C9-40F9-9BC5-63E3559E16AC}" presName="compNode" presStyleCnt="0"/>
      <dgm:spPr/>
    </dgm:pt>
    <dgm:pt modelId="{02767EB3-7408-4F70-9C77-A081FD73BB81}" type="pres">
      <dgm:prSet presAssocID="{9AAEADDB-B2C9-40F9-9BC5-63E3559E16AC}" presName="bgRect" presStyleLbl="bgShp" presStyleIdx="0" presStyleCnt="5"/>
      <dgm:spPr/>
    </dgm:pt>
    <dgm:pt modelId="{8C6900A3-D297-41CF-B9BF-3F028507D18C}" type="pres">
      <dgm:prSet presAssocID="{9AAEADDB-B2C9-40F9-9BC5-63E3559E16AC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F4841C3F-844A-4022-ADEC-76DC43DC47F0}" type="pres">
      <dgm:prSet presAssocID="{9AAEADDB-B2C9-40F9-9BC5-63E3559E16AC}" presName="spaceRect" presStyleCnt="0"/>
      <dgm:spPr/>
    </dgm:pt>
    <dgm:pt modelId="{FEE0C34F-ECE5-4D8A-BB6D-057D46506606}" type="pres">
      <dgm:prSet presAssocID="{9AAEADDB-B2C9-40F9-9BC5-63E3559E16AC}" presName="parTx" presStyleLbl="revTx" presStyleIdx="0" presStyleCnt="5">
        <dgm:presLayoutVars>
          <dgm:chMax val="0"/>
          <dgm:chPref val="0"/>
        </dgm:presLayoutVars>
      </dgm:prSet>
      <dgm:spPr/>
    </dgm:pt>
    <dgm:pt modelId="{843D5688-F5D9-4EE6-8DFC-04E922D24A37}" type="pres">
      <dgm:prSet presAssocID="{C455F5A4-1C51-44CE-9316-B6738D120C70}" presName="sibTrans" presStyleCnt="0"/>
      <dgm:spPr/>
    </dgm:pt>
    <dgm:pt modelId="{38D1293C-C0C9-4629-899B-FED2384E1858}" type="pres">
      <dgm:prSet presAssocID="{F18A3E6E-37CC-4DEC-A25F-335D4F1731EB}" presName="compNode" presStyleCnt="0"/>
      <dgm:spPr/>
    </dgm:pt>
    <dgm:pt modelId="{5E672A38-98AB-47C8-BBA7-6BD6E85E1D87}" type="pres">
      <dgm:prSet presAssocID="{F18A3E6E-37CC-4DEC-A25F-335D4F1731EB}" presName="bgRect" presStyleLbl="bgShp" presStyleIdx="1" presStyleCnt="5"/>
      <dgm:spPr/>
    </dgm:pt>
    <dgm:pt modelId="{2A762932-32D5-43F7-A838-7674FA4358FA}" type="pres">
      <dgm:prSet presAssocID="{F18A3E6E-37CC-4DEC-A25F-335D4F1731EB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ins"/>
        </a:ext>
      </dgm:extLst>
    </dgm:pt>
    <dgm:pt modelId="{99E9130D-F584-4AB4-8B83-A4E7FAC2256B}" type="pres">
      <dgm:prSet presAssocID="{F18A3E6E-37CC-4DEC-A25F-335D4F1731EB}" presName="spaceRect" presStyleCnt="0"/>
      <dgm:spPr/>
    </dgm:pt>
    <dgm:pt modelId="{F8950AA7-517A-4B77-BD37-0F47E1DDB898}" type="pres">
      <dgm:prSet presAssocID="{F18A3E6E-37CC-4DEC-A25F-335D4F1731EB}" presName="parTx" presStyleLbl="revTx" presStyleIdx="1" presStyleCnt="5">
        <dgm:presLayoutVars>
          <dgm:chMax val="0"/>
          <dgm:chPref val="0"/>
        </dgm:presLayoutVars>
      </dgm:prSet>
      <dgm:spPr/>
    </dgm:pt>
    <dgm:pt modelId="{E23F2A69-13F3-4F3E-82AB-8D2993779DCE}" type="pres">
      <dgm:prSet presAssocID="{517809CF-BC1D-4B7C-A75A-90EDFD5A713B}" presName="sibTrans" presStyleCnt="0"/>
      <dgm:spPr/>
    </dgm:pt>
    <dgm:pt modelId="{E2A2393B-DBF3-409D-BF72-53E76EE080D2}" type="pres">
      <dgm:prSet presAssocID="{4AB81F31-E0CC-49CA-9652-AA243AECB172}" presName="compNode" presStyleCnt="0"/>
      <dgm:spPr/>
    </dgm:pt>
    <dgm:pt modelId="{E8846B26-0323-4084-B1D8-ACB9D443B576}" type="pres">
      <dgm:prSet presAssocID="{4AB81F31-E0CC-49CA-9652-AA243AECB172}" presName="bgRect" presStyleLbl="bgShp" presStyleIdx="2" presStyleCnt="5"/>
      <dgm:spPr/>
    </dgm:pt>
    <dgm:pt modelId="{7225FA47-2E7E-4DDE-AAE0-B4F458DB3F0B}" type="pres">
      <dgm:prSet presAssocID="{4AB81F31-E0CC-49CA-9652-AA243AECB172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ffice Worker"/>
        </a:ext>
      </dgm:extLst>
    </dgm:pt>
    <dgm:pt modelId="{4D0C0781-BFFC-47FA-81AD-ED5936881852}" type="pres">
      <dgm:prSet presAssocID="{4AB81F31-E0CC-49CA-9652-AA243AECB172}" presName="spaceRect" presStyleCnt="0"/>
      <dgm:spPr/>
    </dgm:pt>
    <dgm:pt modelId="{D7B0D33E-4F2F-4570-80AF-D86ABF24BC32}" type="pres">
      <dgm:prSet presAssocID="{4AB81F31-E0CC-49CA-9652-AA243AECB172}" presName="parTx" presStyleLbl="revTx" presStyleIdx="2" presStyleCnt="5">
        <dgm:presLayoutVars>
          <dgm:chMax val="0"/>
          <dgm:chPref val="0"/>
        </dgm:presLayoutVars>
      </dgm:prSet>
      <dgm:spPr/>
    </dgm:pt>
    <dgm:pt modelId="{467232E2-E374-4503-AC4C-C04F13E58A31}" type="pres">
      <dgm:prSet presAssocID="{CFCD666A-C6F6-4B04-BB61-ECD6BDF4CAE2}" presName="sibTrans" presStyleCnt="0"/>
      <dgm:spPr/>
    </dgm:pt>
    <dgm:pt modelId="{C1609452-C809-4990-B989-A6365DA486D4}" type="pres">
      <dgm:prSet presAssocID="{54A1B497-0612-4FC7-B531-8C1275CD597B}" presName="compNode" presStyleCnt="0"/>
      <dgm:spPr/>
    </dgm:pt>
    <dgm:pt modelId="{914D23E3-3C0F-4604-B7CD-202478A6DF26}" type="pres">
      <dgm:prSet presAssocID="{54A1B497-0612-4FC7-B531-8C1275CD597B}" presName="bgRect" presStyleLbl="bgShp" presStyleIdx="3" presStyleCnt="5"/>
      <dgm:spPr/>
    </dgm:pt>
    <dgm:pt modelId="{A75BF063-BD44-44C3-BEEE-84B4007E6F9D}" type="pres">
      <dgm:prSet presAssocID="{54A1B497-0612-4FC7-B531-8C1275CD597B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uro"/>
        </a:ext>
      </dgm:extLst>
    </dgm:pt>
    <dgm:pt modelId="{AD50A94C-6542-40A5-91D3-AF9EB205C33D}" type="pres">
      <dgm:prSet presAssocID="{54A1B497-0612-4FC7-B531-8C1275CD597B}" presName="spaceRect" presStyleCnt="0"/>
      <dgm:spPr/>
    </dgm:pt>
    <dgm:pt modelId="{6709AEBA-C3BE-4445-9EA6-D4C1B8AB0C0C}" type="pres">
      <dgm:prSet presAssocID="{54A1B497-0612-4FC7-B531-8C1275CD597B}" presName="parTx" presStyleLbl="revTx" presStyleIdx="3" presStyleCnt="5">
        <dgm:presLayoutVars>
          <dgm:chMax val="0"/>
          <dgm:chPref val="0"/>
        </dgm:presLayoutVars>
      </dgm:prSet>
      <dgm:spPr/>
    </dgm:pt>
    <dgm:pt modelId="{6B7964A9-352A-4A4C-A1EE-0BB2909AF467}" type="pres">
      <dgm:prSet presAssocID="{1A6DA21D-A15F-4884-813B-AC521E2851CB}" presName="sibTrans" presStyleCnt="0"/>
      <dgm:spPr/>
    </dgm:pt>
    <dgm:pt modelId="{09457DE0-7DCC-44E9-B49B-4CF8628DF2CE}" type="pres">
      <dgm:prSet presAssocID="{97BF9F26-5740-4C89-8FCF-862693184398}" presName="compNode" presStyleCnt="0"/>
      <dgm:spPr/>
    </dgm:pt>
    <dgm:pt modelId="{AF81CE8C-4218-4973-9CA9-482806847AEC}" type="pres">
      <dgm:prSet presAssocID="{97BF9F26-5740-4C89-8FCF-862693184398}" presName="bgRect" presStyleLbl="bgShp" presStyleIdx="4" presStyleCnt="5"/>
      <dgm:spPr/>
    </dgm:pt>
    <dgm:pt modelId="{5E9EDCF5-6556-4266-8933-45CCC35CED69}" type="pres">
      <dgm:prSet presAssocID="{97BF9F26-5740-4C89-8FCF-862693184398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s"/>
        </a:ext>
      </dgm:extLst>
    </dgm:pt>
    <dgm:pt modelId="{7266A013-1480-4DAE-B6AE-0300BCC9599D}" type="pres">
      <dgm:prSet presAssocID="{97BF9F26-5740-4C89-8FCF-862693184398}" presName="spaceRect" presStyleCnt="0"/>
      <dgm:spPr/>
    </dgm:pt>
    <dgm:pt modelId="{AA4750EF-33B0-489C-BC67-B21997A3FC9D}" type="pres">
      <dgm:prSet presAssocID="{97BF9F26-5740-4C89-8FCF-862693184398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9BD52727-525A-4208-B28F-5458C19EABE3}" type="presOf" srcId="{F18A3E6E-37CC-4DEC-A25F-335D4F1731EB}" destId="{F8950AA7-517A-4B77-BD37-0F47E1DDB898}" srcOrd="0" destOrd="0" presId="urn:microsoft.com/office/officeart/2018/2/layout/IconVerticalSolidList"/>
    <dgm:cxn modelId="{46D3F66F-A621-41E5-A9EA-BFA836C2013A}" type="presOf" srcId="{9AAEADDB-B2C9-40F9-9BC5-63E3559E16AC}" destId="{FEE0C34F-ECE5-4D8A-BB6D-057D46506606}" srcOrd="0" destOrd="0" presId="urn:microsoft.com/office/officeart/2018/2/layout/IconVerticalSolidList"/>
    <dgm:cxn modelId="{265EAC54-C671-4E63-B372-BE1F7FF1E155}" srcId="{C774A3D2-2280-459B-89C2-7C7CE9CB8279}" destId="{4AB81F31-E0CC-49CA-9652-AA243AECB172}" srcOrd="2" destOrd="0" parTransId="{450DEEDF-E2BF-4795-9716-25DEB2C1824F}" sibTransId="{CFCD666A-C6F6-4B04-BB61-ECD6BDF4CAE2}"/>
    <dgm:cxn modelId="{7F76A179-0D2D-40C1-819C-55DD92764524}" type="presOf" srcId="{C774A3D2-2280-459B-89C2-7C7CE9CB8279}" destId="{5A83A68E-F5D5-4501-9E75-0E758970CA2F}" srcOrd="0" destOrd="0" presId="urn:microsoft.com/office/officeart/2018/2/layout/IconVerticalSolidList"/>
    <dgm:cxn modelId="{7B2FA481-4298-4967-8CD3-5DE82706068E}" type="presOf" srcId="{97BF9F26-5740-4C89-8FCF-862693184398}" destId="{AA4750EF-33B0-489C-BC67-B21997A3FC9D}" srcOrd="0" destOrd="0" presId="urn:microsoft.com/office/officeart/2018/2/layout/IconVerticalSolidList"/>
    <dgm:cxn modelId="{F72DFF87-D06E-4453-AA1B-7682699919AF}" srcId="{C774A3D2-2280-459B-89C2-7C7CE9CB8279}" destId="{9AAEADDB-B2C9-40F9-9BC5-63E3559E16AC}" srcOrd="0" destOrd="0" parTransId="{48C12C52-2958-4943-AD99-560E2822DEF7}" sibTransId="{C455F5A4-1C51-44CE-9316-B6738D120C70}"/>
    <dgm:cxn modelId="{874A6689-3CE2-4EC6-BE3D-A66AA0BD7161}" srcId="{C774A3D2-2280-459B-89C2-7C7CE9CB8279}" destId="{F18A3E6E-37CC-4DEC-A25F-335D4F1731EB}" srcOrd="1" destOrd="0" parTransId="{32335F07-DAD5-423C-BC5E-0B1128698E53}" sibTransId="{517809CF-BC1D-4B7C-A75A-90EDFD5A713B}"/>
    <dgm:cxn modelId="{BDDABA8D-6392-4564-90F3-424E7DC59229}" type="presOf" srcId="{54A1B497-0612-4FC7-B531-8C1275CD597B}" destId="{6709AEBA-C3BE-4445-9EA6-D4C1B8AB0C0C}" srcOrd="0" destOrd="0" presId="urn:microsoft.com/office/officeart/2018/2/layout/IconVerticalSolidList"/>
    <dgm:cxn modelId="{A90BEC94-1BC8-4118-839C-30C98348A967}" srcId="{C774A3D2-2280-459B-89C2-7C7CE9CB8279}" destId="{97BF9F26-5740-4C89-8FCF-862693184398}" srcOrd="4" destOrd="0" parTransId="{628B450C-4D0D-48D9-9D6E-23ECC65771E5}" sibTransId="{A058481F-5F1F-462C-BBC0-59455160131C}"/>
    <dgm:cxn modelId="{B446E4C2-E156-40D0-8509-4B2884FD0BF0}" type="presOf" srcId="{4AB81F31-E0CC-49CA-9652-AA243AECB172}" destId="{D7B0D33E-4F2F-4570-80AF-D86ABF24BC32}" srcOrd="0" destOrd="0" presId="urn:microsoft.com/office/officeart/2018/2/layout/IconVerticalSolidList"/>
    <dgm:cxn modelId="{ECD773CA-9C92-40E1-9378-F6499BE30B90}" srcId="{C774A3D2-2280-459B-89C2-7C7CE9CB8279}" destId="{54A1B497-0612-4FC7-B531-8C1275CD597B}" srcOrd="3" destOrd="0" parTransId="{3F06779D-4603-4AF6-84BA-2995FC329CDF}" sibTransId="{1A6DA21D-A15F-4884-813B-AC521E2851CB}"/>
    <dgm:cxn modelId="{729A3AC3-D174-4CC2-86E1-7A562EE5B529}" type="presParOf" srcId="{5A83A68E-F5D5-4501-9E75-0E758970CA2F}" destId="{0591B817-ADBF-4216-A89D-B3053B12DE22}" srcOrd="0" destOrd="0" presId="urn:microsoft.com/office/officeart/2018/2/layout/IconVerticalSolidList"/>
    <dgm:cxn modelId="{386025BE-8210-414D-8A71-4CBAC587B799}" type="presParOf" srcId="{0591B817-ADBF-4216-A89D-B3053B12DE22}" destId="{02767EB3-7408-4F70-9C77-A081FD73BB81}" srcOrd="0" destOrd="0" presId="urn:microsoft.com/office/officeart/2018/2/layout/IconVerticalSolidList"/>
    <dgm:cxn modelId="{1EDAB872-989C-477E-8A75-85932064760D}" type="presParOf" srcId="{0591B817-ADBF-4216-A89D-B3053B12DE22}" destId="{8C6900A3-D297-41CF-B9BF-3F028507D18C}" srcOrd="1" destOrd="0" presId="urn:microsoft.com/office/officeart/2018/2/layout/IconVerticalSolidList"/>
    <dgm:cxn modelId="{EE0099B1-7AEF-449F-8656-B9ABB6ACCB78}" type="presParOf" srcId="{0591B817-ADBF-4216-A89D-B3053B12DE22}" destId="{F4841C3F-844A-4022-ADEC-76DC43DC47F0}" srcOrd="2" destOrd="0" presId="urn:microsoft.com/office/officeart/2018/2/layout/IconVerticalSolidList"/>
    <dgm:cxn modelId="{50B0E4B8-C455-43B0-B1F2-8937B137A6A6}" type="presParOf" srcId="{0591B817-ADBF-4216-A89D-B3053B12DE22}" destId="{FEE0C34F-ECE5-4D8A-BB6D-057D46506606}" srcOrd="3" destOrd="0" presId="urn:microsoft.com/office/officeart/2018/2/layout/IconVerticalSolidList"/>
    <dgm:cxn modelId="{43B59C64-2132-4AA0-B2CA-493D0DF06BE5}" type="presParOf" srcId="{5A83A68E-F5D5-4501-9E75-0E758970CA2F}" destId="{843D5688-F5D9-4EE6-8DFC-04E922D24A37}" srcOrd="1" destOrd="0" presId="urn:microsoft.com/office/officeart/2018/2/layout/IconVerticalSolidList"/>
    <dgm:cxn modelId="{A8008E9B-A68E-4BD0-8E08-EE5C0356387D}" type="presParOf" srcId="{5A83A68E-F5D5-4501-9E75-0E758970CA2F}" destId="{38D1293C-C0C9-4629-899B-FED2384E1858}" srcOrd="2" destOrd="0" presId="urn:microsoft.com/office/officeart/2018/2/layout/IconVerticalSolidList"/>
    <dgm:cxn modelId="{CBCA4D07-0FB0-4137-B60D-8E5313DC2380}" type="presParOf" srcId="{38D1293C-C0C9-4629-899B-FED2384E1858}" destId="{5E672A38-98AB-47C8-BBA7-6BD6E85E1D87}" srcOrd="0" destOrd="0" presId="urn:microsoft.com/office/officeart/2018/2/layout/IconVerticalSolidList"/>
    <dgm:cxn modelId="{FC48844E-D7D1-432C-98D9-6B15A44E89A6}" type="presParOf" srcId="{38D1293C-C0C9-4629-899B-FED2384E1858}" destId="{2A762932-32D5-43F7-A838-7674FA4358FA}" srcOrd="1" destOrd="0" presId="urn:microsoft.com/office/officeart/2018/2/layout/IconVerticalSolidList"/>
    <dgm:cxn modelId="{989DF7B3-7844-4A55-AE23-8D0B1E369D24}" type="presParOf" srcId="{38D1293C-C0C9-4629-899B-FED2384E1858}" destId="{99E9130D-F584-4AB4-8B83-A4E7FAC2256B}" srcOrd="2" destOrd="0" presId="urn:microsoft.com/office/officeart/2018/2/layout/IconVerticalSolidList"/>
    <dgm:cxn modelId="{D634A8C0-36D6-4093-B935-AEC854BC11E8}" type="presParOf" srcId="{38D1293C-C0C9-4629-899B-FED2384E1858}" destId="{F8950AA7-517A-4B77-BD37-0F47E1DDB898}" srcOrd="3" destOrd="0" presId="urn:microsoft.com/office/officeart/2018/2/layout/IconVerticalSolidList"/>
    <dgm:cxn modelId="{B8935383-020C-4924-A562-65D179EFF4C2}" type="presParOf" srcId="{5A83A68E-F5D5-4501-9E75-0E758970CA2F}" destId="{E23F2A69-13F3-4F3E-82AB-8D2993779DCE}" srcOrd="3" destOrd="0" presId="urn:microsoft.com/office/officeart/2018/2/layout/IconVerticalSolidList"/>
    <dgm:cxn modelId="{C7670318-CAD3-4555-924B-5D0A6F4ED41E}" type="presParOf" srcId="{5A83A68E-F5D5-4501-9E75-0E758970CA2F}" destId="{E2A2393B-DBF3-409D-BF72-53E76EE080D2}" srcOrd="4" destOrd="0" presId="urn:microsoft.com/office/officeart/2018/2/layout/IconVerticalSolidList"/>
    <dgm:cxn modelId="{31F762B8-7D65-496E-9EFE-66DCA1E19B8F}" type="presParOf" srcId="{E2A2393B-DBF3-409D-BF72-53E76EE080D2}" destId="{E8846B26-0323-4084-B1D8-ACB9D443B576}" srcOrd="0" destOrd="0" presId="urn:microsoft.com/office/officeart/2018/2/layout/IconVerticalSolidList"/>
    <dgm:cxn modelId="{6E476153-DAE3-4B25-800B-327F7ED90AD2}" type="presParOf" srcId="{E2A2393B-DBF3-409D-BF72-53E76EE080D2}" destId="{7225FA47-2E7E-4DDE-AAE0-B4F458DB3F0B}" srcOrd="1" destOrd="0" presId="urn:microsoft.com/office/officeart/2018/2/layout/IconVerticalSolidList"/>
    <dgm:cxn modelId="{85A4ECDB-DCA8-4408-B6AD-D63780AF293B}" type="presParOf" srcId="{E2A2393B-DBF3-409D-BF72-53E76EE080D2}" destId="{4D0C0781-BFFC-47FA-81AD-ED5936881852}" srcOrd="2" destOrd="0" presId="urn:microsoft.com/office/officeart/2018/2/layout/IconVerticalSolidList"/>
    <dgm:cxn modelId="{CC46B8D9-ED08-4CD7-B183-E5516712458F}" type="presParOf" srcId="{E2A2393B-DBF3-409D-BF72-53E76EE080D2}" destId="{D7B0D33E-4F2F-4570-80AF-D86ABF24BC32}" srcOrd="3" destOrd="0" presId="urn:microsoft.com/office/officeart/2018/2/layout/IconVerticalSolidList"/>
    <dgm:cxn modelId="{BC0E49A1-92DB-47A5-8FB5-12AEDE387B7C}" type="presParOf" srcId="{5A83A68E-F5D5-4501-9E75-0E758970CA2F}" destId="{467232E2-E374-4503-AC4C-C04F13E58A31}" srcOrd="5" destOrd="0" presId="urn:microsoft.com/office/officeart/2018/2/layout/IconVerticalSolidList"/>
    <dgm:cxn modelId="{338E6E8A-41D4-4031-8CDE-40058976D548}" type="presParOf" srcId="{5A83A68E-F5D5-4501-9E75-0E758970CA2F}" destId="{C1609452-C809-4990-B989-A6365DA486D4}" srcOrd="6" destOrd="0" presId="urn:microsoft.com/office/officeart/2018/2/layout/IconVerticalSolidList"/>
    <dgm:cxn modelId="{B839FCF1-CE0D-4253-B1BB-F65D23043774}" type="presParOf" srcId="{C1609452-C809-4990-B989-A6365DA486D4}" destId="{914D23E3-3C0F-4604-B7CD-202478A6DF26}" srcOrd="0" destOrd="0" presId="urn:microsoft.com/office/officeart/2018/2/layout/IconVerticalSolidList"/>
    <dgm:cxn modelId="{49457240-880F-4784-B109-E25813B5FE93}" type="presParOf" srcId="{C1609452-C809-4990-B989-A6365DA486D4}" destId="{A75BF063-BD44-44C3-BEEE-84B4007E6F9D}" srcOrd="1" destOrd="0" presId="urn:microsoft.com/office/officeart/2018/2/layout/IconVerticalSolidList"/>
    <dgm:cxn modelId="{5478432C-F732-4202-9DC1-DF8B43FEED8F}" type="presParOf" srcId="{C1609452-C809-4990-B989-A6365DA486D4}" destId="{AD50A94C-6542-40A5-91D3-AF9EB205C33D}" srcOrd="2" destOrd="0" presId="urn:microsoft.com/office/officeart/2018/2/layout/IconVerticalSolidList"/>
    <dgm:cxn modelId="{0F21D64C-AE14-4910-8D65-1B42B484A6F5}" type="presParOf" srcId="{C1609452-C809-4990-B989-A6365DA486D4}" destId="{6709AEBA-C3BE-4445-9EA6-D4C1B8AB0C0C}" srcOrd="3" destOrd="0" presId="urn:microsoft.com/office/officeart/2018/2/layout/IconVerticalSolidList"/>
    <dgm:cxn modelId="{1B2E17FF-E8F6-4D1F-985E-00F765FCAFE7}" type="presParOf" srcId="{5A83A68E-F5D5-4501-9E75-0E758970CA2F}" destId="{6B7964A9-352A-4A4C-A1EE-0BB2909AF467}" srcOrd="7" destOrd="0" presId="urn:microsoft.com/office/officeart/2018/2/layout/IconVerticalSolidList"/>
    <dgm:cxn modelId="{8313F3EB-ADF1-4607-B566-A1EB8E56F4CC}" type="presParOf" srcId="{5A83A68E-F5D5-4501-9E75-0E758970CA2F}" destId="{09457DE0-7DCC-44E9-B49B-4CF8628DF2CE}" srcOrd="8" destOrd="0" presId="urn:microsoft.com/office/officeart/2018/2/layout/IconVerticalSolidList"/>
    <dgm:cxn modelId="{DC68AE40-2DD0-4F76-AE79-8960AA6DC9BD}" type="presParOf" srcId="{09457DE0-7DCC-44E9-B49B-4CF8628DF2CE}" destId="{AF81CE8C-4218-4973-9CA9-482806847AEC}" srcOrd="0" destOrd="0" presId="urn:microsoft.com/office/officeart/2018/2/layout/IconVerticalSolidList"/>
    <dgm:cxn modelId="{8F3BA4A7-6CB6-4923-AFA9-84C86DF618AE}" type="presParOf" srcId="{09457DE0-7DCC-44E9-B49B-4CF8628DF2CE}" destId="{5E9EDCF5-6556-4266-8933-45CCC35CED69}" srcOrd="1" destOrd="0" presId="urn:microsoft.com/office/officeart/2018/2/layout/IconVerticalSolidList"/>
    <dgm:cxn modelId="{6FDA58EC-FFDD-40BF-A47E-6F0D74DFD261}" type="presParOf" srcId="{09457DE0-7DCC-44E9-B49B-4CF8628DF2CE}" destId="{7266A013-1480-4DAE-B6AE-0300BCC9599D}" srcOrd="2" destOrd="0" presId="urn:microsoft.com/office/officeart/2018/2/layout/IconVerticalSolidList"/>
    <dgm:cxn modelId="{E4866A54-D949-419E-B724-7511BC33AA80}" type="presParOf" srcId="{09457DE0-7DCC-44E9-B49B-4CF8628DF2CE}" destId="{AA4750EF-33B0-489C-BC67-B21997A3FC9D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774A3D2-2280-459B-89C2-7C7CE9CB8279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9AAEADDB-B2C9-40F9-9BC5-63E3559E16AC}">
      <dgm:prSet/>
      <dgm:spPr/>
      <dgm:t>
        <a:bodyPr/>
        <a:lstStyle/>
        <a:p>
          <a:r>
            <a:rPr lang="en-GB" dirty="0"/>
            <a:t>What does corporate social responsibility mean ? </a:t>
          </a:r>
          <a:endParaRPr lang="en-US" dirty="0"/>
        </a:p>
      </dgm:t>
    </dgm:pt>
    <dgm:pt modelId="{48C12C52-2958-4943-AD99-560E2822DEF7}" type="parTrans" cxnId="{F72DFF87-D06E-4453-AA1B-7682699919AF}">
      <dgm:prSet/>
      <dgm:spPr/>
      <dgm:t>
        <a:bodyPr/>
        <a:lstStyle/>
        <a:p>
          <a:endParaRPr lang="en-US"/>
        </a:p>
      </dgm:t>
    </dgm:pt>
    <dgm:pt modelId="{C455F5A4-1C51-44CE-9316-B6738D120C70}" type="sibTrans" cxnId="{F72DFF87-D06E-4453-AA1B-7682699919AF}">
      <dgm:prSet/>
      <dgm:spPr/>
      <dgm:t>
        <a:bodyPr/>
        <a:lstStyle/>
        <a:p>
          <a:endParaRPr lang="en-US"/>
        </a:p>
      </dgm:t>
    </dgm:pt>
    <dgm:pt modelId="{F18A3E6E-37CC-4DEC-A25F-335D4F1731EB}">
      <dgm:prSet/>
      <dgm:spPr/>
      <dgm:t>
        <a:bodyPr/>
        <a:lstStyle/>
        <a:p>
          <a:r>
            <a:rPr lang="en-GB" dirty="0"/>
            <a:t>What does corporate governance mean?</a:t>
          </a:r>
          <a:endParaRPr lang="en-US" dirty="0"/>
        </a:p>
      </dgm:t>
    </dgm:pt>
    <dgm:pt modelId="{32335F07-DAD5-423C-BC5E-0B1128698E53}" type="parTrans" cxnId="{874A6689-3CE2-4EC6-BE3D-A66AA0BD7161}">
      <dgm:prSet/>
      <dgm:spPr/>
      <dgm:t>
        <a:bodyPr/>
        <a:lstStyle/>
        <a:p>
          <a:endParaRPr lang="en-US"/>
        </a:p>
      </dgm:t>
    </dgm:pt>
    <dgm:pt modelId="{517809CF-BC1D-4B7C-A75A-90EDFD5A713B}" type="sibTrans" cxnId="{874A6689-3CE2-4EC6-BE3D-A66AA0BD7161}">
      <dgm:prSet/>
      <dgm:spPr/>
      <dgm:t>
        <a:bodyPr/>
        <a:lstStyle/>
        <a:p>
          <a:endParaRPr lang="en-US"/>
        </a:p>
      </dgm:t>
    </dgm:pt>
    <dgm:pt modelId="{4AB81F31-E0CC-49CA-9652-AA243AECB172}">
      <dgm:prSet/>
      <dgm:spPr/>
      <dgm:t>
        <a:bodyPr/>
        <a:lstStyle/>
        <a:p>
          <a:r>
            <a:rPr lang="en-GB" dirty="0"/>
            <a:t>What is agency theory ? What are its’ characteristics and implications for share holder wealth maximization?</a:t>
          </a:r>
          <a:endParaRPr lang="en-US" dirty="0"/>
        </a:p>
      </dgm:t>
    </dgm:pt>
    <dgm:pt modelId="{450DEEDF-E2BF-4795-9716-25DEB2C1824F}" type="parTrans" cxnId="{265EAC54-C671-4E63-B372-BE1F7FF1E155}">
      <dgm:prSet/>
      <dgm:spPr/>
      <dgm:t>
        <a:bodyPr/>
        <a:lstStyle/>
        <a:p>
          <a:endParaRPr lang="en-US"/>
        </a:p>
      </dgm:t>
    </dgm:pt>
    <dgm:pt modelId="{CFCD666A-C6F6-4B04-BB61-ECD6BDF4CAE2}" type="sibTrans" cxnId="{265EAC54-C671-4E63-B372-BE1F7FF1E155}">
      <dgm:prSet/>
      <dgm:spPr/>
      <dgm:t>
        <a:bodyPr/>
        <a:lstStyle/>
        <a:p>
          <a:endParaRPr lang="en-US"/>
        </a:p>
      </dgm:t>
    </dgm:pt>
    <dgm:pt modelId="{54A1B497-0612-4FC7-B531-8C1275CD597B}">
      <dgm:prSet/>
      <dgm:spPr/>
      <dgm:t>
        <a:bodyPr/>
        <a:lstStyle/>
        <a:p>
          <a:r>
            <a:rPr lang="en-GB" dirty="0"/>
            <a:t>How do the three concepts above link together ? Do they link together ?</a:t>
          </a:r>
          <a:endParaRPr lang="en-US" dirty="0"/>
        </a:p>
      </dgm:t>
    </dgm:pt>
    <dgm:pt modelId="{3F06779D-4603-4AF6-84BA-2995FC329CDF}" type="parTrans" cxnId="{ECD773CA-9C92-40E1-9378-F6499BE30B90}">
      <dgm:prSet/>
      <dgm:spPr/>
      <dgm:t>
        <a:bodyPr/>
        <a:lstStyle/>
        <a:p>
          <a:endParaRPr lang="en-US"/>
        </a:p>
      </dgm:t>
    </dgm:pt>
    <dgm:pt modelId="{1A6DA21D-A15F-4884-813B-AC521E2851CB}" type="sibTrans" cxnId="{ECD773CA-9C92-40E1-9378-F6499BE30B90}">
      <dgm:prSet/>
      <dgm:spPr/>
      <dgm:t>
        <a:bodyPr/>
        <a:lstStyle/>
        <a:p>
          <a:endParaRPr lang="en-US"/>
        </a:p>
      </dgm:t>
    </dgm:pt>
    <dgm:pt modelId="{97BF9F26-5740-4C89-8FCF-862693184398}">
      <dgm:prSet/>
      <dgm:spPr/>
      <dgm:t>
        <a:bodyPr/>
        <a:lstStyle/>
        <a:p>
          <a:r>
            <a:rPr lang="en-GB" dirty="0"/>
            <a:t>What are the London Stock Exchange and AIM ?Why would the company choose to list on the AIM?  </a:t>
          </a:r>
          <a:endParaRPr lang="en-US" dirty="0"/>
        </a:p>
      </dgm:t>
    </dgm:pt>
    <dgm:pt modelId="{628B450C-4D0D-48D9-9D6E-23ECC65771E5}" type="parTrans" cxnId="{A90BEC94-1BC8-4118-839C-30C98348A967}">
      <dgm:prSet/>
      <dgm:spPr/>
      <dgm:t>
        <a:bodyPr/>
        <a:lstStyle/>
        <a:p>
          <a:endParaRPr lang="en-US"/>
        </a:p>
      </dgm:t>
    </dgm:pt>
    <dgm:pt modelId="{A058481F-5F1F-462C-BBC0-59455160131C}" type="sibTrans" cxnId="{A90BEC94-1BC8-4118-839C-30C98348A967}">
      <dgm:prSet/>
      <dgm:spPr/>
      <dgm:t>
        <a:bodyPr/>
        <a:lstStyle/>
        <a:p>
          <a:endParaRPr lang="en-US"/>
        </a:p>
      </dgm:t>
    </dgm:pt>
    <dgm:pt modelId="{67AE6FF4-7F7F-4C3F-BC1D-94CA3E3559CA}" type="pres">
      <dgm:prSet presAssocID="{C774A3D2-2280-459B-89C2-7C7CE9CB8279}" presName="Name0" presStyleCnt="0">
        <dgm:presLayoutVars>
          <dgm:dir/>
          <dgm:resizeHandles val="exact"/>
        </dgm:presLayoutVars>
      </dgm:prSet>
      <dgm:spPr/>
    </dgm:pt>
    <dgm:pt modelId="{F31C80C6-C615-4F14-824B-6080AA1FA601}" type="pres">
      <dgm:prSet presAssocID="{9AAEADDB-B2C9-40F9-9BC5-63E3559E16AC}" presName="node" presStyleLbl="node1" presStyleIdx="0" presStyleCnt="5">
        <dgm:presLayoutVars>
          <dgm:bulletEnabled val="1"/>
        </dgm:presLayoutVars>
      </dgm:prSet>
      <dgm:spPr/>
    </dgm:pt>
    <dgm:pt modelId="{C6A2DFE2-EA6A-4708-A6FC-7B3ED152074C}" type="pres">
      <dgm:prSet presAssocID="{C455F5A4-1C51-44CE-9316-B6738D120C70}" presName="sibTrans" presStyleLbl="sibTrans1D1" presStyleIdx="0" presStyleCnt="4"/>
      <dgm:spPr/>
    </dgm:pt>
    <dgm:pt modelId="{00AF69AA-19AB-47C0-B322-E268B93FCEF4}" type="pres">
      <dgm:prSet presAssocID="{C455F5A4-1C51-44CE-9316-B6738D120C70}" presName="connectorText" presStyleLbl="sibTrans1D1" presStyleIdx="0" presStyleCnt="4"/>
      <dgm:spPr/>
    </dgm:pt>
    <dgm:pt modelId="{84EF4A05-03E3-488C-86C6-19CC6725A98B}" type="pres">
      <dgm:prSet presAssocID="{F18A3E6E-37CC-4DEC-A25F-335D4F1731EB}" presName="node" presStyleLbl="node1" presStyleIdx="1" presStyleCnt="5">
        <dgm:presLayoutVars>
          <dgm:bulletEnabled val="1"/>
        </dgm:presLayoutVars>
      </dgm:prSet>
      <dgm:spPr/>
    </dgm:pt>
    <dgm:pt modelId="{D5482649-16E1-4579-BD58-27E83263F6E8}" type="pres">
      <dgm:prSet presAssocID="{517809CF-BC1D-4B7C-A75A-90EDFD5A713B}" presName="sibTrans" presStyleLbl="sibTrans1D1" presStyleIdx="1" presStyleCnt="4"/>
      <dgm:spPr/>
    </dgm:pt>
    <dgm:pt modelId="{27D25C81-4C06-4CFE-ADBB-812BAC35CBCF}" type="pres">
      <dgm:prSet presAssocID="{517809CF-BC1D-4B7C-A75A-90EDFD5A713B}" presName="connectorText" presStyleLbl="sibTrans1D1" presStyleIdx="1" presStyleCnt="4"/>
      <dgm:spPr/>
    </dgm:pt>
    <dgm:pt modelId="{D8BDB5B4-55D6-4077-9A14-958868477871}" type="pres">
      <dgm:prSet presAssocID="{4AB81F31-E0CC-49CA-9652-AA243AECB172}" presName="node" presStyleLbl="node1" presStyleIdx="2" presStyleCnt="5">
        <dgm:presLayoutVars>
          <dgm:bulletEnabled val="1"/>
        </dgm:presLayoutVars>
      </dgm:prSet>
      <dgm:spPr/>
    </dgm:pt>
    <dgm:pt modelId="{A2D7B908-906C-4DE3-A275-69C9A93B3E45}" type="pres">
      <dgm:prSet presAssocID="{CFCD666A-C6F6-4B04-BB61-ECD6BDF4CAE2}" presName="sibTrans" presStyleLbl="sibTrans1D1" presStyleIdx="2" presStyleCnt="4"/>
      <dgm:spPr/>
    </dgm:pt>
    <dgm:pt modelId="{3D873F9F-A48B-4810-9F0F-9FED597AC7F5}" type="pres">
      <dgm:prSet presAssocID="{CFCD666A-C6F6-4B04-BB61-ECD6BDF4CAE2}" presName="connectorText" presStyleLbl="sibTrans1D1" presStyleIdx="2" presStyleCnt="4"/>
      <dgm:spPr/>
    </dgm:pt>
    <dgm:pt modelId="{6483ADB0-5F58-4E11-A21E-4ADB8477E805}" type="pres">
      <dgm:prSet presAssocID="{54A1B497-0612-4FC7-B531-8C1275CD597B}" presName="node" presStyleLbl="node1" presStyleIdx="3" presStyleCnt="5">
        <dgm:presLayoutVars>
          <dgm:bulletEnabled val="1"/>
        </dgm:presLayoutVars>
      </dgm:prSet>
      <dgm:spPr/>
    </dgm:pt>
    <dgm:pt modelId="{9E12A298-659B-4A68-9EEF-E8179699E729}" type="pres">
      <dgm:prSet presAssocID="{1A6DA21D-A15F-4884-813B-AC521E2851CB}" presName="sibTrans" presStyleLbl="sibTrans1D1" presStyleIdx="3" presStyleCnt="4"/>
      <dgm:spPr/>
    </dgm:pt>
    <dgm:pt modelId="{16C40E6C-4BA1-4089-A3E3-0BB7514732C6}" type="pres">
      <dgm:prSet presAssocID="{1A6DA21D-A15F-4884-813B-AC521E2851CB}" presName="connectorText" presStyleLbl="sibTrans1D1" presStyleIdx="3" presStyleCnt="4"/>
      <dgm:spPr/>
    </dgm:pt>
    <dgm:pt modelId="{A5580AD4-F4A2-4977-A9A9-151A27D9D0DC}" type="pres">
      <dgm:prSet presAssocID="{97BF9F26-5740-4C89-8FCF-862693184398}" presName="node" presStyleLbl="node1" presStyleIdx="4" presStyleCnt="5">
        <dgm:presLayoutVars>
          <dgm:bulletEnabled val="1"/>
        </dgm:presLayoutVars>
      </dgm:prSet>
      <dgm:spPr/>
    </dgm:pt>
  </dgm:ptLst>
  <dgm:cxnLst>
    <dgm:cxn modelId="{51AF1109-1B21-49C9-ADC1-C0ADDC4C1763}" type="presOf" srcId="{C455F5A4-1C51-44CE-9316-B6738D120C70}" destId="{C6A2DFE2-EA6A-4708-A6FC-7B3ED152074C}" srcOrd="0" destOrd="0" presId="urn:microsoft.com/office/officeart/2016/7/layout/RepeatingBendingProcessNew"/>
    <dgm:cxn modelId="{4591B81C-F1DB-4FBC-A1AE-1DA779732AAF}" type="presOf" srcId="{97BF9F26-5740-4C89-8FCF-862693184398}" destId="{A5580AD4-F4A2-4977-A9A9-151A27D9D0DC}" srcOrd="0" destOrd="0" presId="urn:microsoft.com/office/officeart/2016/7/layout/RepeatingBendingProcessNew"/>
    <dgm:cxn modelId="{31880920-9796-49C2-8FE3-4E19FDDA2987}" type="presOf" srcId="{CFCD666A-C6F6-4B04-BB61-ECD6BDF4CAE2}" destId="{A2D7B908-906C-4DE3-A275-69C9A93B3E45}" srcOrd="0" destOrd="0" presId="urn:microsoft.com/office/officeart/2016/7/layout/RepeatingBendingProcessNew"/>
    <dgm:cxn modelId="{0C346664-C8F4-4562-84EE-0E94E73DC104}" type="presOf" srcId="{1A6DA21D-A15F-4884-813B-AC521E2851CB}" destId="{16C40E6C-4BA1-4089-A3E3-0BB7514732C6}" srcOrd="1" destOrd="0" presId="urn:microsoft.com/office/officeart/2016/7/layout/RepeatingBendingProcessNew"/>
    <dgm:cxn modelId="{265EAC54-C671-4E63-B372-BE1F7FF1E155}" srcId="{C774A3D2-2280-459B-89C2-7C7CE9CB8279}" destId="{4AB81F31-E0CC-49CA-9652-AA243AECB172}" srcOrd="2" destOrd="0" parTransId="{450DEEDF-E2BF-4795-9716-25DEB2C1824F}" sibTransId="{CFCD666A-C6F6-4B04-BB61-ECD6BDF4CAE2}"/>
    <dgm:cxn modelId="{3D635A58-6507-4255-AC5A-30E05CB21AC0}" type="presOf" srcId="{C774A3D2-2280-459B-89C2-7C7CE9CB8279}" destId="{67AE6FF4-7F7F-4C3F-BC1D-94CA3E3559CA}" srcOrd="0" destOrd="0" presId="urn:microsoft.com/office/officeart/2016/7/layout/RepeatingBendingProcessNew"/>
    <dgm:cxn modelId="{64F14585-1E8C-4154-ACE6-2125DDA6F867}" type="presOf" srcId="{517809CF-BC1D-4B7C-A75A-90EDFD5A713B}" destId="{27D25C81-4C06-4CFE-ADBB-812BAC35CBCF}" srcOrd="1" destOrd="0" presId="urn:microsoft.com/office/officeart/2016/7/layout/RepeatingBendingProcessNew"/>
    <dgm:cxn modelId="{F72DFF87-D06E-4453-AA1B-7682699919AF}" srcId="{C774A3D2-2280-459B-89C2-7C7CE9CB8279}" destId="{9AAEADDB-B2C9-40F9-9BC5-63E3559E16AC}" srcOrd="0" destOrd="0" parTransId="{48C12C52-2958-4943-AD99-560E2822DEF7}" sibTransId="{C455F5A4-1C51-44CE-9316-B6738D120C70}"/>
    <dgm:cxn modelId="{874A6689-3CE2-4EC6-BE3D-A66AA0BD7161}" srcId="{C774A3D2-2280-459B-89C2-7C7CE9CB8279}" destId="{F18A3E6E-37CC-4DEC-A25F-335D4F1731EB}" srcOrd="1" destOrd="0" parTransId="{32335F07-DAD5-423C-BC5E-0B1128698E53}" sibTransId="{517809CF-BC1D-4B7C-A75A-90EDFD5A713B}"/>
    <dgm:cxn modelId="{A90BEC94-1BC8-4118-839C-30C98348A967}" srcId="{C774A3D2-2280-459B-89C2-7C7CE9CB8279}" destId="{97BF9F26-5740-4C89-8FCF-862693184398}" srcOrd="4" destOrd="0" parTransId="{628B450C-4D0D-48D9-9D6E-23ECC65771E5}" sibTransId="{A058481F-5F1F-462C-BBC0-59455160131C}"/>
    <dgm:cxn modelId="{C12BA295-4233-4073-99D6-28E0A297AF97}" type="presOf" srcId="{CFCD666A-C6F6-4B04-BB61-ECD6BDF4CAE2}" destId="{3D873F9F-A48B-4810-9F0F-9FED597AC7F5}" srcOrd="1" destOrd="0" presId="urn:microsoft.com/office/officeart/2016/7/layout/RepeatingBendingProcessNew"/>
    <dgm:cxn modelId="{B28F9F98-B6EB-4131-90FD-EEE2CE3578C7}" type="presOf" srcId="{517809CF-BC1D-4B7C-A75A-90EDFD5A713B}" destId="{D5482649-16E1-4579-BD58-27E83263F6E8}" srcOrd="0" destOrd="0" presId="urn:microsoft.com/office/officeart/2016/7/layout/RepeatingBendingProcessNew"/>
    <dgm:cxn modelId="{B627B498-9AE7-4D69-AE50-31F2FF53A855}" type="presOf" srcId="{1A6DA21D-A15F-4884-813B-AC521E2851CB}" destId="{9E12A298-659B-4A68-9EEF-E8179699E729}" srcOrd="0" destOrd="0" presId="urn:microsoft.com/office/officeart/2016/7/layout/RepeatingBendingProcessNew"/>
    <dgm:cxn modelId="{958451BC-BD6D-4969-8824-F8E29999EFA0}" type="presOf" srcId="{C455F5A4-1C51-44CE-9316-B6738D120C70}" destId="{00AF69AA-19AB-47C0-B322-E268B93FCEF4}" srcOrd="1" destOrd="0" presId="urn:microsoft.com/office/officeart/2016/7/layout/RepeatingBendingProcessNew"/>
    <dgm:cxn modelId="{ECD773CA-9C92-40E1-9378-F6499BE30B90}" srcId="{C774A3D2-2280-459B-89C2-7C7CE9CB8279}" destId="{54A1B497-0612-4FC7-B531-8C1275CD597B}" srcOrd="3" destOrd="0" parTransId="{3F06779D-4603-4AF6-84BA-2995FC329CDF}" sibTransId="{1A6DA21D-A15F-4884-813B-AC521E2851CB}"/>
    <dgm:cxn modelId="{3C8057EB-8BD9-4884-B98A-E88D155A672A}" type="presOf" srcId="{54A1B497-0612-4FC7-B531-8C1275CD597B}" destId="{6483ADB0-5F58-4E11-A21E-4ADB8477E805}" srcOrd="0" destOrd="0" presId="urn:microsoft.com/office/officeart/2016/7/layout/RepeatingBendingProcessNew"/>
    <dgm:cxn modelId="{E562A1EF-E23C-4FCB-BD98-FB31AA14D5B4}" type="presOf" srcId="{F18A3E6E-37CC-4DEC-A25F-335D4F1731EB}" destId="{84EF4A05-03E3-488C-86C6-19CC6725A98B}" srcOrd="0" destOrd="0" presId="urn:microsoft.com/office/officeart/2016/7/layout/RepeatingBendingProcessNew"/>
    <dgm:cxn modelId="{840A80F0-8FC8-45A0-A75B-D4C1A1C252E3}" type="presOf" srcId="{4AB81F31-E0CC-49CA-9652-AA243AECB172}" destId="{D8BDB5B4-55D6-4077-9A14-958868477871}" srcOrd="0" destOrd="0" presId="urn:microsoft.com/office/officeart/2016/7/layout/RepeatingBendingProcessNew"/>
    <dgm:cxn modelId="{B126DDF0-1E78-4B31-A3B7-6A8C6CEB9D97}" type="presOf" srcId="{9AAEADDB-B2C9-40F9-9BC5-63E3559E16AC}" destId="{F31C80C6-C615-4F14-824B-6080AA1FA601}" srcOrd="0" destOrd="0" presId="urn:microsoft.com/office/officeart/2016/7/layout/RepeatingBendingProcessNew"/>
    <dgm:cxn modelId="{62FCB92F-C084-454B-A7F1-4E44985245F2}" type="presParOf" srcId="{67AE6FF4-7F7F-4C3F-BC1D-94CA3E3559CA}" destId="{F31C80C6-C615-4F14-824B-6080AA1FA601}" srcOrd="0" destOrd="0" presId="urn:microsoft.com/office/officeart/2016/7/layout/RepeatingBendingProcessNew"/>
    <dgm:cxn modelId="{64B21CE4-45BF-4091-9165-D4B82DC52773}" type="presParOf" srcId="{67AE6FF4-7F7F-4C3F-BC1D-94CA3E3559CA}" destId="{C6A2DFE2-EA6A-4708-A6FC-7B3ED152074C}" srcOrd="1" destOrd="0" presId="urn:microsoft.com/office/officeart/2016/7/layout/RepeatingBendingProcessNew"/>
    <dgm:cxn modelId="{2A727D86-A0A4-4FB6-B690-9504A3C2842B}" type="presParOf" srcId="{C6A2DFE2-EA6A-4708-A6FC-7B3ED152074C}" destId="{00AF69AA-19AB-47C0-B322-E268B93FCEF4}" srcOrd="0" destOrd="0" presId="urn:microsoft.com/office/officeart/2016/7/layout/RepeatingBendingProcessNew"/>
    <dgm:cxn modelId="{839A58D4-E197-4298-8271-2DD7F8F58263}" type="presParOf" srcId="{67AE6FF4-7F7F-4C3F-BC1D-94CA3E3559CA}" destId="{84EF4A05-03E3-488C-86C6-19CC6725A98B}" srcOrd="2" destOrd="0" presId="urn:microsoft.com/office/officeart/2016/7/layout/RepeatingBendingProcessNew"/>
    <dgm:cxn modelId="{4074B19F-B265-4882-8E49-21C8B327008B}" type="presParOf" srcId="{67AE6FF4-7F7F-4C3F-BC1D-94CA3E3559CA}" destId="{D5482649-16E1-4579-BD58-27E83263F6E8}" srcOrd="3" destOrd="0" presId="urn:microsoft.com/office/officeart/2016/7/layout/RepeatingBendingProcessNew"/>
    <dgm:cxn modelId="{F35E9E68-15F0-4D52-A309-5A912C31385E}" type="presParOf" srcId="{D5482649-16E1-4579-BD58-27E83263F6E8}" destId="{27D25C81-4C06-4CFE-ADBB-812BAC35CBCF}" srcOrd="0" destOrd="0" presId="urn:microsoft.com/office/officeart/2016/7/layout/RepeatingBendingProcessNew"/>
    <dgm:cxn modelId="{5E4195B6-7275-498D-BCB2-B6022A1F57AA}" type="presParOf" srcId="{67AE6FF4-7F7F-4C3F-BC1D-94CA3E3559CA}" destId="{D8BDB5B4-55D6-4077-9A14-958868477871}" srcOrd="4" destOrd="0" presId="urn:microsoft.com/office/officeart/2016/7/layout/RepeatingBendingProcessNew"/>
    <dgm:cxn modelId="{A77D8E7E-1BB4-41B2-B399-B80A0FFE1034}" type="presParOf" srcId="{67AE6FF4-7F7F-4C3F-BC1D-94CA3E3559CA}" destId="{A2D7B908-906C-4DE3-A275-69C9A93B3E45}" srcOrd="5" destOrd="0" presId="urn:microsoft.com/office/officeart/2016/7/layout/RepeatingBendingProcessNew"/>
    <dgm:cxn modelId="{21A009DB-66ED-4505-AD20-8B0AA8CFA197}" type="presParOf" srcId="{A2D7B908-906C-4DE3-A275-69C9A93B3E45}" destId="{3D873F9F-A48B-4810-9F0F-9FED597AC7F5}" srcOrd="0" destOrd="0" presId="urn:microsoft.com/office/officeart/2016/7/layout/RepeatingBendingProcessNew"/>
    <dgm:cxn modelId="{6DC7047E-C8D5-4A83-B761-AFB18328FA1A}" type="presParOf" srcId="{67AE6FF4-7F7F-4C3F-BC1D-94CA3E3559CA}" destId="{6483ADB0-5F58-4E11-A21E-4ADB8477E805}" srcOrd="6" destOrd="0" presId="urn:microsoft.com/office/officeart/2016/7/layout/RepeatingBendingProcessNew"/>
    <dgm:cxn modelId="{E51263BF-FFA9-4634-8D98-58ABE9856C33}" type="presParOf" srcId="{67AE6FF4-7F7F-4C3F-BC1D-94CA3E3559CA}" destId="{9E12A298-659B-4A68-9EEF-E8179699E729}" srcOrd="7" destOrd="0" presId="urn:microsoft.com/office/officeart/2016/7/layout/RepeatingBendingProcessNew"/>
    <dgm:cxn modelId="{4B909911-A0BE-4955-AC84-8B792E7BE43E}" type="presParOf" srcId="{9E12A298-659B-4A68-9EEF-E8179699E729}" destId="{16C40E6C-4BA1-4089-A3E3-0BB7514732C6}" srcOrd="0" destOrd="0" presId="urn:microsoft.com/office/officeart/2016/7/layout/RepeatingBendingProcessNew"/>
    <dgm:cxn modelId="{D2FD069D-A6BF-4DF2-AD24-E4E59B556806}" type="presParOf" srcId="{67AE6FF4-7F7F-4C3F-BC1D-94CA3E3559CA}" destId="{A5580AD4-F4A2-4977-A9A9-151A27D9D0DC}" srcOrd="8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6BDD4FD-44E2-4CFE-A3C2-71801336162C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A0442BF0-9596-4FA0-BEB3-D1813F2661A2}">
      <dgm:prSet/>
      <dgm:spPr/>
      <dgm:t>
        <a:bodyPr/>
        <a:lstStyle/>
        <a:p>
          <a:r>
            <a:rPr lang="en-GB"/>
            <a:t>What is capital structure? </a:t>
          </a:r>
          <a:endParaRPr lang="en-US"/>
        </a:p>
      </dgm:t>
    </dgm:pt>
    <dgm:pt modelId="{43547BBA-8492-41BB-8682-50F8D15ABE7E}" type="parTrans" cxnId="{54298588-F7DA-4854-8F3A-CB8FDEB6CB2F}">
      <dgm:prSet/>
      <dgm:spPr/>
      <dgm:t>
        <a:bodyPr/>
        <a:lstStyle/>
        <a:p>
          <a:endParaRPr lang="en-US"/>
        </a:p>
      </dgm:t>
    </dgm:pt>
    <dgm:pt modelId="{5C66BF47-BEB2-4443-9B6C-6BAA90DD14EF}" type="sibTrans" cxnId="{54298588-F7DA-4854-8F3A-CB8FDEB6CB2F}">
      <dgm:prSet/>
      <dgm:spPr/>
      <dgm:t>
        <a:bodyPr/>
        <a:lstStyle/>
        <a:p>
          <a:endParaRPr lang="en-US"/>
        </a:p>
      </dgm:t>
    </dgm:pt>
    <dgm:pt modelId="{B5F08527-C09D-4DFD-9ACF-6ACFBD3576A4}">
      <dgm:prSet/>
      <dgm:spPr/>
      <dgm:t>
        <a:bodyPr/>
        <a:lstStyle/>
        <a:p>
          <a:r>
            <a:rPr lang="en-GB"/>
            <a:t>What are its implications? </a:t>
          </a:r>
          <a:endParaRPr lang="en-US"/>
        </a:p>
      </dgm:t>
    </dgm:pt>
    <dgm:pt modelId="{4552157A-1D03-41F4-81E1-E7E5FAD7936C}" type="parTrans" cxnId="{6B534FAE-342F-4EBF-AA17-AA6575C1E875}">
      <dgm:prSet/>
      <dgm:spPr/>
      <dgm:t>
        <a:bodyPr/>
        <a:lstStyle/>
        <a:p>
          <a:endParaRPr lang="en-US"/>
        </a:p>
      </dgm:t>
    </dgm:pt>
    <dgm:pt modelId="{B3BDB87E-4386-45B9-84BE-C8821C5D7B88}" type="sibTrans" cxnId="{6B534FAE-342F-4EBF-AA17-AA6575C1E875}">
      <dgm:prSet/>
      <dgm:spPr/>
      <dgm:t>
        <a:bodyPr/>
        <a:lstStyle/>
        <a:p>
          <a:endParaRPr lang="en-US"/>
        </a:p>
      </dgm:t>
    </dgm:pt>
    <dgm:pt modelId="{7C648BA8-C063-45E6-92EB-E9543C1D5C5B}">
      <dgm:prSet/>
      <dgm:spPr/>
      <dgm:t>
        <a:bodyPr/>
        <a:lstStyle/>
        <a:p>
          <a:r>
            <a:rPr lang="en-GB"/>
            <a:t>How does it relate to this question ?</a:t>
          </a:r>
          <a:endParaRPr lang="en-US"/>
        </a:p>
      </dgm:t>
    </dgm:pt>
    <dgm:pt modelId="{E7D5D96C-FA0D-488E-8964-AA74AF330C79}" type="parTrans" cxnId="{CCFB8A2D-C03E-47A0-8E2F-FD7A06F24A14}">
      <dgm:prSet/>
      <dgm:spPr/>
      <dgm:t>
        <a:bodyPr/>
        <a:lstStyle/>
        <a:p>
          <a:endParaRPr lang="en-US"/>
        </a:p>
      </dgm:t>
    </dgm:pt>
    <dgm:pt modelId="{43292808-FCB9-41EF-971F-DA114B1947BD}" type="sibTrans" cxnId="{CCFB8A2D-C03E-47A0-8E2F-FD7A06F24A14}">
      <dgm:prSet/>
      <dgm:spPr/>
      <dgm:t>
        <a:bodyPr/>
        <a:lstStyle/>
        <a:p>
          <a:endParaRPr lang="en-US"/>
        </a:p>
      </dgm:t>
    </dgm:pt>
    <dgm:pt modelId="{DA3F8684-94BB-401E-BDD6-B93EB0189DF3}">
      <dgm:prSet/>
      <dgm:spPr/>
      <dgm:t>
        <a:bodyPr/>
        <a:lstStyle/>
        <a:p>
          <a:r>
            <a:rPr lang="en-GB"/>
            <a:t>Types of shares ? What are the implications ? </a:t>
          </a:r>
          <a:endParaRPr lang="en-US"/>
        </a:p>
      </dgm:t>
    </dgm:pt>
    <dgm:pt modelId="{FD231845-A3D9-4CC3-BDD3-E151C50F6D19}" type="parTrans" cxnId="{9EB660C3-3A6B-46D7-B3CD-C5D711E70C82}">
      <dgm:prSet/>
      <dgm:spPr/>
      <dgm:t>
        <a:bodyPr/>
        <a:lstStyle/>
        <a:p>
          <a:endParaRPr lang="en-US"/>
        </a:p>
      </dgm:t>
    </dgm:pt>
    <dgm:pt modelId="{F37322FF-A664-46DC-906F-AB8011705F35}" type="sibTrans" cxnId="{9EB660C3-3A6B-46D7-B3CD-C5D711E70C82}">
      <dgm:prSet/>
      <dgm:spPr/>
      <dgm:t>
        <a:bodyPr/>
        <a:lstStyle/>
        <a:p>
          <a:endParaRPr lang="en-US"/>
        </a:p>
      </dgm:t>
    </dgm:pt>
    <dgm:pt modelId="{7DCF2A80-9CE5-4CBA-8678-F0EAFF14B051}" type="pres">
      <dgm:prSet presAssocID="{86BDD4FD-44E2-4CFE-A3C2-71801336162C}" presName="linear" presStyleCnt="0">
        <dgm:presLayoutVars>
          <dgm:animLvl val="lvl"/>
          <dgm:resizeHandles val="exact"/>
        </dgm:presLayoutVars>
      </dgm:prSet>
      <dgm:spPr/>
    </dgm:pt>
    <dgm:pt modelId="{BCD1CAC7-2FE3-404C-A8AE-82B7D9E291AC}" type="pres">
      <dgm:prSet presAssocID="{A0442BF0-9596-4FA0-BEB3-D1813F2661A2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8AF1033C-83C0-4BEA-A44E-D0868384DFC6}" type="pres">
      <dgm:prSet presAssocID="{5C66BF47-BEB2-4443-9B6C-6BAA90DD14EF}" presName="spacer" presStyleCnt="0"/>
      <dgm:spPr/>
    </dgm:pt>
    <dgm:pt modelId="{A407C09A-0838-4A5E-A4D3-337857F38616}" type="pres">
      <dgm:prSet presAssocID="{B5F08527-C09D-4DFD-9ACF-6ACFBD3576A4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C51ADF5E-21C9-4A56-A139-2DBF08C359FE}" type="pres">
      <dgm:prSet presAssocID="{B3BDB87E-4386-45B9-84BE-C8821C5D7B88}" presName="spacer" presStyleCnt="0"/>
      <dgm:spPr/>
    </dgm:pt>
    <dgm:pt modelId="{3B5E7C94-85F4-424D-8591-68644D414AE9}" type="pres">
      <dgm:prSet presAssocID="{7C648BA8-C063-45E6-92EB-E9543C1D5C5B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CD2C134E-2337-4596-B84F-1B3319DFE2BC}" type="pres">
      <dgm:prSet presAssocID="{43292808-FCB9-41EF-971F-DA114B1947BD}" presName="spacer" presStyleCnt="0"/>
      <dgm:spPr/>
    </dgm:pt>
    <dgm:pt modelId="{96B8EB51-7166-4DAE-9E1C-495C07D3A656}" type="pres">
      <dgm:prSet presAssocID="{DA3F8684-94BB-401E-BDD6-B93EB0189DF3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CCFB8A2D-C03E-47A0-8E2F-FD7A06F24A14}" srcId="{86BDD4FD-44E2-4CFE-A3C2-71801336162C}" destId="{7C648BA8-C063-45E6-92EB-E9543C1D5C5B}" srcOrd="2" destOrd="0" parTransId="{E7D5D96C-FA0D-488E-8964-AA74AF330C79}" sibTransId="{43292808-FCB9-41EF-971F-DA114B1947BD}"/>
    <dgm:cxn modelId="{4ECBB93B-4C5A-406A-B958-F38DCFECA401}" type="presOf" srcId="{7C648BA8-C063-45E6-92EB-E9543C1D5C5B}" destId="{3B5E7C94-85F4-424D-8591-68644D414AE9}" srcOrd="0" destOrd="0" presId="urn:microsoft.com/office/officeart/2005/8/layout/vList2"/>
    <dgm:cxn modelId="{A68C9540-6B39-4BA8-A378-540F636696CE}" type="presOf" srcId="{A0442BF0-9596-4FA0-BEB3-D1813F2661A2}" destId="{BCD1CAC7-2FE3-404C-A8AE-82B7D9E291AC}" srcOrd="0" destOrd="0" presId="urn:microsoft.com/office/officeart/2005/8/layout/vList2"/>
    <dgm:cxn modelId="{CBDC595B-2CB9-422A-A1AB-7FBB0EC4B9D1}" type="presOf" srcId="{86BDD4FD-44E2-4CFE-A3C2-71801336162C}" destId="{7DCF2A80-9CE5-4CBA-8678-F0EAFF14B051}" srcOrd="0" destOrd="0" presId="urn:microsoft.com/office/officeart/2005/8/layout/vList2"/>
    <dgm:cxn modelId="{2748EB53-9288-4287-ACF2-CF75A0C6F710}" type="presOf" srcId="{DA3F8684-94BB-401E-BDD6-B93EB0189DF3}" destId="{96B8EB51-7166-4DAE-9E1C-495C07D3A656}" srcOrd="0" destOrd="0" presId="urn:microsoft.com/office/officeart/2005/8/layout/vList2"/>
    <dgm:cxn modelId="{54298588-F7DA-4854-8F3A-CB8FDEB6CB2F}" srcId="{86BDD4FD-44E2-4CFE-A3C2-71801336162C}" destId="{A0442BF0-9596-4FA0-BEB3-D1813F2661A2}" srcOrd="0" destOrd="0" parTransId="{43547BBA-8492-41BB-8682-50F8D15ABE7E}" sibTransId="{5C66BF47-BEB2-4443-9B6C-6BAA90DD14EF}"/>
    <dgm:cxn modelId="{6B534FAE-342F-4EBF-AA17-AA6575C1E875}" srcId="{86BDD4FD-44E2-4CFE-A3C2-71801336162C}" destId="{B5F08527-C09D-4DFD-9ACF-6ACFBD3576A4}" srcOrd="1" destOrd="0" parTransId="{4552157A-1D03-41F4-81E1-E7E5FAD7936C}" sibTransId="{B3BDB87E-4386-45B9-84BE-C8821C5D7B88}"/>
    <dgm:cxn modelId="{6BC53EB5-A1F6-4D3D-BCA4-DCBC6F2E5BD3}" type="presOf" srcId="{B5F08527-C09D-4DFD-9ACF-6ACFBD3576A4}" destId="{A407C09A-0838-4A5E-A4D3-337857F38616}" srcOrd="0" destOrd="0" presId="urn:microsoft.com/office/officeart/2005/8/layout/vList2"/>
    <dgm:cxn modelId="{9EB660C3-3A6B-46D7-B3CD-C5D711E70C82}" srcId="{86BDD4FD-44E2-4CFE-A3C2-71801336162C}" destId="{DA3F8684-94BB-401E-BDD6-B93EB0189DF3}" srcOrd="3" destOrd="0" parTransId="{FD231845-A3D9-4CC3-BDD3-E151C50F6D19}" sibTransId="{F37322FF-A664-46DC-906F-AB8011705F35}"/>
    <dgm:cxn modelId="{6B25919F-975F-4673-A769-9A0048CF3170}" type="presParOf" srcId="{7DCF2A80-9CE5-4CBA-8678-F0EAFF14B051}" destId="{BCD1CAC7-2FE3-404C-A8AE-82B7D9E291AC}" srcOrd="0" destOrd="0" presId="urn:microsoft.com/office/officeart/2005/8/layout/vList2"/>
    <dgm:cxn modelId="{6DEEDA58-DE92-4BD4-A9C6-F978EEAEDC2F}" type="presParOf" srcId="{7DCF2A80-9CE5-4CBA-8678-F0EAFF14B051}" destId="{8AF1033C-83C0-4BEA-A44E-D0868384DFC6}" srcOrd="1" destOrd="0" presId="urn:microsoft.com/office/officeart/2005/8/layout/vList2"/>
    <dgm:cxn modelId="{0C8778B5-1FFA-44F9-9CE2-87BD38571638}" type="presParOf" srcId="{7DCF2A80-9CE5-4CBA-8678-F0EAFF14B051}" destId="{A407C09A-0838-4A5E-A4D3-337857F38616}" srcOrd="2" destOrd="0" presId="urn:microsoft.com/office/officeart/2005/8/layout/vList2"/>
    <dgm:cxn modelId="{E7D0CFEA-D482-4895-A6C1-C863A6137A71}" type="presParOf" srcId="{7DCF2A80-9CE5-4CBA-8678-F0EAFF14B051}" destId="{C51ADF5E-21C9-4A56-A139-2DBF08C359FE}" srcOrd="3" destOrd="0" presId="urn:microsoft.com/office/officeart/2005/8/layout/vList2"/>
    <dgm:cxn modelId="{08A2F842-FDD2-4A4C-93BF-7171F1599D82}" type="presParOf" srcId="{7DCF2A80-9CE5-4CBA-8678-F0EAFF14B051}" destId="{3B5E7C94-85F4-424D-8591-68644D414AE9}" srcOrd="4" destOrd="0" presId="urn:microsoft.com/office/officeart/2005/8/layout/vList2"/>
    <dgm:cxn modelId="{073ECFFE-D0B4-433B-B0EF-0AEE8E1BD887}" type="presParOf" srcId="{7DCF2A80-9CE5-4CBA-8678-F0EAFF14B051}" destId="{CD2C134E-2337-4596-B84F-1B3319DFE2BC}" srcOrd="5" destOrd="0" presId="urn:microsoft.com/office/officeart/2005/8/layout/vList2"/>
    <dgm:cxn modelId="{B130C247-52BA-4ADB-98B5-E993C5765CAF}" type="presParOf" srcId="{7DCF2A80-9CE5-4CBA-8678-F0EAFF14B051}" destId="{96B8EB51-7166-4DAE-9E1C-495C07D3A656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2EF46DE-2281-4D88-AE7F-BDD2AC0C8C9F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neutralicon_colorful2" csCatId="colorful" phldr="1"/>
      <dgm:spPr/>
      <dgm:t>
        <a:bodyPr/>
        <a:lstStyle/>
        <a:p>
          <a:endParaRPr lang="en-US"/>
        </a:p>
      </dgm:t>
    </dgm:pt>
    <dgm:pt modelId="{289C4091-8FF4-4C6D-8811-189F23260816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Things to think about 1 -3, point you towards the knowledge you may require.</a:t>
          </a:r>
          <a:endParaRPr lang="en-US" dirty="0"/>
        </a:p>
      </dgm:t>
    </dgm:pt>
    <dgm:pt modelId="{B446C0AF-5B78-4DB2-9180-3211E0B6F709}" type="parTrans" cxnId="{5CBC3F7A-1E2C-4A79-BE65-69964726B6A5}">
      <dgm:prSet/>
      <dgm:spPr/>
      <dgm:t>
        <a:bodyPr/>
        <a:lstStyle/>
        <a:p>
          <a:endParaRPr lang="en-US"/>
        </a:p>
      </dgm:t>
    </dgm:pt>
    <dgm:pt modelId="{1426ED9E-C11C-4A1C-BC9B-760297EC3841}" type="sibTrans" cxnId="{5CBC3F7A-1E2C-4A79-BE65-69964726B6A5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F4011BE1-479A-4FC6-A45D-5D6162D89B67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Slides</a:t>
          </a:r>
          <a:endParaRPr lang="en-US"/>
        </a:p>
      </dgm:t>
    </dgm:pt>
    <dgm:pt modelId="{00E7D0AD-4C3E-427C-A55B-AB43B8428B49}" type="parTrans" cxnId="{0DC14288-39A6-4C6D-A97B-54E602B0A2C1}">
      <dgm:prSet/>
      <dgm:spPr/>
      <dgm:t>
        <a:bodyPr/>
        <a:lstStyle/>
        <a:p>
          <a:endParaRPr lang="en-US"/>
        </a:p>
      </dgm:t>
    </dgm:pt>
    <dgm:pt modelId="{4DDE5914-74E9-40DD-9606-0432462B5CC3}" type="sibTrans" cxnId="{0DC14288-39A6-4C6D-A97B-54E602B0A2C1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BD95F483-234E-451B-9DEF-CE1E8F67D791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Textbook </a:t>
          </a:r>
        </a:p>
        <a:p>
          <a:pPr>
            <a:lnSpc>
              <a:spcPct val="100000"/>
            </a:lnSpc>
          </a:pPr>
          <a:r>
            <a:rPr lang="en-GB" dirty="0"/>
            <a:t>Journals</a:t>
          </a:r>
        </a:p>
        <a:p>
          <a:pPr>
            <a:lnSpc>
              <a:spcPct val="100000"/>
            </a:lnSpc>
          </a:pPr>
          <a:r>
            <a:rPr lang="en-GB" dirty="0"/>
            <a:t>Professional Magazines </a:t>
          </a:r>
          <a:endParaRPr lang="en-US" dirty="0"/>
        </a:p>
      </dgm:t>
    </dgm:pt>
    <dgm:pt modelId="{09B153AB-31EC-4FF8-8D01-E2379AE560C2}" type="parTrans" cxnId="{B8A1FD07-4759-49C5-8A8D-D337AB73BBC2}">
      <dgm:prSet/>
      <dgm:spPr/>
      <dgm:t>
        <a:bodyPr/>
        <a:lstStyle/>
        <a:p>
          <a:endParaRPr lang="en-US"/>
        </a:p>
      </dgm:t>
    </dgm:pt>
    <dgm:pt modelId="{C3431345-74AA-4FA5-A900-5656D07145C8}" type="sibTrans" cxnId="{B8A1FD07-4759-49C5-8A8D-D337AB73BBC2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21581A5B-D447-4458-9C37-168477B4C361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How will you weave these strands of knowledge into an answer/structured response? </a:t>
          </a:r>
          <a:endParaRPr lang="en-US"/>
        </a:p>
      </dgm:t>
    </dgm:pt>
    <dgm:pt modelId="{F7AA8637-0103-4C86-8626-B53E014765CF}" type="parTrans" cxnId="{0EAF59E9-4C3A-40B2-86CB-C4B2AC6D4AE9}">
      <dgm:prSet/>
      <dgm:spPr/>
      <dgm:t>
        <a:bodyPr/>
        <a:lstStyle/>
        <a:p>
          <a:endParaRPr lang="en-US"/>
        </a:p>
      </dgm:t>
    </dgm:pt>
    <dgm:pt modelId="{5AC2B339-814B-4F25-8093-7789D23C7D01}" type="sibTrans" cxnId="{0EAF59E9-4C3A-40B2-86CB-C4B2AC6D4AE9}">
      <dgm:prSet/>
      <dgm:spPr/>
      <dgm:t>
        <a:bodyPr/>
        <a:lstStyle/>
        <a:p>
          <a:endParaRPr lang="en-US"/>
        </a:p>
      </dgm:t>
    </dgm:pt>
    <dgm:pt modelId="{80CD3E6D-16CB-4347-B98D-04459EC42D9D}" type="pres">
      <dgm:prSet presAssocID="{22EF46DE-2281-4D88-AE7F-BDD2AC0C8C9F}" presName="root" presStyleCnt="0">
        <dgm:presLayoutVars>
          <dgm:dir/>
          <dgm:resizeHandles val="exact"/>
        </dgm:presLayoutVars>
      </dgm:prSet>
      <dgm:spPr/>
    </dgm:pt>
    <dgm:pt modelId="{24B7AE2B-A3A5-4FD0-AE0B-FDF518076A41}" type="pres">
      <dgm:prSet presAssocID="{22EF46DE-2281-4D88-AE7F-BDD2AC0C8C9F}" presName="container" presStyleCnt="0">
        <dgm:presLayoutVars>
          <dgm:dir/>
          <dgm:resizeHandles val="exact"/>
        </dgm:presLayoutVars>
      </dgm:prSet>
      <dgm:spPr/>
    </dgm:pt>
    <dgm:pt modelId="{1B7EF954-AE54-4316-931F-79F0BDF40D9A}" type="pres">
      <dgm:prSet presAssocID="{289C4091-8FF4-4C6D-8811-189F23260816}" presName="compNode" presStyleCnt="0"/>
      <dgm:spPr/>
    </dgm:pt>
    <dgm:pt modelId="{EFBBD96B-C8BB-41B4-9DD7-E9C48DD29531}" type="pres">
      <dgm:prSet presAssocID="{289C4091-8FF4-4C6D-8811-189F23260816}" presName="iconBgRect" presStyleLbl="bgShp" presStyleIdx="0" presStyleCnt="4"/>
      <dgm:spPr/>
    </dgm:pt>
    <dgm:pt modelId="{BD4433B3-2AE9-4288-8394-ABE8E1A4AAA7}" type="pres">
      <dgm:prSet presAssocID="{289C4091-8FF4-4C6D-8811-189F23260816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3C942374-4418-4092-A128-E5140403BDD1}" type="pres">
      <dgm:prSet presAssocID="{289C4091-8FF4-4C6D-8811-189F23260816}" presName="spaceRect" presStyleCnt="0"/>
      <dgm:spPr/>
    </dgm:pt>
    <dgm:pt modelId="{E0897BCE-3A1B-4621-B67F-6F1370DBE1FE}" type="pres">
      <dgm:prSet presAssocID="{289C4091-8FF4-4C6D-8811-189F23260816}" presName="textRect" presStyleLbl="revTx" presStyleIdx="0" presStyleCnt="4">
        <dgm:presLayoutVars>
          <dgm:chMax val="1"/>
          <dgm:chPref val="1"/>
        </dgm:presLayoutVars>
      </dgm:prSet>
      <dgm:spPr/>
    </dgm:pt>
    <dgm:pt modelId="{C71F765F-2141-44B1-BEB7-B0D6E5082AC9}" type="pres">
      <dgm:prSet presAssocID="{1426ED9E-C11C-4A1C-BC9B-760297EC3841}" presName="sibTrans" presStyleLbl="sibTrans2D1" presStyleIdx="0" presStyleCnt="0"/>
      <dgm:spPr/>
    </dgm:pt>
    <dgm:pt modelId="{0A4E7B8B-B007-46B3-8452-21977BD5C71C}" type="pres">
      <dgm:prSet presAssocID="{F4011BE1-479A-4FC6-A45D-5D6162D89B67}" presName="compNode" presStyleCnt="0"/>
      <dgm:spPr/>
    </dgm:pt>
    <dgm:pt modelId="{ED073978-59F9-4224-BCFB-6E54C5FF88C7}" type="pres">
      <dgm:prSet presAssocID="{F4011BE1-479A-4FC6-A45D-5D6162D89B67}" presName="iconBgRect" presStyleLbl="bgShp" presStyleIdx="1" presStyleCnt="4"/>
      <dgm:spPr/>
    </dgm:pt>
    <dgm:pt modelId="{948127E2-B676-43C2-A8F4-D0278C161705}" type="pres">
      <dgm:prSet presAssocID="{F4011BE1-479A-4FC6-A45D-5D6162D89B67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ojector screen"/>
        </a:ext>
      </dgm:extLst>
    </dgm:pt>
    <dgm:pt modelId="{B9F5C28C-1C3F-4287-9CE7-9D5ABC853CF5}" type="pres">
      <dgm:prSet presAssocID="{F4011BE1-479A-4FC6-A45D-5D6162D89B67}" presName="spaceRect" presStyleCnt="0"/>
      <dgm:spPr/>
    </dgm:pt>
    <dgm:pt modelId="{F7FDFDBA-45AA-4C24-B2A6-EF8350CBD445}" type="pres">
      <dgm:prSet presAssocID="{F4011BE1-479A-4FC6-A45D-5D6162D89B67}" presName="textRect" presStyleLbl="revTx" presStyleIdx="1" presStyleCnt="4">
        <dgm:presLayoutVars>
          <dgm:chMax val="1"/>
          <dgm:chPref val="1"/>
        </dgm:presLayoutVars>
      </dgm:prSet>
      <dgm:spPr/>
    </dgm:pt>
    <dgm:pt modelId="{B2ECB605-18AB-4703-9A23-B40EFC62E91C}" type="pres">
      <dgm:prSet presAssocID="{4DDE5914-74E9-40DD-9606-0432462B5CC3}" presName="sibTrans" presStyleLbl="sibTrans2D1" presStyleIdx="0" presStyleCnt="0"/>
      <dgm:spPr/>
    </dgm:pt>
    <dgm:pt modelId="{A4CAE1F3-649A-4566-BEC8-F70160D85A29}" type="pres">
      <dgm:prSet presAssocID="{BD95F483-234E-451B-9DEF-CE1E8F67D791}" presName="compNode" presStyleCnt="0"/>
      <dgm:spPr/>
    </dgm:pt>
    <dgm:pt modelId="{149573AC-5383-40B2-AA70-39265B917AFE}" type="pres">
      <dgm:prSet presAssocID="{BD95F483-234E-451B-9DEF-CE1E8F67D791}" presName="iconBgRect" presStyleLbl="bgShp" presStyleIdx="2" presStyleCnt="4"/>
      <dgm:spPr/>
    </dgm:pt>
    <dgm:pt modelId="{D91164CF-43A4-47D9-A120-BB13E91CEE25}" type="pres">
      <dgm:prSet presAssocID="{BD95F483-234E-451B-9DEF-CE1E8F67D791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7C719DB7-6841-41E6-AC57-65AD5AF6DFBD}" type="pres">
      <dgm:prSet presAssocID="{BD95F483-234E-451B-9DEF-CE1E8F67D791}" presName="spaceRect" presStyleCnt="0"/>
      <dgm:spPr/>
    </dgm:pt>
    <dgm:pt modelId="{014D1871-8297-44A0-8C25-F93990E70B60}" type="pres">
      <dgm:prSet presAssocID="{BD95F483-234E-451B-9DEF-CE1E8F67D791}" presName="textRect" presStyleLbl="revTx" presStyleIdx="2" presStyleCnt="4">
        <dgm:presLayoutVars>
          <dgm:chMax val="1"/>
          <dgm:chPref val="1"/>
        </dgm:presLayoutVars>
      </dgm:prSet>
      <dgm:spPr/>
    </dgm:pt>
    <dgm:pt modelId="{1DE43E55-EAA6-4067-8AF2-3870E54D1232}" type="pres">
      <dgm:prSet presAssocID="{C3431345-74AA-4FA5-A900-5656D07145C8}" presName="sibTrans" presStyleLbl="sibTrans2D1" presStyleIdx="0" presStyleCnt="0"/>
      <dgm:spPr/>
    </dgm:pt>
    <dgm:pt modelId="{B192133D-B622-4960-93F5-3B5EA009AF8E}" type="pres">
      <dgm:prSet presAssocID="{21581A5B-D447-4458-9C37-168477B4C361}" presName="compNode" presStyleCnt="0"/>
      <dgm:spPr/>
    </dgm:pt>
    <dgm:pt modelId="{30630D7D-8388-4E5F-9F6E-72ECF72FFAF4}" type="pres">
      <dgm:prSet presAssocID="{21581A5B-D447-4458-9C37-168477B4C361}" presName="iconBgRect" presStyleLbl="bgShp" presStyleIdx="3" presStyleCnt="4"/>
      <dgm:spPr/>
    </dgm:pt>
    <dgm:pt modelId="{150C8C1D-2D8F-4BAA-90DE-C97CF6DA26F8}" type="pres">
      <dgm:prSet presAssocID="{21581A5B-D447-4458-9C37-168477B4C361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osed Book"/>
        </a:ext>
      </dgm:extLst>
    </dgm:pt>
    <dgm:pt modelId="{4AD88888-4BB9-40AC-B97C-708B999D33C0}" type="pres">
      <dgm:prSet presAssocID="{21581A5B-D447-4458-9C37-168477B4C361}" presName="spaceRect" presStyleCnt="0"/>
      <dgm:spPr/>
    </dgm:pt>
    <dgm:pt modelId="{328080AF-93AD-4CE5-8D6F-18BA68C0D954}" type="pres">
      <dgm:prSet presAssocID="{21581A5B-D447-4458-9C37-168477B4C361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B8A1FD07-4759-49C5-8A8D-D337AB73BBC2}" srcId="{22EF46DE-2281-4D88-AE7F-BDD2AC0C8C9F}" destId="{BD95F483-234E-451B-9DEF-CE1E8F67D791}" srcOrd="2" destOrd="0" parTransId="{09B153AB-31EC-4FF8-8D01-E2379AE560C2}" sibTransId="{C3431345-74AA-4FA5-A900-5656D07145C8}"/>
    <dgm:cxn modelId="{3C4FB709-7336-4FB3-BA14-D8B2F38F373B}" type="presOf" srcId="{F4011BE1-479A-4FC6-A45D-5D6162D89B67}" destId="{F7FDFDBA-45AA-4C24-B2A6-EF8350CBD445}" srcOrd="0" destOrd="0" presId="urn:microsoft.com/office/officeart/2018/2/layout/IconCircleList"/>
    <dgm:cxn modelId="{B9B26A15-27AE-4BD5-BB27-1BA8BABAA538}" type="presOf" srcId="{BD95F483-234E-451B-9DEF-CE1E8F67D791}" destId="{014D1871-8297-44A0-8C25-F93990E70B60}" srcOrd="0" destOrd="0" presId="urn:microsoft.com/office/officeart/2018/2/layout/IconCircleList"/>
    <dgm:cxn modelId="{F9328C48-CAC5-4F08-9A57-DA4A17901A7F}" type="presOf" srcId="{289C4091-8FF4-4C6D-8811-189F23260816}" destId="{E0897BCE-3A1B-4621-B67F-6F1370DBE1FE}" srcOrd="0" destOrd="0" presId="urn:microsoft.com/office/officeart/2018/2/layout/IconCircleList"/>
    <dgm:cxn modelId="{5CBC3F7A-1E2C-4A79-BE65-69964726B6A5}" srcId="{22EF46DE-2281-4D88-AE7F-BDD2AC0C8C9F}" destId="{289C4091-8FF4-4C6D-8811-189F23260816}" srcOrd="0" destOrd="0" parTransId="{B446C0AF-5B78-4DB2-9180-3211E0B6F709}" sibTransId="{1426ED9E-C11C-4A1C-BC9B-760297EC3841}"/>
    <dgm:cxn modelId="{1032E77A-4C5B-4D7E-9C4D-7C3C2050F891}" type="presOf" srcId="{4DDE5914-74E9-40DD-9606-0432462B5CC3}" destId="{B2ECB605-18AB-4703-9A23-B40EFC62E91C}" srcOrd="0" destOrd="0" presId="urn:microsoft.com/office/officeart/2018/2/layout/IconCircleList"/>
    <dgm:cxn modelId="{0DC14288-39A6-4C6D-A97B-54E602B0A2C1}" srcId="{22EF46DE-2281-4D88-AE7F-BDD2AC0C8C9F}" destId="{F4011BE1-479A-4FC6-A45D-5D6162D89B67}" srcOrd="1" destOrd="0" parTransId="{00E7D0AD-4C3E-427C-A55B-AB43B8428B49}" sibTransId="{4DDE5914-74E9-40DD-9606-0432462B5CC3}"/>
    <dgm:cxn modelId="{1A744FB7-C544-4D19-90FF-C44339D705EA}" type="presOf" srcId="{21581A5B-D447-4458-9C37-168477B4C361}" destId="{328080AF-93AD-4CE5-8D6F-18BA68C0D954}" srcOrd="0" destOrd="0" presId="urn:microsoft.com/office/officeart/2018/2/layout/IconCircleList"/>
    <dgm:cxn modelId="{B68A04C8-DAD8-4E8F-87AF-E1121497B57B}" type="presOf" srcId="{1426ED9E-C11C-4A1C-BC9B-760297EC3841}" destId="{C71F765F-2141-44B1-BEB7-B0D6E5082AC9}" srcOrd="0" destOrd="0" presId="urn:microsoft.com/office/officeart/2018/2/layout/IconCircleList"/>
    <dgm:cxn modelId="{E1AA9BE6-9212-425D-AC10-6C29F397A469}" type="presOf" srcId="{C3431345-74AA-4FA5-A900-5656D07145C8}" destId="{1DE43E55-EAA6-4067-8AF2-3870E54D1232}" srcOrd="0" destOrd="0" presId="urn:microsoft.com/office/officeart/2018/2/layout/IconCircleList"/>
    <dgm:cxn modelId="{0EAF59E9-4C3A-40B2-86CB-C4B2AC6D4AE9}" srcId="{22EF46DE-2281-4D88-AE7F-BDD2AC0C8C9F}" destId="{21581A5B-D447-4458-9C37-168477B4C361}" srcOrd="3" destOrd="0" parTransId="{F7AA8637-0103-4C86-8626-B53E014765CF}" sibTransId="{5AC2B339-814B-4F25-8093-7789D23C7D01}"/>
    <dgm:cxn modelId="{B98142F1-A3FF-4996-89C8-F0FD46B2245F}" type="presOf" srcId="{22EF46DE-2281-4D88-AE7F-BDD2AC0C8C9F}" destId="{80CD3E6D-16CB-4347-B98D-04459EC42D9D}" srcOrd="0" destOrd="0" presId="urn:microsoft.com/office/officeart/2018/2/layout/IconCircleList"/>
    <dgm:cxn modelId="{00F8F228-0911-48AD-911D-93ECF91B8B47}" type="presParOf" srcId="{80CD3E6D-16CB-4347-B98D-04459EC42D9D}" destId="{24B7AE2B-A3A5-4FD0-AE0B-FDF518076A41}" srcOrd="0" destOrd="0" presId="urn:microsoft.com/office/officeart/2018/2/layout/IconCircleList"/>
    <dgm:cxn modelId="{D7BD1023-8730-4BB7-9488-80371F6CDE53}" type="presParOf" srcId="{24B7AE2B-A3A5-4FD0-AE0B-FDF518076A41}" destId="{1B7EF954-AE54-4316-931F-79F0BDF40D9A}" srcOrd="0" destOrd="0" presId="urn:microsoft.com/office/officeart/2018/2/layout/IconCircleList"/>
    <dgm:cxn modelId="{B666E11A-8DC1-459E-B2CA-32239D03D0FD}" type="presParOf" srcId="{1B7EF954-AE54-4316-931F-79F0BDF40D9A}" destId="{EFBBD96B-C8BB-41B4-9DD7-E9C48DD29531}" srcOrd="0" destOrd="0" presId="urn:microsoft.com/office/officeart/2018/2/layout/IconCircleList"/>
    <dgm:cxn modelId="{5DB174A8-D798-47F9-B17E-1F292012A519}" type="presParOf" srcId="{1B7EF954-AE54-4316-931F-79F0BDF40D9A}" destId="{BD4433B3-2AE9-4288-8394-ABE8E1A4AAA7}" srcOrd="1" destOrd="0" presId="urn:microsoft.com/office/officeart/2018/2/layout/IconCircleList"/>
    <dgm:cxn modelId="{CE89A776-E446-401E-80EC-FB76588CA4E1}" type="presParOf" srcId="{1B7EF954-AE54-4316-931F-79F0BDF40D9A}" destId="{3C942374-4418-4092-A128-E5140403BDD1}" srcOrd="2" destOrd="0" presId="urn:microsoft.com/office/officeart/2018/2/layout/IconCircleList"/>
    <dgm:cxn modelId="{0CDE21A6-7184-47B8-922C-57A4BC7CCA49}" type="presParOf" srcId="{1B7EF954-AE54-4316-931F-79F0BDF40D9A}" destId="{E0897BCE-3A1B-4621-B67F-6F1370DBE1FE}" srcOrd="3" destOrd="0" presId="urn:microsoft.com/office/officeart/2018/2/layout/IconCircleList"/>
    <dgm:cxn modelId="{350987E6-DDEB-4F18-8FB4-459F70F49C13}" type="presParOf" srcId="{24B7AE2B-A3A5-4FD0-AE0B-FDF518076A41}" destId="{C71F765F-2141-44B1-BEB7-B0D6E5082AC9}" srcOrd="1" destOrd="0" presId="urn:microsoft.com/office/officeart/2018/2/layout/IconCircleList"/>
    <dgm:cxn modelId="{68C3A727-9439-489B-A66B-9CA91D6D0F65}" type="presParOf" srcId="{24B7AE2B-A3A5-4FD0-AE0B-FDF518076A41}" destId="{0A4E7B8B-B007-46B3-8452-21977BD5C71C}" srcOrd="2" destOrd="0" presId="urn:microsoft.com/office/officeart/2018/2/layout/IconCircleList"/>
    <dgm:cxn modelId="{E03B1761-A5CA-4780-BB49-E5E49A2C8B46}" type="presParOf" srcId="{0A4E7B8B-B007-46B3-8452-21977BD5C71C}" destId="{ED073978-59F9-4224-BCFB-6E54C5FF88C7}" srcOrd="0" destOrd="0" presId="urn:microsoft.com/office/officeart/2018/2/layout/IconCircleList"/>
    <dgm:cxn modelId="{B22FF9C8-E75F-4911-A20B-DE28E9034E8E}" type="presParOf" srcId="{0A4E7B8B-B007-46B3-8452-21977BD5C71C}" destId="{948127E2-B676-43C2-A8F4-D0278C161705}" srcOrd="1" destOrd="0" presId="urn:microsoft.com/office/officeart/2018/2/layout/IconCircleList"/>
    <dgm:cxn modelId="{3FAA25E7-055A-46B8-AB6E-EF1DCC586AA8}" type="presParOf" srcId="{0A4E7B8B-B007-46B3-8452-21977BD5C71C}" destId="{B9F5C28C-1C3F-4287-9CE7-9D5ABC853CF5}" srcOrd="2" destOrd="0" presId="urn:microsoft.com/office/officeart/2018/2/layout/IconCircleList"/>
    <dgm:cxn modelId="{9226F420-4054-4485-B10A-3E1868C50DCA}" type="presParOf" srcId="{0A4E7B8B-B007-46B3-8452-21977BD5C71C}" destId="{F7FDFDBA-45AA-4C24-B2A6-EF8350CBD445}" srcOrd="3" destOrd="0" presId="urn:microsoft.com/office/officeart/2018/2/layout/IconCircleList"/>
    <dgm:cxn modelId="{09B03F73-D1EB-46A8-B8F1-202B56EBAA5D}" type="presParOf" srcId="{24B7AE2B-A3A5-4FD0-AE0B-FDF518076A41}" destId="{B2ECB605-18AB-4703-9A23-B40EFC62E91C}" srcOrd="3" destOrd="0" presId="urn:microsoft.com/office/officeart/2018/2/layout/IconCircleList"/>
    <dgm:cxn modelId="{8F22CDAD-FDD1-46B2-8413-627D5DF04710}" type="presParOf" srcId="{24B7AE2B-A3A5-4FD0-AE0B-FDF518076A41}" destId="{A4CAE1F3-649A-4566-BEC8-F70160D85A29}" srcOrd="4" destOrd="0" presId="urn:microsoft.com/office/officeart/2018/2/layout/IconCircleList"/>
    <dgm:cxn modelId="{DF896EE2-9E71-4875-9CAB-6A2B9BF9518D}" type="presParOf" srcId="{A4CAE1F3-649A-4566-BEC8-F70160D85A29}" destId="{149573AC-5383-40B2-AA70-39265B917AFE}" srcOrd="0" destOrd="0" presId="urn:microsoft.com/office/officeart/2018/2/layout/IconCircleList"/>
    <dgm:cxn modelId="{BCFBFCDE-9724-437C-BD9C-4E29934E3237}" type="presParOf" srcId="{A4CAE1F3-649A-4566-BEC8-F70160D85A29}" destId="{D91164CF-43A4-47D9-A120-BB13E91CEE25}" srcOrd="1" destOrd="0" presId="urn:microsoft.com/office/officeart/2018/2/layout/IconCircleList"/>
    <dgm:cxn modelId="{AC952FCD-65FD-4711-904D-56D35A9E8E9B}" type="presParOf" srcId="{A4CAE1F3-649A-4566-BEC8-F70160D85A29}" destId="{7C719DB7-6841-41E6-AC57-65AD5AF6DFBD}" srcOrd="2" destOrd="0" presId="urn:microsoft.com/office/officeart/2018/2/layout/IconCircleList"/>
    <dgm:cxn modelId="{BC306A03-25CA-4F4F-9390-3CBDEFAF2D77}" type="presParOf" srcId="{A4CAE1F3-649A-4566-BEC8-F70160D85A29}" destId="{014D1871-8297-44A0-8C25-F93990E70B60}" srcOrd="3" destOrd="0" presId="urn:microsoft.com/office/officeart/2018/2/layout/IconCircleList"/>
    <dgm:cxn modelId="{83B44C2E-9F5B-40AB-A5C9-3E68983FA558}" type="presParOf" srcId="{24B7AE2B-A3A5-4FD0-AE0B-FDF518076A41}" destId="{1DE43E55-EAA6-4067-8AF2-3870E54D1232}" srcOrd="5" destOrd="0" presId="urn:microsoft.com/office/officeart/2018/2/layout/IconCircleList"/>
    <dgm:cxn modelId="{6C32255A-DC3F-4FDE-B7BD-DAE726DEADD3}" type="presParOf" srcId="{24B7AE2B-A3A5-4FD0-AE0B-FDF518076A41}" destId="{B192133D-B622-4960-93F5-3B5EA009AF8E}" srcOrd="6" destOrd="0" presId="urn:microsoft.com/office/officeart/2018/2/layout/IconCircleList"/>
    <dgm:cxn modelId="{BD7D2645-CB27-435B-B7ED-AB38048B5198}" type="presParOf" srcId="{B192133D-B622-4960-93F5-3B5EA009AF8E}" destId="{30630D7D-8388-4E5F-9F6E-72ECF72FFAF4}" srcOrd="0" destOrd="0" presId="urn:microsoft.com/office/officeart/2018/2/layout/IconCircleList"/>
    <dgm:cxn modelId="{9C8D77C9-82FA-4247-948D-8F81ADE0DC4D}" type="presParOf" srcId="{B192133D-B622-4960-93F5-3B5EA009AF8E}" destId="{150C8C1D-2D8F-4BAA-90DE-C97CF6DA26F8}" srcOrd="1" destOrd="0" presId="urn:microsoft.com/office/officeart/2018/2/layout/IconCircleList"/>
    <dgm:cxn modelId="{01D851AF-CD08-49D5-BE2A-A4DE234E5A20}" type="presParOf" srcId="{B192133D-B622-4960-93F5-3B5EA009AF8E}" destId="{4AD88888-4BB9-40AC-B97C-708B999D33C0}" srcOrd="2" destOrd="0" presId="urn:microsoft.com/office/officeart/2018/2/layout/IconCircleList"/>
    <dgm:cxn modelId="{2E6055DF-2A29-4D87-B4C5-1759DD2F7513}" type="presParOf" srcId="{B192133D-B622-4960-93F5-3B5EA009AF8E}" destId="{328080AF-93AD-4CE5-8D6F-18BA68C0D954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32EF4A3-E4D0-4221-9ADD-80CDFE48B3FA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41CCA32E-2BA1-44F6-A5D8-E7ABEC9B94D6}">
      <dgm:prSet/>
      <dgm:spPr/>
      <dgm:t>
        <a:bodyPr/>
        <a:lstStyle/>
        <a:p>
          <a:r>
            <a:rPr lang="en-GB"/>
            <a:t>Look at the assignment requirements again </a:t>
          </a:r>
          <a:endParaRPr lang="en-US"/>
        </a:p>
      </dgm:t>
    </dgm:pt>
    <dgm:pt modelId="{A5B6D292-FEDA-425B-94E6-396116939597}" type="parTrans" cxnId="{6E0A30F9-130D-4CF1-AF0F-E08CA7AD17C9}">
      <dgm:prSet/>
      <dgm:spPr/>
      <dgm:t>
        <a:bodyPr/>
        <a:lstStyle/>
        <a:p>
          <a:endParaRPr lang="en-US"/>
        </a:p>
      </dgm:t>
    </dgm:pt>
    <dgm:pt modelId="{C63AF9D9-EEB2-41DD-A369-50B59362F11F}" type="sibTrans" cxnId="{6E0A30F9-130D-4CF1-AF0F-E08CA7AD17C9}">
      <dgm:prSet/>
      <dgm:spPr/>
      <dgm:t>
        <a:bodyPr/>
        <a:lstStyle/>
        <a:p>
          <a:endParaRPr lang="en-US"/>
        </a:p>
      </dgm:t>
    </dgm:pt>
    <dgm:pt modelId="{D7DBCB23-4D8A-4954-B1EF-258190C2D94F}">
      <dgm:prSet/>
      <dgm:spPr/>
      <dgm:t>
        <a:bodyPr/>
        <a:lstStyle/>
        <a:p>
          <a:r>
            <a:rPr lang="en-GB"/>
            <a:t>Do these provide an indication of how you might structure your response ? </a:t>
          </a:r>
          <a:endParaRPr lang="en-US"/>
        </a:p>
      </dgm:t>
    </dgm:pt>
    <dgm:pt modelId="{0279E09B-3148-4310-BDA8-01504C93F015}" type="parTrans" cxnId="{F8168B4C-B314-4165-9DFA-B4C2BD5A964B}">
      <dgm:prSet/>
      <dgm:spPr/>
      <dgm:t>
        <a:bodyPr/>
        <a:lstStyle/>
        <a:p>
          <a:endParaRPr lang="en-US"/>
        </a:p>
      </dgm:t>
    </dgm:pt>
    <dgm:pt modelId="{A7679330-23C0-4F86-B09B-FFF24388905C}" type="sibTrans" cxnId="{F8168B4C-B314-4165-9DFA-B4C2BD5A964B}">
      <dgm:prSet/>
      <dgm:spPr/>
      <dgm:t>
        <a:bodyPr/>
        <a:lstStyle/>
        <a:p>
          <a:endParaRPr lang="en-US"/>
        </a:p>
      </dgm:t>
    </dgm:pt>
    <dgm:pt modelId="{C3BC6B56-58AE-4EED-84DB-EF80A868A7B6}" type="pres">
      <dgm:prSet presAssocID="{632EF4A3-E4D0-4221-9ADD-80CDFE48B3FA}" presName="root" presStyleCnt="0">
        <dgm:presLayoutVars>
          <dgm:dir/>
          <dgm:resizeHandles val="exact"/>
        </dgm:presLayoutVars>
      </dgm:prSet>
      <dgm:spPr/>
    </dgm:pt>
    <dgm:pt modelId="{0600525E-EB90-4906-81CD-4AFFAD564413}" type="pres">
      <dgm:prSet presAssocID="{41CCA32E-2BA1-44F6-A5D8-E7ABEC9B94D6}" presName="compNode" presStyleCnt="0"/>
      <dgm:spPr/>
    </dgm:pt>
    <dgm:pt modelId="{103EF732-D293-4AA4-AF4C-7C0AA4A1D508}" type="pres">
      <dgm:prSet presAssocID="{41CCA32E-2BA1-44F6-A5D8-E7ABEC9B94D6}" presName="bgRect" presStyleLbl="bgShp" presStyleIdx="0" presStyleCnt="2"/>
      <dgm:spPr/>
    </dgm:pt>
    <dgm:pt modelId="{5DEB114F-617F-4910-8ED4-BA52E17BF7E5}" type="pres">
      <dgm:prSet presAssocID="{41CCA32E-2BA1-44F6-A5D8-E7ABEC9B94D6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0D15E8B5-500E-4110-A146-929C2335E059}" type="pres">
      <dgm:prSet presAssocID="{41CCA32E-2BA1-44F6-A5D8-E7ABEC9B94D6}" presName="spaceRect" presStyleCnt="0"/>
      <dgm:spPr/>
    </dgm:pt>
    <dgm:pt modelId="{E6D51023-C127-4826-ABFD-42CCB0FE479C}" type="pres">
      <dgm:prSet presAssocID="{41CCA32E-2BA1-44F6-A5D8-E7ABEC9B94D6}" presName="parTx" presStyleLbl="revTx" presStyleIdx="0" presStyleCnt="2">
        <dgm:presLayoutVars>
          <dgm:chMax val="0"/>
          <dgm:chPref val="0"/>
        </dgm:presLayoutVars>
      </dgm:prSet>
      <dgm:spPr/>
    </dgm:pt>
    <dgm:pt modelId="{E9E7E338-880C-4B3B-908D-6252A367A395}" type="pres">
      <dgm:prSet presAssocID="{C63AF9D9-EEB2-41DD-A369-50B59362F11F}" presName="sibTrans" presStyleCnt="0"/>
      <dgm:spPr/>
    </dgm:pt>
    <dgm:pt modelId="{0ED43869-E4D6-467E-A045-C659BAC3FDE4}" type="pres">
      <dgm:prSet presAssocID="{D7DBCB23-4D8A-4954-B1EF-258190C2D94F}" presName="compNode" presStyleCnt="0"/>
      <dgm:spPr/>
    </dgm:pt>
    <dgm:pt modelId="{83105716-64B6-43BA-9A19-E723549345A4}" type="pres">
      <dgm:prSet presAssocID="{D7DBCB23-4D8A-4954-B1EF-258190C2D94F}" presName="bgRect" presStyleLbl="bgShp" presStyleIdx="1" presStyleCnt="2"/>
      <dgm:spPr/>
    </dgm:pt>
    <dgm:pt modelId="{6F8E88BF-DE5B-43E6-8AD8-A331CBAF2AF5}" type="pres">
      <dgm:prSet presAssocID="{D7DBCB23-4D8A-4954-B1EF-258190C2D94F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lp"/>
        </a:ext>
      </dgm:extLst>
    </dgm:pt>
    <dgm:pt modelId="{1F01E6A8-BD16-42FA-88F3-BF92769DA4BC}" type="pres">
      <dgm:prSet presAssocID="{D7DBCB23-4D8A-4954-B1EF-258190C2D94F}" presName="spaceRect" presStyleCnt="0"/>
      <dgm:spPr/>
    </dgm:pt>
    <dgm:pt modelId="{732F493F-CFF8-4013-9A98-F98B4F026FEA}" type="pres">
      <dgm:prSet presAssocID="{D7DBCB23-4D8A-4954-B1EF-258190C2D94F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B1C67E24-ACCF-4D55-BDBA-5205929C2A5B}" type="presOf" srcId="{632EF4A3-E4D0-4221-9ADD-80CDFE48B3FA}" destId="{C3BC6B56-58AE-4EED-84DB-EF80A868A7B6}" srcOrd="0" destOrd="0" presId="urn:microsoft.com/office/officeart/2018/2/layout/IconVerticalSolidList"/>
    <dgm:cxn modelId="{B4302738-BB8E-4652-9010-17A7E46D8443}" type="presOf" srcId="{D7DBCB23-4D8A-4954-B1EF-258190C2D94F}" destId="{732F493F-CFF8-4013-9A98-F98B4F026FEA}" srcOrd="0" destOrd="0" presId="urn:microsoft.com/office/officeart/2018/2/layout/IconVerticalSolidList"/>
    <dgm:cxn modelId="{F8168B4C-B314-4165-9DFA-B4C2BD5A964B}" srcId="{632EF4A3-E4D0-4221-9ADD-80CDFE48B3FA}" destId="{D7DBCB23-4D8A-4954-B1EF-258190C2D94F}" srcOrd="1" destOrd="0" parTransId="{0279E09B-3148-4310-BDA8-01504C93F015}" sibTransId="{A7679330-23C0-4F86-B09B-FFF24388905C}"/>
    <dgm:cxn modelId="{C6DF69D1-A694-47ED-848B-494042958DD7}" type="presOf" srcId="{41CCA32E-2BA1-44F6-A5D8-E7ABEC9B94D6}" destId="{E6D51023-C127-4826-ABFD-42CCB0FE479C}" srcOrd="0" destOrd="0" presId="urn:microsoft.com/office/officeart/2018/2/layout/IconVerticalSolidList"/>
    <dgm:cxn modelId="{6E0A30F9-130D-4CF1-AF0F-E08CA7AD17C9}" srcId="{632EF4A3-E4D0-4221-9ADD-80CDFE48B3FA}" destId="{41CCA32E-2BA1-44F6-A5D8-E7ABEC9B94D6}" srcOrd="0" destOrd="0" parTransId="{A5B6D292-FEDA-425B-94E6-396116939597}" sibTransId="{C63AF9D9-EEB2-41DD-A369-50B59362F11F}"/>
    <dgm:cxn modelId="{60CDB513-B958-4EFD-B727-9FDCA0A98E32}" type="presParOf" srcId="{C3BC6B56-58AE-4EED-84DB-EF80A868A7B6}" destId="{0600525E-EB90-4906-81CD-4AFFAD564413}" srcOrd="0" destOrd="0" presId="urn:microsoft.com/office/officeart/2018/2/layout/IconVerticalSolidList"/>
    <dgm:cxn modelId="{C9623E83-3A5E-4916-89CC-A68305FA77BB}" type="presParOf" srcId="{0600525E-EB90-4906-81CD-4AFFAD564413}" destId="{103EF732-D293-4AA4-AF4C-7C0AA4A1D508}" srcOrd="0" destOrd="0" presId="urn:microsoft.com/office/officeart/2018/2/layout/IconVerticalSolidList"/>
    <dgm:cxn modelId="{6AE5ADF2-FC64-4FA8-9F61-927EE3ADBB95}" type="presParOf" srcId="{0600525E-EB90-4906-81CD-4AFFAD564413}" destId="{5DEB114F-617F-4910-8ED4-BA52E17BF7E5}" srcOrd="1" destOrd="0" presId="urn:microsoft.com/office/officeart/2018/2/layout/IconVerticalSolidList"/>
    <dgm:cxn modelId="{D8D49B3F-F52F-4270-9A78-76299D3FA02E}" type="presParOf" srcId="{0600525E-EB90-4906-81CD-4AFFAD564413}" destId="{0D15E8B5-500E-4110-A146-929C2335E059}" srcOrd="2" destOrd="0" presId="urn:microsoft.com/office/officeart/2018/2/layout/IconVerticalSolidList"/>
    <dgm:cxn modelId="{D5428E63-A370-49A5-B1FE-7BA944488A9B}" type="presParOf" srcId="{0600525E-EB90-4906-81CD-4AFFAD564413}" destId="{E6D51023-C127-4826-ABFD-42CCB0FE479C}" srcOrd="3" destOrd="0" presId="urn:microsoft.com/office/officeart/2018/2/layout/IconVerticalSolidList"/>
    <dgm:cxn modelId="{767D320F-4C93-4F4F-B9EE-B3D8C626A99B}" type="presParOf" srcId="{C3BC6B56-58AE-4EED-84DB-EF80A868A7B6}" destId="{E9E7E338-880C-4B3B-908D-6252A367A395}" srcOrd="1" destOrd="0" presId="urn:microsoft.com/office/officeart/2018/2/layout/IconVerticalSolidList"/>
    <dgm:cxn modelId="{EF5A752B-63E3-4FB3-964A-9418CE527381}" type="presParOf" srcId="{C3BC6B56-58AE-4EED-84DB-EF80A868A7B6}" destId="{0ED43869-E4D6-467E-A045-C659BAC3FDE4}" srcOrd="2" destOrd="0" presId="urn:microsoft.com/office/officeart/2018/2/layout/IconVerticalSolidList"/>
    <dgm:cxn modelId="{966BBA7F-8C3D-4DD0-909D-CF178FEDB041}" type="presParOf" srcId="{0ED43869-E4D6-467E-A045-C659BAC3FDE4}" destId="{83105716-64B6-43BA-9A19-E723549345A4}" srcOrd="0" destOrd="0" presId="urn:microsoft.com/office/officeart/2018/2/layout/IconVerticalSolidList"/>
    <dgm:cxn modelId="{3DEBEFE4-2FB8-493C-87EB-E92098823CBD}" type="presParOf" srcId="{0ED43869-E4D6-467E-A045-C659BAC3FDE4}" destId="{6F8E88BF-DE5B-43E6-8AD8-A331CBAF2AF5}" srcOrd="1" destOrd="0" presId="urn:microsoft.com/office/officeart/2018/2/layout/IconVerticalSolidList"/>
    <dgm:cxn modelId="{F1F76A6F-449B-41CF-977D-96445F88708A}" type="presParOf" srcId="{0ED43869-E4D6-467E-A045-C659BAC3FDE4}" destId="{1F01E6A8-BD16-42FA-88F3-BF92769DA4BC}" srcOrd="2" destOrd="0" presId="urn:microsoft.com/office/officeart/2018/2/layout/IconVerticalSolidList"/>
    <dgm:cxn modelId="{2E90DEE3-A431-419A-BFF9-8557D1727248}" type="presParOf" srcId="{0ED43869-E4D6-467E-A045-C659BAC3FDE4}" destId="{732F493F-CFF8-4013-9A98-F98B4F026FEA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94BE6C-D3B5-4F9C-94FB-7CA329068EA9}">
      <dsp:nvSpPr>
        <dsp:cNvPr id="0" name=""/>
        <dsp:cNvSpPr/>
      </dsp:nvSpPr>
      <dsp:spPr>
        <a:xfrm>
          <a:off x="0" y="0"/>
          <a:ext cx="8742263" cy="81166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Is the assignment asking for an essay or a report? </a:t>
          </a:r>
          <a:endParaRPr lang="en-US" sz="2800" kern="1200"/>
        </a:p>
      </dsp:txBody>
      <dsp:txXfrm>
        <a:off x="23773" y="23773"/>
        <a:ext cx="7797822" cy="764123"/>
      </dsp:txXfrm>
    </dsp:sp>
    <dsp:sp modelId="{F03C156F-ADB1-4143-B74D-A1A7A845BA9A}">
      <dsp:nvSpPr>
        <dsp:cNvPr id="0" name=""/>
        <dsp:cNvSpPr/>
      </dsp:nvSpPr>
      <dsp:spPr>
        <a:xfrm>
          <a:off x="732164" y="959245"/>
          <a:ext cx="8742263" cy="81166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Would this affect your answer? </a:t>
          </a:r>
          <a:endParaRPr lang="en-US" sz="2800" kern="1200"/>
        </a:p>
      </dsp:txBody>
      <dsp:txXfrm>
        <a:off x="755937" y="983018"/>
        <a:ext cx="7434967" cy="764123"/>
      </dsp:txXfrm>
    </dsp:sp>
    <dsp:sp modelId="{8B0DC3E3-BE75-486D-8BAF-2F9F62672719}">
      <dsp:nvSpPr>
        <dsp:cNvPr id="0" name=""/>
        <dsp:cNvSpPr/>
      </dsp:nvSpPr>
      <dsp:spPr>
        <a:xfrm>
          <a:off x="1453401" y="1918490"/>
          <a:ext cx="8742263" cy="81166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What is the word limit?</a:t>
          </a:r>
          <a:endParaRPr lang="en-US" sz="2800" kern="1200"/>
        </a:p>
      </dsp:txBody>
      <dsp:txXfrm>
        <a:off x="1477174" y="1942263"/>
        <a:ext cx="7445895" cy="764123"/>
      </dsp:txXfrm>
    </dsp:sp>
    <dsp:sp modelId="{C00C7FDB-26B8-4BC1-B29B-F6BA218C7FF5}">
      <dsp:nvSpPr>
        <dsp:cNvPr id="0" name=""/>
        <dsp:cNvSpPr/>
      </dsp:nvSpPr>
      <dsp:spPr>
        <a:xfrm>
          <a:off x="2185565" y="2877735"/>
          <a:ext cx="8742263" cy="81166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So how will you structure your answer?</a:t>
          </a:r>
          <a:endParaRPr lang="en-US" sz="2800" kern="1200" dirty="0"/>
        </a:p>
      </dsp:txBody>
      <dsp:txXfrm>
        <a:off x="2209338" y="2901508"/>
        <a:ext cx="7434967" cy="764123"/>
      </dsp:txXfrm>
    </dsp:sp>
    <dsp:sp modelId="{399F7FBA-68C5-4943-A0C0-9A9F07607745}">
      <dsp:nvSpPr>
        <dsp:cNvPr id="0" name=""/>
        <dsp:cNvSpPr/>
      </dsp:nvSpPr>
      <dsp:spPr>
        <a:xfrm>
          <a:off x="8214678" y="621664"/>
          <a:ext cx="527584" cy="527584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300" kern="1200"/>
        </a:p>
      </dsp:txBody>
      <dsp:txXfrm>
        <a:off x="8333384" y="621664"/>
        <a:ext cx="290172" cy="397007"/>
      </dsp:txXfrm>
    </dsp:sp>
    <dsp:sp modelId="{A11C1DEF-7578-4229-9454-02A5CD1B10CC}">
      <dsp:nvSpPr>
        <dsp:cNvPr id="0" name=""/>
        <dsp:cNvSpPr/>
      </dsp:nvSpPr>
      <dsp:spPr>
        <a:xfrm>
          <a:off x="8946842" y="1580910"/>
          <a:ext cx="527584" cy="527584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300" kern="1200"/>
        </a:p>
      </dsp:txBody>
      <dsp:txXfrm>
        <a:off x="9065548" y="1580910"/>
        <a:ext cx="290172" cy="397007"/>
      </dsp:txXfrm>
    </dsp:sp>
    <dsp:sp modelId="{97012615-21D0-49C3-AE42-2273BA00FDB7}">
      <dsp:nvSpPr>
        <dsp:cNvPr id="0" name=""/>
        <dsp:cNvSpPr/>
      </dsp:nvSpPr>
      <dsp:spPr>
        <a:xfrm>
          <a:off x="9668079" y="2540155"/>
          <a:ext cx="527584" cy="527584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300" kern="1200"/>
        </a:p>
      </dsp:txBody>
      <dsp:txXfrm>
        <a:off x="9786785" y="2540155"/>
        <a:ext cx="290172" cy="39700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767EB3-7408-4F70-9C77-A081FD73BB81}">
      <dsp:nvSpPr>
        <dsp:cNvPr id="0" name=""/>
        <dsp:cNvSpPr/>
      </dsp:nvSpPr>
      <dsp:spPr>
        <a:xfrm>
          <a:off x="0" y="4592"/>
          <a:ext cx="6301601" cy="97827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C6900A3-D297-41CF-B9BF-3F028507D18C}">
      <dsp:nvSpPr>
        <dsp:cNvPr id="0" name=""/>
        <dsp:cNvSpPr/>
      </dsp:nvSpPr>
      <dsp:spPr>
        <a:xfrm>
          <a:off x="295926" y="224703"/>
          <a:ext cx="538048" cy="53804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E0C34F-ECE5-4D8A-BB6D-057D46506606}">
      <dsp:nvSpPr>
        <dsp:cNvPr id="0" name=""/>
        <dsp:cNvSpPr/>
      </dsp:nvSpPr>
      <dsp:spPr>
        <a:xfrm>
          <a:off x="1129902" y="4592"/>
          <a:ext cx="5171698" cy="978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534" tIns="103534" rIns="103534" bIns="103534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What is financial management? </a:t>
          </a:r>
          <a:endParaRPr lang="en-US" sz="1800" kern="1200" dirty="0"/>
        </a:p>
      </dsp:txBody>
      <dsp:txXfrm>
        <a:off x="1129902" y="4592"/>
        <a:ext cx="5171698" cy="978270"/>
      </dsp:txXfrm>
    </dsp:sp>
    <dsp:sp modelId="{5E672A38-98AB-47C8-BBA7-6BD6E85E1D87}">
      <dsp:nvSpPr>
        <dsp:cNvPr id="0" name=""/>
        <dsp:cNvSpPr/>
      </dsp:nvSpPr>
      <dsp:spPr>
        <a:xfrm>
          <a:off x="0" y="1227431"/>
          <a:ext cx="6301601" cy="97827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762932-32D5-43F7-A838-7674FA4358FA}">
      <dsp:nvSpPr>
        <dsp:cNvPr id="0" name=""/>
        <dsp:cNvSpPr/>
      </dsp:nvSpPr>
      <dsp:spPr>
        <a:xfrm>
          <a:off x="295926" y="1447541"/>
          <a:ext cx="538048" cy="53804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950AA7-517A-4B77-BD37-0F47E1DDB898}">
      <dsp:nvSpPr>
        <dsp:cNvPr id="0" name=""/>
        <dsp:cNvSpPr/>
      </dsp:nvSpPr>
      <dsp:spPr>
        <a:xfrm>
          <a:off x="1129902" y="1227431"/>
          <a:ext cx="5171698" cy="978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534" tIns="103534" rIns="103534" bIns="103534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What is the role of a financial manager?</a:t>
          </a:r>
          <a:endParaRPr lang="en-US" sz="1800" kern="1200" dirty="0"/>
        </a:p>
      </dsp:txBody>
      <dsp:txXfrm>
        <a:off x="1129902" y="1227431"/>
        <a:ext cx="5171698" cy="978270"/>
      </dsp:txXfrm>
    </dsp:sp>
    <dsp:sp modelId="{E8846B26-0323-4084-B1D8-ACB9D443B576}">
      <dsp:nvSpPr>
        <dsp:cNvPr id="0" name=""/>
        <dsp:cNvSpPr/>
      </dsp:nvSpPr>
      <dsp:spPr>
        <a:xfrm>
          <a:off x="0" y="2450269"/>
          <a:ext cx="6301601" cy="97827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225FA47-2E7E-4DDE-AAE0-B4F458DB3F0B}">
      <dsp:nvSpPr>
        <dsp:cNvPr id="0" name=""/>
        <dsp:cNvSpPr/>
      </dsp:nvSpPr>
      <dsp:spPr>
        <a:xfrm>
          <a:off x="295926" y="2670380"/>
          <a:ext cx="538048" cy="53804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B0D33E-4F2F-4570-80AF-D86ABF24BC32}">
      <dsp:nvSpPr>
        <dsp:cNvPr id="0" name=""/>
        <dsp:cNvSpPr/>
      </dsp:nvSpPr>
      <dsp:spPr>
        <a:xfrm>
          <a:off x="1129902" y="2450269"/>
          <a:ext cx="5171698" cy="978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534" tIns="103534" rIns="103534" bIns="103534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What are the responsibilities of financial? managers ?</a:t>
          </a:r>
          <a:endParaRPr lang="en-US" sz="1800" kern="1200" dirty="0"/>
        </a:p>
      </dsp:txBody>
      <dsp:txXfrm>
        <a:off x="1129902" y="2450269"/>
        <a:ext cx="5171698" cy="978270"/>
      </dsp:txXfrm>
    </dsp:sp>
    <dsp:sp modelId="{914D23E3-3C0F-4604-B7CD-202478A6DF26}">
      <dsp:nvSpPr>
        <dsp:cNvPr id="0" name=""/>
        <dsp:cNvSpPr/>
      </dsp:nvSpPr>
      <dsp:spPr>
        <a:xfrm>
          <a:off x="0" y="3673107"/>
          <a:ext cx="6301601" cy="97827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5BF063-BD44-44C3-BEEE-84B4007E6F9D}">
      <dsp:nvSpPr>
        <dsp:cNvPr id="0" name=""/>
        <dsp:cNvSpPr/>
      </dsp:nvSpPr>
      <dsp:spPr>
        <a:xfrm>
          <a:off x="295926" y="3893218"/>
          <a:ext cx="538048" cy="53804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09AEBA-C3BE-4445-9EA6-D4C1B8AB0C0C}">
      <dsp:nvSpPr>
        <dsp:cNvPr id="0" name=""/>
        <dsp:cNvSpPr/>
      </dsp:nvSpPr>
      <dsp:spPr>
        <a:xfrm>
          <a:off x="1129902" y="3673107"/>
          <a:ext cx="5171698" cy="978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534" tIns="103534" rIns="103534" bIns="103534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How do they act to maximise the wealth of shareholders?</a:t>
          </a:r>
          <a:endParaRPr lang="en-US" sz="1800" kern="1200"/>
        </a:p>
      </dsp:txBody>
      <dsp:txXfrm>
        <a:off x="1129902" y="3673107"/>
        <a:ext cx="5171698" cy="978270"/>
      </dsp:txXfrm>
    </dsp:sp>
    <dsp:sp modelId="{AF81CE8C-4218-4973-9CA9-482806847AEC}">
      <dsp:nvSpPr>
        <dsp:cNvPr id="0" name=""/>
        <dsp:cNvSpPr/>
      </dsp:nvSpPr>
      <dsp:spPr>
        <a:xfrm>
          <a:off x="0" y="4895945"/>
          <a:ext cx="6301601" cy="97827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9EDCF5-6556-4266-8933-45CCC35CED69}">
      <dsp:nvSpPr>
        <dsp:cNvPr id="0" name=""/>
        <dsp:cNvSpPr/>
      </dsp:nvSpPr>
      <dsp:spPr>
        <a:xfrm>
          <a:off x="295926" y="5116056"/>
          <a:ext cx="538048" cy="538048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4750EF-33B0-489C-BC67-B21997A3FC9D}">
      <dsp:nvSpPr>
        <dsp:cNvPr id="0" name=""/>
        <dsp:cNvSpPr/>
      </dsp:nvSpPr>
      <dsp:spPr>
        <a:xfrm>
          <a:off x="1129902" y="4895945"/>
          <a:ext cx="5171698" cy="978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534" tIns="103534" rIns="103534" bIns="103534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What are the implications of the limited company versus public limited company? How will this affect the assignment intent/objective? </a:t>
          </a:r>
          <a:endParaRPr lang="en-US" sz="1800" kern="1200"/>
        </a:p>
      </dsp:txBody>
      <dsp:txXfrm>
        <a:off x="1129902" y="4895945"/>
        <a:ext cx="5171698" cy="97827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A2DFE2-EA6A-4708-A6FC-7B3ED152074C}">
      <dsp:nvSpPr>
        <dsp:cNvPr id="0" name=""/>
        <dsp:cNvSpPr/>
      </dsp:nvSpPr>
      <dsp:spPr>
        <a:xfrm>
          <a:off x="3578798" y="728330"/>
          <a:ext cx="56277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62773" y="45720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845350" y="771083"/>
        <a:ext cx="29668" cy="5933"/>
      </dsp:txXfrm>
    </dsp:sp>
    <dsp:sp modelId="{F31C80C6-C615-4F14-824B-6080AA1FA601}">
      <dsp:nvSpPr>
        <dsp:cNvPr id="0" name=""/>
        <dsp:cNvSpPr/>
      </dsp:nvSpPr>
      <dsp:spPr>
        <a:xfrm>
          <a:off x="1000712" y="84"/>
          <a:ext cx="2579885" cy="154793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6417" tIns="132696" rIns="126417" bIns="132696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What does corporate social responsibility mean ? </a:t>
          </a:r>
          <a:endParaRPr lang="en-US" sz="1500" kern="1200" dirty="0"/>
        </a:p>
      </dsp:txBody>
      <dsp:txXfrm>
        <a:off x="1000712" y="84"/>
        <a:ext cx="2579885" cy="1547931"/>
      </dsp:txXfrm>
    </dsp:sp>
    <dsp:sp modelId="{D5482649-16E1-4579-BD58-27E83263F6E8}">
      <dsp:nvSpPr>
        <dsp:cNvPr id="0" name=""/>
        <dsp:cNvSpPr/>
      </dsp:nvSpPr>
      <dsp:spPr>
        <a:xfrm>
          <a:off x="6752057" y="728330"/>
          <a:ext cx="56277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62773" y="45720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018609" y="771083"/>
        <a:ext cx="29668" cy="5933"/>
      </dsp:txXfrm>
    </dsp:sp>
    <dsp:sp modelId="{84EF4A05-03E3-488C-86C6-19CC6725A98B}">
      <dsp:nvSpPr>
        <dsp:cNvPr id="0" name=""/>
        <dsp:cNvSpPr/>
      </dsp:nvSpPr>
      <dsp:spPr>
        <a:xfrm>
          <a:off x="4173971" y="84"/>
          <a:ext cx="2579885" cy="154793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6417" tIns="132696" rIns="126417" bIns="132696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What does corporate governance mean?</a:t>
          </a:r>
          <a:endParaRPr lang="en-US" sz="1500" kern="1200" dirty="0"/>
        </a:p>
      </dsp:txBody>
      <dsp:txXfrm>
        <a:off x="4173971" y="84"/>
        <a:ext cx="2579885" cy="1547931"/>
      </dsp:txXfrm>
    </dsp:sp>
    <dsp:sp modelId="{A2D7B908-906C-4DE3-A275-69C9A93B3E45}">
      <dsp:nvSpPr>
        <dsp:cNvPr id="0" name=""/>
        <dsp:cNvSpPr/>
      </dsp:nvSpPr>
      <dsp:spPr>
        <a:xfrm>
          <a:off x="2290655" y="1546215"/>
          <a:ext cx="6346518" cy="562773"/>
        </a:xfrm>
        <a:custGeom>
          <a:avLst/>
          <a:gdLst/>
          <a:ahLst/>
          <a:cxnLst/>
          <a:rect l="0" t="0" r="0" b="0"/>
          <a:pathLst>
            <a:path>
              <a:moveTo>
                <a:pt x="6346518" y="0"/>
              </a:moveTo>
              <a:lnTo>
                <a:pt x="6346518" y="298486"/>
              </a:lnTo>
              <a:lnTo>
                <a:pt x="0" y="298486"/>
              </a:lnTo>
              <a:lnTo>
                <a:pt x="0" y="562773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304559" y="1824635"/>
        <a:ext cx="318709" cy="5933"/>
      </dsp:txXfrm>
    </dsp:sp>
    <dsp:sp modelId="{D8BDB5B4-55D6-4077-9A14-958868477871}">
      <dsp:nvSpPr>
        <dsp:cNvPr id="0" name=""/>
        <dsp:cNvSpPr/>
      </dsp:nvSpPr>
      <dsp:spPr>
        <a:xfrm>
          <a:off x="7347230" y="84"/>
          <a:ext cx="2579885" cy="154793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6417" tIns="132696" rIns="126417" bIns="132696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What is agency theory ? What are its’ characteristics and implications for share holder wealth maximization?</a:t>
          </a:r>
          <a:endParaRPr lang="en-US" sz="1500" kern="1200" dirty="0"/>
        </a:p>
      </dsp:txBody>
      <dsp:txXfrm>
        <a:off x="7347230" y="84"/>
        <a:ext cx="2579885" cy="1547931"/>
      </dsp:txXfrm>
    </dsp:sp>
    <dsp:sp modelId="{9E12A298-659B-4A68-9EEF-E8179699E729}">
      <dsp:nvSpPr>
        <dsp:cNvPr id="0" name=""/>
        <dsp:cNvSpPr/>
      </dsp:nvSpPr>
      <dsp:spPr>
        <a:xfrm>
          <a:off x="3578798" y="2869634"/>
          <a:ext cx="56277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62773" y="4572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845350" y="2912388"/>
        <a:ext cx="29668" cy="5933"/>
      </dsp:txXfrm>
    </dsp:sp>
    <dsp:sp modelId="{6483ADB0-5F58-4E11-A21E-4ADB8477E805}">
      <dsp:nvSpPr>
        <dsp:cNvPr id="0" name=""/>
        <dsp:cNvSpPr/>
      </dsp:nvSpPr>
      <dsp:spPr>
        <a:xfrm>
          <a:off x="1000712" y="2141389"/>
          <a:ext cx="2579885" cy="154793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6417" tIns="132696" rIns="126417" bIns="132696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How do the three concepts above link together ? Do they link together ?</a:t>
          </a:r>
          <a:endParaRPr lang="en-US" sz="1500" kern="1200" dirty="0"/>
        </a:p>
      </dsp:txBody>
      <dsp:txXfrm>
        <a:off x="1000712" y="2141389"/>
        <a:ext cx="2579885" cy="1547931"/>
      </dsp:txXfrm>
    </dsp:sp>
    <dsp:sp modelId="{A5580AD4-F4A2-4977-A9A9-151A27D9D0DC}">
      <dsp:nvSpPr>
        <dsp:cNvPr id="0" name=""/>
        <dsp:cNvSpPr/>
      </dsp:nvSpPr>
      <dsp:spPr>
        <a:xfrm>
          <a:off x="4173971" y="2141389"/>
          <a:ext cx="2579885" cy="154793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6417" tIns="132696" rIns="126417" bIns="132696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What are the London Stock Exchange and AIM ?Why would the company choose to list on the AIM?  </a:t>
          </a:r>
          <a:endParaRPr lang="en-US" sz="1500" kern="1200" dirty="0"/>
        </a:p>
      </dsp:txBody>
      <dsp:txXfrm>
        <a:off x="4173971" y="2141389"/>
        <a:ext cx="2579885" cy="154793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D1CAC7-2FE3-404C-A8AE-82B7D9E291AC}">
      <dsp:nvSpPr>
        <dsp:cNvPr id="0" name=""/>
        <dsp:cNvSpPr/>
      </dsp:nvSpPr>
      <dsp:spPr>
        <a:xfrm>
          <a:off x="0" y="33439"/>
          <a:ext cx="6666833" cy="127764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What is capital structure? </a:t>
          </a:r>
          <a:endParaRPr lang="en-US" sz="3200" kern="1200"/>
        </a:p>
      </dsp:txBody>
      <dsp:txXfrm>
        <a:off x="62369" y="95808"/>
        <a:ext cx="6542095" cy="1152902"/>
      </dsp:txXfrm>
    </dsp:sp>
    <dsp:sp modelId="{A407C09A-0838-4A5E-A4D3-337857F38616}">
      <dsp:nvSpPr>
        <dsp:cNvPr id="0" name=""/>
        <dsp:cNvSpPr/>
      </dsp:nvSpPr>
      <dsp:spPr>
        <a:xfrm>
          <a:off x="0" y="1403239"/>
          <a:ext cx="6666833" cy="1277640"/>
        </a:xfrm>
        <a:prstGeom prst="roundRect">
          <a:avLst/>
        </a:prstGeom>
        <a:gradFill rotWithShape="0">
          <a:gsLst>
            <a:gs pos="0">
              <a:schemeClr val="accent2">
                <a:hueOff val="2147871"/>
                <a:satOff val="-6164"/>
                <a:lumOff val="-987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2147871"/>
                <a:satOff val="-6164"/>
                <a:lumOff val="-987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2147871"/>
                <a:satOff val="-6164"/>
                <a:lumOff val="-987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What are its implications? </a:t>
          </a:r>
          <a:endParaRPr lang="en-US" sz="3200" kern="1200"/>
        </a:p>
      </dsp:txBody>
      <dsp:txXfrm>
        <a:off x="62369" y="1465608"/>
        <a:ext cx="6542095" cy="1152902"/>
      </dsp:txXfrm>
    </dsp:sp>
    <dsp:sp modelId="{3B5E7C94-85F4-424D-8591-68644D414AE9}">
      <dsp:nvSpPr>
        <dsp:cNvPr id="0" name=""/>
        <dsp:cNvSpPr/>
      </dsp:nvSpPr>
      <dsp:spPr>
        <a:xfrm>
          <a:off x="0" y="2773040"/>
          <a:ext cx="6666833" cy="1277640"/>
        </a:xfrm>
        <a:prstGeom prst="roundRect">
          <a:avLst/>
        </a:prstGeom>
        <a:gradFill rotWithShape="0">
          <a:gsLst>
            <a:gs pos="0">
              <a:schemeClr val="accent2">
                <a:hueOff val="4295743"/>
                <a:satOff val="-12329"/>
                <a:lumOff val="-1973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4295743"/>
                <a:satOff val="-12329"/>
                <a:lumOff val="-1973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4295743"/>
                <a:satOff val="-12329"/>
                <a:lumOff val="-1973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How does it relate to this question ?</a:t>
          </a:r>
          <a:endParaRPr lang="en-US" sz="3200" kern="1200"/>
        </a:p>
      </dsp:txBody>
      <dsp:txXfrm>
        <a:off x="62369" y="2835409"/>
        <a:ext cx="6542095" cy="1152902"/>
      </dsp:txXfrm>
    </dsp:sp>
    <dsp:sp modelId="{96B8EB51-7166-4DAE-9E1C-495C07D3A656}">
      <dsp:nvSpPr>
        <dsp:cNvPr id="0" name=""/>
        <dsp:cNvSpPr/>
      </dsp:nvSpPr>
      <dsp:spPr>
        <a:xfrm>
          <a:off x="0" y="4142840"/>
          <a:ext cx="6666833" cy="1277640"/>
        </a:xfrm>
        <a:prstGeom prst="roundRect">
          <a:avLst/>
        </a:prstGeom>
        <a:gradFill rotWithShape="0">
          <a:gsLst>
            <a:gs pos="0">
              <a:schemeClr val="accent2">
                <a:hueOff val="6443614"/>
                <a:satOff val="-18493"/>
                <a:lumOff val="-2960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6443614"/>
                <a:satOff val="-18493"/>
                <a:lumOff val="-2960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6443614"/>
                <a:satOff val="-18493"/>
                <a:lumOff val="-2960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Types of shares ? What are the implications ? </a:t>
          </a:r>
          <a:endParaRPr lang="en-US" sz="3200" kern="1200"/>
        </a:p>
      </dsp:txBody>
      <dsp:txXfrm>
        <a:off x="62369" y="4205209"/>
        <a:ext cx="6542095" cy="115290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BBD96B-C8BB-41B4-9DD7-E9C48DD29531}">
      <dsp:nvSpPr>
        <dsp:cNvPr id="0" name=""/>
        <dsp:cNvSpPr/>
      </dsp:nvSpPr>
      <dsp:spPr>
        <a:xfrm>
          <a:off x="65406" y="1832613"/>
          <a:ext cx="825715" cy="82571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D4433B3-2AE9-4288-8394-ABE8E1A4AAA7}">
      <dsp:nvSpPr>
        <dsp:cNvPr id="0" name=""/>
        <dsp:cNvSpPr/>
      </dsp:nvSpPr>
      <dsp:spPr>
        <a:xfrm>
          <a:off x="238806" y="2006014"/>
          <a:ext cx="478914" cy="47891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897BCE-3A1B-4621-B67F-6F1370DBE1FE}">
      <dsp:nvSpPr>
        <dsp:cNvPr id="0" name=""/>
        <dsp:cNvSpPr/>
      </dsp:nvSpPr>
      <dsp:spPr>
        <a:xfrm>
          <a:off x="1068060" y="1832613"/>
          <a:ext cx="1946329" cy="8257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/>
            <a:t>Things to think about 1 -3, point you towards the knowledge you may require.</a:t>
          </a:r>
          <a:endParaRPr lang="en-US" sz="1300" kern="1200" dirty="0"/>
        </a:p>
      </dsp:txBody>
      <dsp:txXfrm>
        <a:off x="1068060" y="1832613"/>
        <a:ext cx="1946329" cy="825715"/>
      </dsp:txXfrm>
    </dsp:sp>
    <dsp:sp modelId="{ED073978-59F9-4224-BCFB-6E54C5FF88C7}">
      <dsp:nvSpPr>
        <dsp:cNvPr id="0" name=""/>
        <dsp:cNvSpPr/>
      </dsp:nvSpPr>
      <dsp:spPr>
        <a:xfrm>
          <a:off x="3353523" y="1832613"/>
          <a:ext cx="825715" cy="825715"/>
        </a:xfrm>
        <a:prstGeom prst="ellipse">
          <a:avLst/>
        </a:prstGeom>
        <a:solidFill>
          <a:schemeClr val="accent2">
            <a:hueOff val="2147871"/>
            <a:satOff val="-6164"/>
            <a:lumOff val="-987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48127E2-B676-43C2-A8F4-D0278C161705}">
      <dsp:nvSpPr>
        <dsp:cNvPr id="0" name=""/>
        <dsp:cNvSpPr/>
      </dsp:nvSpPr>
      <dsp:spPr>
        <a:xfrm>
          <a:off x="3526923" y="2006014"/>
          <a:ext cx="478914" cy="47891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FDFDBA-45AA-4C24-B2A6-EF8350CBD445}">
      <dsp:nvSpPr>
        <dsp:cNvPr id="0" name=""/>
        <dsp:cNvSpPr/>
      </dsp:nvSpPr>
      <dsp:spPr>
        <a:xfrm>
          <a:off x="4356177" y="1832613"/>
          <a:ext cx="1946329" cy="8257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Slides</a:t>
          </a:r>
          <a:endParaRPr lang="en-US" sz="1300" kern="1200"/>
        </a:p>
      </dsp:txBody>
      <dsp:txXfrm>
        <a:off x="4356177" y="1832613"/>
        <a:ext cx="1946329" cy="825715"/>
      </dsp:txXfrm>
    </dsp:sp>
    <dsp:sp modelId="{149573AC-5383-40B2-AA70-39265B917AFE}">
      <dsp:nvSpPr>
        <dsp:cNvPr id="0" name=""/>
        <dsp:cNvSpPr/>
      </dsp:nvSpPr>
      <dsp:spPr>
        <a:xfrm>
          <a:off x="65406" y="3747283"/>
          <a:ext cx="825715" cy="825715"/>
        </a:xfrm>
        <a:prstGeom prst="ellipse">
          <a:avLst/>
        </a:prstGeom>
        <a:solidFill>
          <a:schemeClr val="accent2">
            <a:hueOff val="4295743"/>
            <a:satOff val="-12329"/>
            <a:lumOff val="-1973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91164CF-43A4-47D9-A120-BB13E91CEE25}">
      <dsp:nvSpPr>
        <dsp:cNvPr id="0" name=""/>
        <dsp:cNvSpPr/>
      </dsp:nvSpPr>
      <dsp:spPr>
        <a:xfrm>
          <a:off x="238806" y="3920683"/>
          <a:ext cx="478914" cy="47891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4D1871-8297-44A0-8C25-F93990E70B60}">
      <dsp:nvSpPr>
        <dsp:cNvPr id="0" name=""/>
        <dsp:cNvSpPr/>
      </dsp:nvSpPr>
      <dsp:spPr>
        <a:xfrm>
          <a:off x="1068060" y="3747283"/>
          <a:ext cx="1946329" cy="8257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/>
            <a:t>Textbook </a:t>
          </a:r>
        </a:p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/>
            <a:t>Journals</a:t>
          </a:r>
        </a:p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/>
            <a:t>Professional Magazines </a:t>
          </a:r>
          <a:endParaRPr lang="en-US" sz="1300" kern="1200" dirty="0"/>
        </a:p>
      </dsp:txBody>
      <dsp:txXfrm>
        <a:off x="1068060" y="3747283"/>
        <a:ext cx="1946329" cy="825715"/>
      </dsp:txXfrm>
    </dsp:sp>
    <dsp:sp modelId="{30630D7D-8388-4E5F-9F6E-72ECF72FFAF4}">
      <dsp:nvSpPr>
        <dsp:cNvPr id="0" name=""/>
        <dsp:cNvSpPr/>
      </dsp:nvSpPr>
      <dsp:spPr>
        <a:xfrm>
          <a:off x="3353523" y="3747283"/>
          <a:ext cx="825715" cy="825715"/>
        </a:xfrm>
        <a:prstGeom prst="ellipse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0C8C1D-2D8F-4BAA-90DE-C97CF6DA26F8}">
      <dsp:nvSpPr>
        <dsp:cNvPr id="0" name=""/>
        <dsp:cNvSpPr/>
      </dsp:nvSpPr>
      <dsp:spPr>
        <a:xfrm>
          <a:off x="3526923" y="3920683"/>
          <a:ext cx="478914" cy="47891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8080AF-93AD-4CE5-8D6F-18BA68C0D954}">
      <dsp:nvSpPr>
        <dsp:cNvPr id="0" name=""/>
        <dsp:cNvSpPr/>
      </dsp:nvSpPr>
      <dsp:spPr>
        <a:xfrm>
          <a:off x="4356177" y="3747283"/>
          <a:ext cx="1946329" cy="8257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How will you weave these strands of knowledge into an answer/structured response? </a:t>
          </a:r>
          <a:endParaRPr lang="en-US" sz="1300" kern="1200"/>
        </a:p>
      </dsp:txBody>
      <dsp:txXfrm>
        <a:off x="4356177" y="3747283"/>
        <a:ext cx="1946329" cy="82571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3EF732-D293-4AA4-AF4C-7C0AA4A1D508}">
      <dsp:nvSpPr>
        <dsp:cNvPr id="0" name=""/>
        <dsp:cNvSpPr/>
      </dsp:nvSpPr>
      <dsp:spPr>
        <a:xfrm>
          <a:off x="0" y="867549"/>
          <a:ext cx="6651253" cy="160162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EB114F-617F-4910-8ED4-BA52E17BF7E5}">
      <dsp:nvSpPr>
        <dsp:cNvPr id="0" name=""/>
        <dsp:cNvSpPr/>
      </dsp:nvSpPr>
      <dsp:spPr>
        <a:xfrm>
          <a:off x="484492" y="1227915"/>
          <a:ext cx="880896" cy="88089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D51023-C127-4826-ABFD-42CCB0FE479C}">
      <dsp:nvSpPr>
        <dsp:cNvPr id="0" name=""/>
        <dsp:cNvSpPr/>
      </dsp:nvSpPr>
      <dsp:spPr>
        <a:xfrm>
          <a:off x="1849881" y="867549"/>
          <a:ext cx="4801371" cy="16016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9506" tIns="169506" rIns="169506" bIns="169506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Look at the assignment requirements again </a:t>
          </a:r>
          <a:endParaRPr lang="en-US" sz="2500" kern="1200"/>
        </a:p>
      </dsp:txBody>
      <dsp:txXfrm>
        <a:off x="1849881" y="867549"/>
        <a:ext cx="4801371" cy="1601629"/>
      </dsp:txXfrm>
    </dsp:sp>
    <dsp:sp modelId="{83105716-64B6-43BA-9A19-E723549345A4}">
      <dsp:nvSpPr>
        <dsp:cNvPr id="0" name=""/>
        <dsp:cNvSpPr/>
      </dsp:nvSpPr>
      <dsp:spPr>
        <a:xfrm>
          <a:off x="0" y="2869585"/>
          <a:ext cx="6651253" cy="160162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F8E88BF-DE5B-43E6-8AD8-A331CBAF2AF5}">
      <dsp:nvSpPr>
        <dsp:cNvPr id="0" name=""/>
        <dsp:cNvSpPr/>
      </dsp:nvSpPr>
      <dsp:spPr>
        <a:xfrm>
          <a:off x="484492" y="3229952"/>
          <a:ext cx="880896" cy="88089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2F493F-CFF8-4013-9A98-F98B4F026FEA}">
      <dsp:nvSpPr>
        <dsp:cNvPr id="0" name=""/>
        <dsp:cNvSpPr/>
      </dsp:nvSpPr>
      <dsp:spPr>
        <a:xfrm>
          <a:off x="1849881" y="2869585"/>
          <a:ext cx="4801371" cy="16016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9506" tIns="169506" rIns="169506" bIns="169506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Do these provide an indication of how you might structure your response ? </a:t>
          </a:r>
          <a:endParaRPr lang="en-US" sz="2500" kern="1200"/>
        </a:p>
      </dsp:txBody>
      <dsp:txXfrm>
        <a:off x="1849881" y="2869585"/>
        <a:ext cx="4801371" cy="16016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4B2767-9F21-C91C-2BCF-65B512217A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119F0F4-C220-9C13-CACA-0F0A8534F6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6161BF-4D78-938F-5E7B-83415472C3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2D955-708D-4681-B153-EBBC7BCC8F9E}" type="datetimeFigureOut">
              <a:rPr lang="en-GB" smtClean="0"/>
              <a:t>22/03/2025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6DF124-0574-77A8-B794-07E247F0CF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D7D020-5CB2-8237-4514-375CFECF01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6927F-A2C6-4770-8ED8-441421D920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64699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FEAE4B-EE93-B8A0-DA94-2AED8B96CF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D2DF54-3462-F64E-4ABD-8DF736CC57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87EEE9-69ED-61FA-7C84-EFEAD8167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2D955-708D-4681-B153-EBBC7BCC8F9E}" type="datetimeFigureOut">
              <a:rPr lang="en-GB" smtClean="0"/>
              <a:t>22/03/2025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38EC62-F8E3-5954-4D0D-8720968585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F20179-5719-DD9A-3E39-063C2095E6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6927F-A2C6-4770-8ED8-441421D920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5252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559007-DA27-41B2-4D20-AE463D1961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CA64C2-30D1-E51F-FD98-768C8EE35E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987866-AC38-8AAB-CB30-EF3274A469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2D955-708D-4681-B153-EBBC7BCC8F9E}" type="datetimeFigureOut">
              <a:rPr lang="en-GB" smtClean="0"/>
              <a:t>22/03/2025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4F532E-8BD6-932E-786F-8AA93ECDC4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72E273-6742-DB48-75EA-998A72CA47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6927F-A2C6-4770-8ED8-441421D920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8628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525FEC-D8C1-7EE8-432D-63DE60B18D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9FCDA7-3DB8-6B88-4906-EE4BC1EA88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B07D6E-A1F6-3A06-F493-E128C0D880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3512E5-0AEB-E640-3D28-270B2242D1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2D955-708D-4681-B153-EBBC7BCC8F9E}" type="datetimeFigureOut">
              <a:rPr lang="en-GB" smtClean="0"/>
              <a:t>22/03/2025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3E16FE-CF42-391B-47ED-3B0DFA2EB6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57C4F7-BA2B-4EAD-9F1E-5F62774A3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6927F-A2C6-4770-8ED8-441421D920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45616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F8C26D-AA1D-2845-9BD1-B0617513A7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9FA17F-D24A-50EB-2FEC-DD614A8E4F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50FCDA2-786D-40C7-62F1-8CAD80FE8C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55FBF0E-C640-C6AE-91FA-801B90B700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6499F06-E56C-2230-0787-C73C44CDF94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EE5283B-3489-8F2D-AD30-FF011A7257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2D955-708D-4681-B153-EBBC7BCC8F9E}" type="datetimeFigureOut">
              <a:rPr lang="en-GB" smtClean="0"/>
              <a:t>22/03/2025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6D0CFA4-F9E5-20F6-E03C-C7243F0E74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0D38CEF-F72E-8E8E-24CA-C50F6EAD2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6927F-A2C6-4770-8ED8-441421D920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24912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ED4E7A-7996-C146-919A-45E455C6BE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490492A-C88B-1928-4365-A506FCC3C1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2D955-708D-4681-B153-EBBC7BCC8F9E}" type="datetimeFigureOut">
              <a:rPr lang="en-GB" smtClean="0"/>
              <a:t>22/03/2025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529412D-4550-E3FF-A6E5-C26BC08B63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AD38C2-E673-52E8-8341-297F7686C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6927F-A2C6-4770-8ED8-441421D920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174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2DD83F3-A73B-DCC1-2028-A4D865EE04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2D955-708D-4681-B153-EBBC7BCC8F9E}" type="datetimeFigureOut">
              <a:rPr lang="en-GB" smtClean="0"/>
              <a:t>22/03/2025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8DA8CF-18A4-8E7A-550A-6788FFF8C0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D2A2B9-CF9D-921D-BA17-2BF134A02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6927F-A2C6-4770-8ED8-441421D920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61952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AAC793-FBF5-6848-F6FB-7136742E7C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D24E49-2E35-C38C-9960-CDD2FBE65F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E8238D-2874-59FC-E3D6-D584A7C4AE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90CED6-CEB9-D3A7-1144-ECCBFD8B51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2D955-708D-4681-B153-EBBC7BCC8F9E}" type="datetimeFigureOut">
              <a:rPr lang="en-GB" smtClean="0"/>
              <a:t>22/03/2025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D20BAD-C85F-26AA-9BC9-D1FD27E21D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AA2769-E73F-67B6-1036-9605C27ACE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6927F-A2C6-4770-8ED8-441421D920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0146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26A9E1-65C8-9B4C-7F5E-D74E9A5FE4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23F2FDE-30B9-80FC-3976-E7B3A3BCF56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631043-D550-F652-9D8E-17DB254D36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D72AED-E408-94B6-4748-61D247FA00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2D955-708D-4681-B153-EBBC7BCC8F9E}" type="datetimeFigureOut">
              <a:rPr lang="en-GB" smtClean="0"/>
              <a:t>22/03/2025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496A5F-4422-CD8D-DBE6-433CD52C36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8117E4-AA5B-FCB3-B203-217C6E981B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6927F-A2C6-4770-8ED8-441421D920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142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179690-E079-D3B9-D9FC-39270BEF66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AB3FA09-3C83-D7F2-30E5-9BF18C084F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E27C3C-EA76-D8B1-C1F8-A8F63B7A93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2D955-708D-4681-B153-EBBC7BCC8F9E}" type="datetimeFigureOut">
              <a:rPr lang="en-GB" smtClean="0"/>
              <a:t>22/03/2025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B115DB-56F0-D8CF-F0D3-59A1EB78B8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F13A9F-5A89-8747-6AF3-404AF50917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6927F-A2C6-4770-8ED8-441421D920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018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3B6DD85-432E-DD84-EBD9-678F134F0EF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E44DA8-0437-9BB3-1E04-62C5DE0302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095DC1-05B0-ABB1-4519-559D8C2FAF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2D955-708D-4681-B153-EBBC7BCC8F9E}" type="datetimeFigureOut">
              <a:rPr lang="en-GB" smtClean="0"/>
              <a:t>22/03/2025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013792-0806-44B7-7967-EAD72197FF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4B2FAD-8159-32D1-EFE9-11C3DBD5B8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6927F-A2C6-4770-8ED8-441421D920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8540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9E7C01F-602D-937F-B8F4-B080547417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2F8384-8709-8064-98D2-07E61E60E3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BCCD09-10ED-0298-C0A0-89549B4818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9F2D955-708D-4681-B153-EBBC7BCC8F9E}" type="datetimeFigureOut">
              <a:rPr lang="en-GB" smtClean="0"/>
              <a:t>22/03/2025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375AD6-DDAB-2EBC-0F9A-A3AAE777B4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24DD35-7BE2-BCF1-1B85-854173DEB9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466927F-A2C6-4770-8ED8-441421D920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61242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https://www.youtube.com/embed/Im_syOsIn2g?start=145&amp;feature=oembed" TargetMode="External"/><Relationship Id="rId1" Type="http://schemas.openxmlformats.org/officeDocument/2006/relationships/video" Target="https://www.youtube.com/embed/FMt_RIR_JHo?feature=oembed" TargetMode="Externa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DAAC16-79B6-6B5A-4D4C-9785CB2F4E0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LCBB 60002 IFM Assignment  1 - Guidance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814BAA5-F3AA-F297-AD62-B34E6071FA9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30% Grade Value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53219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6B8D3DB-5F4D-E863-5435-AFC3832B0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GB" sz="3700"/>
              <a:t>S1: READ THE QUESTION carefully (2x)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BC4521-4CB7-6E3C-2C2D-4F5B64451A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anchor="ctr">
            <a:normAutofit/>
          </a:bodyPr>
          <a:lstStyle/>
          <a:p>
            <a:r>
              <a:rPr lang="en-GB" sz="2000" dirty="0"/>
              <a:t>What are the relevant subject areas indicated in the question? </a:t>
            </a:r>
          </a:p>
          <a:p>
            <a:endParaRPr lang="en-GB" sz="2000" dirty="0"/>
          </a:p>
          <a:p>
            <a:r>
              <a:rPr lang="en-GB" sz="2000" dirty="0"/>
              <a:t>Are there any links between these subject areas?</a:t>
            </a:r>
          </a:p>
          <a:p>
            <a:endParaRPr lang="en-GB" sz="2000" dirty="0"/>
          </a:p>
          <a:p>
            <a:r>
              <a:rPr lang="en-GB" sz="2000" dirty="0"/>
              <a:t>Where would you go to find the relevant information? </a:t>
            </a:r>
          </a:p>
        </p:txBody>
      </p:sp>
      <p:pic>
        <p:nvPicPr>
          <p:cNvPr id="5" name="Picture 4" descr="Different colored question marks">
            <a:extLst>
              <a:ext uri="{FF2B5EF4-FFF2-40B4-BE49-F238E27FC236}">
                <a16:creationId xmlns:a16="http://schemas.microsoft.com/office/drawing/2014/main" id="{216BC4B4-AFF5-65ED-BDE5-CF9C277B8E3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3016" r="26928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2809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333002-A300-132C-93C0-490F5A532B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</p:spPr>
        <p:txBody>
          <a:bodyPr anchor="ctr">
            <a:normAutofit/>
          </a:bodyPr>
          <a:lstStyle/>
          <a:p>
            <a:r>
              <a:rPr lang="en-GB" sz="3400">
                <a:solidFill>
                  <a:srgbClr val="FFFFFF"/>
                </a:solidFill>
              </a:rPr>
              <a:t>S2: Read the question carefully and read the requirements </a:t>
            </a:r>
            <a:br>
              <a:rPr lang="en-GB" sz="3400">
                <a:solidFill>
                  <a:srgbClr val="FFFFFF"/>
                </a:solidFill>
              </a:rPr>
            </a:br>
            <a:endParaRPr lang="en-GB" sz="340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F90D4BA-C9C5-6635-C4B8-B613FB9E3F7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8531248"/>
              </p:ext>
            </p:extLst>
          </p:nvPr>
        </p:nvGraphicFramePr>
        <p:xfrm>
          <a:off x="644056" y="2615979"/>
          <a:ext cx="10927829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274612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C541B88-1AE9-40C3-AFD5-967787C197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5F17139-31EE-46AC-B04F-DBBD852DD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890596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0E8D265-23F0-B0C8-EC35-6CC0F8FED2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95697"/>
            <a:ext cx="3200400" cy="423811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Things to think about ? (1) </a:t>
            </a:r>
          </a:p>
        </p:txBody>
      </p:sp>
      <p:grpSp>
        <p:nvGrpSpPr>
          <p:cNvPr id="13" name="Graphic 38">
            <a:extLst>
              <a:ext uri="{FF2B5EF4-FFF2-40B4-BE49-F238E27FC236}">
                <a16:creationId xmlns:a16="http://schemas.microsoft.com/office/drawing/2014/main" id="{7CF625D3-71A3-4F30-A096-8EF334E959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02912"/>
            <a:ext cx="1910252" cy="709660"/>
            <a:chOff x="2267504" y="2540250"/>
            <a:chExt cx="1990951" cy="739640"/>
          </a:xfrm>
          <a:solidFill>
            <a:schemeClr val="bg1"/>
          </a:solidFill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C6754E2F-F56E-4BA3-99DD-8EBF110E34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54025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5835 h 286230"/>
                <a:gd name="connsiteX8" fmla="*/ 255835 w 1990951"/>
                <a:gd name="connsiteY8" fmla="*/ 0 h 286230"/>
                <a:gd name="connsiteX9" fmla="*/ 504071 w 1990951"/>
                <a:gd name="connsiteY9" fmla="*/ 245703 h 286230"/>
                <a:gd name="connsiteX10" fmla="*/ 749773 w 1990951"/>
                <a:gd name="connsiteY10" fmla="*/ 0 h 286230"/>
                <a:gd name="connsiteX11" fmla="*/ 995476 w 1990951"/>
                <a:gd name="connsiteY11" fmla="*/ 245703 h 286230"/>
                <a:gd name="connsiteX12" fmla="*/ 1243712 w 1990951"/>
                <a:gd name="connsiteY12" fmla="*/ 0 h 286230"/>
                <a:gd name="connsiteX13" fmla="*/ 1489414 w 1990951"/>
                <a:gd name="connsiteY13" fmla="*/ 245703 h 286230"/>
                <a:gd name="connsiteX14" fmla="*/ 1735117 w 1990951"/>
                <a:gd name="connsiteY14" fmla="*/ 0 h 286230"/>
                <a:gd name="connsiteX15" fmla="*/ 1990952 w 1990951"/>
                <a:gd name="connsiteY15" fmla="*/ 255835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5835"/>
                  </a:lnTo>
                  <a:lnTo>
                    <a:pt x="255835" y="0"/>
                  </a:lnTo>
                  <a:lnTo>
                    <a:pt x="504071" y="245703"/>
                  </a:lnTo>
                  <a:lnTo>
                    <a:pt x="749773" y="0"/>
                  </a:lnTo>
                  <a:lnTo>
                    <a:pt x="995476" y="245703"/>
                  </a:lnTo>
                  <a:lnTo>
                    <a:pt x="1243712" y="0"/>
                  </a:lnTo>
                  <a:lnTo>
                    <a:pt x="1489414" y="245703"/>
                  </a:lnTo>
                  <a:lnTo>
                    <a:pt x="1735117" y="0"/>
                  </a:lnTo>
                  <a:lnTo>
                    <a:pt x="1990952" y="255835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24A69059-7C49-49C6-B071-F2A9B558E0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99366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8368 h 286230"/>
                <a:gd name="connsiteX8" fmla="*/ 255835 w 1990951"/>
                <a:gd name="connsiteY8" fmla="*/ 0 h 286230"/>
                <a:gd name="connsiteX9" fmla="*/ 504071 w 1990951"/>
                <a:gd name="connsiteY9" fmla="*/ 248236 h 286230"/>
                <a:gd name="connsiteX10" fmla="*/ 749773 w 1990951"/>
                <a:gd name="connsiteY10" fmla="*/ 0 h 286230"/>
                <a:gd name="connsiteX11" fmla="*/ 995476 w 1990951"/>
                <a:gd name="connsiteY11" fmla="*/ 248236 h 286230"/>
                <a:gd name="connsiteX12" fmla="*/ 1243712 w 1990951"/>
                <a:gd name="connsiteY12" fmla="*/ 0 h 286230"/>
                <a:gd name="connsiteX13" fmla="*/ 1489414 w 1990951"/>
                <a:gd name="connsiteY13" fmla="*/ 248236 h 286230"/>
                <a:gd name="connsiteX14" fmla="*/ 1735117 w 1990951"/>
                <a:gd name="connsiteY14" fmla="*/ 0 h 286230"/>
                <a:gd name="connsiteX15" fmla="*/ 1990952 w 1990951"/>
                <a:gd name="connsiteY15" fmla="*/ 258368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8368"/>
                  </a:lnTo>
                  <a:lnTo>
                    <a:pt x="255835" y="0"/>
                  </a:lnTo>
                  <a:lnTo>
                    <a:pt x="504071" y="248236"/>
                  </a:lnTo>
                  <a:lnTo>
                    <a:pt x="749773" y="0"/>
                  </a:lnTo>
                  <a:lnTo>
                    <a:pt x="995476" y="248236"/>
                  </a:lnTo>
                  <a:lnTo>
                    <a:pt x="1243712" y="0"/>
                  </a:lnTo>
                  <a:lnTo>
                    <a:pt x="1489414" y="248236"/>
                  </a:lnTo>
                  <a:lnTo>
                    <a:pt x="1735117" y="0"/>
                  </a:lnTo>
                  <a:lnTo>
                    <a:pt x="1990952" y="258368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7" name="Oval 16">
            <a:extLst>
              <a:ext uri="{FF2B5EF4-FFF2-40B4-BE49-F238E27FC236}">
                <a16:creationId xmlns:a16="http://schemas.microsoft.com/office/drawing/2014/main" id="{89D16701-DA76-4F72-BB63-E2C3FFBDFE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260" y="4752208"/>
            <a:ext cx="365021" cy="365021"/>
          </a:xfrm>
          <a:prstGeom prst="ellipse">
            <a:avLst/>
          </a:pr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1CC28BE1-9DC6-43FE-9582-39F091098D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260" y="4752208"/>
            <a:ext cx="365021" cy="365021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21" name="Graphic 4">
            <a:extLst>
              <a:ext uri="{FF2B5EF4-FFF2-40B4-BE49-F238E27FC236}">
                <a16:creationId xmlns:a16="http://schemas.microsoft.com/office/drawing/2014/main" id="{AF9AF3F3-CE0C-4125-BDD7-346487FA0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109667" y="5539935"/>
            <a:ext cx="975169" cy="975171"/>
            <a:chOff x="5829300" y="3162300"/>
            <a:chExt cx="532256" cy="532257"/>
          </a:xfrm>
          <a:solidFill>
            <a:schemeClr val="bg1"/>
          </a:solidFill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31DFBFA-CF4D-4940-9086-26F83E5C6B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27854033-BD20-4C77-8C5B-048F4B3BDD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BC93AA74-BEB3-444F-835B-7AA6ECE617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F00DF1C9-6952-4704-B8B3-95406E18E4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B34783FD-297C-40D2-964B-DBAE4DE283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DE621623-0357-4FD5-A1AC-400501025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024F346E-10A0-458F-A9CA-8C0079472F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937A2F7-01A9-47F3-BED6-B61D998408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5B44DAF8-5073-441A-82E1-180385D35F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52B0413D-0E36-4A90-8E6A-9EDC676A60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86059ECF-0D50-48AD-B67A-645EC29D33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B394906F-6BF2-447E-9886-F12708E128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A45EB96B-215A-4EBF-A594-2B08222339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F7E71BD-0AC8-F7DB-584A-F9D5F778816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59422536"/>
              </p:ext>
            </p:extLst>
          </p:nvPr>
        </p:nvGraphicFramePr>
        <p:xfrm>
          <a:off x="5484139" y="477540"/>
          <a:ext cx="6301601" cy="58788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376227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DC3D2CB-8C07-402D-7764-FDBC8740DB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9" name="Rectangle 3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298A51-A64E-0354-2B9E-5F70C9CE2E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</p:spPr>
        <p:txBody>
          <a:bodyPr anchor="ctr">
            <a:normAutofit/>
          </a:bodyPr>
          <a:lstStyle/>
          <a:p>
            <a:r>
              <a:rPr lang="en-GB" sz="4000">
                <a:solidFill>
                  <a:srgbClr val="FFFFFF"/>
                </a:solidFill>
              </a:rPr>
              <a:t>Things to think about ? (2)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A491622-647F-37DB-83E6-DCE5AC25DB1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08008643"/>
              </p:ext>
            </p:extLst>
          </p:nvPr>
        </p:nvGraphicFramePr>
        <p:xfrm>
          <a:off x="644056" y="2615979"/>
          <a:ext cx="10927829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511688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823466-7C55-4DC4-96EB-DE615E2704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n-GB" sz="4000" dirty="0">
                <a:solidFill>
                  <a:srgbClr val="FFFFFF"/>
                </a:solidFill>
              </a:rPr>
              <a:t>Things to think about (3)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11F1751-0023-52F5-0145-A51B3B18083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82490782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401507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Slide background fill">
            <a:extLst>
              <a:ext uri="{FF2B5EF4-FFF2-40B4-BE49-F238E27FC236}">
                <a16:creationId xmlns:a16="http://schemas.microsoft.com/office/drawing/2014/main" id="{1D63C574-BFD2-41A1-A567-B0C3CC7FD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Color 2">
            <a:extLst>
              <a:ext uri="{FF2B5EF4-FFF2-40B4-BE49-F238E27FC236}">
                <a16:creationId xmlns:a16="http://schemas.microsoft.com/office/drawing/2014/main" id="{E2A46BAB-8C31-42B2-90E8-B26DD3E81D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B3F7A3C7-0737-4E57-B30E-8EEFE638B4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4707053" cy="6858000"/>
            <a:chOff x="651279" y="598259"/>
            <a:chExt cx="10889442" cy="5680742"/>
          </a:xfrm>
        </p:grpSpPr>
        <p:sp>
          <p:nvSpPr>
            <p:cNvPr id="29" name="Color">
              <a:extLst>
                <a:ext uri="{FF2B5EF4-FFF2-40B4-BE49-F238E27FC236}">
                  <a16:creationId xmlns:a16="http://schemas.microsoft.com/office/drawing/2014/main" id="{3BE6D516-DFC6-4698-B3F1-5F591C1130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0" name="Color">
              <a:extLst>
                <a:ext uri="{FF2B5EF4-FFF2-40B4-BE49-F238E27FC236}">
                  <a16:creationId xmlns:a16="http://schemas.microsoft.com/office/drawing/2014/main" id="{C2580FB0-D146-458C-AF1B-8E8BBF6BBA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03CF519-1D82-4C93-F896-39DAFE107D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385" y="841248"/>
            <a:ext cx="3515244" cy="5340097"/>
          </a:xfrm>
        </p:spPr>
        <p:txBody>
          <a:bodyPr anchor="ctr">
            <a:normAutofit/>
          </a:bodyPr>
          <a:lstStyle/>
          <a:p>
            <a:r>
              <a:rPr lang="en-GB" sz="4800">
                <a:solidFill>
                  <a:schemeClr val="bg1"/>
                </a:solidFill>
              </a:rPr>
              <a:t>SO!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3C75133-57E8-3D06-0714-B8F18810D09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90788066"/>
              </p:ext>
            </p:extLst>
          </p:nvPr>
        </p:nvGraphicFramePr>
        <p:xfrm>
          <a:off x="4985886" y="231006"/>
          <a:ext cx="6367913" cy="6405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310466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8DED6BC-9A3E-48D4-AD7C-A56D63F547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B6E033A-DB2E-49B8-B600-B38E0C280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3235" y="1371600"/>
            <a:ext cx="4529312" cy="3589977"/>
          </a:xfrm>
          <a:custGeom>
            <a:avLst/>
            <a:gdLst>
              <a:gd name="connsiteX0" fmla="*/ 5462602 w 5470628"/>
              <a:gd name="connsiteY0" fmla="*/ 1413608 h 3193741"/>
              <a:gd name="connsiteX1" fmla="*/ 5465724 w 5470628"/>
              <a:gd name="connsiteY1" fmla="*/ 1421881 h 3193741"/>
              <a:gd name="connsiteX2" fmla="*/ 5465025 w 5470628"/>
              <a:gd name="connsiteY2" fmla="*/ 1466556 h 3193741"/>
              <a:gd name="connsiteX3" fmla="*/ 5463208 w 5470628"/>
              <a:gd name="connsiteY3" fmla="*/ 1466226 h 3193741"/>
              <a:gd name="connsiteX4" fmla="*/ 5463242 w 5470628"/>
              <a:gd name="connsiteY4" fmla="*/ 1451866 h 3193741"/>
              <a:gd name="connsiteX5" fmla="*/ 5462894 w 5470628"/>
              <a:gd name="connsiteY5" fmla="*/ 1423194 h 3193741"/>
              <a:gd name="connsiteX6" fmla="*/ 5461417 w 5470628"/>
              <a:gd name="connsiteY6" fmla="*/ 1391849 h 3193741"/>
              <a:gd name="connsiteX7" fmla="*/ 5462246 w 5470628"/>
              <a:gd name="connsiteY7" fmla="*/ 1401944 h 3193741"/>
              <a:gd name="connsiteX8" fmla="*/ 5462602 w 5470628"/>
              <a:gd name="connsiteY8" fmla="*/ 1413608 h 3193741"/>
              <a:gd name="connsiteX9" fmla="*/ 5459078 w 5470628"/>
              <a:gd name="connsiteY9" fmla="*/ 1404268 h 3193741"/>
              <a:gd name="connsiteX10" fmla="*/ 5460137 w 5470628"/>
              <a:gd name="connsiteY10" fmla="*/ 1393780 h 3193741"/>
              <a:gd name="connsiteX11" fmla="*/ 5461417 w 5470628"/>
              <a:gd name="connsiteY11" fmla="*/ 1391849 h 3193741"/>
              <a:gd name="connsiteX12" fmla="*/ 614271 w 5470628"/>
              <a:gd name="connsiteY12" fmla="*/ 1052206 h 3193741"/>
              <a:gd name="connsiteX13" fmla="*/ 611497 w 5470628"/>
              <a:gd name="connsiteY13" fmla="*/ 1055389 h 3193741"/>
              <a:gd name="connsiteX14" fmla="*/ 630277 w 5470628"/>
              <a:gd name="connsiteY14" fmla="*/ 1065215 h 3193741"/>
              <a:gd name="connsiteX15" fmla="*/ 651856 w 5470628"/>
              <a:gd name="connsiteY15" fmla="*/ 1067584 h 3193741"/>
              <a:gd name="connsiteX16" fmla="*/ 614271 w 5470628"/>
              <a:gd name="connsiteY16" fmla="*/ 1052206 h 3193741"/>
              <a:gd name="connsiteX17" fmla="*/ 810628 w 5470628"/>
              <a:gd name="connsiteY17" fmla="*/ 695550 h 3193741"/>
              <a:gd name="connsiteX18" fmla="*/ 1033084 w 5470628"/>
              <a:gd name="connsiteY18" fmla="*/ 791270 h 3193741"/>
              <a:gd name="connsiteX19" fmla="*/ 1036153 w 5470628"/>
              <a:gd name="connsiteY19" fmla="*/ 788050 h 3193741"/>
              <a:gd name="connsiteX20" fmla="*/ 810628 w 5470628"/>
              <a:gd name="connsiteY20" fmla="*/ 695550 h 3193741"/>
              <a:gd name="connsiteX21" fmla="*/ 4850908 w 5470628"/>
              <a:gd name="connsiteY21" fmla="*/ 727 h 3193741"/>
              <a:gd name="connsiteX22" fmla="*/ 4858584 w 5470628"/>
              <a:gd name="connsiteY22" fmla="*/ 13795 h 3193741"/>
              <a:gd name="connsiteX23" fmla="*/ 4843408 w 5470628"/>
              <a:gd name="connsiteY23" fmla="*/ 37224 h 3193741"/>
              <a:gd name="connsiteX24" fmla="*/ 4871062 w 5470628"/>
              <a:gd name="connsiteY24" fmla="*/ 78954 h 3193741"/>
              <a:gd name="connsiteX25" fmla="*/ 4989038 w 5470628"/>
              <a:gd name="connsiteY25" fmla="*/ 66799 h 3193741"/>
              <a:gd name="connsiteX26" fmla="*/ 5002636 w 5470628"/>
              <a:gd name="connsiteY26" fmla="*/ 79388 h 3193741"/>
              <a:gd name="connsiteX27" fmla="*/ 5008332 w 5470628"/>
              <a:gd name="connsiteY27" fmla="*/ 140859 h 3193741"/>
              <a:gd name="connsiteX28" fmla="*/ 5014326 w 5470628"/>
              <a:gd name="connsiteY28" fmla="*/ 155555 h 3193741"/>
              <a:gd name="connsiteX29" fmla="*/ 5030704 w 5470628"/>
              <a:gd name="connsiteY29" fmla="*/ 221190 h 3193741"/>
              <a:gd name="connsiteX30" fmla="*/ 5097262 w 5470628"/>
              <a:gd name="connsiteY30" fmla="*/ 317759 h 3193741"/>
              <a:gd name="connsiteX31" fmla="*/ 5165084 w 5470628"/>
              <a:gd name="connsiteY31" fmla="*/ 373367 h 3193741"/>
              <a:gd name="connsiteX32" fmla="*/ 5174137 w 5470628"/>
              <a:gd name="connsiteY32" fmla="*/ 389353 h 3193741"/>
              <a:gd name="connsiteX33" fmla="*/ 5192507 w 5470628"/>
              <a:gd name="connsiteY33" fmla="*/ 453561 h 3193741"/>
              <a:gd name="connsiteX34" fmla="*/ 5187160 w 5470628"/>
              <a:gd name="connsiteY34" fmla="*/ 467732 h 3193741"/>
              <a:gd name="connsiteX35" fmla="*/ 5160106 w 5470628"/>
              <a:gd name="connsiteY35" fmla="*/ 486904 h 3193741"/>
              <a:gd name="connsiteX36" fmla="*/ 5138948 w 5470628"/>
              <a:gd name="connsiteY36" fmla="*/ 528614 h 3193741"/>
              <a:gd name="connsiteX37" fmla="*/ 5097016 w 5470628"/>
              <a:gd name="connsiteY37" fmla="*/ 589923 h 3193741"/>
              <a:gd name="connsiteX38" fmla="*/ 5075869 w 5470628"/>
              <a:gd name="connsiteY38" fmla="*/ 608381 h 3193741"/>
              <a:gd name="connsiteX39" fmla="*/ 5093172 w 5470628"/>
              <a:gd name="connsiteY39" fmla="*/ 618385 h 3193741"/>
              <a:gd name="connsiteX40" fmla="*/ 5153518 w 5470628"/>
              <a:gd name="connsiteY40" fmla="*/ 687474 h 3193741"/>
              <a:gd name="connsiteX41" fmla="*/ 5074984 w 5470628"/>
              <a:gd name="connsiteY41" fmla="*/ 776941 h 3193741"/>
              <a:gd name="connsiteX42" fmla="*/ 5033348 w 5470628"/>
              <a:gd name="connsiteY42" fmla="*/ 805473 h 3193741"/>
              <a:gd name="connsiteX43" fmla="*/ 5116847 w 5470628"/>
              <a:gd name="connsiteY43" fmla="*/ 803426 h 3193741"/>
              <a:gd name="connsiteX44" fmla="*/ 5147902 w 5470628"/>
              <a:gd name="connsiteY44" fmla="*/ 833118 h 3193741"/>
              <a:gd name="connsiteX45" fmla="*/ 5161665 w 5470628"/>
              <a:gd name="connsiteY45" fmla="*/ 848297 h 3193741"/>
              <a:gd name="connsiteX46" fmla="*/ 5246520 w 5470628"/>
              <a:gd name="connsiteY46" fmla="*/ 942412 h 3193741"/>
              <a:gd name="connsiteX47" fmla="*/ 5235368 w 5470628"/>
              <a:gd name="connsiteY47" fmla="*/ 972946 h 3193741"/>
              <a:gd name="connsiteX48" fmla="*/ 5113739 w 5470628"/>
              <a:gd name="connsiteY48" fmla="*/ 1128845 h 3193741"/>
              <a:gd name="connsiteX49" fmla="*/ 5255034 w 5470628"/>
              <a:gd name="connsiteY49" fmla="*/ 1151117 h 3193741"/>
              <a:gd name="connsiteX50" fmla="*/ 5267513 w 5470628"/>
              <a:gd name="connsiteY50" fmla="*/ 1216275 h 3193741"/>
              <a:gd name="connsiteX51" fmla="*/ 5343113 w 5470628"/>
              <a:gd name="connsiteY51" fmla="*/ 1281854 h 3193741"/>
              <a:gd name="connsiteX52" fmla="*/ 5452014 w 5470628"/>
              <a:gd name="connsiteY52" fmla="*/ 1385543 h 3193741"/>
              <a:gd name="connsiteX53" fmla="*/ 5459078 w 5470628"/>
              <a:gd name="connsiteY53" fmla="*/ 1404268 h 3193741"/>
              <a:gd name="connsiteX54" fmla="*/ 5458838 w 5470628"/>
              <a:gd name="connsiteY54" fmla="*/ 1406644 h 3193741"/>
              <a:gd name="connsiteX55" fmla="*/ 5455752 w 5470628"/>
              <a:gd name="connsiteY55" fmla="*/ 1450751 h 3193741"/>
              <a:gd name="connsiteX56" fmla="*/ 5454594 w 5470628"/>
              <a:gd name="connsiteY56" fmla="*/ 1464662 h 3193741"/>
              <a:gd name="connsiteX57" fmla="*/ 5447215 w 5470628"/>
              <a:gd name="connsiteY57" fmla="*/ 1463321 h 3193741"/>
              <a:gd name="connsiteX58" fmla="*/ 5433934 w 5470628"/>
              <a:gd name="connsiteY58" fmla="*/ 1458428 h 3193741"/>
              <a:gd name="connsiteX59" fmla="*/ 5424276 w 5470628"/>
              <a:gd name="connsiteY59" fmla="*/ 1477014 h 3193741"/>
              <a:gd name="connsiteX60" fmla="*/ 5444628 w 5470628"/>
              <a:gd name="connsiteY60" fmla="*/ 1511562 h 3193741"/>
              <a:gd name="connsiteX61" fmla="*/ 5453752 w 5470628"/>
              <a:gd name="connsiteY61" fmla="*/ 1474786 h 3193741"/>
              <a:gd name="connsiteX62" fmla="*/ 5454594 w 5470628"/>
              <a:gd name="connsiteY62" fmla="*/ 1464662 h 3193741"/>
              <a:gd name="connsiteX63" fmla="*/ 5463208 w 5470628"/>
              <a:gd name="connsiteY63" fmla="*/ 1466226 h 3193741"/>
              <a:gd name="connsiteX64" fmla="*/ 5463164 w 5470628"/>
              <a:gd name="connsiteY64" fmla="*/ 1484226 h 3193741"/>
              <a:gd name="connsiteX65" fmla="*/ 5456160 w 5470628"/>
              <a:gd name="connsiteY65" fmla="*/ 1575885 h 3193741"/>
              <a:gd name="connsiteX66" fmla="*/ 5345636 w 5470628"/>
              <a:gd name="connsiteY66" fmla="*/ 1714543 h 3193741"/>
              <a:gd name="connsiteX67" fmla="*/ 5251319 w 5470628"/>
              <a:gd name="connsiteY67" fmla="*/ 1775792 h 3193741"/>
              <a:gd name="connsiteX68" fmla="*/ 5043512 w 5470628"/>
              <a:gd name="connsiteY68" fmla="*/ 2027305 h 3193741"/>
              <a:gd name="connsiteX69" fmla="*/ 4978144 w 5470628"/>
              <a:gd name="connsiteY69" fmla="*/ 2108535 h 3193741"/>
              <a:gd name="connsiteX70" fmla="*/ 5031476 w 5470628"/>
              <a:gd name="connsiteY70" fmla="*/ 2128173 h 3193741"/>
              <a:gd name="connsiteX71" fmla="*/ 4937389 w 5470628"/>
              <a:gd name="connsiteY71" fmla="*/ 2216441 h 3193741"/>
              <a:gd name="connsiteX72" fmla="*/ 4826122 w 5470628"/>
              <a:gd name="connsiteY72" fmla="*/ 2315331 h 3193741"/>
              <a:gd name="connsiteX73" fmla="*/ 2544647 w 5470628"/>
              <a:gd name="connsiteY73" fmla="*/ 3190975 h 3193741"/>
              <a:gd name="connsiteX74" fmla="*/ 1328257 w 5470628"/>
              <a:gd name="connsiteY74" fmla="*/ 3153006 h 3193741"/>
              <a:gd name="connsiteX75" fmla="*/ 977943 w 5470628"/>
              <a:gd name="connsiteY75" fmla="*/ 3082502 h 3193741"/>
              <a:gd name="connsiteX76" fmla="*/ 854473 w 5470628"/>
              <a:gd name="connsiteY76" fmla="*/ 2994250 h 3193741"/>
              <a:gd name="connsiteX77" fmla="*/ 811593 w 5470628"/>
              <a:gd name="connsiteY77" fmla="*/ 2970498 h 3193741"/>
              <a:gd name="connsiteX78" fmla="*/ 707024 w 5470628"/>
              <a:gd name="connsiteY78" fmla="*/ 2945439 h 3193741"/>
              <a:gd name="connsiteX79" fmla="*/ 523487 w 5470628"/>
              <a:gd name="connsiteY79" fmla="*/ 2886053 h 3193741"/>
              <a:gd name="connsiteX80" fmla="*/ 587884 w 5470628"/>
              <a:gd name="connsiteY80" fmla="*/ 2859746 h 3193741"/>
              <a:gd name="connsiteX81" fmla="*/ 779426 w 5470628"/>
              <a:gd name="connsiteY81" fmla="*/ 2885897 h 3193741"/>
              <a:gd name="connsiteX82" fmla="*/ 917288 w 5470628"/>
              <a:gd name="connsiteY82" fmla="*/ 2882248 h 3193741"/>
              <a:gd name="connsiteX83" fmla="*/ 718684 w 5470628"/>
              <a:gd name="connsiteY83" fmla="*/ 2819941 h 3193741"/>
              <a:gd name="connsiteX84" fmla="*/ 524650 w 5470628"/>
              <a:gd name="connsiteY84" fmla="*/ 2731220 h 3193741"/>
              <a:gd name="connsiteX85" fmla="*/ 670138 w 5470628"/>
              <a:gd name="connsiteY85" fmla="*/ 2735189 h 3193741"/>
              <a:gd name="connsiteX86" fmla="*/ 675382 w 5470628"/>
              <a:gd name="connsiteY86" fmla="*/ 2719369 h 3193741"/>
              <a:gd name="connsiteX87" fmla="*/ 542021 w 5470628"/>
              <a:gd name="connsiteY87" fmla="*/ 2601946 h 3193741"/>
              <a:gd name="connsiteX88" fmla="*/ 476895 w 5470628"/>
              <a:gd name="connsiteY88" fmla="*/ 2555976 h 3193741"/>
              <a:gd name="connsiteX89" fmla="*/ 188751 w 5470628"/>
              <a:gd name="connsiteY89" fmla="*/ 2428830 h 3193741"/>
              <a:gd name="connsiteX90" fmla="*/ 456762 w 5470628"/>
              <a:gd name="connsiteY90" fmla="*/ 2468731 h 3193741"/>
              <a:gd name="connsiteX91" fmla="*/ 174514 w 5470628"/>
              <a:gd name="connsiteY91" fmla="*/ 2345378 h 3193741"/>
              <a:gd name="connsiteX92" fmla="*/ 38827 w 5470628"/>
              <a:gd name="connsiteY92" fmla="*/ 2303685 h 3193741"/>
              <a:gd name="connsiteX93" fmla="*/ 3281 w 5470628"/>
              <a:gd name="connsiteY93" fmla="*/ 2273587 h 3193741"/>
              <a:gd name="connsiteX94" fmla="*/ 61590 w 5470628"/>
              <a:gd name="connsiteY94" fmla="*/ 2259170 h 3193741"/>
              <a:gd name="connsiteX95" fmla="*/ 242291 w 5470628"/>
              <a:gd name="connsiteY95" fmla="*/ 2250569 h 3193741"/>
              <a:gd name="connsiteX96" fmla="*/ 13205 w 5470628"/>
              <a:gd name="connsiteY96" fmla="*/ 2172263 h 3193741"/>
              <a:gd name="connsiteX97" fmla="*/ 180810 w 5470628"/>
              <a:gd name="connsiteY97" fmla="*/ 2168333 h 3193741"/>
              <a:gd name="connsiteX98" fmla="*/ 226020 w 5470628"/>
              <a:gd name="connsiteY98" fmla="*/ 2121100 h 3193741"/>
              <a:gd name="connsiteX99" fmla="*/ 299145 w 5470628"/>
              <a:gd name="connsiteY99" fmla="*/ 2044862 h 3193741"/>
              <a:gd name="connsiteX100" fmla="*/ 350236 w 5470628"/>
              <a:gd name="connsiteY100" fmla="*/ 2001187 h 3193741"/>
              <a:gd name="connsiteX101" fmla="*/ 365223 w 5470628"/>
              <a:gd name="connsiteY101" fmla="*/ 1881218 h 3193741"/>
              <a:gd name="connsiteX102" fmla="*/ 310707 w 5470628"/>
              <a:gd name="connsiteY102" fmla="*/ 1758752 h 3193741"/>
              <a:gd name="connsiteX103" fmla="*/ 181659 w 5470628"/>
              <a:gd name="connsiteY103" fmla="*/ 1709137 h 3193741"/>
              <a:gd name="connsiteX104" fmla="*/ 213063 w 5470628"/>
              <a:gd name="connsiteY104" fmla="*/ 1632021 h 3193741"/>
              <a:gd name="connsiteX105" fmla="*/ 481390 w 5470628"/>
              <a:gd name="connsiteY105" fmla="*/ 1644125 h 3193741"/>
              <a:gd name="connsiteX106" fmla="*/ 68930 w 5470628"/>
              <a:gd name="connsiteY106" fmla="*/ 1457537 h 3193741"/>
              <a:gd name="connsiteX107" fmla="*/ 135138 w 5470628"/>
              <a:gd name="connsiteY107" fmla="*/ 1440976 h 3193741"/>
              <a:gd name="connsiteX108" fmla="*/ 131611 w 5470628"/>
              <a:gd name="connsiteY108" fmla="*/ 1427642 h 3193741"/>
              <a:gd name="connsiteX109" fmla="*/ 130443 w 5470628"/>
              <a:gd name="connsiteY109" fmla="*/ 1343795 h 3193741"/>
              <a:gd name="connsiteX110" fmla="*/ 138930 w 5470628"/>
              <a:gd name="connsiteY110" fmla="*/ 1304094 h 3193741"/>
              <a:gd name="connsiteX111" fmla="*/ 118409 w 5470628"/>
              <a:gd name="connsiteY111" fmla="*/ 1262212 h 3193741"/>
              <a:gd name="connsiteX112" fmla="*/ 421410 w 5470628"/>
              <a:gd name="connsiteY112" fmla="*/ 1304757 h 3193741"/>
              <a:gd name="connsiteX113" fmla="*/ 655702 w 5470628"/>
              <a:gd name="connsiteY113" fmla="*/ 1291801 h 3193741"/>
              <a:gd name="connsiteX114" fmla="*/ 648299 w 5470628"/>
              <a:gd name="connsiteY114" fmla="*/ 1287715 h 3193741"/>
              <a:gd name="connsiteX115" fmla="*/ 531027 w 5470628"/>
              <a:gd name="connsiteY115" fmla="*/ 1193967 h 3193741"/>
              <a:gd name="connsiteX116" fmla="*/ 526433 w 5470628"/>
              <a:gd name="connsiteY116" fmla="*/ 1191913 h 3193741"/>
              <a:gd name="connsiteX117" fmla="*/ 504666 w 5470628"/>
              <a:gd name="connsiteY117" fmla="*/ 1177230 h 3193741"/>
              <a:gd name="connsiteX118" fmla="*/ 482307 w 5470628"/>
              <a:gd name="connsiteY118" fmla="*/ 1162618 h 3193741"/>
              <a:gd name="connsiteX119" fmla="*/ 479029 w 5470628"/>
              <a:gd name="connsiteY119" fmla="*/ 1162540 h 3193741"/>
              <a:gd name="connsiteX120" fmla="*/ 447663 w 5470628"/>
              <a:gd name="connsiteY120" fmla="*/ 1132649 h 3193741"/>
              <a:gd name="connsiteX121" fmla="*/ 438547 w 5470628"/>
              <a:gd name="connsiteY121" fmla="*/ 1110977 h 3193741"/>
              <a:gd name="connsiteX122" fmla="*/ 405343 w 5470628"/>
              <a:gd name="connsiteY122" fmla="*/ 1089612 h 3193741"/>
              <a:gd name="connsiteX123" fmla="*/ 371373 w 5470628"/>
              <a:gd name="connsiteY123" fmla="*/ 1070238 h 3193741"/>
              <a:gd name="connsiteX124" fmla="*/ 290358 w 5470628"/>
              <a:gd name="connsiteY124" fmla="*/ 1059884 h 3193741"/>
              <a:gd name="connsiteX125" fmla="*/ 235140 w 5470628"/>
              <a:gd name="connsiteY125" fmla="*/ 1029322 h 3193741"/>
              <a:gd name="connsiteX126" fmla="*/ 300494 w 5470628"/>
              <a:gd name="connsiteY126" fmla="*/ 1032083 h 3193741"/>
              <a:gd name="connsiteX127" fmla="*/ 239661 w 5470628"/>
              <a:gd name="connsiteY127" fmla="*/ 997457 h 3193741"/>
              <a:gd name="connsiteX128" fmla="*/ 204788 w 5470628"/>
              <a:gd name="connsiteY128" fmla="*/ 959211 h 3193741"/>
              <a:gd name="connsiteX129" fmla="*/ 207583 w 5470628"/>
              <a:gd name="connsiteY129" fmla="*/ 947009 h 3193741"/>
              <a:gd name="connsiteX130" fmla="*/ 223061 w 5470628"/>
              <a:gd name="connsiteY130" fmla="*/ 947033 h 3193741"/>
              <a:gd name="connsiteX131" fmla="*/ 280015 w 5470628"/>
              <a:gd name="connsiteY131" fmla="*/ 972164 h 3193741"/>
              <a:gd name="connsiteX132" fmla="*/ 353948 w 5470628"/>
              <a:gd name="connsiteY132" fmla="*/ 1006865 h 3193741"/>
              <a:gd name="connsiteX133" fmla="*/ 240466 w 5470628"/>
              <a:gd name="connsiteY133" fmla="*/ 939943 h 3193741"/>
              <a:gd name="connsiteX134" fmla="*/ 158812 w 5470628"/>
              <a:gd name="connsiteY134" fmla="*/ 891467 h 3193741"/>
              <a:gd name="connsiteX135" fmla="*/ 139551 w 5470628"/>
              <a:gd name="connsiteY135" fmla="*/ 855364 h 3193741"/>
              <a:gd name="connsiteX136" fmla="*/ 145731 w 5470628"/>
              <a:gd name="connsiteY136" fmla="*/ 844888 h 3193741"/>
              <a:gd name="connsiteX137" fmla="*/ 158154 w 5470628"/>
              <a:gd name="connsiteY137" fmla="*/ 848366 h 3193741"/>
              <a:gd name="connsiteX138" fmla="*/ 169370 w 5470628"/>
              <a:gd name="connsiteY138" fmla="*/ 856260 h 3193741"/>
              <a:gd name="connsiteX139" fmla="*/ 288295 w 5470628"/>
              <a:gd name="connsiteY139" fmla="*/ 915169 h 3193741"/>
              <a:gd name="connsiteX140" fmla="*/ 462694 w 5470628"/>
              <a:gd name="connsiteY140" fmla="*/ 994643 h 3193741"/>
              <a:gd name="connsiteX141" fmla="*/ 531910 w 5470628"/>
              <a:gd name="connsiteY141" fmla="*/ 1006664 h 3193741"/>
              <a:gd name="connsiteX142" fmla="*/ 333940 w 5470628"/>
              <a:gd name="connsiteY142" fmla="*/ 893507 h 3193741"/>
              <a:gd name="connsiteX143" fmla="*/ 181443 w 5470628"/>
              <a:gd name="connsiteY143" fmla="*/ 746608 h 3193741"/>
              <a:gd name="connsiteX144" fmla="*/ 162678 w 5470628"/>
              <a:gd name="connsiteY144" fmla="*/ 737018 h 3193741"/>
              <a:gd name="connsiteX145" fmla="*/ 156307 w 5470628"/>
              <a:gd name="connsiteY145" fmla="*/ 730435 h 3193741"/>
              <a:gd name="connsiteX146" fmla="*/ 117227 w 5470628"/>
              <a:gd name="connsiteY146" fmla="*/ 677515 h 3193741"/>
              <a:gd name="connsiteX147" fmla="*/ 113655 w 5470628"/>
              <a:gd name="connsiteY147" fmla="*/ 663474 h 3193741"/>
              <a:gd name="connsiteX148" fmla="*/ 115226 w 5470628"/>
              <a:gd name="connsiteY148" fmla="*/ 636712 h 3193741"/>
              <a:gd name="connsiteX149" fmla="*/ 105067 w 5470628"/>
              <a:gd name="connsiteY149" fmla="*/ 622046 h 3193741"/>
              <a:gd name="connsiteX150" fmla="*/ 104113 w 5470628"/>
              <a:gd name="connsiteY150" fmla="*/ 611722 h 3193741"/>
              <a:gd name="connsiteX151" fmla="*/ 118895 w 5470628"/>
              <a:gd name="connsiteY151" fmla="*/ 610169 h 3193741"/>
              <a:gd name="connsiteX152" fmla="*/ 163095 w 5470628"/>
              <a:gd name="connsiteY152" fmla="*/ 640642 h 3193741"/>
              <a:gd name="connsiteX153" fmla="*/ 185766 w 5470628"/>
              <a:gd name="connsiteY153" fmla="*/ 641454 h 3193741"/>
              <a:gd name="connsiteX154" fmla="*/ 212892 w 5470628"/>
              <a:gd name="connsiteY154" fmla="*/ 637457 h 3193741"/>
              <a:gd name="connsiteX155" fmla="*/ 223932 w 5470628"/>
              <a:gd name="connsiteY155" fmla="*/ 647271 h 3193741"/>
              <a:gd name="connsiteX156" fmla="*/ 287167 w 5470628"/>
              <a:gd name="connsiteY156" fmla="*/ 691571 h 3193741"/>
              <a:gd name="connsiteX157" fmla="*/ 330380 w 5470628"/>
              <a:gd name="connsiteY157" fmla="*/ 692506 h 3193741"/>
              <a:gd name="connsiteX158" fmla="*/ 296172 w 5470628"/>
              <a:gd name="connsiteY158" fmla="*/ 688108 h 3193741"/>
              <a:gd name="connsiteX159" fmla="*/ 286974 w 5470628"/>
              <a:gd name="connsiteY159" fmla="*/ 674512 h 3193741"/>
              <a:gd name="connsiteX160" fmla="*/ 286166 w 5470628"/>
              <a:gd name="connsiteY160" fmla="*/ 661798 h 3193741"/>
              <a:gd name="connsiteX161" fmla="*/ 236268 w 5470628"/>
              <a:gd name="connsiteY161" fmla="*/ 635338 h 3193741"/>
              <a:gd name="connsiteX162" fmla="*/ 231734 w 5470628"/>
              <a:gd name="connsiteY162" fmla="*/ 634225 h 3193741"/>
              <a:gd name="connsiteX163" fmla="*/ 221253 w 5470628"/>
              <a:gd name="connsiteY163" fmla="*/ 623870 h 3193741"/>
              <a:gd name="connsiteX164" fmla="*/ 237564 w 5470628"/>
              <a:gd name="connsiteY164" fmla="*/ 613590 h 3193741"/>
              <a:gd name="connsiteX165" fmla="*/ 282259 w 5470628"/>
              <a:gd name="connsiteY165" fmla="*/ 619091 h 3193741"/>
              <a:gd name="connsiteX166" fmla="*/ 370630 w 5470628"/>
              <a:gd name="connsiteY166" fmla="*/ 665566 h 3193741"/>
              <a:gd name="connsiteX167" fmla="*/ 498017 w 5470628"/>
              <a:gd name="connsiteY167" fmla="*/ 740532 h 3193741"/>
              <a:gd name="connsiteX168" fmla="*/ 918036 w 5470628"/>
              <a:gd name="connsiteY168" fmla="*/ 924307 h 3193741"/>
              <a:gd name="connsiteX169" fmla="*/ 1079304 w 5470628"/>
              <a:gd name="connsiteY169" fmla="*/ 984494 h 3193741"/>
              <a:gd name="connsiteX170" fmla="*/ 1079935 w 5470628"/>
              <a:gd name="connsiteY170" fmla="*/ 980383 h 3193741"/>
              <a:gd name="connsiteX171" fmla="*/ 1079695 w 5470628"/>
              <a:gd name="connsiteY171" fmla="*/ 976616 h 3193741"/>
              <a:gd name="connsiteX172" fmla="*/ 966178 w 5470628"/>
              <a:gd name="connsiteY172" fmla="*/ 937219 h 3193741"/>
              <a:gd name="connsiteX173" fmla="*/ 720106 w 5470628"/>
              <a:gd name="connsiteY173" fmla="*/ 807112 h 3193741"/>
              <a:gd name="connsiteX174" fmla="*/ 698823 w 5470628"/>
              <a:gd name="connsiteY174" fmla="*/ 804708 h 3193741"/>
              <a:gd name="connsiteX175" fmla="*/ 664513 w 5470628"/>
              <a:gd name="connsiteY175" fmla="*/ 784663 h 3193741"/>
              <a:gd name="connsiteX176" fmla="*/ 660380 w 5470628"/>
              <a:gd name="connsiteY176" fmla="*/ 771165 h 3193741"/>
              <a:gd name="connsiteX177" fmla="*/ 584959 w 5470628"/>
              <a:gd name="connsiteY177" fmla="*/ 722409 h 3193741"/>
              <a:gd name="connsiteX178" fmla="*/ 435649 w 5470628"/>
              <a:gd name="connsiteY178" fmla="*/ 639659 h 3193741"/>
              <a:gd name="connsiteX179" fmla="*/ 404944 w 5470628"/>
              <a:gd name="connsiteY179" fmla="*/ 606128 h 3193741"/>
              <a:gd name="connsiteX180" fmla="*/ 408476 w 5470628"/>
              <a:gd name="connsiteY180" fmla="*/ 591466 h 3193741"/>
              <a:gd name="connsiteX181" fmla="*/ 425225 w 5470628"/>
              <a:gd name="connsiteY181" fmla="*/ 592759 h 3193741"/>
              <a:gd name="connsiteX182" fmla="*/ 487115 w 5470628"/>
              <a:gd name="connsiteY182" fmla="*/ 620614 h 3193741"/>
              <a:gd name="connsiteX183" fmla="*/ 550277 w 5470628"/>
              <a:gd name="connsiteY183" fmla="*/ 649738 h 3193741"/>
              <a:gd name="connsiteX184" fmla="*/ 544421 w 5470628"/>
              <a:gd name="connsiteY184" fmla="*/ 641907 h 3193741"/>
              <a:gd name="connsiteX185" fmla="*/ 431905 w 5470628"/>
              <a:gd name="connsiteY185" fmla="*/ 580799 h 3193741"/>
              <a:gd name="connsiteX186" fmla="*/ 351177 w 5470628"/>
              <a:gd name="connsiteY186" fmla="*/ 528177 h 3193741"/>
              <a:gd name="connsiteX187" fmla="*/ 339749 w 5470628"/>
              <a:gd name="connsiteY187" fmla="*/ 498244 h 3193741"/>
              <a:gd name="connsiteX188" fmla="*/ 346313 w 5470628"/>
              <a:gd name="connsiteY188" fmla="*/ 489145 h 3193741"/>
              <a:gd name="connsiteX189" fmla="*/ 356579 w 5470628"/>
              <a:gd name="connsiteY189" fmla="*/ 491460 h 3193741"/>
              <a:gd name="connsiteX190" fmla="*/ 371505 w 5470628"/>
              <a:gd name="connsiteY190" fmla="*/ 501516 h 3193741"/>
              <a:gd name="connsiteX191" fmla="*/ 476275 w 5470628"/>
              <a:gd name="connsiteY191" fmla="*/ 553122 h 3193741"/>
              <a:gd name="connsiteX192" fmla="*/ 649952 w 5470628"/>
              <a:gd name="connsiteY192" fmla="*/ 635294 h 3193741"/>
              <a:gd name="connsiteX193" fmla="*/ 727161 w 5470628"/>
              <a:gd name="connsiteY193" fmla="*/ 651328 h 3193741"/>
              <a:gd name="connsiteX194" fmla="*/ 722417 w 5470628"/>
              <a:gd name="connsiteY194" fmla="*/ 646921 h 3193741"/>
              <a:gd name="connsiteX195" fmla="*/ 546079 w 5470628"/>
              <a:gd name="connsiteY195" fmla="*/ 546328 h 3193741"/>
              <a:gd name="connsiteX196" fmla="*/ 378182 w 5470628"/>
              <a:gd name="connsiteY196" fmla="*/ 386585 h 3193741"/>
              <a:gd name="connsiteX197" fmla="*/ 370158 w 5470628"/>
              <a:gd name="connsiteY197" fmla="*/ 382100 h 3193741"/>
              <a:gd name="connsiteX198" fmla="*/ 357861 w 5470628"/>
              <a:gd name="connsiteY198" fmla="*/ 371252 h 3193741"/>
              <a:gd name="connsiteX199" fmla="*/ 331313 w 5470628"/>
              <a:gd name="connsiteY199" fmla="*/ 328203 h 3193741"/>
              <a:gd name="connsiteX200" fmla="*/ 319354 w 5470628"/>
              <a:gd name="connsiteY200" fmla="*/ 299282 h 3193741"/>
              <a:gd name="connsiteX201" fmla="*/ 319682 w 5470628"/>
              <a:gd name="connsiteY201" fmla="*/ 285719 h 3193741"/>
              <a:gd name="connsiteX202" fmla="*/ 306391 w 5470628"/>
              <a:gd name="connsiteY202" fmla="*/ 268585 h 3193741"/>
              <a:gd name="connsiteX203" fmla="*/ 303294 w 5470628"/>
              <a:gd name="connsiteY203" fmla="*/ 257334 h 3193741"/>
              <a:gd name="connsiteX204" fmla="*/ 319242 w 5470628"/>
              <a:gd name="connsiteY204" fmla="*/ 255403 h 3193741"/>
              <a:gd name="connsiteX205" fmla="*/ 364093 w 5470628"/>
              <a:gd name="connsiteY205" fmla="*/ 286745 h 3193741"/>
              <a:gd name="connsiteX206" fmla="*/ 385301 w 5470628"/>
              <a:gd name="connsiteY206" fmla="*/ 287973 h 3193741"/>
              <a:gd name="connsiteX207" fmla="*/ 417598 w 5470628"/>
              <a:gd name="connsiteY207" fmla="*/ 285722 h 3193741"/>
              <a:gd name="connsiteX208" fmla="*/ 440155 w 5470628"/>
              <a:gd name="connsiteY208" fmla="*/ 308139 h 3193741"/>
              <a:gd name="connsiteX209" fmla="*/ 534406 w 5470628"/>
              <a:gd name="connsiteY209" fmla="*/ 339430 h 3193741"/>
              <a:gd name="connsiteX210" fmla="*/ 495633 w 5470628"/>
              <a:gd name="connsiteY210" fmla="*/ 333450 h 3193741"/>
              <a:gd name="connsiteX211" fmla="*/ 486289 w 5470628"/>
              <a:gd name="connsiteY211" fmla="*/ 322243 h 3193741"/>
              <a:gd name="connsiteX212" fmla="*/ 484000 w 5470628"/>
              <a:gd name="connsiteY212" fmla="*/ 304964 h 3193741"/>
              <a:gd name="connsiteX213" fmla="*/ 436911 w 5470628"/>
              <a:gd name="connsiteY213" fmla="*/ 280536 h 3193741"/>
              <a:gd name="connsiteX214" fmla="*/ 426865 w 5470628"/>
              <a:gd name="connsiteY214" fmla="*/ 277007 h 3193741"/>
              <a:gd name="connsiteX215" fmla="*/ 420654 w 5470628"/>
              <a:gd name="connsiteY215" fmla="*/ 268269 h 3193741"/>
              <a:gd name="connsiteX216" fmla="*/ 432329 w 5470628"/>
              <a:gd name="connsiteY216" fmla="*/ 259975 h 3193741"/>
              <a:gd name="connsiteX217" fmla="*/ 447672 w 5470628"/>
              <a:gd name="connsiteY217" fmla="*/ 257879 h 3193741"/>
              <a:gd name="connsiteX218" fmla="*/ 502242 w 5470628"/>
              <a:gd name="connsiteY218" fmla="*/ 273572 h 3193741"/>
              <a:gd name="connsiteX219" fmla="*/ 659874 w 5470628"/>
              <a:gd name="connsiteY219" fmla="*/ 365516 h 3193741"/>
              <a:gd name="connsiteX220" fmla="*/ 829177 w 5470628"/>
              <a:gd name="connsiteY220" fmla="*/ 444421 h 3193741"/>
              <a:gd name="connsiteX221" fmla="*/ 1231903 w 5470628"/>
              <a:gd name="connsiteY221" fmla="*/ 613682 h 3193741"/>
              <a:gd name="connsiteX222" fmla="*/ 1911736 w 5470628"/>
              <a:gd name="connsiteY222" fmla="*/ 685084 h 3193741"/>
              <a:gd name="connsiteX223" fmla="*/ 2564313 w 5470628"/>
              <a:gd name="connsiteY223" fmla="*/ 632143 h 3193741"/>
              <a:gd name="connsiteX224" fmla="*/ 2657304 w 5470628"/>
              <a:gd name="connsiteY224" fmla="*/ 624913 h 3193741"/>
              <a:gd name="connsiteX225" fmla="*/ 4235818 w 5470628"/>
              <a:gd name="connsiteY225" fmla="*/ 259339 h 3193741"/>
              <a:gd name="connsiteX226" fmla="*/ 4460331 w 5470628"/>
              <a:gd name="connsiteY226" fmla="*/ 176864 h 3193741"/>
              <a:gd name="connsiteX227" fmla="*/ 4499578 w 5470628"/>
              <a:gd name="connsiteY227" fmla="*/ 186791 h 3193741"/>
              <a:gd name="connsiteX228" fmla="*/ 4514640 w 5470628"/>
              <a:gd name="connsiteY228" fmla="*/ 188841 h 3193741"/>
              <a:gd name="connsiteX229" fmla="*/ 4516523 w 5470628"/>
              <a:gd name="connsiteY229" fmla="*/ 189988 h 3193741"/>
              <a:gd name="connsiteX230" fmla="*/ 4518126 w 5470628"/>
              <a:gd name="connsiteY230" fmla="*/ 189316 h 3193741"/>
              <a:gd name="connsiteX231" fmla="*/ 4514640 w 5470628"/>
              <a:gd name="connsiteY231" fmla="*/ 188841 h 3193741"/>
              <a:gd name="connsiteX232" fmla="*/ 4511569 w 5470628"/>
              <a:gd name="connsiteY232" fmla="*/ 186970 h 3193741"/>
              <a:gd name="connsiteX233" fmla="*/ 4510888 w 5470628"/>
              <a:gd name="connsiteY233" fmla="*/ 180943 h 3193741"/>
              <a:gd name="connsiteX234" fmla="*/ 4531865 w 5470628"/>
              <a:gd name="connsiteY234" fmla="*/ 155151 h 3193741"/>
              <a:gd name="connsiteX235" fmla="*/ 4573441 w 5470628"/>
              <a:gd name="connsiteY235" fmla="*/ 139676 h 3193741"/>
              <a:gd name="connsiteX236" fmla="*/ 4594964 w 5470628"/>
              <a:gd name="connsiteY236" fmla="*/ 145847 h 3193741"/>
              <a:gd name="connsiteX237" fmla="*/ 4623059 w 5470628"/>
              <a:gd name="connsiteY237" fmla="*/ 152410 h 3193741"/>
              <a:gd name="connsiteX238" fmla="*/ 4748356 w 5470628"/>
              <a:gd name="connsiteY238" fmla="*/ 68192 h 3193741"/>
              <a:gd name="connsiteX239" fmla="*/ 4833812 w 5470628"/>
              <a:gd name="connsiteY239" fmla="*/ 8017 h 3193741"/>
              <a:gd name="connsiteX240" fmla="*/ 4850908 w 5470628"/>
              <a:gd name="connsiteY240" fmla="*/ 727 h 3193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</a:cxnLst>
            <a:rect l="l" t="t" r="r" b="b"/>
            <a:pathLst>
              <a:path w="5470628" h="3193741">
                <a:moveTo>
                  <a:pt x="5462602" y="1413608"/>
                </a:moveTo>
                <a:lnTo>
                  <a:pt x="5465724" y="1421881"/>
                </a:lnTo>
                <a:cubicBezTo>
                  <a:pt x="5472118" y="1444281"/>
                  <a:pt x="5472640" y="1461744"/>
                  <a:pt x="5465025" y="1466556"/>
                </a:cubicBezTo>
                <a:lnTo>
                  <a:pt x="5463208" y="1466226"/>
                </a:lnTo>
                <a:lnTo>
                  <a:pt x="5463242" y="1451866"/>
                </a:lnTo>
                <a:cubicBezTo>
                  <a:pt x="5463190" y="1441487"/>
                  <a:pt x="5463068" y="1431722"/>
                  <a:pt x="5462894" y="1423194"/>
                </a:cubicBezTo>
                <a:close/>
                <a:moveTo>
                  <a:pt x="5461417" y="1391849"/>
                </a:moveTo>
                <a:cubicBezTo>
                  <a:pt x="5461710" y="1392940"/>
                  <a:pt x="5461992" y="1396513"/>
                  <a:pt x="5462246" y="1401944"/>
                </a:cubicBezTo>
                <a:lnTo>
                  <a:pt x="5462602" y="1413608"/>
                </a:lnTo>
                <a:lnTo>
                  <a:pt x="5459078" y="1404268"/>
                </a:lnTo>
                <a:lnTo>
                  <a:pt x="5460137" y="1393780"/>
                </a:lnTo>
                <a:cubicBezTo>
                  <a:pt x="5460561" y="1391114"/>
                  <a:pt x="5460982" y="1390270"/>
                  <a:pt x="5461417" y="1391849"/>
                </a:cubicBezTo>
                <a:close/>
                <a:moveTo>
                  <a:pt x="614271" y="1052206"/>
                </a:moveTo>
                <a:cubicBezTo>
                  <a:pt x="613444" y="1053256"/>
                  <a:pt x="612323" y="1054339"/>
                  <a:pt x="611497" y="1055389"/>
                </a:cubicBezTo>
                <a:cubicBezTo>
                  <a:pt x="617673" y="1058912"/>
                  <a:pt x="624115" y="1061928"/>
                  <a:pt x="630277" y="1065215"/>
                </a:cubicBezTo>
                <a:cubicBezTo>
                  <a:pt x="637469" y="1066004"/>
                  <a:pt x="644958" y="1066759"/>
                  <a:pt x="651856" y="1067584"/>
                </a:cubicBezTo>
                <a:cubicBezTo>
                  <a:pt x="639327" y="1062458"/>
                  <a:pt x="626799" y="1057332"/>
                  <a:pt x="614271" y="1052206"/>
                </a:cubicBezTo>
                <a:close/>
                <a:moveTo>
                  <a:pt x="810628" y="695550"/>
                </a:moveTo>
                <a:cubicBezTo>
                  <a:pt x="873537" y="739416"/>
                  <a:pt x="951215" y="767494"/>
                  <a:pt x="1033084" y="791270"/>
                </a:cubicBezTo>
                <a:cubicBezTo>
                  <a:pt x="1034205" y="790184"/>
                  <a:pt x="1035031" y="789136"/>
                  <a:pt x="1036153" y="788050"/>
                </a:cubicBezTo>
                <a:cubicBezTo>
                  <a:pt x="960983" y="757296"/>
                  <a:pt x="885798" y="726306"/>
                  <a:pt x="810628" y="695550"/>
                </a:cubicBezTo>
                <a:close/>
                <a:moveTo>
                  <a:pt x="4850908" y="727"/>
                </a:moveTo>
                <a:cubicBezTo>
                  <a:pt x="4858191" y="2929"/>
                  <a:pt x="4860543" y="7152"/>
                  <a:pt x="4858584" y="13795"/>
                </a:cubicBezTo>
                <a:cubicBezTo>
                  <a:pt x="4855845" y="22194"/>
                  <a:pt x="4850092" y="30008"/>
                  <a:pt x="4843408" y="37224"/>
                </a:cubicBezTo>
                <a:cubicBezTo>
                  <a:pt x="4812232" y="71132"/>
                  <a:pt x="4827067" y="79774"/>
                  <a:pt x="4871062" y="78954"/>
                </a:cubicBezTo>
                <a:cubicBezTo>
                  <a:pt x="4910302" y="78234"/>
                  <a:pt x="4949507" y="72299"/>
                  <a:pt x="4989038" y="66799"/>
                </a:cubicBezTo>
                <a:cubicBezTo>
                  <a:pt x="5008500" y="63967"/>
                  <a:pt x="5009491" y="65509"/>
                  <a:pt x="5002636" y="79388"/>
                </a:cubicBezTo>
                <a:cubicBezTo>
                  <a:pt x="4991594" y="102315"/>
                  <a:pt x="4990844" y="123285"/>
                  <a:pt x="5008332" y="140859"/>
                </a:cubicBezTo>
                <a:cubicBezTo>
                  <a:pt x="5012456" y="144868"/>
                  <a:pt x="5015428" y="149491"/>
                  <a:pt x="5014326" y="155555"/>
                </a:cubicBezTo>
                <a:cubicBezTo>
                  <a:pt x="5009356" y="180357"/>
                  <a:pt x="5019874" y="200674"/>
                  <a:pt x="5030704" y="221190"/>
                </a:cubicBezTo>
                <a:cubicBezTo>
                  <a:pt x="5048958" y="255517"/>
                  <a:pt x="5072099" y="287116"/>
                  <a:pt x="5097262" y="317759"/>
                </a:cubicBezTo>
                <a:cubicBezTo>
                  <a:pt x="5115004" y="339336"/>
                  <a:pt x="5126222" y="365974"/>
                  <a:pt x="5165084" y="373367"/>
                </a:cubicBezTo>
                <a:cubicBezTo>
                  <a:pt x="5174420" y="375083"/>
                  <a:pt x="5177498" y="381353"/>
                  <a:pt x="5174137" y="389353"/>
                </a:cubicBezTo>
                <a:cubicBezTo>
                  <a:pt x="5163026" y="415847"/>
                  <a:pt x="5172067" y="436343"/>
                  <a:pt x="5192507" y="453561"/>
                </a:cubicBezTo>
                <a:cubicBezTo>
                  <a:pt x="5199734" y="459565"/>
                  <a:pt x="5197020" y="463690"/>
                  <a:pt x="5187160" y="467732"/>
                </a:cubicBezTo>
                <a:cubicBezTo>
                  <a:pt x="5175836" y="472188"/>
                  <a:pt x="5167025" y="478711"/>
                  <a:pt x="5160106" y="486904"/>
                </a:cubicBezTo>
                <a:cubicBezTo>
                  <a:pt x="5148744" y="500143"/>
                  <a:pt x="5143396" y="514315"/>
                  <a:pt x="5138948" y="528614"/>
                </a:cubicBezTo>
                <a:cubicBezTo>
                  <a:pt x="5132042" y="551041"/>
                  <a:pt x="5123894" y="572670"/>
                  <a:pt x="5097016" y="589923"/>
                </a:cubicBezTo>
                <a:cubicBezTo>
                  <a:pt x="5089016" y="595163"/>
                  <a:pt x="5082598" y="601872"/>
                  <a:pt x="5075869" y="608381"/>
                </a:cubicBezTo>
                <a:cubicBezTo>
                  <a:pt x="5078016" y="614052"/>
                  <a:pt x="5083322" y="617918"/>
                  <a:pt x="5093172" y="618385"/>
                </a:cubicBezTo>
                <a:cubicBezTo>
                  <a:pt x="5155867" y="621469"/>
                  <a:pt x="5153088" y="652648"/>
                  <a:pt x="5153518" y="687474"/>
                </a:cubicBezTo>
                <a:cubicBezTo>
                  <a:pt x="5154177" y="730575"/>
                  <a:pt x="5118812" y="754787"/>
                  <a:pt x="5074984" y="776941"/>
                </a:cubicBezTo>
                <a:cubicBezTo>
                  <a:pt x="5059986" y="784451"/>
                  <a:pt x="5038116" y="786863"/>
                  <a:pt x="5033348" y="805473"/>
                </a:cubicBezTo>
                <a:cubicBezTo>
                  <a:pt x="5059529" y="819384"/>
                  <a:pt x="5089376" y="802009"/>
                  <a:pt x="5116847" y="803426"/>
                </a:cubicBezTo>
                <a:cubicBezTo>
                  <a:pt x="5139548" y="804709"/>
                  <a:pt x="5176330" y="798120"/>
                  <a:pt x="5147902" y="833118"/>
                </a:cubicBezTo>
                <a:cubicBezTo>
                  <a:pt x="5139626" y="843373"/>
                  <a:pt x="5150382" y="848714"/>
                  <a:pt x="5161665" y="848297"/>
                </a:cubicBezTo>
                <a:cubicBezTo>
                  <a:pt x="5253064" y="844106"/>
                  <a:pt x="5215170" y="912756"/>
                  <a:pt x="5246520" y="942412"/>
                </a:cubicBezTo>
                <a:cubicBezTo>
                  <a:pt x="5255359" y="950358"/>
                  <a:pt x="5247812" y="967405"/>
                  <a:pt x="5235368" y="972946"/>
                </a:cubicBezTo>
                <a:cubicBezTo>
                  <a:pt x="5156387" y="1008610"/>
                  <a:pt x="5149354" y="1071149"/>
                  <a:pt x="5113739" y="1128845"/>
                </a:cubicBezTo>
                <a:cubicBezTo>
                  <a:pt x="5157305" y="1144685"/>
                  <a:pt x="5208388" y="1143005"/>
                  <a:pt x="5255034" y="1151117"/>
                </a:cubicBezTo>
                <a:cubicBezTo>
                  <a:pt x="5303482" y="1159484"/>
                  <a:pt x="5304156" y="1170079"/>
                  <a:pt x="5267513" y="1216275"/>
                </a:cubicBezTo>
                <a:cubicBezTo>
                  <a:pt x="5370269" y="1212844"/>
                  <a:pt x="5370269" y="1212844"/>
                  <a:pt x="5343113" y="1281854"/>
                </a:cubicBezTo>
                <a:cubicBezTo>
                  <a:pt x="5386272" y="1279593"/>
                  <a:pt x="5428618" y="1334726"/>
                  <a:pt x="5452014" y="1385543"/>
                </a:cubicBezTo>
                <a:lnTo>
                  <a:pt x="5459078" y="1404268"/>
                </a:lnTo>
                <a:lnTo>
                  <a:pt x="5458838" y="1406644"/>
                </a:lnTo>
                <a:cubicBezTo>
                  <a:pt x="5457942" y="1418063"/>
                  <a:pt x="5456960" y="1434367"/>
                  <a:pt x="5455752" y="1450751"/>
                </a:cubicBezTo>
                <a:lnTo>
                  <a:pt x="5454594" y="1464662"/>
                </a:lnTo>
                <a:lnTo>
                  <a:pt x="5447215" y="1463321"/>
                </a:lnTo>
                <a:cubicBezTo>
                  <a:pt x="5441256" y="1459714"/>
                  <a:pt x="5437002" y="1458345"/>
                  <a:pt x="5433934" y="1458428"/>
                </a:cubicBezTo>
                <a:cubicBezTo>
                  <a:pt x="5424728" y="1458676"/>
                  <a:pt x="5426188" y="1471978"/>
                  <a:pt x="5424276" y="1477014"/>
                </a:cubicBezTo>
                <a:cubicBezTo>
                  <a:pt x="5417851" y="1492977"/>
                  <a:pt x="5433852" y="1501241"/>
                  <a:pt x="5444628" y="1511562"/>
                </a:cubicBezTo>
                <a:cubicBezTo>
                  <a:pt x="5448663" y="1515344"/>
                  <a:pt x="5451544" y="1497678"/>
                  <a:pt x="5453752" y="1474786"/>
                </a:cubicBezTo>
                <a:lnTo>
                  <a:pt x="5454594" y="1464662"/>
                </a:lnTo>
                <a:lnTo>
                  <a:pt x="5463208" y="1466226"/>
                </a:lnTo>
                <a:lnTo>
                  <a:pt x="5463164" y="1484226"/>
                </a:lnTo>
                <a:cubicBezTo>
                  <a:pt x="5462722" y="1528173"/>
                  <a:pt x="5460824" y="1571999"/>
                  <a:pt x="5456160" y="1575885"/>
                </a:cubicBezTo>
                <a:cubicBezTo>
                  <a:pt x="5406708" y="1617226"/>
                  <a:pt x="5442751" y="1692579"/>
                  <a:pt x="5345636" y="1714543"/>
                </a:cubicBezTo>
                <a:cubicBezTo>
                  <a:pt x="5301930" y="1724583"/>
                  <a:pt x="5282493" y="1755882"/>
                  <a:pt x="5251319" y="1775792"/>
                </a:cubicBezTo>
                <a:cubicBezTo>
                  <a:pt x="5142610" y="1844714"/>
                  <a:pt x="5072132" y="1925140"/>
                  <a:pt x="5043512" y="2027305"/>
                </a:cubicBezTo>
                <a:cubicBezTo>
                  <a:pt x="5035488" y="2055562"/>
                  <a:pt x="5000258" y="2081893"/>
                  <a:pt x="4978144" y="2108535"/>
                </a:cubicBezTo>
                <a:cubicBezTo>
                  <a:pt x="4990785" y="2124798"/>
                  <a:pt x="5050411" y="2079615"/>
                  <a:pt x="5031476" y="2128173"/>
                </a:cubicBezTo>
                <a:cubicBezTo>
                  <a:pt x="5017138" y="2164787"/>
                  <a:pt x="4975973" y="2191363"/>
                  <a:pt x="4937389" y="2216441"/>
                </a:cubicBezTo>
                <a:cubicBezTo>
                  <a:pt x="4893079" y="2245058"/>
                  <a:pt x="4843760" y="2269776"/>
                  <a:pt x="4826122" y="2315331"/>
                </a:cubicBezTo>
                <a:cubicBezTo>
                  <a:pt x="4822276" y="2325050"/>
                  <a:pt x="3896510" y="3112888"/>
                  <a:pt x="2544647" y="3190975"/>
                </a:cubicBezTo>
                <a:cubicBezTo>
                  <a:pt x="2323734" y="3203734"/>
                  <a:pt x="1445947" y="3169121"/>
                  <a:pt x="1328257" y="3153006"/>
                </a:cubicBezTo>
                <a:cubicBezTo>
                  <a:pt x="1207258" y="3136344"/>
                  <a:pt x="1101756" y="3091943"/>
                  <a:pt x="977943" y="3082502"/>
                </a:cubicBezTo>
                <a:cubicBezTo>
                  <a:pt x="912454" y="3077622"/>
                  <a:pt x="848655" y="3061861"/>
                  <a:pt x="854473" y="2994250"/>
                </a:cubicBezTo>
                <a:cubicBezTo>
                  <a:pt x="856228" y="2975057"/>
                  <a:pt x="838125" y="2961827"/>
                  <a:pt x="811593" y="2970498"/>
                </a:cubicBezTo>
                <a:cubicBezTo>
                  <a:pt x="761454" y="2987010"/>
                  <a:pt x="736680" y="2962489"/>
                  <a:pt x="707024" y="2945439"/>
                </a:cubicBezTo>
                <a:cubicBezTo>
                  <a:pt x="654509" y="2915262"/>
                  <a:pt x="603913" y="2882480"/>
                  <a:pt x="523487" y="2886053"/>
                </a:cubicBezTo>
                <a:cubicBezTo>
                  <a:pt x="537017" y="2855468"/>
                  <a:pt x="563587" y="2856758"/>
                  <a:pt x="587884" y="2859746"/>
                </a:cubicBezTo>
                <a:cubicBezTo>
                  <a:pt x="652090" y="2867866"/>
                  <a:pt x="715235" y="2878012"/>
                  <a:pt x="779426" y="2885897"/>
                </a:cubicBezTo>
                <a:cubicBezTo>
                  <a:pt x="821123" y="2891048"/>
                  <a:pt x="863074" y="2900202"/>
                  <a:pt x="917288" y="2882248"/>
                </a:cubicBezTo>
                <a:cubicBezTo>
                  <a:pt x="866364" y="2830288"/>
                  <a:pt x="785092" y="2829930"/>
                  <a:pt x="718684" y="2819941"/>
                </a:cubicBezTo>
                <a:cubicBezTo>
                  <a:pt x="635747" y="2807447"/>
                  <a:pt x="584925" y="2771133"/>
                  <a:pt x="524650" y="2731220"/>
                </a:cubicBezTo>
                <a:cubicBezTo>
                  <a:pt x="584180" y="2712621"/>
                  <a:pt x="623299" y="2742760"/>
                  <a:pt x="670138" y="2735189"/>
                </a:cubicBezTo>
                <a:cubicBezTo>
                  <a:pt x="672406" y="2728745"/>
                  <a:pt x="675988" y="2719532"/>
                  <a:pt x="675382" y="2719369"/>
                </a:cubicBezTo>
                <a:cubicBezTo>
                  <a:pt x="596666" y="2703042"/>
                  <a:pt x="557844" y="2658869"/>
                  <a:pt x="542021" y="2601946"/>
                </a:cubicBezTo>
                <a:cubicBezTo>
                  <a:pt x="533902" y="2572560"/>
                  <a:pt x="505246" y="2566541"/>
                  <a:pt x="476895" y="2555976"/>
                </a:cubicBezTo>
                <a:cubicBezTo>
                  <a:pt x="377189" y="2518466"/>
                  <a:pt x="272496" y="2486779"/>
                  <a:pt x="188751" y="2428830"/>
                </a:cubicBezTo>
                <a:cubicBezTo>
                  <a:pt x="280875" y="2426687"/>
                  <a:pt x="357216" y="2461808"/>
                  <a:pt x="456762" y="2468731"/>
                </a:cubicBezTo>
                <a:cubicBezTo>
                  <a:pt x="373794" y="2404281"/>
                  <a:pt x="269816" y="2379152"/>
                  <a:pt x="174514" y="2345378"/>
                </a:cubicBezTo>
                <a:cubicBezTo>
                  <a:pt x="130977" y="2330009"/>
                  <a:pt x="90329" y="2308598"/>
                  <a:pt x="38827" y="2303685"/>
                </a:cubicBezTo>
                <a:cubicBezTo>
                  <a:pt x="20556" y="2301864"/>
                  <a:pt x="-10092" y="2297272"/>
                  <a:pt x="3281" y="2273587"/>
                </a:cubicBezTo>
                <a:cubicBezTo>
                  <a:pt x="14533" y="2253956"/>
                  <a:pt x="39095" y="2256437"/>
                  <a:pt x="61590" y="2259170"/>
                </a:cubicBezTo>
                <a:cubicBezTo>
                  <a:pt x="115591" y="2265916"/>
                  <a:pt x="170539" y="2259497"/>
                  <a:pt x="242291" y="2250569"/>
                </a:cubicBezTo>
                <a:cubicBezTo>
                  <a:pt x="178223" y="2197829"/>
                  <a:pt x="68904" y="2229102"/>
                  <a:pt x="13205" y="2172263"/>
                </a:cubicBezTo>
                <a:cubicBezTo>
                  <a:pt x="77196" y="2153598"/>
                  <a:pt x="128251" y="2170191"/>
                  <a:pt x="180810" y="2168333"/>
                </a:cubicBezTo>
                <a:cubicBezTo>
                  <a:pt x="228319" y="2166612"/>
                  <a:pt x="239444" y="2154350"/>
                  <a:pt x="226020" y="2121100"/>
                </a:cubicBezTo>
                <a:cubicBezTo>
                  <a:pt x="205165" y="2069293"/>
                  <a:pt x="229388" y="2038364"/>
                  <a:pt x="299145" y="2044862"/>
                </a:cubicBezTo>
                <a:cubicBezTo>
                  <a:pt x="363822" y="2051027"/>
                  <a:pt x="369032" y="2029991"/>
                  <a:pt x="350236" y="2001187"/>
                </a:cubicBezTo>
                <a:cubicBezTo>
                  <a:pt x="322862" y="1959187"/>
                  <a:pt x="348423" y="1921214"/>
                  <a:pt x="365223" y="1881218"/>
                </a:cubicBezTo>
                <a:cubicBezTo>
                  <a:pt x="390527" y="1820499"/>
                  <a:pt x="376326" y="1793748"/>
                  <a:pt x="310707" y="1758752"/>
                </a:cubicBezTo>
                <a:cubicBezTo>
                  <a:pt x="273754" y="1739265"/>
                  <a:pt x="234367" y="1723631"/>
                  <a:pt x="181659" y="1709137"/>
                </a:cubicBezTo>
                <a:cubicBezTo>
                  <a:pt x="299387" y="1683727"/>
                  <a:pt x="172918" y="1660608"/>
                  <a:pt x="213063" y="1632021"/>
                </a:cubicBezTo>
                <a:cubicBezTo>
                  <a:pt x="296030" y="1612244"/>
                  <a:pt x="369047" y="1679323"/>
                  <a:pt x="481390" y="1644125"/>
                </a:cubicBezTo>
                <a:cubicBezTo>
                  <a:pt x="336659" y="1595935"/>
                  <a:pt x="176348" y="1532074"/>
                  <a:pt x="68930" y="1457537"/>
                </a:cubicBezTo>
                <a:cubicBezTo>
                  <a:pt x="91299" y="1434897"/>
                  <a:pt x="115799" y="1450436"/>
                  <a:pt x="135138" y="1440976"/>
                </a:cubicBezTo>
                <a:cubicBezTo>
                  <a:pt x="133952" y="1436374"/>
                  <a:pt x="135290" y="1429332"/>
                  <a:pt x="131611" y="1427642"/>
                </a:cubicBezTo>
                <a:cubicBezTo>
                  <a:pt x="52402" y="1389548"/>
                  <a:pt x="51441" y="1388478"/>
                  <a:pt x="130443" y="1343795"/>
                </a:cubicBezTo>
                <a:cubicBezTo>
                  <a:pt x="158017" y="1328118"/>
                  <a:pt x="154966" y="1317573"/>
                  <a:pt x="138930" y="1304094"/>
                </a:cubicBezTo>
                <a:cubicBezTo>
                  <a:pt x="127608" y="1294551"/>
                  <a:pt x="113720" y="1286742"/>
                  <a:pt x="118409" y="1262212"/>
                </a:cubicBezTo>
                <a:cubicBezTo>
                  <a:pt x="164937" y="1287183"/>
                  <a:pt x="383505" y="1312432"/>
                  <a:pt x="421410" y="1304757"/>
                </a:cubicBezTo>
                <a:cubicBezTo>
                  <a:pt x="464009" y="1296037"/>
                  <a:pt x="610877" y="1288926"/>
                  <a:pt x="655702" y="1291801"/>
                </a:cubicBezTo>
                <a:cubicBezTo>
                  <a:pt x="653235" y="1290438"/>
                  <a:pt x="650767" y="1289077"/>
                  <a:pt x="648299" y="1287715"/>
                </a:cubicBezTo>
                <a:cubicBezTo>
                  <a:pt x="603999" y="1260339"/>
                  <a:pt x="559107" y="1233035"/>
                  <a:pt x="531027" y="1193967"/>
                </a:cubicBezTo>
                <a:cubicBezTo>
                  <a:pt x="529741" y="1192462"/>
                  <a:pt x="529061" y="1191120"/>
                  <a:pt x="526433" y="1191913"/>
                </a:cubicBezTo>
                <a:cubicBezTo>
                  <a:pt x="503415" y="1199684"/>
                  <a:pt x="505590" y="1187083"/>
                  <a:pt x="504666" y="1177230"/>
                </a:cubicBezTo>
                <a:cubicBezTo>
                  <a:pt x="503726" y="1167141"/>
                  <a:pt x="499378" y="1159602"/>
                  <a:pt x="482307" y="1162618"/>
                </a:cubicBezTo>
                <a:cubicBezTo>
                  <a:pt x="481421" y="1162726"/>
                  <a:pt x="480226" y="1162633"/>
                  <a:pt x="479029" y="1162540"/>
                </a:cubicBezTo>
                <a:cubicBezTo>
                  <a:pt x="470949" y="1161859"/>
                  <a:pt x="444139" y="1138059"/>
                  <a:pt x="447663" y="1132649"/>
                </a:cubicBezTo>
                <a:cubicBezTo>
                  <a:pt x="455539" y="1120781"/>
                  <a:pt x="446335" y="1116439"/>
                  <a:pt x="438547" y="1110977"/>
                </a:cubicBezTo>
                <a:cubicBezTo>
                  <a:pt x="427656" y="1103517"/>
                  <a:pt x="416795" y="1096529"/>
                  <a:pt x="405343" y="1089612"/>
                </a:cubicBezTo>
                <a:cubicBezTo>
                  <a:pt x="394202" y="1082895"/>
                  <a:pt x="382794" y="1076684"/>
                  <a:pt x="371373" y="1070238"/>
                </a:cubicBezTo>
                <a:cubicBezTo>
                  <a:pt x="344889" y="1065616"/>
                  <a:pt x="318169" y="1061972"/>
                  <a:pt x="290358" y="1059884"/>
                </a:cubicBezTo>
                <a:cubicBezTo>
                  <a:pt x="269709" y="1058114"/>
                  <a:pt x="246624" y="1055453"/>
                  <a:pt x="235140" y="1029322"/>
                </a:cubicBezTo>
                <a:cubicBezTo>
                  <a:pt x="256895" y="1029771"/>
                  <a:pt x="278695" y="1030927"/>
                  <a:pt x="300494" y="1032083"/>
                </a:cubicBezTo>
                <a:cubicBezTo>
                  <a:pt x="279542" y="1020860"/>
                  <a:pt x="259181" y="1009565"/>
                  <a:pt x="239661" y="997457"/>
                </a:cubicBezTo>
                <a:cubicBezTo>
                  <a:pt x="223540" y="987309"/>
                  <a:pt x="210281" y="975391"/>
                  <a:pt x="204788" y="959211"/>
                </a:cubicBezTo>
                <a:cubicBezTo>
                  <a:pt x="203337" y="955117"/>
                  <a:pt x="202166" y="950750"/>
                  <a:pt x="207583" y="947009"/>
                </a:cubicBezTo>
                <a:cubicBezTo>
                  <a:pt x="213561" y="942727"/>
                  <a:pt x="218466" y="944980"/>
                  <a:pt x="223061" y="947033"/>
                </a:cubicBezTo>
                <a:cubicBezTo>
                  <a:pt x="242046" y="955410"/>
                  <a:pt x="261311" y="963516"/>
                  <a:pt x="280015" y="972164"/>
                </a:cubicBezTo>
                <a:cubicBezTo>
                  <a:pt x="304852" y="983629"/>
                  <a:pt x="329408" y="995365"/>
                  <a:pt x="353948" y="1006865"/>
                </a:cubicBezTo>
                <a:cubicBezTo>
                  <a:pt x="319294" y="981405"/>
                  <a:pt x="281290" y="959435"/>
                  <a:pt x="240466" y="939943"/>
                </a:cubicBezTo>
                <a:cubicBezTo>
                  <a:pt x="210990" y="925718"/>
                  <a:pt x="181514" y="911494"/>
                  <a:pt x="158812" y="891467"/>
                </a:cubicBezTo>
                <a:cubicBezTo>
                  <a:pt x="147166" y="881489"/>
                  <a:pt x="141336" y="869384"/>
                  <a:pt x="139551" y="855364"/>
                </a:cubicBezTo>
                <a:cubicBezTo>
                  <a:pt x="139312" y="851597"/>
                  <a:pt x="139634" y="847287"/>
                  <a:pt x="145731" y="844888"/>
                </a:cubicBezTo>
                <a:cubicBezTo>
                  <a:pt x="151843" y="842724"/>
                  <a:pt x="155581" y="845356"/>
                  <a:pt x="158154" y="848366"/>
                </a:cubicBezTo>
                <a:cubicBezTo>
                  <a:pt x="161052" y="851811"/>
                  <a:pt x="164496" y="854479"/>
                  <a:pt x="169370" y="856260"/>
                </a:cubicBezTo>
                <a:cubicBezTo>
                  <a:pt x="212096" y="872913"/>
                  <a:pt x="249775" y="894448"/>
                  <a:pt x="288295" y="915169"/>
                </a:cubicBezTo>
                <a:cubicBezTo>
                  <a:pt x="343452" y="944788"/>
                  <a:pt x="397769" y="975222"/>
                  <a:pt x="462694" y="994643"/>
                </a:cubicBezTo>
                <a:cubicBezTo>
                  <a:pt x="487260" y="1001870"/>
                  <a:pt x="512622" y="1007575"/>
                  <a:pt x="531910" y="1006664"/>
                </a:cubicBezTo>
                <a:cubicBezTo>
                  <a:pt x="460990" y="972547"/>
                  <a:pt x="394087" y="936046"/>
                  <a:pt x="333940" y="893507"/>
                </a:cubicBezTo>
                <a:cubicBezTo>
                  <a:pt x="273173" y="850568"/>
                  <a:pt x="219876" y="803403"/>
                  <a:pt x="181443" y="746608"/>
                </a:cubicBezTo>
                <a:cubicBezTo>
                  <a:pt x="177494" y="740681"/>
                  <a:pt x="175038" y="734810"/>
                  <a:pt x="162678" y="737018"/>
                </a:cubicBezTo>
                <a:cubicBezTo>
                  <a:pt x="157082" y="737933"/>
                  <a:pt x="155070" y="734381"/>
                  <a:pt x="156307" y="730435"/>
                </a:cubicBezTo>
                <a:cubicBezTo>
                  <a:pt x="164051" y="702450"/>
                  <a:pt x="145532" y="687373"/>
                  <a:pt x="117227" y="677515"/>
                </a:cubicBezTo>
                <a:cubicBezTo>
                  <a:pt x="108392" y="674314"/>
                  <a:pt x="107546" y="670384"/>
                  <a:pt x="113655" y="663474"/>
                </a:cubicBezTo>
                <a:cubicBezTo>
                  <a:pt x="121976" y="653926"/>
                  <a:pt x="120506" y="644851"/>
                  <a:pt x="115226" y="636712"/>
                </a:cubicBezTo>
                <a:cubicBezTo>
                  <a:pt x="112224" y="631619"/>
                  <a:pt x="108350" y="626868"/>
                  <a:pt x="105067" y="622046"/>
                </a:cubicBezTo>
                <a:cubicBezTo>
                  <a:pt x="102790" y="619000"/>
                  <a:pt x="99022" y="615897"/>
                  <a:pt x="104113" y="611722"/>
                </a:cubicBezTo>
                <a:cubicBezTo>
                  <a:pt x="108939" y="608053"/>
                  <a:pt x="114081" y="609328"/>
                  <a:pt x="118895" y="610169"/>
                </a:cubicBezTo>
                <a:cubicBezTo>
                  <a:pt x="142040" y="613772"/>
                  <a:pt x="156094" y="624170"/>
                  <a:pt x="163095" y="640642"/>
                </a:cubicBezTo>
                <a:cubicBezTo>
                  <a:pt x="168334" y="652819"/>
                  <a:pt x="173104" y="652953"/>
                  <a:pt x="185766" y="641454"/>
                </a:cubicBezTo>
                <a:cubicBezTo>
                  <a:pt x="195327" y="632704"/>
                  <a:pt x="204232" y="632337"/>
                  <a:pt x="212892" y="637457"/>
                </a:cubicBezTo>
                <a:cubicBezTo>
                  <a:pt x="217516" y="639981"/>
                  <a:pt x="220444" y="643897"/>
                  <a:pt x="223932" y="647271"/>
                </a:cubicBezTo>
                <a:cubicBezTo>
                  <a:pt x="241420" y="664845"/>
                  <a:pt x="259762" y="681841"/>
                  <a:pt x="287167" y="691571"/>
                </a:cubicBezTo>
                <a:cubicBezTo>
                  <a:pt x="299355" y="696027"/>
                  <a:pt x="312354" y="699197"/>
                  <a:pt x="330380" y="692506"/>
                </a:cubicBezTo>
                <a:cubicBezTo>
                  <a:pt x="318517" y="688486"/>
                  <a:pt x="306954" y="689175"/>
                  <a:pt x="296172" y="688108"/>
                </a:cubicBezTo>
                <a:cubicBezTo>
                  <a:pt x="285390" y="687041"/>
                  <a:pt x="279539" y="683953"/>
                  <a:pt x="286974" y="674512"/>
                </a:cubicBezTo>
                <a:cubicBezTo>
                  <a:pt x="291105" y="669267"/>
                  <a:pt x="290555" y="665301"/>
                  <a:pt x="286166" y="661798"/>
                </a:cubicBezTo>
                <a:cubicBezTo>
                  <a:pt x="272052" y="650459"/>
                  <a:pt x="264416" y="633352"/>
                  <a:pt x="236268" y="635338"/>
                </a:cubicBezTo>
                <a:cubicBezTo>
                  <a:pt x="234792" y="635517"/>
                  <a:pt x="233255" y="634754"/>
                  <a:pt x="231734" y="634225"/>
                </a:cubicBezTo>
                <a:cubicBezTo>
                  <a:pt x="225957" y="632316"/>
                  <a:pt x="219575" y="630241"/>
                  <a:pt x="221253" y="623870"/>
                </a:cubicBezTo>
                <a:cubicBezTo>
                  <a:pt x="223227" y="617462"/>
                  <a:pt x="230816" y="615119"/>
                  <a:pt x="237564" y="613590"/>
                </a:cubicBezTo>
                <a:cubicBezTo>
                  <a:pt x="254884" y="609831"/>
                  <a:pt x="268844" y="614072"/>
                  <a:pt x="282259" y="619091"/>
                </a:cubicBezTo>
                <a:cubicBezTo>
                  <a:pt x="314893" y="631509"/>
                  <a:pt x="342201" y="649080"/>
                  <a:pt x="370630" y="665566"/>
                </a:cubicBezTo>
                <a:cubicBezTo>
                  <a:pt x="413275" y="690295"/>
                  <a:pt x="451153" y="719635"/>
                  <a:pt x="498017" y="740532"/>
                </a:cubicBezTo>
                <a:cubicBezTo>
                  <a:pt x="637369" y="802423"/>
                  <a:pt x="774774" y="866448"/>
                  <a:pt x="918036" y="924307"/>
                </a:cubicBezTo>
                <a:cubicBezTo>
                  <a:pt x="970882" y="945666"/>
                  <a:pt x="1024819" y="965469"/>
                  <a:pt x="1079304" y="984494"/>
                </a:cubicBezTo>
                <a:cubicBezTo>
                  <a:pt x="1079509" y="983045"/>
                  <a:pt x="1079744" y="982067"/>
                  <a:pt x="1079935" y="980383"/>
                </a:cubicBezTo>
                <a:cubicBezTo>
                  <a:pt x="1079860" y="979206"/>
                  <a:pt x="1079770" y="977793"/>
                  <a:pt x="1079695" y="976616"/>
                </a:cubicBezTo>
                <a:cubicBezTo>
                  <a:pt x="1041139" y="964679"/>
                  <a:pt x="1003098" y="951491"/>
                  <a:pt x="966178" y="937219"/>
                </a:cubicBezTo>
                <a:cubicBezTo>
                  <a:pt x="875541" y="901932"/>
                  <a:pt x="791930" y="860100"/>
                  <a:pt x="720106" y="807112"/>
                </a:cubicBezTo>
                <a:cubicBezTo>
                  <a:pt x="714181" y="802848"/>
                  <a:pt x="707904" y="802421"/>
                  <a:pt x="698823" y="804708"/>
                </a:cubicBezTo>
                <a:cubicBezTo>
                  <a:pt x="669544" y="812288"/>
                  <a:pt x="659939" y="806334"/>
                  <a:pt x="664513" y="784663"/>
                </a:cubicBezTo>
                <a:cubicBezTo>
                  <a:pt x="665660" y="779304"/>
                  <a:pt x="665686" y="775031"/>
                  <a:pt x="660380" y="771165"/>
                </a:cubicBezTo>
                <a:cubicBezTo>
                  <a:pt x="636661" y="753871"/>
                  <a:pt x="611807" y="737427"/>
                  <a:pt x="584959" y="722409"/>
                </a:cubicBezTo>
                <a:cubicBezTo>
                  <a:pt x="535282" y="694735"/>
                  <a:pt x="482226" y="670082"/>
                  <a:pt x="435649" y="639659"/>
                </a:cubicBezTo>
                <a:cubicBezTo>
                  <a:pt x="421965" y="630403"/>
                  <a:pt x="411440" y="619340"/>
                  <a:pt x="404944" y="606128"/>
                </a:cubicBezTo>
                <a:cubicBezTo>
                  <a:pt x="402872" y="601635"/>
                  <a:pt x="401613" y="595856"/>
                  <a:pt x="408476" y="591466"/>
                </a:cubicBezTo>
                <a:cubicBezTo>
                  <a:pt x="415044" y="587111"/>
                  <a:pt x="420320" y="590506"/>
                  <a:pt x="425225" y="592759"/>
                </a:cubicBezTo>
                <a:cubicBezTo>
                  <a:pt x="445746" y="601899"/>
                  <a:pt x="466578" y="611238"/>
                  <a:pt x="487115" y="620614"/>
                </a:cubicBezTo>
                <a:cubicBezTo>
                  <a:pt x="507947" y="629954"/>
                  <a:pt x="528514" y="639800"/>
                  <a:pt x="550277" y="649738"/>
                </a:cubicBezTo>
                <a:cubicBezTo>
                  <a:pt x="551408" y="644145"/>
                  <a:pt x="546904" y="643504"/>
                  <a:pt x="544421" y="641907"/>
                </a:cubicBezTo>
                <a:cubicBezTo>
                  <a:pt x="509355" y="619344"/>
                  <a:pt x="471190" y="599529"/>
                  <a:pt x="431905" y="580799"/>
                </a:cubicBezTo>
                <a:cubicBezTo>
                  <a:pt x="401512" y="566211"/>
                  <a:pt x="371947" y="550574"/>
                  <a:pt x="351177" y="528177"/>
                </a:cubicBezTo>
                <a:cubicBezTo>
                  <a:pt x="343180" y="519419"/>
                  <a:pt x="338696" y="509759"/>
                  <a:pt x="339749" y="498244"/>
                </a:cubicBezTo>
                <a:cubicBezTo>
                  <a:pt x="340115" y="494641"/>
                  <a:pt x="340481" y="491037"/>
                  <a:pt x="346313" y="489145"/>
                </a:cubicBezTo>
                <a:cubicBezTo>
                  <a:pt x="350979" y="487631"/>
                  <a:pt x="354067" y="489392"/>
                  <a:pt x="356579" y="491460"/>
                </a:cubicBezTo>
                <a:cubicBezTo>
                  <a:pt x="360984" y="495197"/>
                  <a:pt x="365388" y="498934"/>
                  <a:pt x="371505" y="501516"/>
                </a:cubicBezTo>
                <a:cubicBezTo>
                  <a:pt x="408203" y="517000"/>
                  <a:pt x="442659" y="534654"/>
                  <a:pt x="476275" y="553122"/>
                </a:cubicBezTo>
                <a:cubicBezTo>
                  <a:pt x="531461" y="583213"/>
                  <a:pt x="586103" y="614082"/>
                  <a:pt x="649952" y="635294"/>
                </a:cubicBezTo>
                <a:cubicBezTo>
                  <a:pt x="673972" y="643298"/>
                  <a:pt x="698805" y="650018"/>
                  <a:pt x="727161" y="651328"/>
                </a:cubicBezTo>
                <a:cubicBezTo>
                  <a:pt x="726126" y="649081"/>
                  <a:pt x="724263" y="647883"/>
                  <a:pt x="722417" y="646921"/>
                </a:cubicBezTo>
                <a:cubicBezTo>
                  <a:pt x="660627" y="615969"/>
                  <a:pt x="600830" y="583590"/>
                  <a:pt x="546079" y="546328"/>
                </a:cubicBezTo>
                <a:cubicBezTo>
                  <a:pt x="478576" y="500409"/>
                  <a:pt x="420223" y="448637"/>
                  <a:pt x="378182" y="386585"/>
                </a:cubicBezTo>
                <a:cubicBezTo>
                  <a:pt x="376229" y="383975"/>
                  <a:pt x="374884" y="381528"/>
                  <a:pt x="370158" y="382100"/>
                </a:cubicBezTo>
                <a:cubicBezTo>
                  <a:pt x="358064" y="383802"/>
                  <a:pt x="356583" y="379236"/>
                  <a:pt x="357861" y="371252"/>
                </a:cubicBezTo>
                <a:cubicBezTo>
                  <a:pt x="361373" y="351608"/>
                  <a:pt x="352380" y="336565"/>
                  <a:pt x="331313" y="328203"/>
                </a:cubicBezTo>
                <a:cubicBezTo>
                  <a:pt x="316037" y="321986"/>
                  <a:pt x="303183" y="316425"/>
                  <a:pt x="319354" y="299282"/>
                </a:cubicBezTo>
                <a:cubicBezTo>
                  <a:pt x="323265" y="295249"/>
                  <a:pt x="321459" y="290249"/>
                  <a:pt x="319682" y="285719"/>
                </a:cubicBezTo>
                <a:cubicBezTo>
                  <a:pt x="317166" y="278905"/>
                  <a:pt x="312080" y="273828"/>
                  <a:pt x="306391" y="268585"/>
                </a:cubicBezTo>
                <a:cubicBezTo>
                  <a:pt x="303227" y="265647"/>
                  <a:pt x="299399" y="261602"/>
                  <a:pt x="303294" y="257334"/>
                </a:cubicBezTo>
                <a:cubicBezTo>
                  <a:pt x="307735" y="252289"/>
                  <a:pt x="314131" y="254598"/>
                  <a:pt x="319242" y="255403"/>
                </a:cubicBezTo>
                <a:cubicBezTo>
                  <a:pt x="342683" y="258970"/>
                  <a:pt x="357062" y="269803"/>
                  <a:pt x="364093" y="286745"/>
                </a:cubicBezTo>
                <a:cubicBezTo>
                  <a:pt x="368651" y="297582"/>
                  <a:pt x="374307" y="297608"/>
                  <a:pt x="385301" y="287973"/>
                </a:cubicBezTo>
                <a:cubicBezTo>
                  <a:pt x="397712" y="277216"/>
                  <a:pt x="408079" y="276436"/>
                  <a:pt x="417598" y="285722"/>
                </a:cubicBezTo>
                <a:cubicBezTo>
                  <a:pt x="425226" y="293339"/>
                  <a:pt x="431406" y="301607"/>
                  <a:pt x="440155" y="308139"/>
                </a:cubicBezTo>
                <a:cubicBezTo>
                  <a:pt x="463623" y="326175"/>
                  <a:pt x="485720" y="346039"/>
                  <a:pt x="534406" y="339430"/>
                </a:cubicBezTo>
                <a:cubicBezTo>
                  <a:pt x="520872" y="332528"/>
                  <a:pt x="507316" y="334645"/>
                  <a:pt x="495633" y="333450"/>
                </a:cubicBezTo>
                <a:cubicBezTo>
                  <a:pt x="487244" y="332567"/>
                  <a:pt x="478750" y="330037"/>
                  <a:pt x="486289" y="322243"/>
                </a:cubicBezTo>
                <a:cubicBezTo>
                  <a:pt x="494951" y="313365"/>
                  <a:pt x="489365" y="309771"/>
                  <a:pt x="484000" y="304964"/>
                </a:cubicBezTo>
                <a:cubicBezTo>
                  <a:pt x="471673" y="293645"/>
                  <a:pt x="461604" y="280392"/>
                  <a:pt x="436911" y="280536"/>
                </a:cubicBezTo>
                <a:cubicBezTo>
                  <a:pt x="433041" y="280530"/>
                  <a:pt x="429923" y="278297"/>
                  <a:pt x="426865" y="277007"/>
                </a:cubicBezTo>
                <a:cubicBezTo>
                  <a:pt x="422581" y="275154"/>
                  <a:pt x="418872" y="272993"/>
                  <a:pt x="420654" y="268269"/>
                </a:cubicBezTo>
                <a:cubicBezTo>
                  <a:pt x="422468" y="264016"/>
                  <a:pt x="426748" y="261125"/>
                  <a:pt x="432329" y="259975"/>
                </a:cubicBezTo>
                <a:cubicBezTo>
                  <a:pt x="437320" y="258895"/>
                  <a:pt x="442621" y="258016"/>
                  <a:pt x="447672" y="257879"/>
                </a:cubicBezTo>
                <a:cubicBezTo>
                  <a:pt x="470223" y="256809"/>
                  <a:pt x="486254" y="265543"/>
                  <a:pt x="502242" y="273572"/>
                </a:cubicBezTo>
                <a:cubicBezTo>
                  <a:pt x="558179" y="301436"/>
                  <a:pt x="607891" y="334326"/>
                  <a:pt x="659874" y="365516"/>
                </a:cubicBezTo>
                <a:cubicBezTo>
                  <a:pt x="711842" y="396471"/>
                  <a:pt x="772192" y="418818"/>
                  <a:pt x="829177" y="444421"/>
                </a:cubicBezTo>
                <a:cubicBezTo>
                  <a:pt x="960626" y="503711"/>
                  <a:pt x="1092650" y="562693"/>
                  <a:pt x="1231903" y="613682"/>
                </a:cubicBezTo>
                <a:cubicBezTo>
                  <a:pt x="1368099" y="663381"/>
                  <a:pt x="1823141" y="686561"/>
                  <a:pt x="1911736" y="685084"/>
                </a:cubicBezTo>
                <a:cubicBezTo>
                  <a:pt x="2024994" y="682992"/>
                  <a:pt x="2291986" y="655399"/>
                  <a:pt x="2564313" y="632143"/>
                </a:cubicBezTo>
                <a:cubicBezTo>
                  <a:pt x="2595089" y="629364"/>
                  <a:pt x="2625288" y="626893"/>
                  <a:pt x="2657304" y="624913"/>
                </a:cubicBezTo>
                <a:cubicBezTo>
                  <a:pt x="3564401" y="568191"/>
                  <a:pt x="4203594" y="276765"/>
                  <a:pt x="4235818" y="259339"/>
                </a:cubicBezTo>
                <a:cubicBezTo>
                  <a:pt x="4287616" y="231474"/>
                  <a:pt x="4460006" y="176429"/>
                  <a:pt x="4460331" y="176864"/>
                </a:cubicBezTo>
                <a:cubicBezTo>
                  <a:pt x="4464175" y="181144"/>
                  <a:pt x="4483735" y="184529"/>
                  <a:pt x="4499578" y="186791"/>
                </a:cubicBezTo>
                <a:lnTo>
                  <a:pt x="4514640" y="188841"/>
                </a:lnTo>
                <a:lnTo>
                  <a:pt x="4516523" y="189988"/>
                </a:lnTo>
                <a:cubicBezTo>
                  <a:pt x="4522035" y="190091"/>
                  <a:pt x="4521760" y="189857"/>
                  <a:pt x="4518126" y="189316"/>
                </a:cubicBezTo>
                <a:lnTo>
                  <a:pt x="4514640" y="188841"/>
                </a:lnTo>
                <a:lnTo>
                  <a:pt x="4511569" y="186970"/>
                </a:lnTo>
                <a:cubicBezTo>
                  <a:pt x="4510788" y="185226"/>
                  <a:pt x="4510719" y="182981"/>
                  <a:pt x="4510888" y="180943"/>
                </a:cubicBezTo>
                <a:cubicBezTo>
                  <a:pt x="4511690" y="170169"/>
                  <a:pt x="4517648" y="160906"/>
                  <a:pt x="4531865" y="155151"/>
                </a:cubicBezTo>
                <a:cubicBezTo>
                  <a:pt x="4545507" y="149703"/>
                  <a:pt x="4559473" y="144689"/>
                  <a:pt x="4573441" y="139676"/>
                </a:cubicBezTo>
                <a:cubicBezTo>
                  <a:pt x="4585075" y="135420"/>
                  <a:pt x="4593048" y="134454"/>
                  <a:pt x="4594964" y="145847"/>
                </a:cubicBezTo>
                <a:cubicBezTo>
                  <a:pt x="4596879" y="157242"/>
                  <a:pt x="4613452" y="160454"/>
                  <a:pt x="4623059" y="152410"/>
                </a:cubicBezTo>
                <a:cubicBezTo>
                  <a:pt x="4660632" y="120811"/>
                  <a:pt x="4705757" y="95654"/>
                  <a:pt x="4748356" y="68192"/>
                </a:cubicBezTo>
                <a:cubicBezTo>
                  <a:pt x="4778098" y="49168"/>
                  <a:pt x="4809406" y="31378"/>
                  <a:pt x="4833812" y="8017"/>
                </a:cubicBezTo>
                <a:cubicBezTo>
                  <a:pt x="4838299" y="3678"/>
                  <a:pt x="4842399" y="-2039"/>
                  <a:pt x="4850908" y="727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66EDDFD-2524-5589-5BA7-AA554A7AE2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0941" y="685801"/>
            <a:ext cx="3494859" cy="5491162"/>
          </a:xfrm>
        </p:spPr>
        <p:txBody>
          <a:bodyPr>
            <a:normAutofit/>
          </a:bodyPr>
          <a:lstStyle/>
          <a:p>
            <a:r>
              <a:rPr lang="en-GB" dirty="0"/>
              <a:t>If you have researched and found the knowledge, examples, etc……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493AB3B-9720-ED90-F757-FFB078FBDB3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63735593"/>
              </p:ext>
            </p:extLst>
          </p:nvPr>
        </p:nvGraphicFramePr>
        <p:xfrm>
          <a:off x="4702547" y="838199"/>
          <a:ext cx="6651253" cy="53387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634263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38470D-9309-8B10-D177-0A8C7CB8D2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91402"/>
          </a:xfrm>
        </p:spPr>
        <p:txBody>
          <a:bodyPr/>
          <a:lstStyle/>
          <a:p>
            <a:r>
              <a:rPr lang="en-GB" dirty="0"/>
              <a:t>S9: Start Writing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56C4E5-ECC7-6757-9CE5-BE70B15102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Think Critically </a:t>
            </a:r>
          </a:p>
          <a:p>
            <a:endParaRPr lang="en-GB" dirty="0"/>
          </a:p>
          <a:p>
            <a:r>
              <a:rPr lang="en-GB" dirty="0"/>
              <a:t>Write Critically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Online Media 3" title="Study Skills – How to think critically">
            <a:hlinkClick r:id="" action="ppaction://media"/>
            <a:extLst>
              <a:ext uri="{FF2B5EF4-FFF2-40B4-BE49-F238E27FC236}">
                <a16:creationId xmlns:a16="http://schemas.microsoft.com/office/drawing/2014/main" id="{7C87786F-2732-9268-2F48-671648CD4CF5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180584" y="3429000"/>
            <a:ext cx="4749214" cy="2683312"/>
          </a:xfrm>
          <a:prstGeom prst="rect">
            <a:avLst/>
          </a:prstGeom>
        </p:spPr>
      </p:pic>
      <p:pic>
        <p:nvPicPr>
          <p:cNvPr id="5" name="Online Media 4" title="Cambridge C1 Advanced (CAE) - How to Write a Report">
            <a:hlinkClick r:id="" action="ppaction://media"/>
            <a:extLst>
              <a:ext uri="{FF2B5EF4-FFF2-40B4-BE49-F238E27FC236}">
                <a16:creationId xmlns:a16="http://schemas.microsoft.com/office/drawing/2014/main" id="{AB064FBD-243B-1312-50BE-E17275C4E5BE}"/>
              </a:ext>
            </a:extLst>
          </p:cNvPr>
          <p:cNvPicPr>
            <a:picLocks noRot="1" noChangeAspect="1"/>
          </p:cNvPicPr>
          <p:nvPr>
            <a:videoFile r:link="rId2"/>
          </p:nvPr>
        </p:nvPicPr>
        <p:blipFill>
          <a:blip r:embed="rId5"/>
          <a:stretch>
            <a:fillRect/>
          </a:stretch>
        </p:blipFill>
        <p:spPr>
          <a:xfrm>
            <a:off x="6522745" y="2132816"/>
            <a:ext cx="4238107" cy="300189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183298A-46B7-D146-1054-91569E8196FC}"/>
              </a:ext>
            </a:extLst>
          </p:cNvPr>
          <p:cNvSpPr txBox="1"/>
          <p:nvPr/>
        </p:nvSpPr>
        <p:spPr>
          <a:xfrm>
            <a:off x="7084088" y="5627077"/>
            <a:ext cx="45553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Remember to proofread and edit </a:t>
            </a:r>
            <a:r>
              <a:rPr lang="en-GB"/>
              <a:t>your work!!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5252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1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1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351</Words>
  <Application>Microsoft Office PowerPoint</Application>
  <PresentationFormat>Widescreen</PresentationFormat>
  <Paragraphs>47</Paragraphs>
  <Slides>9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Aptos</vt:lpstr>
      <vt:lpstr>Aptos Display</vt:lpstr>
      <vt:lpstr>Arial</vt:lpstr>
      <vt:lpstr>Office Theme</vt:lpstr>
      <vt:lpstr>LCBB 60002 IFM Assignment  1 - Guidance </vt:lpstr>
      <vt:lpstr>S1: READ THE QUESTION carefully (2x)</vt:lpstr>
      <vt:lpstr>S2: Read the question carefully and read the requirements  </vt:lpstr>
      <vt:lpstr>Things to think about ? (1) </vt:lpstr>
      <vt:lpstr>Things to think about ? (2) </vt:lpstr>
      <vt:lpstr>Things to think about (3)</vt:lpstr>
      <vt:lpstr>SO!</vt:lpstr>
      <vt:lpstr>If you have researched and found the knowledge, examples, etc……</vt:lpstr>
      <vt:lpstr>S9: Start Writing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Zainab Atta</dc:creator>
  <cp:lastModifiedBy>Zainab Atta</cp:lastModifiedBy>
  <cp:revision>1</cp:revision>
  <dcterms:created xsi:type="dcterms:W3CDTF">2025-03-22T09:27:44Z</dcterms:created>
  <dcterms:modified xsi:type="dcterms:W3CDTF">2025-03-22T10:28:01Z</dcterms:modified>
</cp:coreProperties>
</file>