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7" r:id="rId1"/>
  </p:sldMasterIdLst>
  <p:sldIdLst>
    <p:sldId id="256" r:id="rId2"/>
    <p:sldId id="257" r:id="rId3"/>
    <p:sldId id="288" r:id="rId4"/>
    <p:sldId id="293" r:id="rId5"/>
    <p:sldId id="273" r:id="rId6"/>
    <p:sldId id="272" r:id="rId7"/>
    <p:sldId id="274" r:id="rId8"/>
    <p:sldId id="259" r:id="rId9"/>
    <p:sldId id="294" r:id="rId10"/>
    <p:sldId id="290" r:id="rId11"/>
    <p:sldId id="263" r:id="rId12"/>
    <p:sldId id="264" r:id="rId13"/>
    <p:sldId id="261" r:id="rId14"/>
    <p:sldId id="291" r:id="rId15"/>
    <p:sldId id="297" r:id="rId16"/>
    <p:sldId id="298" r:id="rId17"/>
    <p:sldId id="292" r:id="rId18"/>
    <p:sldId id="295" r:id="rId19"/>
    <p:sldId id="281" r:id="rId20"/>
    <p:sldId id="276" r:id="rId21"/>
    <p:sldId id="277" r:id="rId22"/>
    <p:sldId id="278" r:id="rId23"/>
    <p:sldId id="279" r:id="rId24"/>
    <p:sldId id="280" r:id="rId25"/>
    <p:sldId id="284" r:id="rId26"/>
    <p:sldId id="283" r:id="rId27"/>
    <p:sldId id="285" r:id="rId28"/>
    <p:sldId id="286" r:id="rId29"/>
    <p:sldId id="287" r:id="rId3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AC45F67-4782-4B16-915C-07A485C6E584}" v="8" dt="2024-04-11T13:02:53.24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70" autoAdjust="0"/>
    <p:restoredTop sz="94660"/>
  </p:normalViewPr>
  <p:slideViewPr>
    <p:cSldViewPr snapToGrid="0">
      <p:cViewPr varScale="1">
        <p:scale>
          <a:sx n="81" d="100"/>
          <a:sy n="81" d="100"/>
        </p:scale>
        <p:origin x="63" y="249"/>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microsoft.com/office/2016/11/relationships/changesInfo" Target="changesInfos/changesInfo1.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ion Phillips" userId="ceb937aa-b9c3-4941-91d8-fdd18470a62e" providerId="ADAL" clId="{BAC45F67-4782-4B16-915C-07A485C6E584}"/>
    <pc:docChg chg="custSel addSld delSld modSld modMainMaster">
      <pc:chgData name="Marion Phillips" userId="ceb937aa-b9c3-4941-91d8-fdd18470a62e" providerId="ADAL" clId="{BAC45F67-4782-4B16-915C-07A485C6E584}" dt="2024-04-11T14:33:46.597" v="1982" actId="313"/>
      <pc:docMkLst>
        <pc:docMk/>
      </pc:docMkLst>
      <pc:sldChg chg="modSp new mod">
        <pc:chgData name="Marion Phillips" userId="ceb937aa-b9c3-4941-91d8-fdd18470a62e" providerId="ADAL" clId="{BAC45F67-4782-4B16-915C-07A485C6E584}" dt="2024-04-11T11:42:34.786" v="306" actId="27636"/>
        <pc:sldMkLst>
          <pc:docMk/>
          <pc:sldMk cId="81184049" sldId="260"/>
        </pc:sldMkLst>
        <pc:spChg chg="mod">
          <ac:chgData name="Marion Phillips" userId="ceb937aa-b9c3-4941-91d8-fdd18470a62e" providerId="ADAL" clId="{BAC45F67-4782-4B16-915C-07A485C6E584}" dt="2024-04-11T11:36:08.329" v="16" actId="20577"/>
          <ac:spMkLst>
            <pc:docMk/>
            <pc:sldMk cId="81184049" sldId="260"/>
            <ac:spMk id="2" creationId="{46F879DA-1F58-FA53-4957-DBC7CA26A2CD}"/>
          </ac:spMkLst>
        </pc:spChg>
        <pc:spChg chg="mod">
          <ac:chgData name="Marion Phillips" userId="ceb937aa-b9c3-4941-91d8-fdd18470a62e" providerId="ADAL" clId="{BAC45F67-4782-4B16-915C-07A485C6E584}" dt="2024-04-11T11:42:34.786" v="306" actId="27636"/>
          <ac:spMkLst>
            <pc:docMk/>
            <pc:sldMk cId="81184049" sldId="260"/>
            <ac:spMk id="3" creationId="{929FC25B-0588-8CF2-7C42-6C54840F577F}"/>
          </ac:spMkLst>
        </pc:spChg>
      </pc:sldChg>
      <pc:sldChg chg="modSp new mod">
        <pc:chgData name="Marion Phillips" userId="ceb937aa-b9c3-4941-91d8-fdd18470a62e" providerId="ADAL" clId="{BAC45F67-4782-4B16-915C-07A485C6E584}" dt="2024-04-11T12:07:04.850" v="1199" actId="20577"/>
        <pc:sldMkLst>
          <pc:docMk/>
          <pc:sldMk cId="3833526738" sldId="261"/>
        </pc:sldMkLst>
        <pc:spChg chg="mod">
          <ac:chgData name="Marion Phillips" userId="ceb937aa-b9c3-4941-91d8-fdd18470a62e" providerId="ADAL" clId="{BAC45F67-4782-4B16-915C-07A485C6E584}" dt="2024-04-11T12:07:04.850" v="1199" actId="20577"/>
          <ac:spMkLst>
            <pc:docMk/>
            <pc:sldMk cId="3833526738" sldId="261"/>
            <ac:spMk id="2" creationId="{F4505175-A70B-4C2A-FE60-E79DE2F20988}"/>
          </ac:spMkLst>
        </pc:spChg>
        <pc:spChg chg="mod">
          <ac:chgData name="Marion Phillips" userId="ceb937aa-b9c3-4941-91d8-fdd18470a62e" providerId="ADAL" clId="{BAC45F67-4782-4B16-915C-07A485C6E584}" dt="2024-04-11T11:45:44.099" v="630" actId="20577"/>
          <ac:spMkLst>
            <pc:docMk/>
            <pc:sldMk cId="3833526738" sldId="261"/>
            <ac:spMk id="3" creationId="{35E52437-DB80-9D28-0446-D6F0782419AF}"/>
          </ac:spMkLst>
        </pc:spChg>
      </pc:sldChg>
      <pc:sldChg chg="delSp modSp new mod">
        <pc:chgData name="Marion Phillips" userId="ceb937aa-b9c3-4941-91d8-fdd18470a62e" providerId="ADAL" clId="{BAC45F67-4782-4B16-915C-07A485C6E584}" dt="2024-04-11T11:47:50.867" v="714" actId="20577"/>
        <pc:sldMkLst>
          <pc:docMk/>
          <pc:sldMk cId="3034515469" sldId="262"/>
        </pc:sldMkLst>
        <pc:spChg chg="mod">
          <ac:chgData name="Marion Phillips" userId="ceb937aa-b9c3-4941-91d8-fdd18470a62e" providerId="ADAL" clId="{BAC45F67-4782-4B16-915C-07A485C6E584}" dt="2024-04-11T11:47:50.867" v="714" actId="20577"/>
          <ac:spMkLst>
            <pc:docMk/>
            <pc:sldMk cId="3034515469" sldId="262"/>
            <ac:spMk id="2" creationId="{89B4B2FF-6E32-4541-FB8F-78C6D1577263}"/>
          </ac:spMkLst>
        </pc:spChg>
        <pc:spChg chg="del">
          <ac:chgData name="Marion Phillips" userId="ceb937aa-b9c3-4941-91d8-fdd18470a62e" providerId="ADAL" clId="{BAC45F67-4782-4B16-915C-07A485C6E584}" dt="2024-04-11T11:46:52.454" v="632" actId="478"/>
          <ac:spMkLst>
            <pc:docMk/>
            <pc:sldMk cId="3034515469" sldId="262"/>
            <ac:spMk id="3" creationId="{B899AE0A-E6DA-0EB3-D988-1F3D68CC6ACB}"/>
          </ac:spMkLst>
        </pc:spChg>
      </pc:sldChg>
      <pc:sldChg chg="modSp new mod">
        <pc:chgData name="Marion Phillips" userId="ceb937aa-b9c3-4941-91d8-fdd18470a62e" providerId="ADAL" clId="{BAC45F67-4782-4B16-915C-07A485C6E584}" dt="2024-04-11T11:49:44.673" v="749" actId="20577"/>
        <pc:sldMkLst>
          <pc:docMk/>
          <pc:sldMk cId="1984522773" sldId="263"/>
        </pc:sldMkLst>
        <pc:spChg chg="mod">
          <ac:chgData name="Marion Phillips" userId="ceb937aa-b9c3-4941-91d8-fdd18470a62e" providerId="ADAL" clId="{BAC45F67-4782-4B16-915C-07A485C6E584}" dt="2024-04-11T11:49:44.673" v="749" actId="20577"/>
          <ac:spMkLst>
            <pc:docMk/>
            <pc:sldMk cId="1984522773" sldId="263"/>
            <ac:spMk id="2" creationId="{3324E58E-55D4-552E-7FA9-3CC1BC67FAE3}"/>
          </ac:spMkLst>
        </pc:spChg>
        <pc:spChg chg="mod">
          <ac:chgData name="Marion Phillips" userId="ceb937aa-b9c3-4941-91d8-fdd18470a62e" providerId="ADAL" clId="{BAC45F67-4782-4B16-915C-07A485C6E584}" dt="2024-04-11T11:49:38.412" v="748" actId="12"/>
          <ac:spMkLst>
            <pc:docMk/>
            <pc:sldMk cId="1984522773" sldId="263"/>
            <ac:spMk id="3" creationId="{06E627E4-0FC2-45EB-A44F-54CC067C32CF}"/>
          </ac:spMkLst>
        </pc:spChg>
      </pc:sldChg>
      <pc:sldChg chg="modSp new mod">
        <pc:chgData name="Marion Phillips" userId="ceb937aa-b9c3-4941-91d8-fdd18470a62e" providerId="ADAL" clId="{BAC45F67-4782-4B16-915C-07A485C6E584}" dt="2024-04-11T11:52:21.337" v="785" actId="12"/>
        <pc:sldMkLst>
          <pc:docMk/>
          <pc:sldMk cId="1607302091" sldId="264"/>
        </pc:sldMkLst>
        <pc:spChg chg="mod">
          <ac:chgData name="Marion Phillips" userId="ceb937aa-b9c3-4941-91d8-fdd18470a62e" providerId="ADAL" clId="{BAC45F67-4782-4B16-915C-07A485C6E584}" dt="2024-04-11T11:50:06.828" v="759" actId="20577"/>
          <ac:spMkLst>
            <pc:docMk/>
            <pc:sldMk cId="1607302091" sldId="264"/>
            <ac:spMk id="2" creationId="{48917523-2A9C-ED66-BE04-C7612013A9D1}"/>
          </ac:spMkLst>
        </pc:spChg>
        <pc:spChg chg="mod">
          <ac:chgData name="Marion Phillips" userId="ceb937aa-b9c3-4941-91d8-fdd18470a62e" providerId="ADAL" clId="{BAC45F67-4782-4B16-915C-07A485C6E584}" dt="2024-04-11T11:52:21.337" v="785" actId="12"/>
          <ac:spMkLst>
            <pc:docMk/>
            <pc:sldMk cId="1607302091" sldId="264"/>
            <ac:spMk id="3" creationId="{D7B48151-DB9C-83A3-56B2-CEDB0E5C3943}"/>
          </ac:spMkLst>
        </pc:spChg>
      </pc:sldChg>
      <pc:sldChg chg="modSp new mod">
        <pc:chgData name="Marion Phillips" userId="ceb937aa-b9c3-4941-91d8-fdd18470a62e" providerId="ADAL" clId="{BAC45F67-4782-4B16-915C-07A485C6E584}" dt="2024-04-11T12:03:51.450" v="1170" actId="20577"/>
        <pc:sldMkLst>
          <pc:docMk/>
          <pc:sldMk cId="2571211884" sldId="265"/>
        </pc:sldMkLst>
        <pc:spChg chg="mod">
          <ac:chgData name="Marion Phillips" userId="ceb937aa-b9c3-4941-91d8-fdd18470a62e" providerId="ADAL" clId="{BAC45F67-4782-4B16-915C-07A485C6E584}" dt="2024-04-11T11:52:43.634" v="799" actId="20577"/>
          <ac:spMkLst>
            <pc:docMk/>
            <pc:sldMk cId="2571211884" sldId="265"/>
            <ac:spMk id="2" creationId="{8D6637AD-80F4-3974-1057-2CF457A2AE64}"/>
          </ac:spMkLst>
        </pc:spChg>
        <pc:spChg chg="mod">
          <ac:chgData name="Marion Phillips" userId="ceb937aa-b9c3-4941-91d8-fdd18470a62e" providerId="ADAL" clId="{BAC45F67-4782-4B16-915C-07A485C6E584}" dt="2024-04-11T12:03:51.450" v="1170" actId="20577"/>
          <ac:spMkLst>
            <pc:docMk/>
            <pc:sldMk cId="2571211884" sldId="265"/>
            <ac:spMk id="3" creationId="{33B2D0F1-3A30-4793-39FF-3F2DC286447D}"/>
          </ac:spMkLst>
        </pc:spChg>
      </pc:sldChg>
      <pc:sldChg chg="modSp new mod">
        <pc:chgData name="Marion Phillips" userId="ceb937aa-b9c3-4941-91d8-fdd18470a62e" providerId="ADAL" clId="{BAC45F67-4782-4B16-915C-07A485C6E584}" dt="2024-04-11T12:08:43.302" v="1282" actId="20577"/>
        <pc:sldMkLst>
          <pc:docMk/>
          <pc:sldMk cId="926459126" sldId="266"/>
        </pc:sldMkLst>
        <pc:spChg chg="mod">
          <ac:chgData name="Marion Phillips" userId="ceb937aa-b9c3-4941-91d8-fdd18470a62e" providerId="ADAL" clId="{BAC45F67-4782-4B16-915C-07A485C6E584}" dt="2024-04-11T12:06:54.155" v="1195" actId="20577"/>
          <ac:spMkLst>
            <pc:docMk/>
            <pc:sldMk cId="926459126" sldId="266"/>
            <ac:spMk id="2" creationId="{DCE578BF-8CE1-2E5C-BA17-751FBD6C85C0}"/>
          </ac:spMkLst>
        </pc:spChg>
        <pc:spChg chg="mod">
          <ac:chgData name="Marion Phillips" userId="ceb937aa-b9c3-4941-91d8-fdd18470a62e" providerId="ADAL" clId="{BAC45F67-4782-4B16-915C-07A485C6E584}" dt="2024-04-11T12:08:43.302" v="1282" actId="20577"/>
          <ac:spMkLst>
            <pc:docMk/>
            <pc:sldMk cId="926459126" sldId="266"/>
            <ac:spMk id="3" creationId="{541BC5B7-0F87-9E81-3057-61BDA8997362}"/>
          </ac:spMkLst>
        </pc:spChg>
      </pc:sldChg>
      <pc:sldChg chg="addSp delSp modSp new mod">
        <pc:chgData name="Marion Phillips" userId="ceb937aa-b9c3-4941-91d8-fdd18470a62e" providerId="ADAL" clId="{BAC45F67-4782-4B16-915C-07A485C6E584}" dt="2024-04-11T13:02:53.249" v="1367"/>
        <pc:sldMkLst>
          <pc:docMk/>
          <pc:sldMk cId="3165780704" sldId="267"/>
        </pc:sldMkLst>
        <pc:spChg chg="del">
          <ac:chgData name="Marion Phillips" userId="ceb937aa-b9c3-4941-91d8-fdd18470a62e" providerId="ADAL" clId="{BAC45F67-4782-4B16-915C-07A485C6E584}" dt="2024-04-11T13:02:49.241" v="1366" actId="478"/>
          <ac:spMkLst>
            <pc:docMk/>
            <pc:sldMk cId="3165780704" sldId="267"/>
            <ac:spMk id="2" creationId="{A9359957-EE15-2D91-FC4C-D028860AE6D8}"/>
          </ac:spMkLst>
        </pc:spChg>
        <pc:spChg chg="del">
          <ac:chgData name="Marion Phillips" userId="ceb937aa-b9c3-4941-91d8-fdd18470a62e" providerId="ADAL" clId="{BAC45F67-4782-4B16-915C-07A485C6E584}" dt="2024-04-11T13:02:45.305" v="1365" actId="478"/>
          <ac:spMkLst>
            <pc:docMk/>
            <pc:sldMk cId="3165780704" sldId="267"/>
            <ac:spMk id="3" creationId="{8A014B97-2928-ADEF-E68E-E8DB3F3810AA}"/>
          </ac:spMkLst>
        </pc:spChg>
        <pc:spChg chg="add mod">
          <ac:chgData name="Marion Phillips" userId="ceb937aa-b9c3-4941-91d8-fdd18470a62e" providerId="ADAL" clId="{BAC45F67-4782-4B16-915C-07A485C6E584}" dt="2024-04-11T13:02:53.249" v="1367"/>
          <ac:spMkLst>
            <pc:docMk/>
            <pc:sldMk cId="3165780704" sldId="267"/>
            <ac:spMk id="7" creationId="{D1D2DF94-C8D1-7AB3-7C46-3A2904E21C85}"/>
          </ac:spMkLst>
        </pc:spChg>
      </pc:sldChg>
      <pc:sldChg chg="modSp new mod">
        <pc:chgData name="Marion Phillips" userId="ceb937aa-b9c3-4941-91d8-fdd18470a62e" providerId="ADAL" clId="{BAC45F67-4782-4B16-915C-07A485C6E584}" dt="2024-04-11T12:11:31.302" v="1364" actId="27636"/>
        <pc:sldMkLst>
          <pc:docMk/>
          <pc:sldMk cId="3079019209" sldId="268"/>
        </pc:sldMkLst>
        <pc:spChg chg="mod">
          <ac:chgData name="Marion Phillips" userId="ceb937aa-b9c3-4941-91d8-fdd18470a62e" providerId="ADAL" clId="{BAC45F67-4782-4B16-915C-07A485C6E584}" dt="2024-04-11T12:10:20.704" v="1313" actId="20577"/>
          <ac:spMkLst>
            <pc:docMk/>
            <pc:sldMk cId="3079019209" sldId="268"/>
            <ac:spMk id="2" creationId="{1266B15A-AA61-7A16-057B-A8B512C1141A}"/>
          </ac:spMkLst>
        </pc:spChg>
        <pc:spChg chg="mod">
          <ac:chgData name="Marion Phillips" userId="ceb937aa-b9c3-4941-91d8-fdd18470a62e" providerId="ADAL" clId="{BAC45F67-4782-4B16-915C-07A485C6E584}" dt="2024-04-11T12:11:31.302" v="1364" actId="27636"/>
          <ac:spMkLst>
            <pc:docMk/>
            <pc:sldMk cId="3079019209" sldId="268"/>
            <ac:spMk id="3" creationId="{AC4647F4-A8BB-5EA3-C6DF-C2056F173B94}"/>
          </ac:spMkLst>
        </pc:spChg>
      </pc:sldChg>
      <pc:sldChg chg="modSp new mod">
        <pc:chgData name="Marion Phillips" userId="ceb937aa-b9c3-4941-91d8-fdd18470a62e" providerId="ADAL" clId="{BAC45F67-4782-4B16-915C-07A485C6E584}" dt="2024-04-11T13:18:21.976" v="1385" actId="20577"/>
        <pc:sldMkLst>
          <pc:docMk/>
          <pc:sldMk cId="558583659" sldId="269"/>
        </pc:sldMkLst>
        <pc:spChg chg="mod">
          <ac:chgData name="Marion Phillips" userId="ceb937aa-b9c3-4941-91d8-fdd18470a62e" providerId="ADAL" clId="{BAC45F67-4782-4B16-915C-07A485C6E584}" dt="2024-04-11T13:17:49.877" v="1378" actId="20577"/>
          <ac:spMkLst>
            <pc:docMk/>
            <pc:sldMk cId="558583659" sldId="269"/>
            <ac:spMk id="2" creationId="{524625D3-4A0E-5F00-9FFD-5AE549A54ACF}"/>
          </ac:spMkLst>
        </pc:spChg>
        <pc:spChg chg="mod">
          <ac:chgData name="Marion Phillips" userId="ceb937aa-b9c3-4941-91d8-fdd18470a62e" providerId="ADAL" clId="{BAC45F67-4782-4B16-915C-07A485C6E584}" dt="2024-04-11T13:18:21.976" v="1385" actId="20577"/>
          <ac:spMkLst>
            <pc:docMk/>
            <pc:sldMk cId="558583659" sldId="269"/>
            <ac:spMk id="3" creationId="{5C1C5A62-CA3D-F098-F5AA-90E95614E461}"/>
          </ac:spMkLst>
        </pc:spChg>
      </pc:sldChg>
      <pc:sldChg chg="modSp new mod">
        <pc:chgData name="Marion Phillips" userId="ceb937aa-b9c3-4941-91d8-fdd18470a62e" providerId="ADAL" clId="{BAC45F67-4782-4B16-915C-07A485C6E584}" dt="2024-04-11T13:18:56.306" v="1399" actId="20577"/>
        <pc:sldMkLst>
          <pc:docMk/>
          <pc:sldMk cId="652921324" sldId="270"/>
        </pc:sldMkLst>
        <pc:spChg chg="mod">
          <ac:chgData name="Marion Phillips" userId="ceb937aa-b9c3-4941-91d8-fdd18470a62e" providerId="ADAL" clId="{BAC45F67-4782-4B16-915C-07A485C6E584}" dt="2024-04-11T13:18:34.838" v="1395" actId="20577"/>
          <ac:spMkLst>
            <pc:docMk/>
            <pc:sldMk cId="652921324" sldId="270"/>
            <ac:spMk id="2" creationId="{A87C2E68-149A-2FD1-A281-3704040B15B8}"/>
          </ac:spMkLst>
        </pc:spChg>
        <pc:spChg chg="mod">
          <ac:chgData name="Marion Phillips" userId="ceb937aa-b9c3-4941-91d8-fdd18470a62e" providerId="ADAL" clId="{BAC45F67-4782-4B16-915C-07A485C6E584}" dt="2024-04-11T13:18:56.306" v="1399" actId="20577"/>
          <ac:spMkLst>
            <pc:docMk/>
            <pc:sldMk cId="652921324" sldId="270"/>
            <ac:spMk id="3" creationId="{7511AD30-B046-C938-E4EB-8E1F253DBCC2}"/>
          </ac:spMkLst>
        </pc:spChg>
      </pc:sldChg>
      <pc:sldChg chg="modSp new mod">
        <pc:chgData name="Marion Phillips" userId="ceb937aa-b9c3-4941-91d8-fdd18470a62e" providerId="ADAL" clId="{BAC45F67-4782-4B16-915C-07A485C6E584}" dt="2024-04-11T13:23:39.912" v="1424" actId="20577"/>
        <pc:sldMkLst>
          <pc:docMk/>
          <pc:sldMk cId="1652254823" sldId="271"/>
        </pc:sldMkLst>
        <pc:spChg chg="mod">
          <ac:chgData name="Marion Phillips" userId="ceb937aa-b9c3-4941-91d8-fdd18470a62e" providerId="ADAL" clId="{BAC45F67-4782-4B16-915C-07A485C6E584}" dt="2024-04-11T13:22:23.969" v="1421" actId="20577"/>
          <ac:spMkLst>
            <pc:docMk/>
            <pc:sldMk cId="1652254823" sldId="271"/>
            <ac:spMk id="2" creationId="{EB78E2F1-6E25-95C8-2DFB-6C680575650A}"/>
          </ac:spMkLst>
        </pc:spChg>
        <pc:spChg chg="mod">
          <ac:chgData name="Marion Phillips" userId="ceb937aa-b9c3-4941-91d8-fdd18470a62e" providerId="ADAL" clId="{BAC45F67-4782-4B16-915C-07A485C6E584}" dt="2024-04-11T13:23:39.912" v="1424" actId="20577"/>
          <ac:spMkLst>
            <pc:docMk/>
            <pc:sldMk cId="1652254823" sldId="271"/>
            <ac:spMk id="3" creationId="{70680DC2-2843-A0AA-4605-5AC583E02407}"/>
          </ac:spMkLst>
        </pc:spChg>
      </pc:sldChg>
      <pc:sldChg chg="modSp new mod">
        <pc:chgData name="Marion Phillips" userId="ceb937aa-b9c3-4941-91d8-fdd18470a62e" providerId="ADAL" clId="{BAC45F67-4782-4B16-915C-07A485C6E584}" dt="2024-04-11T13:25:16.738" v="1463" actId="5793"/>
        <pc:sldMkLst>
          <pc:docMk/>
          <pc:sldMk cId="2065289628" sldId="272"/>
        </pc:sldMkLst>
        <pc:spChg chg="mod">
          <ac:chgData name="Marion Phillips" userId="ceb937aa-b9c3-4941-91d8-fdd18470a62e" providerId="ADAL" clId="{BAC45F67-4782-4B16-915C-07A485C6E584}" dt="2024-04-11T13:24:11.020" v="1450" actId="20577"/>
          <ac:spMkLst>
            <pc:docMk/>
            <pc:sldMk cId="2065289628" sldId="272"/>
            <ac:spMk id="2" creationId="{1E30A886-21EE-8492-E0CE-3BFE1B623F3C}"/>
          </ac:spMkLst>
        </pc:spChg>
        <pc:spChg chg="mod">
          <ac:chgData name="Marion Phillips" userId="ceb937aa-b9c3-4941-91d8-fdd18470a62e" providerId="ADAL" clId="{BAC45F67-4782-4B16-915C-07A485C6E584}" dt="2024-04-11T13:25:16.738" v="1463" actId="5793"/>
          <ac:spMkLst>
            <pc:docMk/>
            <pc:sldMk cId="2065289628" sldId="272"/>
            <ac:spMk id="3" creationId="{40EFB346-0212-B865-C2BD-7EC32C1304BC}"/>
          </ac:spMkLst>
        </pc:spChg>
      </pc:sldChg>
      <pc:sldChg chg="modSp new mod">
        <pc:chgData name="Marion Phillips" userId="ceb937aa-b9c3-4941-91d8-fdd18470a62e" providerId="ADAL" clId="{BAC45F67-4782-4B16-915C-07A485C6E584}" dt="2024-04-11T13:26:46.673" v="1504" actId="20577"/>
        <pc:sldMkLst>
          <pc:docMk/>
          <pc:sldMk cId="2096748861" sldId="273"/>
        </pc:sldMkLst>
        <pc:spChg chg="mod">
          <ac:chgData name="Marion Phillips" userId="ceb937aa-b9c3-4941-91d8-fdd18470a62e" providerId="ADAL" clId="{BAC45F67-4782-4B16-915C-07A485C6E584}" dt="2024-04-11T13:25:47.314" v="1483" actId="20577"/>
          <ac:spMkLst>
            <pc:docMk/>
            <pc:sldMk cId="2096748861" sldId="273"/>
            <ac:spMk id="2" creationId="{45115FC6-C9E1-CDC9-874A-F19CA2C453D2}"/>
          </ac:spMkLst>
        </pc:spChg>
        <pc:spChg chg="mod">
          <ac:chgData name="Marion Phillips" userId="ceb937aa-b9c3-4941-91d8-fdd18470a62e" providerId="ADAL" clId="{BAC45F67-4782-4B16-915C-07A485C6E584}" dt="2024-04-11T13:26:46.673" v="1504" actId="20577"/>
          <ac:spMkLst>
            <pc:docMk/>
            <pc:sldMk cId="2096748861" sldId="273"/>
            <ac:spMk id="3" creationId="{B8712553-661C-50CE-507F-AE70EB080495}"/>
          </ac:spMkLst>
        </pc:spChg>
      </pc:sldChg>
      <pc:sldChg chg="modSp new mod">
        <pc:chgData name="Marion Phillips" userId="ceb937aa-b9c3-4941-91d8-fdd18470a62e" providerId="ADAL" clId="{BAC45F67-4782-4B16-915C-07A485C6E584}" dt="2024-04-11T13:27:59.350" v="1534" actId="20577"/>
        <pc:sldMkLst>
          <pc:docMk/>
          <pc:sldMk cId="3282606113" sldId="274"/>
        </pc:sldMkLst>
        <pc:spChg chg="mod">
          <ac:chgData name="Marion Phillips" userId="ceb937aa-b9c3-4941-91d8-fdd18470a62e" providerId="ADAL" clId="{BAC45F67-4782-4B16-915C-07A485C6E584}" dt="2024-04-11T13:27:31.163" v="1524" actId="20577"/>
          <ac:spMkLst>
            <pc:docMk/>
            <pc:sldMk cId="3282606113" sldId="274"/>
            <ac:spMk id="2" creationId="{236F935D-66E2-D5E3-1F49-C4BD34D82797}"/>
          </ac:spMkLst>
        </pc:spChg>
        <pc:spChg chg="mod">
          <ac:chgData name="Marion Phillips" userId="ceb937aa-b9c3-4941-91d8-fdd18470a62e" providerId="ADAL" clId="{BAC45F67-4782-4B16-915C-07A485C6E584}" dt="2024-04-11T13:27:59.350" v="1534" actId="20577"/>
          <ac:spMkLst>
            <pc:docMk/>
            <pc:sldMk cId="3282606113" sldId="274"/>
            <ac:spMk id="3" creationId="{1889DFA8-57EE-88C8-BE99-86AA841B76CA}"/>
          </ac:spMkLst>
        </pc:spChg>
      </pc:sldChg>
      <pc:sldChg chg="modSp new mod">
        <pc:chgData name="Marion Phillips" userId="ceb937aa-b9c3-4941-91d8-fdd18470a62e" providerId="ADAL" clId="{BAC45F67-4782-4B16-915C-07A485C6E584}" dt="2024-04-11T13:31:43.820" v="1547" actId="20577"/>
        <pc:sldMkLst>
          <pc:docMk/>
          <pc:sldMk cId="2211635382" sldId="275"/>
        </pc:sldMkLst>
        <pc:spChg chg="mod">
          <ac:chgData name="Marion Phillips" userId="ceb937aa-b9c3-4941-91d8-fdd18470a62e" providerId="ADAL" clId="{BAC45F67-4782-4B16-915C-07A485C6E584}" dt="2024-04-11T13:31:43.820" v="1547" actId="20577"/>
          <ac:spMkLst>
            <pc:docMk/>
            <pc:sldMk cId="2211635382" sldId="275"/>
            <ac:spMk id="2" creationId="{846AD808-D322-7884-9CE4-7358B55910C4}"/>
          </ac:spMkLst>
        </pc:spChg>
        <pc:spChg chg="mod">
          <ac:chgData name="Marion Phillips" userId="ceb937aa-b9c3-4941-91d8-fdd18470a62e" providerId="ADAL" clId="{BAC45F67-4782-4B16-915C-07A485C6E584}" dt="2024-04-11T13:31:36.614" v="1537"/>
          <ac:spMkLst>
            <pc:docMk/>
            <pc:sldMk cId="2211635382" sldId="275"/>
            <ac:spMk id="3" creationId="{A88804E8-2919-665F-AF17-8CE5D43201FA}"/>
          </ac:spMkLst>
        </pc:spChg>
      </pc:sldChg>
      <pc:sldChg chg="addSp delSp modSp new mod">
        <pc:chgData name="Marion Phillips" userId="ceb937aa-b9c3-4941-91d8-fdd18470a62e" providerId="ADAL" clId="{BAC45F67-4782-4B16-915C-07A485C6E584}" dt="2024-04-11T13:33:00.873" v="1563" actId="20577"/>
        <pc:sldMkLst>
          <pc:docMk/>
          <pc:sldMk cId="2733736849" sldId="276"/>
        </pc:sldMkLst>
        <pc:spChg chg="mod">
          <ac:chgData name="Marion Phillips" userId="ceb937aa-b9c3-4941-91d8-fdd18470a62e" providerId="ADAL" clId="{BAC45F67-4782-4B16-915C-07A485C6E584}" dt="2024-04-11T13:32:30.128" v="1551"/>
          <ac:spMkLst>
            <pc:docMk/>
            <pc:sldMk cId="2733736849" sldId="276"/>
            <ac:spMk id="2" creationId="{7B3A92A9-FCF1-B657-7B9D-B2E50409412E}"/>
          </ac:spMkLst>
        </pc:spChg>
        <pc:spChg chg="mod">
          <ac:chgData name="Marion Phillips" userId="ceb937aa-b9c3-4941-91d8-fdd18470a62e" providerId="ADAL" clId="{BAC45F67-4782-4B16-915C-07A485C6E584}" dt="2024-04-11T13:33:00.873" v="1563" actId="20577"/>
          <ac:spMkLst>
            <pc:docMk/>
            <pc:sldMk cId="2733736849" sldId="276"/>
            <ac:spMk id="3" creationId="{F4BD1652-D7EC-0C7A-D583-87F0EF225BB6}"/>
          </ac:spMkLst>
        </pc:spChg>
        <pc:spChg chg="add del">
          <ac:chgData name="Marion Phillips" userId="ceb937aa-b9c3-4941-91d8-fdd18470a62e" providerId="ADAL" clId="{BAC45F67-4782-4B16-915C-07A485C6E584}" dt="2024-04-11T13:32:11.822" v="1550" actId="478"/>
          <ac:spMkLst>
            <pc:docMk/>
            <pc:sldMk cId="2733736849" sldId="276"/>
            <ac:spMk id="8" creationId="{92AB1C61-5012-00A6-CF26-5F46B595F657}"/>
          </ac:spMkLst>
        </pc:spChg>
      </pc:sldChg>
      <pc:sldChg chg="modSp new mod">
        <pc:chgData name="Marion Phillips" userId="ceb937aa-b9c3-4941-91d8-fdd18470a62e" providerId="ADAL" clId="{BAC45F67-4782-4B16-915C-07A485C6E584}" dt="2024-04-11T13:40:44.120" v="1600" actId="20577"/>
        <pc:sldMkLst>
          <pc:docMk/>
          <pc:sldMk cId="1692708962" sldId="277"/>
        </pc:sldMkLst>
        <pc:spChg chg="mod">
          <ac:chgData name="Marion Phillips" userId="ceb937aa-b9c3-4941-91d8-fdd18470a62e" providerId="ADAL" clId="{BAC45F67-4782-4B16-915C-07A485C6E584}" dt="2024-04-11T13:40:10.650" v="1587" actId="20577"/>
          <ac:spMkLst>
            <pc:docMk/>
            <pc:sldMk cId="1692708962" sldId="277"/>
            <ac:spMk id="2" creationId="{78A7F758-885C-938D-F223-48AE799581D4}"/>
          </ac:spMkLst>
        </pc:spChg>
        <pc:spChg chg="mod">
          <ac:chgData name="Marion Phillips" userId="ceb937aa-b9c3-4941-91d8-fdd18470a62e" providerId="ADAL" clId="{BAC45F67-4782-4B16-915C-07A485C6E584}" dt="2024-04-11T13:40:44.120" v="1600" actId="20577"/>
          <ac:spMkLst>
            <pc:docMk/>
            <pc:sldMk cId="1692708962" sldId="277"/>
            <ac:spMk id="3" creationId="{0C870B81-6C42-C14A-FE19-53C574F115E4}"/>
          </ac:spMkLst>
        </pc:spChg>
      </pc:sldChg>
      <pc:sldChg chg="modSp new mod">
        <pc:chgData name="Marion Phillips" userId="ceb937aa-b9c3-4941-91d8-fdd18470a62e" providerId="ADAL" clId="{BAC45F67-4782-4B16-915C-07A485C6E584}" dt="2024-04-11T13:41:57.312" v="1638" actId="20577"/>
        <pc:sldMkLst>
          <pc:docMk/>
          <pc:sldMk cId="1970780982" sldId="278"/>
        </pc:sldMkLst>
        <pc:spChg chg="mod">
          <ac:chgData name="Marion Phillips" userId="ceb937aa-b9c3-4941-91d8-fdd18470a62e" providerId="ADAL" clId="{BAC45F67-4782-4B16-915C-07A485C6E584}" dt="2024-04-11T13:41:07.436" v="1622" actId="20577"/>
          <ac:spMkLst>
            <pc:docMk/>
            <pc:sldMk cId="1970780982" sldId="278"/>
            <ac:spMk id="2" creationId="{7381B872-77C4-4C73-F95A-6C44F17FE660}"/>
          </ac:spMkLst>
        </pc:spChg>
        <pc:spChg chg="mod">
          <ac:chgData name="Marion Phillips" userId="ceb937aa-b9c3-4941-91d8-fdd18470a62e" providerId="ADAL" clId="{BAC45F67-4782-4B16-915C-07A485C6E584}" dt="2024-04-11T13:41:57.312" v="1638" actId="20577"/>
          <ac:spMkLst>
            <pc:docMk/>
            <pc:sldMk cId="1970780982" sldId="278"/>
            <ac:spMk id="3" creationId="{E63009FB-9F53-C40B-2874-4117F561E0D2}"/>
          </ac:spMkLst>
        </pc:spChg>
      </pc:sldChg>
      <pc:sldChg chg="modSp new mod">
        <pc:chgData name="Marion Phillips" userId="ceb937aa-b9c3-4941-91d8-fdd18470a62e" providerId="ADAL" clId="{BAC45F67-4782-4B16-915C-07A485C6E584}" dt="2024-04-11T13:42:40.351" v="1666" actId="20577"/>
        <pc:sldMkLst>
          <pc:docMk/>
          <pc:sldMk cId="3305446448" sldId="279"/>
        </pc:sldMkLst>
        <pc:spChg chg="mod">
          <ac:chgData name="Marion Phillips" userId="ceb937aa-b9c3-4941-91d8-fdd18470a62e" providerId="ADAL" clId="{BAC45F67-4782-4B16-915C-07A485C6E584}" dt="2024-04-11T13:42:23.371" v="1662" actId="20577"/>
          <ac:spMkLst>
            <pc:docMk/>
            <pc:sldMk cId="3305446448" sldId="279"/>
            <ac:spMk id="2" creationId="{69BE4EB5-C596-6FB7-B230-51279616B3AC}"/>
          </ac:spMkLst>
        </pc:spChg>
        <pc:spChg chg="mod">
          <ac:chgData name="Marion Phillips" userId="ceb937aa-b9c3-4941-91d8-fdd18470a62e" providerId="ADAL" clId="{BAC45F67-4782-4B16-915C-07A485C6E584}" dt="2024-04-11T13:42:40.351" v="1666" actId="20577"/>
          <ac:spMkLst>
            <pc:docMk/>
            <pc:sldMk cId="3305446448" sldId="279"/>
            <ac:spMk id="3" creationId="{2FDD7CC8-24FF-7D93-A746-707687B4ADBA}"/>
          </ac:spMkLst>
        </pc:spChg>
      </pc:sldChg>
      <pc:sldChg chg="modSp new mod">
        <pc:chgData name="Marion Phillips" userId="ceb937aa-b9c3-4941-91d8-fdd18470a62e" providerId="ADAL" clId="{BAC45F67-4782-4B16-915C-07A485C6E584}" dt="2024-04-11T13:43:31.633" v="1700" actId="20577"/>
        <pc:sldMkLst>
          <pc:docMk/>
          <pc:sldMk cId="2239869941" sldId="280"/>
        </pc:sldMkLst>
        <pc:spChg chg="mod">
          <ac:chgData name="Marion Phillips" userId="ceb937aa-b9c3-4941-91d8-fdd18470a62e" providerId="ADAL" clId="{BAC45F67-4782-4B16-915C-07A485C6E584}" dt="2024-04-11T13:43:11.297" v="1698" actId="20577"/>
          <ac:spMkLst>
            <pc:docMk/>
            <pc:sldMk cId="2239869941" sldId="280"/>
            <ac:spMk id="2" creationId="{54926347-7C8B-8B76-49F6-FAE00045098B}"/>
          </ac:spMkLst>
        </pc:spChg>
        <pc:spChg chg="mod">
          <ac:chgData name="Marion Phillips" userId="ceb937aa-b9c3-4941-91d8-fdd18470a62e" providerId="ADAL" clId="{BAC45F67-4782-4B16-915C-07A485C6E584}" dt="2024-04-11T13:43:31.633" v="1700" actId="20577"/>
          <ac:spMkLst>
            <pc:docMk/>
            <pc:sldMk cId="2239869941" sldId="280"/>
            <ac:spMk id="3" creationId="{CD469669-7CCE-A79F-C556-08129DD994BE}"/>
          </ac:spMkLst>
        </pc:spChg>
      </pc:sldChg>
      <pc:sldChg chg="modSp new mod">
        <pc:chgData name="Marion Phillips" userId="ceb937aa-b9c3-4941-91d8-fdd18470a62e" providerId="ADAL" clId="{BAC45F67-4782-4B16-915C-07A485C6E584}" dt="2024-04-11T14:11:16.300" v="1711"/>
        <pc:sldMkLst>
          <pc:docMk/>
          <pc:sldMk cId="1818984232" sldId="281"/>
        </pc:sldMkLst>
        <pc:spChg chg="mod">
          <ac:chgData name="Marion Phillips" userId="ceb937aa-b9c3-4941-91d8-fdd18470a62e" providerId="ADAL" clId="{BAC45F67-4782-4B16-915C-07A485C6E584}" dt="2024-04-11T14:11:02.532" v="1709" actId="20577"/>
          <ac:spMkLst>
            <pc:docMk/>
            <pc:sldMk cId="1818984232" sldId="281"/>
            <ac:spMk id="2" creationId="{2FE0986E-5514-FB68-1226-B99BA71C1667}"/>
          </ac:spMkLst>
        </pc:spChg>
        <pc:spChg chg="mod">
          <ac:chgData name="Marion Phillips" userId="ceb937aa-b9c3-4941-91d8-fdd18470a62e" providerId="ADAL" clId="{BAC45F67-4782-4B16-915C-07A485C6E584}" dt="2024-04-11T14:11:16.300" v="1711"/>
          <ac:spMkLst>
            <pc:docMk/>
            <pc:sldMk cId="1818984232" sldId="281"/>
            <ac:spMk id="3" creationId="{5AC77A6B-6506-5B35-246B-BACADDF89C50}"/>
          </ac:spMkLst>
        </pc:spChg>
      </pc:sldChg>
      <pc:sldChg chg="delSp modSp new del mod">
        <pc:chgData name="Marion Phillips" userId="ceb937aa-b9c3-4941-91d8-fdd18470a62e" providerId="ADAL" clId="{BAC45F67-4782-4B16-915C-07A485C6E584}" dt="2024-04-11T14:14:47.446" v="1744" actId="47"/>
        <pc:sldMkLst>
          <pc:docMk/>
          <pc:sldMk cId="1152997486" sldId="282"/>
        </pc:sldMkLst>
        <pc:spChg chg="mod">
          <ac:chgData name="Marion Phillips" userId="ceb937aa-b9c3-4941-91d8-fdd18470a62e" providerId="ADAL" clId="{BAC45F67-4782-4B16-915C-07A485C6E584}" dt="2024-04-11T14:12:15.719" v="1742" actId="20577"/>
          <ac:spMkLst>
            <pc:docMk/>
            <pc:sldMk cId="1152997486" sldId="282"/>
            <ac:spMk id="2" creationId="{727416A0-02F2-2854-0957-416BF7CC55A2}"/>
          </ac:spMkLst>
        </pc:spChg>
        <pc:spChg chg="del">
          <ac:chgData name="Marion Phillips" userId="ceb937aa-b9c3-4941-91d8-fdd18470a62e" providerId="ADAL" clId="{BAC45F67-4782-4B16-915C-07A485C6E584}" dt="2024-04-11T14:12:10.280" v="1740" actId="478"/>
          <ac:spMkLst>
            <pc:docMk/>
            <pc:sldMk cId="1152997486" sldId="282"/>
            <ac:spMk id="3" creationId="{F7C40A13-A071-7D39-5F5D-B8F47D27BFDE}"/>
          </ac:spMkLst>
        </pc:spChg>
      </pc:sldChg>
      <pc:sldChg chg="modSp new mod">
        <pc:chgData name="Marion Phillips" userId="ceb937aa-b9c3-4941-91d8-fdd18470a62e" providerId="ADAL" clId="{BAC45F67-4782-4B16-915C-07A485C6E584}" dt="2024-04-11T14:33:46.597" v="1982" actId="313"/>
        <pc:sldMkLst>
          <pc:docMk/>
          <pc:sldMk cId="3103165920" sldId="283"/>
        </pc:sldMkLst>
        <pc:spChg chg="mod">
          <ac:chgData name="Marion Phillips" userId="ceb937aa-b9c3-4941-91d8-fdd18470a62e" providerId="ADAL" clId="{BAC45F67-4782-4B16-915C-07A485C6E584}" dt="2024-04-11T14:33:46.597" v="1982" actId="313"/>
          <ac:spMkLst>
            <pc:docMk/>
            <pc:sldMk cId="3103165920" sldId="283"/>
            <ac:spMk id="2" creationId="{DAF78838-6469-BC4C-C816-AD6E5865AD76}"/>
          </ac:spMkLst>
        </pc:spChg>
        <pc:spChg chg="mod">
          <ac:chgData name="Marion Phillips" userId="ceb937aa-b9c3-4941-91d8-fdd18470a62e" providerId="ADAL" clId="{BAC45F67-4782-4B16-915C-07A485C6E584}" dt="2024-04-11T14:33:04.951" v="1956"/>
          <ac:spMkLst>
            <pc:docMk/>
            <pc:sldMk cId="3103165920" sldId="283"/>
            <ac:spMk id="3" creationId="{86DEF0FB-A9F6-C6A7-BADB-728331844C24}"/>
          </ac:spMkLst>
        </pc:spChg>
      </pc:sldChg>
      <pc:sldMasterChg chg="modSldLayout">
        <pc:chgData name="Marion Phillips" userId="ceb937aa-b9c3-4941-91d8-fdd18470a62e" providerId="ADAL" clId="{BAC45F67-4782-4B16-915C-07A485C6E584}" dt="2024-04-11T11:41:35.313" v="251" actId="403"/>
        <pc:sldMasterMkLst>
          <pc:docMk/>
          <pc:sldMasterMk cId="2276842394" sldId="2147483686"/>
        </pc:sldMasterMkLst>
        <pc:sldLayoutChg chg="modSp">
          <pc:chgData name="Marion Phillips" userId="ceb937aa-b9c3-4941-91d8-fdd18470a62e" providerId="ADAL" clId="{BAC45F67-4782-4B16-915C-07A485C6E584}" dt="2024-04-11T11:35:19.463" v="1" actId="2711"/>
          <pc:sldLayoutMkLst>
            <pc:docMk/>
            <pc:sldMasterMk cId="2276842394" sldId="2147483686"/>
            <pc:sldLayoutMk cId="3865334918" sldId="2147483681"/>
          </pc:sldLayoutMkLst>
          <pc:spChg chg="mod">
            <ac:chgData name="Marion Phillips" userId="ceb937aa-b9c3-4941-91d8-fdd18470a62e" providerId="ADAL" clId="{BAC45F67-4782-4B16-915C-07A485C6E584}" dt="2024-04-11T11:35:19.463" v="1" actId="2711"/>
            <ac:spMkLst>
              <pc:docMk/>
              <pc:sldMasterMk cId="2276842394" sldId="2147483686"/>
              <pc:sldLayoutMk cId="3865334918" sldId="2147483681"/>
              <ac:spMk id="2" creationId="{6F49D6F5-A9D4-C22B-732C-A31A172FB93C}"/>
            </ac:spMkLst>
          </pc:spChg>
        </pc:sldLayoutChg>
        <pc:sldLayoutChg chg="modSp">
          <pc:chgData name="Marion Phillips" userId="ceb937aa-b9c3-4941-91d8-fdd18470a62e" providerId="ADAL" clId="{BAC45F67-4782-4B16-915C-07A485C6E584}" dt="2024-04-11T11:41:35.313" v="251" actId="403"/>
          <pc:sldLayoutMkLst>
            <pc:docMk/>
            <pc:sldMasterMk cId="2276842394" sldId="2147483686"/>
            <pc:sldLayoutMk cId="956205105" sldId="2147483682"/>
          </pc:sldLayoutMkLst>
          <pc:spChg chg="mod">
            <ac:chgData name="Marion Phillips" userId="ceb937aa-b9c3-4941-91d8-fdd18470a62e" providerId="ADAL" clId="{BAC45F67-4782-4B16-915C-07A485C6E584}" dt="2024-04-11T11:35:32.764" v="2" actId="2711"/>
            <ac:spMkLst>
              <pc:docMk/>
              <pc:sldMasterMk cId="2276842394" sldId="2147483686"/>
              <pc:sldLayoutMk cId="956205105" sldId="2147483682"/>
              <ac:spMk id="2" creationId="{31E155F0-A6D4-C39B-394F-0B16E9C9CE81}"/>
            </ac:spMkLst>
          </pc:spChg>
          <pc:spChg chg="mod">
            <ac:chgData name="Marion Phillips" userId="ceb937aa-b9c3-4941-91d8-fdd18470a62e" providerId="ADAL" clId="{BAC45F67-4782-4B16-915C-07A485C6E584}" dt="2024-04-11T11:41:35.313" v="251" actId="403"/>
            <ac:spMkLst>
              <pc:docMk/>
              <pc:sldMasterMk cId="2276842394" sldId="2147483686"/>
              <pc:sldLayoutMk cId="956205105" sldId="2147483682"/>
              <ac:spMk id="3" creationId="{EBD1860F-B260-57CE-E12B-2C94860319EC}"/>
            </ac:spMkLst>
          </pc:spChg>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F79F65-0642-22EF-88EB-F0448D35352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4C1118A-58C6-ADF0-88F0-327820D3238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5271958-3FB9-636C-4ACE-09002EDF923E}"/>
              </a:ext>
            </a:extLst>
          </p:cNvPr>
          <p:cNvSpPr>
            <a:spLocks noGrp="1"/>
          </p:cNvSpPr>
          <p:nvPr>
            <p:ph type="dt" sz="half" idx="10"/>
          </p:nvPr>
        </p:nvSpPr>
        <p:spPr/>
        <p:txBody>
          <a:bodyPr/>
          <a:lstStyle/>
          <a:p>
            <a:fld id="{7A0C8FCC-00A4-47E8-BBC7-45ECE40F6DA1}" type="datetimeFigureOut">
              <a:rPr lang="en-GB" smtClean="0"/>
              <a:t>15/04/2024</a:t>
            </a:fld>
            <a:endParaRPr lang="en-GB"/>
          </a:p>
        </p:txBody>
      </p:sp>
      <p:sp>
        <p:nvSpPr>
          <p:cNvPr id="5" name="Footer Placeholder 4">
            <a:extLst>
              <a:ext uri="{FF2B5EF4-FFF2-40B4-BE49-F238E27FC236}">
                <a16:creationId xmlns:a16="http://schemas.microsoft.com/office/drawing/2014/main" id="{9F0E7209-3920-5456-AD7F-2F0AFB0E06C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DCBCF8F-41A2-93EB-35E4-C0B62DD4465F}"/>
              </a:ext>
            </a:extLst>
          </p:cNvPr>
          <p:cNvSpPr>
            <a:spLocks noGrp="1"/>
          </p:cNvSpPr>
          <p:nvPr>
            <p:ph type="sldNum" sz="quarter" idx="12"/>
          </p:nvPr>
        </p:nvSpPr>
        <p:spPr/>
        <p:txBody>
          <a:bodyPr/>
          <a:lstStyle/>
          <a:p>
            <a:fld id="{BCF91A4F-44C9-437E-B5BF-A282A4C68AAE}" type="slidenum">
              <a:rPr lang="en-GB" smtClean="0"/>
              <a:t>‹#›</a:t>
            </a:fld>
            <a:endParaRPr lang="en-GB"/>
          </a:p>
        </p:txBody>
      </p:sp>
    </p:spTree>
    <p:extLst>
      <p:ext uri="{BB962C8B-B14F-4D97-AF65-F5344CB8AC3E}">
        <p14:creationId xmlns:p14="http://schemas.microsoft.com/office/powerpoint/2010/main" val="60696010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B50C50-2067-8272-730E-DA83BB745CD8}"/>
              </a:ext>
            </a:extLst>
          </p:cNvPr>
          <p:cNvSpPr>
            <a:spLocks noGrp="1"/>
          </p:cNvSpPr>
          <p:nvPr>
            <p:ph type="title"/>
          </p:nvPr>
        </p:nvSpPr>
        <p:spPr/>
        <p:txBody>
          <a:bodyPr/>
          <a:lstStyle>
            <a:lvl1pPr>
              <a:defRPr>
                <a:solidFill>
                  <a:schemeClr val="tx1"/>
                </a:solidFill>
                <a:latin typeface="Arial" panose="020B0604020202020204" pitchFamily="34" charset="0"/>
                <a:cs typeface="Arial" panose="020B0604020202020204" pitchFamily="34" charset="0"/>
              </a:defRPr>
            </a:lvl1pPr>
          </a:lstStyle>
          <a:p>
            <a:r>
              <a:rPr lang="en-US" dirty="0"/>
              <a:t>Click to edit Master title style</a:t>
            </a:r>
            <a:endParaRPr lang="en-GB" dirty="0"/>
          </a:p>
        </p:txBody>
      </p:sp>
      <p:sp>
        <p:nvSpPr>
          <p:cNvPr id="3" name="Content Placeholder 2">
            <a:extLst>
              <a:ext uri="{FF2B5EF4-FFF2-40B4-BE49-F238E27FC236}">
                <a16:creationId xmlns:a16="http://schemas.microsoft.com/office/drawing/2014/main" id="{FC15560D-8A14-6065-5F42-F29BF9AA2411}"/>
              </a:ext>
            </a:extLst>
          </p:cNvPr>
          <p:cNvSpPr>
            <a:spLocks noGrp="1"/>
          </p:cNvSpPr>
          <p:nvPr>
            <p:ph idx="1"/>
          </p:nvPr>
        </p:nvSpPr>
        <p:spPr/>
        <p:txBody>
          <a:bodyPr/>
          <a:lstStyle>
            <a:lvl1pPr>
              <a:defRPr>
                <a:solidFill>
                  <a:schemeClr val="tx1"/>
                </a:solidFill>
                <a:latin typeface="Arial" panose="020B0604020202020204" pitchFamily="34" charset="0"/>
                <a:cs typeface="Arial" panose="020B0604020202020204" pitchFamily="34" charset="0"/>
              </a:defRPr>
            </a:lvl1pPr>
            <a:lvl2pPr>
              <a:defRPr>
                <a:solidFill>
                  <a:schemeClr val="tx1"/>
                </a:solidFill>
                <a:latin typeface="Arial" panose="020B0604020202020204" pitchFamily="34" charset="0"/>
                <a:cs typeface="Arial" panose="020B0604020202020204" pitchFamily="34" charset="0"/>
              </a:defRPr>
            </a:lvl2pPr>
            <a:lvl3pPr>
              <a:defRPr>
                <a:solidFill>
                  <a:schemeClr val="tx1"/>
                </a:solidFill>
                <a:latin typeface="Arial" panose="020B0604020202020204" pitchFamily="34" charset="0"/>
                <a:cs typeface="Arial" panose="020B0604020202020204" pitchFamily="34" charset="0"/>
              </a:defRPr>
            </a:lvl3pPr>
            <a:lvl4pPr>
              <a:defRPr>
                <a:solidFill>
                  <a:schemeClr val="tx1"/>
                </a:solidFill>
                <a:latin typeface="Arial" panose="020B0604020202020204" pitchFamily="34" charset="0"/>
                <a:cs typeface="Arial" panose="020B0604020202020204" pitchFamily="34" charset="0"/>
              </a:defRPr>
            </a:lvl4pPr>
            <a:lvl5pPr>
              <a:defRPr>
                <a:solidFill>
                  <a:schemeClr val="tx1"/>
                </a:solidFill>
                <a:latin typeface="Arial" panose="020B0604020202020204" pitchFamily="34" charset="0"/>
                <a:cs typeface="Arial" panose="020B0604020202020204"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4" name="Date Placeholder 3">
            <a:extLst>
              <a:ext uri="{FF2B5EF4-FFF2-40B4-BE49-F238E27FC236}">
                <a16:creationId xmlns:a16="http://schemas.microsoft.com/office/drawing/2014/main" id="{F808ACB1-6772-0CDF-B1FE-BB5E3DC9BA1F}"/>
              </a:ext>
            </a:extLst>
          </p:cNvPr>
          <p:cNvSpPr>
            <a:spLocks noGrp="1"/>
          </p:cNvSpPr>
          <p:nvPr>
            <p:ph type="dt" sz="half" idx="10"/>
          </p:nvPr>
        </p:nvSpPr>
        <p:spPr/>
        <p:txBody>
          <a:bodyPr/>
          <a:lstStyle/>
          <a:p>
            <a:fld id="{7A0C8FCC-00A4-47E8-BBC7-45ECE40F6DA1}" type="datetimeFigureOut">
              <a:rPr lang="en-GB" smtClean="0"/>
              <a:t>15/04/2024</a:t>
            </a:fld>
            <a:endParaRPr lang="en-GB"/>
          </a:p>
        </p:txBody>
      </p:sp>
      <p:sp>
        <p:nvSpPr>
          <p:cNvPr id="5" name="Footer Placeholder 4">
            <a:extLst>
              <a:ext uri="{FF2B5EF4-FFF2-40B4-BE49-F238E27FC236}">
                <a16:creationId xmlns:a16="http://schemas.microsoft.com/office/drawing/2014/main" id="{392E3B43-6D6B-8B3C-75C4-237DB7CED6F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C12B200-782D-E023-AFCE-FFA8AFEB93AD}"/>
              </a:ext>
            </a:extLst>
          </p:cNvPr>
          <p:cNvSpPr>
            <a:spLocks noGrp="1"/>
          </p:cNvSpPr>
          <p:nvPr>
            <p:ph type="sldNum" sz="quarter" idx="12"/>
          </p:nvPr>
        </p:nvSpPr>
        <p:spPr/>
        <p:txBody>
          <a:bodyPr/>
          <a:lstStyle/>
          <a:p>
            <a:fld id="{BCF91A4F-44C9-437E-B5BF-A282A4C68AAE}" type="slidenum">
              <a:rPr lang="en-GB" smtClean="0"/>
              <a:t>‹#›</a:t>
            </a:fld>
            <a:endParaRPr lang="en-GB"/>
          </a:p>
        </p:txBody>
      </p:sp>
    </p:spTree>
    <p:extLst>
      <p:ext uri="{BB962C8B-B14F-4D97-AF65-F5344CB8AC3E}">
        <p14:creationId xmlns:p14="http://schemas.microsoft.com/office/powerpoint/2010/main" val="27197581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5A3E07-E2C0-1D57-6EE3-D444615E8129}"/>
              </a:ext>
            </a:extLst>
          </p:cNvPr>
          <p:cNvSpPr>
            <a:spLocks noGrp="1"/>
          </p:cNvSpPr>
          <p:nvPr>
            <p:ph type="title"/>
          </p:nvPr>
        </p:nvSpPr>
        <p:spPr>
          <a:xfrm>
            <a:off x="831850" y="1709738"/>
            <a:ext cx="10515600" cy="2852737"/>
          </a:xfrm>
        </p:spPr>
        <p:txBody>
          <a:bodyPr anchor="b"/>
          <a:lstStyle>
            <a:lvl1pPr>
              <a:defRPr sz="6000">
                <a:solidFill>
                  <a:schemeClr val="tx1"/>
                </a:solidFill>
              </a:defRPr>
            </a:lvl1pPr>
          </a:lstStyle>
          <a:p>
            <a:r>
              <a:rPr lang="en-US" dirty="0"/>
              <a:t>Click to edit Master title style</a:t>
            </a:r>
            <a:endParaRPr lang="en-GB" dirty="0"/>
          </a:p>
        </p:txBody>
      </p:sp>
      <p:sp>
        <p:nvSpPr>
          <p:cNvPr id="3" name="Text Placeholder 2">
            <a:extLst>
              <a:ext uri="{FF2B5EF4-FFF2-40B4-BE49-F238E27FC236}">
                <a16:creationId xmlns:a16="http://schemas.microsoft.com/office/drawing/2014/main" id="{CEE312D6-A71E-57FE-4BA9-3AC10EE97DAE}"/>
              </a:ext>
            </a:extLst>
          </p:cNvPr>
          <p:cNvSpPr>
            <a:spLocks noGrp="1"/>
          </p:cNvSpPr>
          <p:nvPr>
            <p:ph type="body" idx="1"/>
          </p:nvPr>
        </p:nvSpPr>
        <p:spPr>
          <a:xfrm>
            <a:off x="831850" y="4589463"/>
            <a:ext cx="105156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FE42D1AD-B1C3-6D4B-DC85-015AFAFE9807}"/>
              </a:ext>
            </a:extLst>
          </p:cNvPr>
          <p:cNvSpPr>
            <a:spLocks noGrp="1"/>
          </p:cNvSpPr>
          <p:nvPr>
            <p:ph type="dt" sz="half" idx="10"/>
          </p:nvPr>
        </p:nvSpPr>
        <p:spPr/>
        <p:txBody>
          <a:bodyPr/>
          <a:lstStyle/>
          <a:p>
            <a:fld id="{7A0C8FCC-00A4-47E8-BBC7-45ECE40F6DA1}" type="datetimeFigureOut">
              <a:rPr lang="en-GB" smtClean="0"/>
              <a:t>15/04/2024</a:t>
            </a:fld>
            <a:endParaRPr lang="en-GB"/>
          </a:p>
        </p:txBody>
      </p:sp>
      <p:sp>
        <p:nvSpPr>
          <p:cNvPr id="5" name="Footer Placeholder 4">
            <a:extLst>
              <a:ext uri="{FF2B5EF4-FFF2-40B4-BE49-F238E27FC236}">
                <a16:creationId xmlns:a16="http://schemas.microsoft.com/office/drawing/2014/main" id="{4A637C88-E8AD-3401-D760-EE2E0749CED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24BDB95-28FC-F975-4472-41628110CED2}"/>
              </a:ext>
            </a:extLst>
          </p:cNvPr>
          <p:cNvSpPr>
            <a:spLocks noGrp="1"/>
          </p:cNvSpPr>
          <p:nvPr>
            <p:ph type="sldNum" sz="quarter" idx="12"/>
          </p:nvPr>
        </p:nvSpPr>
        <p:spPr/>
        <p:txBody>
          <a:bodyPr/>
          <a:lstStyle/>
          <a:p>
            <a:fld id="{BCF91A4F-44C9-437E-B5BF-A282A4C68AAE}" type="slidenum">
              <a:rPr lang="en-GB" smtClean="0"/>
              <a:t>‹#›</a:t>
            </a:fld>
            <a:endParaRPr lang="en-GB"/>
          </a:p>
        </p:txBody>
      </p:sp>
    </p:spTree>
    <p:extLst>
      <p:ext uri="{BB962C8B-B14F-4D97-AF65-F5344CB8AC3E}">
        <p14:creationId xmlns:p14="http://schemas.microsoft.com/office/powerpoint/2010/main" val="396696167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B9E743-774F-1F14-F66F-AA2BFD329369}"/>
              </a:ext>
            </a:extLst>
          </p:cNvPr>
          <p:cNvSpPr>
            <a:spLocks noGrp="1"/>
          </p:cNvSpPr>
          <p:nvPr>
            <p:ph type="title"/>
          </p:nvPr>
        </p:nvSpPr>
        <p:spPr/>
        <p:txBody>
          <a:bodyPr/>
          <a:lstStyle>
            <a:lvl1pPr>
              <a:defRPr>
                <a:solidFill>
                  <a:schemeClr val="tx1"/>
                </a:solidFill>
              </a:defRPr>
            </a:lvl1pPr>
          </a:lstStyle>
          <a:p>
            <a:r>
              <a:rPr lang="en-US" dirty="0"/>
              <a:t>Click to edit Master title style</a:t>
            </a:r>
            <a:endParaRPr lang="en-GB" dirty="0"/>
          </a:p>
        </p:txBody>
      </p:sp>
      <p:sp>
        <p:nvSpPr>
          <p:cNvPr id="3" name="Content Placeholder 2">
            <a:extLst>
              <a:ext uri="{FF2B5EF4-FFF2-40B4-BE49-F238E27FC236}">
                <a16:creationId xmlns:a16="http://schemas.microsoft.com/office/drawing/2014/main" id="{3B2F7ECE-3C6B-30CE-CF87-8E35B08B9617}"/>
              </a:ext>
            </a:extLst>
          </p:cNvPr>
          <p:cNvSpPr>
            <a:spLocks noGrp="1"/>
          </p:cNvSpPr>
          <p:nvPr>
            <p:ph sz="half" idx="1"/>
          </p:nvPr>
        </p:nvSpPr>
        <p:spPr>
          <a:xfrm>
            <a:off x="838200" y="1825625"/>
            <a:ext cx="5181600" cy="4351338"/>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4" name="Content Placeholder 3">
            <a:extLst>
              <a:ext uri="{FF2B5EF4-FFF2-40B4-BE49-F238E27FC236}">
                <a16:creationId xmlns:a16="http://schemas.microsoft.com/office/drawing/2014/main" id="{4186FC07-C509-6876-4241-06520CD409BA}"/>
              </a:ext>
            </a:extLst>
          </p:cNvPr>
          <p:cNvSpPr>
            <a:spLocks noGrp="1"/>
          </p:cNvSpPr>
          <p:nvPr>
            <p:ph sz="half" idx="2"/>
          </p:nvPr>
        </p:nvSpPr>
        <p:spPr>
          <a:xfrm>
            <a:off x="6172200" y="1825625"/>
            <a:ext cx="5181600" cy="4351338"/>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5" name="Date Placeholder 4">
            <a:extLst>
              <a:ext uri="{FF2B5EF4-FFF2-40B4-BE49-F238E27FC236}">
                <a16:creationId xmlns:a16="http://schemas.microsoft.com/office/drawing/2014/main" id="{7F04310C-0052-E61F-814D-FEFC585DADA3}"/>
              </a:ext>
            </a:extLst>
          </p:cNvPr>
          <p:cNvSpPr>
            <a:spLocks noGrp="1"/>
          </p:cNvSpPr>
          <p:nvPr>
            <p:ph type="dt" sz="half" idx="10"/>
          </p:nvPr>
        </p:nvSpPr>
        <p:spPr/>
        <p:txBody>
          <a:bodyPr/>
          <a:lstStyle/>
          <a:p>
            <a:fld id="{7A0C8FCC-00A4-47E8-BBC7-45ECE40F6DA1}" type="datetimeFigureOut">
              <a:rPr lang="en-GB" smtClean="0"/>
              <a:t>15/04/2024</a:t>
            </a:fld>
            <a:endParaRPr lang="en-GB"/>
          </a:p>
        </p:txBody>
      </p:sp>
      <p:sp>
        <p:nvSpPr>
          <p:cNvPr id="6" name="Footer Placeholder 5">
            <a:extLst>
              <a:ext uri="{FF2B5EF4-FFF2-40B4-BE49-F238E27FC236}">
                <a16:creationId xmlns:a16="http://schemas.microsoft.com/office/drawing/2014/main" id="{CE81A7A5-104C-7243-FAEC-300706C384B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6FE191C-B59B-D616-4DAC-CAAFFFF972FE}"/>
              </a:ext>
            </a:extLst>
          </p:cNvPr>
          <p:cNvSpPr>
            <a:spLocks noGrp="1"/>
          </p:cNvSpPr>
          <p:nvPr>
            <p:ph type="sldNum" sz="quarter" idx="12"/>
          </p:nvPr>
        </p:nvSpPr>
        <p:spPr/>
        <p:txBody>
          <a:bodyPr/>
          <a:lstStyle/>
          <a:p>
            <a:fld id="{BCF91A4F-44C9-437E-B5BF-A282A4C68AAE}" type="slidenum">
              <a:rPr lang="en-GB" smtClean="0"/>
              <a:t>‹#›</a:t>
            </a:fld>
            <a:endParaRPr lang="en-GB"/>
          </a:p>
        </p:txBody>
      </p:sp>
    </p:spTree>
    <p:extLst>
      <p:ext uri="{BB962C8B-B14F-4D97-AF65-F5344CB8AC3E}">
        <p14:creationId xmlns:p14="http://schemas.microsoft.com/office/powerpoint/2010/main" val="5624500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D61370-C4FE-E42A-628F-F41A67AAA245}"/>
              </a:ext>
            </a:extLst>
          </p:cNvPr>
          <p:cNvSpPr>
            <a:spLocks noGrp="1"/>
          </p:cNvSpPr>
          <p:nvPr>
            <p:ph type="title"/>
          </p:nvPr>
        </p:nvSpPr>
        <p:spPr>
          <a:xfrm>
            <a:off x="839788" y="365125"/>
            <a:ext cx="10515600" cy="1325563"/>
          </a:xfrm>
        </p:spPr>
        <p:txBody>
          <a:bodyPr/>
          <a:lstStyle>
            <a:lvl1pPr>
              <a:defRPr>
                <a:solidFill>
                  <a:schemeClr val="tx1"/>
                </a:solidFill>
              </a:defRPr>
            </a:lvl1pPr>
          </a:lstStyle>
          <a:p>
            <a:r>
              <a:rPr lang="en-US" dirty="0"/>
              <a:t>Click to edit Master title style</a:t>
            </a:r>
            <a:endParaRPr lang="en-GB" dirty="0"/>
          </a:p>
        </p:txBody>
      </p:sp>
      <p:sp>
        <p:nvSpPr>
          <p:cNvPr id="3" name="Text Placeholder 2">
            <a:extLst>
              <a:ext uri="{FF2B5EF4-FFF2-40B4-BE49-F238E27FC236}">
                <a16:creationId xmlns:a16="http://schemas.microsoft.com/office/drawing/2014/main" id="{113FD29E-AC95-7F29-29D4-31ADA0F0CBAA}"/>
              </a:ext>
            </a:extLst>
          </p:cNvPr>
          <p:cNvSpPr>
            <a:spLocks noGrp="1"/>
          </p:cNvSpPr>
          <p:nvPr>
            <p:ph type="body" idx="1"/>
          </p:nvPr>
        </p:nvSpPr>
        <p:spPr>
          <a:xfrm>
            <a:off x="839788" y="1681163"/>
            <a:ext cx="5157787" cy="823912"/>
          </a:xfrm>
        </p:spPr>
        <p:txBody>
          <a:bodyPr anchor="b"/>
          <a:lstStyle>
            <a:lvl1pPr marL="0" indent="0">
              <a:buNone/>
              <a:defRPr sz="2400" b="1">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1DAC344C-61FD-17B9-F852-A7709F197487}"/>
              </a:ext>
            </a:extLst>
          </p:cNvPr>
          <p:cNvSpPr>
            <a:spLocks noGrp="1"/>
          </p:cNvSpPr>
          <p:nvPr>
            <p:ph sz="half" idx="2"/>
          </p:nvPr>
        </p:nvSpPr>
        <p:spPr>
          <a:xfrm>
            <a:off x="839788" y="2505075"/>
            <a:ext cx="5157787" cy="3684588"/>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5" name="Text Placeholder 4">
            <a:extLst>
              <a:ext uri="{FF2B5EF4-FFF2-40B4-BE49-F238E27FC236}">
                <a16:creationId xmlns:a16="http://schemas.microsoft.com/office/drawing/2014/main" id="{69A9A5E7-2120-D971-9E9A-EA03823212BF}"/>
              </a:ext>
            </a:extLst>
          </p:cNvPr>
          <p:cNvSpPr>
            <a:spLocks noGrp="1"/>
          </p:cNvSpPr>
          <p:nvPr>
            <p:ph type="body" sz="quarter" idx="3"/>
          </p:nvPr>
        </p:nvSpPr>
        <p:spPr>
          <a:xfrm>
            <a:off x="6172200" y="1681163"/>
            <a:ext cx="5183188" cy="823912"/>
          </a:xfrm>
        </p:spPr>
        <p:txBody>
          <a:bodyPr anchor="b"/>
          <a:lstStyle>
            <a:lvl1pPr marL="0" indent="0">
              <a:buNone/>
              <a:defRPr sz="2400" b="1">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AE00A3F6-01B1-2645-4644-13A49D5799E2}"/>
              </a:ext>
            </a:extLst>
          </p:cNvPr>
          <p:cNvSpPr>
            <a:spLocks noGrp="1"/>
          </p:cNvSpPr>
          <p:nvPr>
            <p:ph sz="quarter" idx="4"/>
          </p:nvPr>
        </p:nvSpPr>
        <p:spPr>
          <a:xfrm>
            <a:off x="6172200" y="2505075"/>
            <a:ext cx="5183188" cy="3684588"/>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7" name="Date Placeholder 6">
            <a:extLst>
              <a:ext uri="{FF2B5EF4-FFF2-40B4-BE49-F238E27FC236}">
                <a16:creationId xmlns:a16="http://schemas.microsoft.com/office/drawing/2014/main" id="{7F66300B-1556-7C3B-6028-DFBB155ED56D}"/>
              </a:ext>
            </a:extLst>
          </p:cNvPr>
          <p:cNvSpPr>
            <a:spLocks noGrp="1"/>
          </p:cNvSpPr>
          <p:nvPr>
            <p:ph type="dt" sz="half" idx="10"/>
          </p:nvPr>
        </p:nvSpPr>
        <p:spPr/>
        <p:txBody>
          <a:bodyPr/>
          <a:lstStyle/>
          <a:p>
            <a:fld id="{0F88DB08-3B01-46DD-99F2-F6F6334EA669}" type="datetime1">
              <a:rPr lang="en-US" smtClean="0"/>
              <a:t>4/15/2024</a:t>
            </a:fld>
            <a:endParaRPr lang="en-US"/>
          </a:p>
        </p:txBody>
      </p:sp>
      <p:sp>
        <p:nvSpPr>
          <p:cNvPr id="8" name="Footer Placeholder 7">
            <a:extLst>
              <a:ext uri="{FF2B5EF4-FFF2-40B4-BE49-F238E27FC236}">
                <a16:creationId xmlns:a16="http://schemas.microsoft.com/office/drawing/2014/main" id="{1D22557A-336F-7619-1517-35067133BA41}"/>
              </a:ext>
            </a:extLst>
          </p:cNvPr>
          <p:cNvSpPr>
            <a:spLocks noGrp="1"/>
          </p:cNvSpPr>
          <p:nvPr>
            <p:ph type="ftr" sz="quarter" idx="11"/>
          </p:nvPr>
        </p:nvSpPr>
        <p:spPr/>
        <p:txBody>
          <a:bodyPr/>
          <a:lstStyle/>
          <a:p>
            <a:r>
              <a:rPr lang="en-US"/>
              <a:t>Sample Footer Text</a:t>
            </a:r>
          </a:p>
        </p:txBody>
      </p:sp>
      <p:sp>
        <p:nvSpPr>
          <p:cNvPr id="9" name="Slide Number Placeholder 8">
            <a:extLst>
              <a:ext uri="{FF2B5EF4-FFF2-40B4-BE49-F238E27FC236}">
                <a16:creationId xmlns:a16="http://schemas.microsoft.com/office/drawing/2014/main" id="{BCA835A8-53A8-1C11-4518-CD4D5AADDF5B}"/>
              </a:ext>
            </a:extLst>
          </p:cNvPr>
          <p:cNvSpPr>
            <a:spLocks noGrp="1"/>
          </p:cNvSpPr>
          <p:nvPr>
            <p:ph type="sldNum" sz="quarter" idx="12"/>
          </p:nvPr>
        </p:nvSpPr>
        <p:spPr/>
        <p:txBody>
          <a:bodyPr/>
          <a:lstStyle/>
          <a:p>
            <a:fld id="{C68AC1EC-23E2-4F0E-A5A4-674EC8DB954E}" type="slidenum">
              <a:rPr lang="en-US" smtClean="0"/>
              <a:t>‹#›</a:t>
            </a:fld>
            <a:endParaRPr lang="en-US"/>
          </a:p>
        </p:txBody>
      </p:sp>
    </p:spTree>
    <p:extLst>
      <p:ext uri="{BB962C8B-B14F-4D97-AF65-F5344CB8AC3E}">
        <p14:creationId xmlns:p14="http://schemas.microsoft.com/office/powerpoint/2010/main" val="8171644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C55A6A-E8F0-ECD5-690C-469BB05A7303}"/>
              </a:ext>
            </a:extLst>
          </p:cNvPr>
          <p:cNvSpPr>
            <a:spLocks noGrp="1"/>
          </p:cNvSpPr>
          <p:nvPr>
            <p:ph type="title"/>
          </p:nvPr>
        </p:nvSpPr>
        <p:spPr/>
        <p:txBody>
          <a:bodyPr/>
          <a:lstStyle>
            <a:lvl1pPr>
              <a:defRPr>
                <a:solidFill>
                  <a:schemeClr val="tx1"/>
                </a:solidFill>
              </a:defRPr>
            </a:lvl1pPr>
          </a:lstStyle>
          <a:p>
            <a:r>
              <a:rPr lang="en-US" dirty="0"/>
              <a:t>Click to edit Master title style</a:t>
            </a:r>
            <a:endParaRPr lang="en-GB" dirty="0"/>
          </a:p>
        </p:txBody>
      </p:sp>
      <p:sp>
        <p:nvSpPr>
          <p:cNvPr id="3" name="Date Placeholder 2">
            <a:extLst>
              <a:ext uri="{FF2B5EF4-FFF2-40B4-BE49-F238E27FC236}">
                <a16:creationId xmlns:a16="http://schemas.microsoft.com/office/drawing/2014/main" id="{AA066E4B-0ECC-8D01-1707-470ACD6AF28F}"/>
              </a:ext>
            </a:extLst>
          </p:cNvPr>
          <p:cNvSpPr>
            <a:spLocks noGrp="1"/>
          </p:cNvSpPr>
          <p:nvPr>
            <p:ph type="dt" sz="half" idx="10"/>
          </p:nvPr>
        </p:nvSpPr>
        <p:spPr/>
        <p:txBody>
          <a:bodyPr/>
          <a:lstStyle/>
          <a:p>
            <a:fld id="{7A0C8FCC-00A4-47E8-BBC7-45ECE40F6DA1}" type="datetimeFigureOut">
              <a:rPr lang="en-GB" smtClean="0"/>
              <a:t>15/04/2024</a:t>
            </a:fld>
            <a:endParaRPr lang="en-GB"/>
          </a:p>
        </p:txBody>
      </p:sp>
      <p:sp>
        <p:nvSpPr>
          <p:cNvPr id="4" name="Footer Placeholder 3">
            <a:extLst>
              <a:ext uri="{FF2B5EF4-FFF2-40B4-BE49-F238E27FC236}">
                <a16:creationId xmlns:a16="http://schemas.microsoft.com/office/drawing/2014/main" id="{237301AC-9315-60C6-A519-4EC1EDAEB76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750F7AC-DEED-F223-97A4-0B400B54AB67}"/>
              </a:ext>
            </a:extLst>
          </p:cNvPr>
          <p:cNvSpPr>
            <a:spLocks noGrp="1"/>
          </p:cNvSpPr>
          <p:nvPr>
            <p:ph type="sldNum" sz="quarter" idx="12"/>
          </p:nvPr>
        </p:nvSpPr>
        <p:spPr/>
        <p:txBody>
          <a:bodyPr/>
          <a:lstStyle/>
          <a:p>
            <a:fld id="{BCF91A4F-44C9-437E-B5BF-A282A4C68AAE}" type="slidenum">
              <a:rPr lang="en-GB" smtClean="0"/>
              <a:t>‹#›</a:t>
            </a:fld>
            <a:endParaRPr lang="en-GB"/>
          </a:p>
        </p:txBody>
      </p:sp>
    </p:spTree>
    <p:extLst>
      <p:ext uri="{BB962C8B-B14F-4D97-AF65-F5344CB8AC3E}">
        <p14:creationId xmlns:p14="http://schemas.microsoft.com/office/powerpoint/2010/main" val="403366362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1ADFECB-A701-951B-54E1-6E0FBD4249F8}"/>
              </a:ext>
            </a:extLst>
          </p:cNvPr>
          <p:cNvSpPr>
            <a:spLocks noGrp="1"/>
          </p:cNvSpPr>
          <p:nvPr>
            <p:ph type="dt" sz="half" idx="10"/>
          </p:nvPr>
        </p:nvSpPr>
        <p:spPr/>
        <p:txBody>
          <a:bodyPr/>
          <a:lstStyle/>
          <a:p>
            <a:fld id="{6D80F7F3-E406-44E2-93AF-674B3F1A2E51}" type="datetime1">
              <a:rPr lang="en-US" smtClean="0"/>
              <a:t>4/15/2024</a:t>
            </a:fld>
            <a:endParaRPr lang="en-US"/>
          </a:p>
        </p:txBody>
      </p:sp>
      <p:sp>
        <p:nvSpPr>
          <p:cNvPr id="3" name="Footer Placeholder 2">
            <a:extLst>
              <a:ext uri="{FF2B5EF4-FFF2-40B4-BE49-F238E27FC236}">
                <a16:creationId xmlns:a16="http://schemas.microsoft.com/office/drawing/2014/main" id="{C38A8341-A608-7F5A-6FB6-3404BF655DE1}"/>
              </a:ext>
            </a:extLst>
          </p:cNvPr>
          <p:cNvSpPr>
            <a:spLocks noGrp="1"/>
          </p:cNvSpPr>
          <p:nvPr>
            <p:ph type="ftr" sz="quarter" idx="11"/>
          </p:nvPr>
        </p:nvSpPr>
        <p:spPr/>
        <p:txBody>
          <a:bodyPr/>
          <a:lstStyle/>
          <a:p>
            <a:r>
              <a:rPr lang="en-US"/>
              <a:t>Sample Footer Text</a:t>
            </a:r>
          </a:p>
        </p:txBody>
      </p:sp>
      <p:sp>
        <p:nvSpPr>
          <p:cNvPr id="4" name="Slide Number Placeholder 3">
            <a:extLst>
              <a:ext uri="{FF2B5EF4-FFF2-40B4-BE49-F238E27FC236}">
                <a16:creationId xmlns:a16="http://schemas.microsoft.com/office/drawing/2014/main" id="{8F99D489-4C28-04CA-2308-E53165E51F8F}"/>
              </a:ext>
            </a:extLst>
          </p:cNvPr>
          <p:cNvSpPr>
            <a:spLocks noGrp="1"/>
          </p:cNvSpPr>
          <p:nvPr>
            <p:ph type="sldNum" sz="quarter" idx="12"/>
          </p:nvPr>
        </p:nvSpPr>
        <p:spPr/>
        <p:txBody>
          <a:bodyPr/>
          <a:lstStyle/>
          <a:p>
            <a:fld id="{C68AC1EC-23E2-4F0E-A5A4-674EC8DB954E}" type="slidenum">
              <a:rPr lang="en-US" smtClean="0"/>
              <a:t>‹#›</a:t>
            </a:fld>
            <a:endParaRPr lang="en-US"/>
          </a:p>
        </p:txBody>
      </p:sp>
    </p:spTree>
    <p:extLst>
      <p:ext uri="{BB962C8B-B14F-4D97-AF65-F5344CB8AC3E}">
        <p14:creationId xmlns:p14="http://schemas.microsoft.com/office/powerpoint/2010/main" val="324537378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202F4D-3EE5-A092-57C2-94E46D97477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D36401A-0E29-88CF-37B3-42C7F74EC05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91112C9-D9A5-C336-92E4-D02BA002485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E5BADC2-78C2-205D-F8C4-8DD61B9BB809}"/>
              </a:ext>
            </a:extLst>
          </p:cNvPr>
          <p:cNvSpPr>
            <a:spLocks noGrp="1"/>
          </p:cNvSpPr>
          <p:nvPr>
            <p:ph type="dt" sz="half" idx="10"/>
          </p:nvPr>
        </p:nvSpPr>
        <p:spPr/>
        <p:txBody>
          <a:bodyPr/>
          <a:lstStyle/>
          <a:p>
            <a:fld id="{2FB1DD93-7C9D-4E53-81F0-DDE57FEA7EDB}" type="datetime1">
              <a:rPr lang="en-US" smtClean="0"/>
              <a:t>4/15/2024</a:t>
            </a:fld>
            <a:endParaRPr lang="en-US"/>
          </a:p>
        </p:txBody>
      </p:sp>
      <p:sp>
        <p:nvSpPr>
          <p:cNvPr id="6" name="Footer Placeholder 5">
            <a:extLst>
              <a:ext uri="{FF2B5EF4-FFF2-40B4-BE49-F238E27FC236}">
                <a16:creationId xmlns:a16="http://schemas.microsoft.com/office/drawing/2014/main" id="{3E0EAB82-E4EB-F541-CC53-D24855B84FDF}"/>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226EF2DA-4D54-0ED4-1B11-8C50AD76F194}"/>
              </a:ext>
            </a:extLst>
          </p:cNvPr>
          <p:cNvSpPr>
            <a:spLocks noGrp="1"/>
          </p:cNvSpPr>
          <p:nvPr>
            <p:ph type="sldNum" sz="quarter" idx="12"/>
          </p:nvPr>
        </p:nvSpPr>
        <p:spPr/>
        <p:txBody>
          <a:bodyPr/>
          <a:lstStyle/>
          <a:p>
            <a:fld id="{C68AC1EC-23E2-4F0E-A5A4-674EC8DB954E}" type="slidenum">
              <a:rPr lang="en-US" smtClean="0"/>
              <a:t>‹#›</a:t>
            </a:fld>
            <a:endParaRPr lang="en-US"/>
          </a:p>
        </p:txBody>
      </p:sp>
    </p:spTree>
    <p:extLst>
      <p:ext uri="{BB962C8B-B14F-4D97-AF65-F5344CB8AC3E}">
        <p14:creationId xmlns:p14="http://schemas.microsoft.com/office/powerpoint/2010/main" val="37133846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BCB4D9-33E8-9531-2039-13CFA392E2B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584D3B2-828B-8F28-5226-F5146798526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05782A6-F0A9-31ED-3DFC-0D2C45B996E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48FC940-6F03-5F16-7F24-44C15BB72A95}"/>
              </a:ext>
            </a:extLst>
          </p:cNvPr>
          <p:cNvSpPr>
            <a:spLocks noGrp="1"/>
          </p:cNvSpPr>
          <p:nvPr>
            <p:ph type="dt" sz="half" idx="10"/>
          </p:nvPr>
        </p:nvSpPr>
        <p:spPr/>
        <p:txBody>
          <a:bodyPr/>
          <a:lstStyle/>
          <a:p>
            <a:fld id="{3DF7BC28-59DE-4F83-B4A1-497203279FAD}" type="datetime1">
              <a:rPr lang="en-US" smtClean="0"/>
              <a:t>4/15/2024</a:t>
            </a:fld>
            <a:endParaRPr lang="en-US"/>
          </a:p>
        </p:txBody>
      </p:sp>
      <p:sp>
        <p:nvSpPr>
          <p:cNvPr id="6" name="Footer Placeholder 5">
            <a:extLst>
              <a:ext uri="{FF2B5EF4-FFF2-40B4-BE49-F238E27FC236}">
                <a16:creationId xmlns:a16="http://schemas.microsoft.com/office/drawing/2014/main" id="{CFCB317E-38C7-AEC7-C45D-1F71DA6D718B}"/>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2E4E5DA4-AC15-A9B0-092D-DE6A0BCCAD43}"/>
              </a:ext>
            </a:extLst>
          </p:cNvPr>
          <p:cNvSpPr>
            <a:spLocks noGrp="1"/>
          </p:cNvSpPr>
          <p:nvPr>
            <p:ph type="sldNum" sz="quarter" idx="12"/>
          </p:nvPr>
        </p:nvSpPr>
        <p:spPr/>
        <p:txBody>
          <a:bodyPr/>
          <a:lstStyle/>
          <a:p>
            <a:fld id="{C68AC1EC-23E2-4F0E-A5A4-674EC8DB954E}" type="slidenum">
              <a:rPr lang="en-US" smtClean="0"/>
              <a:t>‹#›</a:t>
            </a:fld>
            <a:endParaRPr lang="en-US"/>
          </a:p>
        </p:txBody>
      </p:sp>
    </p:spTree>
    <p:extLst>
      <p:ext uri="{BB962C8B-B14F-4D97-AF65-F5344CB8AC3E}">
        <p14:creationId xmlns:p14="http://schemas.microsoft.com/office/powerpoint/2010/main" val="1686826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501104-8391-0062-B1D7-788C45F0737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0933031-A64E-134C-C134-F9192FDF99D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AD5053D-1BF7-E6A8-150D-38F138F54820}"/>
              </a:ext>
            </a:extLst>
          </p:cNvPr>
          <p:cNvSpPr>
            <a:spLocks noGrp="1"/>
          </p:cNvSpPr>
          <p:nvPr>
            <p:ph type="dt" sz="half" idx="10"/>
          </p:nvPr>
        </p:nvSpPr>
        <p:spPr/>
        <p:txBody>
          <a:bodyPr/>
          <a:lstStyle/>
          <a:p>
            <a:fld id="{61E8A6D4-154B-4E4D-9001-7A6C328D243E}" type="datetime1">
              <a:rPr lang="en-US" smtClean="0"/>
              <a:t>4/15/2024</a:t>
            </a:fld>
            <a:endParaRPr lang="en-US"/>
          </a:p>
        </p:txBody>
      </p:sp>
      <p:sp>
        <p:nvSpPr>
          <p:cNvPr id="5" name="Footer Placeholder 4">
            <a:extLst>
              <a:ext uri="{FF2B5EF4-FFF2-40B4-BE49-F238E27FC236}">
                <a16:creationId xmlns:a16="http://schemas.microsoft.com/office/drawing/2014/main" id="{CDF63BEA-C623-DA8F-F330-F33B7BA20B0A}"/>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E5A9C32A-B045-8C71-309F-AF6D26836B65}"/>
              </a:ext>
            </a:extLst>
          </p:cNvPr>
          <p:cNvSpPr>
            <a:spLocks noGrp="1"/>
          </p:cNvSpPr>
          <p:nvPr>
            <p:ph type="sldNum" sz="quarter" idx="12"/>
          </p:nvPr>
        </p:nvSpPr>
        <p:spPr/>
        <p:txBody>
          <a:bodyPr/>
          <a:lstStyle/>
          <a:p>
            <a:fld id="{C68AC1EC-23E2-4F0E-A5A4-674EC8DB954E}" type="slidenum">
              <a:rPr lang="en-US" smtClean="0"/>
              <a:t>‹#›</a:t>
            </a:fld>
            <a:endParaRPr lang="en-US"/>
          </a:p>
        </p:txBody>
      </p:sp>
    </p:spTree>
    <p:extLst>
      <p:ext uri="{BB962C8B-B14F-4D97-AF65-F5344CB8AC3E}">
        <p14:creationId xmlns:p14="http://schemas.microsoft.com/office/powerpoint/2010/main" val="40474862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12778FD-A6BE-1E4B-747B-B9986D0E337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EFFD228-C2CA-6169-7D9B-D34083CC158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784A374-AB7F-4BEF-9B32-C0949770BE60}"/>
              </a:ext>
            </a:extLst>
          </p:cNvPr>
          <p:cNvSpPr>
            <a:spLocks noGrp="1"/>
          </p:cNvSpPr>
          <p:nvPr>
            <p:ph type="dt" sz="half" idx="10"/>
          </p:nvPr>
        </p:nvSpPr>
        <p:spPr/>
        <p:txBody>
          <a:bodyPr/>
          <a:lstStyle/>
          <a:p>
            <a:fld id="{EF880999-9BD6-4929-BDEC-B84E21C16701}" type="datetime1">
              <a:rPr lang="en-US" smtClean="0"/>
              <a:t>4/15/2024</a:t>
            </a:fld>
            <a:endParaRPr lang="en-US"/>
          </a:p>
        </p:txBody>
      </p:sp>
      <p:sp>
        <p:nvSpPr>
          <p:cNvPr id="5" name="Footer Placeholder 4">
            <a:extLst>
              <a:ext uri="{FF2B5EF4-FFF2-40B4-BE49-F238E27FC236}">
                <a16:creationId xmlns:a16="http://schemas.microsoft.com/office/drawing/2014/main" id="{1ABB8D5C-1190-5FA8-BE67-9C0524696CE3}"/>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737A07DC-49A2-B404-C23E-0C9BA326DBE2}"/>
              </a:ext>
            </a:extLst>
          </p:cNvPr>
          <p:cNvSpPr>
            <a:spLocks noGrp="1"/>
          </p:cNvSpPr>
          <p:nvPr>
            <p:ph type="sldNum" sz="quarter" idx="12"/>
          </p:nvPr>
        </p:nvSpPr>
        <p:spPr/>
        <p:txBody>
          <a:bodyPr/>
          <a:lstStyle/>
          <a:p>
            <a:fld id="{C68AC1EC-23E2-4F0E-A5A4-674EC8DB954E}" type="slidenum">
              <a:rPr lang="en-US" smtClean="0"/>
              <a:t>‹#›</a:t>
            </a:fld>
            <a:endParaRPr lang="en-US"/>
          </a:p>
        </p:txBody>
      </p:sp>
    </p:spTree>
    <p:extLst>
      <p:ext uri="{BB962C8B-B14F-4D97-AF65-F5344CB8AC3E}">
        <p14:creationId xmlns:p14="http://schemas.microsoft.com/office/powerpoint/2010/main" val="226645911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D2DA13E-FFBD-CF99-7551-CDF45AC5F33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endParaRPr lang="en-GB" dirty="0"/>
          </a:p>
        </p:txBody>
      </p:sp>
      <p:sp>
        <p:nvSpPr>
          <p:cNvPr id="3" name="Text Placeholder 2">
            <a:extLst>
              <a:ext uri="{FF2B5EF4-FFF2-40B4-BE49-F238E27FC236}">
                <a16:creationId xmlns:a16="http://schemas.microsoft.com/office/drawing/2014/main" id="{6A598277-3FB7-4865-A583-E1C484F1A92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4" name="Date Placeholder 3">
            <a:extLst>
              <a:ext uri="{FF2B5EF4-FFF2-40B4-BE49-F238E27FC236}">
                <a16:creationId xmlns:a16="http://schemas.microsoft.com/office/drawing/2014/main" id="{2D93EE2C-F507-90A0-6E43-88D026C218A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BDC4764-F656-4735-9820-9886F8DF1D6A}" type="datetime1">
              <a:rPr lang="en-US" smtClean="0"/>
              <a:t>4/15/2024</a:t>
            </a:fld>
            <a:endParaRPr lang="en-US" dirty="0"/>
          </a:p>
        </p:txBody>
      </p:sp>
      <p:sp>
        <p:nvSpPr>
          <p:cNvPr id="5" name="Footer Placeholder 4">
            <a:extLst>
              <a:ext uri="{FF2B5EF4-FFF2-40B4-BE49-F238E27FC236}">
                <a16:creationId xmlns:a16="http://schemas.microsoft.com/office/drawing/2014/main" id="{79173D68-4DAB-1844-4408-BFC06B13784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US"/>
              <a:t>Sample Footer Text</a:t>
            </a:r>
            <a:endParaRPr lang="en-US" dirty="0"/>
          </a:p>
        </p:txBody>
      </p:sp>
      <p:sp>
        <p:nvSpPr>
          <p:cNvPr id="6" name="Slide Number Placeholder 5">
            <a:extLst>
              <a:ext uri="{FF2B5EF4-FFF2-40B4-BE49-F238E27FC236}">
                <a16:creationId xmlns:a16="http://schemas.microsoft.com/office/drawing/2014/main" id="{3FC613A2-9F7A-497B-6129-85C2ED2124A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68AC1EC-23E2-4F0E-A5A4-674EC8DB954E}" type="slidenum">
              <a:rPr lang="en-US" smtClean="0"/>
              <a:pPr/>
              <a:t>‹#›</a:t>
            </a:fld>
            <a:endParaRPr lang="en-US"/>
          </a:p>
        </p:txBody>
      </p:sp>
    </p:spTree>
    <p:extLst>
      <p:ext uri="{BB962C8B-B14F-4D97-AF65-F5344CB8AC3E}">
        <p14:creationId xmlns:p14="http://schemas.microsoft.com/office/powerpoint/2010/main" val="100319444"/>
      </p:ext>
    </p:extLst>
  </p:cSld>
  <p:clrMap bg1="lt1" tx1="dk1" bg2="lt2" tx2="dk2" accent1="accent1" accent2="accent2" accent3="accent3" accent4="accent4" accent5="accent5" accent6="accent6" hlink="hlink" folHlink="folHlink"/>
  <p:sldLayoutIdLst>
    <p:sldLayoutId id="2147483688" r:id="rId1"/>
    <p:sldLayoutId id="2147483689" r:id="rId2"/>
    <p:sldLayoutId id="2147483690" r:id="rId3"/>
    <p:sldLayoutId id="2147483691" r:id="rId4"/>
    <p:sldLayoutId id="2147483692" r:id="rId5"/>
    <p:sldLayoutId id="2147483693" r:id="rId6"/>
    <p:sldLayoutId id="2147483694" r:id="rId7"/>
    <p:sldLayoutId id="2147483695" r:id="rId8"/>
    <p:sldLayoutId id="2147483696" r:id="rId9"/>
    <p:sldLayoutId id="2147483697" r:id="rId10"/>
    <p:sldLayoutId id="2147483698" r:id="rId11"/>
  </p:sldLayoutIdLst>
  <p:hf hdr="0"/>
  <p:txStyles>
    <p:titleStyle>
      <a:lvl1pPr algn="l" defTabSz="914400" rtl="0" eaLnBrk="1" latinLnBrk="0" hangingPunct="1">
        <a:lnSpc>
          <a:spcPct val="90000"/>
        </a:lnSpc>
        <a:spcBef>
          <a:spcPct val="0"/>
        </a:spcBef>
        <a:buNone/>
        <a:defRPr sz="4400" b="1" kern="1200">
          <a:solidFill>
            <a:srgbClr val="0070C0"/>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rgbClr val="0070C0"/>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rgbClr val="0070C0"/>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rgbClr val="0070C0"/>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rgbClr val="0070C0"/>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rgbClr val="0070C0"/>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5C9604-3213-7E95-21D4-5DAF84EF6A31}"/>
              </a:ext>
            </a:extLst>
          </p:cNvPr>
          <p:cNvSpPr>
            <a:spLocks noGrp="1"/>
          </p:cNvSpPr>
          <p:nvPr>
            <p:ph type="ctrTitle"/>
          </p:nvPr>
        </p:nvSpPr>
        <p:spPr>
          <a:xfrm>
            <a:off x="1797091" y="921785"/>
            <a:ext cx="8597818" cy="3204134"/>
          </a:xfrm>
        </p:spPr>
        <p:txBody>
          <a:bodyPr anchor="b">
            <a:normAutofit/>
          </a:bodyPr>
          <a:lstStyle/>
          <a:p>
            <a:r>
              <a:rPr lang="en-GB" sz="4000" dirty="0">
                <a:solidFill>
                  <a:schemeClr val="tx1"/>
                </a:solidFill>
              </a:rPr>
              <a:t>ECPT 7004/ECPT6007 </a:t>
            </a:r>
            <a:br>
              <a:rPr lang="en-GB" sz="4000" dirty="0">
                <a:solidFill>
                  <a:schemeClr val="tx1"/>
                </a:solidFill>
              </a:rPr>
            </a:br>
            <a:r>
              <a:rPr lang="en-GB" sz="4000" dirty="0">
                <a:solidFill>
                  <a:schemeClr val="tx1"/>
                </a:solidFill>
              </a:rPr>
              <a:t>The Teaching Toolkit 2</a:t>
            </a:r>
            <a:br>
              <a:rPr lang="en-GB" sz="2800" dirty="0"/>
            </a:br>
            <a:endParaRPr lang="en-GB" sz="4800" dirty="0"/>
          </a:p>
        </p:txBody>
      </p:sp>
      <p:sp>
        <p:nvSpPr>
          <p:cNvPr id="3" name="Subtitle 2">
            <a:extLst>
              <a:ext uri="{FF2B5EF4-FFF2-40B4-BE49-F238E27FC236}">
                <a16:creationId xmlns:a16="http://schemas.microsoft.com/office/drawing/2014/main" id="{A5357B66-A4A7-6438-92FC-B1EA769A278D}"/>
              </a:ext>
            </a:extLst>
          </p:cNvPr>
          <p:cNvSpPr>
            <a:spLocks noGrp="1"/>
          </p:cNvSpPr>
          <p:nvPr>
            <p:ph type="subTitle" idx="1"/>
          </p:nvPr>
        </p:nvSpPr>
        <p:spPr>
          <a:xfrm>
            <a:off x="3286186" y="3952623"/>
            <a:ext cx="5619627" cy="1208141"/>
          </a:xfrm>
        </p:spPr>
        <p:txBody>
          <a:bodyPr>
            <a:normAutofit/>
          </a:bodyPr>
          <a:lstStyle/>
          <a:p>
            <a:r>
              <a:rPr lang="en-GB" sz="3800" dirty="0">
                <a:solidFill>
                  <a:schemeClr val="tx1"/>
                </a:solidFill>
              </a:rPr>
              <a:t>Curriculum Design</a:t>
            </a:r>
          </a:p>
        </p:txBody>
      </p:sp>
    </p:spTree>
    <p:extLst>
      <p:ext uri="{BB962C8B-B14F-4D97-AF65-F5344CB8AC3E}">
        <p14:creationId xmlns:p14="http://schemas.microsoft.com/office/powerpoint/2010/main" val="250095673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750DBD-9720-DA5B-6FCF-C2D97688CC8E}"/>
              </a:ext>
            </a:extLst>
          </p:cNvPr>
          <p:cNvSpPr>
            <a:spLocks noGrp="1"/>
          </p:cNvSpPr>
          <p:nvPr>
            <p:ph type="title"/>
          </p:nvPr>
        </p:nvSpPr>
        <p:spPr/>
        <p:txBody>
          <a:bodyPr/>
          <a:lstStyle/>
          <a:p>
            <a:r>
              <a:rPr lang="en-GB" dirty="0"/>
              <a:t>Learning Outcomes</a:t>
            </a:r>
          </a:p>
        </p:txBody>
      </p:sp>
      <p:sp>
        <p:nvSpPr>
          <p:cNvPr id="3" name="Content Placeholder 2">
            <a:extLst>
              <a:ext uri="{FF2B5EF4-FFF2-40B4-BE49-F238E27FC236}">
                <a16:creationId xmlns:a16="http://schemas.microsoft.com/office/drawing/2014/main" id="{DAE580E3-4DE1-529C-7E8A-1F3E25E4D5CB}"/>
              </a:ext>
            </a:extLst>
          </p:cNvPr>
          <p:cNvSpPr>
            <a:spLocks noGrp="1"/>
          </p:cNvSpPr>
          <p:nvPr>
            <p:ph idx="1"/>
          </p:nvPr>
        </p:nvSpPr>
        <p:spPr/>
        <p:txBody>
          <a:bodyPr/>
          <a:lstStyle/>
          <a:p>
            <a:r>
              <a:rPr lang="en-GB" dirty="0"/>
              <a:t>To consider the process of curriculum design within our own teaching practice</a:t>
            </a:r>
          </a:p>
          <a:p>
            <a:r>
              <a:rPr lang="en-GB" dirty="0"/>
              <a:t>To evaluate and apply the concept of un-filtering the curriculum within post-compulsory education</a:t>
            </a:r>
          </a:p>
        </p:txBody>
      </p:sp>
      <p:sp>
        <p:nvSpPr>
          <p:cNvPr id="6" name="Slide Number Placeholder 5">
            <a:extLst>
              <a:ext uri="{FF2B5EF4-FFF2-40B4-BE49-F238E27FC236}">
                <a16:creationId xmlns:a16="http://schemas.microsoft.com/office/drawing/2014/main" id="{5EF41358-8145-E960-876E-7976ABB4D6F9}"/>
              </a:ext>
            </a:extLst>
          </p:cNvPr>
          <p:cNvSpPr>
            <a:spLocks noGrp="1"/>
          </p:cNvSpPr>
          <p:nvPr>
            <p:ph type="sldNum" sz="quarter" idx="12"/>
          </p:nvPr>
        </p:nvSpPr>
        <p:spPr>
          <a:xfrm>
            <a:off x="11429999" y="6356350"/>
            <a:ext cx="521207" cy="365125"/>
          </a:xfrm>
        </p:spPr>
        <p:txBody>
          <a:bodyPr/>
          <a:lstStyle/>
          <a:p>
            <a:fld id="{C68AC1EC-23E2-4F0E-A5A4-674EC8DB954E}" type="slidenum">
              <a:rPr lang="en-US" smtClean="0"/>
              <a:t>2</a:t>
            </a:fld>
            <a:endParaRPr lang="en-US"/>
          </a:p>
        </p:txBody>
      </p:sp>
    </p:spTree>
    <p:extLst>
      <p:ext uri="{BB962C8B-B14F-4D97-AF65-F5344CB8AC3E}">
        <p14:creationId xmlns:p14="http://schemas.microsoft.com/office/powerpoint/2010/main" val="17231157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FBEFFC-39D6-4F74-4A0B-F4BCE08589A6}"/>
              </a:ext>
            </a:extLst>
          </p:cNvPr>
          <p:cNvSpPr>
            <a:spLocks noGrp="1"/>
          </p:cNvSpPr>
          <p:nvPr>
            <p:ph type="title"/>
          </p:nvPr>
        </p:nvSpPr>
        <p:spPr/>
        <p:txBody>
          <a:bodyPr/>
          <a:lstStyle/>
          <a:p>
            <a:r>
              <a:rPr lang="en-GB" dirty="0"/>
              <a:t>Curriculum in Practice</a:t>
            </a:r>
          </a:p>
        </p:txBody>
      </p:sp>
      <p:sp>
        <p:nvSpPr>
          <p:cNvPr id="3" name="Content Placeholder 2">
            <a:extLst>
              <a:ext uri="{FF2B5EF4-FFF2-40B4-BE49-F238E27FC236}">
                <a16:creationId xmlns:a16="http://schemas.microsoft.com/office/drawing/2014/main" id="{714B3811-54C5-B160-7B54-F89EFFDF2221}"/>
              </a:ext>
            </a:extLst>
          </p:cNvPr>
          <p:cNvSpPr>
            <a:spLocks noGrp="1"/>
          </p:cNvSpPr>
          <p:nvPr>
            <p:ph idx="1"/>
          </p:nvPr>
        </p:nvSpPr>
        <p:spPr/>
        <p:txBody>
          <a:bodyPr>
            <a:normAutofit/>
          </a:bodyPr>
          <a:lstStyle/>
          <a:p>
            <a:r>
              <a:rPr lang="en-GB" dirty="0"/>
              <a:t>Before beginning a class, teachers have to plan the content they will teach, and the content they plan is guided by a set curriculum.</a:t>
            </a:r>
          </a:p>
          <a:p>
            <a:r>
              <a:rPr lang="en-GB" dirty="0"/>
              <a:t>This is the pool of knowledge the teacher or institution wants students to know by the end of the course.</a:t>
            </a:r>
          </a:p>
          <a:p>
            <a:r>
              <a:rPr lang="en-GB" dirty="0"/>
              <a:t>A curriculum model determines the type of curriculum used as well as the methodology and philosophy and are used to ensure that courses are consistent across institutions.</a:t>
            </a:r>
          </a:p>
        </p:txBody>
      </p:sp>
      <p:sp>
        <p:nvSpPr>
          <p:cNvPr id="6" name="Slide Number Placeholder 5">
            <a:extLst>
              <a:ext uri="{FF2B5EF4-FFF2-40B4-BE49-F238E27FC236}">
                <a16:creationId xmlns:a16="http://schemas.microsoft.com/office/drawing/2014/main" id="{D2149F71-5557-6E29-803A-4C8419B3164F}"/>
              </a:ext>
            </a:extLst>
          </p:cNvPr>
          <p:cNvSpPr>
            <a:spLocks noGrp="1"/>
          </p:cNvSpPr>
          <p:nvPr>
            <p:ph type="sldNum" sz="quarter" idx="12"/>
          </p:nvPr>
        </p:nvSpPr>
        <p:spPr>
          <a:xfrm>
            <a:off x="11429999" y="6356350"/>
            <a:ext cx="521207" cy="365125"/>
          </a:xfrm>
        </p:spPr>
        <p:txBody>
          <a:bodyPr/>
          <a:lstStyle/>
          <a:p>
            <a:fld id="{C68AC1EC-23E2-4F0E-A5A4-674EC8DB954E}" type="slidenum">
              <a:rPr lang="en-US" smtClean="0"/>
              <a:t>3</a:t>
            </a:fld>
            <a:endParaRPr lang="en-US"/>
          </a:p>
        </p:txBody>
      </p:sp>
    </p:spTree>
    <p:extLst>
      <p:ext uri="{BB962C8B-B14F-4D97-AF65-F5344CB8AC3E}">
        <p14:creationId xmlns:p14="http://schemas.microsoft.com/office/powerpoint/2010/main" val="29958308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E912A9-2089-50B5-014B-B91A22662F71}"/>
              </a:ext>
            </a:extLst>
          </p:cNvPr>
          <p:cNvSpPr>
            <a:spLocks noGrp="1"/>
          </p:cNvSpPr>
          <p:nvPr>
            <p:ph type="title"/>
          </p:nvPr>
        </p:nvSpPr>
        <p:spPr/>
        <p:txBody>
          <a:bodyPr/>
          <a:lstStyle/>
          <a:p>
            <a:r>
              <a:rPr lang="en-GB" dirty="0"/>
              <a:t>Curriculum by Sector</a:t>
            </a:r>
          </a:p>
        </p:txBody>
      </p:sp>
      <p:sp>
        <p:nvSpPr>
          <p:cNvPr id="3" name="Content Placeholder 2">
            <a:extLst>
              <a:ext uri="{FF2B5EF4-FFF2-40B4-BE49-F238E27FC236}">
                <a16:creationId xmlns:a16="http://schemas.microsoft.com/office/drawing/2014/main" id="{043787FA-41B1-4F4C-B3F3-2D0866B375F8}"/>
              </a:ext>
            </a:extLst>
          </p:cNvPr>
          <p:cNvSpPr>
            <a:spLocks noGrp="1"/>
          </p:cNvSpPr>
          <p:nvPr>
            <p:ph idx="1"/>
          </p:nvPr>
        </p:nvSpPr>
        <p:spPr/>
        <p:txBody>
          <a:bodyPr/>
          <a:lstStyle/>
          <a:p>
            <a:r>
              <a:rPr lang="en-GB" dirty="0"/>
              <a:t>Academic</a:t>
            </a:r>
          </a:p>
          <a:p>
            <a:r>
              <a:rPr lang="en-GB" dirty="0"/>
              <a:t>Vocational</a:t>
            </a:r>
          </a:p>
          <a:p>
            <a:r>
              <a:rPr lang="en-GB" dirty="0"/>
              <a:t>Community </a:t>
            </a:r>
          </a:p>
        </p:txBody>
      </p:sp>
    </p:spTree>
    <p:extLst>
      <p:ext uri="{BB962C8B-B14F-4D97-AF65-F5344CB8AC3E}">
        <p14:creationId xmlns:p14="http://schemas.microsoft.com/office/powerpoint/2010/main" val="23629140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115FC6-C9E1-CDC9-874A-F19CA2C453D2}"/>
              </a:ext>
            </a:extLst>
          </p:cNvPr>
          <p:cNvSpPr>
            <a:spLocks noGrp="1"/>
          </p:cNvSpPr>
          <p:nvPr>
            <p:ph type="title"/>
          </p:nvPr>
        </p:nvSpPr>
        <p:spPr/>
        <p:txBody>
          <a:bodyPr/>
          <a:lstStyle/>
          <a:p>
            <a:r>
              <a:rPr lang="en-GB" dirty="0"/>
              <a:t>Academic Curriculum</a:t>
            </a:r>
          </a:p>
        </p:txBody>
      </p:sp>
      <p:sp>
        <p:nvSpPr>
          <p:cNvPr id="3" name="Content Placeholder 2">
            <a:extLst>
              <a:ext uri="{FF2B5EF4-FFF2-40B4-BE49-F238E27FC236}">
                <a16:creationId xmlns:a16="http://schemas.microsoft.com/office/drawing/2014/main" id="{B8712553-661C-50CE-507F-AE70EB080495}"/>
              </a:ext>
            </a:extLst>
          </p:cNvPr>
          <p:cNvSpPr>
            <a:spLocks noGrp="1"/>
          </p:cNvSpPr>
          <p:nvPr>
            <p:ph idx="1"/>
          </p:nvPr>
        </p:nvSpPr>
        <p:spPr>
          <a:xfrm>
            <a:off x="877824" y="1800511"/>
            <a:ext cx="10442448" cy="4446016"/>
          </a:xfrm>
        </p:spPr>
        <p:txBody>
          <a:bodyPr/>
          <a:lstStyle/>
          <a:p>
            <a:r>
              <a:rPr lang="en-GB" dirty="0"/>
              <a:t>Perceived as educationally elite, high status, traditionally thought of as more challenging </a:t>
            </a:r>
          </a:p>
          <a:p>
            <a:r>
              <a:rPr lang="en-GB" dirty="0"/>
              <a:t>Generally, classroom-based study</a:t>
            </a:r>
          </a:p>
          <a:p>
            <a:r>
              <a:rPr lang="en-GB" dirty="0"/>
              <a:t>Focus on knowledge of given subject area determined by subject experts</a:t>
            </a:r>
          </a:p>
          <a:p>
            <a:r>
              <a:rPr lang="en-GB" dirty="0"/>
              <a:t>Emphasis on end of course external exams </a:t>
            </a:r>
          </a:p>
          <a:p>
            <a:r>
              <a:rPr lang="en-GB" dirty="0"/>
              <a:t>“A-level” curriculum offer dependent on institution </a:t>
            </a:r>
          </a:p>
        </p:txBody>
      </p:sp>
      <p:sp>
        <p:nvSpPr>
          <p:cNvPr id="6" name="Slide Number Placeholder 5">
            <a:extLst>
              <a:ext uri="{FF2B5EF4-FFF2-40B4-BE49-F238E27FC236}">
                <a16:creationId xmlns:a16="http://schemas.microsoft.com/office/drawing/2014/main" id="{3C30DAC7-9197-19C8-30D0-B70F14B760F2}"/>
              </a:ext>
            </a:extLst>
          </p:cNvPr>
          <p:cNvSpPr>
            <a:spLocks noGrp="1"/>
          </p:cNvSpPr>
          <p:nvPr>
            <p:ph type="sldNum" sz="quarter" idx="12"/>
          </p:nvPr>
        </p:nvSpPr>
        <p:spPr>
          <a:xfrm>
            <a:off x="11429999" y="6356350"/>
            <a:ext cx="521207" cy="365125"/>
          </a:xfrm>
        </p:spPr>
        <p:txBody>
          <a:bodyPr/>
          <a:lstStyle/>
          <a:p>
            <a:fld id="{C68AC1EC-23E2-4F0E-A5A4-674EC8DB954E}" type="slidenum">
              <a:rPr lang="en-US" smtClean="0"/>
              <a:t>5</a:t>
            </a:fld>
            <a:endParaRPr lang="en-US"/>
          </a:p>
        </p:txBody>
      </p:sp>
    </p:spTree>
    <p:extLst>
      <p:ext uri="{BB962C8B-B14F-4D97-AF65-F5344CB8AC3E}">
        <p14:creationId xmlns:p14="http://schemas.microsoft.com/office/powerpoint/2010/main" val="20967488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30A886-21EE-8492-E0CE-3BFE1B623F3C}"/>
              </a:ext>
            </a:extLst>
          </p:cNvPr>
          <p:cNvSpPr>
            <a:spLocks noGrp="1"/>
          </p:cNvSpPr>
          <p:nvPr>
            <p:ph type="title"/>
          </p:nvPr>
        </p:nvSpPr>
        <p:spPr/>
        <p:txBody>
          <a:bodyPr/>
          <a:lstStyle/>
          <a:p>
            <a:r>
              <a:rPr lang="en-GB" dirty="0"/>
              <a:t>Vocational Curriculum</a:t>
            </a:r>
          </a:p>
        </p:txBody>
      </p:sp>
      <p:sp>
        <p:nvSpPr>
          <p:cNvPr id="3" name="Content Placeholder 2">
            <a:extLst>
              <a:ext uri="{FF2B5EF4-FFF2-40B4-BE49-F238E27FC236}">
                <a16:creationId xmlns:a16="http://schemas.microsoft.com/office/drawing/2014/main" id="{40EFB346-0212-B865-C2BD-7EC32C1304BC}"/>
              </a:ext>
            </a:extLst>
          </p:cNvPr>
          <p:cNvSpPr>
            <a:spLocks noGrp="1"/>
          </p:cNvSpPr>
          <p:nvPr>
            <p:ph idx="1"/>
          </p:nvPr>
        </p:nvSpPr>
        <p:spPr/>
        <p:txBody>
          <a:bodyPr>
            <a:normAutofit lnSpcReduction="10000"/>
          </a:bodyPr>
          <a:lstStyle/>
          <a:p>
            <a:pPr marL="0" indent="0">
              <a:buNone/>
            </a:pPr>
            <a:r>
              <a:rPr lang="en-GB" dirty="0"/>
              <a:t>Characterised as: </a:t>
            </a:r>
          </a:p>
          <a:p>
            <a:pPr marL="265113" indent="-265113">
              <a:buNone/>
            </a:pPr>
            <a:r>
              <a:rPr lang="en-GB" dirty="0"/>
              <a:t>• Experientially based in terms of content and teaching method – class based and work placement settings.</a:t>
            </a:r>
          </a:p>
          <a:p>
            <a:r>
              <a:rPr lang="en-GB" dirty="0"/>
              <a:t>Directly relevant to student needs – learning the skills or abilities required for a particular career or trade.</a:t>
            </a:r>
          </a:p>
          <a:p>
            <a:r>
              <a:rPr lang="en-GB" dirty="0"/>
              <a:t>Emphasis on core skills rather than a broad subject range as per academic courses of study.</a:t>
            </a:r>
          </a:p>
          <a:p>
            <a:r>
              <a:rPr lang="en-GB" dirty="0"/>
              <a:t>Can vary in length from short introductory sessions (few days/weeks) to long apprenticeships or traineeships (two or more years)</a:t>
            </a:r>
          </a:p>
        </p:txBody>
      </p:sp>
      <p:sp>
        <p:nvSpPr>
          <p:cNvPr id="6" name="Slide Number Placeholder 5">
            <a:extLst>
              <a:ext uri="{FF2B5EF4-FFF2-40B4-BE49-F238E27FC236}">
                <a16:creationId xmlns:a16="http://schemas.microsoft.com/office/drawing/2014/main" id="{8171343B-C05C-2583-2191-17C15CA096F1}"/>
              </a:ext>
            </a:extLst>
          </p:cNvPr>
          <p:cNvSpPr>
            <a:spLocks noGrp="1"/>
          </p:cNvSpPr>
          <p:nvPr>
            <p:ph type="sldNum" sz="quarter" idx="12"/>
          </p:nvPr>
        </p:nvSpPr>
        <p:spPr>
          <a:xfrm>
            <a:off x="11429999" y="6356350"/>
            <a:ext cx="521207" cy="365125"/>
          </a:xfrm>
        </p:spPr>
        <p:txBody>
          <a:bodyPr/>
          <a:lstStyle/>
          <a:p>
            <a:fld id="{C68AC1EC-23E2-4F0E-A5A4-674EC8DB954E}" type="slidenum">
              <a:rPr lang="en-US" smtClean="0"/>
              <a:t>6</a:t>
            </a:fld>
            <a:endParaRPr lang="en-US"/>
          </a:p>
        </p:txBody>
      </p:sp>
    </p:spTree>
    <p:extLst>
      <p:ext uri="{BB962C8B-B14F-4D97-AF65-F5344CB8AC3E}">
        <p14:creationId xmlns:p14="http://schemas.microsoft.com/office/powerpoint/2010/main" val="20652896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6F935D-66E2-D5E3-1F49-C4BD34D82797}"/>
              </a:ext>
            </a:extLst>
          </p:cNvPr>
          <p:cNvSpPr>
            <a:spLocks noGrp="1"/>
          </p:cNvSpPr>
          <p:nvPr>
            <p:ph type="title"/>
          </p:nvPr>
        </p:nvSpPr>
        <p:spPr/>
        <p:txBody>
          <a:bodyPr/>
          <a:lstStyle/>
          <a:p>
            <a:r>
              <a:rPr lang="en-GB" dirty="0"/>
              <a:t>Community Education</a:t>
            </a:r>
          </a:p>
        </p:txBody>
      </p:sp>
      <p:sp>
        <p:nvSpPr>
          <p:cNvPr id="3" name="Content Placeholder 2">
            <a:extLst>
              <a:ext uri="{FF2B5EF4-FFF2-40B4-BE49-F238E27FC236}">
                <a16:creationId xmlns:a16="http://schemas.microsoft.com/office/drawing/2014/main" id="{1889DFA8-57EE-88C8-BE99-86AA841B76CA}"/>
              </a:ext>
            </a:extLst>
          </p:cNvPr>
          <p:cNvSpPr>
            <a:spLocks noGrp="1"/>
          </p:cNvSpPr>
          <p:nvPr>
            <p:ph idx="1"/>
          </p:nvPr>
        </p:nvSpPr>
        <p:spPr/>
        <p:txBody>
          <a:bodyPr/>
          <a:lstStyle/>
          <a:p>
            <a:r>
              <a:rPr lang="en-GB" dirty="0"/>
              <a:t>Traditionally cultural and recreation subjects </a:t>
            </a:r>
          </a:p>
          <a:p>
            <a:r>
              <a:rPr lang="en-GB" dirty="0"/>
              <a:t>Often held in community venues </a:t>
            </a:r>
          </a:p>
          <a:p>
            <a:r>
              <a:rPr lang="en-GB" dirty="0"/>
              <a:t>Voluntary attendance </a:t>
            </a:r>
          </a:p>
          <a:p>
            <a:r>
              <a:rPr lang="en-GB" dirty="0"/>
              <a:t>Usually non-accredited, although accreditation is increasing for funding purposes</a:t>
            </a:r>
          </a:p>
          <a:p>
            <a:r>
              <a:rPr lang="en-GB" dirty="0"/>
              <a:t>Often short courses run over weeks or months</a:t>
            </a:r>
          </a:p>
        </p:txBody>
      </p:sp>
    </p:spTree>
    <p:extLst>
      <p:ext uri="{BB962C8B-B14F-4D97-AF65-F5344CB8AC3E}">
        <p14:creationId xmlns:p14="http://schemas.microsoft.com/office/powerpoint/2010/main" val="32826061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F48F67-4707-0B23-CCE9-E818D1F7AC50}"/>
              </a:ext>
            </a:extLst>
          </p:cNvPr>
          <p:cNvSpPr>
            <a:spLocks noGrp="1"/>
          </p:cNvSpPr>
          <p:nvPr>
            <p:ph type="title"/>
          </p:nvPr>
        </p:nvSpPr>
        <p:spPr/>
        <p:txBody>
          <a:bodyPr/>
          <a:lstStyle/>
          <a:p>
            <a:r>
              <a:rPr lang="en-GB" dirty="0"/>
              <a:t>Curriculum Models</a:t>
            </a:r>
          </a:p>
        </p:txBody>
      </p:sp>
      <p:sp>
        <p:nvSpPr>
          <p:cNvPr id="3" name="Content Placeholder 2">
            <a:extLst>
              <a:ext uri="{FF2B5EF4-FFF2-40B4-BE49-F238E27FC236}">
                <a16:creationId xmlns:a16="http://schemas.microsoft.com/office/drawing/2014/main" id="{C2FCF83A-171B-8539-88B8-F1D6942AB854}"/>
              </a:ext>
            </a:extLst>
          </p:cNvPr>
          <p:cNvSpPr>
            <a:spLocks noGrp="1"/>
          </p:cNvSpPr>
          <p:nvPr>
            <p:ph idx="1"/>
          </p:nvPr>
        </p:nvSpPr>
        <p:spPr/>
        <p:txBody>
          <a:bodyPr>
            <a:normAutofit fontScale="85000" lnSpcReduction="10000"/>
          </a:bodyPr>
          <a:lstStyle/>
          <a:p>
            <a:pPr marL="0" indent="0">
              <a:buNone/>
            </a:pPr>
            <a:r>
              <a:rPr lang="en-GB" dirty="0"/>
              <a:t>Although there are several models for curriculum design, the two most recognisable are:</a:t>
            </a:r>
          </a:p>
          <a:p>
            <a:pPr marL="0" indent="0">
              <a:buNone/>
            </a:pPr>
            <a:endParaRPr lang="en-GB" dirty="0"/>
          </a:p>
          <a:p>
            <a:r>
              <a:rPr lang="en-GB" sz="3300" b="1" dirty="0"/>
              <a:t>Product Model</a:t>
            </a:r>
          </a:p>
          <a:p>
            <a:pPr marL="0" indent="0">
              <a:buNone/>
            </a:pPr>
            <a:r>
              <a:rPr lang="en-GB" sz="3000" dirty="0"/>
              <a:t>Focuses on the end product that is then graded to assess the student’s learning</a:t>
            </a:r>
          </a:p>
          <a:p>
            <a:pPr marL="0" indent="0">
              <a:buNone/>
            </a:pPr>
            <a:endParaRPr lang="en-GB" sz="3000" b="1" dirty="0"/>
          </a:p>
          <a:p>
            <a:r>
              <a:rPr lang="en-GB" sz="3300" b="1" dirty="0"/>
              <a:t>Process Model</a:t>
            </a:r>
          </a:p>
          <a:p>
            <a:pPr marL="0" indent="0">
              <a:buNone/>
            </a:pPr>
            <a:r>
              <a:rPr lang="en-GB" sz="3000" dirty="0"/>
              <a:t>Focuses on experiential learning, learning acquired from experience of work and life with the emphasis on the quality of learning as it takes place rather than on predetermined outcomes.</a:t>
            </a:r>
          </a:p>
          <a:p>
            <a:pPr marL="0" indent="0">
              <a:buNone/>
            </a:pPr>
            <a:endParaRPr lang="en-GB" dirty="0"/>
          </a:p>
        </p:txBody>
      </p:sp>
      <p:sp>
        <p:nvSpPr>
          <p:cNvPr id="6" name="Slide Number Placeholder 5">
            <a:extLst>
              <a:ext uri="{FF2B5EF4-FFF2-40B4-BE49-F238E27FC236}">
                <a16:creationId xmlns:a16="http://schemas.microsoft.com/office/drawing/2014/main" id="{FE3242DA-6EAF-F479-2C38-89774A0770E0}"/>
              </a:ext>
            </a:extLst>
          </p:cNvPr>
          <p:cNvSpPr>
            <a:spLocks noGrp="1"/>
          </p:cNvSpPr>
          <p:nvPr>
            <p:ph type="sldNum" sz="quarter" idx="12"/>
          </p:nvPr>
        </p:nvSpPr>
        <p:spPr>
          <a:xfrm>
            <a:off x="11429999" y="6356350"/>
            <a:ext cx="521207" cy="365125"/>
          </a:xfrm>
        </p:spPr>
        <p:txBody>
          <a:bodyPr/>
          <a:lstStyle/>
          <a:p>
            <a:fld id="{C68AC1EC-23E2-4F0E-A5A4-674EC8DB954E}" type="slidenum">
              <a:rPr lang="en-US" smtClean="0"/>
              <a:t>8</a:t>
            </a:fld>
            <a:endParaRPr lang="en-US"/>
          </a:p>
        </p:txBody>
      </p:sp>
    </p:spTree>
    <p:extLst>
      <p:ext uri="{BB962C8B-B14F-4D97-AF65-F5344CB8AC3E}">
        <p14:creationId xmlns:p14="http://schemas.microsoft.com/office/powerpoint/2010/main" val="30566498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5" end="5"/>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19B739-9752-554D-9345-2030E6EA1EB5}"/>
              </a:ext>
            </a:extLst>
          </p:cNvPr>
          <p:cNvSpPr>
            <a:spLocks noGrp="1"/>
          </p:cNvSpPr>
          <p:nvPr>
            <p:ph type="title"/>
          </p:nvPr>
        </p:nvSpPr>
        <p:spPr/>
        <p:txBody>
          <a:bodyPr/>
          <a:lstStyle/>
          <a:p>
            <a:r>
              <a:rPr lang="en-GB" dirty="0"/>
              <a:t>Activity 1</a:t>
            </a:r>
          </a:p>
        </p:txBody>
      </p:sp>
      <p:sp>
        <p:nvSpPr>
          <p:cNvPr id="3" name="Content Placeholder 2">
            <a:extLst>
              <a:ext uri="{FF2B5EF4-FFF2-40B4-BE49-F238E27FC236}">
                <a16:creationId xmlns:a16="http://schemas.microsoft.com/office/drawing/2014/main" id="{0764DA81-C26A-2312-7BA0-AA6E5692DF8E}"/>
              </a:ext>
            </a:extLst>
          </p:cNvPr>
          <p:cNvSpPr>
            <a:spLocks noGrp="1"/>
          </p:cNvSpPr>
          <p:nvPr>
            <p:ph idx="1"/>
          </p:nvPr>
        </p:nvSpPr>
        <p:spPr/>
        <p:txBody>
          <a:bodyPr/>
          <a:lstStyle/>
          <a:p>
            <a:pPr marL="0" indent="0" algn="ctr">
              <a:buNone/>
            </a:pPr>
            <a:endParaRPr lang="en-GB" dirty="0"/>
          </a:p>
          <a:p>
            <a:pPr marL="0" indent="0" algn="ctr">
              <a:buNone/>
            </a:pPr>
            <a:endParaRPr lang="en-GB" dirty="0"/>
          </a:p>
          <a:p>
            <a:pPr marL="0" indent="0">
              <a:buNone/>
            </a:pPr>
            <a:r>
              <a:rPr lang="en-GB" dirty="0"/>
              <a:t>Find out as much as you can about one of these curriculum models and consider its implications within an education setting. </a:t>
            </a:r>
          </a:p>
          <a:p>
            <a:pPr marL="0" indent="0">
              <a:buNone/>
            </a:pPr>
            <a:r>
              <a:rPr lang="en-GB" dirty="0"/>
              <a:t>What are the advantages and drawbacks of applying this model to curriculum design?</a:t>
            </a:r>
          </a:p>
          <a:p>
            <a:pPr marL="0" indent="0" algn="ctr">
              <a:buNone/>
            </a:pPr>
            <a:endParaRPr lang="en-GB" dirty="0"/>
          </a:p>
        </p:txBody>
      </p:sp>
    </p:spTree>
    <p:extLst>
      <p:ext uri="{BB962C8B-B14F-4D97-AF65-F5344CB8AC3E}">
        <p14:creationId xmlns:p14="http://schemas.microsoft.com/office/powerpoint/2010/main" val="350885987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D099925-62EF-5132-6F99-164FA5B0320E}"/>
              </a:ext>
            </a:extLst>
          </p:cNvPr>
          <p:cNvSpPr>
            <a:spLocks noGrp="1"/>
          </p:cNvSpPr>
          <p:nvPr>
            <p:ph idx="1"/>
          </p:nvPr>
        </p:nvSpPr>
        <p:spPr/>
        <p:txBody>
          <a:bodyPr/>
          <a:lstStyle/>
          <a:p>
            <a:pPr marL="0" indent="0">
              <a:buNone/>
            </a:pPr>
            <a:r>
              <a:rPr lang="en-GB" b="0" i="0" dirty="0">
                <a:effectLst/>
              </a:rPr>
              <a:t>Think of it like this:</a:t>
            </a:r>
          </a:p>
          <a:p>
            <a:pPr marL="0" indent="0">
              <a:buNone/>
            </a:pPr>
            <a:r>
              <a:rPr lang="en-GB" dirty="0"/>
              <a:t>T</a:t>
            </a:r>
            <a:r>
              <a:rPr lang="en-GB" b="0" i="0" dirty="0">
                <a:effectLst/>
              </a:rPr>
              <a:t>he product model is assessment driven; like a target for the teacher and students to prepare toward the end of a unit. All the lessons that come before the product drive toward the end result. </a:t>
            </a:r>
          </a:p>
          <a:p>
            <a:pPr marL="0" indent="0">
              <a:buNone/>
            </a:pPr>
            <a:endParaRPr lang="en-GB" b="0" i="0" dirty="0">
              <a:effectLst/>
            </a:endParaRPr>
          </a:p>
          <a:p>
            <a:pPr marL="0" indent="0">
              <a:buNone/>
            </a:pPr>
            <a:r>
              <a:rPr lang="en-GB" b="0" i="0" dirty="0">
                <a:effectLst/>
              </a:rPr>
              <a:t>Whereas a process approach depends more on developing skills and revision of work based on continually assessing student needs.</a:t>
            </a:r>
            <a:endParaRPr lang="en-GB" dirty="0"/>
          </a:p>
        </p:txBody>
      </p:sp>
    </p:spTree>
    <p:extLst>
      <p:ext uri="{BB962C8B-B14F-4D97-AF65-F5344CB8AC3E}">
        <p14:creationId xmlns:p14="http://schemas.microsoft.com/office/powerpoint/2010/main" val="19436266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24E58E-55D4-552E-7FA9-3CC1BC67FAE3}"/>
              </a:ext>
            </a:extLst>
          </p:cNvPr>
          <p:cNvSpPr>
            <a:spLocks noGrp="1"/>
          </p:cNvSpPr>
          <p:nvPr>
            <p:ph type="title"/>
          </p:nvPr>
        </p:nvSpPr>
        <p:spPr/>
        <p:txBody>
          <a:bodyPr/>
          <a:lstStyle/>
          <a:p>
            <a:r>
              <a:rPr lang="en-GB" dirty="0"/>
              <a:t>Advantages</a:t>
            </a:r>
          </a:p>
        </p:txBody>
      </p:sp>
      <p:sp>
        <p:nvSpPr>
          <p:cNvPr id="7" name="Text Placeholder 6">
            <a:extLst>
              <a:ext uri="{FF2B5EF4-FFF2-40B4-BE49-F238E27FC236}">
                <a16:creationId xmlns:a16="http://schemas.microsoft.com/office/drawing/2014/main" id="{82697559-8934-23D7-B7FB-EBE25D4C7201}"/>
              </a:ext>
            </a:extLst>
          </p:cNvPr>
          <p:cNvSpPr>
            <a:spLocks noGrp="1"/>
          </p:cNvSpPr>
          <p:nvPr>
            <p:ph type="body" idx="1"/>
          </p:nvPr>
        </p:nvSpPr>
        <p:spPr>
          <a:xfrm>
            <a:off x="839788" y="1442327"/>
            <a:ext cx="5157787" cy="823912"/>
          </a:xfrm>
        </p:spPr>
        <p:txBody>
          <a:bodyPr>
            <a:normAutofit/>
          </a:bodyPr>
          <a:lstStyle/>
          <a:p>
            <a:r>
              <a:rPr lang="en-GB" sz="3600" dirty="0"/>
              <a:t>Product</a:t>
            </a:r>
          </a:p>
        </p:txBody>
      </p:sp>
      <p:sp>
        <p:nvSpPr>
          <p:cNvPr id="3" name="Content Placeholder 2">
            <a:extLst>
              <a:ext uri="{FF2B5EF4-FFF2-40B4-BE49-F238E27FC236}">
                <a16:creationId xmlns:a16="http://schemas.microsoft.com/office/drawing/2014/main" id="{06E627E4-0FC2-45EB-A44F-54CC067C32CF}"/>
              </a:ext>
            </a:extLst>
          </p:cNvPr>
          <p:cNvSpPr>
            <a:spLocks noGrp="1"/>
          </p:cNvSpPr>
          <p:nvPr>
            <p:ph sz="half" idx="2"/>
          </p:nvPr>
        </p:nvSpPr>
        <p:spPr/>
        <p:txBody>
          <a:bodyPr>
            <a:normAutofit fontScale="92500" lnSpcReduction="20000"/>
          </a:bodyPr>
          <a:lstStyle/>
          <a:p>
            <a:r>
              <a:rPr lang="en-GB" dirty="0"/>
              <a:t>Avoidance of vague general statements of intent </a:t>
            </a:r>
          </a:p>
          <a:p>
            <a:r>
              <a:rPr lang="en-GB" dirty="0"/>
              <a:t>Makes assessment more precise </a:t>
            </a:r>
          </a:p>
          <a:p>
            <a:r>
              <a:rPr lang="en-GB" dirty="0"/>
              <a:t>Helps to select and structure content </a:t>
            </a:r>
          </a:p>
          <a:p>
            <a:r>
              <a:rPr lang="en-GB" dirty="0"/>
              <a:t>Makes teachers aware of different types and levels of learning involved in particular subjects </a:t>
            </a:r>
          </a:p>
          <a:p>
            <a:r>
              <a:rPr lang="en-GB" dirty="0"/>
              <a:t>Guidance for teachers and learners about skills to be mastered</a:t>
            </a:r>
          </a:p>
        </p:txBody>
      </p:sp>
      <p:sp>
        <p:nvSpPr>
          <p:cNvPr id="8" name="Text Placeholder 7">
            <a:extLst>
              <a:ext uri="{FF2B5EF4-FFF2-40B4-BE49-F238E27FC236}">
                <a16:creationId xmlns:a16="http://schemas.microsoft.com/office/drawing/2014/main" id="{B2CF0721-C07B-51F5-B1B8-7CCF25A79636}"/>
              </a:ext>
            </a:extLst>
          </p:cNvPr>
          <p:cNvSpPr>
            <a:spLocks noGrp="1"/>
          </p:cNvSpPr>
          <p:nvPr>
            <p:ph type="body" sz="quarter" idx="3"/>
          </p:nvPr>
        </p:nvSpPr>
        <p:spPr>
          <a:xfrm>
            <a:off x="6259512" y="1442327"/>
            <a:ext cx="5183188" cy="823912"/>
          </a:xfrm>
        </p:spPr>
        <p:txBody>
          <a:bodyPr>
            <a:normAutofit/>
          </a:bodyPr>
          <a:lstStyle/>
          <a:p>
            <a:r>
              <a:rPr lang="en-GB" sz="3600" dirty="0"/>
              <a:t>Process</a:t>
            </a:r>
          </a:p>
        </p:txBody>
      </p:sp>
      <p:sp>
        <p:nvSpPr>
          <p:cNvPr id="9" name="Content Placeholder 8">
            <a:extLst>
              <a:ext uri="{FF2B5EF4-FFF2-40B4-BE49-F238E27FC236}">
                <a16:creationId xmlns:a16="http://schemas.microsoft.com/office/drawing/2014/main" id="{DDC5DE5B-A4D0-5D77-B740-DE2E8387128B}"/>
              </a:ext>
            </a:extLst>
          </p:cNvPr>
          <p:cNvSpPr>
            <a:spLocks noGrp="1"/>
          </p:cNvSpPr>
          <p:nvPr>
            <p:ph sz="quarter" idx="4"/>
          </p:nvPr>
        </p:nvSpPr>
        <p:spPr/>
        <p:txBody>
          <a:bodyPr>
            <a:normAutofit fontScale="92500" lnSpcReduction="20000"/>
          </a:bodyPr>
          <a:lstStyle/>
          <a:p>
            <a:r>
              <a:rPr lang="en-GB" dirty="0"/>
              <a:t>Emphasis on active roles of teachers and learners </a:t>
            </a:r>
          </a:p>
          <a:p>
            <a:r>
              <a:rPr lang="en-GB" dirty="0"/>
              <a:t>Emphasis on learning skills </a:t>
            </a:r>
          </a:p>
          <a:p>
            <a:r>
              <a:rPr lang="en-GB" dirty="0"/>
              <a:t>Emphasis on certain activities as important in themselves and for “life”</a:t>
            </a:r>
          </a:p>
          <a:p>
            <a:pPr marL="0" indent="0">
              <a:buNone/>
            </a:pPr>
            <a:endParaRPr lang="en-GB" dirty="0"/>
          </a:p>
        </p:txBody>
      </p:sp>
    </p:spTree>
    <p:extLst>
      <p:ext uri="{BB962C8B-B14F-4D97-AF65-F5344CB8AC3E}">
        <p14:creationId xmlns:p14="http://schemas.microsoft.com/office/powerpoint/2010/main" val="19845227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9">
                                            <p:txEl>
                                              <p:pRg st="0" end="0"/>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9">
                                            <p:txEl>
                                              <p:pRg st="1" end="1"/>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9">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917523-2A9C-ED66-BE04-C7612013A9D1}"/>
              </a:ext>
            </a:extLst>
          </p:cNvPr>
          <p:cNvSpPr>
            <a:spLocks noGrp="1"/>
          </p:cNvSpPr>
          <p:nvPr>
            <p:ph type="title"/>
          </p:nvPr>
        </p:nvSpPr>
        <p:spPr/>
        <p:txBody>
          <a:bodyPr/>
          <a:lstStyle/>
          <a:p>
            <a:r>
              <a:rPr lang="en-GB" dirty="0"/>
              <a:t>Drawbacks</a:t>
            </a:r>
          </a:p>
        </p:txBody>
      </p:sp>
      <p:sp>
        <p:nvSpPr>
          <p:cNvPr id="8" name="Text Placeholder 7">
            <a:extLst>
              <a:ext uri="{FF2B5EF4-FFF2-40B4-BE49-F238E27FC236}">
                <a16:creationId xmlns:a16="http://schemas.microsoft.com/office/drawing/2014/main" id="{03D4E2E5-41A0-45BA-429B-C5089CE76A6C}"/>
              </a:ext>
            </a:extLst>
          </p:cNvPr>
          <p:cNvSpPr>
            <a:spLocks noGrp="1"/>
          </p:cNvSpPr>
          <p:nvPr>
            <p:ph type="body" idx="1"/>
          </p:nvPr>
        </p:nvSpPr>
        <p:spPr>
          <a:xfrm>
            <a:off x="927100" y="1360440"/>
            <a:ext cx="5157787" cy="823912"/>
          </a:xfrm>
        </p:spPr>
        <p:txBody>
          <a:bodyPr>
            <a:normAutofit/>
          </a:bodyPr>
          <a:lstStyle/>
          <a:p>
            <a:r>
              <a:rPr lang="en-GB" sz="3600" dirty="0"/>
              <a:t>Product</a:t>
            </a:r>
          </a:p>
        </p:txBody>
      </p:sp>
      <p:sp>
        <p:nvSpPr>
          <p:cNvPr id="3" name="Content Placeholder 2">
            <a:extLst>
              <a:ext uri="{FF2B5EF4-FFF2-40B4-BE49-F238E27FC236}">
                <a16:creationId xmlns:a16="http://schemas.microsoft.com/office/drawing/2014/main" id="{D7B48151-DB9C-83A3-56B2-CEDB0E5C3943}"/>
              </a:ext>
            </a:extLst>
          </p:cNvPr>
          <p:cNvSpPr>
            <a:spLocks noGrp="1"/>
          </p:cNvSpPr>
          <p:nvPr>
            <p:ph sz="half" idx="2"/>
          </p:nvPr>
        </p:nvSpPr>
        <p:spPr/>
        <p:txBody>
          <a:bodyPr>
            <a:normAutofit fontScale="77500" lnSpcReduction="20000"/>
          </a:bodyPr>
          <a:lstStyle/>
          <a:p>
            <a:r>
              <a:rPr lang="en-GB" dirty="0"/>
              <a:t>At lower levels, behavioural objectives may be trite and unnecessary </a:t>
            </a:r>
          </a:p>
          <a:p>
            <a:r>
              <a:rPr lang="en-GB" dirty="0"/>
              <a:t>Difficult to write satisfactory behavioural objectives for higher levels of learning. </a:t>
            </a:r>
          </a:p>
          <a:p>
            <a:r>
              <a:rPr lang="en-GB" dirty="0"/>
              <a:t>Specific behaviours not appropriate for affective domain </a:t>
            </a:r>
          </a:p>
          <a:p>
            <a:r>
              <a:rPr lang="en-GB" dirty="0"/>
              <a:t>Discourages creativity for learner and teacher </a:t>
            </a:r>
          </a:p>
          <a:p>
            <a:r>
              <a:rPr lang="en-GB" dirty="0"/>
              <a:t>Enshrines psychology and philosophy of behaviourism </a:t>
            </a:r>
          </a:p>
          <a:p>
            <a:r>
              <a:rPr lang="en-GB" dirty="0"/>
              <a:t>Curriculum too subject and exam bound</a:t>
            </a:r>
          </a:p>
        </p:txBody>
      </p:sp>
      <p:sp>
        <p:nvSpPr>
          <p:cNvPr id="9" name="Text Placeholder 8">
            <a:extLst>
              <a:ext uri="{FF2B5EF4-FFF2-40B4-BE49-F238E27FC236}">
                <a16:creationId xmlns:a16="http://schemas.microsoft.com/office/drawing/2014/main" id="{22E0F84E-47A6-55AC-B45E-C482DF6A3EA7}"/>
              </a:ext>
            </a:extLst>
          </p:cNvPr>
          <p:cNvSpPr>
            <a:spLocks noGrp="1"/>
          </p:cNvSpPr>
          <p:nvPr>
            <p:ph type="body" sz="quarter" idx="3"/>
          </p:nvPr>
        </p:nvSpPr>
        <p:spPr>
          <a:xfrm>
            <a:off x="6172200" y="1360440"/>
            <a:ext cx="5183188" cy="823912"/>
          </a:xfrm>
        </p:spPr>
        <p:txBody>
          <a:bodyPr>
            <a:normAutofit/>
          </a:bodyPr>
          <a:lstStyle/>
          <a:p>
            <a:r>
              <a:rPr lang="en-GB" sz="3600" dirty="0"/>
              <a:t>Process</a:t>
            </a:r>
          </a:p>
        </p:txBody>
      </p:sp>
      <p:sp>
        <p:nvSpPr>
          <p:cNvPr id="10" name="Content Placeholder 9">
            <a:extLst>
              <a:ext uri="{FF2B5EF4-FFF2-40B4-BE49-F238E27FC236}">
                <a16:creationId xmlns:a16="http://schemas.microsoft.com/office/drawing/2014/main" id="{2AC3831B-652C-B2A9-8DE2-40CBE973B7CF}"/>
              </a:ext>
            </a:extLst>
          </p:cNvPr>
          <p:cNvSpPr>
            <a:spLocks noGrp="1"/>
          </p:cNvSpPr>
          <p:nvPr>
            <p:ph sz="quarter" idx="4"/>
          </p:nvPr>
        </p:nvSpPr>
        <p:spPr/>
        <p:txBody>
          <a:bodyPr>
            <a:normAutofit fontScale="77500" lnSpcReduction="20000"/>
          </a:bodyPr>
          <a:lstStyle/>
          <a:p>
            <a:r>
              <a:rPr lang="en-GB" dirty="0"/>
              <a:t>Neglect of considerations of appropriate content </a:t>
            </a:r>
          </a:p>
          <a:p>
            <a:r>
              <a:rPr lang="en-GB" dirty="0"/>
              <a:t>Difficulty in applying approach in some areas</a:t>
            </a:r>
          </a:p>
          <a:p>
            <a:endParaRPr lang="en-GB" dirty="0"/>
          </a:p>
        </p:txBody>
      </p:sp>
    </p:spTree>
    <p:extLst>
      <p:ext uri="{BB962C8B-B14F-4D97-AF65-F5344CB8AC3E}">
        <p14:creationId xmlns:p14="http://schemas.microsoft.com/office/powerpoint/2010/main" val="16073020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10">
                                            <p:txEl>
                                              <p:pRg st="0" end="0"/>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10">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505175-A70B-4C2A-FE60-E79DE2F20988}"/>
              </a:ext>
            </a:extLst>
          </p:cNvPr>
          <p:cNvSpPr>
            <a:spLocks noGrp="1"/>
          </p:cNvSpPr>
          <p:nvPr>
            <p:ph type="title"/>
          </p:nvPr>
        </p:nvSpPr>
        <p:spPr/>
        <p:txBody>
          <a:bodyPr/>
          <a:lstStyle/>
          <a:p>
            <a:r>
              <a:rPr lang="en-GB" dirty="0"/>
              <a:t>Curriculum Design:</a:t>
            </a:r>
            <a:r>
              <a:rPr lang="en-GB" sz="3200" dirty="0"/>
              <a:t> Fundamental Questions</a:t>
            </a:r>
            <a:endParaRPr lang="en-GB" dirty="0"/>
          </a:p>
        </p:txBody>
      </p:sp>
      <p:sp>
        <p:nvSpPr>
          <p:cNvPr id="3" name="Content Placeholder 2">
            <a:extLst>
              <a:ext uri="{FF2B5EF4-FFF2-40B4-BE49-F238E27FC236}">
                <a16:creationId xmlns:a16="http://schemas.microsoft.com/office/drawing/2014/main" id="{35E52437-DB80-9D28-0446-D6F0782419AF}"/>
              </a:ext>
            </a:extLst>
          </p:cNvPr>
          <p:cNvSpPr>
            <a:spLocks noGrp="1"/>
          </p:cNvSpPr>
          <p:nvPr>
            <p:ph idx="1"/>
          </p:nvPr>
        </p:nvSpPr>
        <p:spPr>
          <a:xfrm>
            <a:off x="838200" y="1825625"/>
            <a:ext cx="10515600" cy="4667250"/>
          </a:xfrm>
        </p:spPr>
        <p:txBody>
          <a:bodyPr>
            <a:normAutofit/>
          </a:bodyPr>
          <a:lstStyle/>
          <a:p>
            <a:r>
              <a:rPr lang="en-GB" b="1" dirty="0"/>
              <a:t>(Objectives)</a:t>
            </a:r>
            <a:endParaRPr lang="en-GB" dirty="0"/>
          </a:p>
          <a:p>
            <a:pPr marL="0" indent="0">
              <a:buNone/>
            </a:pPr>
            <a:r>
              <a:rPr lang="en-GB" dirty="0"/>
              <a:t>  What are the aims of the curriculum? </a:t>
            </a:r>
          </a:p>
          <a:p>
            <a:r>
              <a:rPr lang="en-GB" b="1" dirty="0"/>
              <a:t>(Content)</a:t>
            </a:r>
          </a:p>
          <a:p>
            <a:pPr marL="0" indent="0">
              <a:buNone/>
            </a:pPr>
            <a:r>
              <a:rPr lang="en-GB" dirty="0"/>
              <a:t>  Which learning experiences meet these aims and objectives? </a:t>
            </a:r>
          </a:p>
          <a:p>
            <a:r>
              <a:rPr lang="en-GB" b="1" dirty="0"/>
              <a:t>(Learning experiences)</a:t>
            </a:r>
            <a:endParaRPr lang="en-GB" dirty="0"/>
          </a:p>
          <a:p>
            <a:pPr marL="0" indent="0">
              <a:buNone/>
            </a:pPr>
            <a:r>
              <a:rPr lang="en-GB" dirty="0"/>
              <a:t>  How can these learning experiences be organised? </a:t>
            </a:r>
          </a:p>
          <a:p>
            <a:r>
              <a:rPr lang="en-GB" b="1" dirty="0"/>
              <a:t>(Evaluation)</a:t>
            </a:r>
            <a:endParaRPr lang="en-GB" dirty="0"/>
          </a:p>
          <a:p>
            <a:pPr marL="0" indent="0">
              <a:buNone/>
            </a:pPr>
            <a:r>
              <a:rPr lang="en-GB" dirty="0"/>
              <a:t>How can the extent to which these aims and objectives have been met be evaluated? </a:t>
            </a:r>
            <a:endParaRPr lang="en-GB" b="1" dirty="0"/>
          </a:p>
        </p:txBody>
      </p:sp>
    </p:spTree>
    <p:extLst>
      <p:ext uri="{BB962C8B-B14F-4D97-AF65-F5344CB8AC3E}">
        <p14:creationId xmlns:p14="http://schemas.microsoft.com/office/powerpoint/2010/main" val="38335267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6DF78D-B2F5-7AA0-9544-242E68D9AB2C}"/>
              </a:ext>
            </a:extLst>
          </p:cNvPr>
          <p:cNvSpPr>
            <a:spLocks noGrp="1"/>
          </p:cNvSpPr>
          <p:nvPr>
            <p:ph type="title"/>
          </p:nvPr>
        </p:nvSpPr>
        <p:spPr>
          <a:xfrm>
            <a:off x="838200" y="365125"/>
            <a:ext cx="11117238" cy="1325563"/>
          </a:xfrm>
        </p:spPr>
        <p:txBody>
          <a:bodyPr/>
          <a:lstStyle/>
          <a:p>
            <a:r>
              <a:rPr lang="en-GB" dirty="0"/>
              <a:t>What are the Benefits of Curriculum Design?</a:t>
            </a:r>
          </a:p>
        </p:txBody>
      </p:sp>
      <p:sp>
        <p:nvSpPr>
          <p:cNvPr id="3" name="Content Placeholder 2">
            <a:extLst>
              <a:ext uri="{FF2B5EF4-FFF2-40B4-BE49-F238E27FC236}">
                <a16:creationId xmlns:a16="http://schemas.microsoft.com/office/drawing/2014/main" id="{F17B16A0-56EB-95B4-9AF9-979E89004AC1}"/>
              </a:ext>
            </a:extLst>
          </p:cNvPr>
          <p:cNvSpPr>
            <a:spLocks noGrp="1"/>
          </p:cNvSpPr>
          <p:nvPr>
            <p:ph idx="1"/>
          </p:nvPr>
        </p:nvSpPr>
        <p:spPr>
          <a:xfrm>
            <a:off x="838200" y="1825624"/>
            <a:ext cx="10515600" cy="4916369"/>
          </a:xfrm>
        </p:spPr>
        <p:txBody>
          <a:bodyPr>
            <a:normAutofit/>
          </a:bodyPr>
          <a:lstStyle/>
          <a:p>
            <a:r>
              <a:rPr lang="en-GB" b="1" dirty="0"/>
              <a:t>Improves participation, retention, collaborative learning – </a:t>
            </a:r>
            <a:r>
              <a:rPr lang="en-GB" dirty="0"/>
              <a:t>setting concrete goals crafted with learning styles and outcomes in mind.</a:t>
            </a:r>
            <a:endParaRPr lang="en-GB" b="1" dirty="0"/>
          </a:p>
          <a:p>
            <a:r>
              <a:rPr lang="en-GB" b="1" dirty="0"/>
              <a:t>Ensures that standards are being met </a:t>
            </a:r>
            <a:r>
              <a:rPr lang="en-GB" dirty="0"/>
              <a:t>– have to ensure that their subject matter is meeting standards and helping students successfully reach the benchmark.</a:t>
            </a:r>
          </a:p>
          <a:p>
            <a:r>
              <a:rPr lang="en-GB" b="1" dirty="0"/>
              <a:t>Improves the teaching process - </a:t>
            </a:r>
            <a:r>
              <a:rPr lang="en-GB" dirty="0"/>
              <a:t>develop new and exciting ways to teach their subject matter</a:t>
            </a:r>
          </a:p>
          <a:p>
            <a:r>
              <a:rPr lang="en-GB" b="1" dirty="0"/>
              <a:t>Improves student outcomes </a:t>
            </a:r>
            <a:r>
              <a:rPr lang="en-GB" dirty="0"/>
              <a:t>– a learner-centred curriculum, teaching methodologies more aligned with learning styles should improve performance</a:t>
            </a:r>
          </a:p>
          <a:p>
            <a:pPr marL="0" indent="0">
              <a:buNone/>
            </a:pPr>
            <a:endParaRPr lang="en-GB" dirty="0"/>
          </a:p>
        </p:txBody>
      </p:sp>
    </p:spTree>
    <p:extLst>
      <p:ext uri="{BB962C8B-B14F-4D97-AF65-F5344CB8AC3E}">
        <p14:creationId xmlns:p14="http://schemas.microsoft.com/office/powerpoint/2010/main" val="13609032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744401-313D-42F2-7836-76707591B200}"/>
              </a:ext>
            </a:extLst>
          </p:cNvPr>
          <p:cNvSpPr>
            <a:spLocks noGrp="1"/>
          </p:cNvSpPr>
          <p:nvPr>
            <p:ph type="title"/>
          </p:nvPr>
        </p:nvSpPr>
        <p:spPr/>
        <p:txBody>
          <a:bodyPr/>
          <a:lstStyle/>
          <a:p>
            <a:r>
              <a:rPr lang="en-GB" dirty="0"/>
              <a:t>What Factors Influence Design?</a:t>
            </a:r>
          </a:p>
        </p:txBody>
      </p:sp>
      <p:sp>
        <p:nvSpPr>
          <p:cNvPr id="3" name="Content Placeholder 2">
            <a:extLst>
              <a:ext uri="{FF2B5EF4-FFF2-40B4-BE49-F238E27FC236}">
                <a16:creationId xmlns:a16="http://schemas.microsoft.com/office/drawing/2014/main" id="{98E0C397-FC90-EBED-3B06-5A2AC73E28CD}"/>
              </a:ext>
            </a:extLst>
          </p:cNvPr>
          <p:cNvSpPr>
            <a:spLocks noGrp="1"/>
          </p:cNvSpPr>
          <p:nvPr>
            <p:ph idx="1"/>
          </p:nvPr>
        </p:nvSpPr>
        <p:spPr/>
        <p:txBody>
          <a:bodyPr>
            <a:normAutofit lnSpcReduction="10000"/>
          </a:bodyPr>
          <a:lstStyle/>
          <a:p>
            <a:pPr marL="0" indent="0">
              <a:buNone/>
            </a:pPr>
            <a:r>
              <a:rPr lang="en-GB" dirty="0"/>
              <a:t>•Level of Unit/Module </a:t>
            </a:r>
          </a:p>
          <a:p>
            <a:pPr marL="0" indent="0">
              <a:buNone/>
            </a:pPr>
            <a:r>
              <a:rPr lang="en-GB" dirty="0"/>
              <a:t>•Course Aims/Objectives </a:t>
            </a:r>
          </a:p>
          <a:p>
            <a:pPr marL="0" indent="0">
              <a:buNone/>
            </a:pPr>
            <a:r>
              <a:rPr lang="en-GB" dirty="0"/>
              <a:t>•Course Content </a:t>
            </a:r>
          </a:p>
          <a:p>
            <a:pPr marL="0" indent="0">
              <a:buNone/>
            </a:pPr>
            <a:r>
              <a:rPr lang="en-GB" dirty="0"/>
              <a:t>•Number/Length of Sessions </a:t>
            </a:r>
          </a:p>
          <a:p>
            <a:pPr marL="0" indent="0">
              <a:buNone/>
            </a:pPr>
            <a:r>
              <a:rPr lang="en-GB" dirty="0"/>
              <a:t>•Time Available </a:t>
            </a:r>
          </a:p>
          <a:p>
            <a:pPr marL="0" indent="0">
              <a:buNone/>
            </a:pPr>
            <a:r>
              <a:rPr lang="en-GB" dirty="0"/>
              <a:t>•Teaching Strategies </a:t>
            </a:r>
          </a:p>
          <a:p>
            <a:pPr marL="0" indent="0">
              <a:buNone/>
            </a:pPr>
            <a:r>
              <a:rPr lang="en-GB" dirty="0"/>
              <a:t>•Assessment Techniques and Outcomes </a:t>
            </a:r>
          </a:p>
          <a:p>
            <a:pPr marL="0" indent="0">
              <a:buNone/>
            </a:pPr>
            <a:r>
              <a:rPr lang="en-GB" dirty="0"/>
              <a:t>•Resources Needed </a:t>
            </a:r>
          </a:p>
          <a:p>
            <a:pPr marL="0" indent="0">
              <a:buNone/>
            </a:pPr>
            <a:r>
              <a:rPr lang="en-GB" dirty="0"/>
              <a:t>•Reading Requirements.</a:t>
            </a:r>
          </a:p>
        </p:txBody>
      </p:sp>
    </p:spTree>
    <p:extLst>
      <p:ext uri="{BB962C8B-B14F-4D97-AF65-F5344CB8AC3E}">
        <p14:creationId xmlns:p14="http://schemas.microsoft.com/office/powerpoint/2010/main" val="25979808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7" end="7"/>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A8BD01-DAAA-60A1-2D60-7F9F74F18D65}"/>
              </a:ext>
            </a:extLst>
          </p:cNvPr>
          <p:cNvSpPr>
            <a:spLocks noGrp="1"/>
          </p:cNvSpPr>
          <p:nvPr>
            <p:ph type="title"/>
          </p:nvPr>
        </p:nvSpPr>
        <p:spPr/>
        <p:txBody>
          <a:bodyPr/>
          <a:lstStyle/>
          <a:p>
            <a:r>
              <a:rPr lang="en-GB" dirty="0"/>
              <a:t>Planning a Curriculum</a:t>
            </a:r>
          </a:p>
        </p:txBody>
      </p:sp>
      <p:sp>
        <p:nvSpPr>
          <p:cNvPr id="3" name="Content Placeholder 2">
            <a:extLst>
              <a:ext uri="{FF2B5EF4-FFF2-40B4-BE49-F238E27FC236}">
                <a16:creationId xmlns:a16="http://schemas.microsoft.com/office/drawing/2014/main" id="{9D04121F-DAAB-5182-C45B-E15DC2E60685}"/>
              </a:ext>
            </a:extLst>
          </p:cNvPr>
          <p:cNvSpPr>
            <a:spLocks noGrp="1"/>
          </p:cNvSpPr>
          <p:nvPr>
            <p:ph idx="1"/>
          </p:nvPr>
        </p:nvSpPr>
        <p:spPr/>
        <p:txBody>
          <a:bodyPr/>
          <a:lstStyle/>
          <a:p>
            <a:pPr marL="0" indent="0">
              <a:buNone/>
            </a:pPr>
            <a:r>
              <a:rPr lang="en-GB" b="1" dirty="0"/>
              <a:t>WHAT</a:t>
            </a:r>
            <a:r>
              <a:rPr lang="en-GB" dirty="0"/>
              <a:t> 	-The curriculum is all about? </a:t>
            </a:r>
          </a:p>
          <a:p>
            <a:pPr marL="0" indent="0">
              <a:buNone/>
            </a:pPr>
            <a:r>
              <a:rPr lang="en-GB" dirty="0"/>
              <a:t>		-Are the aims and objectives? </a:t>
            </a:r>
          </a:p>
          <a:p>
            <a:pPr marL="0" indent="0">
              <a:buNone/>
            </a:pPr>
            <a:r>
              <a:rPr lang="en-GB" dirty="0"/>
              <a:t>		-Will be needed in terms of resources? </a:t>
            </a:r>
          </a:p>
          <a:p>
            <a:pPr marL="0" indent="0">
              <a:buNone/>
            </a:pPr>
            <a:r>
              <a:rPr lang="en-GB" b="1" dirty="0"/>
              <a:t>WHO</a:t>
            </a:r>
            <a:r>
              <a:rPr lang="en-GB" dirty="0"/>
              <a:t> is the course being designed for? </a:t>
            </a:r>
          </a:p>
          <a:p>
            <a:pPr marL="0" indent="0">
              <a:buNone/>
            </a:pPr>
            <a:r>
              <a:rPr lang="en-GB" b="1" dirty="0"/>
              <a:t>WHY</a:t>
            </a:r>
            <a:r>
              <a:rPr lang="en-GB" dirty="0"/>
              <a:t> should it exist? </a:t>
            </a:r>
          </a:p>
          <a:p>
            <a:pPr marL="0" indent="0">
              <a:buNone/>
            </a:pPr>
            <a:r>
              <a:rPr lang="en-GB" b="1" dirty="0"/>
              <a:t>WHEN</a:t>
            </a:r>
            <a:r>
              <a:rPr lang="en-GB" dirty="0"/>
              <a:t> will the course be delivered? </a:t>
            </a:r>
          </a:p>
          <a:p>
            <a:pPr marL="0" indent="0">
              <a:buNone/>
            </a:pPr>
            <a:r>
              <a:rPr lang="en-GB" b="1" dirty="0"/>
              <a:t>WHERE</a:t>
            </a:r>
            <a:r>
              <a:rPr lang="en-GB" dirty="0"/>
              <a:t> will the course be delivered? </a:t>
            </a:r>
          </a:p>
          <a:p>
            <a:pPr marL="0" indent="0">
              <a:buNone/>
            </a:pPr>
            <a:r>
              <a:rPr lang="en-GB" b="1" dirty="0"/>
              <a:t>HOW</a:t>
            </a:r>
            <a:r>
              <a:rPr lang="en-GB" dirty="0"/>
              <a:t> will the course be delivered, assessed and evaluated?</a:t>
            </a:r>
          </a:p>
        </p:txBody>
      </p:sp>
    </p:spTree>
    <p:extLst>
      <p:ext uri="{BB962C8B-B14F-4D97-AF65-F5344CB8AC3E}">
        <p14:creationId xmlns:p14="http://schemas.microsoft.com/office/powerpoint/2010/main" val="26112011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4F6D56-C74E-191C-2EEC-7A7B1304968E}"/>
              </a:ext>
            </a:extLst>
          </p:cNvPr>
          <p:cNvSpPr>
            <a:spLocks noGrp="1"/>
          </p:cNvSpPr>
          <p:nvPr>
            <p:ph type="title"/>
          </p:nvPr>
        </p:nvSpPr>
        <p:spPr/>
        <p:txBody>
          <a:bodyPr/>
          <a:lstStyle/>
          <a:p>
            <a:r>
              <a:rPr lang="en-GB" dirty="0"/>
              <a:t>Curriculum Design Tips</a:t>
            </a:r>
          </a:p>
        </p:txBody>
      </p:sp>
      <p:sp>
        <p:nvSpPr>
          <p:cNvPr id="3" name="Content Placeholder 2">
            <a:extLst>
              <a:ext uri="{FF2B5EF4-FFF2-40B4-BE49-F238E27FC236}">
                <a16:creationId xmlns:a16="http://schemas.microsoft.com/office/drawing/2014/main" id="{14D6FFB9-0222-2195-A35E-40CA76EDF155}"/>
              </a:ext>
            </a:extLst>
          </p:cNvPr>
          <p:cNvSpPr>
            <a:spLocks noGrp="1"/>
          </p:cNvSpPr>
          <p:nvPr>
            <p:ph idx="1"/>
          </p:nvPr>
        </p:nvSpPr>
        <p:spPr/>
        <p:txBody>
          <a:bodyPr/>
          <a:lstStyle/>
          <a:p>
            <a:r>
              <a:rPr lang="en-GB" dirty="0"/>
              <a:t>Identify student needs</a:t>
            </a:r>
          </a:p>
          <a:p>
            <a:r>
              <a:rPr lang="en-GB" dirty="0"/>
              <a:t>Have a clear set of goals</a:t>
            </a:r>
          </a:p>
          <a:p>
            <a:r>
              <a:rPr lang="en-GB" dirty="0"/>
              <a:t>Acknowledge limitations</a:t>
            </a:r>
          </a:p>
          <a:p>
            <a:r>
              <a:rPr lang="en-GB" dirty="0"/>
              <a:t>Select your instructional methods</a:t>
            </a:r>
          </a:p>
          <a:p>
            <a:r>
              <a:rPr lang="en-GB" dirty="0"/>
              <a:t>Establish an evaluation process</a:t>
            </a:r>
          </a:p>
        </p:txBody>
      </p:sp>
    </p:spTree>
    <p:extLst>
      <p:ext uri="{BB962C8B-B14F-4D97-AF65-F5344CB8AC3E}">
        <p14:creationId xmlns:p14="http://schemas.microsoft.com/office/powerpoint/2010/main" val="7128321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88FB89-5EC2-14DB-018C-D0310E8F17AC}"/>
              </a:ext>
            </a:extLst>
          </p:cNvPr>
          <p:cNvSpPr>
            <a:spLocks noGrp="1"/>
          </p:cNvSpPr>
          <p:nvPr>
            <p:ph type="title"/>
          </p:nvPr>
        </p:nvSpPr>
        <p:spPr/>
        <p:txBody>
          <a:bodyPr/>
          <a:lstStyle/>
          <a:p>
            <a:r>
              <a:rPr lang="en-GB" dirty="0"/>
              <a:t>Activity 2</a:t>
            </a:r>
          </a:p>
        </p:txBody>
      </p:sp>
      <p:sp>
        <p:nvSpPr>
          <p:cNvPr id="3" name="Content Placeholder 2">
            <a:extLst>
              <a:ext uri="{FF2B5EF4-FFF2-40B4-BE49-F238E27FC236}">
                <a16:creationId xmlns:a16="http://schemas.microsoft.com/office/drawing/2014/main" id="{B47DC5E3-1B86-A04B-D739-1DA5CF8CAED9}"/>
              </a:ext>
            </a:extLst>
          </p:cNvPr>
          <p:cNvSpPr>
            <a:spLocks noGrp="1"/>
          </p:cNvSpPr>
          <p:nvPr>
            <p:ph idx="1"/>
          </p:nvPr>
        </p:nvSpPr>
        <p:spPr/>
        <p:txBody>
          <a:bodyPr/>
          <a:lstStyle/>
          <a:p>
            <a:pPr marL="0" indent="0">
              <a:buNone/>
            </a:pPr>
            <a:r>
              <a:rPr lang="en-GB" dirty="0"/>
              <a:t>Access a specification from the sources provided on MOODLE and consider the following questions:</a:t>
            </a:r>
          </a:p>
          <a:p>
            <a:pPr marL="0" indent="0">
              <a:buNone/>
            </a:pPr>
            <a:endParaRPr lang="en-GB" dirty="0"/>
          </a:p>
          <a:p>
            <a:r>
              <a:rPr lang="en-GB" dirty="0"/>
              <a:t>What are the aims of the curriculum?</a:t>
            </a:r>
            <a:endParaRPr lang="en-GB" b="1" dirty="0"/>
          </a:p>
          <a:p>
            <a:r>
              <a:rPr lang="en-GB" dirty="0"/>
              <a:t>Which learning experiences might meet these aims and objectives?</a:t>
            </a:r>
            <a:endParaRPr lang="en-GB" b="1" dirty="0"/>
          </a:p>
          <a:p>
            <a:r>
              <a:rPr lang="en-GB" dirty="0"/>
              <a:t>How could these learning experiences be organised?</a:t>
            </a:r>
            <a:endParaRPr lang="en-GB" b="1" dirty="0"/>
          </a:p>
          <a:p>
            <a:r>
              <a:rPr lang="en-GB" dirty="0"/>
              <a:t>How might the extent to which these aims and objectives have been met be evaluated?</a:t>
            </a:r>
            <a:endParaRPr lang="en-GB" b="1" dirty="0"/>
          </a:p>
          <a:p>
            <a:endParaRPr lang="en-GB" dirty="0"/>
          </a:p>
        </p:txBody>
      </p:sp>
    </p:spTree>
    <p:extLst>
      <p:ext uri="{BB962C8B-B14F-4D97-AF65-F5344CB8AC3E}">
        <p14:creationId xmlns:p14="http://schemas.microsoft.com/office/powerpoint/2010/main" val="254834316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E0986E-5514-FB68-1226-B99BA71C1667}"/>
              </a:ext>
            </a:extLst>
          </p:cNvPr>
          <p:cNvSpPr>
            <a:spLocks noGrp="1"/>
          </p:cNvSpPr>
          <p:nvPr>
            <p:ph type="title"/>
          </p:nvPr>
        </p:nvSpPr>
        <p:spPr/>
        <p:txBody>
          <a:bodyPr/>
          <a:lstStyle/>
          <a:p>
            <a:r>
              <a:rPr lang="en-GB" dirty="0"/>
              <a:t>Activity 3 </a:t>
            </a:r>
          </a:p>
        </p:txBody>
      </p:sp>
      <p:sp>
        <p:nvSpPr>
          <p:cNvPr id="3" name="Content Placeholder 2">
            <a:extLst>
              <a:ext uri="{FF2B5EF4-FFF2-40B4-BE49-F238E27FC236}">
                <a16:creationId xmlns:a16="http://schemas.microsoft.com/office/drawing/2014/main" id="{5AC77A6B-6506-5B35-246B-BACADDF89C50}"/>
              </a:ext>
            </a:extLst>
          </p:cNvPr>
          <p:cNvSpPr>
            <a:spLocks noGrp="1"/>
          </p:cNvSpPr>
          <p:nvPr>
            <p:ph idx="1"/>
          </p:nvPr>
        </p:nvSpPr>
        <p:spPr/>
        <p:txBody>
          <a:bodyPr/>
          <a:lstStyle/>
          <a:p>
            <a:pPr marL="0" indent="0">
              <a:buNone/>
            </a:pPr>
            <a:r>
              <a:rPr lang="en-GB" dirty="0"/>
              <a:t>Think about your experience of school and note down everything that you learned during your school years. Do not limit this to just academic topics, but think as broadly as possible about your skills, knowledge and beliefs.</a:t>
            </a:r>
          </a:p>
        </p:txBody>
      </p:sp>
    </p:spTree>
    <p:extLst>
      <p:ext uri="{BB962C8B-B14F-4D97-AF65-F5344CB8AC3E}">
        <p14:creationId xmlns:p14="http://schemas.microsoft.com/office/powerpoint/2010/main" val="181898423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3A92A9-FCF1-B657-7B9D-B2E50409412E}"/>
              </a:ext>
            </a:extLst>
          </p:cNvPr>
          <p:cNvSpPr>
            <a:spLocks noGrp="1"/>
          </p:cNvSpPr>
          <p:nvPr>
            <p:ph type="title"/>
          </p:nvPr>
        </p:nvSpPr>
        <p:spPr/>
        <p:txBody>
          <a:bodyPr/>
          <a:lstStyle/>
          <a:p>
            <a:r>
              <a:rPr lang="en-GB" dirty="0"/>
              <a:t>4 Conceptions of Curriculum</a:t>
            </a:r>
          </a:p>
        </p:txBody>
      </p:sp>
      <p:sp>
        <p:nvSpPr>
          <p:cNvPr id="3" name="Content Placeholder 2">
            <a:extLst>
              <a:ext uri="{FF2B5EF4-FFF2-40B4-BE49-F238E27FC236}">
                <a16:creationId xmlns:a16="http://schemas.microsoft.com/office/drawing/2014/main" id="{F4BD1652-D7EC-0C7A-D583-87F0EF225BB6}"/>
              </a:ext>
            </a:extLst>
          </p:cNvPr>
          <p:cNvSpPr>
            <a:spLocks noGrp="1"/>
          </p:cNvSpPr>
          <p:nvPr>
            <p:ph idx="1"/>
          </p:nvPr>
        </p:nvSpPr>
        <p:spPr/>
        <p:txBody>
          <a:bodyPr/>
          <a:lstStyle/>
          <a:p>
            <a:r>
              <a:rPr lang="en-GB" dirty="0"/>
              <a:t>The official curriculum </a:t>
            </a:r>
          </a:p>
          <a:p>
            <a:r>
              <a:rPr lang="en-GB" dirty="0"/>
              <a:t>The hidden curriculum </a:t>
            </a:r>
          </a:p>
          <a:p>
            <a:r>
              <a:rPr lang="en-GB" dirty="0"/>
              <a:t>The observed curriculum </a:t>
            </a:r>
          </a:p>
          <a:p>
            <a:r>
              <a:rPr lang="en-GB" dirty="0"/>
              <a:t>The curriculum-as-experienced</a:t>
            </a:r>
          </a:p>
        </p:txBody>
      </p:sp>
    </p:spTree>
    <p:extLst>
      <p:ext uri="{BB962C8B-B14F-4D97-AF65-F5344CB8AC3E}">
        <p14:creationId xmlns:p14="http://schemas.microsoft.com/office/powerpoint/2010/main" val="27337368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A7F758-885C-938D-F223-48AE799581D4}"/>
              </a:ext>
            </a:extLst>
          </p:cNvPr>
          <p:cNvSpPr>
            <a:spLocks noGrp="1"/>
          </p:cNvSpPr>
          <p:nvPr>
            <p:ph type="title"/>
          </p:nvPr>
        </p:nvSpPr>
        <p:spPr/>
        <p:txBody>
          <a:bodyPr/>
          <a:lstStyle/>
          <a:p>
            <a:r>
              <a:rPr lang="en-GB" dirty="0"/>
              <a:t>The Official Curriculum</a:t>
            </a:r>
          </a:p>
        </p:txBody>
      </p:sp>
      <p:sp>
        <p:nvSpPr>
          <p:cNvPr id="3" name="Content Placeholder 2">
            <a:extLst>
              <a:ext uri="{FF2B5EF4-FFF2-40B4-BE49-F238E27FC236}">
                <a16:creationId xmlns:a16="http://schemas.microsoft.com/office/drawing/2014/main" id="{0C870B81-6C42-C14A-FE19-53C574F115E4}"/>
              </a:ext>
            </a:extLst>
          </p:cNvPr>
          <p:cNvSpPr>
            <a:spLocks noGrp="1"/>
          </p:cNvSpPr>
          <p:nvPr>
            <p:ph idx="1"/>
          </p:nvPr>
        </p:nvSpPr>
        <p:spPr/>
        <p:txBody>
          <a:bodyPr/>
          <a:lstStyle/>
          <a:p>
            <a:r>
              <a:rPr lang="en-GB" dirty="0"/>
              <a:t>“A planned course of study” </a:t>
            </a:r>
          </a:p>
          <a:p>
            <a:r>
              <a:rPr lang="en-GB" dirty="0"/>
              <a:t>Explicitly stated programme of learning </a:t>
            </a:r>
          </a:p>
          <a:p>
            <a:r>
              <a:rPr lang="en-GB" dirty="0"/>
              <a:t>States intended curriculum content </a:t>
            </a:r>
          </a:p>
          <a:p>
            <a:r>
              <a:rPr lang="en-GB" dirty="0"/>
              <a:t>Structures sequence and progression, framing content and course activities </a:t>
            </a:r>
          </a:p>
          <a:p>
            <a:r>
              <a:rPr lang="en-GB" dirty="0"/>
              <a:t>Designed to challenge students and match learning needs</a:t>
            </a:r>
          </a:p>
        </p:txBody>
      </p:sp>
    </p:spTree>
    <p:extLst>
      <p:ext uri="{BB962C8B-B14F-4D97-AF65-F5344CB8AC3E}">
        <p14:creationId xmlns:p14="http://schemas.microsoft.com/office/powerpoint/2010/main" val="16927089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81B872-77C4-4C73-F95A-6C44F17FE660}"/>
              </a:ext>
            </a:extLst>
          </p:cNvPr>
          <p:cNvSpPr>
            <a:spLocks noGrp="1"/>
          </p:cNvSpPr>
          <p:nvPr>
            <p:ph type="title"/>
          </p:nvPr>
        </p:nvSpPr>
        <p:spPr/>
        <p:txBody>
          <a:bodyPr/>
          <a:lstStyle/>
          <a:p>
            <a:r>
              <a:rPr lang="en-GB" dirty="0"/>
              <a:t>The Hidden Curriculum</a:t>
            </a:r>
          </a:p>
        </p:txBody>
      </p:sp>
      <p:sp>
        <p:nvSpPr>
          <p:cNvPr id="3" name="Content Placeholder 2">
            <a:extLst>
              <a:ext uri="{FF2B5EF4-FFF2-40B4-BE49-F238E27FC236}">
                <a16:creationId xmlns:a16="http://schemas.microsoft.com/office/drawing/2014/main" id="{E63009FB-9F53-C40B-2874-4117F561E0D2}"/>
              </a:ext>
            </a:extLst>
          </p:cNvPr>
          <p:cNvSpPr>
            <a:spLocks noGrp="1"/>
          </p:cNvSpPr>
          <p:nvPr>
            <p:ph idx="1"/>
          </p:nvPr>
        </p:nvSpPr>
        <p:spPr>
          <a:xfrm>
            <a:off x="874776" y="1690688"/>
            <a:ext cx="10442448" cy="4860616"/>
          </a:xfrm>
        </p:spPr>
        <p:txBody>
          <a:bodyPr/>
          <a:lstStyle/>
          <a:p>
            <a:r>
              <a:rPr lang="en-GB" dirty="0"/>
              <a:t>All that is learnt during school/college activities that is not a designated part of official curriculum </a:t>
            </a:r>
          </a:p>
          <a:p>
            <a:r>
              <a:rPr lang="en-GB" dirty="0"/>
              <a:t>What is “picked up” about e.g. role of teacher/learner, status, attitudes to learning </a:t>
            </a:r>
          </a:p>
          <a:p>
            <a:r>
              <a:rPr lang="en-GB" dirty="0"/>
              <a:t>Implicit, embedded in taken-for granted procedures and materials </a:t>
            </a:r>
          </a:p>
          <a:p>
            <a:r>
              <a:rPr lang="en-GB" dirty="0"/>
              <a:t>May be unrecognised and often examined </a:t>
            </a:r>
          </a:p>
          <a:p>
            <a:r>
              <a:rPr lang="en-GB" dirty="0"/>
              <a:t>Can have profound effect on self image on students, and attitudes to education/other social groups</a:t>
            </a:r>
          </a:p>
        </p:txBody>
      </p:sp>
    </p:spTree>
    <p:extLst>
      <p:ext uri="{BB962C8B-B14F-4D97-AF65-F5344CB8AC3E}">
        <p14:creationId xmlns:p14="http://schemas.microsoft.com/office/powerpoint/2010/main" val="19707809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BE4EB5-C596-6FB7-B230-51279616B3AC}"/>
              </a:ext>
            </a:extLst>
          </p:cNvPr>
          <p:cNvSpPr>
            <a:spLocks noGrp="1"/>
          </p:cNvSpPr>
          <p:nvPr>
            <p:ph type="title"/>
          </p:nvPr>
        </p:nvSpPr>
        <p:spPr/>
        <p:txBody>
          <a:bodyPr/>
          <a:lstStyle/>
          <a:p>
            <a:r>
              <a:rPr lang="en-GB" dirty="0"/>
              <a:t>The Observed Curriculum</a:t>
            </a:r>
          </a:p>
        </p:txBody>
      </p:sp>
      <p:sp>
        <p:nvSpPr>
          <p:cNvPr id="3" name="Content Placeholder 2">
            <a:extLst>
              <a:ext uri="{FF2B5EF4-FFF2-40B4-BE49-F238E27FC236}">
                <a16:creationId xmlns:a16="http://schemas.microsoft.com/office/drawing/2014/main" id="{2FDD7CC8-24FF-7D93-A746-707687B4ADBA}"/>
              </a:ext>
            </a:extLst>
          </p:cNvPr>
          <p:cNvSpPr>
            <a:spLocks noGrp="1"/>
          </p:cNvSpPr>
          <p:nvPr>
            <p:ph idx="1"/>
          </p:nvPr>
        </p:nvSpPr>
        <p:spPr/>
        <p:txBody>
          <a:bodyPr/>
          <a:lstStyle/>
          <a:p>
            <a:r>
              <a:rPr lang="en-GB" dirty="0"/>
              <a:t>What can be seen as taking place in the classroom </a:t>
            </a:r>
          </a:p>
          <a:p>
            <a:r>
              <a:rPr lang="en-GB" dirty="0"/>
              <a:t>May be different from intended official curriculum</a:t>
            </a:r>
          </a:p>
        </p:txBody>
      </p:sp>
    </p:spTree>
    <p:extLst>
      <p:ext uri="{BB962C8B-B14F-4D97-AF65-F5344CB8AC3E}">
        <p14:creationId xmlns:p14="http://schemas.microsoft.com/office/powerpoint/2010/main" val="33054464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926347-7C8B-8B76-49F6-FAE00045098B}"/>
              </a:ext>
            </a:extLst>
          </p:cNvPr>
          <p:cNvSpPr>
            <a:spLocks noGrp="1"/>
          </p:cNvSpPr>
          <p:nvPr>
            <p:ph type="title"/>
          </p:nvPr>
        </p:nvSpPr>
        <p:spPr/>
        <p:txBody>
          <a:bodyPr/>
          <a:lstStyle/>
          <a:p>
            <a:r>
              <a:rPr lang="en-GB" dirty="0"/>
              <a:t>Curriculum as Experienced</a:t>
            </a:r>
          </a:p>
        </p:txBody>
      </p:sp>
      <p:sp>
        <p:nvSpPr>
          <p:cNvPr id="3" name="Content Placeholder 2">
            <a:extLst>
              <a:ext uri="{FF2B5EF4-FFF2-40B4-BE49-F238E27FC236}">
                <a16:creationId xmlns:a16="http://schemas.microsoft.com/office/drawing/2014/main" id="{CD469669-7CCE-A79F-C556-08129DD994BE}"/>
              </a:ext>
            </a:extLst>
          </p:cNvPr>
          <p:cNvSpPr>
            <a:spLocks noGrp="1"/>
          </p:cNvSpPr>
          <p:nvPr>
            <p:ph idx="1"/>
          </p:nvPr>
        </p:nvSpPr>
        <p:spPr/>
        <p:txBody>
          <a:bodyPr/>
          <a:lstStyle/>
          <a:p>
            <a:r>
              <a:rPr lang="en-GB" dirty="0"/>
              <a:t>The parts of the curriculum (official and hidden) that actually connect meaningfully with students </a:t>
            </a:r>
          </a:p>
          <a:p>
            <a:r>
              <a:rPr lang="en-GB" dirty="0"/>
              <a:t>Arguably only this aspect which has educational impact – the rest is often forgotten!</a:t>
            </a:r>
          </a:p>
        </p:txBody>
      </p:sp>
    </p:spTree>
    <p:extLst>
      <p:ext uri="{BB962C8B-B14F-4D97-AF65-F5344CB8AC3E}">
        <p14:creationId xmlns:p14="http://schemas.microsoft.com/office/powerpoint/2010/main" val="22398699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82372B-86DB-5B08-1EC4-458C7E68116F}"/>
              </a:ext>
            </a:extLst>
          </p:cNvPr>
          <p:cNvSpPr>
            <a:spLocks noGrp="1"/>
          </p:cNvSpPr>
          <p:nvPr>
            <p:ph type="title"/>
          </p:nvPr>
        </p:nvSpPr>
        <p:spPr/>
        <p:txBody>
          <a:bodyPr/>
          <a:lstStyle/>
          <a:p>
            <a:r>
              <a:rPr lang="en-GB" dirty="0"/>
              <a:t>Activity 4</a:t>
            </a:r>
          </a:p>
        </p:txBody>
      </p:sp>
      <p:sp>
        <p:nvSpPr>
          <p:cNvPr id="3" name="Content Placeholder 2">
            <a:extLst>
              <a:ext uri="{FF2B5EF4-FFF2-40B4-BE49-F238E27FC236}">
                <a16:creationId xmlns:a16="http://schemas.microsoft.com/office/drawing/2014/main" id="{4BFBD15A-1919-4420-C218-174DC159DF60}"/>
              </a:ext>
            </a:extLst>
          </p:cNvPr>
          <p:cNvSpPr>
            <a:spLocks noGrp="1"/>
          </p:cNvSpPr>
          <p:nvPr>
            <p:ph idx="1"/>
          </p:nvPr>
        </p:nvSpPr>
        <p:spPr/>
        <p:txBody>
          <a:bodyPr/>
          <a:lstStyle/>
          <a:p>
            <a:pPr marL="0" indent="0">
              <a:buNone/>
            </a:pPr>
            <a:endParaRPr lang="en-GB" dirty="0"/>
          </a:p>
          <a:p>
            <a:pPr marL="0" indent="0">
              <a:buNone/>
            </a:pPr>
            <a:r>
              <a:rPr lang="en-GB" dirty="0"/>
              <a:t>Explore the term, ‘decolonising the curriculum’ and ‘Anti-racism’ and consider their implications for your teaching within your sector. Be ready to share your findings with the group.</a:t>
            </a:r>
          </a:p>
        </p:txBody>
      </p:sp>
    </p:spTree>
    <p:extLst>
      <p:ext uri="{BB962C8B-B14F-4D97-AF65-F5344CB8AC3E}">
        <p14:creationId xmlns:p14="http://schemas.microsoft.com/office/powerpoint/2010/main" val="296010694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F78838-6469-BC4C-C816-AD6E5865AD76}"/>
              </a:ext>
            </a:extLst>
          </p:cNvPr>
          <p:cNvSpPr>
            <a:spLocks noGrp="1"/>
          </p:cNvSpPr>
          <p:nvPr>
            <p:ph type="title"/>
          </p:nvPr>
        </p:nvSpPr>
        <p:spPr/>
        <p:txBody>
          <a:bodyPr/>
          <a:lstStyle/>
          <a:p>
            <a:r>
              <a:rPr lang="en-GB" dirty="0" err="1"/>
              <a:t>Unfiltering</a:t>
            </a:r>
            <a:r>
              <a:rPr lang="en-GB" dirty="0"/>
              <a:t> the Curriculum</a:t>
            </a:r>
          </a:p>
        </p:txBody>
      </p:sp>
      <p:sp>
        <p:nvSpPr>
          <p:cNvPr id="3" name="Content Placeholder 2">
            <a:extLst>
              <a:ext uri="{FF2B5EF4-FFF2-40B4-BE49-F238E27FC236}">
                <a16:creationId xmlns:a16="http://schemas.microsoft.com/office/drawing/2014/main" id="{86DEF0FB-A9F6-C6A7-BADB-728331844C24}"/>
              </a:ext>
            </a:extLst>
          </p:cNvPr>
          <p:cNvSpPr>
            <a:spLocks noGrp="1"/>
          </p:cNvSpPr>
          <p:nvPr>
            <p:ph idx="1"/>
          </p:nvPr>
        </p:nvSpPr>
        <p:spPr/>
        <p:txBody>
          <a:bodyPr/>
          <a:lstStyle/>
          <a:p>
            <a:pPr marL="0" indent="0">
              <a:buNone/>
            </a:pPr>
            <a:endParaRPr lang="en-GB" dirty="0"/>
          </a:p>
          <a:p>
            <a:pPr marL="0" indent="0">
              <a:buNone/>
            </a:pPr>
            <a:r>
              <a:rPr lang="en-GB" dirty="0"/>
              <a:t>Decolonising the curriculum is about identifying, acknowledging and challenging the ways in which colonialism has impacted upon perceived knowledge and learning </a:t>
            </a:r>
          </a:p>
          <a:p>
            <a:pPr marL="0" indent="0">
              <a:buNone/>
            </a:pPr>
            <a:r>
              <a:rPr lang="en-GB" sz="1600" dirty="0"/>
              <a:t>							(Manchester Met University, 2023)</a:t>
            </a:r>
          </a:p>
          <a:p>
            <a:pPr marL="0" indent="0">
              <a:buNone/>
            </a:pPr>
            <a:endParaRPr lang="en-GB" dirty="0"/>
          </a:p>
        </p:txBody>
      </p:sp>
    </p:spTree>
    <p:extLst>
      <p:ext uri="{BB962C8B-B14F-4D97-AF65-F5344CB8AC3E}">
        <p14:creationId xmlns:p14="http://schemas.microsoft.com/office/powerpoint/2010/main" val="310316592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CF82F7-5C9D-4E2A-F9BF-705F7A5188EC}"/>
              </a:ext>
            </a:extLst>
          </p:cNvPr>
          <p:cNvSpPr>
            <a:spLocks noGrp="1"/>
          </p:cNvSpPr>
          <p:nvPr>
            <p:ph type="title"/>
          </p:nvPr>
        </p:nvSpPr>
        <p:spPr/>
        <p:txBody>
          <a:bodyPr/>
          <a:lstStyle/>
          <a:p>
            <a:r>
              <a:rPr lang="en-GB" dirty="0"/>
              <a:t>Anti-Racism and the Curriculum</a:t>
            </a:r>
          </a:p>
        </p:txBody>
      </p:sp>
      <p:sp>
        <p:nvSpPr>
          <p:cNvPr id="3" name="Content Placeholder 2">
            <a:extLst>
              <a:ext uri="{FF2B5EF4-FFF2-40B4-BE49-F238E27FC236}">
                <a16:creationId xmlns:a16="http://schemas.microsoft.com/office/drawing/2014/main" id="{55C25506-0E33-8525-3138-99935FACF4D7}"/>
              </a:ext>
            </a:extLst>
          </p:cNvPr>
          <p:cNvSpPr>
            <a:spLocks noGrp="1"/>
          </p:cNvSpPr>
          <p:nvPr>
            <p:ph idx="1"/>
          </p:nvPr>
        </p:nvSpPr>
        <p:spPr/>
        <p:txBody>
          <a:bodyPr>
            <a:normAutofit/>
          </a:bodyPr>
          <a:lstStyle/>
          <a:p>
            <a:pPr marL="0" indent="0">
              <a:buNone/>
            </a:pPr>
            <a:r>
              <a:rPr lang="en-GB" sz="2400" dirty="0"/>
              <a:t>“Actively identifying and eradicating the systems, structures and processes that produce radically differential outcomes for ethnic minority groups. It involves acknowledging that even when we do not regard ourselves as ‘racist’ we can, by doing nothing, be complicit in allowing racism to continue. It is not about “fixing” ethnic minority people or communities, but rather about fixing systems that have not benefited and at times even damaged ethnic minority people. It is about working with the considerable strengths and leadership of ethnic minority people and using their lived experiences in how we, collectively, shape and deliver. It is about making a positive and lasting difference.” </a:t>
            </a:r>
          </a:p>
          <a:p>
            <a:pPr marL="0" indent="0">
              <a:buNone/>
            </a:pPr>
            <a:r>
              <a:rPr lang="en-GB" sz="2400" dirty="0"/>
              <a:t>   						</a:t>
            </a:r>
            <a:r>
              <a:rPr lang="en-GB" sz="1600" dirty="0"/>
              <a:t>Welsh Government Anti-Racist Action Plan p.10 </a:t>
            </a:r>
            <a:endParaRPr lang="en-GB" sz="2400" dirty="0"/>
          </a:p>
        </p:txBody>
      </p:sp>
    </p:spTree>
    <p:extLst>
      <p:ext uri="{BB962C8B-B14F-4D97-AF65-F5344CB8AC3E}">
        <p14:creationId xmlns:p14="http://schemas.microsoft.com/office/powerpoint/2010/main" val="300525011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685D3D-D3AD-BCD0-5913-BC103EA4BC9C}"/>
              </a:ext>
            </a:extLst>
          </p:cNvPr>
          <p:cNvSpPr>
            <a:spLocks noGrp="1"/>
          </p:cNvSpPr>
          <p:nvPr>
            <p:ph type="title"/>
          </p:nvPr>
        </p:nvSpPr>
        <p:spPr/>
        <p:txBody>
          <a:bodyPr/>
          <a:lstStyle/>
          <a:p>
            <a:r>
              <a:rPr lang="en-GB" dirty="0"/>
              <a:t>Activity 5</a:t>
            </a:r>
          </a:p>
        </p:txBody>
      </p:sp>
      <p:sp>
        <p:nvSpPr>
          <p:cNvPr id="3" name="Content Placeholder 2">
            <a:extLst>
              <a:ext uri="{FF2B5EF4-FFF2-40B4-BE49-F238E27FC236}">
                <a16:creationId xmlns:a16="http://schemas.microsoft.com/office/drawing/2014/main" id="{5BD5A7CE-6C1B-5519-B57E-D021C988F29A}"/>
              </a:ext>
            </a:extLst>
          </p:cNvPr>
          <p:cNvSpPr>
            <a:spLocks noGrp="1"/>
          </p:cNvSpPr>
          <p:nvPr>
            <p:ph idx="1"/>
          </p:nvPr>
        </p:nvSpPr>
        <p:spPr/>
        <p:txBody>
          <a:bodyPr/>
          <a:lstStyle/>
          <a:p>
            <a:pPr marL="0" indent="0">
              <a:buNone/>
            </a:pPr>
            <a:r>
              <a:rPr lang="en-GB" dirty="0"/>
              <a:t>Applying what you have learnt today, work in groups to design a curriculum on an agreed topic that will run for a minimum of 10 weeks.</a:t>
            </a:r>
          </a:p>
          <a:p>
            <a:pPr marL="0" indent="0">
              <a:buNone/>
            </a:pPr>
            <a:endParaRPr lang="en-GB" dirty="0"/>
          </a:p>
        </p:txBody>
      </p:sp>
    </p:spTree>
    <p:extLst>
      <p:ext uri="{BB962C8B-B14F-4D97-AF65-F5344CB8AC3E}">
        <p14:creationId xmlns:p14="http://schemas.microsoft.com/office/powerpoint/2010/main" val="386664841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7217D1-A63C-74A8-7661-8C41E0FE8F57}"/>
              </a:ext>
            </a:extLst>
          </p:cNvPr>
          <p:cNvSpPr>
            <a:spLocks noGrp="1"/>
          </p:cNvSpPr>
          <p:nvPr>
            <p:ph type="title"/>
          </p:nvPr>
        </p:nvSpPr>
        <p:spPr/>
        <p:txBody>
          <a:bodyPr/>
          <a:lstStyle/>
          <a:p>
            <a:r>
              <a:rPr lang="en-GB" dirty="0"/>
              <a:t>Bibliography/Further Reading</a:t>
            </a:r>
          </a:p>
        </p:txBody>
      </p:sp>
      <p:sp>
        <p:nvSpPr>
          <p:cNvPr id="3" name="Content Placeholder 2">
            <a:extLst>
              <a:ext uri="{FF2B5EF4-FFF2-40B4-BE49-F238E27FC236}">
                <a16:creationId xmlns:a16="http://schemas.microsoft.com/office/drawing/2014/main" id="{E4891A44-9A56-F6DC-0732-4E4CA8DED3DF}"/>
              </a:ext>
            </a:extLst>
          </p:cNvPr>
          <p:cNvSpPr>
            <a:spLocks noGrp="1"/>
          </p:cNvSpPr>
          <p:nvPr>
            <p:ph idx="1"/>
          </p:nvPr>
        </p:nvSpPr>
        <p:spPr/>
        <p:txBody>
          <a:bodyPr>
            <a:normAutofit fontScale="70000" lnSpcReduction="20000"/>
          </a:bodyPr>
          <a:lstStyle/>
          <a:p>
            <a:pPr marL="0" indent="0">
              <a:buNone/>
            </a:pPr>
            <a:r>
              <a:rPr lang="en-GB" dirty="0"/>
              <a:t>Bates I, Bloomer M, Hodkinson P &amp; Yeomans D (1998) </a:t>
            </a:r>
            <a:r>
              <a:rPr lang="en-GB" i="1" dirty="0"/>
              <a:t>“Progressivism and the GNVQ: context ideology and practice” </a:t>
            </a:r>
            <a:r>
              <a:rPr lang="en-GB" dirty="0"/>
              <a:t>Journal of Education and Work, 11, 22, 109- 25) </a:t>
            </a:r>
          </a:p>
          <a:p>
            <a:pPr marL="0" indent="0">
              <a:buNone/>
            </a:pPr>
            <a:r>
              <a:rPr lang="en-GB" dirty="0"/>
              <a:t>Marsh, C.J. (1997) </a:t>
            </a:r>
            <a:r>
              <a:rPr lang="en-GB" i="1" dirty="0"/>
              <a:t>Perspectives: Key concepts for understanding curriculum </a:t>
            </a:r>
            <a:r>
              <a:rPr lang="en-GB" dirty="0"/>
              <a:t>1. London: Falmer Press </a:t>
            </a:r>
          </a:p>
          <a:p>
            <a:pPr marL="0" indent="0">
              <a:buNone/>
            </a:pPr>
            <a:r>
              <a:rPr lang="en-GB" dirty="0" err="1"/>
              <a:t>Morreira</a:t>
            </a:r>
            <a:r>
              <a:rPr lang="en-GB" dirty="0"/>
              <a:t>, S. et al (2021) </a:t>
            </a:r>
            <a:r>
              <a:rPr lang="en-GB" i="1" dirty="0"/>
              <a:t>Decolonising Curricula and Pedagogy in Higher Education</a:t>
            </a:r>
            <a:r>
              <a:rPr lang="en-GB" dirty="0"/>
              <a:t>. London: Routledge. </a:t>
            </a:r>
          </a:p>
          <a:p>
            <a:pPr marL="0" indent="0">
              <a:buNone/>
            </a:pPr>
            <a:r>
              <a:rPr lang="en-GB" dirty="0"/>
              <a:t>Neary, M. (2002) </a:t>
            </a:r>
            <a:r>
              <a:rPr lang="en-GB" i="1" dirty="0"/>
              <a:t>Curriculum Studies in Post-Compulsory and Adult Education</a:t>
            </a:r>
            <a:r>
              <a:rPr lang="en-GB" dirty="0"/>
              <a:t>. Cheltenham: Nelson-Thornes. Chapter 3 </a:t>
            </a:r>
          </a:p>
          <a:p>
            <a:pPr marL="0" indent="0">
              <a:buNone/>
            </a:pPr>
            <a:r>
              <a:rPr lang="en-GB" dirty="0"/>
              <a:t>Pollard, A. &amp; </a:t>
            </a:r>
            <a:r>
              <a:rPr lang="en-GB" dirty="0" err="1"/>
              <a:t>Triggs</a:t>
            </a:r>
            <a:r>
              <a:rPr lang="en-GB" dirty="0"/>
              <a:t>, P. (1997) Reflective Teaching in Secondary Education. London: Continuum </a:t>
            </a:r>
          </a:p>
          <a:p>
            <a:pPr marL="0" indent="0">
              <a:buNone/>
            </a:pPr>
            <a:r>
              <a:rPr lang="en-GB" dirty="0"/>
              <a:t>Tyler, R. (1949) </a:t>
            </a:r>
            <a:r>
              <a:rPr lang="en-GB" i="1" dirty="0"/>
              <a:t>Basic Principles of Curriculum and Instruction</a:t>
            </a:r>
            <a:r>
              <a:rPr lang="en-GB" dirty="0"/>
              <a:t>. Chicago@ University of Chicago Press </a:t>
            </a:r>
          </a:p>
          <a:p>
            <a:pPr marL="0" indent="0">
              <a:buNone/>
            </a:pPr>
            <a:r>
              <a:rPr lang="en-GB" dirty="0"/>
              <a:t>Young, M. &amp; </a:t>
            </a:r>
            <a:r>
              <a:rPr lang="en-GB" dirty="0" err="1"/>
              <a:t>Leney</a:t>
            </a:r>
            <a:r>
              <a:rPr lang="en-GB" dirty="0"/>
              <a:t>, T. (1997) From A-levels to an Advanced Level Curriculum of the Future in Hodgson, A. &amp; Spurs, K. (eds) (1997) </a:t>
            </a:r>
            <a:r>
              <a:rPr lang="en-GB" i="1" dirty="0"/>
              <a:t>Dearing and Beyond</a:t>
            </a:r>
            <a:r>
              <a:rPr lang="en-GB" dirty="0"/>
              <a:t>. London: Kogan Page</a:t>
            </a:r>
          </a:p>
        </p:txBody>
      </p:sp>
      <p:sp>
        <p:nvSpPr>
          <p:cNvPr id="4" name="Date Placeholder 3">
            <a:extLst>
              <a:ext uri="{FF2B5EF4-FFF2-40B4-BE49-F238E27FC236}">
                <a16:creationId xmlns:a16="http://schemas.microsoft.com/office/drawing/2014/main" id="{3F467269-2EB7-4E9D-70A4-A7BBBB30BDB6}"/>
              </a:ext>
            </a:extLst>
          </p:cNvPr>
          <p:cNvSpPr>
            <a:spLocks noGrp="1"/>
          </p:cNvSpPr>
          <p:nvPr>
            <p:ph type="dt" sz="half" idx="10"/>
          </p:nvPr>
        </p:nvSpPr>
        <p:spPr>
          <a:xfrm>
            <a:off x="877824" y="6356350"/>
            <a:ext cx="2743200" cy="365125"/>
          </a:xfrm>
        </p:spPr>
        <p:txBody>
          <a:bodyPr/>
          <a:lstStyle/>
          <a:p>
            <a:fld id="{579F6069-8263-4296-913A-BC2234E8D32B}" type="datetime1">
              <a:rPr lang="en-US" smtClean="0"/>
              <a:t>4/15/2024</a:t>
            </a:fld>
            <a:endParaRPr lang="en-US"/>
          </a:p>
        </p:txBody>
      </p:sp>
      <p:sp>
        <p:nvSpPr>
          <p:cNvPr id="5" name="Footer Placeholder 4">
            <a:extLst>
              <a:ext uri="{FF2B5EF4-FFF2-40B4-BE49-F238E27FC236}">
                <a16:creationId xmlns:a16="http://schemas.microsoft.com/office/drawing/2014/main" id="{E770CEF3-0DCB-10E5-9BA7-A176F6BAA940}"/>
              </a:ext>
            </a:extLst>
          </p:cNvPr>
          <p:cNvSpPr>
            <a:spLocks noGrp="1"/>
          </p:cNvSpPr>
          <p:nvPr>
            <p:ph type="ftr" sz="quarter" idx="11"/>
          </p:nvPr>
        </p:nvSpPr>
        <p:spPr>
          <a:xfrm>
            <a:off x="7132320" y="6356350"/>
            <a:ext cx="4297680" cy="365125"/>
          </a:xfrm>
        </p:spPr>
        <p:txBody>
          <a:bodyPr/>
          <a:lstStyle/>
          <a:p>
            <a:r>
              <a:rPr lang="en-US"/>
              <a:t>Sample Footer Text</a:t>
            </a:r>
          </a:p>
        </p:txBody>
      </p:sp>
      <p:sp>
        <p:nvSpPr>
          <p:cNvPr id="6" name="Slide Number Placeholder 5">
            <a:extLst>
              <a:ext uri="{FF2B5EF4-FFF2-40B4-BE49-F238E27FC236}">
                <a16:creationId xmlns:a16="http://schemas.microsoft.com/office/drawing/2014/main" id="{3CFB8675-34B8-89D6-CB29-FEC07708386E}"/>
              </a:ext>
            </a:extLst>
          </p:cNvPr>
          <p:cNvSpPr>
            <a:spLocks noGrp="1"/>
          </p:cNvSpPr>
          <p:nvPr>
            <p:ph type="sldNum" sz="quarter" idx="12"/>
          </p:nvPr>
        </p:nvSpPr>
        <p:spPr>
          <a:xfrm>
            <a:off x="11429999" y="6356350"/>
            <a:ext cx="521207" cy="365125"/>
          </a:xfrm>
        </p:spPr>
        <p:txBody>
          <a:bodyPr/>
          <a:lstStyle/>
          <a:p>
            <a:fld id="{C68AC1EC-23E2-4F0E-A5A4-674EC8DB954E}" type="slidenum">
              <a:rPr lang="en-US" smtClean="0"/>
              <a:t>29</a:t>
            </a:fld>
            <a:endParaRPr lang="en-US"/>
          </a:p>
        </p:txBody>
      </p:sp>
    </p:spTree>
    <p:extLst>
      <p:ext uri="{BB962C8B-B14F-4D97-AF65-F5344CB8AC3E}">
        <p14:creationId xmlns:p14="http://schemas.microsoft.com/office/powerpoint/2010/main" val="38395393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1602</Words>
  <Application>Microsoft Office PowerPoint</Application>
  <PresentationFormat>Widescreen</PresentationFormat>
  <Paragraphs>169</Paragraphs>
  <Slides>29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29</vt:i4>
      </vt:variant>
    </vt:vector>
  </HeadingPairs>
  <TitlesOfParts>
    <vt:vector size="33" baseType="lpstr">
      <vt:lpstr>Arial</vt:lpstr>
      <vt:lpstr>Calibri</vt:lpstr>
      <vt:lpstr>Calibri Light</vt:lpstr>
      <vt:lpstr>Office Theme</vt:lpstr>
      <vt:lpstr>ECPT 7004/ECPT6007  The Teaching Toolkit 2 </vt:lpstr>
      <vt:lpstr>Learning Outcomes</vt:lpstr>
      <vt:lpstr>Curriculum in Practice</vt:lpstr>
      <vt:lpstr>Curriculum by Sector</vt:lpstr>
      <vt:lpstr>Academic Curriculum</vt:lpstr>
      <vt:lpstr>Vocational Curriculum</vt:lpstr>
      <vt:lpstr>Community Education</vt:lpstr>
      <vt:lpstr>Curriculum Models</vt:lpstr>
      <vt:lpstr>Activity 1</vt:lpstr>
      <vt:lpstr>PowerPoint Presentation</vt:lpstr>
      <vt:lpstr>Advantages</vt:lpstr>
      <vt:lpstr>Drawbacks</vt:lpstr>
      <vt:lpstr>Curriculum Design: Fundamental Questions</vt:lpstr>
      <vt:lpstr>What are the Benefits of Curriculum Design?</vt:lpstr>
      <vt:lpstr>What Factors Influence Design?</vt:lpstr>
      <vt:lpstr>Planning a Curriculum</vt:lpstr>
      <vt:lpstr>Curriculum Design Tips</vt:lpstr>
      <vt:lpstr>Activity 2</vt:lpstr>
      <vt:lpstr>Activity 3 </vt:lpstr>
      <vt:lpstr>4 Conceptions of Curriculum</vt:lpstr>
      <vt:lpstr>The Official Curriculum</vt:lpstr>
      <vt:lpstr>The Hidden Curriculum</vt:lpstr>
      <vt:lpstr>The Observed Curriculum</vt:lpstr>
      <vt:lpstr>Curriculum as Experienced</vt:lpstr>
      <vt:lpstr>Activity 4</vt:lpstr>
      <vt:lpstr>Unfiltering the Curriculum</vt:lpstr>
      <vt:lpstr>Anti-Racism and the Curriculum</vt:lpstr>
      <vt:lpstr>Activity 5</vt:lpstr>
      <vt:lpstr>Bibliography/Further Reading</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ECPT 7004- ECPT6007 The Teaching Toolkit 2 </dc:title>
  <dc:creator>Marion Phillips</dc:creator>
  <cp:lastModifiedBy>Marion Phillips</cp:lastModifiedBy>
  <cp:revision>3</cp:revision>
  <dcterms:created xsi:type="dcterms:W3CDTF">2024-04-11T11:17:07Z</dcterms:created>
  <dcterms:modified xsi:type="dcterms:W3CDTF">2024-04-15T19:54:48Z</dcterms:modified>
</cp:coreProperties>
</file>