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7"/>
  </p:notesMasterIdLst>
  <p:sldIdLst>
    <p:sldId id="350" r:id="rId2"/>
    <p:sldId id="304" r:id="rId3"/>
    <p:sldId id="302" r:id="rId4"/>
    <p:sldId id="303" r:id="rId5"/>
    <p:sldId id="266" r:id="rId6"/>
    <p:sldId id="313" r:id="rId7"/>
    <p:sldId id="315" r:id="rId8"/>
    <p:sldId id="25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347" r:id="rId18"/>
    <p:sldId id="280" r:id="rId19"/>
    <p:sldId id="305" r:id="rId20"/>
    <p:sldId id="307" r:id="rId21"/>
    <p:sldId id="321" r:id="rId22"/>
    <p:sldId id="287" r:id="rId23"/>
    <p:sldId id="281" r:id="rId24"/>
    <p:sldId id="314" r:id="rId25"/>
    <p:sldId id="282" r:id="rId26"/>
    <p:sldId id="283" r:id="rId27"/>
    <p:sldId id="284" r:id="rId28"/>
    <p:sldId id="285" r:id="rId29"/>
    <p:sldId id="348" r:id="rId30"/>
    <p:sldId id="286" r:id="rId31"/>
    <p:sldId id="288" r:id="rId32"/>
    <p:sldId id="316" r:id="rId33"/>
    <p:sldId id="306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7" r:id="rId42"/>
    <p:sldId id="310" r:id="rId43"/>
    <p:sldId id="298" r:id="rId44"/>
    <p:sldId id="299" r:id="rId45"/>
    <p:sldId id="276" r:id="rId46"/>
    <p:sldId id="277" r:id="rId47"/>
    <p:sldId id="278" r:id="rId48"/>
    <p:sldId id="279" r:id="rId49"/>
    <p:sldId id="318" r:id="rId50"/>
    <p:sldId id="319" r:id="rId51"/>
    <p:sldId id="351" r:id="rId52"/>
    <p:sldId id="346" r:id="rId53"/>
    <p:sldId id="342" r:id="rId54"/>
    <p:sldId id="343" r:id="rId55"/>
    <p:sldId id="344" r:id="rId56"/>
    <p:sldId id="328" r:id="rId57"/>
    <p:sldId id="329" r:id="rId58"/>
    <p:sldId id="352" r:id="rId59"/>
    <p:sldId id="330" r:id="rId60"/>
    <p:sldId id="353" r:id="rId61"/>
    <p:sldId id="331" r:id="rId62"/>
    <p:sldId id="354" r:id="rId63"/>
    <p:sldId id="332" r:id="rId64"/>
    <p:sldId id="355" r:id="rId65"/>
    <p:sldId id="333" r:id="rId66"/>
    <p:sldId id="356" r:id="rId67"/>
    <p:sldId id="334" r:id="rId68"/>
    <p:sldId id="335" r:id="rId69"/>
    <p:sldId id="336" r:id="rId70"/>
    <p:sldId id="337" r:id="rId71"/>
    <p:sldId id="338" r:id="rId72"/>
    <p:sldId id="317" r:id="rId73"/>
    <p:sldId id="259" r:id="rId74"/>
    <p:sldId id="258" r:id="rId75"/>
    <p:sldId id="308" r:id="rId7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CC00"/>
    <a:srgbClr val="99FF66"/>
    <a:srgbClr val="FF0066"/>
    <a:srgbClr val="E52F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佈景主題樣式 1 - 輔色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佈景主題樣式 1 - 輔色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佈景主題樣式 1 - 輔色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35" autoAdjust="0"/>
    <p:restoredTop sz="94660"/>
  </p:normalViewPr>
  <p:slideViewPr>
    <p:cSldViewPr>
      <p:cViewPr varScale="1">
        <p:scale>
          <a:sx n="64" d="100"/>
          <a:sy n="64" d="100"/>
        </p:scale>
        <p:origin x="62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diagrams/_rels/data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image" Target="../media/image24.jpeg"/></Relationships>
</file>

<file path=ppt/diagrams/_rels/drawing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image" Target="../media/image24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5F7CF1-C668-4810-A40D-6CA6F4D311E8}" type="doc">
      <dgm:prSet loTypeId="urn:microsoft.com/office/officeart/2005/8/layout/vList5" loCatId="list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4D8DF1-2ABA-4915-89D3-CAEBC37B20AE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寬大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73A9C1CD-E004-4D84-93D8-84FC20277AAB}" type="parTrans" cxnId="{BF74BF89-8239-4ED8-9FC0-E1363A40E1ED}">
      <dgm:prSet/>
      <dgm:spPr/>
      <dgm:t>
        <a:bodyPr/>
        <a:lstStyle/>
        <a:p>
          <a:endParaRPr lang="zh-TW" altLang="en-US"/>
        </a:p>
      </dgm:t>
    </dgm:pt>
    <dgm:pt modelId="{1C84188F-B0C2-459D-BF03-544C8D8E2384}" type="sibTrans" cxnId="{BF74BF89-8239-4ED8-9FC0-E1363A40E1ED}">
      <dgm:prSet/>
      <dgm:spPr/>
      <dgm:t>
        <a:bodyPr/>
        <a:lstStyle/>
        <a:p>
          <a:endParaRPr lang="zh-TW" altLang="en-US"/>
        </a:p>
      </dgm:t>
    </dgm:pt>
    <dgm:pt modelId="{9B0FEC5D-102E-4E90-A530-FB87A2B88B16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B5316579-0807-48FB-B3C7-3C9686C29E2C}" type="parTrans" cxnId="{8BA8C6B7-DA14-4EAC-8C69-2258308909D8}">
      <dgm:prSet/>
      <dgm:spPr/>
      <dgm:t>
        <a:bodyPr/>
        <a:lstStyle/>
        <a:p>
          <a:endParaRPr lang="zh-TW" altLang="en-US"/>
        </a:p>
      </dgm:t>
    </dgm:pt>
    <dgm:pt modelId="{F302B5DE-7C9C-4733-88FC-1943EF70D068}" type="sibTrans" cxnId="{8BA8C6B7-DA14-4EAC-8C69-2258308909D8}">
      <dgm:prSet/>
      <dgm:spPr/>
      <dgm:t>
        <a:bodyPr/>
        <a:lstStyle/>
        <a:p>
          <a:endParaRPr lang="zh-TW" altLang="en-US"/>
        </a:p>
      </dgm:t>
    </dgm:pt>
    <dgm:pt modelId="{CEBD6F03-937B-400F-8DA2-3D3F814CD01C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宏大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BBABAB5D-E66E-4C15-8791-7531F4EF8875}" type="parTrans" cxnId="{C432B28D-DD52-4CE5-B1F4-4D3775EBB673}">
      <dgm:prSet/>
      <dgm:spPr/>
      <dgm:t>
        <a:bodyPr/>
        <a:lstStyle/>
        <a:p>
          <a:endParaRPr lang="zh-TW" altLang="en-US"/>
        </a:p>
      </dgm:t>
    </dgm:pt>
    <dgm:pt modelId="{C5E0126A-DF0A-462A-99F3-B56CD8A9AA1D}" type="sibTrans" cxnId="{C432B28D-DD52-4CE5-B1F4-4D3775EBB673}">
      <dgm:prSet/>
      <dgm:spPr/>
      <dgm:t>
        <a:bodyPr/>
        <a:lstStyle/>
        <a:p>
          <a:endParaRPr lang="zh-TW" altLang="en-US"/>
        </a:p>
      </dgm:t>
    </dgm:pt>
    <dgm:pt modelId="{58722D2C-58B9-4E01-8F47-8D4B15889E60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B3222B59-D448-434C-BE83-C7BC31978707}" type="parTrans" cxnId="{84D1A442-A14C-4A59-83AA-4236B902C8B1}">
      <dgm:prSet/>
      <dgm:spPr/>
      <dgm:t>
        <a:bodyPr/>
        <a:lstStyle/>
        <a:p>
          <a:endParaRPr lang="zh-TW" altLang="en-US"/>
        </a:p>
      </dgm:t>
    </dgm:pt>
    <dgm:pt modelId="{9391FB43-8486-4C46-859A-715E1A80A998}" type="sibTrans" cxnId="{84D1A442-A14C-4A59-83AA-4236B902C8B1}">
      <dgm:prSet/>
      <dgm:spPr/>
      <dgm:t>
        <a:bodyPr/>
        <a:lstStyle/>
        <a:p>
          <a:endParaRPr lang="zh-TW" altLang="en-US"/>
        </a:p>
      </dgm:t>
    </dgm:pt>
    <dgm:pt modelId="{614F3487-D256-48F5-9793-D06D9CE1C08A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偉大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00FA8ABB-D3DF-445C-B88C-913C7A1C95FF}" type="parTrans" cxnId="{6CE47C16-F8AE-47E9-B308-BBCBF3EBBEAB}">
      <dgm:prSet/>
      <dgm:spPr/>
      <dgm:t>
        <a:bodyPr/>
        <a:lstStyle/>
        <a:p>
          <a:endParaRPr lang="zh-TW" altLang="en-US"/>
        </a:p>
      </dgm:t>
    </dgm:pt>
    <dgm:pt modelId="{D6E129CA-303D-4A36-B189-E32C4820517E}" type="sibTrans" cxnId="{6CE47C16-F8AE-47E9-B308-BBCBF3EBBEAB}">
      <dgm:prSet/>
      <dgm:spPr/>
      <dgm:t>
        <a:bodyPr/>
        <a:lstStyle/>
        <a:p>
          <a:endParaRPr lang="zh-TW" altLang="en-US"/>
        </a:p>
      </dgm:t>
    </dgm:pt>
    <dgm:pt modelId="{E475815E-CD22-4FC1-9776-7FB9B0EC9C58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45A08180-AD35-4925-873C-83E90F5C7C7C}" type="parTrans" cxnId="{4C561670-B6AE-494D-B005-5E7FCE599814}">
      <dgm:prSet/>
      <dgm:spPr/>
      <dgm:t>
        <a:bodyPr/>
        <a:lstStyle/>
        <a:p>
          <a:endParaRPr lang="zh-TW" altLang="en-US"/>
        </a:p>
      </dgm:t>
    </dgm:pt>
    <dgm:pt modelId="{62123420-7B6D-4E02-A3BB-854301D66A02}" type="sibTrans" cxnId="{4C561670-B6AE-494D-B005-5E7FCE599814}">
      <dgm:prSet/>
      <dgm:spPr/>
      <dgm:t>
        <a:bodyPr/>
        <a:lstStyle/>
        <a:p>
          <a:endParaRPr lang="zh-TW" altLang="en-US"/>
        </a:p>
      </dgm:t>
    </dgm:pt>
    <dgm:pt modelId="{DF569B6A-80E0-43DE-A59C-A6523B6A0484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179BA9DB-1F0B-4FB2-8012-6D46413DE41F}" type="parTrans" cxnId="{F89283B3-FDE0-4737-A619-6A2D8DADB01C}">
      <dgm:prSet/>
      <dgm:spPr/>
      <dgm:t>
        <a:bodyPr/>
        <a:lstStyle/>
        <a:p>
          <a:endParaRPr lang="zh-TW" altLang="en-US"/>
        </a:p>
      </dgm:t>
    </dgm:pt>
    <dgm:pt modelId="{632C18D3-13ED-4181-9FE0-B24A2E86F8CF}" type="sibTrans" cxnId="{F89283B3-FDE0-4737-A619-6A2D8DADB01C}">
      <dgm:prSet/>
      <dgm:spPr/>
      <dgm:t>
        <a:bodyPr/>
        <a:lstStyle/>
        <a:p>
          <a:endParaRPr lang="zh-TW" altLang="en-US"/>
        </a:p>
      </dgm:t>
    </dgm:pt>
    <dgm:pt modelId="{8B45948D-013B-4B72-B6DD-C7E9E16E2494}">
      <dgm:prSet phldrT="[文字]"/>
      <dgm:spPr/>
      <dgm:t>
        <a:bodyPr/>
        <a:lstStyle/>
        <a:p>
          <a:r>
            <a:rPr lang="zh-TW" altLang="en-US" smtClean="0">
              <a:latin typeface="標楷體" pitchFamily="65" charset="-120"/>
              <a:ea typeface="標楷體" pitchFamily="65" charset="-120"/>
            </a:rPr>
            <a:t>博大</a:t>
          </a:r>
          <a:endParaRPr lang="zh-TW" altLang="en-US"/>
        </a:p>
      </dgm:t>
    </dgm:pt>
    <dgm:pt modelId="{1D8FB693-F96C-426C-B1CA-011A6C3A01CA}" type="parTrans" cxnId="{9C276CC1-18DF-48C3-A4F7-46D1ABDDC906}">
      <dgm:prSet/>
      <dgm:spPr/>
      <dgm:t>
        <a:bodyPr/>
        <a:lstStyle/>
        <a:p>
          <a:endParaRPr lang="zh-TW" altLang="en-US"/>
        </a:p>
      </dgm:t>
    </dgm:pt>
    <dgm:pt modelId="{524224B1-86D2-4344-8CF2-2F43C89151D8}" type="sibTrans" cxnId="{9C276CC1-18DF-48C3-A4F7-46D1ABDDC906}">
      <dgm:prSet/>
      <dgm:spPr/>
      <dgm:t>
        <a:bodyPr/>
        <a:lstStyle/>
        <a:p>
          <a:endParaRPr lang="zh-TW" altLang="en-US"/>
        </a:p>
      </dgm:t>
    </dgm:pt>
    <dgm:pt modelId="{BC19193D-F145-4D9B-80A9-A2284DFE13DB}" type="pres">
      <dgm:prSet presAssocID="{4A5F7CF1-C668-4810-A40D-6CA6F4D311E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6072764-4DBA-446F-B2D2-2E594FEEF1C2}" type="pres">
      <dgm:prSet presAssocID="{074D8DF1-2ABA-4915-89D3-CAEBC37B20AE}" presName="linNode" presStyleCnt="0"/>
      <dgm:spPr/>
      <dgm:t>
        <a:bodyPr/>
        <a:lstStyle/>
        <a:p>
          <a:endParaRPr lang="zh-TW" altLang="en-US"/>
        </a:p>
      </dgm:t>
    </dgm:pt>
    <dgm:pt modelId="{E7AD0382-938F-46E9-A5E4-D2B2FB3F9032}" type="pres">
      <dgm:prSet presAssocID="{074D8DF1-2ABA-4915-89D3-CAEBC37B20AE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2F49A9-9586-4EFD-BD48-72E48532570C}" type="pres">
      <dgm:prSet presAssocID="{074D8DF1-2ABA-4915-89D3-CAEBC37B20AE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493A5AB-01F3-4BB3-B2D8-3D0A4AE37235}" type="pres">
      <dgm:prSet presAssocID="{1C84188F-B0C2-459D-BF03-544C8D8E2384}" presName="sp" presStyleCnt="0"/>
      <dgm:spPr/>
      <dgm:t>
        <a:bodyPr/>
        <a:lstStyle/>
        <a:p>
          <a:endParaRPr lang="zh-TW" altLang="en-US"/>
        </a:p>
      </dgm:t>
    </dgm:pt>
    <dgm:pt modelId="{F71AEC65-16B8-48F2-BE55-23A74ED011EB}" type="pres">
      <dgm:prSet presAssocID="{8B45948D-013B-4B72-B6DD-C7E9E16E2494}" presName="linNode" presStyleCnt="0"/>
      <dgm:spPr/>
      <dgm:t>
        <a:bodyPr/>
        <a:lstStyle/>
        <a:p>
          <a:endParaRPr lang="zh-TW" altLang="en-US"/>
        </a:p>
      </dgm:t>
    </dgm:pt>
    <dgm:pt modelId="{62B36A7C-E7BE-490E-B98F-FD02524A0558}" type="pres">
      <dgm:prSet presAssocID="{8B45948D-013B-4B72-B6DD-C7E9E16E2494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4865263-6834-436B-82A8-2C52BF0AF540}" type="pres">
      <dgm:prSet presAssocID="{8B45948D-013B-4B72-B6DD-C7E9E16E2494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0236D63-9E62-4294-BC47-FE17AD204C08}" type="pres">
      <dgm:prSet presAssocID="{524224B1-86D2-4344-8CF2-2F43C89151D8}" presName="sp" presStyleCnt="0"/>
      <dgm:spPr/>
      <dgm:t>
        <a:bodyPr/>
        <a:lstStyle/>
        <a:p>
          <a:endParaRPr lang="zh-TW" altLang="en-US"/>
        </a:p>
      </dgm:t>
    </dgm:pt>
    <dgm:pt modelId="{FB81C543-E4FC-4CA5-B303-C04D02C879B1}" type="pres">
      <dgm:prSet presAssocID="{CEBD6F03-937B-400F-8DA2-3D3F814CD01C}" presName="linNode" presStyleCnt="0"/>
      <dgm:spPr/>
      <dgm:t>
        <a:bodyPr/>
        <a:lstStyle/>
        <a:p>
          <a:endParaRPr lang="zh-TW" altLang="en-US"/>
        </a:p>
      </dgm:t>
    </dgm:pt>
    <dgm:pt modelId="{E8200463-F724-4AFB-8A3A-667834A99A8E}" type="pres">
      <dgm:prSet presAssocID="{CEBD6F03-937B-400F-8DA2-3D3F814CD01C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F3A9848-B69C-4CAA-B48E-D1E4DE4A0811}" type="pres">
      <dgm:prSet presAssocID="{CEBD6F03-937B-400F-8DA2-3D3F814CD01C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4057E5-4570-4C74-B08F-17D2C5F5CDA8}" type="pres">
      <dgm:prSet presAssocID="{C5E0126A-DF0A-462A-99F3-B56CD8A9AA1D}" presName="sp" presStyleCnt="0"/>
      <dgm:spPr/>
      <dgm:t>
        <a:bodyPr/>
        <a:lstStyle/>
        <a:p>
          <a:endParaRPr lang="zh-TW" altLang="en-US"/>
        </a:p>
      </dgm:t>
    </dgm:pt>
    <dgm:pt modelId="{2AA3C899-2CCE-476D-A372-58944A7756BD}" type="pres">
      <dgm:prSet presAssocID="{614F3487-D256-48F5-9793-D06D9CE1C08A}" presName="linNode" presStyleCnt="0"/>
      <dgm:spPr/>
      <dgm:t>
        <a:bodyPr/>
        <a:lstStyle/>
        <a:p>
          <a:endParaRPr lang="zh-TW" altLang="en-US"/>
        </a:p>
      </dgm:t>
    </dgm:pt>
    <dgm:pt modelId="{02601E05-71D0-4FEC-A4A7-EC341D6B87D7}" type="pres">
      <dgm:prSet presAssocID="{614F3487-D256-48F5-9793-D06D9CE1C08A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3A8AEB7-5013-41B6-924D-481BC740C73B}" type="pres">
      <dgm:prSet presAssocID="{614F3487-D256-48F5-9793-D06D9CE1C08A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840B40C-7106-4051-8CCD-EB878DA047B8}" type="presOf" srcId="{E475815E-CD22-4FC1-9776-7FB9B0EC9C58}" destId="{93A8AEB7-5013-41B6-924D-481BC740C73B}" srcOrd="0" destOrd="0" presId="urn:microsoft.com/office/officeart/2005/8/layout/vList5"/>
    <dgm:cxn modelId="{F89283B3-FDE0-4737-A619-6A2D8DADB01C}" srcId="{074D8DF1-2ABA-4915-89D3-CAEBC37B20AE}" destId="{DF569B6A-80E0-43DE-A59C-A6523B6A0484}" srcOrd="0" destOrd="0" parTransId="{179BA9DB-1F0B-4FB2-8012-6D46413DE41F}" sibTransId="{632C18D3-13ED-4181-9FE0-B24A2E86F8CF}"/>
    <dgm:cxn modelId="{2712E494-C9CA-409A-9D41-10600BA9D904}" type="presOf" srcId="{614F3487-D256-48F5-9793-D06D9CE1C08A}" destId="{02601E05-71D0-4FEC-A4A7-EC341D6B87D7}" srcOrd="0" destOrd="0" presId="urn:microsoft.com/office/officeart/2005/8/layout/vList5"/>
    <dgm:cxn modelId="{9C276CC1-18DF-48C3-A4F7-46D1ABDDC906}" srcId="{4A5F7CF1-C668-4810-A40D-6CA6F4D311E8}" destId="{8B45948D-013B-4B72-B6DD-C7E9E16E2494}" srcOrd="1" destOrd="0" parTransId="{1D8FB693-F96C-426C-B1CA-011A6C3A01CA}" sibTransId="{524224B1-86D2-4344-8CF2-2F43C89151D8}"/>
    <dgm:cxn modelId="{84D1A442-A14C-4A59-83AA-4236B902C8B1}" srcId="{CEBD6F03-937B-400F-8DA2-3D3F814CD01C}" destId="{58722D2C-58B9-4E01-8F47-8D4B15889E60}" srcOrd="0" destOrd="0" parTransId="{B3222B59-D448-434C-BE83-C7BC31978707}" sibTransId="{9391FB43-8486-4C46-859A-715E1A80A998}"/>
    <dgm:cxn modelId="{BF74BF89-8239-4ED8-9FC0-E1363A40E1ED}" srcId="{4A5F7CF1-C668-4810-A40D-6CA6F4D311E8}" destId="{074D8DF1-2ABA-4915-89D3-CAEBC37B20AE}" srcOrd="0" destOrd="0" parTransId="{73A9C1CD-E004-4D84-93D8-84FC20277AAB}" sibTransId="{1C84188F-B0C2-459D-BF03-544C8D8E2384}"/>
    <dgm:cxn modelId="{C60EBDEB-0404-4134-B97E-E402783C417E}" type="presOf" srcId="{4A5F7CF1-C668-4810-A40D-6CA6F4D311E8}" destId="{BC19193D-F145-4D9B-80A9-A2284DFE13DB}" srcOrd="0" destOrd="0" presId="urn:microsoft.com/office/officeart/2005/8/layout/vList5"/>
    <dgm:cxn modelId="{6CE47C16-F8AE-47E9-B308-BBCBF3EBBEAB}" srcId="{4A5F7CF1-C668-4810-A40D-6CA6F4D311E8}" destId="{614F3487-D256-48F5-9793-D06D9CE1C08A}" srcOrd="3" destOrd="0" parTransId="{00FA8ABB-D3DF-445C-B88C-913C7A1C95FF}" sibTransId="{D6E129CA-303D-4A36-B189-E32C4820517E}"/>
    <dgm:cxn modelId="{3D1717A8-1973-4F8B-89AB-D37D8378FF34}" type="presOf" srcId="{8B45948D-013B-4B72-B6DD-C7E9E16E2494}" destId="{62B36A7C-E7BE-490E-B98F-FD02524A0558}" srcOrd="0" destOrd="0" presId="urn:microsoft.com/office/officeart/2005/8/layout/vList5"/>
    <dgm:cxn modelId="{4C561670-B6AE-494D-B005-5E7FCE599814}" srcId="{614F3487-D256-48F5-9793-D06D9CE1C08A}" destId="{E475815E-CD22-4FC1-9776-7FB9B0EC9C58}" srcOrd="0" destOrd="0" parTransId="{45A08180-AD35-4925-873C-83E90F5C7C7C}" sibTransId="{62123420-7B6D-4E02-A3BB-854301D66A02}"/>
    <dgm:cxn modelId="{4AA1A159-F38C-4D34-A7A5-882B1A8EA3B0}" type="presOf" srcId="{DF569B6A-80E0-43DE-A59C-A6523B6A0484}" destId="{482F49A9-9586-4EFD-BD48-72E48532570C}" srcOrd="0" destOrd="0" presId="urn:microsoft.com/office/officeart/2005/8/layout/vList5"/>
    <dgm:cxn modelId="{A4A7C732-82DA-4BAD-8E75-4EE0A7DBAB85}" type="presOf" srcId="{CEBD6F03-937B-400F-8DA2-3D3F814CD01C}" destId="{E8200463-F724-4AFB-8A3A-667834A99A8E}" srcOrd="0" destOrd="0" presId="urn:microsoft.com/office/officeart/2005/8/layout/vList5"/>
    <dgm:cxn modelId="{8BA8C6B7-DA14-4EAC-8C69-2258308909D8}" srcId="{8B45948D-013B-4B72-B6DD-C7E9E16E2494}" destId="{9B0FEC5D-102E-4E90-A530-FB87A2B88B16}" srcOrd="0" destOrd="0" parTransId="{B5316579-0807-48FB-B3C7-3C9686C29E2C}" sibTransId="{F302B5DE-7C9C-4733-88FC-1943EF70D068}"/>
    <dgm:cxn modelId="{C5B7E8A5-8B15-4B34-B1D7-F865B9918797}" type="presOf" srcId="{9B0FEC5D-102E-4E90-A530-FB87A2B88B16}" destId="{74865263-6834-436B-82A8-2C52BF0AF540}" srcOrd="0" destOrd="0" presId="urn:microsoft.com/office/officeart/2005/8/layout/vList5"/>
    <dgm:cxn modelId="{FA47B13B-2D92-4BD0-89A6-E8C4B4E237D0}" type="presOf" srcId="{074D8DF1-2ABA-4915-89D3-CAEBC37B20AE}" destId="{E7AD0382-938F-46E9-A5E4-D2B2FB3F9032}" srcOrd="0" destOrd="0" presId="urn:microsoft.com/office/officeart/2005/8/layout/vList5"/>
    <dgm:cxn modelId="{57323F61-DC2D-4BF4-855C-D01264361D4A}" type="presOf" srcId="{58722D2C-58B9-4E01-8F47-8D4B15889E60}" destId="{3F3A9848-B69C-4CAA-B48E-D1E4DE4A0811}" srcOrd="0" destOrd="0" presId="urn:microsoft.com/office/officeart/2005/8/layout/vList5"/>
    <dgm:cxn modelId="{C432B28D-DD52-4CE5-B1F4-4D3775EBB673}" srcId="{4A5F7CF1-C668-4810-A40D-6CA6F4D311E8}" destId="{CEBD6F03-937B-400F-8DA2-3D3F814CD01C}" srcOrd="2" destOrd="0" parTransId="{BBABAB5D-E66E-4C15-8791-7531F4EF8875}" sibTransId="{C5E0126A-DF0A-462A-99F3-B56CD8A9AA1D}"/>
    <dgm:cxn modelId="{ADDC1E5E-51D4-46D8-A8DF-B00BC4682B81}" type="presParOf" srcId="{BC19193D-F145-4D9B-80A9-A2284DFE13DB}" destId="{96072764-4DBA-446F-B2D2-2E594FEEF1C2}" srcOrd="0" destOrd="0" presId="urn:microsoft.com/office/officeart/2005/8/layout/vList5"/>
    <dgm:cxn modelId="{DAA07045-65FC-49A3-8BA2-4DFE9FFB5FEF}" type="presParOf" srcId="{96072764-4DBA-446F-B2D2-2E594FEEF1C2}" destId="{E7AD0382-938F-46E9-A5E4-D2B2FB3F9032}" srcOrd="0" destOrd="0" presId="urn:microsoft.com/office/officeart/2005/8/layout/vList5"/>
    <dgm:cxn modelId="{E6DCBEBC-6F3C-4BD0-AEA9-1C89E68268CA}" type="presParOf" srcId="{96072764-4DBA-446F-B2D2-2E594FEEF1C2}" destId="{482F49A9-9586-4EFD-BD48-72E48532570C}" srcOrd="1" destOrd="0" presId="urn:microsoft.com/office/officeart/2005/8/layout/vList5"/>
    <dgm:cxn modelId="{9B6F35F3-C7D3-474F-A7DC-8B12571D1638}" type="presParOf" srcId="{BC19193D-F145-4D9B-80A9-A2284DFE13DB}" destId="{D493A5AB-01F3-4BB3-B2D8-3D0A4AE37235}" srcOrd="1" destOrd="0" presId="urn:microsoft.com/office/officeart/2005/8/layout/vList5"/>
    <dgm:cxn modelId="{DEB5284A-C29E-4F5D-9ECF-1AE899AAC27E}" type="presParOf" srcId="{BC19193D-F145-4D9B-80A9-A2284DFE13DB}" destId="{F71AEC65-16B8-48F2-BE55-23A74ED011EB}" srcOrd="2" destOrd="0" presId="urn:microsoft.com/office/officeart/2005/8/layout/vList5"/>
    <dgm:cxn modelId="{78267BDE-5502-4DCF-BB0E-01999ECBFD6F}" type="presParOf" srcId="{F71AEC65-16B8-48F2-BE55-23A74ED011EB}" destId="{62B36A7C-E7BE-490E-B98F-FD02524A0558}" srcOrd="0" destOrd="0" presId="urn:microsoft.com/office/officeart/2005/8/layout/vList5"/>
    <dgm:cxn modelId="{E39DED13-AF7B-40EE-B08E-AC131FD2ABD4}" type="presParOf" srcId="{F71AEC65-16B8-48F2-BE55-23A74ED011EB}" destId="{74865263-6834-436B-82A8-2C52BF0AF540}" srcOrd="1" destOrd="0" presId="urn:microsoft.com/office/officeart/2005/8/layout/vList5"/>
    <dgm:cxn modelId="{417A25BE-8D40-4D31-9EE6-6415BBB899F7}" type="presParOf" srcId="{BC19193D-F145-4D9B-80A9-A2284DFE13DB}" destId="{E0236D63-9E62-4294-BC47-FE17AD204C08}" srcOrd="3" destOrd="0" presId="urn:microsoft.com/office/officeart/2005/8/layout/vList5"/>
    <dgm:cxn modelId="{C09CDC70-B0CF-45B8-A5DD-09FCFA8424BA}" type="presParOf" srcId="{BC19193D-F145-4D9B-80A9-A2284DFE13DB}" destId="{FB81C543-E4FC-4CA5-B303-C04D02C879B1}" srcOrd="4" destOrd="0" presId="urn:microsoft.com/office/officeart/2005/8/layout/vList5"/>
    <dgm:cxn modelId="{7AF5E775-1C3D-4B6E-A82F-6BBBC86F172E}" type="presParOf" srcId="{FB81C543-E4FC-4CA5-B303-C04D02C879B1}" destId="{E8200463-F724-4AFB-8A3A-667834A99A8E}" srcOrd="0" destOrd="0" presId="urn:microsoft.com/office/officeart/2005/8/layout/vList5"/>
    <dgm:cxn modelId="{994AD3DC-B05F-4CD8-B3A7-70C03FF1B844}" type="presParOf" srcId="{FB81C543-E4FC-4CA5-B303-C04D02C879B1}" destId="{3F3A9848-B69C-4CAA-B48E-D1E4DE4A0811}" srcOrd="1" destOrd="0" presId="urn:microsoft.com/office/officeart/2005/8/layout/vList5"/>
    <dgm:cxn modelId="{3E3695D7-E11A-49A1-AE8E-1F7AF2E2FA89}" type="presParOf" srcId="{BC19193D-F145-4D9B-80A9-A2284DFE13DB}" destId="{AD4057E5-4570-4C74-B08F-17D2C5F5CDA8}" srcOrd="5" destOrd="0" presId="urn:microsoft.com/office/officeart/2005/8/layout/vList5"/>
    <dgm:cxn modelId="{74540F5F-E2F9-4D06-AE16-B51ECE69E297}" type="presParOf" srcId="{BC19193D-F145-4D9B-80A9-A2284DFE13DB}" destId="{2AA3C899-2CCE-476D-A372-58944A7756BD}" srcOrd="6" destOrd="0" presId="urn:microsoft.com/office/officeart/2005/8/layout/vList5"/>
    <dgm:cxn modelId="{275C35B4-23CA-49D0-8FBB-C3AAD36837A7}" type="presParOf" srcId="{2AA3C899-2CCE-476D-A372-58944A7756BD}" destId="{02601E05-71D0-4FEC-A4A7-EC341D6B87D7}" srcOrd="0" destOrd="0" presId="urn:microsoft.com/office/officeart/2005/8/layout/vList5"/>
    <dgm:cxn modelId="{924716EC-E366-4B70-BD1F-A287E7667427}" type="presParOf" srcId="{2AA3C899-2CCE-476D-A372-58944A7756BD}" destId="{93A8AEB7-5013-41B6-924D-481BC740C73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DBB91B-61C2-4DF5-AD58-6B855FA62FEA}" type="doc">
      <dgm:prSet loTypeId="urn:microsoft.com/office/officeart/2005/8/layout/hierarchy3" loCatId="hierarchy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3568F6D1-D4B9-4B3D-8688-59C3605689DF}">
      <dgm:prSet phldrT="[文字]" custT="1"/>
      <dgm:spPr>
        <a:solidFill>
          <a:srgbClr val="66FF33">
            <a:alpha val="89804"/>
          </a:srgb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內容物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EF90F96C-3DEB-4803-BF0D-8C47A0D99363}" type="parTrans" cxnId="{D8213254-6A52-42DC-8AF4-886BF2F0A9CA}">
      <dgm:prSet/>
      <dgm:spPr/>
      <dgm:t>
        <a:bodyPr/>
        <a:lstStyle/>
        <a:p>
          <a:endParaRPr lang="zh-TW" altLang="en-US"/>
        </a:p>
      </dgm:t>
    </dgm:pt>
    <dgm:pt modelId="{E8F5543A-75A2-4B10-A01D-31197BC3CB6B}" type="sibTrans" cxnId="{D8213254-6A52-42DC-8AF4-886BF2F0A9CA}">
      <dgm:prSet/>
      <dgm:spPr/>
      <dgm:t>
        <a:bodyPr/>
        <a:lstStyle/>
        <a:p>
          <a:endParaRPr lang="zh-TW" altLang="en-US"/>
        </a:p>
      </dgm:t>
    </dgm:pt>
    <dgm:pt modelId="{B7258FE0-1C85-4E7C-9AA5-36DBD95954E9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整體展現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99135019-DAA5-47D6-BE5B-472A5D8CFBE4}" type="parTrans" cxnId="{7B26D18E-03EF-43CA-87C6-839D198A1C3A}">
      <dgm:prSet/>
      <dgm:spPr/>
      <dgm:t>
        <a:bodyPr/>
        <a:lstStyle/>
        <a:p>
          <a:endParaRPr lang="zh-TW" altLang="en-US"/>
        </a:p>
      </dgm:t>
    </dgm:pt>
    <dgm:pt modelId="{0DA6B479-809C-4AA7-B424-EC5F3C8DB31F}" type="sibTrans" cxnId="{7B26D18E-03EF-43CA-87C6-839D198A1C3A}">
      <dgm:prSet/>
      <dgm:spPr/>
      <dgm:t>
        <a:bodyPr/>
        <a:lstStyle/>
        <a:p>
          <a:endParaRPr lang="zh-TW" altLang="en-US"/>
        </a:p>
      </dgm:t>
    </dgm:pt>
    <dgm:pt modelId="{0D2122FC-D466-40F1-B533-3A4FA4489803}">
      <dgm:prSet phldrT="[文字]" custT="1"/>
      <dgm:spPr>
        <a:solidFill>
          <a:srgbClr val="99FF66">
            <a:alpha val="89804"/>
          </a:srgb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內容物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539A7F18-4F46-4119-9853-4FC490FA5717}" type="sibTrans" cxnId="{2AF4EA07-694F-4CCB-BD33-B50372738BF7}">
      <dgm:prSet/>
      <dgm:spPr/>
      <dgm:t>
        <a:bodyPr/>
        <a:lstStyle/>
        <a:p>
          <a:endParaRPr lang="zh-TW" altLang="en-US"/>
        </a:p>
      </dgm:t>
    </dgm:pt>
    <dgm:pt modelId="{201B07E4-425F-44AA-84FA-0F547A5C932C}" type="parTrans" cxnId="{2AF4EA07-694F-4CCB-BD33-B50372738BF7}">
      <dgm:prSet/>
      <dgm:spPr/>
      <dgm:t>
        <a:bodyPr/>
        <a:lstStyle/>
        <a:p>
          <a:endParaRPr lang="zh-TW" altLang="en-US"/>
        </a:p>
      </dgm:t>
    </dgm:pt>
    <dgm:pt modelId="{8CEC505C-5A63-4017-9955-893831E55C39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容器</a:t>
          </a:r>
          <a:endParaRPr lang="zh-TW" altLang="en-US" sz="3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B90B78BB-163E-4232-8AE9-80EE853CB697}" type="parTrans" cxnId="{A90ACD28-43AC-4652-BDAA-448A9E1016CD}">
      <dgm:prSet/>
      <dgm:spPr/>
      <dgm:t>
        <a:bodyPr/>
        <a:lstStyle/>
        <a:p>
          <a:endParaRPr lang="zh-TW" altLang="en-US"/>
        </a:p>
      </dgm:t>
    </dgm:pt>
    <dgm:pt modelId="{34382C0A-6FC2-4397-B508-F62DCFC85FB1}" type="sibTrans" cxnId="{A90ACD28-43AC-4652-BDAA-448A9E1016CD}">
      <dgm:prSet/>
      <dgm:spPr/>
      <dgm:t>
        <a:bodyPr/>
        <a:lstStyle/>
        <a:p>
          <a:endParaRPr lang="zh-TW" altLang="en-US"/>
        </a:p>
      </dgm:t>
    </dgm:pt>
    <dgm:pt modelId="{DE7700C3-F535-4BC1-AE5C-89A503DC7696}" type="pres">
      <dgm:prSet presAssocID="{A5DBB91B-61C2-4DF5-AD58-6B855FA62FE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04FFFAC1-F6D2-4E9D-9CD0-4767A1BCEC10}" type="pres">
      <dgm:prSet presAssocID="{8CEC505C-5A63-4017-9955-893831E55C39}" presName="root" presStyleCnt="0"/>
      <dgm:spPr/>
      <dgm:t>
        <a:bodyPr/>
        <a:lstStyle/>
        <a:p>
          <a:endParaRPr lang="zh-TW" altLang="en-US"/>
        </a:p>
      </dgm:t>
    </dgm:pt>
    <dgm:pt modelId="{1C114B04-87A0-4BB8-B669-7ECA63323344}" type="pres">
      <dgm:prSet presAssocID="{8CEC505C-5A63-4017-9955-893831E55C39}" presName="rootComposite" presStyleCnt="0"/>
      <dgm:spPr/>
      <dgm:t>
        <a:bodyPr/>
        <a:lstStyle/>
        <a:p>
          <a:endParaRPr lang="zh-TW" altLang="en-US"/>
        </a:p>
      </dgm:t>
    </dgm:pt>
    <dgm:pt modelId="{7EF6AB0E-8CB4-47E5-A2B7-46C7D5A6A3D1}" type="pres">
      <dgm:prSet presAssocID="{8CEC505C-5A63-4017-9955-893831E55C39}" presName="rootText" presStyleLbl="node1" presStyleIdx="0" presStyleCnt="2" custScaleX="860893" custScaleY="1039288" custLinFactX="40587" custLinFactY="-600000" custLinFactNeighborX="100000" custLinFactNeighborY="-675034"/>
      <dgm:spPr/>
      <dgm:t>
        <a:bodyPr/>
        <a:lstStyle/>
        <a:p>
          <a:endParaRPr lang="zh-TW" altLang="en-US"/>
        </a:p>
      </dgm:t>
    </dgm:pt>
    <dgm:pt modelId="{DF057CC2-CD8B-4BE8-9E89-C0FDE563A1FD}" type="pres">
      <dgm:prSet presAssocID="{8CEC505C-5A63-4017-9955-893831E55C39}" presName="rootConnector" presStyleLbl="node1" presStyleIdx="0" presStyleCnt="2"/>
      <dgm:spPr/>
      <dgm:t>
        <a:bodyPr/>
        <a:lstStyle/>
        <a:p>
          <a:endParaRPr lang="zh-TW" altLang="en-US"/>
        </a:p>
      </dgm:t>
    </dgm:pt>
    <dgm:pt modelId="{161DBB5D-73CA-4D86-8B23-8FE3EA851006}" type="pres">
      <dgm:prSet presAssocID="{8CEC505C-5A63-4017-9955-893831E55C39}" presName="childShape" presStyleCnt="0"/>
      <dgm:spPr/>
      <dgm:t>
        <a:bodyPr/>
        <a:lstStyle/>
        <a:p>
          <a:endParaRPr lang="zh-TW" altLang="en-US"/>
        </a:p>
      </dgm:t>
    </dgm:pt>
    <dgm:pt modelId="{A32DA55E-5764-4FF2-9851-2F299478A906}" type="pres">
      <dgm:prSet presAssocID="{201B07E4-425F-44AA-84FA-0F547A5C932C}" presName="Name13" presStyleLbl="parChTrans1D2" presStyleIdx="0" presStyleCnt="2"/>
      <dgm:spPr/>
      <dgm:t>
        <a:bodyPr/>
        <a:lstStyle/>
        <a:p>
          <a:endParaRPr lang="zh-TW" altLang="en-US"/>
        </a:p>
      </dgm:t>
    </dgm:pt>
    <dgm:pt modelId="{79B74409-3BF8-474B-B65D-55DF3772426F}" type="pres">
      <dgm:prSet presAssocID="{0D2122FC-D466-40F1-B533-3A4FA4489803}" presName="childText" presStyleLbl="bgAcc1" presStyleIdx="0" presStyleCnt="2" custScaleX="1538198" custScaleY="986307" custLinFactX="100000" custLinFactY="-460943" custLinFactNeighborX="135601" custLinFactNeighborY="-5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C987B0D-25CC-4393-9485-E1A54DE2D26B}" type="pres">
      <dgm:prSet presAssocID="{EF90F96C-3DEB-4803-BF0D-8C47A0D99363}" presName="Name13" presStyleLbl="parChTrans1D2" presStyleIdx="1" presStyleCnt="2"/>
      <dgm:spPr/>
      <dgm:t>
        <a:bodyPr/>
        <a:lstStyle/>
        <a:p>
          <a:endParaRPr lang="zh-TW" altLang="en-US"/>
        </a:p>
      </dgm:t>
    </dgm:pt>
    <dgm:pt modelId="{282EB269-3CEB-43FC-9D64-DFC237B33B4F}" type="pres">
      <dgm:prSet presAssocID="{3568F6D1-D4B9-4B3D-8688-59C3605689DF}" presName="childText" presStyleLbl="bgAcc1" presStyleIdx="1" presStyleCnt="2" custScaleX="1538198" custScaleY="986307" custLinFactX="100000" custLinFactY="-293871" custLinFactNeighborX="106650" custLinFactNeighborY="-3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6D02F7A-98AD-4F6A-99CD-90D538CD00E3}" type="pres">
      <dgm:prSet presAssocID="{B7258FE0-1C85-4E7C-9AA5-36DBD95954E9}" presName="root" presStyleCnt="0"/>
      <dgm:spPr/>
      <dgm:t>
        <a:bodyPr/>
        <a:lstStyle/>
        <a:p>
          <a:endParaRPr lang="zh-TW" altLang="en-US"/>
        </a:p>
      </dgm:t>
    </dgm:pt>
    <dgm:pt modelId="{9EA563A8-EFD7-48BC-BFE3-A8058F1AC1A1}" type="pres">
      <dgm:prSet presAssocID="{B7258FE0-1C85-4E7C-9AA5-36DBD95954E9}" presName="rootComposite" presStyleCnt="0"/>
      <dgm:spPr/>
      <dgm:t>
        <a:bodyPr/>
        <a:lstStyle/>
        <a:p>
          <a:endParaRPr lang="zh-TW" altLang="en-US"/>
        </a:p>
      </dgm:t>
    </dgm:pt>
    <dgm:pt modelId="{1A7EC84C-F409-4A0C-A4CC-84ADB027F4F3}" type="pres">
      <dgm:prSet presAssocID="{B7258FE0-1C85-4E7C-9AA5-36DBD95954E9}" presName="rootText" presStyleLbl="node1" presStyleIdx="1" presStyleCnt="2" custScaleX="1230263" custScaleY="986307" custLinFactX="-300000" custLinFactY="1408738" custLinFactNeighborX="-364958" custLinFactNeighborY="1500000"/>
      <dgm:spPr/>
      <dgm:t>
        <a:bodyPr/>
        <a:lstStyle/>
        <a:p>
          <a:endParaRPr lang="zh-TW" altLang="en-US"/>
        </a:p>
      </dgm:t>
    </dgm:pt>
    <dgm:pt modelId="{39B5D664-F906-497A-9386-C565F58E813A}" type="pres">
      <dgm:prSet presAssocID="{B7258FE0-1C85-4E7C-9AA5-36DBD95954E9}" presName="rootConnector" presStyleLbl="node1" presStyleIdx="1" presStyleCnt="2"/>
      <dgm:spPr/>
      <dgm:t>
        <a:bodyPr/>
        <a:lstStyle/>
        <a:p>
          <a:endParaRPr lang="zh-TW" altLang="en-US"/>
        </a:p>
      </dgm:t>
    </dgm:pt>
    <dgm:pt modelId="{6187E844-A3CB-49CF-90AB-34F24BF4C417}" type="pres">
      <dgm:prSet presAssocID="{B7258FE0-1C85-4E7C-9AA5-36DBD95954E9}" presName="childShape" presStyleCnt="0"/>
      <dgm:spPr/>
      <dgm:t>
        <a:bodyPr/>
        <a:lstStyle/>
        <a:p>
          <a:endParaRPr lang="zh-TW" altLang="en-US"/>
        </a:p>
      </dgm:t>
    </dgm:pt>
  </dgm:ptLst>
  <dgm:cxnLst>
    <dgm:cxn modelId="{2AF4EA07-694F-4CCB-BD33-B50372738BF7}" srcId="{8CEC505C-5A63-4017-9955-893831E55C39}" destId="{0D2122FC-D466-40F1-B533-3A4FA4489803}" srcOrd="0" destOrd="0" parTransId="{201B07E4-425F-44AA-84FA-0F547A5C932C}" sibTransId="{539A7F18-4F46-4119-9853-4FC490FA5717}"/>
    <dgm:cxn modelId="{E378D155-1C36-4E08-814C-E689A1DC20A5}" type="presOf" srcId="{3568F6D1-D4B9-4B3D-8688-59C3605689DF}" destId="{282EB269-3CEB-43FC-9D64-DFC237B33B4F}" srcOrd="0" destOrd="0" presId="urn:microsoft.com/office/officeart/2005/8/layout/hierarchy3"/>
    <dgm:cxn modelId="{1A4E6948-85F7-4D12-A27C-99735FCA313B}" type="presOf" srcId="{B7258FE0-1C85-4E7C-9AA5-36DBD95954E9}" destId="{39B5D664-F906-497A-9386-C565F58E813A}" srcOrd="1" destOrd="0" presId="urn:microsoft.com/office/officeart/2005/8/layout/hierarchy3"/>
    <dgm:cxn modelId="{7B26D18E-03EF-43CA-87C6-839D198A1C3A}" srcId="{A5DBB91B-61C2-4DF5-AD58-6B855FA62FEA}" destId="{B7258FE0-1C85-4E7C-9AA5-36DBD95954E9}" srcOrd="1" destOrd="0" parTransId="{99135019-DAA5-47D6-BE5B-472A5D8CFBE4}" sibTransId="{0DA6B479-809C-4AA7-B424-EC5F3C8DB31F}"/>
    <dgm:cxn modelId="{B200B5FE-A7F8-4A05-8C7C-D87BEE000B2B}" type="presOf" srcId="{201B07E4-425F-44AA-84FA-0F547A5C932C}" destId="{A32DA55E-5764-4FF2-9851-2F299478A906}" srcOrd="0" destOrd="0" presId="urn:microsoft.com/office/officeart/2005/8/layout/hierarchy3"/>
    <dgm:cxn modelId="{8C67D728-A986-4389-B2EA-0DCC06E3C6D5}" type="presOf" srcId="{B7258FE0-1C85-4E7C-9AA5-36DBD95954E9}" destId="{1A7EC84C-F409-4A0C-A4CC-84ADB027F4F3}" srcOrd="0" destOrd="0" presId="urn:microsoft.com/office/officeart/2005/8/layout/hierarchy3"/>
    <dgm:cxn modelId="{7F7B8423-4CAA-45EA-A2B4-2326175C324F}" type="presOf" srcId="{0D2122FC-D466-40F1-B533-3A4FA4489803}" destId="{79B74409-3BF8-474B-B65D-55DF3772426F}" srcOrd="0" destOrd="0" presId="urn:microsoft.com/office/officeart/2005/8/layout/hierarchy3"/>
    <dgm:cxn modelId="{D8213254-6A52-42DC-8AF4-886BF2F0A9CA}" srcId="{8CEC505C-5A63-4017-9955-893831E55C39}" destId="{3568F6D1-D4B9-4B3D-8688-59C3605689DF}" srcOrd="1" destOrd="0" parTransId="{EF90F96C-3DEB-4803-BF0D-8C47A0D99363}" sibTransId="{E8F5543A-75A2-4B10-A01D-31197BC3CB6B}"/>
    <dgm:cxn modelId="{DCEF7D02-5561-4507-B394-2F6280523AE0}" type="presOf" srcId="{EF90F96C-3DEB-4803-BF0D-8C47A0D99363}" destId="{5C987B0D-25CC-4393-9485-E1A54DE2D26B}" srcOrd="0" destOrd="0" presId="urn:microsoft.com/office/officeart/2005/8/layout/hierarchy3"/>
    <dgm:cxn modelId="{246DAF65-1C44-4468-895C-7899BE2F2656}" type="presOf" srcId="{8CEC505C-5A63-4017-9955-893831E55C39}" destId="{DF057CC2-CD8B-4BE8-9E89-C0FDE563A1FD}" srcOrd="1" destOrd="0" presId="urn:microsoft.com/office/officeart/2005/8/layout/hierarchy3"/>
    <dgm:cxn modelId="{0AD1C40B-41F8-4FCD-8DA7-9E3034EFFC9D}" type="presOf" srcId="{8CEC505C-5A63-4017-9955-893831E55C39}" destId="{7EF6AB0E-8CB4-47E5-A2B7-46C7D5A6A3D1}" srcOrd="0" destOrd="0" presId="urn:microsoft.com/office/officeart/2005/8/layout/hierarchy3"/>
    <dgm:cxn modelId="{A90ACD28-43AC-4652-BDAA-448A9E1016CD}" srcId="{A5DBB91B-61C2-4DF5-AD58-6B855FA62FEA}" destId="{8CEC505C-5A63-4017-9955-893831E55C39}" srcOrd="0" destOrd="0" parTransId="{B90B78BB-163E-4232-8AE9-80EE853CB697}" sibTransId="{34382C0A-6FC2-4397-B508-F62DCFC85FB1}"/>
    <dgm:cxn modelId="{D75324A9-9D59-4DE0-99A0-6F3D90CC88B4}" type="presOf" srcId="{A5DBB91B-61C2-4DF5-AD58-6B855FA62FEA}" destId="{DE7700C3-F535-4BC1-AE5C-89A503DC7696}" srcOrd="0" destOrd="0" presId="urn:microsoft.com/office/officeart/2005/8/layout/hierarchy3"/>
    <dgm:cxn modelId="{CF142E36-673D-405F-ABEE-0E071CF9C4DF}" type="presParOf" srcId="{DE7700C3-F535-4BC1-AE5C-89A503DC7696}" destId="{04FFFAC1-F6D2-4E9D-9CD0-4767A1BCEC10}" srcOrd="0" destOrd="0" presId="urn:microsoft.com/office/officeart/2005/8/layout/hierarchy3"/>
    <dgm:cxn modelId="{A375CBF2-D99C-4E81-9053-5F84518FECB2}" type="presParOf" srcId="{04FFFAC1-F6D2-4E9D-9CD0-4767A1BCEC10}" destId="{1C114B04-87A0-4BB8-B669-7ECA63323344}" srcOrd="0" destOrd="0" presId="urn:microsoft.com/office/officeart/2005/8/layout/hierarchy3"/>
    <dgm:cxn modelId="{AA4B23BB-99C7-4D1F-8836-1A0C3584F4EE}" type="presParOf" srcId="{1C114B04-87A0-4BB8-B669-7ECA63323344}" destId="{7EF6AB0E-8CB4-47E5-A2B7-46C7D5A6A3D1}" srcOrd="0" destOrd="0" presId="urn:microsoft.com/office/officeart/2005/8/layout/hierarchy3"/>
    <dgm:cxn modelId="{FF6EC422-AAE9-4350-94BD-AD0843A0AC34}" type="presParOf" srcId="{1C114B04-87A0-4BB8-B669-7ECA63323344}" destId="{DF057CC2-CD8B-4BE8-9E89-C0FDE563A1FD}" srcOrd="1" destOrd="0" presId="urn:microsoft.com/office/officeart/2005/8/layout/hierarchy3"/>
    <dgm:cxn modelId="{EDE2465C-AE66-4E9C-A731-74BC8D18AD53}" type="presParOf" srcId="{04FFFAC1-F6D2-4E9D-9CD0-4767A1BCEC10}" destId="{161DBB5D-73CA-4D86-8B23-8FE3EA851006}" srcOrd="1" destOrd="0" presId="urn:microsoft.com/office/officeart/2005/8/layout/hierarchy3"/>
    <dgm:cxn modelId="{222B95D9-91A4-4475-BF0D-26838E32810D}" type="presParOf" srcId="{161DBB5D-73CA-4D86-8B23-8FE3EA851006}" destId="{A32DA55E-5764-4FF2-9851-2F299478A906}" srcOrd="0" destOrd="0" presId="urn:microsoft.com/office/officeart/2005/8/layout/hierarchy3"/>
    <dgm:cxn modelId="{7760DD21-DA19-477F-B0D6-934F8B34BBB6}" type="presParOf" srcId="{161DBB5D-73CA-4D86-8B23-8FE3EA851006}" destId="{79B74409-3BF8-474B-B65D-55DF3772426F}" srcOrd="1" destOrd="0" presId="urn:microsoft.com/office/officeart/2005/8/layout/hierarchy3"/>
    <dgm:cxn modelId="{BB36D737-E137-44A8-88A3-31DC640B65C6}" type="presParOf" srcId="{161DBB5D-73CA-4D86-8B23-8FE3EA851006}" destId="{5C987B0D-25CC-4393-9485-E1A54DE2D26B}" srcOrd="2" destOrd="0" presId="urn:microsoft.com/office/officeart/2005/8/layout/hierarchy3"/>
    <dgm:cxn modelId="{B73ACAEE-AE6E-4558-88E4-BF2F88E626F7}" type="presParOf" srcId="{161DBB5D-73CA-4D86-8B23-8FE3EA851006}" destId="{282EB269-3CEB-43FC-9D64-DFC237B33B4F}" srcOrd="3" destOrd="0" presId="urn:microsoft.com/office/officeart/2005/8/layout/hierarchy3"/>
    <dgm:cxn modelId="{9190C3D0-72FB-4552-AE68-F73875EAE08D}" type="presParOf" srcId="{DE7700C3-F535-4BC1-AE5C-89A503DC7696}" destId="{46D02F7A-98AD-4F6A-99CD-90D538CD00E3}" srcOrd="1" destOrd="0" presId="urn:microsoft.com/office/officeart/2005/8/layout/hierarchy3"/>
    <dgm:cxn modelId="{C23119FD-A24E-4F48-9A8C-C558122554C3}" type="presParOf" srcId="{46D02F7A-98AD-4F6A-99CD-90D538CD00E3}" destId="{9EA563A8-EFD7-48BC-BFE3-A8058F1AC1A1}" srcOrd="0" destOrd="0" presId="urn:microsoft.com/office/officeart/2005/8/layout/hierarchy3"/>
    <dgm:cxn modelId="{00AF099D-330E-466E-A0D1-5EA6B7C5A6BB}" type="presParOf" srcId="{9EA563A8-EFD7-48BC-BFE3-A8058F1AC1A1}" destId="{1A7EC84C-F409-4A0C-A4CC-84ADB027F4F3}" srcOrd="0" destOrd="0" presId="urn:microsoft.com/office/officeart/2005/8/layout/hierarchy3"/>
    <dgm:cxn modelId="{28C67895-4FDC-4B3F-9272-62CBC72F3182}" type="presParOf" srcId="{9EA563A8-EFD7-48BC-BFE3-A8058F1AC1A1}" destId="{39B5D664-F906-497A-9386-C565F58E813A}" srcOrd="1" destOrd="0" presId="urn:microsoft.com/office/officeart/2005/8/layout/hierarchy3"/>
    <dgm:cxn modelId="{8B353421-0843-43F8-AE49-E4513BA1F6CE}" type="presParOf" srcId="{46D02F7A-98AD-4F6A-99CD-90D538CD00E3}" destId="{6187E844-A3CB-49CF-90AB-34F24BF4C417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2674C7-E7B5-443A-9EDC-4602A0C9CD35}" type="doc">
      <dgm:prSet loTypeId="urn:microsoft.com/office/officeart/2005/8/layout/hierarchy2" loCatId="hierarchy" qsTypeId="urn:microsoft.com/office/officeart/2005/8/quickstyle/3d7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96B0F238-02B7-47C9-9EFD-A4CBA5AC2593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仿效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基礎階段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733F0F0C-874F-486E-99F5-066AF2C68BB4}" type="parTrans" cxnId="{0402ECF4-8F74-4F43-87A0-33FE905C4ADE}">
      <dgm:prSet/>
      <dgm:spPr/>
      <dgm:t>
        <a:bodyPr/>
        <a:lstStyle/>
        <a:p>
          <a:endParaRPr lang="zh-TW" altLang="en-US"/>
        </a:p>
      </dgm:t>
    </dgm:pt>
    <dgm:pt modelId="{91CF8671-8E67-4EE5-ADD9-0DB08D56ABD1}" type="sibTrans" cxnId="{0402ECF4-8F74-4F43-87A0-33FE905C4ADE}">
      <dgm:prSet/>
      <dgm:spPr/>
      <dgm:t>
        <a:bodyPr/>
        <a:lstStyle/>
        <a:p>
          <a:endParaRPr lang="zh-TW" altLang="en-US"/>
        </a:p>
      </dgm:t>
    </dgm:pt>
    <dgm:pt modelId="{CD245B58-C748-4D88-8D9C-B9362A776191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名詞</a:t>
          </a:r>
        </a:p>
      </dgm:t>
    </dgm:pt>
    <dgm:pt modelId="{35F8A512-9B71-4ADD-97D7-30801BA6BF0C}" type="parTrans" cxnId="{503B465F-14A2-4F21-A1EB-25D8D41B26E2}">
      <dgm:prSet/>
      <dgm:spPr/>
      <dgm:t>
        <a:bodyPr/>
        <a:lstStyle/>
        <a:p>
          <a:endParaRPr lang="zh-TW" altLang="en-US"/>
        </a:p>
      </dgm:t>
    </dgm:pt>
    <dgm:pt modelId="{DC54D9E5-AAD4-41B5-AD24-A1A7491814D3}" type="sibTrans" cxnId="{503B465F-14A2-4F21-A1EB-25D8D41B26E2}">
      <dgm:prSet/>
      <dgm:spPr/>
      <dgm:t>
        <a:bodyPr/>
        <a:lstStyle/>
        <a:p>
          <a:endParaRPr lang="zh-TW" altLang="en-US"/>
        </a:p>
      </dgm:t>
    </dgm:pt>
    <dgm:pt modelId="{40EFE46C-ADF1-411A-A104-6719E8A16419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>
            <a:spcAft>
              <a:spcPts val="0"/>
            </a:spcAft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覺悟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成熟階段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</a:p>
      </dgm:t>
    </dgm:pt>
    <dgm:pt modelId="{F5C217D6-3BD7-4815-9E62-AFBE9713FCB3}" type="parTrans" cxnId="{440CF0CC-C400-465D-BDE3-1FC1BDAC8C84}">
      <dgm:prSet/>
      <dgm:spPr/>
      <dgm:t>
        <a:bodyPr/>
        <a:lstStyle/>
        <a:p>
          <a:endParaRPr lang="zh-TW" altLang="en-US"/>
        </a:p>
      </dgm:t>
    </dgm:pt>
    <dgm:pt modelId="{A813CA38-1EF9-4465-87F2-772FB386C8BB}" type="sibTrans" cxnId="{440CF0CC-C400-465D-BDE3-1FC1BDAC8C84}">
      <dgm:prSet/>
      <dgm:spPr/>
      <dgm:t>
        <a:bodyPr/>
        <a:lstStyle/>
        <a:p>
          <a:endParaRPr lang="zh-TW" altLang="en-US"/>
        </a:p>
      </dgm:t>
    </dgm:pt>
    <dgm:pt modelId="{5A3FE430-521F-401F-969D-BC6C6CF197E6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道術</a:t>
          </a:r>
        </a:p>
      </dgm:t>
    </dgm:pt>
    <dgm:pt modelId="{423BD7CD-36B2-456C-8F48-3CA1935B90BD}" type="parTrans" cxnId="{A5B6D65B-A2C0-481A-80AA-D24C92988A3C}">
      <dgm:prSet/>
      <dgm:spPr/>
      <dgm:t>
        <a:bodyPr/>
        <a:lstStyle/>
        <a:p>
          <a:endParaRPr lang="zh-TW" altLang="en-US"/>
        </a:p>
      </dgm:t>
    </dgm:pt>
    <dgm:pt modelId="{D7B709FF-46F5-475D-9AFF-27B5D42A0C1E}" type="sibTrans" cxnId="{A5B6D65B-A2C0-481A-80AA-D24C92988A3C}">
      <dgm:prSet/>
      <dgm:spPr/>
      <dgm:t>
        <a:bodyPr/>
        <a:lstStyle/>
        <a:p>
          <a:endParaRPr lang="zh-TW" altLang="en-US"/>
        </a:p>
      </dgm:t>
    </dgm:pt>
    <dgm:pt modelId="{E4051197-1CFC-4E6A-9761-3E326E787759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朱熹：學之為言效也。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16D85B36-B890-4393-A8FF-F07C8E9A60B9}" type="parTrans" cxnId="{B2FDFF74-876A-40AF-9077-7E314A5301A3}">
      <dgm:prSet/>
      <dgm:spPr/>
      <dgm:t>
        <a:bodyPr/>
        <a:lstStyle/>
        <a:p>
          <a:endParaRPr lang="zh-TW" altLang="en-US"/>
        </a:p>
      </dgm:t>
    </dgm:pt>
    <dgm:pt modelId="{05DA4624-DA15-4873-AC47-323EAC742110}" type="sibTrans" cxnId="{B2FDFF74-876A-40AF-9077-7E314A5301A3}">
      <dgm:prSet/>
      <dgm:spPr/>
      <dgm:t>
        <a:bodyPr/>
        <a:lstStyle/>
        <a:p>
          <a:endParaRPr lang="zh-TW" altLang="en-US"/>
        </a:p>
      </dgm:t>
    </dgm:pt>
    <dgm:pt modelId="{A9F349B2-39D5-4CBF-8239-A4B276EE8138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說文：學，覺也。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</dgm:t>
    </dgm:pt>
    <dgm:pt modelId="{9CBABE49-F99F-43EB-AF5E-6029B3289420}" type="parTrans" cxnId="{C4546B3C-C5C0-42E0-AEDB-0FF8233D6D21}">
      <dgm:prSet/>
      <dgm:spPr/>
      <dgm:t>
        <a:bodyPr/>
        <a:lstStyle/>
        <a:p>
          <a:endParaRPr lang="zh-TW" altLang="en-US"/>
        </a:p>
      </dgm:t>
    </dgm:pt>
    <dgm:pt modelId="{52101124-F476-42E2-8F4D-567782047574}" type="sibTrans" cxnId="{C4546B3C-C5C0-42E0-AEDB-0FF8233D6D21}">
      <dgm:prSet/>
      <dgm:spPr/>
      <dgm:t>
        <a:bodyPr/>
        <a:lstStyle/>
        <a:p>
          <a:endParaRPr lang="zh-TW" altLang="en-US"/>
        </a:p>
      </dgm:t>
    </dgm:pt>
    <dgm:pt modelId="{F58E9254-73F7-4AFF-89FB-88F53B45BD84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術：技術　　</a:t>
          </a:r>
          <a:r>
            <a:rPr lang="zh-TW" altLang="en-US" sz="20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百工技藝諸學</a:t>
          </a:r>
          <a:endParaRPr lang="zh-TW" altLang="en-US" sz="2000" dirty="0" smtClean="0">
            <a:latin typeface="標楷體" pitchFamily="65" charset="-120"/>
            <a:ea typeface="標楷體" pitchFamily="65" charset="-120"/>
          </a:endParaRPr>
        </a:p>
      </dgm:t>
    </dgm:pt>
    <dgm:pt modelId="{A90274D0-8E57-4FC1-96E1-F3FFD6AC8CCF}" type="parTrans" cxnId="{598419E6-0963-4DC9-9FDA-E5D8321B8A74}">
      <dgm:prSet/>
      <dgm:spPr/>
      <dgm:t>
        <a:bodyPr/>
        <a:lstStyle/>
        <a:p>
          <a:endParaRPr lang="zh-TW" altLang="en-US"/>
        </a:p>
      </dgm:t>
    </dgm:pt>
    <dgm:pt modelId="{BCAAD070-259F-4449-A09E-F16903F12193}" type="sibTrans" cxnId="{598419E6-0963-4DC9-9FDA-E5D8321B8A74}">
      <dgm:prSet/>
      <dgm:spPr/>
      <dgm:t>
        <a:bodyPr/>
        <a:lstStyle/>
        <a:p>
          <a:endParaRPr lang="zh-TW" altLang="en-US"/>
        </a:p>
      </dgm:t>
    </dgm:pt>
    <dgm:pt modelId="{F0E79005-B27C-4BAA-8B3D-E831E24CE11D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道：理論　　</a:t>
          </a:r>
          <a:r>
            <a:rPr lang="zh-TW" altLang="en-US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佛學</a:t>
          </a:r>
          <a:r>
            <a:rPr lang="zh-TW" altLang="en-US" sz="1800" b="1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數學</a:t>
          </a:r>
          <a:r>
            <a:rPr lang="zh-TW" altLang="en-US" sz="1800" b="1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科學</a:t>
          </a:r>
          <a:r>
            <a:rPr lang="zh-TW" altLang="en-US" sz="1800" b="1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哲學</a:t>
          </a:r>
          <a:r>
            <a:rPr lang="zh-TW" altLang="en-US" sz="1800" b="1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醫學</a:t>
          </a:r>
          <a:r>
            <a:rPr lang="en-US" altLang="zh-TW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……</a:t>
          </a:r>
          <a:endParaRPr lang="zh-TW" altLang="en-US" sz="1800" dirty="0">
            <a:latin typeface="標楷體" pitchFamily="65" charset="-120"/>
            <a:ea typeface="標楷體" pitchFamily="65" charset="-120"/>
          </a:endParaRPr>
        </a:p>
      </dgm:t>
    </dgm:pt>
    <dgm:pt modelId="{AD958ABC-68F0-4C8C-A13A-E2036B736391}" type="parTrans" cxnId="{72A7967C-DA2B-4E7B-B845-3521524F89F4}">
      <dgm:prSet/>
      <dgm:spPr/>
      <dgm:t>
        <a:bodyPr/>
        <a:lstStyle/>
        <a:p>
          <a:endParaRPr lang="zh-TW" altLang="en-US"/>
        </a:p>
      </dgm:t>
    </dgm:pt>
    <dgm:pt modelId="{18AE8DCA-15DC-4F27-A0EE-DF2267A5536F}" type="sibTrans" cxnId="{72A7967C-DA2B-4E7B-B845-3521524F89F4}">
      <dgm:prSet/>
      <dgm:spPr/>
      <dgm:t>
        <a:bodyPr/>
        <a:lstStyle/>
        <a:p>
          <a:endParaRPr lang="zh-TW" altLang="en-US"/>
        </a:p>
      </dgm:t>
    </dgm:pt>
    <dgm:pt modelId="{34837309-3C98-4BC7-AFD9-2344E61686AC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教育的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場所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C56CEBB7-59A0-4F81-A4CF-6AC7E6A546BF}" type="parTrans" cxnId="{CDF1C40C-D8C1-48F9-B058-130C6849B7AF}">
      <dgm:prSet/>
      <dgm:spPr/>
      <dgm:t>
        <a:bodyPr/>
        <a:lstStyle/>
        <a:p>
          <a:endParaRPr lang="zh-TW" altLang="en-US"/>
        </a:p>
      </dgm:t>
    </dgm:pt>
    <dgm:pt modelId="{62BD23E6-2D10-4732-A68A-FEC8501DEA52}" type="sibTrans" cxnId="{CDF1C40C-D8C1-48F9-B058-130C6849B7AF}">
      <dgm:prSet/>
      <dgm:spPr/>
      <dgm:t>
        <a:bodyPr/>
        <a:lstStyle/>
        <a:p>
          <a:endParaRPr lang="zh-TW" altLang="en-US"/>
        </a:p>
      </dgm:t>
    </dgm:pt>
    <dgm:pt modelId="{C8EB8FBF-5082-4842-A0EC-D2E83662C535}">
      <dgm:prSet phldrT="[文字]" custT="1"/>
      <dgm:spPr/>
      <dgm:t>
        <a:bodyPr/>
        <a:lstStyle/>
        <a:p>
          <a:r>
            <a:rPr lang="zh-TW" altLang="en-US" sz="3600" smtClean="0">
              <a:latin typeface="標楷體" pitchFamily="65" charset="-120"/>
              <a:ea typeface="標楷體" pitchFamily="65" charset="-120"/>
            </a:rPr>
            <a:t>動詞</a:t>
          </a:r>
          <a:endParaRPr lang="zh-TW" altLang="en-US" sz="3600" dirty="0" smtClean="0">
            <a:latin typeface="標楷體" pitchFamily="65" charset="-120"/>
            <a:ea typeface="標楷體" pitchFamily="65" charset="-120"/>
          </a:endParaRPr>
        </a:p>
      </dgm:t>
    </dgm:pt>
    <dgm:pt modelId="{C2F41E04-D346-46CF-9795-4DBE2B15721E}" type="parTrans" cxnId="{6C87DBC5-5B64-41AA-B991-E9F1123D9492}">
      <dgm:prSet/>
      <dgm:spPr/>
      <dgm:t>
        <a:bodyPr/>
        <a:lstStyle/>
        <a:p>
          <a:endParaRPr lang="zh-TW" altLang="en-US"/>
        </a:p>
      </dgm:t>
    </dgm:pt>
    <dgm:pt modelId="{A5312A34-4D76-4B95-95C6-9BA050330A72}" type="sibTrans" cxnId="{6C87DBC5-5B64-41AA-B991-E9F1123D9492}">
      <dgm:prSet/>
      <dgm:spPr/>
      <dgm:t>
        <a:bodyPr/>
        <a:lstStyle/>
        <a:p>
          <a:endParaRPr lang="zh-TW" altLang="en-US"/>
        </a:p>
      </dgm:t>
    </dgm:pt>
    <dgm:pt modelId="{1F8178A3-F3CD-441E-9F90-E78CDA61CA84}" type="pres">
      <dgm:prSet presAssocID="{A82674C7-E7B5-443A-9EDC-4602A0C9CD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D264A74-1DC7-4BE7-A2A0-3B81DA65EC57}" type="pres">
      <dgm:prSet presAssocID="{C8EB8FBF-5082-4842-A0EC-D2E83662C535}" presName="root1" presStyleCnt="0"/>
      <dgm:spPr/>
    </dgm:pt>
    <dgm:pt modelId="{FB801920-7432-4D78-8F01-8C1D6A52CAFB}" type="pres">
      <dgm:prSet presAssocID="{C8EB8FBF-5082-4842-A0EC-D2E83662C535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10D7578-240B-499C-9FC2-C744BF8C7386}" type="pres">
      <dgm:prSet presAssocID="{C8EB8FBF-5082-4842-A0EC-D2E83662C535}" presName="level2hierChild" presStyleCnt="0"/>
      <dgm:spPr/>
    </dgm:pt>
    <dgm:pt modelId="{51E942B2-EB95-4EEC-9BD1-268FE04D2A5A}" type="pres">
      <dgm:prSet presAssocID="{733F0F0C-874F-486E-99F5-066AF2C68BB4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73807EC3-C835-4704-9034-181820543E6D}" type="pres">
      <dgm:prSet presAssocID="{733F0F0C-874F-486E-99F5-066AF2C68BB4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14086468-FDFA-481B-877D-CF932D9163B2}" type="pres">
      <dgm:prSet presAssocID="{96B0F238-02B7-47C9-9EFD-A4CBA5AC2593}" presName="root2" presStyleCnt="0"/>
      <dgm:spPr/>
    </dgm:pt>
    <dgm:pt modelId="{B0645A3A-349C-46B4-9890-EF02AC5D3B21}" type="pres">
      <dgm:prSet presAssocID="{96B0F238-02B7-47C9-9EFD-A4CBA5AC2593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B28F73F-0076-4ABE-BBDE-26F1EDE9C731}" type="pres">
      <dgm:prSet presAssocID="{96B0F238-02B7-47C9-9EFD-A4CBA5AC2593}" presName="level3hierChild" presStyleCnt="0"/>
      <dgm:spPr/>
    </dgm:pt>
    <dgm:pt modelId="{1F4BC8CD-8FB2-4437-8F39-14AC307227A7}" type="pres">
      <dgm:prSet presAssocID="{16D85B36-B890-4393-A8FF-F07C8E9A60B9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DCBF3078-876E-4730-BECF-630AC6A90421}" type="pres">
      <dgm:prSet presAssocID="{16D85B36-B890-4393-A8FF-F07C8E9A60B9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C79D8E68-0838-4E79-8CC2-474DCCB65AF3}" type="pres">
      <dgm:prSet presAssocID="{E4051197-1CFC-4E6A-9761-3E326E787759}" presName="root2" presStyleCnt="0"/>
      <dgm:spPr/>
    </dgm:pt>
    <dgm:pt modelId="{FECB9003-8AD7-48EF-BDB2-3B840F9FD180}" type="pres">
      <dgm:prSet presAssocID="{E4051197-1CFC-4E6A-9761-3E326E787759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6E5F1E8-38F2-4122-91D6-DDE3ECEFD8F5}" type="pres">
      <dgm:prSet presAssocID="{E4051197-1CFC-4E6A-9761-3E326E787759}" presName="level3hierChild" presStyleCnt="0"/>
      <dgm:spPr/>
    </dgm:pt>
    <dgm:pt modelId="{18C06A52-337C-4D9B-93BC-799D617C7A3A}" type="pres">
      <dgm:prSet presAssocID="{F5C217D6-3BD7-4815-9E62-AFBE9713FCB3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FAF0DADC-5D63-423E-ACBC-6D783F24FC48}" type="pres">
      <dgm:prSet presAssocID="{F5C217D6-3BD7-4815-9E62-AFBE9713FCB3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C7C8D751-B832-4A46-9E2E-2495DCF2C983}" type="pres">
      <dgm:prSet presAssocID="{40EFE46C-ADF1-411A-A104-6719E8A16419}" presName="root2" presStyleCnt="0"/>
      <dgm:spPr/>
    </dgm:pt>
    <dgm:pt modelId="{6EB8D40B-03A3-4F0F-9A33-587AA7266199}" type="pres">
      <dgm:prSet presAssocID="{40EFE46C-ADF1-411A-A104-6719E8A16419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D7879C-205F-4184-9D8E-97559335F946}" type="pres">
      <dgm:prSet presAssocID="{40EFE46C-ADF1-411A-A104-6719E8A16419}" presName="level3hierChild" presStyleCnt="0"/>
      <dgm:spPr/>
    </dgm:pt>
    <dgm:pt modelId="{F6F49559-79AF-4FEF-889E-DA347178E27F}" type="pres">
      <dgm:prSet presAssocID="{9CBABE49-F99F-43EB-AF5E-6029B328942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F601D3B1-C1A5-4338-850B-6E9582A377E8}" type="pres">
      <dgm:prSet presAssocID="{9CBABE49-F99F-43EB-AF5E-6029B328942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8C1816A5-AFD7-41BF-A193-93061B4A84F1}" type="pres">
      <dgm:prSet presAssocID="{A9F349B2-39D5-4CBF-8239-A4B276EE8138}" presName="root2" presStyleCnt="0"/>
      <dgm:spPr/>
    </dgm:pt>
    <dgm:pt modelId="{733144E0-DDC1-4498-B804-BAD6E92BCF45}" type="pres">
      <dgm:prSet presAssocID="{A9F349B2-39D5-4CBF-8239-A4B276EE8138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CF6A81-D0D5-4C06-885A-0035B7DB04D3}" type="pres">
      <dgm:prSet presAssocID="{A9F349B2-39D5-4CBF-8239-A4B276EE8138}" presName="level3hierChild" presStyleCnt="0"/>
      <dgm:spPr/>
    </dgm:pt>
    <dgm:pt modelId="{E44C3654-86C3-4AA2-A8F2-311F5D6D32B0}" type="pres">
      <dgm:prSet presAssocID="{CD245B58-C748-4D88-8D9C-B9362A776191}" presName="root1" presStyleCnt="0"/>
      <dgm:spPr/>
    </dgm:pt>
    <dgm:pt modelId="{83730165-1D27-4683-8109-9EE28FD43CC5}" type="pres">
      <dgm:prSet presAssocID="{CD245B58-C748-4D88-8D9C-B9362A776191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1AC01D-5D3D-4D1F-8836-5FE6EA66A60C}" type="pres">
      <dgm:prSet presAssocID="{CD245B58-C748-4D88-8D9C-B9362A776191}" presName="level2hierChild" presStyleCnt="0"/>
      <dgm:spPr/>
    </dgm:pt>
    <dgm:pt modelId="{132477C0-BE1D-46F3-95DE-B15CE8E3D01B}" type="pres">
      <dgm:prSet presAssocID="{423BD7CD-36B2-456C-8F48-3CA1935B90BD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0B7CEC42-D040-4505-B857-19836407728E}" type="pres">
      <dgm:prSet presAssocID="{423BD7CD-36B2-456C-8F48-3CA1935B90BD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C932CE7D-818C-4045-9BBD-7082E544A83F}" type="pres">
      <dgm:prSet presAssocID="{5A3FE430-521F-401F-969D-BC6C6CF197E6}" presName="root2" presStyleCnt="0"/>
      <dgm:spPr/>
    </dgm:pt>
    <dgm:pt modelId="{0014EDC4-C99E-4D71-B02C-7C1D7EB0A2A3}" type="pres">
      <dgm:prSet presAssocID="{5A3FE430-521F-401F-969D-BC6C6CF197E6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FCEAF7-4383-437E-AD21-868FC551F354}" type="pres">
      <dgm:prSet presAssocID="{5A3FE430-521F-401F-969D-BC6C6CF197E6}" presName="level3hierChild" presStyleCnt="0"/>
      <dgm:spPr/>
    </dgm:pt>
    <dgm:pt modelId="{62C54AD7-231F-4746-BEC3-672E0FC97CD3}" type="pres">
      <dgm:prSet presAssocID="{AD958ABC-68F0-4C8C-A13A-E2036B736391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FAD4F112-7619-44EC-823E-6CCEEAC7F22A}" type="pres">
      <dgm:prSet presAssocID="{AD958ABC-68F0-4C8C-A13A-E2036B736391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25447CAF-AB7B-432B-9DEA-83927A48F6B7}" type="pres">
      <dgm:prSet presAssocID="{F0E79005-B27C-4BAA-8B3D-E831E24CE11D}" presName="root2" presStyleCnt="0"/>
      <dgm:spPr/>
    </dgm:pt>
    <dgm:pt modelId="{8E6612C6-8CA9-48F9-B4A9-9C44C7CC5C79}" type="pres">
      <dgm:prSet presAssocID="{F0E79005-B27C-4BAA-8B3D-E831E24CE11D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82037C5-7F73-4A7D-92A8-62273BF4C2EB}" type="pres">
      <dgm:prSet presAssocID="{F0E79005-B27C-4BAA-8B3D-E831E24CE11D}" presName="level3hierChild" presStyleCnt="0"/>
      <dgm:spPr/>
    </dgm:pt>
    <dgm:pt modelId="{2C8CE25D-D433-4162-B6FF-12C6296691DF}" type="pres">
      <dgm:prSet presAssocID="{A90274D0-8E57-4FC1-96E1-F3FFD6AC8CC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6F5C800E-39F5-4834-9EB5-7C4AC245FFD0}" type="pres">
      <dgm:prSet presAssocID="{A90274D0-8E57-4FC1-96E1-F3FFD6AC8CC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3CD81FAA-3135-443C-8943-0A993FACC88A}" type="pres">
      <dgm:prSet presAssocID="{F58E9254-73F7-4AFF-89FB-88F53B45BD84}" presName="root2" presStyleCnt="0"/>
      <dgm:spPr/>
    </dgm:pt>
    <dgm:pt modelId="{BEAB7472-D3C2-4A2A-ABD9-8422D8CD72EF}" type="pres">
      <dgm:prSet presAssocID="{F58E9254-73F7-4AFF-89FB-88F53B45BD84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300A23-5328-4B43-81F3-44708D3F6721}" type="pres">
      <dgm:prSet presAssocID="{F58E9254-73F7-4AFF-89FB-88F53B45BD84}" presName="level3hierChild" presStyleCnt="0"/>
      <dgm:spPr/>
    </dgm:pt>
    <dgm:pt modelId="{03EDC681-1BE8-49EE-B0DB-F2BF953EBAEC}" type="pres">
      <dgm:prSet presAssocID="{C56CEBB7-59A0-4F81-A4CF-6AC7E6A546BF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C1B60FC7-3E2B-40EB-8014-50984397C135}" type="pres">
      <dgm:prSet presAssocID="{C56CEBB7-59A0-4F81-A4CF-6AC7E6A546BF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1A004D9E-1EBB-415E-AFE0-71E7332BEA06}" type="pres">
      <dgm:prSet presAssocID="{34837309-3C98-4BC7-AFD9-2344E61686AC}" presName="root2" presStyleCnt="0"/>
      <dgm:spPr/>
    </dgm:pt>
    <dgm:pt modelId="{59DC9435-C73A-40FD-8D3D-9C683E1BDAA4}" type="pres">
      <dgm:prSet presAssocID="{34837309-3C98-4BC7-AFD9-2344E61686AC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9C9468D-69FA-4517-AD58-DCBFB04061BA}" type="pres">
      <dgm:prSet presAssocID="{34837309-3C98-4BC7-AFD9-2344E61686AC}" presName="level3hierChild" presStyleCnt="0"/>
      <dgm:spPr/>
    </dgm:pt>
  </dgm:ptLst>
  <dgm:cxnLst>
    <dgm:cxn modelId="{D14F44D3-3F3A-4C40-A045-AD7850954DBA}" type="presOf" srcId="{40EFE46C-ADF1-411A-A104-6719E8A16419}" destId="{6EB8D40B-03A3-4F0F-9A33-587AA7266199}" srcOrd="0" destOrd="0" presId="urn:microsoft.com/office/officeart/2005/8/layout/hierarchy2"/>
    <dgm:cxn modelId="{0A2244B6-18FD-484C-BDF5-87A2C2860B86}" type="presOf" srcId="{AD958ABC-68F0-4C8C-A13A-E2036B736391}" destId="{FAD4F112-7619-44EC-823E-6CCEEAC7F22A}" srcOrd="1" destOrd="0" presId="urn:microsoft.com/office/officeart/2005/8/layout/hierarchy2"/>
    <dgm:cxn modelId="{2B35F1D9-5554-467F-9139-89B84FFE2849}" type="presOf" srcId="{733F0F0C-874F-486E-99F5-066AF2C68BB4}" destId="{73807EC3-C835-4704-9034-181820543E6D}" srcOrd="1" destOrd="0" presId="urn:microsoft.com/office/officeart/2005/8/layout/hierarchy2"/>
    <dgm:cxn modelId="{72A7967C-DA2B-4E7B-B845-3521524F89F4}" srcId="{5A3FE430-521F-401F-969D-BC6C6CF197E6}" destId="{F0E79005-B27C-4BAA-8B3D-E831E24CE11D}" srcOrd="0" destOrd="0" parTransId="{AD958ABC-68F0-4C8C-A13A-E2036B736391}" sibTransId="{18AE8DCA-15DC-4F27-A0EE-DF2267A5536F}"/>
    <dgm:cxn modelId="{21E6649F-4778-45FD-86BF-AA281DDC6882}" type="presOf" srcId="{5A3FE430-521F-401F-969D-BC6C6CF197E6}" destId="{0014EDC4-C99E-4D71-B02C-7C1D7EB0A2A3}" srcOrd="0" destOrd="0" presId="urn:microsoft.com/office/officeart/2005/8/layout/hierarchy2"/>
    <dgm:cxn modelId="{BB9F959B-3FD5-42C1-A490-34A1EE2FE83F}" type="presOf" srcId="{9CBABE49-F99F-43EB-AF5E-6029B3289420}" destId="{F6F49559-79AF-4FEF-889E-DA347178E27F}" srcOrd="0" destOrd="0" presId="urn:microsoft.com/office/officeart/2005/8/layout/hierarchy2"/>
    <dgm:cxn modelId="{BABB6EA9-BDC8-47ED-A091-CBD8F4BCCAC7}" type="presOf" srcId="{AD958ABC-68F0-4C8C-A13A-E2036B736391}" destId="{62C54AD7-231F-4746-BEC3-672E0FC97CD3}" srcOrd="0" destOrd="0" presId="urn:microsoft.com/office/officeart/2005/8/layout/hierarchy2"/>
    <dgm:cxn modelId="{9ACDB2F7-8922-4927-88D1-FA56765E0834}" type="presOf" srcId="{733F0F0C-874F-486E-99F5-066AF2C68BB4}" destId="{51E942B2-EB95-4EEC-9BD1-268FE04D2A5A}" srcOrd="0" destOrd="0" presId="urn:microsoft.com/office/officeart/2005/8/layout/hierarchy2"/>
    <dgm:cxn modelId="{A5B6D65B-A2C0-481A-80AA-D24C92988A3C}" srcId="{CD245B58-C748-4D88-8D9C-B9362A776191}" destId="{5A3FE430-521F-401F-969D-BC6C6CF197E6}" srcOrd="0" destOrd="0" parTransId="{423BD7CD-36B2-456C-8F48-3CA1935B90BD}" sibTransId="{D7B709FF-46F5-475D-9AFF-27B5D42A0C1E}"/>
    <dgm:cxn modelId="{FEBE6269-6D84-41DB-BD3A-452EAEB639A3}" type="presOf" srcId="{96B0F238-02B7-47C9-9EFD-A4CBA5AC2593}" destId="{B0645A3A-349C-46B4-9890-EF02AC5D3B21}" srcOrd="0" destOrd="0" presId="urn:microsoft.com/office/officeart/2005/8/layout/hierarchy2"/>
    <dgm:cxn modelId="{D3668EF0-6EF5-4B68-826F-E1E1FB5A3DF0}" type="presOf" srcId="{C56CEBB7-59A0-4F81-A4CF-6AC7E6A546BF}" destId="{C1B60FC7-3E2B-40EB-8014-50984397C135}" srcOrd="1" destOrd="0" presId="urn:microsoft.com/office/officeart/2005/8/layout/hierarchy2"/>
    <dgm:cxn modelId="{B2FDFF74-876A-40AF-9077-7E314A5301A3}" srcId="{96B0F238-02B7-47C9-9EFD-A4CBA5AC2593}" destId="{E4051197-1CFC-4E6A-9761-3E326E787759}" srcOrd="0" destOrd="0" parTransId="{16D85B36-B890-4393-A8FF-F07C8E9A60B9}" sibTransId="{05DA4624-DA15-4873-AC47-323EAC742110}"/>
    <dgm:cxn modelId="{001E4AB6-5EBD-4B75-A1CD-DED59A4A2B79}" type="presOf" srcId="{A9F349B2-39D5-4CBF-8239-A4B276EE8138}" destId="{733144E0-DDC1-4498-B804-BAD6E92BCF45}" srcOrd="0" destOrd="0" presId="urn:microsoft.com/office/officeart/2005/8/layout/hierarchy2"/>
    <dgm:cxn modelId="{12B06841-E042-41EE-89F3-9845CB359996}" type="presOf" srcId="{423BD7CD-36B2-456C-8F48-3CA1935B90BD}" destId="{132477C0-BE1D-46F3-95DE-B15CE8E3D01B}" srcOrd="0" destOrd="0" presId="urn:microsoft.com/office/officeart/2005/8/layout/hierarchy2"/>
    <dgm:cxn modelId="{12DBB612-6938-4327-8170-44837FB7F9AD}" type="presOf" srcId="{9CBABE49-F99F-43EB-AF5E-6029B3289420}" destId="{F601D3B1-C1A5-4338-850B-6E9582A377E8}" srcOrd="1" destOrd="0" presId="urn:microsoft.com/office/officeart/2005/8/layout/hierarchy2"/>
    <dgm:cxn modelId="{CDF1C40C-D8C1-48F9-B058-130C6849B7AF}" srcId="{CD245B58-C748-4D88-8D9C-B9362A776191}" destId="{34837309-3C98-4BC7-AFD9-2344E61686AC}" srcOrd="1" destOrd="0" parTransId="{C56CEBB7-59A0-4F81-A4CF-6AC7E6A546BF}" sibTransId="{62BD23E6-2D10-4732-A68A-FEC8501DEA52}"/>
    <dgm:cxn modelId="{1C52EBC8-1297-4DC3-9A59-85CD61850A92}" type="presOf" srcId="{16D85B36-B890-4393-A8FF-F07C8E9A60B9}" destId="{1F4BC8CD-8FB2-4437-8F39-14AC307227A7}" srcOrd="0" destOrd="0" presId="urn:microsoft.com/office/officeart/2005/8/layout/hierarchy2"/>
    <dgm:cxn modelId="{4996A5C0-0381-474E-8D55-CE3C27115782}" type="presOf" srcId="{C56CEBB7-59A0-4F81-A4CF-6AC7E6A546BF}" destId="{03EDC681-1BE8-49EE-B0DB-F2BF953EBAEC}" srcOrd="0" destOrd="0" presId="urn:microsoft.com/office/officeart/2005/8/layout/hierarchy2"/>
    <dgm:cxn modelId="{263CC9C6-A3A2-4BE9-93DB-51FBEAE3FC43}" type="presOf" srcId="{A82674C7-E7B5-443A-9EDC-4602A0C9CD35}" destId="{1F8178A3-F3CD-441E-9F90-E78CDA61CA84}" srcOrd="0" destOrd="0" presId="urn:microsoft.com/office/officeart/2005/8/layout/hierarchy2"/>
    <dgm:cxn modelId="{0402ECF4-8F74-4F43-87A0-33FE905C4ADE}" srcId="{C8EB8FBF-5082-4842-A0EC-D2E83662C535}" destId="{96B0F238-02B7-47C9-9EFD-A4CBA5AC2593}" srcOrd="0" destOrd="0" parTransId="{733F0F0C-874F-486E-99F5-066AF2C68BB4}" sibTransId="{91CF8671-8E67-4EE5-ADD9-0DB08D56ABD1}"/>
    <dgm:cxn modelId="{A890F234-70AC-40F8-9A15-EA486C768DDC}" type="presOf" srcId="{A90274D0-8E57-4FC1-96E1-F3FFD6AC8CCF}" destId="{6F5C800E-39F5-4834-9EB5-7C4AC245FFD0}" srcOrd="1" destOrd="0" presId="urn:microsoft.com/office/officeart/2005/8/layout/hierarchy2"/>
    <dgm:cxn modelId="{AA0C2CAB-7B1E-4B65-8781-1173B1A9F3AB}" type="presOf" srcId="{C8EB8FBF-5082-4842-A0EC-D2E83662C535}" destId="{FB801920-7432-4D78-8F01-8C1D6A52CAFB}" srcOrd="0" destOrd="0" presId="urn:microsoft.com/office/officeart/2005/8/layout/hierarchy2"/>
    <dgm:cxn modelId="{F672C91B-646E-4450-B8B3-AB9D48044EF1}" type="presOf" srcId="{A90274D0-8E57-4FC1-96E1-F3FFD6AC8CCF}" destId="{2C8CE25D-D433-4162-B6FF-12C6296691DF}" srcOrd="0" destOrd="0" presId="urn:microsoft.com/office/officeart/2005/8/layout/hierarchy2"/>
    <dgm:cxn modelId="{598419E6-0963-4DC9-9FDA-E5D8321B8A74}" srcId="{5A3FE430-521F-401F-969D-BC6C6CF197E6}" destId="{F58E9254-73F7-4AFF-89FB-88F53B45BD84}" srcOrd="1" destOrd="0" parTransId="{A90274D0-8E57-4FC1-96E1-F3FFD6AC8CCF}" sibTransId="{BCAAD070-259F-4449-A09E-F16903F12193}"/>
    <dgm:cxn modelId="{33D12763-D909-4C21-89DF-589E180A6373}" type="presOf" srcId="{F5C217D6-3BD7-4815-9E62-AFBE9713FCB3}" destId="{18C06A52-337C-4D9B-93BC-799D617C7A3A}" srcOrd="0" destOrd="0" presId="urn:microsoft.com/office/officeart/2005/8/layout/hierarchy2"/>
    <dgm:cxn modelId="{6C87DBC5-5B64-41AA-B991-E9F1123D9492}" srcId="{A82674C7-E7B5-443A-9EDC-4602A0C9CD35}" destId="{C8EB8FBF-5082-4842-A0EC-D2E83662C535}" srcOrd="0" destOrd="0" parTransId="{C2F41E04-D346-46CF-9795-4DBE2B15721E}" sibTransId="{A5312A34-4D76-4B95-95C6-9BA050330A72}"/>
    <dgm:cxn modelId="{5DBD0983-B050-43FB-A9DB-F9FA4E316B01}" type="presOf" srcId="{423BD7CD-36B2-456C-8F48-3CA1935B90BD}" destId="{0B7CEC42-D040-4505-B857-19836407728E}" srcOrd="1" destOrd="0" presId="urn:microsoft.com/office/officeart/2005/8/layout/hierarchy2"/>
    <dgm:cxn modelId="{132C23CD-5ABA-4EFA-A732-DB638B09D8CB}" type="presOf" srcId="{F58E9254-73F7-4AFF-89FB-88F53B45BD84}" destId="{BEAB7472-D3C2-4A2A-ABD9-8422D8CD72EF}" srcOrd="0" destOrd="0" presId="urn:microsoft.com/office/officeart/2005/8/layout/hierarchy2"/>
    <dgm:cxn modelId="{8803B4C3-EA6C-4980-89EF-2687F6007AAC}" type="presOf" srcId="{F5C217D6-3BD7-4815-9E62-AFBE9713FCB3}" destId="{FAF0DADC-5D63-423E-ACBC-6D783F24FC48}" srcOrd="1" destOrd="0" presId="urn:microsoft.com/office/officeart/2005/8/layout/hierarchy2"/>
    <dgm:cxn modelId="{440CF0CC-C400-465D-BDE3-1FC1BDAC8C84}" srcId="{C8EB8FBF-5082-4842-A0EC-D2E83662C535}" destId="{40EFE46C-ADF1-411A-A104-6719E8A16419}" srcOrd="1" destOrd="0" parTransId="{F5C217D6-3BD7-4815-9E62-AFBE9713FCB3}" sibTransId="{A813CA38-1EF9-4465-87F2-772FB386C8BB}"/>
    <dgm:cxn modelId="{49E23873-4541-4A71-A159-F387DFCC3CF5}" type="presOf" srcId="{CD245B58-C748-4D88-8D9C-B9362A776191}" destId="{83730165-1D27-4683-8109-9EE28FD43CC5}" srcOrd="0" destOrd="0" presId="urn:microsoft.com/office/officeart/2005/8/layout/hierarchy2"/>
    <dgm:cxn modelId="{21FA8E0D-4704-44F6-B489-BE45DFBDA51A}" type="presOf" srcId="{34837309-3C98-4BC7-AFD9-2344E61686AC}" destId="{59DC9435-C73A-40FD-8D3D-9C683E1BDAA4}" srcOrd="0" destOrd="0" presId="urn:microsoft.com/office/officeart/2005/8/layout/hierarchy2"/>
    <dgm:cxn modelId="{503B465F-14A2-4F21-A1EB-25D8D41B26E2}" srcId="{A82674C7-E7B5-443A-9EDC-4602A0C9CD35}" destId="{CD245B58-C748-4D88-8D9C-B9362A776191}" srcOrd="1" destOrd="0" parTransId="{35F8A512-9B71-4ADD-97D7-30801BA6BF0C}" sibTransId="{DC54D9E5-AAD4-41B5-AD24-A1A7491814D3}"/>
    <dgm:cxn modelId="{32EC432A-AD27-4010-89C6-DE567D65E1C5}" type="presOf" srcId="{E4051197-1CFC-4E6A-9761-3E326E787759}" destId="{FECB9003-8AD7-48EF-BDB2-3B840F9FD180}" srcOrd="0" destOrd="0" presId="urn:microsoft.com/office/officeart/2005/8/layout/hierarchy2"/>
    <dgm:cxn modelId="{A933972B-78E2-4435-9562-A58AE861C2AF}" type="presOf" srcId="{F0E79005-B27C-4BAA-8B3D-E831E24CE11D}" destId="{8E6612C6-8CA9-48F9-B4A9-9C44C7CC5C79}" srcOrd="0" destOrd="0" presId="urn:microsoft.com/office/officeart/2005/8/layout/hierarchy2"/>
    <dgm:cxn modelId="{9F1AC0A8-6A15-4401-9E44-51AD7428222F}" type="presOf" srcId="{16D85B36-B890-4393-A8FF-F07C8E9A60B9}" destId="{DCBF3078-876E-4730-BECF-630AC6A90421}" srcOrd="1" destOrd="0" presId="urn:microsoft.com/office/officeart/2005/8/layout/hierarchy2"/>
    <dgm:cxn modelId="{C4546B3C-C5C0-42E0-AEDB-0FF8233D6D21}" srcId="{40EFE46C-ADF1-411A-A104-6719E8A16419}" destId="{A9F349B2-39D5-4CBF-8239-A4B276EE8138}" srcOrd="0" destOrd="0" parTransId="{9CBABE49-F99F-43EB-AF5E-6029B3289420}" sibTransId="{52101124-F476-42E2-8F4D-567782047574}"/>
    <dgm:cxn modelId="{2021D9FC-426D-47B1-94C8-3827D86ADCFE}" type="presParOf" srcId="{1F8178A3-F3CD-441E-9F90-E78CDA61CA84}" destId="{FD264A74-1DC7-4BE7-A2A0-3B81DA65EC57}" srcOrd="0" destOrd="0" presId="urn:microsoft.com/office/officeart/2005/8/layout/hierarchy2"/>
    <dgm:cxn modelId="{6512996D-9B88-4113-B25A-351A802D5B59}" type="presParOf" srcId="{FD264A74-1DC7-4BE7-A2A0-3B81DA65EC57}" destId="{FB801920-7432-4D78-8F01-8C1D6A52CAFB}" srcOrd="0" destOrd="0" presId="urn:microsoft.com/office/officeart/2005/8/layout/hierarchy2"/>
    <dgm:cxn modelId="{F8107DE7-0B44-41D2-9009-2E127A9829A1}" type="presParOf" srcId="{FD264A74-1DC7-4BE7-A2A0-3B81DA65EC57}" destId="{A10D7578-240B-499C-9FC2-C744BF8C7386}" srcOrd="1" destOrd="0" presId="urn:microsoft.com/office/officeart/2005/8/layout/hierarchy2"/>
    <dgm:cxn modelId="{AD279AE4-5B07-4434-812A-23025C24A171}" type="presParOf" srcId="{A10D7578-240B-499C-9FC2-C744BF8C7386}" destId="{51E942B2-EB95-4EEC-9BD1-268FE04D2A5A}" srcOrd="0" destOrd="0" presId="urn:microsoft.com/office/officeart/2005/8/layout/hierarchy2"/>
    <dgm:cxn modelId="{DF467B5D-2E61-4B05-95A0-9092793676D0}" type="presParOf" srcId="{51E942B2-EB95-4EEC-9BD1-268FE04D2A5A}" destId="{73807EC3-C835-4704-9034-181820543E6D}" srcOrd="0" destOrd="0" presId="urn:microsoft.com/office/officeart/2005/8/layout/hierarchy2"/>
    <dgm:cxn modelId="{7E02A5AD-1C20-4BAF-BC92-7E61A459A05A}" type="presParOf" srcId="{A10D7578-240B-499C-9FC2-C744BF8C7386}" destId="{14086468-FDFA-481B-877D-CF932D9163B2}" srcOrd="1" destOrd="0" presId="urn:microsoft.com/office/officeart/2005/8/layout/hierarchy2"/>
    <dgm:cxn modelId="{DB4BD1DD-1E9D-49E2-B538-C6DAB26713FB}" type="presParOf" srcId="{14086468-FDFA-481B-877D-CF932D9163B2}" destId="{B0645A3A-349C-46B4-9890-EF02AC5D3B21}" srcOrd="0" destOrd="0" presId="urn:microsoft.com/office/officeart/2005/8/layout/hierarchy2"/>
    <dgm:cxn modelId="{5D8C9A9B-29AE-49DD-AB0A-E32FC8381723}" type="presParOf" srcId="{14086468-FDFA-481B-877D-CF932D9163B2}" destId="{CB28F73F-0076-4ABE-BBDE-26F1EDE9C731}" srcOrd="1" destOrd="0" presId="urn:microsoft.com/office/officeart/2005/8/layout/hierarchy2"/>
    <dgm:cxn modelId="{BAC1A049-B844-4CC7-BBCC-A03FF5BCBBFA}" type="presParOf" srcId="{CB28F73F-0076-4ABE-BBDE-26F1EDE9C731}" destId="{1F4BC8CD-8FB2-4437-8F39-14AC307227A7}" srcOrd="0" destOrd="0" presId="urn:microsoft.com/office/officeart/2005/8/layout/hierarchy2"/>
    <dgm:cxn modelId="{D55C0032-4097-4608-9681-78BE406E59E3}" type="presParOf" srcId="{1F4BC8CD-8FB2-4437-8F39-14AC307227A7}" destId="{DCBF3078-876E-4730-BECF-630AC6A90421}" srcOrd="0" destOrd="0" presId="urn:microsoft.com/office/officeart/2005/8/layout/hierarchy2"/>
    <dgm:cxn modelId="{00A7CCFE-CB64-4195-AB45-B1A98E0EC1FE}" type="presParOf" srcId="{CB28F73F-0076-4ABE-BBDE-26F1EDE9C731}" destId="{C79D8E68-0838-4E79-8CC2-474DCCB65AF3}" srcOrd="1" destOrd="0" presId="urn:microsoft.com/office/officeart/2005/8/layout/hierarchy2"/>
    <dgm:cxn modelId="{C91039C3-EADD-4B3F-8BEA-B1C84AE73F2C}" type="presParOf" srcId="{C79D8E68-0838-4E79-8CC2-474DCCB65AF3}" destId="{FECB9003-8AD7-48EF-BDB2-3B840F9FD180}" srcOrd="0" destOrd="0" presId="urn:microsoft.com/office/officeart/2005/8/layout/hierarchy2"/>
    <dgm:cxn modelId="{CD149D39-B94C-4FC7-8A86-1FDF41DAC7BE}" type="presParOf" srcId="{C79D8E68-0838-4E79-8CC2-474DCCB65AF3}" destId="{86E5F1E8-38F2-4122-91D6-DDE3ECEFD8F5}" srcOrd="1" destOrd="0" presId="urn:microsoft.com/office/officeart/2005/8/layout/hierarchy2"/>
    <dgm:cxn modelId="{A2769489-60C7-4276-8217-E21E2F12001B}" type="presParOf" srcId="{A10D7578-240B-499C-9FC2-C744BF8C7386}" destId="{18C06A52-337C-4D9B-93BC-799D617C7A3A}" srcOrd="2" destOrd="0" presId="urn:microsoft.com/office/officeart/2005/8/layout/hierarchy2"/>
    <dgm:cxn modelId="{B158A3E5-6AA8-47C1-AA30-CDA946B6DE3E}" type="presParOf" srcId="{18C06A52-337C-4D9B-93BC-799D617C7A3A}" destId="{FAF0DADC-5D63-423E-ACBC-6D783F24FC48}" srcOrd="0" destOrd="0" presId="urn:microsoft.com/office/officeart/2005/8/layout/hierarchy2"/>
    <dgm:cxn modelId="{55AB396A-23ED-43A1-9653-B8253B1887B1}" type="presParOf" srcId="{A10D7578-240B-499C-9FC2-C744BF8C7386}" destId="{C7C8D751-B832-4A46-9E2E-2495DCF2C983}" srcOrd="3" destOrd="0" presId="urn:microsoft.com/office/officeart/2005/8/layout/hierarchy2"/>
    <dgm:cxn modelId="{ED4325EB-233B-49CF-8508-DD1432885DFF}" type="presParOf" srcId="{C7C8D751-B832-4A46-9E2E-2495DCF2C983}" destId="{6EB8D40B-03A3-4F0F-9A33-587AA7266199}" srcOrd="0" destOrd="0" presId="urn:microsoft.com/office/officeart/2005/8/layout/hierarchy2"/>
    <dgm:cxn modelId="{DCA91043-4381-4148-BFD8-EDE84A13459B}" type="presParOf" srcId="{C7C8D751-B832-4A46-9E2E-2495DCF2C983}" destId="{F3D7879C-205F-4184-9D8E-97559335F946}" srcOrd="1" destOrd="0" presId="urn:microsoft.com/office/officeart/2005/8/layout/hierarchy2"/>
    <dgm:cxn modelId="{29E4EA8F-EDAE-4325-BC13-330612FFA946}" type="presParOf" srcId="{F3D7879C-205F-4184-9D8E-97559335F946}" destId="{F6F49559-79AF-4FEF-889E-DA347178E27F}" srcOrd="0" destOrd="0" presId="urn:microsoft.com/office/officeart/2005/8/layout/hierarchy2"/>
    <dgm:cxn modelId="{9CB8303C-663F-41AF-89E3-5575593EF38E}" type="presParOf" srcId="{F6F49559-79AF-4FEF-889E-DA347178E27F}" destId="{F601D3B1-C1A5-4338-850B-6E9582A377E8}" srcOrd="0" destOrd="0" presId="urn:microsoft.com/office/officeart/2005/8/layout/hierarchy2"/>
    <dgm:cxn modelId="{C9E32B09-7019-4B03-B763-AD32543EEB42}" type="presParOf" srcId="{F3D7879C-205F-4184-9D8E-97559335F946}" destId="{8C1816A5-AFD7-41BF-A193-93061B4A84F1}" srcOrd="1" destOrd="0" presId="urn:microsoft.com/office/officeart/2005/8/layout/hierarchy2"/>
    <dgm:cxn modelId="{1BFF47F5-8918-4C87-A7CF-343BFC107C45}" type="presParOf" srcId="{8C1816A5-AFD7-41BF-A193-93061B4A84F1}" destId="{733144E0-DDC1-4498-B804-BAD6E92BCF45}" srcOrd="0" destOrd="0" presId="urn:microsoft.com/office/officeart/2005/8/layout/hierarchy2"/>
    <dgm:cxn modelId="{0AD1C2D2-7860-468D-929E-97BADDCE1F06}" type="presParOf" srcId="{8C1816A5-AFD7-41BF-A193-93061B4A84F1}" destId="{93CF6A81-D0D5-4C06-885A-0035B7DB04D3}" srcOrd="1" destOrd="0" presId="urn:microsoft.com/office/officeart/2005/8/layout/hierarchy2"/>
    <dgm:cxn modelId="{8A87A3E2-AF6A-43F2-85DA-227633FB0EEB}" type="presParOf" srcId="{1F8178A3-F3CD-441E-9F90-E78CDA61CA84}" destId="{E44C3654-86C3-4AA2-A8F2-311F5D6D32B0}" srcOrd="1" destOrd="0" presId="urn:microsoft.com/office/officeart/2005/8/layout/hierarchy2"/>
    <dgm:cxn modelId="{FF1B4C9C-3E19-4370-B3D0-B432313BE906}" type="presParOf" srcId="{E44C3654-86C3-4AA2-A8F2-311F5D6D32B0}" destId="{83730165-1D27-4683-8109-9EE28FD43CC5}" srcOrd="0" destOrd="0" presId="urn:microsoft.com/office/officeart/2005/8/layout/hierarchy2"/>
    <dgm:cxn modelId="{26C8170B-FCBC-4D3A-A036-31C709409F76}" type="presParOf" srcId="{E44C3654-86C3-4AA2-A8F2-311F5D6D32B0}" destId="{DC1AC01D-5D3D-4D1F-8836-5FE6EA66A60C}" srcOrd="1" destOrd="0" presId="urn:microsoft.com/office/officeart/2005/8/layout/hierarchy2"/>
    <dgm:cxn modelId="{B6185EF7-69E1-4E1C-BD93-6CA05E5A629D}" type="presParOf" srcId="{DC1AC01D-5D3D-4D1F-8836-5FE6EA66A60C}" destId="{132477C0-BE1D-46F3-95DE-B15CE8E3D01B}" srcOrd="0" destOrd="0" presId="urn:microsoft.com/office/officeart/2005/8/layout/hierarchy2"/>
    <dgm:cxn modelId="{18600EC4-747B-48B3-828D-3B8CD68BCC71}" type="presParOf" srcId="{132477C0-BE1D-46F3-95DE-B15CE8E3D01B}" destId="{0B7CEC42-D040-4505-B857-19836407728E}" srcOrd="0" destOrd="0" presId="urn:microsoft.com/office/officeart/2005/8/layout/hierarchy2"/>
    <dgm:cxn modelId="{0DDF5911-2DB1-40DB-BF51-52576EC1E0BF}" type="presParOf" srcId="{DC1AC01D-5D3D-4D1F-8836-5FE6EA66A60C}" destId="{C932CE7D-818C-4045-9BBD-7082E544A83F}" srcOrd="1" destOrd="0" presId="urn:microsoft.com/office/officeart/2005/8/layout/hierarchy2"/>
    <dgm:cxn modelId="{D2029A71-1F57-41A7-B4F4-308F7CE68740}" type="presParOf" srcId="{C932CE7D-818C-4045-9BBD-7082E544A83F}" destId="{0014EDC4-C99E-4D71-B02C-7C1D7EB0A2A3}" srcOrd="0" destOrd="0" presId="urn:microsoft.com/office/officeart/2005/8/layout/hierarchy2"/>
    <dgm:cxn modelId="{4FCAA86C-F6C3-488B-8A04-525E3DC776D2}" type="presParOf" srcId="{C932CE7D-818C-4045-9BBD-7082E544A83F}" destId="{05FCEAF7-4383-437E-AD21-868FC551F354}" srcOrd="1" destOrd="0" presId="urn:microsoft.com/office/officeart/2005/8/layout/hierarchy2"/>
    <dgm:cxn modelId="{9E2273CF-812D-423D-82B6-55998799724E}" type="presParOf" srcId="{05FCEAF7-4383-437E-AD21-868FC551F354}" destId="{62C54AD7-231F-4746-BEC3-672E0FC97CD3}" srcOrd="0" destOrd="0" presId="urn:microsoft.com/office/officeart/2005/8/layout/hierarchy2"/>
    <dgm:cxn modelId="{42CFEFF7-976E-41D8-937F-D1647BFB56A0}" type="presParOf" srcId="{62C54AD7-231F-4746-BEC3-672E0FC97CD3}" destId="{FAD4F112-7619-44EC-823E-6CCEEAC7F22A}" srcOrd="0" destOrd="0" presId="urn:microsoft.com/office/officeart/2005/8/layout/hierarchy2"/>
    <dgm:cxn modelId="{507F7BF6-5591-4E4C-93CC-07FDBE3CC32F}" type="presParOf" srcId="{05FCEAF7-4383-437E-AD21-868FC551F354}" destId="{25447CAF-AB7B-432B-9DEA-83927A48F6B7}" srcOrd="1" destOrd="0" presId="urn:microsoft.com/office/officeart/2005/8/layout/hierarchy2"/>
    <dgm:cxn modelId="{0BD6CDD9-F308-4877-87A1-826EE93F69D0}" type="presParOf" srcId="{25447CAF-AB7B-432B-9DEA-83927A48F6B7}" destId="{8E6612C6-8CA9-48F9-B4A9-9C44C7CC5C79}" srcOrd="0" destOrd="0" presId="urn:microsoft.com/office/officeart/2005/8/layout/hierarchy2"/>
    <dgm:cxn modelId="{DC48E0E1-643B-4B53-A9EB-0B09884E6025}" type="presParOf" srcId="{25447CAF-AB7B-432B-9DEA-83927A48F6B7}" destId="{982037C5-7F73-4A7D-92A8-62273BF4C2EB}" srcOrd="1" destOrd="0" presId="urn:microsoft.com/office/officeart/2005/8/layout/hierarchy2"/>
    <dgm:cxn modelId="{956D4B70-6B16-482B-A569-2EFF3D9511AF}" type="presParOf" srcId="{05FCEAF7-4383-437E-AD21-868FC551F354}" destId="{2C8CE25D-D433-4162-B6FF-12C6296691DF}" srcOrd="2" destOrd="0" presId="urn:microsoft.com/office/officeart/2005/8/layout/hierarchy2"/>
    <dgm:cxn modelId="{5D23984A-3BDE-496A-86EA-F7230F8A128F}" type="presParOf" srcId="{2C8CE25D-D433-4162-B6FF-12C6296691DF}" destId="{6F5C800E-39F5-4834-9EB5-7C4AC245FFD0}" srcOrd="0" destOrd="0" presId="urn:microsoft.com/office/officeart/2005/8/layout/hierarchy2"/>
    <dgm:cxn modelId="{C19C5957-A88D-49DF-9BC9-99D5552F8F38}" type="presParOf" srcId="{05FCEAF7-4383-437E-AD21-868FC551F354}" destId="{3CD81FAA-3135-443C-8943-0A993FACC88A}" srcOrd="3" destOrd="0" presId="urn:microsoft.com/office/officeart/2005/8/layout/hierarchy2"/>
    <dgm:cxn modelId="{6C3F03C4-D334-4459-AAC6-B2B745782D64}" type="presParOf" srcId="{3CD81FAA-3135-443C-8943-0A993FACC88A}" destId="{BEAB7472-D3C2-4A2A-ABD9-8422D8CD72EF}" srcOrd="0" destOrd="0" presId="urn:microsoft.com/office/officeart/2005/8/layout/hierarchy2"/>
    <dgm:cxn modelId="{19284282-DD23-49D1-B182-FE858C3831FC}" type="presParOf" srcId="{3CD81FAA-3135-443C-8943-0A993FACC88A}" destId="{53300A23-5328-4B43-81F3-44708D3F6721}" srcOrd="1" destOrd="0" presId="urn:microsoft.com/office/officeart/2005/8/layout/hierarchy2"/>
    <dgm:cxn modelId="{E2ADAECC-CD5D-43C2-AC59-F6716E68B160}" type="presParOf" srcId="{DC1AC01D-5D3D-4D1F-8836-5FE6EA66A60C}" destId="{03EDC681-1BE8-49EE-B0DB-F2BF953EBAEC}" srcOrd="2" destOrd="0" presId="urn:microsoft.com/office/officeart/2005/8/layout/hierarchy2"/>
    <dgm:cxn modelId="{EAF560B9-6079-4835-91B3-56B25F2476C0}" type="presParOf" srcId="{03EDC681-1BE8-49EE-B0DB-F2BF953EBAEC}" destId="{C1B60FC7-3E2B-40EB-8014-50984397C135}" srcOrd="0" destOrd="0" presId="urn:microsoft.com/office/officeart/2005/8/layout/hierarchy2"/>
    <dgm:cxn modelId="{F2E2222A-F860-49F4-B623-F66C486B33C0}" type="presParOf" srcId="{DC1AC01D-5D3D-4D1F-8836-5FE6EA66A60C}" destId="{1A004D9E-1EBB-415E-AFE0-71E7332BEA06}" srcOrd="3" destOrd="0" presId="urn:microsoft.com/office/officeart/2005/8/layout/hierarchy2"/>
    <dgm:cxn modelId="{A283BB24-3DCD-41B8-A540-1363C06A90CA}" type="presParOf" srcId="{1A004D9E-1EBB-415E-AFE0-71E7332BEA06}" destId="{59DC9435-C73A-40FD-8D3D-9C683E1BDAA4}" srcOrd="0" destOrd="0" presId="urn:microsoft.com/office/officeart/2005/8/layout/hierarchy2"/>
    <dgm:cxn modelId="{9D3A9865-E4FB-4890-A123-E8EE699AA740}" type="presParOf" srcId="{1A004D9E-1EBB-415E-AFE0-71E7332BEA06}" destId="{A9C9468D-69FA-4517-AD58-DCBFB04061B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1C92048-DAFF-46F2-B249-EDCCDED6F4FC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026E2BBA-30CF-432B-A55D-1A712D8CE503}">
      <dgm:prSet phldrT="[文字]" custT="1"/>
      <dgm:spPr/>
      <dgm:t>
        <a:bodyPr/>
        <a:lstStyle/>
        <a:p>
          <a:r>
            <a:rPr lang="zh-TW" altLang="en-US" sz="3600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E1189C5-39B0-47E8-A08E-6ED07A3D6D26}" type="par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CABDEC7-24F3-4ADD-B7EE-D6C8B5134EB9}" type="sib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EC27A1F-21D5-4556-9623-331C918154ED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8A338E6C-B36E-4EAF-BBBF-5BF93442FDAC}" type="par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AD50929-A015-40A3-8602-091BFF834F48}" type="sib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4829E4B-E6C5-4155-9B00-C8C84F19691F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DFCBA3C-44AF-4641-8C03-C24D9F684E30}" type="par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B36CC3AF-8C44-497A-A186-93C6750697C6}" type="sib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80E69396-735D-43BD-9433-BA2F51B8839E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B98C2E79-797F-4A4D-B41B-BA0E4D614FBF}" type="par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E4F8D72-8775-4B57-A984-3343690A683C}" type="sib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5D61EDC-289E-434A-8CFD-B5F99062103A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7CE23DA-31A0-43F1-8604-725F7A19444D}" type="par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212D5F4-7237-42AF-B1BB-4995D68C3227}" type="sib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4010065-6E89-4B39-B2A9-11851D8C2BC6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A9F5125-EFB5-4FEA-A10C-B9CE1CA57A19}" type="par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6C696EA0-5FAF-42E9-9DDB-74B7E881A397}" type="sib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8BEB7D9-B85E-405A-89A7-4C5B7C55DA90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59D5222-8DBA-4D34-B3B9-BB3010C7C1AF}" type="par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9E4D86E-31B4-4641-9009-C36492419AAD}" type="sib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AA19403E-66C3-49DF-951E-84FCD27FA0C5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C6A07AB-5181-4043-AD93-67B562A42436}" type="par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F2DDBF0E-AD59-412B-A81E-927E8A5BD007}" type="sib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8F289602-050E-45C8-85B5-027850464F9D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/>
        </a:p>
      </dgm:t>
    </dgm:pt>
    <dgm:pt modelId="{DEF5FE22-6C2A-4905-A435-AE0E5EF00D39}" type="par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29CACFB6-63D1-43E7-ACF8-74FCC145ADB9}" type="sib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343AB677-8DCC-4F3C-A4B0-5B36E9749DB3}" type="pres">
      <dgm:prSet presAssocID="{D1C92048-DAFF-46F2-B249-EDCCDED6F4F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5FE71EC-06BA-4523-8A54-77FA0B9F5A00}" type="pres">
      <dgm:prSet presAssocID="{026E2BBA-30CF-432B-A55D-1A712D8CE503}" presName="root1" presStyleCnt="0"/>
      <dgm:spPr/>
    </dgm:pt>
    <dgm:pt modelId="{0B850919-D839-4F0E-A460-34D7EF71E3D5}" type="pres">
      <dgm:prSet presAssocID="{026E2BBA-30CF-432B-A55D-1A712D8CE503}" presName="LevelOneTextNode" presStyleLbl="node0" presStyleIdx="0" presStyleCnt="1" custScaleX="100163" custLinFactNeighborX="-91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A101077-B6DD-4249-BA47-86D08066F486}" type="pres">
      <dgm:prSet presAssocID="{026E2BBA-30CF-432B-A55D-1A712D8CE503}" presName="level2hierChild" presStyleCnt="0"/>
      <dgm:spPr/>
    </dgm:pt>
    <dgm:pt modelId="{578F00C8-BBEE-45DC-8C2E-321E811EB5A2}" type="pres">
      <dgm:prSet presAssocID="{8A338E6C-B36E-4EAF-BBBF-5BF93442FDA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7C2A0D43-021C-4DB6-A398-B596CC459474}" type="pres">
      <dgm:prSet presAssocID="{8A338E6C-B36E-4EAF-BBBF-5BF93442FDA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423726EE-D0A7-409F-BB08-E93088B6AD4A}" type="pres">
      <dgm:prSet presAssocID="{CEC27A1F-21D5-4556-9623-331C918154ED}" presName="root2" presStyleCnt="0"/>
      <dgm:spPr/>
    </dgm:pt>
    <dgm:pt modelId="{46D45FC1-5B6D-4BA0-AE72-BB6983D426B7}" type="pres">
      <dgm:prSet presAssocID="{CEC27A1F-21D5-4556-9623-331C918154ED}" presName="LevelTwoTextNode" presStyleLbl="node2" presStyleIdx="0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2B2AE5-5BB5-48AF-A113-F89B0E4091DF}" type="pres">
      <dgm:prSet presAssocID="{CEC27A1F-21D5-4556-9623-331C918154ED}" presName="level3hierChild" presStyleCnt="0"/>
      <dgm:spPr/>
    </dgm:pt>
    <dgm:pt modelId="{A8E372C4-C918-49C0-8004-80D20B43E237}" type="pres">
      <dgm:prSet presAssocID="{1C6A07AB-5181-4043-AD93-67B562A42436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A1E829B-E1FC-4844-B8FC-B44F66A69DC2}" type="pres">
      <dgm:prSet presAssocID="{1C6A07AB-5181-4043-AD93-67B562A42436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089CB773-2056-4091-AD8B-B9040D8F6435}" type="pres">
      <dgm:prSet presAssocID="{AA19403E-66C3-49DF-951E-84FCD27FA0C5}" presName="root2" presStyleCnt="0"/>
      <dgm:spPr/>
    </dgm:pt>
    <dgm:pt modelId="{3D8F78FD-D4AC-4374-8475-F995CCBF7B73}" type="pres">
      <dgm:prSet presAssocID="{AA19403E-66C3-49DF-951E-84FCD27FA0C5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DD2C72-323F-4361-909F-36B3763F9AD5}" type="pres">
      <dgm:prSet presAssocID="{AA19403E-66C3-49DF-951E-84FCD27FA0C5}" presName="level3hierChild" presStyleCnt="0"/>
      <dgm:spPr/>
    </dgm:pt>
    <dgm:pt modelId="{9884DA50-3047-48D8-93D0-8995214E30B4}" type="pres">
      <dgm:prSet presAssocID="{DEF5FE22-6C2A-4905-A435-AE0E5EF00D39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91BF5C46-B246-449C-B28E-8BD112323128}" type="pres">
      <dgm:prSet presAssocID="{DEF5FE22-6C2A-4905-A435-AE0E5EF00D39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110F145D-9089-45BF-8B2D-0C43CED3D87C}" type="pres">
      <dgm:prSet presAssocID="{8F289602-050E-45C8-85B5-027850464F9D}" presName="root2" presStyleCnt="0"/>
      <dgm:spPr/>
    </dgm:pt>
    <dgm:pt modelId="{496708D6-7756-4893-B758-7428A885BDAE}" type="pres">
      <dgm:prSet presAssocID="{8F289602-050E-45C8-85B5-027850464F9D}" presName="LevelTwoTextNode" presStyleLbl="node2" presStyleIdx="1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99D580-B6D3-4660-95DF-13B0DD39B66D}" type="pres">
      <dgm:prSet presAssocID="{8F289602-050E-45C8-85B5-027850464F9D}" presName="level3hierChild" presStyleCnt="0"/>
      <dgm:spPr/>
    </dgm:pt>
    <dgm:pt modelId="{234DD72D-84B0-4EA1-A10E-6EF7D82F6860}" type="pres">
      <dgm:prSet presAssocID="{1DFCBA3C-44AF-4641-8C03-C24D9F684E3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6DA77368-5B3C-41FC-866C-700ACA70BF9A}" type="pres">
      <dgm:prSet presAssocID="{1DFCBA3C-44AF-4641-8C03-C24D9F684E3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22474A4F-3F46-4F42-945C-0659CF8585F7}" type="pres">
      <dgm:prSet presAssocID="{D4829E4B-E6C5-4155-9B00-C8C84F19691F}" presName="root2" presStyleCnt="0"/>
      <dgm:spPr/>
    </dgm:pt>
    <dgm:pt modelId="{34282FF8-5A50-47D5-9BFC-C6544AF87B88}" type="pres">
      <dgm:prSet presAssocID="{D4829E4B-E6C5-4155-9B00-C8C84F19691F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EFC735-A1D7-4D2A-ADE0-7087121EC2C0}" type="pres">
      <dgm:prSet presAssocID="{D4829E4B-E6C5-4155-9B00-C8C84F19691F}" presName="level3hierChild" presStyleCnt="0"/>
      <dgm:spPr/>
    </dgm:pt>
    <dgm:pt modelId="{EC9B54EF-50AC-46F6-89E3-2F63EB597302}" type="pres">
      <dgm:prSet presAssocID="{B98C2E79-797F-4A4D-B41B-BA0E4D614FBF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1EBF16B7-FCB9-4370-A1B6-CFEB043F66BF}" type="pres">
      <dgm:prSet presAssocID="{B98C2E79-797F-4A4D-B41B-BA0E4D614FBF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C24ABBD9-3389-45D9-AD86-D1670E3B3685}" type="pres">
      <dgm:prSet presAssocID="{80E69396-735D-43BD-9433-BA2F51B8839E}" presName="root2" presStyleCnt="0"/>
      <dgm:spPr/>
    </dgm:pt>
    <dgm:pt modelId="{DAF18766-BAD5-4D37-BD97-AD5A7C270349}" type="pres">
      <dgm:prSet presAssocID="{80E69396-735D-43BD-9433-BA2F51B8839E}" presName="LevelTwoTextNode" presStyleLbl="node2" presStyleIdx="2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6CF103-04BC-43CE-B7DB-34F8A9860293}" type="pres">
      <dgm:prSet presAssocID="{80E69396-735D-43BD-9433-BA2F51B8839E}" presName="level3hierChild" presStyleCnt="0"/>
      <dgm:spPr/>
    </dgm:pt>
    <dgm:pt modelId="{CA9C9C48-0F36-4EC5-825E-BB6D31E0FCEB}" type="pres">
      <dgm:prSet presAssocID="{17CE23DA-31A0-43F1-8604-725F7A19444D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601A538A-C88E-42BC-ABC9-98D7F1D42B87}" type="pres">
      <dgm:prSet presAssocID="{17CE23DA-31A0-43F1-8604-725F7A19444D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62557E5F-E930-4BFD-A222-B75D7F85C078}" type="pres">
      <dgm:prSet presAssocID="{F5D61EDC-289E-434A-8CFD-B5F99062103A}" presName="root2" presStyleCnt="0"/>
      <dgm:spPr/>
    </dgm:pt>
    <dgm:pt modelId="{9C6C2A2D-82B6-4061-8432-EB30B9D046EB}" type="pres">
      <dgm:prSet presAssocID="{F5D61EDC-289E-434A-8CFD-B5F99062103A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A40C6FC-13DF-49BD-89E2-03DE70D85EB3}" type="pres">
      <dgm:prSet presAssocID="{F5D61EDC-289E-434A-8CFD-B5F99062103A}" presName="level3hierChild" presStyleCnt="0"/>
      <dgm:spPr/>
    </dgm:pt>
    <dgm:pt modelId="{4F3C5906-8D56-484B-911F-9F2EA14EB5BD}" type="pres">
      <dgm:prSet presAssocID="{9A9F5125-EFB5-4FEA-A10C-B9CE1CA57A19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DC5E911-CFFF-4D98-8ACC-1CD653F39788}" type="pres">
      <dgm:prSet presAssocID="{9A9F5125-EFB5-4FEA-A10C-B9CE1CA57A19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201DCBF1-CD75-4273-9BAF-0D56ABE25083}" type="pres">
      <dgm:prSet presAssocID="{74010065-6E89-4B39-B2A9-11851D8C2BC6}" presName="root2" presStyleCnt="0"/>
      <dgm:spPr/>
    </dgm:pt>
    <dgm:pt modelId="{31921281-9B1B-4DEE-9DD4-76AEBFA5FF22}" type="pres">
      <dgm:prSet presAssocID="{74010065-6E89-4B39-B2A9-11851D8C2BC6}" presName="LevelTwoTextNode" presStyleLbl="node2" presStyleIdx="3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305D667-CF5F-496B-BA70-97ADC13705B4}" type="pres">
      <dgm:prSet presAssocID="{74010065-6E89-4B39-B2A9-11851D8C2BC6}" presName="level3hierChild" presStyleCnt="0"/>
      <dgm:spPr/>
    </dgm:pt>
    <dgm:pt modelId="{E639A9F6-C671-47E3-8ED1-67ADA8ED531A}" type="pres">
      <dgm:prSet presAssocID="{959D5222-8DBA-4D34-B3B9-BB3010C7C1A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DB4552ED-1770-41F1-9BBE-EDE99CB9CD33}" type="pres">
      <dgm:prSet presAssocID="{959D5222-8DBA-4D34-B3B9-BB3010C7C1A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837E7D75-6CC7-428F-9A91-4F94D6429D76}" type="pres">
      <dgm:prSet presAssocID="{38BEB7D9-B85E-405A-89A7-4C5B7C55DA90}" presName="root2" presStyleCnt="0"/>
      <dgm:spPr/>
    </dgm:pt>
    <dgm:pt modelId="{AC23904F-3CAB-43E8-9340-6EBC4DAEAB34}" type="pres">
      <dgm:prSet presAssocID="{38BEB7D9-B85E-405A-89A7-4C5B7C55DA90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DF7DAD6-7DD9-4120-A053-FBA5E51EB725}" type="pres">
      <dgm:prSet presAssocID="{38BEB7D9-B85E-405A-89A7-4C5B7C55DA90}" presName="level3hierChild" presStyleCnt="0"/>
      <dgm:spPr/>
    </dgm:pt>
  </dgm:ptLst>
  <dgm:cxnLst>
    <dgm:cxn modelId="{643331C7-1B91-4372-9D7B-C2B9C9DAF538}" type="presOf" srcId="{D4829E4B-E6C5-4155-9B00-C8C84F19691F}" destId="{34282FF8-5A50-47D5-9BFC-C6544AF87B88}" srcOrd="0" destOrd="0" presId="urn:microsoft.com/office/officeart/2005/8/layout/hierarchy2"/>
    <dgm:cxn modelId="{B4B3F199-3840-4588-9174-93D7E2D3EC74}" srcId="{026E2BBA-30CF-432B-A55D-1A712D8CE503}" destId="{80E69396-735D-43BD-9433-BA2F51B8839E}" srcOrd="2" destOrd="0" parTransId="{B98C2E79-797F-4A4D-B41B-BA0E4D614FBF}" sibTransId="{EE4F8D72-8775-4B57-A984-3343690A683C}"/>
    <dgm:cxn modelId="{4E465975-2342-470C-B3F0-59E5ABB74B4D}" type="presOf" srcId="{B98C2E79-797F-4A4D-B41B-BA0E4D614FBF}" destId="{1EBF16B7-FCB9-4370-A1B6-CFEB043F66BF}" srcOrd="1" destOrd="0" presId="urn:microsoft.com/office/officeart/2005/8/layout/hierarchy2"/>
    <dgm:cxn modelId="{A90939CB-12CD-4248-AE98-46BBBF5E1158}" type="presOf" srcId="{8A338E6C-B36E-4EAF-BBBF-5BF93442FDAC}" destId="{7C2A0D43-021C-4DB6-A398-B596CC459474}" srcOrd="1" destOrd="0" presId="urn:microsoft.com/office/officeart/2005/8/layout/hierarchy2"/>
    <dgm:cxn modelId="{6F3CE3F7-E5F8-4E01-A55C-3C5D74C8562E}" type="presOf" srcId="{B98C2E79-797F-4A4D-B41B-BA0E4D614FBF}" destId="{EC9B54EF-50AC-46F6-89E3-2F63EB597302}" srcOrd="0" destOrd="0" presId="urn:microsoft.com/office/officeart/2005/8/layout/hierarchy2"/>
    <dgm:cxn modelId="{11784485-C63F-45B7-BE49-C36B1DDF0E75}" type="presOf" srcId="{9A9F5125-EFB5-4FEA-A10C-B9CE1CA57A19}" destId="{4F3C5906-8D56-484B-911F-9F2EA14EB5BD}" srcOrd="0" destOrd="0" presId="urn:microsoft.com/office/officeart/2005/8/layout/hierarchy2"/>
    <dgm:cxn modelId="{35B8CE14-375A-4671-BC7B-BDBEEF9D9110}" type="presOf" srcId="{74010065-6E89-4B39-B2A9-11851D8C2BC6}" destId="{31921281-9B1B-4DEE-9DD4-76AEBFA5FF22}" srcOrd="0" destOrd="0" presId="urn:microsoft.com/office/officeart/2005/8/layout/hierarchy2"/>
    <dgm:cxn modelId="{C98349F6-A6EF-4A65-A4F6-A80BEBCCB25C}" type="presOf" srcId="{DEF5FE22-6C2A-4905-A435-AE0E5EF00D39}" destId="{91BF5C46-B246-449C-B28E-8BD112323128}" srcOrd="1" destOrd="0" presId="urn:microsoft.com/office/officeart/2005/8/layout/hierarchy2"/>
    <dgm:cxn modelId="{D9703269-728C-4286-88C3-C533C3EB1841}" srcId="{CEC27A1F-21D5-4556-9623-331C918154ED}" destId="{AA19403E-66C3-49DF-951E-84FCD27FA0C5}" srcOrd="0" destOrd="0" parTransId="{1C6A07AB-5181-4043-AD93-67B562A42436}" sibTransId="{F2DDBF0E-AD59-412B-A81E-927E8A5BD007}"/>
    <dgm:cxn modelId="{FDB59557-C9CE-4052-892A-EB3722D8F44D}" type="presOf" srcId="{D1C92048-DAFF-46F2-B249-EDCCDED6F4FC}" destId="{343AB677-8DCC-4F3C-A4B0-5B36E9749DB3}" srcOrd="0" destOrd="0" presId="urn:microsoft.com/office/officeart/2005/8/layout/hierarchy2"/>
    <dgm:cxn modelId="{4E740637-5B6A-43A0-B149-A520499F57DD}" srcId="{D1C92048-DAFF-46F2-B249-EDCCDED6F4FC}" destId="{026E2BBA-30CF-432B-A55D-1A712D8CE503}" srcOrd="0" destOrd="0" parTransId="{1E1189C5-39B0-47E8-A08E-6ED07A3D6D26}" sibTransId="{0CABDEC7-24F3-4ADD-B7EE-D6C8B5134EB9}"/>
    <dgm:cxn modelId="{75331513-3FE3-4D8E-9277-A5A841B379AD}" srcId="{74010065-6E89-4B39-B2A9-11851D8C2BC6}" destId="{38BEB7D9-B85E-405A-89A7-4C5B7C55DA90}" srcOrd="0" destOrd="0" parTransId="{959D5222-8DBA-4D34-B3B9-BB3010C7C1AF}" sibTransId="{09E4D86E-31B4-4641-9009-C36492419AAD}"/>
    <dgm:cxn modelId="{95641442-BF34-41EC-B91E-1289CB7CC84B}" type="presOf" srcId="{38BEB7D9-B85E-405A-89A7-4C5B7C55DA90}" destId="{AC23904F-3CAB-43E8-9340-6EBC4DAEAB34}" srcOrd="0" destOrd="0" presId="urn:microsoft.com/office/officeart/2005/8/layout/hierarchy2"/>
    <dgm:cxn modelId="{E5E1672D-FF75-4216-9A3F-5F84BAC6884A}" type="presOf" srcId="{1DFCBA3C-44AF-4641-8C03-C24D9F684E30}" destId="{6DA77368-5B3C-41FC-866C-700ACA70BF9A}" srcOrd="1" destOrd="0" presId="urn:microsoft.com/office/officeart/2005/8/layout/hierarchy2"/>
    <dgm:cxn modelId="{B6DCF2B6-6767-46B8-9A36-64A28A3D4BA5}" srcId="{026E2BBA-30CF-432B-A55D-1A712D8CE503}" destId="{8F289602-050E-45C8-85B5-027850464F9D}" srcOrd="1" destOrd="0" parTransId="{DEF5FE22-6C2A-4905-A435-AE0E5EF00D39}" sibTransId="{29CACFB6-63D1-43E7-ACF8-74FCC145ADB9}"/>
    <dgm:cxn modelId="{4B8451B2-9300-4F4F-9203-3335BC81DBB6}" type="presOf" srcId="{F5D61EDC-289E-434A-8CFD-B5F99062103A}" destId="{9C6C2A2D-82B6-4061-8432-EB30B9D046EB}" srcOrd="0" destOrd="0" presId="urn:microsoft.com/office/officeart/2005/8/layout/hierarchy2"/>
    <dgm:cxn modelId="{158D1AE7-7A8D-41E2-9835-F3C0EB9D4891}" type="presOf" srcId="{959D5222-8DBA-4D34-B3B9-BB3010C7C1AF}" destId="{E639A9F6-C671-47E3-8ED1-67ADA8ED531A}" srcOrd="0" destOrd="0" presId="urn:microsoft.com/office/officeart/2005/8/layout/hierarchy2"/>
    <dgm:cxn modelId="{0282BCBC-8658-403F-91A8-0E8F8362DD96}" type="presOf" srcId="{1DFCBA3C-44AF-4641-8C03-C24D9F684E30}" destId="{234DD72D-84B0-4EA1-A10E-6EF7D82F6860}" srcOrd="0" destOrd="0" presId="urn:microsoft.com/office/officeart/2005/8/layout/hierarchy2"/>
    <dgm:cxn modelId="{EC79671D-C8C8-44A2-A624-B874A64464E9}" srcId="{026E2BBA-30CF-432B-A55D-1A712D8CE503}" destId="{74010065-6E89-4B39-B2A9-11851D8C2BC6}" srcOrd="3" destOrd="0" parTransId="{9A9F5125-EFB5-4FEA-A10C-B9CE1CA57A19}" sibTransId="{6C696EA0-5FAF-42E9-9DDB-74B7E881A397}"/>
    <dgm:cxn modelId="{0E3F9B91-8A14-4914-8BA3-A9C634368097}" srcId="{80E69396-735D-43BD-9433-BA2F51B8839E}" destId="{F5D61EDC-289E-434A-8CFD-B5F99062103A}" srcOrd="0" destOrd="0" parTransId="{17CE23DA-31A0-43F1-8604-725F7A19444D}" sibTransId="{E212D5F4-7237-42AF-B1BB-4995D68C3227}"/>
    <dgm:cxn modelId="{4F7DCA71-4BCB-4671-9CA2-B6EC871F55A0}" type="presOf" srcId="{026E2BBA-30CF-432B-A55D-1A712D8CE503}" destId="{0B850919-D839-4F0E-A460-34D7EF71E3D5}" srcOrd="0" destOrd="0" presId="urn:microsoft.com/office/officeart/2005/8/layout/hierarchy2"/>
    <dgm:cxn modelId="{0F6B5EA2-4D83-4D92-9AC6-E735C3F1FCC6}" type="presOf" srcId="{1C6A07AB-5181-4043-AD93-67B562A42436}" destId="{A8E372C4-C918-49C0-8004-80D20B43E237}" srcOrd="0" destOrd="0" presId="urn:microsoft.com/office/officeart/2005/8/layout/hierarchy2"/>
    <dgm:cxn modelId="{93DB0338-C637-4EC7-AD62-62032743CC26}" type="presOf" srcId="{17CE23DA-31A0-43F1-8604-725F7A19444D}" destId="{601A538A-C88E-42BC-ABC9-98D7F1D42B87}" srcOrd="1" destOrd="0" presId="urn:microsoft.com/office/officeart/2005/8/layout/hierarchy2"/>
    <dgm:cxn modelId="{A43944C4-9D15-40C4-AC6B-37D807386234}" type="presOf" srcId="{959D5222-8DBA-4D34-B3B9-BB3010C7C1AF}" destId="{DB4552ED-1770-41F1-9BBE-EDE99CB9CD33}" srcOrd="1" destOrd="0" presId="urn:microsoft.com/office/officeart/2005/8/layout/hierarchy2"/>
    <dgm:cxn modelId="{475264FE-1088-4769-9BBD-9ACDC9D6B748}" type="presOf" srcId="{AA19403E-66C3-49DF-951E-84FCD27FA0C5}" destId="{3D8F78FD-D4AC-4374-8475-F995CCBF7B73}" srcOrd="0" destOrd="0" presId="urn:microsoft.com/office/officeart/2005/8/layout/hierarchy2"/>
    <dgm:cxn modelId="{31C27811-1345-4D54-889D-28A18EC504F6}" srcId="{8F289602-050E-45C8-85B5-027850464F9D}" destId="{D4829E4B-E6C5-4155-9B00-C8C84F19691F}" srcOrd="0" destOrd="0" parTransId="{1DFCBA3C-44AF-4641-8C03-C24D9F684E30}" sibTransId="{B36CC3AF-8C44-497A-A186-93C6750697C6}"/>
    <dgm:cxn modelId="{5A316519-9AF4-4F0E-AD4C-847EBA64E9A4}" srcId="{026E2BBA-30CF-432B-A55D-1A712D8CE503}" destId="{CEC27A1F-21D5-4556-9623-331C918154ED}" srcOrd="0" destOrd="0" parTransId="{8A338E6C-B36E-4EAF-BBBF-5BF93442FDAC}" sibTransId="{7AD50929-A015-40A3-8602-091BFF834F48}"/>
    <dgm:cxn modelId="{EED3B65E-F952-4D3B-8B52-C7EB997EDBF2}" type="presOf" srcId="{8F289602-050E-45C8-85B5-027850464F9D}" destId="{496708D6-7756-4893-B758-7428A885BDAE}" srcOrd="0" destOrd="0" presId="urn:microsoft.com/office/officeart/2005/8/layout/hierarchy2"/>
    <dgm:cxn modelId="{358B39D9-AEEF-402E-BBAA-42302D60D372}" type="presOf" srcId="{1C6A07AB-5181-4043-AD93-67B562A42436}" destId="{7A1E829B-E1FC-4844-B8FC-B44F66A69DC2}" srcOrd="1" destOrd="0" presId="urn:microsoft.com/office/officeart/2005/8/layout/hierarchy2"/>
    <dgm:cxn modelId="{05EEA94C-1F8C-45E4-AB65-81D5F8AB749C}" type="presOf" srcId="{DEF5FE22-6C2A-4905-A435-AE0E5EF00D39}" destId="{9884DA50-3047-48D8-93D0-8995214E30B4}" srcOrd="0" destOrd="0" presId="urn:microsoft.com/office/officeart/2005/8/layout/hierarchy2"/>
    <dgm:cxn modelId="{257FC9D1-9D90-4018-BE13-A229F371724A}" type="presOf" srcId="{8A338E6C-B36E-4EAF-BBBF-5BF93442FDAC}" destId="{578F00C8-BBEE-45DC-8C2E-321E811EB5A2}" srcOrd="0" destOrd="0" presId="urn:microsoft.com/office/officeart/2005/8/layout/hierarchy2"/>
    <dgm:cxn modelId="{A5F7B206-799C-46AD-9C97-765042093490}" type="presOf" srcId="{CEC27A1F-21D5-4556-9623-331C918154ED}" destId="{46D45FC1-5B6D-4BA0-AE72-BB6983D426B7}" srcOrd="0" destOrd="0" presId="urn:microsoft.com/office/officeart/2005/8/layout/hierarchy2"/>
    <dgm:cxn modelId="{838574BF-BA7C-4B27-9D4B-08B203684117}" type="presOf" srcId="{80E69396-735D-43BD-9433-BA2F51B8839E}" destId="{DAF18766-BAD5-4D37-BD97-AD5A7C270349}" srcOrd="0" destOrd="0" presId="urn:microsoft.com/office/officeart/2005/8/layout/hierarchy2"/>
    <dgm:cxn modelId="{D715A463-EC80-4F16-96DC-6E14B0FC8823}" type="presOf" srcId="{9A9F5125-EFB5-4FEA-A10C-B9CE1CA57A19}" destId="{2DC5E911-CFFF-4D98-8ACC-1CD653F39788}" srcOrd="1" destOrd="0" presId="urn:microsoft.com/office/officeart/2005/8/layout/hierarchy2"/>
    <dgm:cxn modelId="{F7F11857-6E27-48AD-B5C1-9B53AD65FCEB}" type="presOf" srcId="{17CE23DA-31A0-43F1-8604-725F7A19444D}" destId="{CA9C9C48-0F36-4EC5-825E-BB6D31E0FCEB}" srcOrd="0" destOrd="0" presId="urn:microsoft.com/office/officeart/2005/8/layout/hierarchy2"/>
    <dgm:cxn modelId="{B2F07CF1-906D-4407-A5A4-7DD951925E5C}" type="presParOf" srcId="{343AB677-8DCC-4F3C-A4B0-5B36E9749DB3}" destId="{B5FE71EC-06BA-4523-8A54-77FA0B9F5A00}" srcOrd="0" destOrd="0" presId="urn:microsoft.com/office/officeart/2005/8/layout/hierarchy2"/>
    <dgm:cxn modelId="{B4EB26BB-2CC3-435E-8386-261E2D0F0B65}" type="presParOf" srcId="{B5FE71EC-06BA-4523-8A54-77FA0B9F5A00}" destId="{0B850919-D839-4F0E-A460-34D7EF71E3D5}" srcOrd="0" destOrd="0" presId="urn:microsoft.com/office/officeart/2005/8/layout/hierarchy2"/>
    <dgm:cxn modelId="{9A457E7E-E2D1-489F-AB20-8CC3538BDB16}" type="presParOf" srcId="{B5FE71EC-06BA-4523-8A54-77FA0B9F5A00}" destId="{AA101077-B6DD-4249-BA47-86D08066F486}" srcOrd="1" destOrd="0" presId="urn:microsoft.com/office/officeart/2005/8/layout/hierarchy2"/>
    <dgm:cxn modelId="{BC908C73-1D6B-460A-AEAA-4CDD5746B670}" type="presParOf" srcId="{AA101077-B6DD-4249-BA47-86D08066F486}" destId="{578F00C8-BBEE-45DC-8C2E-321E811EB5A2}" srcOrd="0" destOrd="0" presId="urn:microsoft.com/office/officeart/2005/8/layout/hierarchy2"/>
    <dgm:cxn modelId="{89349D07-5F21-4341-8E91-A7C5B998BB82}" type="presParOf" srcId="{578F00C8-BBEE-45DC-8C2E-321E811EB5A2}" destId="{7C2A0D43-021C-4DB6-A398-B596CC459474}" srcOrd="0" destOrd="0" presId="urn:microsoft.com/office/officeart/2005/8/layout/hierarchy2"/>
    <dgm:cxn modelId="{0DB115E0-6D52-42CA-BDC3-E595F7C32702}" type="presParOf" srcId="{AA101077-B6DD-4249-BA47-86D08066F486}" destId="{423726EE-D0A7-409F-BB08-E93088B6AD4A}" srcOrd="1" destOrd="0" presId="urn:microsoft.com/office/officeart/2005/8/layout/hierarchy2"/>
    <dgm:cxn modelId="{ED8F98EB-3EEA-4662-93CF-992CE3527397}" type="presParOf" srcId="{423726EE-D0A7-409F-BB08-E93088B6AD4A}" destId="{46D45FC1-5B6D-4BA0-AE72-BB6983D426B7}" srcOrd="0" destOrd="0" presId="urn:microsoft.com/office/officeart/2005/8/layout/hierarchy2"/>
    <dgm:cxn modelId="{23D01004-0EA1-45A1-82A8-51E1EF987FE8}" type="presParOf" srcId="{423726EE-D0A7-409F-BB08-E93088B6AD4A}" destId="{142B2AE5-5BB5-48AF-A113-F89B0E4091DF}" srcOrd="1" destOrd="0" presId="urn:microsoft.com/office/officeart/2005/8/layout/hierarchy2"/>
    <dgm:cxn modelId="{7DEA7319-4E66-481D-B33B-1C7466A6C37B}" type="presParOf" srcId="{142B2AE5-5BB5-48AF-A113-F89B0E4091DF}" destId="{A8E372C4-C918-49C0-8004-80D20B43E237}" srcOrd="0" destOrd="0" presId="urn:microsoft.com/office/officeart/2005/8/layout/hierarchy2"/>
    <dgm:cxn modelId="{7FEFFEEC-1E2C-462B-A99B-D249CD59628C}" type="presParOf" srcId="{A8E372C4-C918-49C0-8004-80D20B43E237}" destId="{7A1E829B-E1FC-4844-B8FC-B44F66A69DC2}" srcOrd="0" destOrd="0" presId="urn:microsoft.com/office/officeart/2005/8/layout/hierarchy2"/>
    <dgm:cxn modelId="{764F6767-E100-4EB9-A1A9-C5368824B6EC}" type="presParOf" srcId="{142B2AE5-5BB5-48AF-A113-F89B0E4091DF}" destId="{089CB773-2056-4091-AD8B-B9040D8F6435}" srcOrd="1" destOrd="0" presId="urn:microsoft.com/office/officeart/2005/8/layout/hierarchy2"/>
    <dgm:cxn modelId="{5535B37A-D248-45CA-A3B6-844F4C547FA1}" type="presParOf" srcId="{089CB773-2056-4091-AD8B-B9040D8F6435}" destId="{3D8F78FD-D4AC-4374-8475-F995CCBF7B73}" srcOrd="0" destOrd="0" presId="urn:microsoft.com/office/officeart/2005/8/layout/hierarchy2"/>
    <dgm:cxn modelId="{F953974A-46BA-4336-94E9-5033DA6F3946}" type="presParOf" srcId="{089CB773-2056-4091-AD8B-B9040D8F6435}" destId="{6FDD2C72-323F-4361-909F-36B3763F9AD5}" srcOrd="1" destOrd="0" presId="urn:microsoft.com/office/officeart/2005/8/layout/hierarchy2"/>
    <dgm:cxn modelId="{0CAB1E9E-FB26-4E12-886E-638303803B26}" type="presParOf" srcId="{AA101077-B6DD-4249-BA47-86D08066F486}" destId="{9884DA50-3047-48D8-93D0-8995214E30B4}" srcOrd="2" destOrd="0" presId="urn:microsoft.com/office/officeart/2005/8/layout/hierarchy2"/>
    <dgm:cxn modelId="{D19EA21B-8952-41FF-92F0-E199A8361258}" type="presParOf" srcId="{9884DA50-3047-48D8-93D0-8995214E30B4}" destId="{91BF5C46-B246-449C-B28E-8BD112323128}" srcOrd="0" destOrd="0" presId="urn:microsoft.com/office/officeart/2005/8/layout/hierarchy2"/>
    <dgm:cxn modelId="{C88B886B-2E12-4520-B507-C00C510077CF}" type="presParOf" srcId="{AA101077-B6DD-4249-BA47-86D08066F486}" destId="{110F145D-9089-45BF-8B2D-0C43CED3D87C}" srcOrd="3" destOrd="0" presId="urn:microsoft.com/office/officeart/2005/8/layout/hierarchy2"/>
    <dgm:cxn modelId="{A666A7D7-8E6C-4C38-8F7E-73F76EEBC31A}" type="presParOf" srcId="{110F145D-9089-45BF-8B2D-0C43CED3D87C}" destId="{496708D6-7756-4893-B758-7428A885BDAE}" srcOrd="0" destOrd="0" presId="urn:microsoft.com/office/officeart/2005/8/layout/hierarchy2"/>
    <dgm:cxn modelId="{D2A3DED4-EDB9-46AE-B1A7-06FD63521227}" type="presParOf" srcId="{110F145D-9089-45BF-8B2D-0C43CED3D87C}" destId="{0899D580-B6D3-4660-95DF-13B0DD39B66D}" srcOrd="1" destOrd="0" presId="urn:microsoft.com/office/officeart/2005/8/layout/hierarchy2"/>
    <dgm:cxn modelId="{3F718392-B976-434F-A9C1-8251CA9F192D}" type="presParOf" srcId="{0899D580-B6D3-4660-95DF-13B0DD39B66D}" destId="{234DD72D-84B0-4EA1-A10E-6EF7D82F6860}" srcOrd="0" destOrd="0" presId="urn:microsoft.com/office/officeart/2005/8/layout/hierarchy2"/>
    <dgm:cxn modelId="{041E7436-FC40-4569-BC94-CE58BDFC3002}" type="presParOf" srcId="{234DD72D-84B0-4EA1-A10E-6EF7D82F6860}" destId="{6DA77368-5B3C-41FC-866C-700ACA70BF9A}" srcOrd="0" destOrd="0" presId="urn:microsoft.com/office/officeart/2005/8/layout/hierarchy2"/>
    <dgm:cxn modelId="{A29EA73A-3A42-4BB0-81EE-DCF2EA67A5CC}" type="presParOf" srcId="{0899D580-B6D3-4660-95DF-13B0DD39B66D}" destId="{22474A4F-3F46-4F42-945C-0659CF8585F7}" srcOrd="1" destOrd="0" presId="urn:microsoft.com/office/officeart/2005/8/layout/hierarchy2"/>
    <dgm:cxn modelId="{E1C1057C-3F5A-4CE5-963A-9545DD7C0AE2}" type="presParOf" srcId="{22474A4F-3F46-4F42-945C-0659CF8585F7}" destId="{34282FF8-5A50-47D5-9BFC-C6544AF87B88}" srcOrd="0" destOrd="0" presId="urn:microsoft.com/office/officeart/2005/8/layout/hierarchy2"/>
    <dgm:cxn modelId="{24170C24-6A00-4FC3-B105-3B3D89C61721}" type="presParOf" srcId="{22474A4F-3F46-4F42-945C-0659CF8585F7}" destId="{25EFC735-A1D7-4D2A-ADE0-7087121EC2C0}" srcOrd="1" destOrd="0" presId="urn:microsoft.com/office/officeart/2005/8/layout/hierarchy2"/>
    <dgm:cxn modelId="{B830F9B5-BD16-43CC-BFBD-BB36B157BD01}" type="presParOf" srcId="{AA101077-B6DD-4249-BA47-86D08066F486}" destId="{EC9B54EF-50AC-46F6-89E3-2F63EB597302}" srcOrd="4" destOrd="0" presId="urn:microsoft.com/office/officeart/2005/8/layout/hierarchy2"/>
    <dgm:cxn modelId="{8860B250-57BF-4458-BA42-0C781D59BA30}" type="presParOf" srcId="{EC9B54EF-50AC-46F6-89E3-2F63EB597302}" destId="{1EBF16B7-FCB9-4370-A1B6-CFEB043F66BF}" srcOrd="0" destOrd="0" presId="urn:microsoft.com/office/officeart/2005/8/layout/hierarchy2"/>
    <dgm:cxn modelId="{81247821-7EDB-4E1E-9CC6-062012BB3381}" type="presParOf" srcId="{AA101077-B6DD-4249-BA47-86D08066F486}" destId="{C24ABBD9-3389-45D9-AD86-D1670E3B3685}" srcOrd="5" destOrd="0" presId="urn:microsoft.com/office/officeart/2005/8/layout/hierarchy2"/>
    <dgm:cxn modelId="{738FA18C-FFF1-40A5-A010-E9BA0E2F1773}" type="presParOf" srcId="{C24ABBD9-3389-45D9-AD86-D1670E3B3685}" destId="{DAF18766-BAD5-4D37-BD97-AD5A7C270349}" srcOrd="0" destOrd="0" presId="urn:microsoft.com/office/officeart/2005/8/layout/hierarchy2"/>
    <dgm:cxn modelId="{5B0C1FFB-118F-4BB2-B0C1-7F683E3F9CF6}" type="presParOf" srcId="{C24ABBD9-3389-45D9-AD86-D1670E3B3685}" destId="{BE6CF103-04BC-43CE-B7DB-34F8A9860293}" srcOrd="1" destOrd="0" presId="urn:microsoft.com/office/officeart/2005/8/layout/hierarchy2"/>
    <dgm:cxn modelId="{2FAA5DD7-BD22-49A0-8E8C-DF72851DD2E5}" type="presParOf" srcId="{BE6CF103-04BC-43CE-B7DB-34F8A9860293}" destId="{CA9C9C48-0F36-4EC5-825E-BB6D31E0FCEB}" srcOrd="0" destOrd="0" presId="urn:microsoft.com/office/officeart/2005/8/layout/hierarchy2"/>
    <dgm:cxn modelId="{3ECD4A4B-3798-4CE1-9DC4-AF101E96872F}" type="presParOf" srcId="{CA9C9C48-0F36-4EC5-825E-BB6D31E0FCEB}" destId="{601A538A-C88E-42BC-ABC9-98D7F1D42B87}" srcOrd="0" destOrd="0" presId="urn:microsoft.com/office/officeart/2005/8/layout/hierarchy2"/>
    <dgm:cxn modelId="{2BEF26F5-E759-42BE-ADB2-A189962493A0}" type="presParOf" srcId="{BE6CF103-04BC-43CE-B7DB-34F8A9860293}" destId="{62557E5F-E930-4BFD-A222-B75D7F85C078}" srcOrd="1" destOrd="0" presId="urn:microsoft.com/office/officeart/2005/8/layout/hierarchy2"/>
    <dgm:cxn modelId="{0EC9F947-B192-420B-A25D-2935997BF67B}" type="presParOf" srcId="{62557E5F-E930-4BFD-A222-B75D7F85C078}" destId="{9C6C2A2D-82B6-4061-8432-EB30B9D046EB}" srcOrd="0" destOrd="0" presId="urn:microsoft.com/office/officeart/2005/8/layout/hierarchy2"/>
    <dgm:cxn modelId="{153DE3E3-23A0-4937-8175-43B85C026249}" type="presParOf" srcId="{62557E5F-E930-4BFD-A222-B75D7F85C078}" destId="{8A40C6FC-13DF-49BD-89E2-03DE70D85EB3}" srcOrd="1" destOrd="0" presId="urn:microsoft.com/office/officeart/2005/8/layout/hierarchy2"/>
    <dgm:cxn modelId="{C8B937E4-B029-46BB-997F-06918E43C927}" type="presParOf" srcId="{AA101077-B6DD-4249-BA47-86D08066F486}" destId="{4F3C5906-8D56-484B-911F-9F2EA14EB5BD}" srcOrd="6" destOrd="0" presId="urn:microsoft.com/office/officeart/2005/8/layout/hierarchy2"/>
    <dgm:cxn modelId="{16251C72-50A7-4DA9-A3A6-C92EA89C5ECB}" type="presParOf" srcId="{4F3C5906-8D56-484B-911F-9F2EA14EB5BD}" destId="{2DC5E911-CFFF-4D98-8ACC-1CD653F39788}" srcOrd="0" destOrd="0" presId="urn:microsoft.com/office/officeart/2005/8/layout/hierarchy2"/>
    <dgm:cxn modelId="{23254220-EB7F-48CA-BFF0-AE119F5249FE}" type="presParOf" srcId="{AA101077-B6DD-4249-BA47-86D08066F486}" destId="{201DCBF1-CD75-4273-9BAF-0D56ABE25083}" srcOrd="7" destOrd="0" presId="urn:microsoft.com/office/officeart/2005/8/layout/hierarchy2"/>
    <dgm:cxn modelId="{EDD2221A-360A-45C5-B507-8ABF5B02A136}" type="presParOf" srcId="{201DCBF1-CD75-4273-9BAF-0D56ABE25083}" destId="{31921281-9B1B-4DEE-9DD4-76AEBFA5FF22}" srcOrd="0" destOrd="0" presId="urn:microsoft.com/office/officeart/2005/8/layout/hierarchy2"/>
    <dgm:cxn modelId="{17C88F37-20BD-46B1-9E4D-5E481264B794}" type="presParOf" srcId="{201DCBF1-CD75-4273-9BAF-0D56ABE25083}" destId="{B305D667-CF5F-496B-BA70-97ADC13705B4}" srcOrd="1" destOrd="0" presId="urn:microsoft.com/office/officeart/2005/8/layout/hierarchy2"/>
    <dgm:cxn modelId="{D8007757-830B-4745-BDC7-E05DA966CF2E}" type="presParOf" srcId="{B305D667-CF5F-496B-BA70-97ADC13705B4}" destId="{E639A9F6-C671-47E3-8ED1-67ADA8ED531A}" srcOrd="0" destOrd="0" presId="urn:microsoft.com/office/officeart/2005/8/layout/hierarchy2"/>
    <dgm:cxn modelId="{70AACC6B-0D30-4FAB-A9D1-BD91A4B6BCB6}" type="presParOf" srcId="{E639A9F6-C671-47E3-8ED1-67ADA8ED531A}" destId="{DB4552ED-1770-41F1-9BBE-EDE99CB9CD33}" srcOrd="0" destOrd="0" presId="urn:microsoft.com/office/officeart/2005/8/layout/hierarchy2"/>
    <dgm:cxn modelId="{DB26BE6E-1C0E-4C19-BF51-EEFEF6D18B0A}" type="presParOf" srcId="{B305D667-CF5F-496B-BA70-97ADC13705B4}" destId="{837E7D75-6CC7-428F-9A91-4F94D6429D76}" srcOrd="1" destOrd="0" presId="urn:microsoft.com/office/officeart/2005/8/layout/hierarchy2"/>
    <dgm:cxn modelId="{D8238F85-3A9D-42A2-8154-555D688E7B73}" type="presParOf" srcId="{837E7D75-6CC7-428F-9A91-4F94D6429D76}" destId="{AC23904F-3CAB-43E8-9340-6EBC4DAEAB34}" srcOrd="0" destOrd="0" presId="urn:microsoft.com/office/officeart/2005/8/layout/hierarchy2"/>
    <dgm:cxn modelId="{D7B5702B-07DA-4FD7-BA04-E21B7BF424FD}" type="presParOf" srcId="{837E7D75-6CC7-428F-9A91-4F94D6429D76}" destId="{3DF7DAD6-7DD9-4120-A053-FBA5E51EB72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C92048-DAFF-46F2-B249-EDCCDED6F4FC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8F1DE9C-EA2A-49B3-A272-1D65D8410220}">
      <dgm:prSet phldrT="[文字]" custT="1"/>
      <dgm:spPr/>
      <dgm:t>
        <a:bodyPr/>
        <a:lstStyle/>
        <a:p>
          <a:r>
            <a:rPr lang="zh-TW" altLang="en-US" sz="3600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</a:t>
          </a:r>
          <a:endParaRPr lang="zh-TW" altLang="en-US" sz="3600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6340DFF6-ABDB-4ECD-8CA8-2C2FCA3FAC72}" type="parTrans" cxnId="{FB30BCAE-04EB-49E9-9800-2D1403628C9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48E0217-CB4E-4841-ABA1-179CC623F414}" type="sibTrans" cxnId="{FB30BCAE-04EB-49E9-9800-2D1403628C9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3EF3DED-CC0C-43E7-9F35-E819FCDFF153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仿效</a:t>
          </a:r>
          <a:endParaRPr lang="en-US" altLang="zh-TW" b="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506591B4-3E65-4D94-9D7F-03DAB3E83992}" type="parTrans" cxnId="{6E805BD0-DAB6-4A8D-944E-6C10F32197C1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4AF4480-4545-4FA6-8993-41A4A61DAEAB}" type="sibTrans" cxnId="{6E805BD0-DAB6-4A8D-944E-6C10F32197C1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9A2719F3-93C6-476E-A4A2-A5D31FC4D94B}">
      <dgm:prSet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覺悟</a:t>
          </a:r>
          <a:endParaRPr lang="en-US" altLang="zh-TW" b="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31084039-3459-44C6-9D44-7D091363CA7F}" type="parTrans" cxnId="{9F13EB5F-6848-4688-BDCE-7A15803A5602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AA0BEDD-4B07-4B21-8526-343BC4998234}" type="sibTrans" cxnId="{9F13EB5F-6848-4688-BDCE-7A15803A5602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E03CD50-ED0A-453E-A95C-2B3502032CA3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基礎階段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B9B47C0D-8454-4BB7-AAA1-A88D7C597BA4}" type="parTrans" cxnId="{95227D78-65F8-4373-B90C-81A7155538F3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83AA759-A28B-4703-A0DE-E479FE17BBA7}" type="sibTrans" cxnId="{95227D78-65F8-4373-B90C-81A7155538F3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94771BDA-E713-43C5-B1D2-63307C2C2E6F}">
      <dgm:prSet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成熟階段</a:t>
          </a:r>
          <a:endParaRPr lang="en-US" altLang="zh-TW" b="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38B8B4DF-B2EF-40EF-A098-16521BFC013A}" type="parTrans" cxnId="{128E46A7-5632-4610-9113-BC057DF972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6D7CE14-8E87-4339-A86D-C61829AE698F}" type="sibTrans" cxnId="{128E46A7-5632-4610-9113-BC057DF972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43AB677-8DCC-4F3C-A4B0-5B36E9749DB3}" type="pres">
      <dgm:prSet presAssocID="{D1C92048-DAFF-46F2-B249-EDCCDED6F4F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4031BE1-F9AE-4336-B069-36BCF29D59B5}" type="pres">
      <dgm:prSet presAssocID="{78F1DE9C-EA2A-49B3-A272-1D65D8410220}" presName="root1" presStyleCnt="0"/>
      <dgm:spPr/>
    </dgm:pt>
    <dgm:pt modelId="{D0A88CB6-91A0-4F61-8090-FC68CFF55D70}" type="pres">
      <dgm:prSet presAssocID="{78F1DE9C-EA2A-49B3-A272-1D65D8410220}" presName="LevelOneTextNode" presStyleLbl="node0" presStyleIdx="0" presStyleCnt="1" custScaleX="9679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DDFDB3-A2DB-46E0-98BE-20C4FE42A4B7}" type="pres">
      <dgm:prSet presAssocID="{78F1DE9C-EA2A-49B3-A272-1D65D8410220}" presName="level2hierChild" presStyleCnt="0"/>
      <dgm:spPr/>
    </dgm:pt>
    <dgm:pt modelId="{43700B3A-73CA-41D0-8E14-3622CF39B51E}" type="pres">
      <dgm:prSet presAssocID="{506591B4-3E65-4D94-9D7F-03DAB3E8399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2C466E7-D443-48CA-9B76-DD47D64AEA47}" type="pres">
      <dgm:prSet presAssocID="{506591B4-3E65-4D94-9D7F-03DAB3E8399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F3D30C7-7127-4E15-9413-F231EB474866}" type="pres">
      <dgm:prSet presAssocID="{E3EF3DED-CC0C-43E7-9F35-E819FCDFF153}" presName="root2" presStyleCnt="0"/>
      <dgm:spPr/>
    </dgm:pt>
    <dgm:pt modelId="{FDF0A12F-DC4C-47A4-8A22-5990D022CC86}" type="pres">
      <dgm:prSet presAssocID="{E3EF3DED-CC0C-43E7-9F35-E819FCDFF153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42B555-EA4E-49AF-8F95-87C253BAB367}" type="pres">
      <dgm:prSet presAssocID="{E3EF3DED-CC0C-43E7-9F35-E819FCDFF153}" presName="level3hierChild" presStyleCnt="0"/>
      <dgm:spPr/>
    </dgm:pt>
    <dgm:pt modelId="{BC55C549-DC53-4C64-88FA-4CBDF40E2A73}" type="pres">
      <dgm:prSet presAssocID="{B9B47C0D-8454-4BB7-AAA1-A88D7C597BA4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F0FF0410-8CF6-48E0-8775-9B020D15E7FA}" type="pres">
      <dgm:prSet presAssocID="{B9B47C0D-8454-4BB7-AAA1-A88D7C597BA4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D4628511-39BF-4C0D-A767-5FA7F2BA8E1E}" type="pres">
      <dgm:prSet presAssocID="{EE03CD50-ED0A-453E-A95C-2B3502032CA3}" presName="root2" presStyleCnt="0"/>
      <dgm:spPr/>
    </dgm:pt>
    <dgm:pt modelId="{580CF60B-2CEA-4FDE-8820-ABB4FAC43C8D}" type="pres">
      <dgm:prSet presAssocID="{EE03CD50-ED0A-453E-A95C-2B3502032CA3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137B16F-945B-4690-ADC6-1A9D67EB606A}" type="pres">
      <dgm:prSet presAssocID="{EE03CD50-ED0A-453E-A95C-2B3502032CA3}" presName="level3hierChild" presStyleCnt="0"/>
      <dgm:spPr/>
    </dgm:pt>
    <dgm:pt modelId="{DCDF972D-1FC9-4BD0-AF33-C5DB89C9E3A4}" type="pres">
      <dgm:prSet presAssocID="{31084039-3459-44C6-9D44-7D091363CA7F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92C030F9-7244-4B29-BDAB-3AA22205A859}" type="pres">
      <dgm:prSet presAssocID="{31084039-3459-44C6-9D44-7D091363CA7F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6584A4F-A5A8-430F-8122-D0CA74CD4DD3}" type="pres">
      <dgm:prSet presAssocID="{9A2719F3-93C6-476E-A4A2-A5D31FC4D94B}" presName="root2" presStyleCnt="0"/>
      <dgm:spPr/>
    </dgm:pt>
    <dgm:pt modelId="{0042B0DA-5E2F-4642-8CCF-096380C76B4A}" type="pres">
      <dgm:prSet presAssocID="{9A2719F3-93C6-476E-A4A2-A5D31FC4D94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A80B9B2-F0A7-4CCA-8DA5-6A45E30120ED}" type="pres">
      <dgm:prSet presAssocID="{9A2719F3-93C6-476E-A4A2-A5D31FC4D94B}" presName="level3hierChild" presStyleCnt="0"/>
      <dgm:spPr/>
    </dgm:pt>
    <dgm:pt modelId="{2DADF926-67BA-4713-8B40-D201E04F3F21}" type="pres">
      <dgm:prSet presAssocID="{38B8B4DF-B2EF-40EF-A098-16521BFC013A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49BB5442-340F-470C-9478-32BCCC9B6BB4}" type="pres">
      <dgm:prSet presAssocID="{38B8B4DF-B2EF-40EF-A098-16521BFC013A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56C59AE4-DA93-4A60-B92B-2C19FB91155F}" type="pres">
      <dgm:prSet presAssocID="{94771BDA-E713-43C5-B1D2-63307C2C2E6F}" presName="root2" presStyleCnt="0"/>
      <dgm:spPr/>
    </dgm:pt>
    <dgm:pt modelId="{ED79D68E-36FA-4331-9533-1B7390452DF3}" type="pres">
      <dgm:prSet presAssocID="{94771BDA-E713-43C5-B1D2-63307C2C2E6F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C75FEF-83DE-421B-B7AC-FDAA396D79EB}" type="pres">
      <dgm:prSet presAssocID="{94771BDA-E713-43C5-B1D2-63307C2C2E6F}" presName="level3hierChild" presStyleCnt="0"/>
      <dgm:spPr/>
    </dgm:pt>
  </dgm:ptLst>
  <dgm:cxnLst>
    <dgm:cxn modelId="{4FA43700-2313-41E0-B983-483494EB0C38}" type="presOf" srcId="{506591B4-3E65-4D94-9D7F-03DAB3E83992}" destId="{B2C466E7-D443-48CA-9B76-DD47D64AEA47}" srcOrd="1" destOrd="0" presId="urn:microsoft.com/office/officeart/2005/8/layout/hierarchy2"/>
    <dgm:cxn modelId="{7CA4F560-1DE7-4B64-BBB8-0D885F7978A9}" type="presOf" srcId="{78F1DE9C-EA2A-49B3-A272-1D65D8410220}" destId="{D0A88CB6-91A0-4F61-8090-FC68CFF55D70}" srcOrd="0" destOrd="0" presId="urn:microsoft.com/office/officeart/2005/8/layout/hierarchy2"/>
    <dgm:cxn modelId="{6E805BD0-DAB6-4A8D-944E-6C10F32197C1}" srcId="{78F1DE9C-EA2A-49B3-A272-1D65D8410220}" destId="{E3EF3DED-CC0C-43E7-9F35-E819FCDFF153}" srcOrd="0" destOrd="0" parTransId="{506591B4-3E65-4D94-9D7F-03DAB3E83992}" sibTransId="{C4AF4480-4545-4FA6-8993-41A4A61DAEAB}"/>
    <dgm:cxn modelId="{FB30BCAE-04EB-49E9-9800-2D1403628C94}" srcId="{D1C92048-DAFF-46F2-B249-EDCCDED6F4FC}" destId="{78F1DE9C-EA2A-49B3-A272-1D65D8410220}" srcOrd="0" destOrd="0" parTransId="{6340DFF6-ABDB-4ECD-8CA8-2C2FCA3FAC72}" sibTransId="{348E0217-CB4E-4841-ABA1-179CC623F414}"/>
    <dgm:cxn modelId="{D64825AB-AA2A-4475-B381-3D4C764001A4}" type="presOf" srcId="{B9B47C0D-8454-4BB7-AAA1-A88D7C597BA4}" destId="{F0FF0410-8CF6-48E0-8775-9B020D15E7FA}" srcOrd="1" destOrd="0" presId="urn:microsoft.com/office/officeart/2005/8/layout/hierarchy2"/>
    <dgm:cxn modelId="{1A8F4804-C2BB-4B6D-8D17-582DBBF5A1B3}" type="presOf" srcId="{B9B47C0D-8454-4BB7-AAA1-A88D7C597BA4}" destId="{BC55C549-DC53-4C64-88FA-4CBDF40E2A73}" srcOrd="0" destOrd="0" presId="urn:microsoft.com/office/officeart/2005/8/layout/hierarchy2"/>
    <dgm:cxn modelId="{CCF01321-7802-4DA4-8298-5B8E2576700C}" type="presOf" srcId="{506591B4-3E65-4D94-9D7F-03DAB3E83992}" destId="{43700B3A-73CA-41D0-8E14-3622CF39B51E}" srcOrd="0" destOrd="0" presId="urn:microsoft.com/office/officeart/2005/8/layout/hierarchy2"/>
    <dgm:cxn modelId="{D78F2474-789C-4E31-8CAC-F4845F0BF9A0}" type="presOf" srcId="{38B8B4DF-B2EF-40EF-A098-16521BFC013A}" destId="{49BB5442-340F-470C-9478-32BCCC9B6BB4}" srcOrd="1" destOrd="0" presId="urn:microsoft.com/office/officeart/2005/8/layout/hierarchy2"/>
    <dgm:cxn modelId="{89607EFB-39F0-4DB6-8689-D85448D96928}" type="presOf" srcId="{D1C92048-DAFF-46F2-B249-EDCCDED6F4FC}" destId="{343AB677-8DCC-4F3C-A4B0-5B36E9749DB3}" srcOrd="0" destOrd="0" presId="urn:microsoft.com/office/officeart/2005/8/layout/hierarchy2"/>
    <dgm:cxn modelId="{95227D78-65F8-4373-B90C-81A7155538F3}" srcId="{E3EF3DED-CC0C-43E7-9F35-E819FCDFF153}" destId="{EE03CD50-ED0A-453E-A95C-2B3502032CA3}" srcOrd="0" destOrd="0" parTransId="{B9B47C0D-8454-4BB7-AAA1-A88D7C597BA4}" sibTransId="{383AA759-A28B-4703-A0DE-E479FE17BBA7}"/>
    <dgm:cxn modelId="{9F13EB5F-6848-4688-BDCE-7A15803A5602}" srcId="{78F1DE9C-EA2A-49B3-A272-1D65D8410220}" destId="{9A2719F3-93C6-476E-A4A2-A5D31FC4D94B}" srcOrd="1" destOrd="0" parTransId="{31084039-3459-44C6-9D44-7D091363CA7F}" sibTransId="{7AA0BEDD-4B07-4B21-8526-343BC4998234}"/>
    <dgm:cxn modelId="{128E46A7-5632-4610-9113-BC057DF972F6}" srcId="{9A2719F3-93C6-476E-A4A2-A5D31FC4D94B}" destId="{94771BDA-E713-43C5-B1D2-63307C2C2E6F}" srcOrd="0" destOrd="0" parTransId="{38B8B4DF-B2EF-40EF-A098-16521BFC013A}" sibTransId="{D6D7CE14-8E87-4339-A86D-C61829AE698F}"/>
    <dgm:cxn modelId="{EF30795F-7E0B-4A2A-B11F-B24E1A004B4C}" type="presOf" srcId="{EE03CD50-ED0A-453E-A95C-2B3502032CA3}" destId="{580CF60B-2CEA-4FDE-8820-ABB4FAC43C8D}" srcOrd="0" destOrd="0" presId="urn:microsoft.com/office/officeart/2005/8/layout/hierarchy2"/>
    <dgm:cxn modelId="{87ADD1BD-80F3-4F1C-B382-B9EBCC7942F3}" type="presOf" srcId="{38B8B4DF-B2EF-40EF-A098-16521BFC013A}" destId="{2DADF926-67BA-4713-8B40-D201E04F3F21}" srcOrd="0" destOrd="0" presId="urn:microsoft.com/office/officeart/2005/8/layout/hierarchy2"/>
    <dgm:cxn modelId="{A19356AA-CE4A-4033-98CD-3795CB77DCEC}" type="presOf" srcId="{9A2719F3-93C6-476E-A4A2-A5D31FC4D94B}" destId="{0042B0DA-5E2F-4642-8CCF-096380C76B4A}" srcOrd="0" destOrd="0" presId="urn:microsoft.com/office/officeart/2005/8/layout/hierarchy2"/>
    <dgm:cxn modelId="{567502FE-A9D1-4654-93DB-848CC49A9DC3}" type="presOf" srcId="{94771BDA-E713-43C5-B1D2-63307C2C2E6F}" destId="{ED79D68E-36FA-4331-9533-1B7390452DF3}" srcOrd="0" destOrd="0" presId="urn:microsoft.com/office/officeart/2005/8/layout/hierarchy2"/>
    <dgm:cxn modelId="{AD8C9CB2-DC82-4DA9-AFE1-17246497700E}" type="presOf" srcId="{E3EF3DED-CC0C-43E7-9F35-E819FCDFF153}" destId="{FDF0A12F-DC4C-47A4-8A22-5990D022CC86}" srcOrd="0" destOrd="0" presId="urn:microsoft.com/office/officeart/2005/8/layout/hierarchy2"/>
    <dgm:cxn modelId="{BC3E51F8-34B5-4D2F-9A55-ACF8CDDC6E8A}" type="presOf" srcId="{31084039-3459-44C6-9D44-7D091363CA7F}" destId="{92C030F9-7244-4B29-BDAB-3AA22205A859}" srcOrd="1" destOrd="0" presId="urn:microsoft.com/office/officeart/2005/8/layout/hierarchy2"/>
    <dgm:cxn modelId="{D73C5893-6565-4C18-968B-71647D318BAD}" type="presOf" srcId="{31084039-3459-44C6-9D44-7D091363CA7F}" destId="{DCDF972D-1FC9-4BD0-AF33-C5DB89C9E3A4}" srcOrd="0" destOrd="0" presId="urn:microsoft.com/office/officeart/2005/8/layout/hierarchy2"/>
    <dgm:cxn modelId="{94683FFF-30D3-457B-B4A4-F0482EB6850A}" type="presParOf" srcId="{343AB677-8DCC-4F3C-A4B0-5B36E9749DB3}" destId="{E4031BE1-F9AE-4336-B069-36BCF29D59B5}" srcOrd="0" destOrd="0" presId="urn:microsoft.com/office/officeart/2005/8/layout/hierarchy2"/>
    <dgm:cxn modelId="{611CEE05-994C-4A8A-A9A5-39B96D081E8A}" type="presParOf" srcId="{E4031BE1-F9AE-4336-B069-36BCF29D59B5}" destId="{D0A88CB6-91A0-4F61-8090-FC68CFF55D70}" srcOrd="0" destOrd="0" presId="urn:microsoft.com/office/officeart/2005/8/layout/hierarchy2"/>
    <dgm:cxn modelId="{F72D9D3F-4490-4836-8B1D-DF5D0A55DCE5}" type="presParOf" srcId="{E4031BE1-F9AE-4336-B069-36BCF29D59B5}" destId="{BEDDFDB3-A2DB-46E0-98BE-20C4FE42A4B7}" srcOrd="1" destOrd="0" presId="urn:microsoft.com/office/officeart/2005/8/layout/hierarchy2"/>
    <dgm:cxn modelId="{8D9B32A8-F575-4342-9FB4-F441502B54E5}" type="presParOf" srcId="{BEDDFDB3-A2DB-46E0-98BE-20C4FE42A4B7}" destId="{43700B3A-73CA-41D0-8E14-3622CF39B51E}" srcOrd="0" destOrd="0" presId="urn:microsoft.com/office/officeart/2005/8/layout/hierarchy2"/>
    <dgm:cxn modelId="{295402B4-82CF-4768-A30A-6365080D3EF9}" type="presParOf" srcId="{43700B3A-73CA-41D0-8E14-3622CF39B51E}" destId="{B2C466E7-D443-48CA-9B76-DD47D64AEA47}" srcOrd="0" destOrd="0" presId="urn:microsoft.com/office/officeart/2005/8/layout/hierarchy2"/>
    <dgm:cxn modelId="{88EB370D-1E7A-456E-81AD-0A33D8EDD8E0}" type="presParOf" srcId="{BEDDFDB3-A2DB-46E0-98BE-20C4FE42A4B7}" destId="{6F3D30C7-7127-4E15-9413-F231EB474866}" srcOrd="1" destOrd="0" presId="urn:microsoft.com/office/officeart/2005/8/layout/hierarchy2"/>
    <dgm:cxn modelId="{AA0E9F5B-29B6-40D2-BA0D-265D6C3BB4E9}" type="presParOf" srcId="{6F3D30C7-7127-4E15-9413-F231EB474866}" destId="{FDF0A12F-DC4C-47A4-8A22-5990D022CC86}" srcOrd="0" destOrd="0" presId="urn:microsoft.com/office/officeart/2005/8/layout/hierarchy2"/>
    <dgm:cxn modelId="{69AB3909-D3D8-4C46-A3B5-58185F781A45}" type="presParOf" srcId="{6F3D30C7-7127-4E15-9413-F231EB474866}" destId="{5942B555-EA4E-49AF-8F95-87C253BAB367}" srcOrd="1" destOrd="0" presId="urn:microsoft.com/office/officeart/2005/8/layout/hierarchy2"/>
    <dgm:cxn modelId="{581211DA-86D1-44CF-987B-C8E4F5DFC367}" type="presParOf" srcId="{5942B555-EA4E-49AF-8F95-87C253BAB367}" destId="{BC55C549-DC53-4C64-88FA-4CBDF40E2A73}" srcOrd="0" destOrd="0" presId="urn:microsoft.com/office/officeart/2005/8/layout/hierarchy2"/>
    <dgm:cxn modelId="{F117E592-5689-4A10-A65E-86C3EBB81731}" type="presParOf" srcId="{BC55C549-DC53-4C64-88FA-4CBDF40E2A73}" destId="{F0FF0410-8CF6-48E0-8775-9B020D15E7FA}" srcOrd="0" destOrd="0" presId="urn:microsoft.com/office/officeart/2005/8/layout/hierarchy2"/>
    <dgm:cxn modelId="{7C08EBA3-1A5B-468A-8C22-61D4A9120157}" type="presParOf" srcId="{5942B555-EA4E-49AF-8F95-87C253BAB367}" destId="{D4628511-39BF-4C0D-A767-5FA7F2BA8E1E}" srcOrd="1" destOrd="0" presId="urn:microsoft.com/office/officeart/2005/8/layout/hierarchy2"/>
    <dgm:cxn modelId="{394BEC0A-BA28-4036-AE7F-DD9648E61EED}" type="presParOf" srcId="{D4628511-39BF-4C0D-A767-5FA7F2BA8E1E}" destId="{580CF60B-2CEA-4FDE-8820-ABB4FAC43C8D}" srcOrd="0" destOrd="0" presId="urn:microsoft.com/office/officeart/2005/8/layout/hierarchy2"/>
    <dgm:cxn modelId="{6F5EADE7-1933-443D-A841-413D95F81198}" type="presParOf" srcId="{D4628511-39BF-4C0D-A767-5FA7F2BA8E1E}" destId="{C137B16F-945B-4690-ADC6-1A9D67EB606A}" srcOrd="1" destOrd="0" presId="urn:microsoft.com/office/officeart/2005/8/layout/hierarchy2"/>
    <dgm:cxn modelId="{6A1DDD29-4AF2-45AB-93F5-F098A5B64128}" type="presParOf" srcId="{BEDDFDB3-A2DB-46E0-98BE-20C4FE42A4B7}" destId="{DCDF972D-1FC9-4BD0-AF33-C5DB89C9E3A4}" srcOrd="2" destOrd="0" presId="urn:microsoft.com/office/officeart/2005/8/layout/hierarchy2"/>
    <dgm:cxn modelId="{875E6496-F1F3-4A1D-9900-6441F5EA2846}" type="presParOf" srcId="{DCDF972D-1FC9-4BD0-AF33-C5DB89C9E3A4}" destId="{92C030F9-7244-4B29-BDAB-3AA22205A859}" srcOrd="0" destOrd="0" presId="urn:microsoft.com/office/officeart/2005/8/layout/hierarchy2"/>
    <dgm:cxn modelId="{EDFDA854-733A-4F3C-8B76-067BFFE4FE0A}" type="presParOf" srcId="{BEDDFDB3-A2DB-46E0-98BE-20C4FE42A4B7}" destId="{16584A4F-A5A8-430F-8122-D0CA74CD4DD3}" srcOrd="3" destOrd="0" presId="urn:microsoft.com/office/officeart/2005/8/layout/hierarchy2"/>
    <dgm:cxn modelId="{7BFADED1-292A-4CE3-8B6E-F06C10DEF73A}" type="presParOf" srcId="{16584A4F-A5A8-430F-8122-D0CA74CD4DD3}" destId="{0042B0DA-5E2F-4642-8CCF-096380C76B4A}" srcOrd="0" destOrd="0" presId="urn:microsoft.com/office/officeart/2005/8/layout/hierarchy2"/>
    <dgm:cxn modelId="{52359438-FF27-4F6B-8890-EC1116EE326F}" type="presParOf" srcId="{16584A4F-A5A8-430F-8122-D0CA74CD4DD3}" destId="{BA80B9B2-F0A7-4CCA-8DA5-6A45E30120ED}" srcOrd="1" destOrd="0" presId="urn:microsoft.com/office/officeart/2005/8/layout/hierarchy2"/>
    <dgm:cxn modelId="{708BAD90-9932-4F97-A0A6-2676424FA6DF}" type="presParOf" srcId="{BA80B9B2-F0A7-4CCA-8DA5-6A45E30120ED}" destId="{2DADF926-67BA-4713-8B40-D201E04F3F21}" srcOrd="0" destOrd="0" presId="urn:microsoft.com/office/officeart/2005/8/layout/hierarchy2"/>
    <dgm:cxn modelId="{F437684B-B297-4F94-A1B8-32AA1E713CB7}" type="presParOf" srcId="{2DADF926-67BA-4713-8B40-D201E04F3F21}" destId="{49BB5442-340F-470C-9478-32BCCC9B6BB4}" srcOrd="0" destOrd="0" presId="urn:microsoft.com/office/officeart/2005/8/layout/hierarchy2"/>
    <dgm:cxn modelId="{19A229B3-40F7-49D0-87A3-30DBDC4C36A1}" type="presParOf" srcId="{BA80B9B2-F0A7-4CCA-8DA5-6A45E30120ED}" destId="{56C59AE4-DA93-4A60-B92B-2C19FB91155F}" srcOrd="1" destOrd="0" presId="urn:microsoft.com/office/officeart/2005/8/layout/hierarchy2"/>
    <dgm:cxn modelId="{2BB5FDEB-1D5C-434F-964D-5AB4E8F7F193}" type="presParOf" srcId="{56C59AE4-DA93-4A60-B92B-2C19FB91155F}" destId="{ED79D68E-36FA-4331-9533-1B7390452DF3}" srcOrd="0" destOrd="0" presId="urn:microsoft.com/office/officeart/2005/8/layout/hierarchy2"/>
    <dgm:cxn modelId="{D364D6EF-21B0-47D7-9177-28CD431CA32F}" type="presParOf" srcId="{56C59AE4-DA93-4A60-B92B-2C19FB91155F}" destId="{08C75FEF-83DE-421B-B7AC-FDAA396D79E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C92048-DAFF-46F2-B249-EDCCDED6F4FC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026E2BBA-30CF-432B-A55D-1A712D8CE503}">
      <dgm:prSet phldrT="[文字]" custT="1"/>
      <dgm:spPr/>
      <dgm:t>
        <a:bodyPr/>
        <a:lstStyle/>
        <a:p>
          <a:r>
            <a:rPr lang="zh-TW" altLang="en-US" sz="3600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E1189C5-39B0-47E8-A08E-6ED07A3D6D26}" type="par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CABDEC7-24F3-4ADD-B7EE-D6C8B5134EB9}" type="sib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EC27A1F-21D5-4556-9623-331C918154ED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8A338E6C-B36E-4EAF-BBBF-5BF93442FDAC}" type="par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AD50929-A015-40A3-8602-091BFF834F48}" type="sib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4829E4B-E6C5-4155-9B00-C8C84F19691F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DFCBA3C-44AF-4641-8C03-C24D9F684E30}" type="par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B36CC3AF-8C44-497A-A186-93C6750697C6}" type="sib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80E69396-735D-43BD-9433-BA2F51B8839E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B98C2E79-797F-4A4D-B41B-BA0E4D614FBF}" type="par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E4F8D72-8775-4B57-A984-3343690A683C}" type="sib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5D61EDC-289E-434A-8CFD-B5F99062103A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7CE23DA-31A0-43F1-8604-725F7A19444D}" type="par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212D5F4-7237-42AF-B1BB-4995D68C3227}" type="sib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4010065-6E89-4B39-B2A9-11851D8C2BC6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A9F5125-EFB5-4FEA-A10C-B9CE1CA57A19}" type="par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6C696EA0-5FAF-42E9-9DDB-74B7E881A397}" type="sib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8BEB7D9-B85E-405A-89A7-4C5B7C55DA90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59D5222-8DBA-4D34-B3B9-BB3010C7C1AF}" type="par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9E4D86E-31B4-4641-9009-C36492419AAD}" type="sib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AA19403E-66C3-49DF-951E-84FCD27FA0C5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C6A07AB-5181-4043-AD93-67B562A42436}" type="par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F2DDBF0E-AD59-412B-A81E-927E8A5BD007}" type="sib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8F289602-050E-45C8-85B5-027850464F9D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/>
        </a:p>
      </dgm:t>
    </dgm:pt>
    <dgm:pt modelId="{DEF5FE22-6C2A-4905-A435-AE0E5EF00D39}" type="par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29CACFB6-63D1-43E7-ACF8-74FCC145ADB9}" type="sib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343AB677-8DCC-4F3C-A4B0-5B36E9749DB3}" type="pres">
      <dgm:prSet presAssocID="{D1C92048-DAFF-46F2-B249-EDCCDED6F4F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5FE71EC-06BA-4523-8A54-77FA0B9F5A00}" type="pres">
      <dgm:prSet presAssocID="{026E2BBA-30CF-432B-A55D-1A712D8CE503}" presName="root1" presStyleCnt="0"/>
      <dgm:spPr/>
    </dgm:pt>
    <dgm:pt modelId="{0B850919-D839-4F0E-A460-34D7EF71E3D5}" type="pres">
      <dgm:prSet presAssocID="{026E2BBA-30CF-432B-A55D-1A712D8CE503}" presName="LevelOneTextNode" presStyleLbl="node0" presStyleIdx="0" presStyleCnt="1" custScaleX="100163" custLinFactNeighborX="-91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A101077-B6DD-4249-BA47-86D08066F486}" type="pres">
      <dgm:prSet presAssocID="{026E2BBA-30CF-432B-A55D-1A712D8CE503}" presName="level2hierChild" presStyleCnt="0"/>
      <dgm:spPr/>
    </dgm:pt>
    <dgm:pt modelId="{578F00C8-BBEE-45DC-8C2E-321E811EB5A2}" type="pres">
      <dgm:prSet presAssocID="{8A338E6C-B36E-4EAF-BBBF-5BF93442FDA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7C2A0D43-021C-4DB6-A398-B596CC459474}" type="pres">
      <dgm:prSet presAssocID="{8A338E6C-B36E-4EAF-BBBF-5BF93442FDA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423726EE-D0A7-409F-BB08-E93088B6AD4A}" type="pres">
      <dgm:prSet presAssocID="{CEC27A1F-21D5-4556-9623-331C918154ED}" presName="root2" presStyleCnt="0"/>
      <dgm:spPr/>
    </dgm:pt>
    <dgm:pt modelId="{46D45FC1-5B6D-4BA0-AE72-BB6983D426B7}" type="pres">
      <dgm:prSet presAssocID="{CEC27A1F-21D5-4556-9623-331C918154ED}" presName="LevelTwoTextNode" presStyleLbl="node2" presStyleIdx="0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2B2AE5-5BB5-48AF-A113-F89B0E4091DF}" type="pres">
      <dgm:prSet presAssocID="{CEC27A1F-21D5-4556-9623-331C918154ED}" presName="level3hierChild" presStyleCnt="0"/>
      <dgm:spPr/>
    </dgm:pt>
    <dgm:pt modelId="{A8E372C4-C918-49C0-8004-80D20B43E237}" type="pres">
      <dgm:prSet presAssocID="{1C6A07AB-5181-4043-AD93-67B562A42436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A1E829B-E1FC-4844-B8FC-B44F66A69DC2}" type="pres">
      <dgm:prSet presAssocID="{1C6A07AB-5181-4043-AD93-67B562A42436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089CB773-2056-4091-AD8B-B9040D8F6435}" type="pres">
      <dgm:prSet presAssocID="{AA19403E-66C3-49DF-951E-84FCD27FA0C5}" presName="root2" presStyleCnt="0"/>
      <dgm:spPr/>
    </dgm:pt>
    <dgm:pt modelId="{3D8F78FD-D4AC-4374-8475-F995CCBF7B73}" type="pres">
      <dgm:prSet presAssocID="{AA19403E-66C3-49DF-951E-84FCD27FA0C5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DD2C72-323F-4361-909F-36B3763F9AD5}" type="pres">
      <dgm:prSet presAssocID="{AA19403E-66C3-49DF-951E-84FCD27FA0C5}" presName="level3hierChild" presStyleCnt="0"/>
      <dgm:spPr/>
    </dgm:pt>
    <dgm:pt modelId="{9884DA50-3047-48D8-93D0-8995214E30B4}" type="pres">
      <dgm:prSet presAssocID="{DEF5FE22-6C2A-4905-A435-AE0E5EF00D39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91BF5C46-B246-449C-B28E-8BD112323128}" type="pres">
      <dgm:prSet presAssocID="{DEF5FE22-6C2A-4905-A435-AE0E5EF00D39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110F145D-9089-45BF-8B2D-0C43CED3D87C}" type="pres">
      <dgm:prSet presAssocID="{8F289602-050E-45C8-85B5-027850464F9D}" presName="root2" presStyleCnt="0"/>
      <dgm:spPr/>
    </dgm:pt>
    <dgm:pt modelId="{496708D6-7756-4893-B758-7428A885BDAE}" type="pres">
      <dgm:prSet presAssocID="{8F289602-050E-45C8-85B5-027850464F9D}" presName="LevelTwoTextNode" presStyleLbl="node2" presStyleIdx="1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99D580-B6D3-4660-95DF-13B0DD39B66D}" type="pres">
      <dgm:prSet presAssocID="{8F289602-050E-45C8-85B5-027850464F9D}" presName="level3hierChild" presStyleCnt="0"/>
      <dgm:spPr/>
    </dgm:pt>
    <dgm:pt modelId="{234DD72D-84B0-4EA1-A10E-6EF7D82F6860}" type="pres">
      <dgm:prSet presAssocID="{1DFCBA3C-44AF-4641-8C03-C24D9F684E3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6DA77368-5B3C-41FC-866C-700ACA70BF9A}" type="pres">
      <dgm:prSet presAssocID="{1DFCBA3C-44AF-4641-8C03-C24D9F684E3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22474A4F-3F46-4F42-945C-0659CF8585F7}" type="pres">
      <dgm:prSet presAssocID="{D4829E4B-E6C5-4155-9B00-C8C84F19691F}" presName="root2" presStyleCnt="0"/>
      <dgm:spPr/>
    </dgm:pt>
    <dgm:pt modelId="{34282FF8-5A50-47D5-9BFC-C6544AF87B88}" type="pres">
      <dgm:prSet presAssocID="{D4829E4B-E6C5-4155-9B00-C8C84F19691F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EFC735-A1D7-4D2A-ADE0-7087121EC2C0}" type="pres">
      <dgm:prSet presAssocID="{D4829E4B-E6C5-4155-9B00-C8C84F19691F}" presName="level3hierChild" presStyleCnt="0"/>
      <dgm:spPr/>
    </dgm:pt>
    <dgm:pt modelId="{EC9B54EF-50AC-46F6-89E3-2F63EB597302}" type="pres">
      <dgm:prSet presAssocID="{B98C2E79-797F-4A4D-B41B-BA0E4D614FBF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1EBF16B7-FCB9-4370-A1B6-CFEB043F66BF}" type="pres">
      <dgm:prSet presAssocID="{B98C2E79-797F-4A4D-B41B-BA0E4D614FBF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C24ABBD9-3389-45D9-AD86-D1670E3B3685}" type="pres">
      <dgm:prSet presAssocID="{80E69396-735D-43BD-9433-BA2F51B8839E}" presName="root2" presStyleCnt="0"/>
      <dgm:spPr/>
    </dgm:pt>
    <dgm:pt modelId="{DAF18766-BAD5-4D37-BD97-AD5A7C270349}" type="pres">
      <dgm:prSet presAssocID="{80E69396-735D-43BD-9433-BA2F51B8839E}" presName="LevelTwoTextNode" presStyleLbl="node2" presStyleIdx="2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6CF103-04BC-43CE-B7DB-34F8A9860293}" type="pres">
      <dgm:prSet presAssocID="{80E69396-735D-43BD-9433-BA2F51B8839E}" presName="level3hierChild" presStyleCnt="0"/>
      <dgm:spPr/>
    </dgm:pt>
    <dgm:pt modelId="{CA9C9C48-0F36-4EC5-825E-BB6D31E0FCEB}" type="pres">
      <dgm:prSet presAssocID="{17CE23DA-31A0-43F1-8604-725F7A19444D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601A538A-C88E-42BC-ABC9-98D7F1D42B87}" type="pres">
      <dgm:prSet presAssocID="{17CE23DA-31A0-43F1-8604-725F7A19444D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62557E5F-E930-4BFD-A222-B75D7F85C078}" type="pres">
      <dgm:prSet presAssocID="{F5D61EDC-289E-434A-8CFD-B5F99062103A}" presName="root2" presStyleCnt="0"/>
      <dgm:spPr/>
    </dgm:pt>
    <dgm:pt modelId="{9C6C2A2D-82B6-4061-8432-EB30B9D046EB}" type="pres">
      <dgm:prSet presAssocID="{F5D61EDC-289E-434A-8CFD-B5F99062103A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A40C6FC-13DF-49BD-89E2-03DE70D85EB3}" type="pres">
      <dgm:prSet presAssocID="{F5D61EDC-289E-434A-8CFD-B5F99062103A}" presName="level3hierChild" presStyleCnt="0"/>
      <dgm:spPr/>
    </dgm:pt>
    <dgm:pt modelId="{4F3C5906-8D56-484B-911F-9F2EA14EB5BD}" type="pres">
      <dgm:prSet presAssocID="{9A9F5125-EFB5-4FEA-A10C-B9CE1CA57A19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DC5E911-CFFF-4D98-8ACC-1CD653F39788}" type="pres">
      <dgm:prSet presAssocID="{9A9F5125-EFB5-4FEA-A10C-B9CE1CA57A19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201DCBF1-CD75-4273-9BAF-0D56ABE25083}" type="pres">
      <dgm:prSet presAssocID="{74010065-6E89-4B39-B2A9-11851D8C2BC6}" presName="root2" presStyleCnt="0"/>
      <dgm:spPr/>
    </dgm:pt>
    <dgm:pt modelId="{31921281-9B1B-4DEE-9DD4-76AEBFA5FF22}" type="pres">
      <dgm:prSet presAssocID="{74010065-6E89-4B39-B2A9-11851D8C2BC6}" presName="LevelTwoTextNode" presStyleLbl="node2" presStyleIdx="3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305D667-CF5F-496B-BA70-97ADC13705B4}" type="pres">
      <dgm:prSet presAssocID="{74010065-6E89-4B39-B2A9-11851D8C2BC6}" presName="level3hierChild" presStyleCnt="0"/>
      <dgm:spPr/>
    </dgm:pt>
    <dgm:pt modelId="{E639A9F6-C671-47E3-8ED1-67ADA8ED531A}" type="pres">
      <dgm:prSet presAssocID="{959D5222-8DBA-4D34-B3B9-BB3010C7C1A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DB4552ED-1770-41F1-9BBE-EDE99CB9CD33}" type="pres">
      <dgm:prSet presAssocID="{959D5222-8DBA-4D34-B3B9-BB3010C7C1A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837E7D75-6CC7-428F-9A91-4F94D6429D76}" type="pres">
      <dgm:prSet presAssocID="{38BEB7D9-B85E-405A-89A7-4C5B7C55DA90}" presName="root2" presStyleCnt="0"/>
      <dgm:spPr/>
    </dgm:pt>
    <dgm:pt modelId="{AC23904F-3CAB-43E8-9340-6EBC4DAEAB34}" type="pres">
      <dgm:prSet presAssocID="{38BEB7D9-B85E-405A-89A7-4C5B7C55DA90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DF7DAD6-7DD9-4120-A053-FBA5E51EB725}" type="pres">
      <dgm:prSet presAssocID="{38BEB7D9-B85E-405A-89A7-4C5B7C55DA90}" presName="level3hierChild" presStyleCnt="0"/>
      <dgm:spPr/>
    </dgm:pt>
  </dgm:ptLst>
  <dgm:cxnLst>
    <dgm:cxn modelId="{643331C7-1B91-4372-9D7B-C2B9C9DAF538}" type="presOf" srcId="{D4829E4B-E6C5-4155-9B00-C8C84F19691F}" destId="{34282FF8-5A50-47D5-9BFC-C6544AF87B88}" srcOrd="0" destOrd="0" presId="urn:microsoft.com/office/officeart/2005/8/layout/hierarchy2"/>
    <dgm:cxn modelId="{B4B3F199-3840-4588-9174-93D7E2D3EC74}" srcId="{026E2BBA-30CF-432B-A55D-1A712D8CE503}" destId="{80E69396-735D-43BD-9433-BA2F51B8839E}" srcOrd="2" destOrd="0" parTransId="{B98C2E79-797F-4A4D-B41B-BA0E4D614FBF}" sibTransId="{EE4F8D72-8775-4B57-A984-3343690A683C}"/>
    <dgm:cxn modelId="{4E465975-2342-470C-B3F0-59E5ABB74B4D}" type="presOf" srcId="{B98C2E79-797F-4A4D-B41B-BA0E4D614FBF}" destId="{1EBF16B7-FCB9-4370-A1B6-CFEB043F66BF}" srcOrd="1" destOrd="0" presId="urn:microsoft.com/office/officeart/2005/8/layout/hierarchy2"/>
    <dgm:cxn modelId="{A90939CB-12CD-4248-AE98-46BBBF5E1158}" type="presOf" srcId="{8A338E6C-B36E-4EAF-BBBF-5BF93442FDAC}" destId="{7C2A0D43-021C-4DB6-A398-B596CC459474}" srcOrd="1" destOrd="0" presId="urn:microsoft.com/office/officeart/2005/8/layout/hierarchy2"/>
    <dgm:cxn modelId="{6F3CE3F7-E5F8-4E01-A55C-3C5D74C8562E}" type="presOf" srcId="{B98C2E79-797F-4A4D-B41B-BA0E4D614FBF}" destId="{EC9B54EF-50AC-46F6-89E3-2F63EB597302}" srcOrd="0" destOrd="0" presId="urn:microsoft.com/office/officeart/2005/8/layout/hierarchy2"/>
    <dgm:cxn modelId="{11784485-C63F-45B7-BE49-C36B1DDF0E75}" type="presOf" srcId="{9A9F5125-EFB5-4FEA-A10C-B9CE1CA57A19}" destId="{4F3C5906-8D56-484B-911F-9F2EA14EB5BD}" srcOrd="0" destOrd="0" presId="urn:microsoft.com/office/officeart/2005/8/layout/hierarchy2"/>
    <dgm:cxn modelId="{35B8CE14-375A-4671-BC7B-BDBEEF9D9110}" type="presOf" srcId="{74010065-6E89-4B39-B2A9-11851D8C2BC6}" destId="{31921281-9B1B-4DEE-9DD4-76AEBFA5FF22}" srcOrd="0" destOrd="0" presId="urn:microsoft.com/office/officeart/2005/8/layout/hierarchy2"/>
    <dgm:cxn modelId="{C98349F6-A6EF-4A65-A4F6-A80BEBCCB25C}" type="presOf" srcId="{DEF5FE22-6C2A-4905-A435-AE0E5EF00D39}" destId="{91BF5C46-B246-449C-B28E-8BD112323128}" srcOrd="1" destOrd="0" presId="urn:microsoft.com/office/officeart/2005/8/layout/hierarchy2"/>
    <dgm:cxn modelId="{D9703269-728C-4286-88C3-C533C3EB1841}" srcId="{CEC27A1F-21D5-4556-9623-331C918154ED}" destId="{AA19403E-66C3-49DF-951E-84FCD27FA0C5}" srcOrd="0" destOrd="0" parTransId="{1C6A07AB-5181-4043-AD93-67B562A42436}" sibTransId="{F2DDBF0E-AD59-412B-A81E-927E8A5BD007}"/>
    <dgm:cxn modelId="{FDB59557-C9CE-4052-892A-EB3722D8F44D}" type="presOf" srcId="{D1C92048-DAFF-46F2-B249-EDCCDED6F4FC}" destId="{343AB677-8DCC-4F3C-A4B0-5B36E9749DB3}" srcOrd="0" destOrd="0" presId="urn:microsoft.com/office/officeart/2005/8/layout/hierarchy2"/>
    <dgm:cxn modelId="{4E740637-5B6A-43A0-B149-A520499F57DD}" srcId="{D1C92048-DAFF-46F2-B249-EDCCDED6F4FC}" destId="{026E2BBA-30CF-432B-A55D-1A712D8CE503}" srcOrd="0" destOrd="0" parTransId="{1E1189C5-39B0-47E8-A08E-6ED07A3D6D26}" sibTransId="{0CABDEC7-24F3-4ADD-B7EE-D6C8B5134EB9}"/>
    <dgm:cxn modelId="{75331513-3FE3-4D8E-9277-A5A841B379AD}" srcId="{74010065-6E89-4B39-B2A9-11851D8C2BC6}" destId="{38BEB7D9-B85E-405A-89A7-4C5B7C55DA90}" srcOrd="0" destOrd="0" parTransId="{959D5222-8DBA-4D34-B3B9-BB3010C7C1AF}" sibTransId="{09E4D86E-31B4-4641-9009-C36492419AAD}"/>
    <dgm:cxn modelId="{95641442-BF34-41EC-B91E-1289CB7CC84B}" type="presOf" srcId="{38BEB7D9-B85E-405A-89A7-4C5B7C55DA90}" destId="{AC23904F-3CAB-43E8-9340-6EBC4DAEAB34}" srcOrd="0" destOrd="0" presId="urn:microsoft.com/office/officeart/2005/8/layout/hierarchy2"/>
    <dgm:cxn modelId="{E5E1672D-FF75-4216-9A3F-5F84BAC6884A}" type="presOf" srcId="{1DFCBA3C-44AF-4641-8C03-C24D9F684E30}" destId="{6DA77368-5B3C-41FC-866C-700ACA70BF9A}" srcOrd="1" destOrd="0" presId="urn:microsoft.com/office/officeart/2005/8/layout/hierarchy2"/>
    <dgm:cxn modelId="{B6DCF2B6-6767-46B8-9A36-64A28A3D4BA5}" srcId="{026E2BBA-30CF-432B-A55D-1A712D8CE503}" destId="{8F289602-050E-45C8-85B5-027850464F9D}" srcOrd="1" destOrd="0" parTransId="{DEF5FE22-6C2A-4905-A435-AE0E5EF00D39}" sibTransId="{29CACFB6-63D1-43E7-ACF8-74FCC145ADB9}"/>
    <dgm:cxn modelId="{4B8451B2-9300-4F4F-9203-3335BC81DBB6}" type="presOf" srcId="{F5D61EDC-289E-434A-8CFD-B5F99062103A}" destId="{9C6C2A2D-82B6-4061-8432-EB30B9D046EB}" srcOrd="0" destOrd="0" presId="urn:microsoft.com/office/officeart/2005/8/layout/hierarchy2"/>
    <dgm:cxn modelId="{158D1AE7-7A8D-41E2-9835-F3C0EB9D4891}" type="presOf" srcId="{959D5222-8DBA-4D34-B3B9-BB3010C7C1AF}" destId="{E639A9F6-C671-47E3-8ED1-67ADA8ED531A}" srcOrd="0" destOrd="0" presId="urn:microsoft.com/office/officeart/2005/8/layout/hierarchy2"/>
    <dgm:cxn modelId="{0282BCBC-8658-403F-91A8-0E8F8362DD96}" type="presOf" srcId="{1DFCBA3C-44AF-4641-8C03-C24D9F684E30}" destId="{234DD72D-84B0-4EA1-A10E-6EF7D82F6860}" srcOrd="0" destOrd="0" presId="urn:microsoft.com/office/officeart/2005/8/layout/hierarchy2"/>
    <dgm:cxn modelId="{EC79671D-C8C8-44A2-A624-B874A64464E9}" srcId="{026E2BBA-30CF-432B-A55D-1A712D8CE503}" destId="{74010065-6E89-4B39-B2A9-11851D8C2BC6}" srcOrd="3" destOrd="0" parTransId="{9A9F5125-EFB5-4FEA-A10C-B9CE1CA57A19}" sibTransId="{6C696EA0-5FAF-42E9-9DDB-74B7E881A397}"/>
    <dgm:cxn modelId="{0E3F9B91-8A14-4914-8BA3-A9C634368097}" srcId="{80E69396-735D-43BD-9433-BA2F51B8839E}" destId="{F5D61EDC-289E-434A-8CFD-B5F99062103A}" srcOrd="0" destOrd="0" parTransId="{17CE23DA-31A0-43F1-8604-725F7A19444D}" sibTransId="{E212D5F4-7237-42AF-B1BB-4995D68C3227}"/>
    <dgm:cxn modelId="{4F7DCA71-4BCB-4671-9CA2-B6EC871F55A0}" type="presOf" srcId="{026E2BBA-30CF-432B-A55D-1A712D8CE503}" destId="{0B850919-D839-4F0E-A460-34D7EF71E3D5}" srcOrd="0" destOrd="0" presId="urn:microsoft.com/office/officeart/2005/8/layout/hierarchy2"/>
    <dgm:cxn modelId="{0F6B5EA2-4D83-4D92-9AC6-E735C3F1FCC6}" type="presOf" srcId="{1C6A07AB-5181-4043-AD93-67B562A42436}" destId="{A8E372C4-C918-49C0-8004-80D20B43E237}" srcOrd="0" destOrd="0" presId="urn:microsoft.com/office/officeart/2005/8/layout/hierarchy2"/>
    <dgm:cxn modelId="{93DB0338-C637-4EC7-AD62-62032743CC26}" type="presOf" srcId="{17CE23DA-31A0-43F1-8604-725F7A19444D}" destId="{601A538A-C88E-42BC-ABC9-98D7F1D42B87}" srcOrd="1" destOrd="0" presId="urn:microsoft.com/office/officeart/2005/8/layout/hierarchy2"/>
    <dgm:cxn modelId="{A43944C4-9D15-40C4-AC6B-37D807386234}" type="presOf" srcId="{959D5222-8DBA-4D34-B3B9-BB3010C7C1AF}" destId="{DB4552ED-1770-41F1-9BBE-EDE99CB9CD33}" srcOrd="1" destOrd="0" presId="urn:microsoft.com/office/officeart/2005/8/layout/hierarchy2"/>
    <dgm:cxn modelId="{475264FE-1088-4769-9BBD-9ACDC9D6B748}" type="presOf" srcId="{AA19403E-66C3-49DF-951E-84FCD27FA0C5}" destId="{3D8F78FD-D4AC-4374-8475-F995CCBF7B73}" srcOrd="0" destOrd="0" presId="urn:microsoft.com/office/officeart/2005/8/layout/hierarchy2"/>
    <dgm:cxn modelId="{31C27811-1345-4D54-889D-28A18EC504F6}" srcId="{8F289602-050E-45C8-85B5-027850464F9D}" destId="{D4829E4B-E6C5-4155-9B00-C8C84F19691F}" srcOrd="0" destOrd="0" parTransId="{1DFCBA3C-44AF-4641-8C03-C24D9F684E30}" sibTransId="{B36CC3AF-8C44-497A-A186-93C6750697C6}"/>
    <dgm:cxn modelId="{5A316519-9AF4-4F0E-AD4C-847EBA64E9A4}" srcId="{026E2BBA-30CF-432B-A55D-1A712D8CE503}" destId="{CEC27A1F-21D5-4556-9623-331C918154ED}" srcOrd="0" destOrd="0" parTransId="{8A338E6C-B36E-4EAF-BBBF-5BF93442FDAC}" sibTransId="{7AD50929-A015-40A3-8602-091BFF834F48}"/>
    <dgm:cxn modelId="{EED3B65E-F952-4D3B-8B52-C7EB997EDBF2}" type="presOf" srcId="{8F289602-050E-45C8-85B5-027850464F9D}" destId="{496708D6-7756-4893-B758-7428A885BDAE}" srcOrd="0" destOrd="0" presId="urn:microsoft.com/office/officeart/2005/8/layout/hierarchy2"/>
    <dgm:cxn modelId="{358B39D9-AEEF-402E-BBAA-42302D60D372}" type="presOf" srcId="{1C6A07AB-5181-4043-AD93-67B562A42436}" destId="{7A1E829B-E1FC-4844-B8FC-B44F66A69DC2}" srcOrd="1" destOrd="0" presId="urn:microsoft.com/office/officeart/2005/8/layout/hierarchy2"/>
    <dgm:cxn modelId="{05EEA94C-1F8C-45E4-AB65-81D5F8AB749C}" type="presOf" srcId="{DEF5FE22-6C2A-4905-A435-AE0E5EF00D39}" destId="{9884DA50-3047-48D8-93D0-8995214E30B4}" srcOrd="0" destOrd="0" presId="urn:microsoft.com/office/officeart/2005/8/layout/hierarchy2"/>
    <dgm:cxn modelId="{257FC9D1-9D90-4018-BE13-A229F371724A}" type="presOf" srcId="{8A338E6C-B36E-4EAF-BBBF-5BF93442FDAC}" destId="{578F00C8-BBEE-45DC-8C2E-321E811EB5A2}" srcOrd="0" destOrd="0" presId="urn:microsoft.com/office/officeart/2005/8/layout/hierarchy2"/>
    <dgm:cxn modelId="{A5F7B206-799C-46AD-9C97-765042093490}" type="presOf" srcId="{CEC27A1F-21D5-4556-9623-331C918154ED}" destId="{46D45FC1-5B6D-4BA0-AE72-BB6983D426B7}" srcOrd="0" destOrd="0" presId="urn:microsoft.com/office/officeart/2005/8/layout/hierarchy2"/>
    <dgm:cxn modelId="{838574BF-BA7C-4B27-9D4B-08B203684117}" type="presOf" srcId="{80E69396-735D-43BD-9433-BA2F51B8839E}" destId="{DAF18766-BAD5-4D37-BD97-AD5A7C270349}" srcOrd="0" destOrd="0" presId="urn:microsoft.com/office/officeart/2005/8/layout/hierarchy2"/>
    <dgm:cxn modelId="{D715A463-EC80-4F16-96DC-6E14B0FC8823}" type="presOf" srcId="{9A9F5125-EFB5-4FEA-A10C-B9CE1CA57A19}" destId="{2DC5E911-CFFF-4D98-8ACC-1CD653F39788}" srcOrd="1" destOrd="0" presId="urn:microsoft.com/office/officeart/2005/8/layout/hierarchy2"/>
    <dgm:cxn modelId="{F7F11857-6E27-48AD-B5C1-9B53AD65FCEB}" type="presOf" srcId="{17CE23DA-31A0-43F1-8604-725F7A19444D}" destId="{CA9C9C48-0F36-4EC5-825E-BB6D31E0FCEB}" srcOrd="0" destOrd="0" presId="urn:microsoft.com/office/officeart/2005/8/layout/hierarchy2"/>
    <dgm:cxn modelId="{B2F07CF1-906D-4407-A5A4-7DD951925E5C}" type="presParOf" srcId="{343AB677-8DCC-4F3C-A4B0-5B36E9749DB3}" destId="{B5FE71EC-06BA-4523-8A54-77FA0B9F5A00}" srcOrd="0" destOrd="0" presId="urn:microsoft.com/office/officeart/2005/8/layout/hierarchy2"/>
    <dgm:cxn modelId="{B4EB26BB-2CC3-435E-8386-261E2D0F0B65}" type="presParOf" srcId="{B5FE71EC-06BA-4523-8A54-77FA0B9F5A00}" destId="{0B850919-D839-4F0E-A460-34D7EF71E3D5}" srcOrd="0" destOrd="0" presId="urn:microsoft.com/office/officeart/2005/8/layout/hierarchy2"/>
    <dgm:cxn modelId="{9A457E7E-E2D1-489F-AB20-8CC3538BDB16}" type="presParOf" srcId="{B5FE71EC-06BA-4523-8A54-77FA0B9F5A00}" destId="{AA101077-B6DD-4249-BA47-86D08066F486}" srcOrd="1" destOrd="0" presId="urn:microsoft.com/office/officeart/2005/8/layout/hierarchy2"/>
    <dgm:cxn modelId="{BC908C73-1D6B-460A-AEAA-4CDD5746B670}" type="presParOf" srcId="{AA101077-B6DD-4249-BA47-86D08066F486}" destId="{578F00C8-BBEE-45DC-8C2E-321E811EB5A2}" srcOrd="0" destOrd="0" presId="urn:microsoft.com/office/officeart/2005/8/layout/hierarchy2"/>
    <dgm:cxn modelId="{89349D07-5F21-4341-8E91-A7C5B998BB82}" type="presParOf" srcId="{578F00C8-BBEE-45DC-8C2E-321E811EB5A2}" destId="{7C2A0D43-021C-4DB6-A398-B596CC459474}" srcOrd="0" destOrd="0" presId="urn:microsoft.com/office/officeart/2005/8/layout/hierarchy2"/>
    <dgm:cxn modelId="{0DB115E0-6D52-42CA-BDC3-E595F7C32702}" type="presParOf" srcId="{AA101077-B6DD-4249-BA47-86D08066F486}" destId="{423726EE-D0A7-409F-BB08-E93088B6AD4A}" srcOrd="1" destOrd="0" presId="urn:microsoft.com/office/officeart/2005/8/layout/hierarchy2"/>
    <dgm:cxn modelId="{ED8F98EB-3EEA-4662-93CF-992CE3527397}" type="presParOf" srcId="{423726EE-D0A7-409F-BB08-E93088B6AD4A}" destId="{46D45FC1-5B6D-4BA0-AE72-BB6983D426B7}" srcOrd="0" destOrd="0" presId="urn:microsoft.com/office/officeart/2005/8/layout/hierarchy2"/>
    <dgm:cxn modelId="{23D01004-0EA1-45A1-82A8-51E1EF987FE8}" type="presParOf" srcId="{423726EE-D0A7-409F-BB08-E93088B6AD4A}" destId="{142B2AE5-5BB5-48AF-A113-F89B0E4091DF}" srcOrd="1" destOrd="0" presId="urn:microsoft.com/office/officeart/2005/8/layout/hierarchy2"/>
    <dgm:cxn modelId="{7DEA7319-4E66-481D-B33B-1C7466A6C37B}" type="presParOf" srcId="{142B2AE5-5BB5-48AF-A113-F89B0E4091DF}" destId="{A8E372C4-C918-49C0-8004-80D20B43E237}" srcOrd="0" destOrd="0" presId="urn:microsoft.com/office/officeart/2005/8/layout/hierarchy2"/>
    <dgm:cxn modelId="{7FEFFEEC-1E2C-462B-A99B-D249CD59628C}" type="presParOf" srcId="{A8E372C4-C918-49C0-8004-80D20B43E237}" destId="{7A1E829B-E1FC-4844-B8FC-B44F66A69DC2}" srcOrd="0" destOrd="0" presId="urn:microsoft.com/office/officeart/2005/8/layout/hierarchy2"/>
    <dgm:cxn modelId="{764F6767-E100-4EB9-A1A9-C5368824B6EC}" type="presParOf" srcId="{142B2AE5-5BB5-48AF-A113-F89B0E4091DF}" destId="{089CB773-2056-4091-AD8B-B9040D8F6435}" srcOrd="1" destOrd="0" presId="urn:microsoft.com/office/officeart/2005/8/layout/hierarchy2"/>
    <dgm:cxn modelId="{5535B37A-D248-45CA-A3B6-844F4C547FA1}" type="presParOf" srcId="{089CB773-2056-4091-AD8B-B9040D8F6435}" destId="{3D8F78FD-D4AC-4374-8475-F995CCBF7B73}" srcOrd="0" destOrd="0" presId="urn:microsoft.com/office/officeart/2005/8/layout/hierarchy2"/>
    <dgm:cxn modelId="{F953974A-46BA-4336-94E9-5033DA6F3946}" type="presParOf" srcId="{089CB773-2056-4091-AD8B-B9040D8F6435}" destId="{6FDD2C72-323F-4361-909F-36B3763F9AD5}" srcOrd="1" destOrd="0" presId="urn:microsoft.com/office/officeart/2005/8/layout/hierarchy2"/>
    <dgm:cxn modelId="{0CAB1E9E-FB26-4E12-886E-638303803B26}" type="presParOf" srcId="{AA101077-B6DD-4249-BA47-86D08066F486}" destId="{9884DA50-3047-48D8-93D0-8995214E30B4}" srcOrd="2" destOrd="0" presId="urn:microsoft.com/office/officeart/2005/8/layout/hierarchy2"/>
    <dgm:cxn modelId="{D19EA21B-8952-41FF-92F0-E199A8361258}" type="presParOf" srcId="{9884DA50-3047-48D8-93D0-8995214E30B4}" destId="{91BF5C46-B246-449C-B28E-8BD112323128}" srcOrd="0" destOrd="0" presId="urn:microsoft.com/office/officeart/2005/8/layout/hierarchy2"/>
    <dgm:cxn modelId="{C88B886B-2E12-4520-B507-C00C510077CF}" type="presParOf" srcId="{AA101077-B6DD-4249-BA47-86D08066F486}" destId="{110F145D-9089-45BF-8B2D-0C43CED3D87C}" srcOrd="3" destOrd="0" presId="urn:microsoft.com/office/officeart/2005/8/layout/hierarchy2"/>
    <dgm:cxn modelId="{A666A7D7-8E6C-4C38-8F7E-73F76EEBC31A}" type="presParOf" srcId="{110F145D-9089-45BF-8B2D-0C43CED3D87C}" destId="{496708D6-7756-4893-B758-7428A885BDAE}" srcOrd="0" destOrd="0" presId="urn:microsoft.com/office/officeart/2005/8/layout/hierarchy2"/>
    <dgm:cxn modelId="{D2A3DED4-EDB9-46AE-B1A7-06FD63521227}" type="presParOf" srcId="{110F145D-9089-45BF-8B2D-0C43CED3D87C}" destId="{0899D580-B6D3-4660-95DF-13B0DD39B66D}" srcOrd="1" destOrd="0" presId="urn:microsoft.com/office/officeart/2005/8/layout/hierarchy2"/>
    <dgm:cxn modelId="{3F718392-B976-434F-A9C1-8251CA9F192D}" type="presParOf" srcId="{0899D580-B6D3-4660-95DF-13B0DD39B66D}" destId="{234DD72D-84B0-4EA1-A10E-6EF7D82F6860}" srcOrd="0" destOrd="0" presId="urn:microsoft.com/office/officeart/2005/8/layout/hierarchy2"/>
    <dgm:cxn modelId="{041E7436-FC40-4569-BC94-CE58BDFC3002}" type="presParOf" srcId="{234DD72D-84B0-4EA1-A10E-6EF7D82F6860}" destId="{6DA77368-5B3C-41FC-866C-700ACA70BF9A}" srcOrd="0" destOrd="0" presId="urn:microsoft.com/office/officeart/2005/8/layout/hierarchy2"/>
    <dgm:cxn modelId="{A29EA73A-3A42-4BB0-81EE-DCF2EA67A5CC}" type="presParOf" srcId="{0899D580-B6D3-4660-95DF-13B0DD39B66D}" destId="{22474A4F-3F46-4F42-945C-0659CF8585F7}" srcOrd="1" destOrd="0" presId="urn:microsoft.com/office/officeart/2005/8/layout/hierarchy2"/>
    <dgm:cxn modelId="{E1C1057C-3F5A-4CE5-963A-9545DD7C0AE2}" type="presParOf" srcId="{22474A4F-3F46-4F42-945C-0659CF8585F7}" destId="{34282FF8-5A50-47D5-9BFC-C6544AF87B88}" srcOrd="0" destOrd="0" presId="urn:microsoft.com/office/officeart/2005/8/layout/hierarchy2"/>
    <dgm:cxn modelId="{24170C24-6A00-4FC3-B105-3B3D89C61721}" type="presParOf" srcId="{22474A4F-3F46-4F42-945C-0659CF8585F7}" destId="{25EFC735-A1D7-4D2A-ADE0-7087121EC2C0}" srcOrd="1" destOrd="0" presId="urn:microsoft.com/office/officeart/2005/8/layout/hierarchy2"/>
    <dgm:cxn modelId="{B830F9B5-BD16-43CC-BFBD-BB36B157BD01}" type="presParOf" srcId="{AA101077-B6DD-4249-BA47-86D08066F486}" destId="{EC9B54EF-50AC-46F6-89E3-2F63EB597302}" srcOrd="4" destOrd="0" presId="urn:microsoft.com/office/officeart/2005/8/layout/hierarchy2"/>
    <dgm:cxn modelId="{8860B250-57BF-4458-BA42-0C781D59BA30}" type="presParOf" srcId="{EC9B54EF-50AC-46F6-89E3-2F63EB597302}" destId="{1EBF16B7-FCB9-4370-A1B6-CFEB043F66BF}" srcOrd="0" destOrd="0" presId="urn:microsoft.com/office/officeart/2005/8/layout/hierarchy2"/>
    <dgm:cxn modelId="{81247821-7EDB-4E1E-9CC6-062012BB3381}" type="presParOf" srcId="{AA101077-B6DD-4249-BA47-86D08066F486}" destId="{C24ABBD9-3389-45D9-AD86-D1670E3B3685}" srcOrd="5" destOrd="0" presId="urn:microsoft.com/office/officeart/2005/8/layout/hierarchy2"/>
    <dgm:cxn modelId="{738FA18C-FFF1-40A5-A010-E9BA0E2F1773}" type="presParOf" srcId="{C24ABBD9-3389-45D9-AD86-D1670E3B3685}" destId="{DAF18766-BAD5-4D37-BD97-AD5A7C270349}" srcOrd="0" destOrd="0" presId="urn:microsoft.com/office/officeart/2005/8/layout/hierarchy2"/>
    <dgm:cxn modelId="{5B0C1FFB-118F-4BB2-B0C1-7F683E3F9CF6}" type="presParOf" srcId="{C24ABBD9-3389-45D9-AD86-D1670E3B3685}" destId="{BE6CF103-04BC-43CE-B7DB-34F8A9860293}" srcOrd="1" destOrd="0" presId="urn:microsoft.com/office/officeart/2005/8/layout/hierarchy2"/>
    <dgm:cxn modelId="{2FAA5DD7-BD22-49A0-8E8C-DF72851DD2E5}" type="presParOf" srcId="{BE6CF103-04BC-43CE-B7DB-34F8A9860293}" destId="{CA9C9C48-0F36-4EC5-825E-BB6D31E0FCEB}" srcOrd="0" destOrd="0" presId="urn:microsoft.com/office/officeart/2005/8/layout/hierarchy2"/>
    <dgm:cxn modelId="{3ECD4A4B-3798-4CE1-9DC4-AF101E96872F}" type="presParOf" srcId="{CA9C9C48-0F36-4EC5-825E-BB6D31E0FCEB}" destId="{601A538A-C88E-42BC-ABC9-98D7F1D42B87}" srcOrd="0" destOrd="0" presId="urn:microsoft.com/office/officeart/2005/8/layout/hierarchy2"/>
    <dgm:cxn modelId="{2BEF26F5-E759-42BE-ADB2-A189962493A0}" type="presParOf" srcId="{BE6CF103-04BC-43CE-B7DB-34F8A9860293}" destId="{62557E5F-E930-4BFD-A222-B75D7F85C078}" srcOrd="1" destOrd="0" presId="urn:microsoft.com/office/officeart/2005/8/layout/hierarchy2"/>
    <dgm:cxn modelId="{0EC9F947-B192-420B-A25D-2935997BF67B}" type="presParOf" srcId="{62557E5F-E930-4BFD-A222-B75D7F85C078}" destId="{9C6C2A2D-82B6-4061-8432-EB30B9D046EB}" srcOrd="0" destOrd="0" presId="urn:microsoft.com/office/officeart/2005/8/layout/hierarchy2"/>
    <dgm:cxn modelId="{153DE3E3-23A0-4937-8175-43B85C026249}" type="presParOf" srcId="{62557E5F-E930-4BFD-A222-B75D7F85C078}" destId="{8A40C6FC-13DF-49BD-89E2-03DE70D85EB3}" srcOrd="1" destOrd="0" presId="urn:microsoft.com/office/officeart/2005/8/layout/hierarchy2"/>
    <dgm:cxn modelId="{C8B937E4-B029-46BB-997F-06918E43C927}" type="presParOf" srcId="{AA101077-B6DD-4249-BA47-86D08066F486}" destId="{4F3C5906-8D56-484B-911F-9F2EA14EB5BD}" srcOrd="6" destOrd="0" presId="urn:microsoft.com/office/officeart/2005/8/layout/hierarchy2"/>
    <dgm:cxn modelId="{16251C72-50A7-4DA9-A3A6-C92EA89C5ECB}" type="presParOf" srcId="{4F3C5906-8D56-484B-911F-9F2EA14EB5BD}" destId="{2DC5E911-CFFF-4D98-8ACC-1CD653F39788}" srcOrd="0" destOrd="0" presId="urn:microsoft.com/office/officeart/2005/8/layout/hierarchy2"/>
    <dgm:cxn modelId="{23254220-EB7F-48CA-BFF0-AE119F5249FE}" type="presParOf" srcId="{AA101077-B6DD-4249-BA47-86D08066F486}" destId="{201DCBF1-CD75-4273-9BAF-0D56ABE25083}" srcOrd="7" destOrd="0" presId="urn:microsoft.com/office/officeart/2005/8/layout/hierarchy2"/>
    <dgm:cxn modelId="{EDD2221A-360A-45C5-B507-8ABF5B02A136}" type="presParOf" srcId="{201DCBF1-CD75-4273-9BAF-0D56ABE25083}" destId="{31921281-9B1B-4DEE-9DD4-76AEBFA5FF22}" srcOrd="0" destOrd="0" presId="urn:microsoft.com/office/officeart/2005/8/layout/hierarchy2"/>
    <dgm:cxn modelId="{17C88F37-20BD-46B1-9E4D-5E481264B794}" type="presParOf" srcId="{201DCBF1-CD75-4273-9BAF-0D56ABE25083}" destId="{B305D667-CF5F-496B-BA70-97ADC13705B4}" srcOrd="1" destOrd="0" presId="urn:microsoft.com/office/officeart/2005/8/layout/hierarchy2"/>
    <dgm:cxn modelId="{D8007757-830B-4745-BDC7-E05DA966CF2E}" type="presParOf" srcId="{B305D667-CF5F-496B-BA70-97ADC13705B4}" destId="{E639A9F6-C671-47E3-8ED1-67ADA8ED531A}" srcOrd="0" destOrd="0" presId="urn:microsoft.com/office/officeart/2005/8/layout/hierarchy2"/>
    <dgm:cxn modelId="{70AACC6B-0D30-4FAB-A9D1-BD91A4B6BCB6}" type="presParOf" srcId="{E639A9F6-C671-47E3-8ED1-67ADA8ED531A}" destId="{DB4552ED-1770-41F1-9BBE-EDE99CB9CD33}" srcOrd="0" destOrd="0" presId="urn:microsoft.com/office/officeart/2005/8/layout/hierarchy2"/>
    <dgm:cxn modelId="{DB26BE6E-1C0E-4C19-BF51-EEFEF6D18B0A}" type="presParOf" srcId="{B305D667-CF5F-496B-BA70-97ADC13705B4}" destId="{837E7D75-6CC7-428F-9A91-4F94D6429D76}" srcOrd="1" destOrd="0" presId="urn:microsoft.com/office/officeart/2005/8/layout/hierarchy2"/>
    <dgm:cxn modelId="{D8238F85-3A9D-42A2-8154-555D688E7B73}" type="presParOf" srcId="{837E7D75-6CC7-428F-9A91-4F94D6429D76}" destId="{AC23904F-3CAB-43E8-9340-6EBC4DAEAB34}" srcOrd="0" destOrd="0" presId="urn:microsoft.com/office/officeart/2005/8/layout/hierarchy2"/>
    <dgm:cxn modelId="{D7B5702B-07DA-4FD7-BA04-E21B7BF424FD}" type="presParOf" srcId="{837E7D75-6CC7-428F-9A91-4F94D6429D76}" destId="{3DF7DAD6-7DD9-4120-A053-FBA5E51EB72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5089C10-9A91-4C84-96E6-12D0720C2430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732CF13-8F9B-4602-9965-CA21A89CBDED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大學</a:t>
          </a:r>
          <a:endParaRPr lang="en-US" altLang="zh-TW" sz="36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</a:pPr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之道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 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B4A067E0-1870-4C2F-878A-2DA607042C27}" type="parTrans" cxnId="{DD3CCC5A-C586-4E89-820D-A389DFD5A747}">
      <dgm:prSet/>
      <dgm:spPr/>
      <dgm:t>
        <a:bodyPr/>
        <a:lstStyle/>
        <a:p>
          <a:endParaRPr lang="zh-TW" altLang="en-US"/>
        </a:p>
      </dgm:t>
    </dgm:pt>
    <dgm:pt modelId="{E1B1514A-1647-40A2-96C0-7D5B3CCA150B}" type="sibTrans" cxnId="{DD3CCC5A-C586-4E89-820D-A389DFD5A747}">
      <dgm:prSet/>
      <dgm:spPr/>
      <dgm:t>
        <a:bodyPr/>
        <a:lstStyle/>
        <a:p>
          <a:endParaRPr lang="zh-TW" altLang="en-US"/>
        </a:p>
      </dgm:t>
    </dgm:pt>
    <dgm:pt modelId="{AECEF504-CD27-4257-8AB5-A43887C201BB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在明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明德</a:t>
          </a:r>
        </a:p>
      </dgm:t>
    </dgm:pt>
    <dgm:pt modelId="{6B8CC40D-7B7C-4E63-9A53-DA3285887961}" type="parTrans" cxnId="{0245CF81-0281-4017-A86A-58C56DBECBC8}">
      <dgm:prSet/>
      <dgm:spPr/>
      <dgm:t>
        <a:bodyPr/>
        <a:lstStyle/>
        <a:p>
          <a:endParaRPr lang="zh-TW" altLang="en-US"/>
        </a:p>
      </dgm:t>
    </dgm:pt>
    <dgm:pt modelId="{0698464B-E7E7-4105-BCB2-94A9E147CF94}" type="sibTrans" cxnId="{0245CF81-0281-4017-A86A-58C56DBECBC8}">
      <dgm:prSet/>
      <dgm:spPr/>
      <dgm:t>
        <a:bodyPr/>
        <a:lstStyle/>
        <a:p>
          <a:endParaRPr lang="zh-TW" altLang="en-US"/>
        </a:p>
      </dgm:t>
    </dgm:pt>
    <dgm:pt modelId="{43B163AF-BD2B-4676-86D1-EC98493A4CD1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在親民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2977634A-8410-4B8D-A6FF-2C5978F71845}" type="parTrans" cxnId="{453DCC1B-E814-4DCD-AC39-0BC3BABACEC0}">
      <dgm:prSet/>
      <dgm:spPr/>
      <dgm:t>
        <a:bodyPr/>
        <a:lstStyle/>
        <a:p>
          <a:endParaRPr lang="zh-TW" altLang="en-US"/>
        </a:p>
      </dgm:t>
    </dgm:pt>
    <dgm:pt modelId="{06CB392A-3C95-4222-9873-E65512EF9AB0}" type="sibTrans" cxnId="{453DCC1B-E814-4DCD-AC39-0BC3BABACEC0}">
      <dgm:prSet/>
      <dgm:spPr/>
      <dgm:t>
        <a:bodyPr/>
        <a:lstStyle/>
        <a:p>
          <a:endParaRPr lang="zh-TW" altLang="en-US"/>
        </a:p>
      </dgm:t>
    </dgm:pt>
    <dgm:pt modelId="{0ECE99B4-4FA3-4FD5-BB7B-DF3161829776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在止於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至善</a:t>
          </a:r>
        </a:p>
      </dgm:t>
    </dgm:pt>
    <dgm:pt modelId="{DF95512C-B536-4988-9F7A-A88E6751CEF9}" type="parTrans" cxnId="{2DEC9C06-8A35-4887-A0B0-82455B14A575}">
      <dgm:prSet/>
      <dgm:spPr/>
      <dgm:t>
        <a:bodyPr/>
        <a:lstStyle/>
        <a:p>
          <a:endParaRPr lang="zh-TW" altLang="en-US"/>
        </a:p>
      </dgm:t>
    </dgm:pt>
    <dgm:pt modelId="{44A2113F-3FC6-4F73-9E29-914F19107948}" type="sibTrans" cxnId="{2DEC9C06-8A35-4887-A0B0-82455B14A575}">
      <dgm:prSet/>
      <dgm:spPr/>
      <dgm:t>
        <a:bodyPr/>
        <a:lstStyle/>
        <a:p>
          <a:endParaRPr lang="zh-TW" altLang="en-US"/>
        </a:p>
      </dgm:t>
    </dgm:pt>
    <dgm:pt modelId="{EA070559-6272-4C10-90F1-A34152B7FEA7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smtClean="0">
              <a:latin typeface="標楷體" pitchFamily="65" charset="-120"/>
              <a:ea typeface="標楷體" pitchFamily="65" charset="-120"/>
            </a:rPr>
            <a:t>協助他人開發潛能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905D8101-D709-4886-95C3-CA8381992120}" type="parTrans" cxnId="{0443FC9D-2312-440A-B013-77D3ED949F47}">
      <dgm:prSet/>
      <dgm:spPr/>
      <dgm:t>
        <a:bodyPr/>
        <a:lstStyle/>
        <a:p>
          <a:endParaRPr lang="zh-TW" altLang="en-US"/>
        </a:p>
      </dgm:t>
    </dgm:pt>
    <dgm:pt modelId="{94BA45D2-BA01-454A-A1F3-FF9D5D3EFAF5}" type="sibTrans" cxnId="{0443FC9D-2312-440A-B013-77D3ED949F47}">
      <dgm:prSet/>
      <dgm:spPr/>
      <dgm:t>
        <a:bodyPr/>
        <a:lstStyle/>
        <a:p>
          <a:endParaRPr lang="zh-TW" altLang="en-US"/>
        </a:p>
      </dgm:t>
    </dgm:pt>
    <dgm:pt modelId="{DFAD9B3D-35B7-411E-97CA-396B33C7EAD5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開發自己的潛能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2BF93A1F-7B46-47CB-9C0B-C2C8CEE9C395}" type="parTrans" cxnId="{F90CA43F-DD79-47CE-AF4C-0D45830192B4}">
      <dgm:prSet/>
      <dgm:spPr/>
      <dgm:t>
        <a:bodyPr/>
        <a:lstStyle/>
        <a:p>
          <a:endParaRPr lang="zh-TW" altLang="en-US"/>
        </a:p>
      </dgm:t>
    </dgm:pt>
    <dgm:pt modelId="{032EA21B-7D27-4BA1-B606-A57BAAC2A61C}" type="sibTrans" cxnId="{F90CA43F-DD79-47CE-AF4C-0D45830192B4}">
      <dgm:prSet/>
      <dgm:spPr/>
      <dgm:t>
        <a:bodyPr/>
        <a:lstStyle/>
        <a:p>
          <a:endParaRPr lang="zh-TW" altLang="en-US"/>
        </a:p>
      </dgm:t>
    </dgm:pt>
    <dgm:pt modelId="{3463AF7C-57AF-46AC-8F59-065BDB4F9882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時時心繫人生目標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33A6C600-9B13-469A-8C66-ECD767831060}" type="parTrans" cxnId="{56EEA671-16E2-42C5-A852-1ACE0573894D}">
      <dgm:prSet/>
      <dgm:spPr/>
      <dgm:t>
        <a:bodyPr/>
        <a:lstStyle/>
        <a:p>
          <a:endParaRPr lang="zh-TW" altLang="en-US"/>
        </a:p>
      </dgm:t>
    </dgm:pt>
    <dgm:pt modelId="{10F659FC-8FAF-44AE-828B-4484ACE20716}" type="sibTrans" cxnId="{56EEA671-16E2-42C5-A852-1ACE0573894D}">
      <dgm:prSet/>
      <dgm:spPr/>
      <dgm:t>
        <a:bodyPr/>
        <a:lstStyle/>
        <a:p>
          <a:endParaRPr lang="zh-TW" altLang="en-US"/>
        </a:p>
      </dgm:t>
    </dgm:pt>
    <dgm:pt modelId="{8A999162-A2E0-432B-ADF6-9E86D80330E8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恢復光明的德性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0B1AA7A0-829B-45F7-B13E-485F8938C16E}" type="parTrans" cxnId="{F8F29E0F-206F-4426-AEFC-EE304729CFD5}">
      <dgm:prSet/>
      <dgm:spPr/>
      <dgm:t>
        <a:bodyPr/>
        <a:lstStyle/>
        <a:p>
          <a:endParaRPr lang="zh-TW" altLang="en-US"/>
        </a:p>
      </dgm:t>
    </dgm:pt>
    <dgm:pt modelId="{3BA0F10E-93F2-45C5-9BEF-D5BEB815AF75}" type="sibTrans" cxnId="{F8F29E0F-206F-4426-AEFC-EE304729CFD5}">
      <dgm:prSet/>
      <dgm:spPr/>
      <dgm:t>
        <a:bodyPr/>
        <a:lstStyle/>
        <a:p>
          <a:endParaRPr lang="zh-TW" altLang="en-US"/>
        </a:p>
      </dgm:t>
    </dgm:pt>
    <dgm:pt modelId="{63584649-6F0D-4016-976D-F498F702C987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親親仁民仁民愛物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3BD50EC3-4260-48E9-90B7-412CA1F2C8CD}" type="parTrans" cxnId="{D5C3D7EE-1F85-4ED6-8406-4655FB49AA8C}">
      <dgm:prSet/>
      <dgm:spPr/>
      <dgm:t>
        <a:bodyPr/>
        <a:lstStyle/>
        <a:p>
          <a:endParaRPr lang="zh-TW" altLang="en-US"/>
        </a:p>
      </dgm:t>
    </dgm:pt>
    <dgm:pt modelId="{B95CAAF2-9CE8-48C3-ABF0-8FE55DE9F875}" type="sibTrans" cxnId="{D5C3D7EE-1F85-4ED6-8406-4655FB49AA8C}">
      <dgm:prSet/>
      <dgm:spPr/>
      <dgm:t>
        <a:bodyPr/>
        <a:lstStyle/>
        <a:p>
          <a:endParaRPr lang="zh-TW" altLang="en-US"/>
        </a:p>
      </dgm:t>
    </dgm:pt>
    <dgm:pt modelId="{B8F2E314-10A0-4D92-971E-023736D5842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念茲在茲不忘至善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CC023CC6-C032-4867-A008-9CCAEBC9E2E3}" type="parTrans" cxnId="{68035D54-03EF-4197-8062-41008B205155}">
      <dgm:prSet/>
      <dgm:spPr/>
      <dgm:t>
        <a:bodyPr/>
        <a:lstStyle/>
        <a:p>
          <a:endParaRPr lang="zh-TW" altLang="en-US"/>
        </a:p>
      </dgm:t>
    </dgm:pt>
    <dgm:pt modelId="{A4D1078E-A643-4178-89D5-4840E1C2E414}" type="sibTrans" cxnId="{68035D54-03EF-4197-8062-41008B205155}">
      <dgm:prSet/>
      <dgm:spPr/>
      <dgm:t>
        <a:bodyPr/>
        <a:lstStyle/>
        <a:p>
          <a:endParaRPr lang="zh-TW" altLang="en-US"/>
        </a:p>
      </dgm:t>
    </dgm:pt>
    <dgm:pt modelId="{A0A47F97-3685-4111-8325-624340BD9BF2}" type="pres">
      <dgm:prSet presAssocID="{15089C10-9A91-4C84-96E6-12D0720C243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51E84E4-F2B7-42FC-93BE-31EED5C19967}" type="pres">
      <dgm:prSet presAssocID="{7732CF13-8F9B-4602-9965-CA21A89CBDED}" presName="root1" presStyleCnt="0"/>
      <dgm:spPr/>
      <dgm:t>
        <a:bodyPr/>
        <a:lstStyle/>
        <a:p>
          <a:endParaRPr lang="zh-TW" altLang="en-US"/>
        </a:p>
      </dgm:t>
    </dgm:pt>
    <dgm:pt modelId="{F530AF84-9F24-4431-9067-51FE7CC2345D}" type="pres">
      <dgm:prSet presAssocID="{7732CF13-8F9B-4602-9965-CA21A89CBDED}" presName="LevelOneTextNode" presStyleLbl="node0" presStyleIdx="0" presStyleCnt="1" custScaleX="109813" custScaleY="184154" custLinFactNeighborY="22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1BE0BF-D5E3-4D0B-9009-59CBD439F8B6}" type="pres">
      <dgm:prSet presAssocID="{7732CF13-8F9B-4602-9965-CA21A89CBDED}" presName="level2hierChild" presStyleCnt="0"/>
      <dgm:spPr/>
      <dgm:t>
        <a:bodyPr/>
        <a:lstStyle/>
        <a:p>
          <a:endParaRPr lang="zh-TW" altLang="en-US"/>
        </a:p>
      </dgm:t>
    </dgm:pt>
    <dgm:pt modelId="{A5A21019-B1F4-486A-B8FF-0B59A2F8EC97}" type="pres">
      <dgm:prSet presAssocID="{6B8CC40D-7B7C-4E63-9A53-DA3285887961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2146CC84-1282-4D53-A45C-CA57193C9C42}" type="pres">
      <dgm:prSet presAssocID="{6B8CC40D-7B7C-4E63-9A53-DA3285887961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50E3E542-1BCE-49F0-8B09-A50D594125D9}" type="pres">
      <dgm:prSet presAssocID="{AECEF504-CD27-4257-8AB5-A43887C201BB}" presName="root2" presStyleCnt="0"/>
      <dgm:spPr/>
      <dgm:t>
        <a:bodyPr/>
        <a:lstStyle/>
        <a:p>
          <a:endParaRPr lang="zh-TW" altLang="en-US"/>
        </a:p>
      </dgm:t>
    </dgm:pt>
    <dgm:pt modelId="{8C1A7B6E-BBC8-4302-8703-3FCA4443F2C8}" type="pres">
      <dgm:prSet presAssocID="{AECEF504-CD27-4257-8AB5-A43887C201BB}" presName="LevelTwoTextNode" presStyleLbl="node2" presStyleIdx="0" presStyleCnt="3" custScaleX="88666" custScaleY="13136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C04823-463C-4D7C-8E31-48F5946BBDA8}" type="pres">
      <dgm:prSet presAssocID="{AECEF504-CD27-4257-8AB5-A43887C201BB}" presName="level3hierChild" presStyleCnt="0"/>
      <dgm:spPr/>
      <dgm:t>
        <a:bodyPr/>
        <a:lstStyle/>
        <a:p>
          <a:endParaRPr lang="zh-TW" altLang="en-US"/>
        </a:p>
      </dgm:t>
    </dgm:pt>
    <dgm:pt modelId="{CA66DF93-430B-498E-B847-AD77512FFF08}" type="pres">
      <dgm:prSet presAssocID="{0B1AA7A0-829B-45F7-B13E-485F8938C16E}" presName="conn2-1" presStyleLbl="parChTrans1D3" presStyleIdx="0" presStyleCnt="6"/>
      <dgm:spPr/>
      <dgm:t>
        <a:bodyPr/>
        <a:lstStyle/>
        <a:p>
          <a:endParaRPr lang="zh-TW" altLang="en-US"/>
        </a:p>
      </dgm:t>
    </dgm:pt>
    <dgm:pt modelId="{09A49C5D-2E4C-4BFB-8ECF-14100A2FFB78}" type="pres">
      <dgm:prSet presAssocID="{0B1AA7A0-829B-45F7-B13E-485F8938C16E}" presName="connTx" presStyleLbl="parChTrans1D3" presStyleIdx="0" presStyleCnt="6"/>
      <dgm:spPr/>
      <dgm:t>
        <a:bodyPr/>
        <a:lstStyle/>
        <a:p>
          <a:endParaRPr lang="zh-TW" altLang="en-US"/>
        </a:p>
      </dgm:t>
    </dgm:pt>
    <dgm:pt modelId="{A94239C9-E683-411F-9604-49FCEE6CDD93}" type="pres">
      <dgm:prSet presAssocID="{8A999162-A2E0-432B-ADF6-9E86D80330E8}" presName="root2" presStyleCnt="0"/>
      <dgm:spPr/>
      <dgm:t>
        <a:bodyPr/>
        <a:lstStyle/>
        <a:p>
          <a:endParaRPr lang="zh-TW" altLang="en-US"/>
        </a:p>
      </dgm:t>
    </dgm:pt>
    <dgm:pt modelId="{EBD80442-3F98-40DA-ABC6-C98EBCEB5A5B}" type="pres">
      <dgm:prSet presAssocID="{8A999162-A2E0-432B-ADF6-9E86D80330E8}" presName="LevelTwoTextNode" presStyleLbl="node3" presStyleIdx="0" presStyleCnt="6" custScaleX="213772" custScaleY="93912" custLinFactNeighborX="-77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09159D-D2DF-4AF9-8382-4583F6827849}" type="pres">
      <dgm:prSet presAssocID="{8A999162-A2E0-432B-ADF6-9E86D80330E8}" presName="level3hierChild" presStyleCnt="0"/>
      <dgm:spPr/>
      <dgm:t>
        <a:bodyPr/>
        <a:lstStyle/>
        <a:p>
          <a:endParaRPr lang="zh-TW" altLang="en-US"/>
        </a:p>
      </dgm:t>
    </dgm:pt>
    <dgm:pt modelId="{CCE41809-9DDD-44D9-AE47-5D3877FB1B60}" type="pres">
      <dgm:prSet presAssocID="{2BF93A1F-7B46-47CB-9C0B-C2C8CEE9C395}" presName="conn2-1" presStyleLbl="parChTrans1D3" presStyleIdx="1" presStyleCnt="6"/>
      <dgm:spPr/>
      <dgm:t>
        <a:bodyPr/>
        <a:lstStyle/>
        <a:p>
          <a:endParaRPr lang="zh-TW" altLang="en-US"/>
        </a:p>
      </dgm:t>
    </dgm:pt>
    <dgm:pt modelId="{36951FC5-155F-4603-B351-85CBAEB0BF2D}" type="pres">
      <dgm:prSet presAssocID="{2BF93A1F-7B46-47CB-9C0B-C2C8CEE9C395}" presName="connTx" presStyleLbl="parChTrans1D3" presStyleIdx="1" presStyleCnt="6"/>
      <dgm:spPr/>
      <dgm:t>
        <a:bodyPr/>
        <a:lstStyle/>
        <a:p>
          <a:endParaRPr lang="zh-TW" altLang="en-US"/>
        </a:p>
      </dgm:t>
    </dgm:pt>
    <dgm:pt modelId="{F93BA2E9-3DA1-48FE-9F46-5FD54EE7BF71}" type="pres">
      <dgm:prSet presAssocID="{DFAD9B3D-35B7-411E-97CA-396B33C7EAD5}" presName="root2" presStyleCnt="0"/>
      <dgm:spPr/>
      <dgm:t>
        <a:bodyPr/>
        <a:lstStyle/>
        <a:p>
          <a:endParaRPr lang="zh-TW" altLang="en-US"/>
        </a:p>
      </dgm:t>
    </dgm:pt>
    <dgm:pt modelId="{DA7A0E30-0225-4BAF-ACDB-CFEDA2A19875}" type="pres">
      <dgm:prSet presAssocID="{DFAD9B3D-35B7-411E-97CA-396B33C7EAD5}" presName="LevelTwoTextNode" presStyleLbl="node3" presStyleIdx="1" presStyleCnt="6" custScaleX="213772" custScaleY="93912" custLinFactNeighborX="-5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0FF7ED-E384-44F9-90AB-9C3F74F9EA2D}" type="pres">
      <dgm:prSet presAssocID="{DFAD9B3D-35B7-411E-97CA-396B33C7EAD5}" presName="level3hierChild" presStyleCnt="0"/>
      <dgm:spPr/>
      <dgm:t>
        <a:bodyPr/>
        <a:lstStyle/>
        <a:p>
          <a:endParaRPr lang="zh-TW" altLang="en-US"/>
        </a:p>
      </dgm:t>
    </dgm:pt>
    <dgm:pt modelId="{08750852-697B-4217-88C1-6AE69F25BE27}" type="pres">
      <dgm:prSet presAssocID="{2977634A-8410-4B8D-A6FF-2C5978F71845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120DEC9F-F1D1-4797-8AFB-C2458A564DDF}" type="pres">
      <dgm:prSet presAssocID="{2977634A-8410-4B8D-A6FF-2C5978F71845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2A4A7814-86D5-4CC9-A9D6-98B30AAB2112}" type="pres">
      <dgm:prSet presAssocID="{43B163AF-BD2B-4676-86D1-EC98493A4CD1}" presName="root2" presStyleCnt="0"/>
      <dgm:spPr/>
      <dgm:t>
        <a:bodyPr/>
        <a:lstStyle/>
        <a:p>
          <a:endParaRPr lang="zh-TW" altLang="en-US"/>
        </a:p>
      </dgm:t>
    </dgm:pt>
    <dgm:pt modelId="{C49FA475-41AC-4969-94A0-99B32D2381AE}" type="pres">
      <dgm:prSet presAssocID="{43B163AF-BD2B-4676-86D1-EC98493A4CD1}" presName="LevelTwoTextNode" presStyleLbl="node2" presStyleIdx="1" presStyleCnt="3" custScaleX="88666" custScaleY="13088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A24E362-E2E6-45CD-A02B-5AFA6B4EE3DE}" type="pres">
      <dgm:prSet presAssocID="{43B163AF-BD2B-4676-86D1-EC98493A4CD1}" presName="level3hierChild" presStyleCnt="0"/>
      <dgm:spPr/>
      <dgm:t>
        <a:bodyPr/>
        <a:lstStyle/>
        <a:p>
          <a:endParaRPr lang="zh-TW" altLang="en-US"/>
        </a:p>
      </dgm:t>
    </dgm:pt>
    <dgm:pt modelId="{AE79B49C-3FE0-4FFB-A001-9F959781C258}" type="pres">
      <dgm:prSet presAssocID="{3BD50EC3-4260-48E9-90B7-412CA1F2C8CD}" presName="conn2-1" presStyleLbl="parChTrans1D3" presStyleIdx="2" presStyleCnt="6"/>
      <dgm:spPr/>
      <dgm:t>
        <a:bodyPr/>
        <a:lstStyle/>
        <a:p>
          <a:endParaRPr lang="zh-TW" altLang="en-US"/>
        </a:p>
      </dgm:t>
    </dgm:pt>
    <dgm:pt modelId="{0139B68B-68E0-4C05-A25E-14AE038D8E37}" type="pres">
      <dgm:prSet presAssocID="{3BD50EC3-4260-48E9-90B7-412CA1F2C8CD}" presName="connTx" presStyleLbl="parChTrans1D3" presStyleIdx="2" presStyleCnt="6"/>
      <dgm:spPr/>
      <dgm:t>
        <a:bodyPr/>
        <a:lstStyle/>
        <a:p>
          <a:endParaRPr lang="zh-TW" altLang="en-US"/>
        </a:p>
      </dgm:t>
    </dgm:pt>
    <dgm:pt modelId="{5B1A65D1-23AE-47C5-836E-027AC69D6A0A}" type="pres">
      <dgm:prSet presAssocID="{63584649-6F0D-4016-976D-F498F702C987}" presName="root2" presStyleCnt="0"/>
      <dgm:spPr/>
      <dgm:t>
        <a:bodyPr/>
        <a:lstStyle/>
        <a:p>
          <a:endParaRPr lang="zh-TW" altLang="en-US"/>
        </a:p>
      </dgm:t>
    </dgm:pt>
    <dgm:pt modelId="{BAF6C779-2959-4BD2-BBB8-2A86862D9C96}" type="pres">
      <dgm:prSet presAssocID="{63584649-6F0D-4016-976D-F498F702C987}" presName="LevelTwoTextNode" presStyleLbl="node3" presStyleIdx="2" presStyleCnt="6" custScaleX="213772" custScaleY="939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715DBE-A5CC-49AF-A3CF-712DB6CA7718}" type="pres">
      <dgm:prSet presAssocID="{63584649-6F0D-4016-976D-F498F702C987}" presName="level3hierChild" presStyleCnt="0"/>
      <dgm:spPr/>
      <dgm:t>
        <a:bodyPr/>
        <a:lstStyle/>
        <a:p>
          <a:endParaRPr lang="zh-TW" altLang="en-US"/>
        </a:p>
      </dgm:t>
    </dgm:pt>
    <dgm:pt modelId="{77744580-0BC7-4D02-B743-6EFD8D4B5662}" type="pres">
      <dgm:prSet presAssocID="{905D8101-D709-4886-95C3-CA8381992120}" presName="conn2-1" presStyleLbl="parChTrans1D3" presStyleIdx="3" presStyleCnt="6"/>
      <dgm:spPr/>
      <dgm:t>
        <a:bodyPr/>
        <a:lstStyle/>
        <a:p>
          <a:endParaRPr lang="zh-TW" altLang="en-US"/>
        </a:p>
      </dgm:t>
    </dgm:pt>
    <dgm:pt modelId="{A2FA419C-3100-4D78-881C-069400FF0662}" type="pres">
      <dgm:prSet presAssocID="{905D8101-D709-4886-95C3-CA8381992120}" presName="connTx" presStyleLbl="parChTrans1D3" presStyleIdx="3" presStyleCnt="6"/>
      <dgm:spPr/>
      <dgm:t>
        <a:bodyPr/>
        <a:lstStyle/>
        <a:p>
          <a:endParaRPr lang="zh-TW" altLang="en-US"/>
        </a:p>
      </dgm:t>
    </dgm:pt>
    <dgm:pt modelId="{DF565990-F291-40C9-903C-B7EE47C932AE}" type="pres">
      <dgm:prSet presAssocID="{EA070559-6272-4C10-90F1-A34152B7FEA7}" presName="root2" presStyleCnt="0"/>
      <dgm:spPr/>
      <dgm:t>
        <a:bodyPr/>
        <a:lstStyle/>
        <a:p>
          <a:endParaRPr lang="zh-TW" altLang="en-US"/>
        </a:p>
      </dgm:t>
    </dgm:pt>
    <dgm:pt modelId="{7BCB301E-C3FE-4420-BFED-E85C678D61FF}" type="pres">
      <dgm:prSet presAssocID="{EA070559-6272-4C10-90F1-A34152B7FEA7}" presName="LevelTwoTextNode" presStyleLbl="node3" presStyleIdx="3" presStyleCnt="6" custScaleX="213772" custScaleY="93912" custLinFactNeighborX="17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54F8782-A648-4E5E-8102-CDE5852C24A7}" type="pres">
      <dgm:prSet presAssocID="{EA070559-6272-4C10-90F1-A34152B7FEA7}" presName="level3hierChild" presStyleCnt="0"/>
      <dgm:spPr/>
      <dgm:t>
        <a:bodyPr/>
        <a:lstStyle/>
        <a:p>
          <a:endParaRPr lang="zh-TW" altLang="en-US"/>
        </a:p>
      </dgm:t>
    </dgm:pt>
    <dgm:pt modelId="{77338D22-4689-4163-ABCD-C5E4287E2D89}" type="pres">
      <dgm:prSet presAssocID="{DF95512C-B536-4988-9F7A-A88E6751CEF9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5253392D-1603-4D8E-BD75-DA2E4F76B2D4}" type="pres">
      <dgm:prSet presAssocID="{DF95512C-B536-4988-9F7A-A88E6751CEF9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41C8EB30-7E1A-4E6E-B391-DAAF9D87A46A}" type="pres">
      <dgm:prSet presAssocID="{0ECE99B4-4FA3-4FD5-BB7B-DF3161829776}" presName="root2" presStyleCnt="0"/>
      <dgm:spPr/>
      <dgm:t>
        <a:bodyPr/>
        <a:lstStyle/>
        <a:p>
          <a:endParaRPr lang="zh-TW" altLang="en-US"/>
        </a:p>
      </dgm:t>
    </dgm:pt>
    <dgm:pt modelId="{9E1D159F-1677-47E0-985B-84C0CBED917A}" type="pres">
      <dgm:prSet presAssocID="{0ECE99B4-4FA3-4FD5-BB7B-DF3161829776}" presName="LevelTwoTextNode" presStyleLbl="node2" presStyleIdx="2" presStyleCnt="3" custScaleX="88666" custScaleY="130887" custLinFactNeighborX="23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C3A0961-8470-4760-BFFD-FC689B33913A}" type="pres">
      <dgm:prSet presAssocID="{0ECE99B4-4FA3-4FD5-BB7B-DF3161829776}" presName="level3hierChild" presStyleCnt="0"/>
      <dgm:spPr/>
      <dgm:t>
        <a:bodyPr/>
        <a:lstStyle/>
        <a:p>
          <a:endParaRPr lang="zh-TW" altLang="en-US"/>
        </a:p>
      </dgm:t>
    </dgm:pt>
    <dgm:pt modelId="{D1CC6167-59CF-417B-895E-3AAE56F39561}" type="pres">
      <dgm:prSet presAssocID="{CC023CC6-C032-4867-A008-9CCAEBC9E2E3}" presName="conn2-1" presStyleLbl="parChTrans1D3" presStyleIdx="4" presStyleCnt="6"/>
      <dgm:spPr/>
      <dgm:t>
        <a:bodyPr/>
        <a:lstStyle/>
        <a:p>
          <a:endParaRPr lang="zh-TW" altLang="en-US"/>
        </a:p>
      </dgm:t>
    </dgm:pt>
    <dgm:pt modelId="{285BBB3F-F10F-4932-93B8-8D2CCC1DBE2A}" type="pres">
      <dgm:prSet presAssocID="{CC023CC6-C032-4867-A008-9CCAEBC9E2E3}" presName="connTx" presStyleLbl="parChTrans1D3" presStyleIdx="4" presStyleCnt="6"/>
      <dgm:spPr/>
      <dgm:t>
        <a:bodyPr/>
        <a:lstStyle/>
        <a:p>
          <a:endParaRPr lang="zh-TW" altLang="en-US"/>
        </a:p>
      </dgm:t>
    </dgm:pt>
    <dgm:pt modelId="{F4395EA7-A939-40AE-B44F-28359756146E}" type="pres">
      <dgm:prSet presAssocID="{B8F2E314-10A0-4D92-971E-023736D58425}" presName="root2" presStyleCnt="0"/>
      <dgm:spPr/>
      <dgm:t>
        <a:bodyPr/>
        <a:lstStyle/>
        <a:p>
          <a:endParaRPr lang="zh-TW" altLang="en-US"/>
        </a:p>
      </dgm:t>
    </dgm:pt>
    <dgm:pt modelId="{BA200610-FD45-436E-8C85-ADF8C1C031F9}" type="pres">
      <dgm:prSet presAssocID="{B8F2E314-10A0-4D92-971E-023736D58425}" presName="LevelTwoTextNode" presStyleLbl="node3" presStyleIdx="4" presStyleCnt="6" custScaleX="211109" custScaleY="92888" custLinFactNeighborX="19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1B58ACC-59E2-4B74-822E-9497AC3C6FE5}" type="pres">
      <dgm:prSet presAssocID="{B8F2E314-10A0-4D92-971E-023736D58425}" presName="level3hierChild" presStyleCnt="0"/>
      <dgm:spPr/>
      <dgm:t>
        <a:bodyPr/>
        <a:lstStyle/>
        <a:p>
          <a:endParaRPr lang="zh-TW" altLang="en-US"/>
        </a:p>
      </dgm:t>
    </dgm:pt>
    <dgm:pt modelId="{C95C7376-F4A6-4092-A8B7-6A547C6FC772}" type="pres">
      <dgm:prSet presAssocID="{33A6C600-9B13-469A-8C66-ECD767831060}" presName="conn2-1" presStyleLbl="parChTrans1D3" presStyleIdx="5" presStyleCnt="6"/>
      <dgm:spPr/>
      <dgm:t>
        <a:bodyPr/>
        <a:lstStyle/>
        <a:p>
          <a:endParaRPr lang="zh-TW" altLang="en-US"/>
        </a:p>
      </dgm:t>
    </dgm:pt>
    <dgm:pt modelId="{644074E4-6D6B-4395-8C46-3AA70C301E31}" type="pres">
      <dgm:prSet presAssocID="{33A6C600-9B13-469A-8C66-ECD767831060}" presName="connTx" presStyleLbl="parChTrans1D3" presStyleIdx="5" presStyleCnt="6"/>
      <dgm:spPr/>
      <dgm:t>
        <a:bodyPr/>
        <a:lstStyle/>
        <a:p>
          <a:endParaRPr lang="zh-TW" altLang="en-US"/>
        </a:p>
      </dgm:t>
    </dgm:pt>
    <dgm:pt modelId="{6FA626DC-1206-483E-B49D-445DEACC6E20}" type="pres">
      <dgm:prSet presAssocID="{3463AF7C-57AF-46AC-8F59-065BDB4F9882}" presName="root2" presStyleCnt="0"/>
      <dgm:spPr/>
      <dgm:t>
        <a:bodyPr/>
        <a:lstStyle/>
        <a:p>
          <a:endParaRPr lang="zh-TW" altLang="en-US"/>
        </a:p>
      </dgm:t>
    </dgm:pt>
    <dgm:pt modelId="{EDF30F53-D595-4178-87D9-1CC28F19CC7A}" type="pres">
      <dgm:prSet presAssocID="{3463AF7C-57AF-46AC-8F59-065BDB4F9882}" presName="LevelTwoTextNode" presStyleLbl="node3" presStyleIdx="5" presStyleCnt="6" custScaleX="213772" custScaleY="93912" custLinFactNeighborX="19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3A3C055-1DAB-4D88-AFCC-1A0C2B29701B}" type="pres">
      <dgm:prSet presAssocID="{3463AF7C-57AF-46AC-8F59-065BDB4F988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CD1FF07E-C04C-4D3F-B1A6-E8A1048F403E}" type="presOf" srcId="{B8F2E314-10A0-4D92-971E-023736D58425}" destId="{BA200610-FD45-436E-8C85-ADF8C1C031F9}" srcOrd="0" destOrd="0" presId="urn:microsoft.com/office/officeart/2005/8/layout/hierarchy2"/>
    <dgm:cxn modelId="{9755939F-23F8-43B5-AD91-6E234D21E0B5}" type="presOf" srcId="{0B1AA7A0-829B-45F7-B13E-485F8938C16E}" destId="{09A49C5D-2E4C-4BFB-8ECF-14100A2FFB78}" srcOrd="1" destOrd="0" presId="urn:microsoft.com/office/officeart/2005/8/layout/hierarchy2"/>
    <dgm:cxn modelId="{D5C3D7EE-1F85-4ED6-8406-4655FB49AA8C}" srcId="{43B163AF-BD2B-4676-86D1-EC98493A4CD1}" destId="{63584649-6F0D-4016-976D-F498F702C987}" srcOrd="0" destOrd="0" parTransId="{3BD50EC3-4260-48E9-90B7-412CA1F2C8CD}" sibTransId="{B95CAAF2-9CE8-48C3-ABF0-8FE55DE9F875}"/>
    <dgm:cxn modelId="{68B3B163-68C7-4CE4-BE4B-3D81B53EA988}" type="presOf" srcId="{AECEF504-CD27-4257-8AB5-A43887C201BB}" destId="{8C1A7B6E-BBC8-4302-8703-3FCA4443F2C8}" srcOrd="0" destOrd="0" presId="urn:microsoft.com/office/officeart/2005/8/layout/hierarchy2"/>
    <dgm:cxn modelId="{4D5FDD40-5D72-41A6-858A-5ECE5B3FFC3B}" type="presOf" srcId="{905D8101-D709-4886-95C3-CA8381992120}" destId="{A2FA419C-3100-4D78-881C-069400FF0662}" srcOrd="1" destOrd="0" presId="urn:microsoft.com/office/officeart/2005/8/layout/hierarchy2"/>
    <dgm:cxn modelId="{1B540614-846B-4B11-871B-E5482292E3D2}" type="presOf" srcId="{3BD50EC3-4260-48E9-90B7-412CA1F2C8CD}" destId="{0139B68B-68E0-4C05-A25E-14AE038D8E37}" srcOrd="1" destOrd="0" presId="urn:microsoft.com/office/officeart/2005/8/layout/hierarchy2"/>
    <dgm:cxn modelId="{57DF56B3-0E32-4194-B7CE-ABA927BE0225}" type="presOf" srcId="{2977634A-8410-4B8D-A6FF-2C5978F71845}" destId="{08750852-697B-4217-88C1-6AE69F25BE27}" srcOrd="0" destOrd="0" presId="urn:microsoft.com/office/officeart/2005/8/layout/hierarchy2"/>
    <dgm:cxn modelId="{DD3CCC5A-C586-4E89-820D-A389DFD5A747}" srcId="{15089C10-9A91-4C84-96E6-12D0720C2430}" destId="{7732CF13-8F9B-4602-9965-CA21A89CBDED}" srcOrd="0" destOrd="0" parTransId="{B4A067E0-1870-4C2F-878A-2DA607042C27}" sibTransId="{E1B1514A-1647-40A2-96C0-7D5B3CCA150B}"/>
    <dgm:cxn modelId="{F8F29E0F-206F-4426-AEFC-EE304729CFD5}" srcId="{AECEF504-CD27-4257-8AB5-A43887C201BB}" destId="{8A999162-A2E0-432B-ADF6-9E86D80330E8}" srcOrd="0" destOrd="0" parTransId="{0B1AA7A0-829B-45F7-B13E-485F8938C16E}" sibTransId="{3BA0F10E-93F2-45C5-9BEF-D5BEB815AF75}"/>
    <dgm:cxn modelId="{9D8BAF9E-4555-4BE9-BEF3-249C750CA081}" type="presOf" srcId="{33A6C600-9B13-469A-8C66-ECD767831060}" destId="{644074E4-6D6B-4395-8C46-3AA70C301E31}" srcOrd="1" destOrd="0" presId="urn:microsoft.com/office/officeart/2005/8/layout/hierarchy2"/>
    <dgm:cxn modelId="{27C6D030-28C0-4D03-A634-572749A1C9AB}" type="presOf" srcId="{3463AF7C-57AF-46AC-8F59-065BDB4F9882}" destId="{EDF30F53-D595-4178-87D9-1CC28F19CC7A}" srcOrd="0" destOrd="0" presId="urn:microsoft.com/office/officeart/2005/8/layout/hierarchy2"/>
    <dgm:cxn modelId="{B6F75FE6-DBE4-4E68-8761-924B44357FF8}" type="presOf" srcId="{63584649-6F0D-4016-976D-F498F702C987}" destId="{BAF6C779-2959-4BD2-BBB8-2A86862D9C96}" srcOrd="0" destOrd="0" presId="urn:microsoft.com/office/officeart/2005/8/layout/hierarchy2"/>
    <dgm:cxn modelId="{F90CA43F-DD79-47CE-AF4C-0D45830192B4}" srcId="{AECEF504-CD27-4257-8AB5-A43887C201BB}" destId="{DFAD9B3D-35B7-411E-97CA-396B33C7EAD5}" srcOrd="1" destOrd="0" parTransId="{2BF93A1F-7B46-47CB-9C0B-C2C8CEE9C395}" sibTransId="{032EA21B-7D27-4BA1-B606-A57BAAC2A61C}"/>
    <dgm:cxn modelId="{05D41F61-78D0-45A5-B3A7-0FD660A33FD9}" type="presOf" srcId="{0B1AA7A0-829B-45F7-B13E-485F8938C16E}" destId="{CA66DF93-430B-498E-B847-AD77512FFF08}" srcOrd="0" destOrd="0" presId="urn:microsoft.com/office/officeart/2005/8/layout/hierarchy2"/>
    <dgm:cxn modelId="{76B3339F-A32A-4095-AF7F-FAA2A214CB91}" type="presOf" srcId="{2BF93A1F-7B46-47CB-9C0B-C2C8CEE9C395}" destId="{CCE41809-9DDD-44D9-AE47-5D3877FB1B60}" srcOrd="0" destOrd="0" presId="urn:microsoft.com/office/officeart/2005/8/layout/hierarchy2"/>
    <dgm:cxn modelId="{9FF474E3-666B-4D1C-8586-DC2E59915A6B}" type="presOf" srcId="{DFAD9B3D-35B7-411E-97CA-396B33C7EAD5}" destId="{DA7A0E30-0225-4BAF-ACDB-CFEDA2A19875}" srcOrd="0" destOrd="0" presId="urn:microsoft.com/office/officeart/2005/8/layout/hierarchy2"/>
    <dgm:cxn modelId="{56EEA671-16E2-42C5-A852-1ACE0573894D}" srcId="{0ECE99B4-4FA3-4FD5-BB7B-DF3161829776}" destId="{3463AF7C-57AF-46AC-8F59-065BDB4F9882}" srcOrd="1" destOrd="0" parTransId="{33A6C600-9B13-469A-8C66-ECD767831060}" sibTransId="{10F659FC-8FAF-44AE-828B-4484ACE20716}"/>
    <dgm:cxn modelId="{2DEC9C06-8A35-4887-A0B0-82455B14A575}" srcId="{7732CF13-8F9B-4602-9965-CA21A89CBDED}" destId="{0ECE99B4-4FA3-4FD5-BB7B-DF3161829776}" srcOrd="2" destOrd="0" parTransId="{DF95512C-B536-4988-9F7A-A88E6751CEF9}" sibTransId="{44A2113F-3FC6-4F73-9E29-914F19107948}"/>
    <dgm:cxn modelId="{BC3146F2-8B28-455A-9626-59D15C8A7E83}" type="presOf" srcId="{905D8101-D709-4886-95C3-CA8381992120}" destId="{77744580-0BC7-4D02-B743-6EFD8D4B5662}" srcOrd="0" destOrd="0" presId="urn:microsoft.com/office/officeart/2005/8/layout/hierarchy2"/>
    <dgm:cxn modelId="{26A7DC8B-96B0-4006-B682-5C11B961B0E1}" type="presOf" srcId="{6B8CC40D-7B7C-4E63-9A53-DA3285887961}" destId="{2146CC84-1282-4D53-A45C-CA57193C9C42}" srcOrd="1" destOrd="0" presId="urn:microsoft.com/office/officeart/2005/8/layout/hierarchy2"/>
    <dgm:cxn modelId="{50541636-D525-4570-8505-CA6B66F4AC37}" type="presOf" srcId="{3BD50EC3-4260-48E9-90B7-412CA1F2C8CD}" destId="{AE79B49C-3FE0-4FFB-A001-9F959781C258}" srcOrd="0" destOrd="0" presId="urn:microsoft.com/office/officeart/2005/8/layout/hierarchy2"/>
    <dgm:cxn modelId="{BC6C5AE0-4168-4359-873E-BDA631145CFB}" type="presOf" srcId="{2BF93A1F-7B46-47CB-9C0B-C2C8CEE9C395}" destId="{36951FC5-155F-4603-B351-85CBAEB0BF2D}" srcOrd="1" destOrd="0" presId="urn:microsoft.com/office/officeart/2005/8/layout/hierarchy2"/>
    <dgm:cxn modelId="{E5FE9F2B-B145-4C1D-AE03-9A77607591CA}" type="presOf" srcId="{2977634A-8410-4B8D-A6FF-2C5978F71845}" destId="{120DEC9F-F1D1-4797-8AFB-C2458A564DDF}" srcOrd="1" destOrd="0" presId="urn:microsoft.com/office/officeart/2005/8/layout/hierarchy2"/>
    <dgm:cxn modelId="{51E2C513-5298-4DC5-B032-4C58696C14BD}" type="presOf" srcId="{15089C10-9A91-4C84-96E6-12D0720C2430}" destId="{A0A47F97-3685-4111-8325-624340BD9BF2}" srcOrd="0" destOrd="0" presId="urn:microsoft.com/office/officeart/2005/8/layout/hierarchy2"/>
    <dgm:cxn modelId="{0245CF81-0281-4017-A86A-58C56DBECBC8}" srcId="{7732CF13-8F9B-4602-9965-CA21A89CBDED}" destId="{AECEF504-CD27-4257-8AB5-A43887C201BB}" srcOrd="0" destOrd="0" parTransId="{6B8CC40D-7B7C-4E63-9A53-DA3285887961}" sibTransId="{0698464B-E7E7-4105-BCB2-94A9E147CF94}"/>
    <dgm:cxn modelId="{83793A44-EF84-4F0B-B22A-795A2D73F3CA}" type="presOf" srcId="{DF95512C-B536-4988-9F7A-A88E6751CEF9}" destId="{5253392D-1603-4D8E-BD75-DA2E4F76B2D4}" srcOrd="1" destOrd="0" presId="urn:microsoft.com/office/officeart/2005/8/layout/hierarchy2"/>
    <dgm:cxn modelId="{FA2A588E-6E8B-4B59-8481-56C1C9899E37}" type="presOf" srcId="{43B163AF-BD2B-4676-86D1-EC98493A4CD1}" destId="{C49FA475-41AC-4969-94A0-99B32D2381AE}" srcOrd="0" destOrd="0" presId="urn:microsoft.com/office/officeart/2005/8/layout/hierarchy2"/>
    <dgm:cxn modelId="{26BD1979-9E86-4852-8BD6-81FD03B9ED17}" type="presOf" srcId="{6B8CC40D-7B7C-4E63-9A53-DA3285887961}" destId="{A5A21019-B1F4-486A-B8FF-0B59A2F8EC97}" srcOrd="0" destOrd="0" presId="urn:microsoft.com/office/officeart/2005/8/layout/hierarchy2"/>
    <dgm:cxn modelId="{0443FC9D-2312-440A-B013-77D3ED949F47}" srcId="{43B163AF-BD2B-4676-86D1-EC98493A4CD1}" destId="{EA070559-6272-4C10-90F1-A34152B7FEA7}" srcOrd="1" destOrd="0" parTransId="{905D8101-D709-4886-95C3-CA8381992120}" sibTransId="{94BA45D2-BA01-454A-A1F3-FF9D5D3EFAF5}"/>
    <dgm:cxn modelId="{4BEA420D-9029-4C64-B4F6-2CEBA27C34E5}" type="presOf" srcId="{CC023CC6-C032-4867-A008-9CCAEBC9E2E3}" destId="{285BBB3F-F10F-4932-93B8-8D2CCC1DBE2A}" srcOrd="1" destOrd="0" presId="urn:microsoft.com/office/officeart/2005/8/layout/hierarchy2"/>
    <dgm:cxn modelId="{969756AC-5D7F-4FEF-A190-8C5246AEBF3F}" type="presOf" srcId="{DF95512C-B536-4988-9F7A-A88E6751CEF9}" destId="{77338D22-4689-4163-ABCD-C5E4287E2D89}" srcOrd="0" destOrd="0" presId="urn:microsoft.com/office/officeart/2005/8/layout/hierarchy2"/>
    <dgm:cxn modelId="{33DB07CD-70BF-44E8-9EEF-2DD211E4420C}" type="presOf" srcId="{33A6C600-9B13-469A-8C66-ECD767831060}" destId="{C95C7376-F4A6-4092-A8B7-6A547C6FC772}" srcOrd="0" destOrd="0" presId="urn:microsoft.com/office/officeart/2005/8/layout/hierarchy2"/>
    <dgm:cxn modelId="{A8074E51-5BAC-4715-8F21-B0AE6804BE35}" type="presOf" srcId="{7732CF13-8F9B-4602-9965-CA21A89CBDED}" destId="{F530AF84-9F24-4431-9067-51FE7CC2345D}" srcOrd="0" destOrd="0" presId="urn:microsoft.com/office/officeart/2005/8/layout/hierarchy2"/>
    <dgm:cxn modelId="{95BD224D-7BC1-402C-8EBA-7CF5A1E923D6}" type="presOf" srcId="{8A999162-A2E0-432B-ADF6-9E86D80330E8}" destId="{EBD80442-3F98-40DA-ABC6-C98EBCEB5A5B}" srcOrd="0" destOrd="0" presId="urn:microsoft.com/office/officeart/2005/8/layout/hierarchy2"/>
    <dgm:cxn modelId="{68035D54-03EF-4197-8062-41008B205155}" srcId="{0ECE99B4-4FA3-4FD5-BB7B-DF3161829776}" destId="{B8F2E314-10A0-4D92-971E-023736D58425}" srcOrd="0" destOrd="0" parTransId="{CC023CC6-C032-4867-A008-9CCAEBC9E2E3}" sibTransId="{A4D1078E-A643-4178-89D5-4840E1C2E414}"/>
    <dgm:cxn modelId="{2C7A1B5B-4B46-4748-AAE1-79885B89EFF2}" type="presOf" srcId="{CC023CC6-C032-4867-A008-9CCAEBC9E2E3}" destId="{D1CC6167-59CF-417B-895E-3AAE56F39561}" srcOrd="0" destOrd="0" presId="urn:microsoft.com/office/officeart/2005/8/layout/hierarchy2"/>
    <dgm:cxn modelId="{453DCC1B-E814-4DCD-AC39-0BC3BABACEC0}" srcId="{7732CF13-8F9B-4602-9965-CA21A89CBDED}" destId="{43B163AF-BD2B-4676-86D1-EC98493A4CD1}" srcOrd="1" destOrd="0" parTransId="{2977634A-8410-4B8D-A6FF-2C5978F71845}" sibTransId="{06CB392A-3C95-4222-9873-E65512EF9AB0}"/>
    <dgm:cxn modelId="{BB5B29D6-E29F-4754-9766-D69531F9BFD3}" type="presOf" srcId="{EA070559-6272-4C10-90F1-A34152B7FEA7}" destId="{7BCB301E-C3FE-4420-BFED-E85C678D61FF}" srcOrd="0" destOrd="0" presId="urn:microsoft.com/office/officeart/2005/8/layout/hierarchy2"/>
    <dgm:cxn modelId="{0B90503B-3771-4CE6-B46B-0836407D4B9E}" type="presOf" srcId="{0ECE99B4-4FA3-4FD5-BB7B-DF3161829776}" destId="{9E1D159F-1677-47E0-985B-84C0CBED917A}" srcOrd="0" destOrd="0" presId="urn:microsoft.com/office/officeart/2005/8/layout/hierarchy2"/>
    <dgm:cxn modelId="{3A43B1CF-7944-4468-95B0-5A5A8E07775F}" type="presParOf" srcId="{A0A47F97-3685-4111-8325-624340BD9BF2}" destId="{251E84E4-F2B7-42FC-93BE-31EED5C19967}" srcOrd="0" destOrd="0" presId="urn:microsoft.com/office/officeart/2005/8/layout/hierarchy2"/>
    <dgm:cxn modelId="{BC73601A-DE38-4120-ADCB-F9618216C37D}" type="presParOf" srcId="{251E84E4-F2B7-42FC-93BE-31EED5C19967}" destId="{F530AF84-9F24-4431-9067-51FE7CC2345D}" srcOrd="0" destOrd="0" presId="urn:microsoft.com/office/officeart/2005/8/layout/hierarchy2"/>
    <dgm:cxn modelId="{6EC41285-965C-427C-8C41-5C69D818F0F2}" type="presParOf" srcId="{251E84E4-F2B7-42FC-93BE-31EED5C19967}" destId="{251BE0BF-D5E3-4D0B-9009-59CBD439F8B6}" srcOrd="1" destOrd="0" presId="urn:microsoft.com/office/officeart/2005/8/layout/hierarchy2"/>
    <dgm:cxn modelId="{DADF1765-8C4C-4ABB-BA57-C7B69BCD7E14}" type="presParOf" srcId="{251BE0BF-D5E3-4D0B-9009-59CBD439F8B6}" destId="{A5A21019-B1F4-486A-B8FF-0B59A2F8EC97}" srcOrd="0" destOrd="0" presId="urn:microsoft.com/office/officeart/2005/8/layout/hierarchy2"/>
    <dgm:cxn modelId="{D1FB3BE8-C505-4490-975C-8701CAC4CF9F}" type="presParOf" srcId="{A5A21019-B1F4-486A-B8FF-0B59A2F8EC97}" destId="{2146CC84-1282-4D53-A45C-CA57193C9C42}" srcOrd="0" destOrd="0" presId="urn:microsoft.com/office/officeart/2005/8/layout/hierarchy2"/>
    <dgm:cxn modelId="{E075C067-0796-4D55-8AAB-9A2A1789382E}" type="presParOf" srcId="{251BE0BF-D5E3-4D0B-9009-59CBD439F8B6}" destId="{50E3E542-1BCE-49F0-8B09-A50D594125D9}" srcOrd="1" destOrd="0" presId="urn:microsoft.com/office/officeart/2005/8/layout/hierarchy2"/>
    <dgm:cxn modelId="{CFF49DD2-6194-4911-8ED9-9E49D13A5603}" type="presParOf" srcId="{50E3E542-1BCE-49F0-8B09-A50D594125D9}" destId="{8C1A7B6E-BBC8-4302-8703-3FCA4443F2C8}" srcOrd="0" destOrd="0" presId="urn:microsoft.com/office/officeart/2005/8/layout/hierarchy2"/>
    <dgm:cxn modelId="{1349C88B-3EDD-40B6-B5B7-A59418B5F329}" type="presParOf" srcId="{50E3E542-1BCE-49F0-8B09-A50D594125D9}" destId="{73C04823-463C-4D7C-8E31-48F5946BBDA8}" srcOrd="1" destOrd="0" presId="urn:microsoft.com/office/officeart/2005/8/layout/hierarchy2"/>
    <dgm:cxn modelId="{5CAE0E98-3878-49F2-9445-441376C9E1FB}" type="presParOf" srcId="{73C04823-463C-4D7C-8E31-48F5946BBDA8}" destId="{CA66DF93-430B-498E-B847-AD77512FFF08}" srcOrd="0" destOrd="0" presId="urn:microsoft.com/office/officeart/2005/8/layout/hierarchy2"/>
    <dgm:cxn modelId="{9E3A2007-A43D-4E3D-A73E-AD6A1E372F7D}" type="presParOf" srcId="{CA66DF93-430B-498E-B847-AD77512FFF08}" destId="{09A49C5D-2E4C-4BFB-8ECF-14100A2FFB78}" srcOrd="0" destOrd="0" presId="urn:microsoft.com/office/officeart/2005/8/layout/hierarchy2"/>
    <dgm:cxn modelId="{D656DD23-6BAD-4C6A-B7D1-8836DBCB57CC}" type="presParOf" srcId="{73C04823-463C-4D7C-8E31-48F5946BBDA8}" destId="{A94239C9-E683-411F-9604-49FCEE6CDD93}" srcOrd="1" destOrd="0" presId="urn:microsoft.com/office/officeart/2005/8/layout/hierarchy2"/>
    <dgm:cxn modelId="{80CF7A51-E0D3-47F5-8D71-21E406F049E6}" type="presParOf" srcId="{A94239C9-E683-411F-9604-49FCEE6CDD93}" destId="{EBD80442-3F98-40DA-ABC6-C98EBCEB5A5B}" srcOrd="0" destOrd="0" presId="urn:microsoft.com/office/officeart/2005/8/layout/hierarchy2"/>
    <dgm:cxn modelId="{2296D8F7-F333-4574-B174-B4FF6DB85A7F}" type="presParOf" srcId="{A94239C9-E683-411F-9604-49FCEE6CDD93}" destId="{F009159D-D2DF-4AF9-8382-4583F6827849}" srcOrd="1" destOrd="0" presId="urn:microsoft.com/office/officeart/2005/8/layout/hierarchy2"/>
    <dgm:cxn modelId="{5FE14D3F-ADD2-40BE-9FFA-D02E2B72817E}" type="presParOf" srcId="{73C04823-463C-4D7C-8E31-48F5946BBDA8}" destId="{CCE41809-9DDD-44D9-AE47-5D3877FB1B60}" srcOrd="2" destOrd="0" presId="urn:microsoft.com/office/officeart/2005/8/layout/hierarchy2"/>
    <dgm:cxn modelId="{8C9BF9F8-C74B-454A-9128-34E9A68EC39A}" type="presParOf" srcId="{CCE41809-9DDD-44D9-AE47-5D3877FB1B60}" destId="{36951FC5-155F-4603-B351-85CBAEB0BF2D}" srcOrd="0" destOrd="0" presId="urn:microsoft.com/office/officeart/2005/8/layout/hierarchy2"/>
    <dgm:cxn modelId="{FB2B8AD8-445D-4E50-930B-9CD48F5D60B8}" type="presParOf" srcId="{73C04823-463C-4D7C-8E31-48F5946BBDA8}" destId="{F93BA2E9-3DA1-48FE-9F46-5FD54EE7BF71}" srcOrd="3" destOrd="0" presId="urn:microsoft.com/office/officeart/2005/8/layout/hierarchy2"/>
    <dgm:cxn modelId="{41CC05D2-DD3C-43DE-BDA5-4CD9718A8689}" type="presParOf" srcId="{F93BA2E9-3DA1-48FE-9F46-5FD54EE7BF71}" destId="{DA7A0E30-0225-4BAF-ACDB-CFEDA2A19875}" srcOrd="0" destOrd="0" presId="urn:microsoft.com/office/officeart/2005/8/layout/hierarchy2"/>
    <dgm:cxn modelId="{3B306D1C-33CA-46A1-B44E-9DC007AF1216}" type="presParOf" srcId="{F93BA2E9-3DA1-48FE-9F46-5FD54EE7BF71}" destId="{B20FF7ED-E384-44F9-90AB-9C3F74F9EA2D}" srcOrd="1" destOrd="0" presId="urn:microsoft.com/office/officeart/2005/8/layout/hierarchy2"/>
    <dgm:cxn modelId="{A0FC7729-0A14-40EE-A4FC-9682C1A77144}" type="presParOf" srcId="{251BE0BF-D5E3-4D0B-9009-59CBD439F8B6}" destId="{08750852-697B-4217-88C1-6AE69F25BE27}" srcOrd="2" destOrd="0" presId="urn:microsoft.com/office/officeart/2005/8/layout/hierarchy2"/>
    <dgm:cxn modelId="{1D9412D4-626C-424D-99A5-7A07B195EE44}" type="presParOf" srcId="{08750852-697B-4217-88C1-6AE69F25BE27}" destId="{120DEC9F-F1D1-4797-8AFB-C2458A564DDF}" srcOrd="0" destOrd="0" presId="urn:microsoft.com/office/officeart/2005/8/layout/hierarchy2"/>
    <dgm:cxn modelId="{1B150334-E1C9-42F5-8884-27FCAE91EBD5}" type="presParOf" srcId="{251BE0BF-D5E3-4D0B-9009-59CBD439F8B6}" destId="{2A4A7814-86D5-4CC9-A9D6-98B30AAB2112}" srcOrd="3" destOrd="0" presId="urn:microsoft.com/office/officeart/2005/8/layout/hierarchy2"/>
    <dgm:cxn modelId="{2D8E671A-D9D5-4FD2-8A62-A8A6B3B4CD65}" type="presParOf" srcId="{2A4A7814-86D5-4CC9-A9D6-98B30AAB2112}" destId="{C49FA475-41AC-4969-94A0-99B32D2381AE}" srcOrd="0" destOrd="0" presId="urn:microsoft.com/office/officeart/2005/8/layout/hierarchy2"/>
    <dgm:cxn modelId="{DDE0AF02-FF4D-44AB-BA10-5E9A5DD56FFB}" type="presParOf" srcId="{2A4A7814-86D5-4CC9-A9D6-98B30AAB2112}" destId="{EA24E362-E2E6-45CD-A02B-5AFA6B4EE3DE}" srcOrd="1" destOrd="0" presId="urn:microsoft.com/office/officeart/2005/8/layout/hierarchy2"/>
    <dgm:cxn modelId="{6325C0EB-58C5-46C4-A438-DD8B9FF63881}" type="presParOf" srcId="{EA24E362-E2E6-45CD-A02B-5AFA6B4EE3DE}" destId="{AE79B49C-3FE0-4FFB-A001-9F959781C258}" srcOrd="0" destOrd="0" presId="urn:microsoft.com/office/officeart/2005/8/layout/hierarchy2"/>
    <dgm:cxn modelId="{545DC1AD-5296-4D3B-8B49-7365A9DE5CB8}" type="presParOf" srcId="{AE79B49C-3FE0-4FFB-A001-9F959781C258}" destId="{0139B68B-68E0-4C05-A25E-14AE038D8E37}" srcOrd="0" destOrd="0" presId="urn:microsoft.com/office/officeart/2005/8/layout/hierarchy2"/>
    <dgm:cxn modelId="{EFF7115B-37FB-4A37-A153-C37734FDC976}" type="presParOf" srcId="{EA24E362-E2E6-45CD-A02B-5AFA6B4EE3DE}" destId="{5B1A65D1-23AE-47C5-836E-027AC69D6A0A}" srcOrd="1" destOrd="0" presId="urn:microsoft.com/office/officeart/2005/8/layout/hierarchy2"/>
    <dgm:cxn modelId="{A06D88B2-2FF2-4C6A-9DE4-9B6440980266}" type="presParOf" srcId="{5B1A65D1-23AE-47C5-836E-027AC69D6A0A}" destId="{BAF6C779-2959-4BD2-BBB8-2A86862D9C96}" srcOrd="0" destOrd="0" presId="urn:microsoft.com/office/officeart/2005/8/layout/hierarchy2"/>
    <dgm:cxn modelId="{58084A6B-DA04-4FD1-A793-6646EB71588C}" type="presParOf" srcId="{5B1A65D1-23AE-47C5-836E-027AC69D6A0A}" destId="{79715DBE-A5CC-49AF-A3CF-712DB6CA7718}" srcOrd="1" destOrd="0" presId="urn:microsoft.com/office/officeart/2005/8/layout/hierarchy2"/>
    <dgm:cxn modelId="{D6A40BC6-F0DD-45CE-82D3-6BAD66369DB4}" type="presParOf" srcId="{EA24E362-E2E6-45CD-A02B-5AFA6B4EE3DE}" destId="{77744580-0BC7-4D02-B743-6EFD8D4B5662}" srcOrd="2" destOrd="0" presId="urn:microsoft.com/office/officeart/2005/8/layout/hierarchy2"/>
    <dgm:cxn modelId="{8D79CCAB-81EA-4380-B3EE-1F09A6B45345}" type="presParOf" srcId="{77744580-0BC7-4D02-B743-6EFD8D4B5662}" destId="{A2FA419C-3100-4D78-881C-069400FF0662}" srcOrd="0" destOrd="0" presId="urn:microsoft.com/office/officeart/2005/8/layout/hierarchy2"/>
    <dgm:cxn modelId="{9C602F04-3EF1-476F-A1F7-0E453E171CA4}" type="presParOf" srcId="{EA24E362-E2E6-45CD-A02B-5AFA6B4EE3DE}" destId="{DF565990-F291-40C9-903C-B7EE47C932AE}" srcOrd="3" destOrd="0" presId="urn:microsoft.com/office/officeart/2005/8/layout/hierarchy2"/>
    <dgm:cxn modelId="{D85E4254-FBEA-4891-958A-41987BF61A7C}" type="presParOf" srcId="{DF565990-F291-40C9-903C-B7EE47C932AE}" destId="{7BCB301E-C3FE-4420-BFED-E85C678D61FF}" srcOrd="0" destOrd="0" presId="urn:microsoft.com/office/officeart/2005/8/layout/hierarchy2"/>
    <dgm:cxn modelId="{62086BF6-0F42-4C3E-9C1E-7B201A92E8C1}" type="presParOf" srcId="{DF565990-F291-40C9-903C-B7EE47C932AE}" destId="{854F8782-A648-4E5E-8102-CDE5852C24A7}" srcOrd="1" destOrd="0" presId="urn:microsoft.com/office/officeart/2005/8/layout/hierarchy2"/>
    <dgm:cxn modelId="{CF6233DE-C076-487F-B656-859D1E5DFB7B}" type="presParOf" srcId="{251BE0BF-D5E3-4D0B-9009-59CBD439F8B6}" destId="{77338D22-4689-4163-ABCD-C5E4287E2D89}" srcOrd="4" destOrd="0" presId="urn:microsoft.com/office/officeart/2005/8/layout/hierarchy2"/>
    <dgm:cxn modelId="{B17C69C7-ED5B-45D6-AA2A-8CBFA189E92A}" type="presParOf" srcId="{77338D22-4689-4163-ABCD-C5E4287E2D89}" destId="{5253392D-1603-4D8E-BD75-DA2E4F76B2D4}" srcOrd="0" destOrd="0" presId="urn:microsoft.com/office/officeart/2005/8/layout/hierarchy2"/>
    <dgm:cxn modelId="{D8285DD9-9B8D-4C5A-BA2E-C1474FABB0D6}" type="presParOf" srcId="{251BE0BF-D5E3-4D0B-9009-59CBD439F8B6}" destId="{41C8EB30-7E1A-4E6E-B391-DAAF9D87A46A}" srcOrd="5" destOrd="0" presId="urn:microsoft.com/office/officeart/2005/8/layout/hierarchy2"/>
    <dgm:cxn modelId="{05A5605B-CC7B-4AC3-9529-8DE9F6A96F80}" type="presParOf" srcId="{41C8EB30-7E1A-4E6E-B391-DAAF9D87A46A}" destId="{9E1D159F-1677-47E0-985B-84C0CBED917A}" srcOrd="0" destOrd="0" presId="urn:microsoft.com/office/officeart/2005/8/layout/hierarchy2"/>
    <dgm:cxn modelId="{D0CB00A3-263D-4301-8CE7-05600F66404E}" type="presParOf" srcId="{41C8EB30-7E1A-4E6E-B391-DAAF9D87A46A}" destId="{EC3A0961-8470-4760-BFFD-FC689B33913A}" srcOrd="1" destOrd="0" presId="urn:microsoft.com/office/officeart/2005/8/layout/hierarchy2"/>
    <dgm:cxn modelId="{CC1F3C63-C23E-471E-9859-C3CF6CDFEDA9}" type="presParOf" srcId="{EC3A0961-8470-4760-BFFD-FC689B33913A}" destId="{D1CC6167-59CF-417B-895E-3AAE56F39561}" srcOrd="0" destOrd="0" presId="urn:microsoft.com/office/officeart/2005/8/layout/hierarchy2"/>
    <dgm:cxn modelId="{5E28E5E8-947C-4464-9602-DC3AC946E8C9}" type="presParOf" srcId="{D1CC6167-59CF-417B-895E-3AAE56F39561}" destId="{285BBB3F-F10F-4932-93B8-8D2CCC1DBE2A}" srcOrd="0" destOrd="0" presId="urn:microsoft.com/office/officeart/2005/8/layout/hierarchy2"/>
    <dgm:cxn modelId="{65DDFFA1-3DB6-4834-B147-B8BE3C28C8F2}" type="presParOf" srcId="{EC3A0961-8470-4760-BFFD-FC689B33913A}" destId="{F4395EA7-A939-40AE-B44F-28359756146E}" srcOrd="1" destOrd="0" presId="urn:microsoft.com/office/officeart/2005/8/layout/hierarchy2"/>
    <dgm:cxn modelId="{18571F1B-2BE8-4C5D-8965-DF48929C50C3}" type="presParOf" srcId="{F4395EA7-A939-40AE-B44F-28359756146E}" destId="{BA200610-FD45-436E-8C85-ADF8C1C031F9}" srcOrd="0" destOrd="0" presId="urn:microsoft.com/office/officeart/2005/8/layout/hierarchy2"/>
    <dgm:cxn modelId="{FD48E5F4-BD5F-490B-95AF-86A6BD9F9370}" type="presParOf" srcId="{F4395EA7-A939-40AE-B44F-28359756146E}" destId="{B1B58ACC-59E2-4B74-822E-9497AC3C6FE5}" srcOrd="1" destOrd="0" presId="urn:microsoft.com/office/officeart/2005/8/layout/hierarchy2"/>
    <dgm:cxn modelId="{A7FD6815-7833-4820-AB6D-5F4D9AED06C7}" type="presParOf" srcId="{EC3A0961-8470-4760-BFFD-FC689B33913A}" destId="{C95C7376-F4A6-4092-A8B7-6A547C6FC772}" srcOrd="2" destOrd="0" presId="urn:microsoft.com/office/officeart/2005/8/layout/hierarchy2"/>
    <dgm:cxn modelId="{5C544453-85C8-48C1-9D2F-8CDB8D08C569}" type="presParOf" srcId="{C95C7376-F4A6-4092-A8B7-6A547C6FC772}" destId="{644074E4-6D6B-4395-8C46-3AA70C301E31}" srcOrd="0" destOrd="0" presId="urn:microsoft.com/office/officeart/2005/8/layout/hierarchy2"/>
    <dgm:cxn modelId="{9EC17368-79E3-46D5-9E2F-A632EC7C5D92}" type="presParOf" srcId="{EC3A0961-8470-4760-BFFD-FC689B33913A}" destId="{6FA626DC-1206-483E-B49D-445DEACC6E20}" srcOrd="3" destOrd="0" presId="urn:microsoft.com/office/officeart/2005/8/layout/hierarchy2"/>
    <dgm:cxn modelId="{ECE77A50-0FAE-45BD-9D9A-586D2AA9C973}" type="presParOf" srcId="{6FA626DC-1206-483E-B49D-445DEACC6E20}" destId="{EDF30F53-D595-4178-87D9-1CC28F19CC7A}" srcOrd="0" destOrd="0" presId="urn:microsoft.com/office/officeart/2005/8/layout/hierarchy2"/>
    <dgm:cxn modelId="{58E1250D-EF2B-4B0E-8780-65BB8A667448}" type="presParOf" srcId="{6FA626DC-1206-483E-B49D-445DEACC6E20}" destId="{23A3C055-1DAB-4D88-AFCC-1A0C2B29701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E8B6E59-E7AB-4A9C-B19B-94A05CFB75CE}" type="doc">
      <dgm:prSet loTypeId="urn:microsoft.com/office/officeart/2005/8/layout/target3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9AC05778-D106-4BF6-A601-F73A05A75428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大腦</a:t>
          </a:r>
          <a:endParaRPr lang="en-US" altLang="zh-TW" sz="3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理性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</a:p>
      </dgm:t>
    </dgm:pt>
    <dgm:pt modelId="{7CF034E1-A4CE-449C-81DF-CA353A6F4CF8}" type="parTrans" cxnId="{901FB587-FDC6-4B44-93D2-C30B37E8C3EA}">
      <dgm:prSet/>
      <dgm:spPr/>
      <dgm:t>
        <a:bodyPr/>
        <a:lstStyle/>
        <a:p>
          <a:endParaRPr lang="zh-TW" altLang="en-US"/>
        </a:p>
      </dgm:t>
    </dgm:pt>
    <dgm:pt modelId="{49A1E832-F0B8-457C-81B3-BA46EBFBEDFC}" type="sibTrans" cxnId="{901FB587-FDC6-4B44-93D2-C30B37E8C3EA}">
      <dgm:prSet/>
      <dgm:spPr/>
      <dgm:t>
        <a:bodyPr/>
        <a:lstStyle/>
        <a:p>
          <a:endParaRPr lang="zh-TW" altLang="en-US"/>
        </a:p>
      </dgm:t>
    </dgm:pt>
    <dgm:pt modelId="{8C27DF85-331B-400C-BE7F-E8D2A4976043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思想判斷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C3CD9113-368D-476A-9A7E-A43E535939DC}" type="parTrans" cxnId="{8B9C60D2-E311-4035-B8E0-33547EF49040}">
      <dgm:prSet/>
      <dgm:spPr/>
      <dgm:t>
        <a:bodyPr/>
        <a:lstStyle/>
        <a:p>
          <a:endParaRPr lang="zh-TW" altLang="en-US"/>
        </a:p>
      </dgm:t>
    </dgm:pt>
    <dgm:pt modelId="{86024BF1-A73C-48B0-B765-3406C527B847}" type="sibTrans" cxnId="{8B9C60D2-E311-4035-B8E0-33547EF49040}">
      <dgm:prSet/>
      <dgm:spPr/>
      <dgm:t>
        <a:bodyPr/>
        <a:lstStyle/>
        <a:p>
          <a:endParaRPr lang="zh-TW" altLang="en-US"/>
        </a:p>
      </dgm:t>
    </dgm:pt>
    <dgm:pt modelId="{A6B51A79-A5DE-478A-AD75-9B23CCA298EE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理智分析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0586DCB8-6735-456D-B76B-F6D8ACA4EE6F}" type="parTrans" cxnId="{BB52F4E7-4973-4CE7-80FE-15525EF62821}">
      <dgm:prSet/>
      <dgm:spPr/>
      <dgm:t>
        <a:bodyPr/>
        <a:lstStyle/>
        <a:p>
          <a:endParaRPr lang="zh-TW" altLang="en-US"/>
        </a:p>
      </dgm:t>
    </dgm:pt>
    <dgm:pt modelId="{3311254B-C887-4428-9A14-0B26FEDD464F}" type="sibTrans" cxnId="{BB52F4E7-4973-4CE7-80FE-15525EF62821}">
      <dgm:prSet/>
      <dgm:spPr/>
      <dgm:t>
        <a:bodyPr/>
        <a:lstStyle/>
        <a:p>
          <a:endParaRPr lang="zh-TW" altLang="en-US"/>
        </a:p>
      </dgm:t>
    </dgm:pt>
    <dgm:pt modelId="{8637087E-0755-4FC3-B680-F195F3DE806F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邊緣腦</a:t>
          </a:r>
          <a:endParaRPr lang="en-US" altLang="zh-TW" sz="3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情緒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 smtClean="0">
            <a:latin typeface="標楷體" pitchFamily="65" charset="-120"/>
            <a:ea typeface="標楷體" pitchFamily="65" charset="-120"/>
          </a:endParaRPr>
        </a:p>
      </dgm:t>
    </dgm:pt>
    <dgm:pt modelId="{41BF018B-7979-4900-B71C-D0908157AF98}" type="parTrans" cxnId="{1E9185CB-08C0-45FD-832B-DCE20B0AFF39}">
      <dgm:prSet/>
      <dgm:spPr/>
      <dgm:t>
        <a:bodyPr/>
        <a:lstStyle/>
        <a:p>
          <a:endParaRPr lang="zh-TW" altLang="en-US"/>
        </a:p>
      </dgm:t>
    </dgm:pt>
    <dgm:pt modelId="{67990685-87B4-4887-AC6B-15544987D355}" type="sibTrans" cxnId="{1E9185CB-08C0-45FD-832B-DCE20B0AFF39}">
      <dgm:prSet/>
      <dgm:spPr/>
      <dgm:t>
        <a:bodyPr/>
        <a:lstStyle/>
        <a:p>
          <a:endParaRPr lang="zh-TW" altLang="en-US"/>
        </a:p>
      </dgm:t>
    </dgm:pt>
    <dgm:pt modelId="{191D837E-AF18-47F1-B916-E9D1A08EBA00}">
      <dgm:prSet phldrT="[文字]" custT="1"/>
      <dgm:spPr/>
      <dgm:t>
        <a:bodyPr/>
        <a:lstStyle/>
        <a:p>
          <a:pPr algn="l"/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喜怒哀樂</a:t>
          </a:r>
        </a:p>
      </dgm:t>
    </dgm:pt>
    <dgm:pt modelId="{2159B994-9302-42D1-A193-3EB1216C334C}" type="parTrans" cxnId="{56962FAC-223C-4D5E-884C-B35B90B5AD85}">
      <dgm:prSet/>
      <dgm:spPr/>
      <dgm:t>
        <a:bodyPr/>
        <a:lstStyle/>
        <a:p>
          <a:endParaRPr lang="zh-TW" altLang="en-US"/>
        </a:p>
      </dgm:t>
    </dgm:pt>
    <dgm:pt modelId="{95F2B1AC-101C-425E-8302-B7F519276D71}" type="sibTrans" cxnId="{56962FAC-223C-4D5E-884C-B35B90B5AD85}">
      <dgm:prSet/>
      <dgm:spPr/>
      <dgm:t>
        <a:bodyPr/>
        <a:lstStyle/>
        <a:p>
          <a:endParaRPr lang="zh-TW" altLang="en-US"/>
        </a:p>
      </dgm:t>
    </dgm:pt>
    <dgm:pt modelId="{EB13860B-C33A-4B66-AD70-829E8D0FAB44}">
      <dgm:prSet phldrT="[文字]" custT="1"/>
      <dgm:spPr/>
      <dgm:t>
        <a:bodyPr/>
        <a:lstStyle/>
        <a:p>
          <a:pPr algn="l"/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荷爾蒙分泌</a:t>
          </a:r>
        </a:p>
      </dgm:t>
    </dgm:pt>
    <dgm:pt modelId="{43E81165-A888-4A6F-BE24-91E2E191999E}" type="parTrans" cxnId="{3F0EE98D-2C03-490B-994E-B6A01C9EB79E}">
      <dgm:prSet/>
      <dgm:spPr/>
      <dgm:t>
        <a:bodyPr/>
        <a:lstStyle/>
        <a:p>
          <a:endParaRPr lang="zh-TW" altLang="en-US"/>
        </a:p>
      </dgm:t>
    </dgm:pt>
    <dgm:pt modelId="{C74A6ADD-8608-4E68-9B83-7FCB26DCBE9A}" type="sibTrans" cxnId="{3F0EE98D-2C03-490B-994E-B6A01C9EB79E}">
      <dgm:prSet/>
      <dgm:spPr/>
      <dgm:t>
        <a:bodyPr/>
        <a:lstStyle/>
        <a:p>
          <a:endParaRPr lang="zh-TW" altLang="en-US"/>
        </a:p>
      </dgm:t>
    </dgm:pt>
    <dgm:pt modelId="{A9B9BA86-8206-4202-98E2-D79C7BF2686F}">
      <dgm:prSet phldrT="[文字]" custT="1"/>
      <dgm:spPr/>
      <dgm:t>
        <a:bodyPr/>
        <a:lstStyle/>
        <a:p>
          <a:pPr>
            <a:lnSpc>
              <a:spcPts val="3200"/>
            </a:lnSpc>
            <a:spcBef>
              <a:spcPts val="600"/>
            </a:spcBef>
            <a:spcAft>
              <a:spcPts val="600"/>
            </a:spcAft>
          </a:pPr>
          <a:r>
            <a:rPr lang="zh-TW" altLang="en-US" sz="3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腦幹</a:t>
          </a:r>
          <a:endParaRPr lang="en-US" altLang="zh-TW" sz="3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</dgm:t>
    </dgm:pt>
    <dgm:pt modelId="{C74DA1C1-F360-42E0-A70F-F2C5ADC86271}" type="parTrans" cxnId="{6B6D6D3E-E75F-45DA-9298-3FAA3C6C2F0F}">
      <dgm:prSet/>
      <dgm:spPr/>
      <dgm:t>
        <a:bodyPr/>
        <a:lstStyle/>
        <a:p>
          <a:endParaRPr lang="zh-TW" altLang="en-US"/>
        </a:p>
      </dgm:t>
    </dgm:pt>
    <dgm:pt modelId="{DD224DD0-A275-448F-8EB6-412B9B2D1325}" type="sibTrans" cxnId="{6B6D6D3E-E75F-45DA-9298-3FAA3C6C2F0F}">
      <dgm:prSet/>
      <dgm:spPr/>
      <dgm:t>
        <a:bodyPr/>
        <a:lstStyle/>
        <a:p>
          <a:endParaRPr lang="zh-TW" altLang="en-US"/>
        </a:p>
      </dgm:t>
    </dgm:pt>
    <dgm:pt modelId="{9E1CC1E5-7AC6-4285-8F32-62D7F3804440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消化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96480049-7E6E-44E9-8800-A589CB86E668}" type="parTrans" cxnId="{0457EA8D-5D08-49C6-8325-F56EBBAA3780}">
      <dgm:prSet/>
      <dgm:spPr/>
      <dgm:t>
        <a:bodyPr/>
        <a:lstStyle/>
        <a:p>
          <a:endParaRPr lang="zh-TW" altLang="en-US"/>
        </a:p>
      </dgm:t>
    </dgm:pt>
    <dgm:pt modelId="{F3AA7142-D4EC-4F99-B7B0-D44A2483C243}" type="sibTrans" cxnId="{0457EA8D-5D08-49C6-8325-F56EBBAA3780}">
      <dgm:prSet/>
      <dgm:spPr/>
      <dgm:t>
        <a:bodyPr/>
        <a:lstStyle/>
        <a:p>
          <a:endParaRPr lang="zh-TW" altLang="en-US"/>
        </a:p>
      </dgm:t>
    </dgm:pt>
    <dgm:pt modelId="{AC5B66A9-386B-424D-B112-9BD4D1ACB85F}">
      <dgm:prSet phldrT="[文字]" custT="1"/>
      <dgm:spPr/>
      <dgm:t>
        <a:bodyPr/>
        <a:lstStyle/>
        <a:p>
          <a:pPr algn="l"/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胃口和壓力反應</a:t>
          </a:r>
        </a:p>
      </dgm:t>
    </dgm:pt>
    <dgm:pt modelId="{D2042844-0123-4E68-A391-46F14CFB62A5}" type="parTrans" cxnId="{2856BD94-25EE-44B3-B59E-431BE29047E2}">
      <dgm:prSet/>
      <dgm:spPr/>
      <dgm:t>
        <a:bodyPr/>
        <a:lstStyle/>
        <a:p>
          <a:endParaRPr lang="zh-TW" altLang="en-US"/>
        </a:p>
      </dgm:t>
    </dgm:pt>
    <dgm:pt modelId="{F6E761FF-A89D-4681-9886-81FD069BDFDD}" type="sibTrans" cxnId="{2856BD94-25EE-44B3-B59E-431BE29047E2}">
      <dgm:prSet/>
      <dgm:spPr/>
      <dgm:t>
        <a:bodyPr/>
        <a:lstStyle/>
        <a:p>
          <a:endParaRPr lang="zh-TW" altLang="en-US"/>
        </a:p>
      </dgm:t>
    </dgm:pt>
    <dgm:pt modelId="{549B5BF9-3DAB-47C2-8505-F3C615731F3F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呼吸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76F4183A-EA63-417B-BFEE-A7349E58EED0}" type="parTrans" cxnId="{46B9978C-AE0D-4B7A-8D3F-887257EF2108}">
      <dgm:prSet/>
      <dgm:spPr/>
      <dgm:t>
        <a:bodyPr/>
        <a:lstStyle/>
        <a:p>
          <a:endParaRPr lang="zh-TW" altLang="en-US"/>
        </a:p>
      </dgm:t>
    </dgm:pt>
    <dgm:pt modelId="{40205C1F-853F-4E71-8F3C-2B6357F30D6F}" type="sibTrans" cxnId="{46B9978C-AE0D-4B7A-8D3F-887257EF2108}">
      <dgm:prSet/>
      <dgm:spPr/>
      <dgm:t>
        <a:bodyPr/>
        <a:lstStyle/>
        <a:p>
          <a:endParaRPr lang="zh-TW" altLang="en-US"/>
        </a:p>
      </dgm:t>
    </dgm:pt>
    <dgm:pt modelId="{5EF41B49-24EE-40B1-AD32-339D43532C6D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血液循環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C920FFF4-BFF7-4098-BCAE-B8D0812F8F03}" type="parTrans" cxnId="{98C50B6A-35A7-4921-9844-5FF18C5378E8}">
      <dgm:prSet/>
      <dgm:spPr/>
      <dgm:t>
        <a:bodyPr/>
        <a:lstStyle/>
        <a:p>
          <a:endParaRPr lang="zh-TW" altLang="en-US"/>
        </a:p>
      </dgm:t>
    </dgm:pt>
    <dgm:pt modelId="{4A5B0D04-0F58-45E2-B81B-62342CAC749B}" type="sibTrans" cxnId="{98C50B6A-35A7-4921-9844-5FF18C5378E8}">
      <dgm:prSet/>
      <dgm:spPr/>
      <dgm:t>
        <a:bodyPr/>
        <a:lstStyle/>
        <a:p>
          <a:endParaRPr lang="zh-TW" altLang="en-US"/>
        </a:p>
      </dgm:t>
    </dgm:pt>
    <dgm:pt modelId="{69F46CC4-D5CA-43D9-9696-7679E40C9927}" type="pres">
      <dgm:prSet presAssocID="{3E8B6E59-E7AB-4A9C-B19B-94A05CFB75CE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F8A9FC5-4B3D-42C6-9BA5-E773F64B297C}" type="pres">
      <dgm:prSet presAssocID="{9AC05778-D106-4BF6-A601-F73A05A75428}" presName="circle1" presStyleLbl="node1" presStyleIdx="0" presStyleCnt="3" custLinFactNeighborX="838" custLinFactNeighborY="319"/>
      <dgm:spPr/>
    </dgm:pt>
    <dgm:pt modelId="{B847F55C-3C5E-445B-9546-115AEA0A4D45}" type="pres">
      <dgm:prSet presAssocID="{9AC05778-D106-4BF6-A601-F73A05A75428}" presName="space" presStyleCnt="0"/>
      <dgm:spPr/>
    </dgm:pt>
    <dgm:pt modelId="{E7F5B023-01EA-45D8-B5D7-A8C2AB8D658A}" type="pres">
      <dgm:prSet presAssocID="{9AC05778-D106-4BF6-A601-F73A05A75428}" presName="rect1" presStyleLbl="alignAcc1" presStyleIdx="0" presStyleCnt="3" custLinFactNeighborX="971" custLinFactNeighborY="-1730"/>
      <dgm:spPr/>
      <dgm:t>
        <a:bodyPr/>
        <a:lstStyle/>
        <a:p>
          <a:endParaRPr lang="zh-TW" altLang="en-US"/>
        </a:p>
      </dgm:t>
    </dgm:pt>
    <dgm:pt modelId="{945012BB-0891-4B85-A50B-E6EE2A8A9D40}" type="pres">
      <dgm:prSet presAssocID="{8637087E-0755-4FC3-B680-F195F3DE806F}" presName="vertSpace2" presStyleLbl="node1" presStyleIdx="0" presStyleCnt="3"/>
      <dgm:spPr/>
    </dgm:pt>
    <dgm:pt modelId="{21AEF5EB-C7B4-4A21-B46E-1D8944F99E15}" type="pres">
      <dgm:prSet presAssocID="{8637087E-0755-4FC3-B680-F195F3DE806F}" presName="circle2" presStyleLbl="node1" presStyleIdx="1" presStyleCnt="3"/>
      <dgm:spPr/>
    </dgm:pt>
    <dgm:pt modelId="{381E2DE6-0E9B-4C1A-9999-79D7063037D4}" type="pres">
      <dgm:prSet presAssocID="{8637087E-0755-4FC3-B680-F195F3DE806F}" presName="rect2" presStyleLbl="alignAcc1" presStyleIdx="1" presStyleCnt="3" custLinFactNeighborX="971"/>
      <dgm:spPr/>
      <dgm:t>
        <a:bodyPr/>
        <a:lstStyle/>
        <a:p>
          <a:endParaRPr lang="zh-TW" altLang="en-US"/>
        </a:p>
      </dgm:t>
    </dgm:pt>
    <dgm:pt modelId="{A88E42F3-3815-4109-A3EF-2FD19806D991}" type="pres">
      <dgm:prSet presAssocID="{A9B9BA86-8206-4202-98E2-D79C7BF2686F}" presName="vertSpace3" presStyleLbl="node1" presStyleIdx="1" presStyleCnt="3"/>
      <dgm:spPr/>
    </dgm:pt>
    <dgm:pt modelId="{A766176A-F367-421B-8D58-B5425A198EFE}" type="pres">
      <dgm:prSet presAssocID="{A9B9BA86-8206-4202-98E2-D79C7BF2686F}" presName="circle3" presStyleLbl="node1" presStyleIdx="2" presStyleCnt="3"/>
      <dgm:spPr/>
    </dgm:pt>
    <dgm:pt modelId="{EBEEDAFB-F380-42C3-902B-3A2242E770CE}" type="pres">
      <dgm:prSet presAssocID="{A9B9BA86-8206-4202-98E2-D79C7BF2686F}" presName="rect3" presStyleLbl="alignAcc1" presStyleIdx="2" presStyleCnt="3" custLinFactNeighborX="971"/>
      <dgm:spPr/>
      <dgm:t>
        <a:bodyPr/>
        <a:lstStyle/>
        <a:p>
          <a:endParaRPr lang="zh-TW" altLang="en-US"/>
        </a:p>
      </dgm:t>
    </dgm:pt>
    <dgm:pt modelId="{8813FDE5-63FE-4A16-A6C2-8020B3C53D49}" type="pres">
      <dgm:prSet presAssocID="{9AC05778-D106-4BF6-A601-F73A05A75428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6EB3708-DFB0-4B0C-95A8-08566FF266AF}" type="pres">
      <dgm:prSet presAssocID="{9AC05778-D106-4BF6-A601-F73A05A75428}" presName="rect1ChTx" presStyleLbl="alignAcc1" presStyleIdx="2" presStyleCnt="3" custScaleX="15532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9D3884E-CD23-4D39-B42C-68AD373599E2}" type="pres">
      <dgm:prSet presAssocID="{8637087E-0755-4FC3-B680-F195F3DE806F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FD7E1B6-66C3-403D-9490-FE227B3898D2}" type="pres">
      <dgm:prSet presAssocID="{8637087E-0755-4FC3-B680-F195F3DE806F}" presName="rect2ChTx" presStyleLbl="alignAcc1" presStyleIdx="2" presStyleCnt="3" custScaleX="152547" custLinFactNeighborX="-1440" custLinFactNeighborY="377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1141A4D-2A74-47C2-85F7-B04F8575AF55}" type="pres">
      <dgm:prSet presAssocID="{A9B9BA86-8206-4202-98E2-D79C7BF2686F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393AD75-092B-4DFA-8303-B111A39DCFD7}" type="pres">
      <dgm:prSet presAssocID="{A9B9BA86-8206-4202-98E2-D79C7BF2686F}" presName="rect3ChTx" presStyleLbl="alignAcc1" presStyleIdx="2" presStyleCnt="3" custScaleX="153299" custLinFactNeighborX="2417" custLinFactNeighborY="181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8C50B6A-35A7-4921-9844-5FF18C5378E8}" srcId="{A9B9BA86-8206-4202-98E2-D79C7BF2686F}" destId="{5EF41B49-24EE-40B1-AD32-339D43532C6D}" srcOrd="2" destOrd="0" parTransId="{C920FFF4-BFF7-4098-BCAE-B8D0812F8F03}" sibTransId="{4A5B0D04-0F58-45E2-B81B-62342CAC749B}"/>
    <dgm:cxn modelId="{3F0EE98D-2C03-490B-994E-B6A01C9EB79E}" srcId="{8637087E-0755-4FC3-B680-F195F3DE806F}" destId="{EB13860B-C33A-4B66-AD70-829E8D0FAB44}" srcOrd="1" destOrd="0" parTransId="{43E81165-A888-4A6F-BE24-91E2E191999E}" sibTransId="{C74A6ADD-8608-4E68-9B83-7FCB26DCBE9A}"/>
    <dgm:cxn modelId="{5F9C83B9-8F88-4F1F-AA3E-4AAF7284DFC3}" type="presOf" srcId="{9AC05778-D106-4BF6-A601-F73A05A75428}" destId="{E7F5B023-01EA-45D8-B5D7-A8C2AB8D658A}" srcOrd="0" destOrd="0" presId="urn:microsoft.com/office/officeart/2005/8/layout/target3"/>
    <dgm:cxn modelId="{8B9C60D2-E311-4035-B8E0-33547EF49040}" srcId="{9AC05778-D106-4BF6-A601-F73A05A75428}" destId="{8C27DF85-331B-400C-BE7F-E8D2A4976043}" srcOrd="0" destOrd="0" parTransId="{C3CD9113-368D-476A-9A7E-A43E535939DC}" sibTransId="{86024BF1-A73C-48B0-B765-3406C527B847}"/>
    <dgm:cxn modelId="{BF684A91-2B83-4D79-A4FC-FFAC7C91A941}" type="presOf" srcId="{549B5BF9-3DAB-47C2-8505-F3C615731F3F}" destId="{7393AD75-092B-4DFA-8303-B111A39DCFD7}" srcOrd="0" destOrd="1" presId="urn:microsoft.com/office/officeart/2005/8/layout/target3"/>
    <dgm:cxn modelId="{73AB1544-0653-44ED-9E9D-1BE0341BB61C}" type="presOf" srcId="{191D837E-AF18-47F1-B916-E9D1A08EBA00}" destId="{BFD7E1B6-66C3-403D-9490-FE227B3898D2}" srcOrd="0" destOrd="0" presId="urn:microsoft.com/office/officeart/2005/8/layout/target3"/>
    <dgm:cxn modelId="{2856BD94-25EE-44B3-B59E-431BE29047E2}" srcId="{8637087E-0755-4FC3-B680-F195F3DE806F}" destId="{AC5B66A9-386B-424D-B112-9BD4D1ACB85F}" srcOrd="2" destOrd="0" parTransId="{D2042844-0123-4E68-A391-46F14CFB62A5}" sibTransId="{F6E761FF-A89D-4681-9886-81FD069BDFDD}"/>
    <dgm:cxn modelId="{DE0A71FB-5F1E-4881-8C97-B56F3B984485}" type="presOf" srcId="{EB13860B-C33A-4B66-AD70-829E8D0FAB44}" destId="{BFD7E1B6-66C3-403D-9490-FE227B3898D2}" srcOrd="0" destOrd="1" presId="urn:microsoft.com/office/officeart/2005/8/layout/target3"/>
    <dgm:cxn modelId="{6300EE4C-DAA5-4E29-A21B-66048BFF6A58}" type="presOf" srcId="{A6B51A79-A5DE-478A-AD75-9B23CCA298EE}" destId="{D6EB3708-DFB0-4B0C-95A8-08566FF266AF}" srcOrd="0" destOrd="1" presId="urn:microsoft.com/office/officeart/2005/8/layout/target3"/>
    <dgm:cxn modelId="{A2888AB5-C64C-44D3-AE44-4BD6A4309DE7}" type="presOf" srcId="{8C27DF85-331B-400C-BE7F-E8D2A4976043}" destId="{D6EB3708-DFB0-4B0C-95A8-08566FF266AF}" srcOrd="0" destOrd="0" presId="urn:microsoft.com/office/officeart/2005/8/layout/target3"/>
    <dgm:cxn modelId="{728A7966-AAEA-46B7-BAFB-B8940EA82DA0}" type="presOf" srcId="{A9B9BA86-8206-4202-98E2-D79C7BF2686F}" destId="{41141A4D-2A74-47C2-85F7-B04F8575AF55}" srcOrd="1" destOrd="0" presId="urn:microsoft.com/office/officeart/2005/8/layout/target3"/>
    <dgm:cxn modelId="{46B9978C-AE0D-4B7A-8D3F-887257EF2108}" srcId="{A9B9BA86-8206-4202-98E2-D79C7BF2686F}" destId="{549B5BF9-3DAB-47C2-8505-F3C615731F3F}" srcOrd="1" destOrd="0" parTransId="{76F4183A-EA63-417B-BFEE-A7349E58EED0}" sibTransId="{40205C1F-853F-4E71-8F3C-2B6357F30D6F}"/>
    <dgm:cxn modelId="{1E9185CB-08C0-45FD-832B-DCE20B0AFF39}" srcId="{3E8B6E59-E7AB-4A9C-B19B-94A05CFB75CE}" destId="{8637087E-0755-4FC3-B680-F195F3DE806F}" srcOrd="1" destOrd="0" parTransId="{41BF018B-7979-4900-B71C-D0908157AF98}" sibTransId="{67990685-87B4-4887-AC6B-15544987D355}"/>
    <dgm:cxn modelId="{1EB5135A-239D-4941-9580-91A8BE311111}" type="presOf" srcId="{5EF41B49-24EE-40B1-AD32-339D43532C6D}" destId="{7393AD75-092B-4DFA-8303-B111A39DCFD7}" srcOrd="0" destOrd="2" presId="urn:microsoft.com/office/officeart/2005/8/layout/target3"/>
    <dgm:cxn modelId="{6B6D6D3E-E75F-45DA-9298-3FAA3C6C2F0F}" srcId="{3E8B6E59-E7AB-4A9C-B19B-94A05CFB75CE}" destId="{A9B9BA86-8206-4202-98E2-D79C7BF2686F}" srcOrd="2" destOrd="0" parTransId="{C74DA1C1-F360-42E0-A70F-F2C5ADC86271}" sibTransId="{DD224DD0-A275-448F-8EB6-412B9B2D1325}"/>
    <dgm:cxn modelId="{25E25D4D-9FF8-4397-937D-F5A5EBBDCD5B}" type="presOf" srcId="{9E1CC1E5-7AC6-4285-8F32-62D7F3804440}" destId="{7393AD75-092B-4DFA-8303-B111A39DCFD7}" srcOrd="0" destOrd="0" presId="urn:microsoft.com/office/officeart/2005/8/layout/target3"/>
    <dgm:cxn modelId="{09CD099E-009C-46C4-BFAA-1ECA27A3C217}" type="presOf" srcId="{8637087E-0755-4FC3-B680-F195F3DE806F}" destId="{381E2DE6-0E9B-4C1A-9999-79D7063037D4}" srcOrd="0" destOrd="0" presId="urn:microsoft.com/office/officeart/2005/8/layout/target3"/>
    <dgm:cxn modelId="{D45F2582-655F-4352-AF33-0AA56D3220E2}" type="presOf" srcId="{9AC05778-D106-4BF6-A601-F73A05A75428}" destId="{8813FDE5-63FE-4A16-A6C2-8020B3C53D49}" srcOrd="1" destOrd="0" presId="urn:microsoft.com/office/officeart/2005/8/layout/target3"/>
    <dgm:cxn modelId="{AF254226-F933-4FDD-95A4-34C07DB3D0EE}" type="presOf" srcId="{AC5B66A9-386B-424D-B112-9BD4D1ACB85F}" destId="{BFD7E1B6-66C3-403D-9490-FE227B3898D2}" srcOrd="0" destOrd="2" presId="urn:microsoft.com/office/officeart/2005/8/layout/target3"/>
    <dgm:cxn modelId="{0457EA8D-5D08-49C6-8325-F56EBBAA3780}" srcId="{A9B9BA86-8206-4202-98E2-D79C7BF2686F}" destId="{9E1CC1E5-7AC6-4285-8F32-62D7F3804440}" srcOrd="0" destOrd="0" parTransId="{96480049-7E6E-44E9-8800-A589CB86E668}" sibTransId="{F3AA7142-D4EC-4F99-B7B0-D44A2483C243}"/>
    <dgm:cxn modelId="{56962FAC-223C-4D5E-884C-B35B90B5AD85}" srcId="{8637087E-0755-4FC3-B680-F195F3DE806F}" destId="{191D837E-AF18-47F1-B916-E9D1A08EBA00}" srcOrd="0" destOrd="0" parTransId="{2159B994-9302-42D1-A193-3EB1216C334C}" sibTransId="{95F2B1AC-101C-425E-8302-B7F519276D71}"/>
    <dgm:cxn modelId="{901FB587-FDC6-4B44-93D2-C30B37E8C3EA}" srcId="{3E8B6E59-E7AB-4A9C-B19B-94A05CFB75CE}" destId="{9AC05778-D106-4BF6-A601-F73A05A75428}" srcOrd="0" destOrd="0" parTransId="{7CF034E1-A4CE-449C-81DF-CA353A6F4CF8}" sibTransId="{49A1E832-F0B8-457C-81B3-BA46EBFBEDFC}"/>
    <dgm:cxn modelId="{88DBA2BA-819E-48A0-B929-863A8792794D}" type="presOf" srcId="{3E8B6E59-E7AB-4A9C-B19B-94A05CFB75CE}" destId="{69F46CC4-D5CA-43D9-9696-7679E40C9927}" srcOrd="0" destOrd="0" presId="urn:microsoft.com/office/officeart/2005/8/layout/target3"/>
    <dgm:cxn modelId="{BB52F4E7-4973-4CE7-80FE-15525EF62821}" srcId="{9AC05778-D106-4BF6-A601-F73A05A75428}" destId="{A6B51A79-A5DE-478A-AD75-9B23CCA298EE}" srcOrd="1" destOrd="0" parTransId="{0586DCB8-6735-456D-B76B-F6D8ACA4EE6F}" sibTransId="{3311254B-C887-4428-9A14-0B26FEDD464F}"/>
    <dgm:cxn modelId="{2D8C3F8A-EFE2-437D-84D3-5AC542A966AF}" type="presOf" srcId="{8637087E-0755-4FC3-B680-F195F3DE806F}" destId="{09D3884E-CD23-4D39-B42C-68AD373599E2}" srcOrd="1" destOrd="0" presId="urn:microsoft.com/office/officeart/2005/8/layout/target3"/>
    <dgm:cxn modelId="{E6B1023A-2502-4BCD-B82A-DFA292A05845}" type="presOf" srcId="{A9B9BA86-8206-4202-98E2-D79C7BF2686F}" destId="{EBEEDAFB-F380-42C3-902B-3A2242E770CE}" srcOrd="0" destOrd="0" presId="urn:microsoft.com/office/officeart/2005/8/layout/target3"/>
    <dgm:cxn modelId="{1A543B14-BFA2-43E3-9754-2A3CCC6EE014}" type="presParOf" srcId="{69F46CC4-D5CA-43D9-9696-7679E40C9927}" destId="{BF8A9FC5-4B3D-42C6-9BA5-E773F64B297C}" srcOrd="0" destOrd="0" presId="urn:microsoft.com/office/officeart/2005/8/layout/target3"/>
    <dgm:cxn modelId="{8CCDABAE-10AF-4126-BD3A-ADF1E06B24DD}" type="presParOf" srcId="{69F46CC4-D5CA-43D9-9696-7679E40C9927}" destId="{B847F55C-3C5E-445B-9546-115AEA0A4D45}" srcOrd="1" destOrd="0" presId="urn:microsoft.com/office/officeart/2005/8/layout/target3"/>
    <dgm:cxn modelId="{F02BE365-3C0C-4AC5-A1BF-CDA4329F40A2}" type="presParOf" srcId="{69F46CC4-D5CA-43D9-9696-7679E40C9927}" destId="{E7F5B023-01EA-45D8-B5D7-A8C2AB8D658A}" srcOrd="2" destOrd="0" presId="urn:microsoft.com/office/officeart/2005/8/layout/target3"/>
    <dgm:cxn modelId="{BA972378-252C-4C9F-B438-82F34725A9A0}" type="presParOf" srcId="{69F46CC4-D5CA-43D9-9696-7679E40C9927}" destId="{945012BB-0891-4B85-A50B-E6EE2A8A9D40}" srcOrd="3" destOrd="0" presId="urn:microsoft.com/office/officeart/2005/8/layout/target3"/>
    <dgm:cxn modelId="{5490BFDE-B8F8-4437-A666-F2963947A5DC}" type="presParOf" srcId="{69F46CC4-D5CA-43D9-9696-7679E40C9927}" destId="{21AEF5EB-C7B4-4A21-B46E-1D8944F99E15}" srcOrd="4" destOrd="0" presId="urn:microsoft.com/office/officeart/2005/8/layout/target3"/>
    <dgm:cxn modelId="{0F1E1E35-21FF-49AA-AE51-E547F1856357}" type="presParOf" srcId="{69F46CC4-D5CA-43D9-9696-7679E40C9927}" destId="{381E2DE6-0E9B-4C1A-9999-79D7063037D4}" srcOrd="5" destOrd="0" presId="urn:microsoft.com/office/officeart/2005/8/layout/target3"/>
    <dgm:cxn modelId="{152A0604-18BA-4B3A-ACC5-1E6FB0F19D0F}" type="presParOf" srcId="{69F46CC4-D5CA-43D9-9696-7679E40C9927}" destId="{A88E42F3-3815-4109-A3EF-2FD19806D991}" srcOrd="6" destOrd="0" presId="urn:microsoft.com/office/officeart/2005/8/layout/target3"/>
    <dgm:cxn modelId="{283AFA52-B30D-4848-B16E-56F122D070E7}" type="presParOf" srcId="{69F46CC4-D5CA-43D9-9696-7679E40C9927}" destId="{A766176A-F367-421B-8D58-B5425A198EFE}" srcOrd="7" destOrd="0" presId="urn:microsoft.com/office/officeart/2005/8/layout/target3"/>
    <dgm:cxn modelId="{C2B22830-A9BA-4D6B-8F25-82F038271C45}" type="presParOf" srcId="{69F46CC4-D5CA-43D9-9696-7679E40C9927}" destId="{EBEEDAFB-F380-42C3-902B-3A2242E770CE}" srcOrd="8" destOrd="0" presId="urn:microsoft.com/office/officeart/2005/8/layout/target3"/>
    <dgm:cxn modelId="{7D152FCE-CF15-4B17-A178-041E20A01CCB}" type="presParOf" srcId="{69F46CC4-D5CA-43D9-9696-7679E40C9927}" destId="{8813FDE5-63FE-4A16-A6C2-8020B3C53D49}" srcOrd="9" destOrd="0" presId="urn:microsoft.com/office/officeart/2005/8/layout/target3"/>
    <dgm:cxn modelId="{3455BB39-B545-4801-83F3-FBFEB1337850}" type="presParOf" srcId="{69F46CC4-D5CA-43D9-9696-7679E40C9927}" destId="{D6EB3708-DFB0-4B0C-95A8-08566FF266AF}" srcOrd="10" destOrd="0" presId="urn:microsoft.com/office/officeart/2005/8/layout/target3"/>
    <dgm:cxn modelId="{32AA48CB-B6ED-403A-A059-3C5E67ABBE00}" type="presParOf" srcId="{69F46CC4-D5CA-43D9-9696-7679E40C9927}" destId="{09D3884E-CD23-4D39-B42C-68AD373599E2}" srcOrd="11" destOrd="0" presId="urn:microsoft.com/office/officeart/2005/8/layout/target3"/>
    <dgm:cxn modelId="{3B4DC304-B751-48EB-8468-0C2068EA3256}" type="presParOf" srcId="{69F46CC4-D5CA-43D9-9696-7679E40C9927}" destId="{BFD7E1B6-66C3-403D-9490-FE227B3898D2}" srcOrd="12" destOrd="0" presId="urn:microsoft.com/office/officeart/2005/8/layout/target3"/>
    <dgm:cxn modelId="{D940FD91-EA4A-498B-B29A-D04B1C2AC220}" type="presParOf" srcId="{69F46CC4-D5CA-43D9-9696-7679E40C9927}" destId="{41141A4D-2A74-47C2-85F7-B04F8575AF55}" srcOrd="13" destOrd="0" presId="urn:microsoft.com/office/officeart/2005/8/layout/target3"/>
    <dgm:cxn modelId="{97B20917-E95B-4636-90C2-D8DE0F218DA6}" type="presParOf" srcId="{69F46CC4-D5CA-43D9-9696-7679E40C9927}" destId="{7393AD75-092B-4DFA-8303-B111A39DCFD7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0F34C71-9AD0-4933-AF1D-150CEAC5B1E5}" type="doc">
      <dgm:prSet loTypeId="urn:microsoft.com/office/officeart/2005/8/layout/vList5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A0418E8-F1AF-4CE4-81B7-026539B75D7C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el-GR" altLang="zh-TW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β</a:t>
          </a:r>
          <a:r>
            <a:rPr lang="zh-TW" altLang="en-US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波</a:t>
          </a:r>
          <a:endParaRPr lang="en-US" altLang="zh-TW" sz="3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(30~13Hz)</a:t>
          </a:r>
          <a:endParaRPr lang="zh-TW" altLang="en-US" sz="3200" dirty="0" smtClean="0">
            <a:latin typeface="標楷體" pitchFamily="65" charset="-120"/>
            <a:ea typeface="標楷體" pitchFamily="65" charset="-120"/>
          </a:endParaRPr>
        </a:p>
      </dgm:t>
    </dgm:pt>
    <dgm:pt modelId="{E9AF9054-9C22-45CC-B436-F50E3140C1F7}" type="parTrans" cxnId="{C783681A-6D47-4086-9442-625C5CDC9F54}">
      <dgm:prSet/>
      <dgm:spPr/>
      <dgm:t>
        <a:bodyPr/>
        <a:lstStyle/>
        <a:p>
          <a:endParaRPr lang="zh-TW" altLang="en-US"/>
        </a:p>
      </dgm:t>
    </dgm:pt>
    <dgm:pt modelId="{6B34EF44-682E-4943-ABA8-22814082A840}" type="sibTrans" cxnId="{C783681A-6D47-4086-9442-625C5CDC9F54}">
      <dgm:prSet/>
      <dgm:spPr/>
      <dgm:t>
        <a:bodyPr/>
        <a:lstStyle/>
        <a:p>
          <a:endParaRPr lang="zh-TW" altLang="en-US"/>
        </a:p>
      </dgm:t>
    </dgm:pt>
    <dgm:pt modelId="{F523B2F0-D45B-42F9-A270-34A700CCF4ED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el-GR" altLang="zh-TW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α</a:t>
          </a:r>
          <a:r>
            <a:rPr lang="zh-TW" altLang="en-US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en-US" altLang="zh-TW" sz="3200" dirty="0" smtClean="0">
              <a:latin typeface="標楷體"/>
              <a:ea typeface="標楷體" pitchFamily="65" charset="-120"/>
            </a:rPr>
            <a:t>(12~8Hz)</a:t>
          </a:r>
          <a:endParaRPr lang="zh-TW" altLang="en-US" sz="3200" dirty="0" smtClean="0">
            <a:latin typeface="標楷體"/>
            <a:ea typeface="標楷體" pitchFamily="65" charset="-120"/>
          </a:endParaRPr>
        </a:p>
      </dgm:t>
    </dgm:pt>
    <dgm:pt modelId="{C697A9A3-9326-4B75-9CC1-D69B9DAF8019}" type="parTrans" cxnId="{2970F4FD-4F4A-4AC2-B183-49B5CDA9DDC0}">
      <dgm:prSet/>
      <dgm:spPr/>
      <dgm:t>
        <a:bodyPr/>
        <a:lstStyle/>
        <a:p>
          <a:endParaRPr lang="zh-TW" altLang="en-US"/>
        </a:p>
      </dgm:t>
    </dgm:pt>
    <dgm:pt modelId="{32F74E42-A796-4B5B-BBDE-46DD87A7BA66}" type="sibTrans" cxnId="{2970F4FD-4F4A-4AC2-B183-49B5CDA9DDC0}">
      <dgm:prSet/>
      <dgm:spPr/>
      <dgm:t>
        <a:bodyPr/>
        <a:lstStyle/>
        <a:p>
          <a:endParaRPr lang="zh-TW" altLang="en-US"/>
        </a:p>
      </dgm:t>
    </dgm:pt>
    <dgm:pt modelId="{342ED426-2B66-47E4-AF15-730DD8112A89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內部意識</a:t>
          </a:r>
        </a:p>
      </dgm:t>
    </dgm:pt>
    <dgm:pt modelId="{223369AD-7B08-4EDC-8DB7-7F41A3672438}" type="parTrans" cxnId="{0687948C-4C0D-47A3-9B8C-779F6E540BF1}">
      <dgm:prSet/>
      <dgm:spPr/>
      <dgm:t>
        <a:bodyPr/>
        <a:lstStyle/>
        <a:p>
          <a:endParaRPr lang="zh-TW" altLang="en-US"/>
        </a:p>
      </dgm:t>
    </dgm:pt>
    <dgm:pt modelId="{5B11BA06-FCD3-4431-A67F-3B0BBCE7F183}" type="sibTrans" cxnId="{0687948C-4C0D-47A3-9B8C-779F6E540BF1}">
      <dgm:prSet/>
      <dgm:spPr/>
      <dgm:t>
        <a:bodyPr/>
        <a:lstStyle/>
        <a:p>
          <a:endParaRPr lang="zh-TW" altLang="en-US"/>
        </a:p>
      </dgm:t>
    </dgm:pt>
    <dgm:pt modelId="{94E8E503-0538-464C-8427-40C89AA61968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無意識</a:t>
          </a:r>
        </a:p>
      </dgm:t>
    </dgm:pt>
    <dgm:pt modelId="{090D9B70-9C2F-44AC-A098-4D2EA7DB8173}" type="parTrans" cxnId="{BA43BD98-238A-45D1-8CF8-A45F567B7C13}">
      <dgm:prSet/>
      <dgm:spPr/>
      <dgm:t>
        <a:bodyPr/>
        <a:lstStyle/>
        <a:p>
          <a:endParaRPr lang="zh-TW" altLang="en-US"/>
        </a:p>
      </dgm:t>
    </dgm:pt>
    <dgm:pt modelId="{16795C90-AAFE-48C9-80B3-877E0E74BCA2}" type="sibTrans" cxnId="{BA43BD98-238A-45D1-8CF8-A45F567B7C13}">
      <dgm:prSet/>
      <dgm:spPr/>
      <dgm:t>
        <a:bodyPr/>
        <a:lstStyle/>
        <a:p>
          <a:endParaRPr lang="zh-TW" altLang="en-US"/>
        </a:p>
      </dgm:t>
    </dgm:pt>
    <dgm:pt modelId="{3336348F-778B-4001-9037-4DDBC3933CFD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外部意識</a:t>
          </a:r>
          <a:endParaRPr lang="zh-TW" altLang="en-US" sz="24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14327503-0E7D-4BD7-99F0-6104965C1A82}" type="sibTrans" cxnId="{1D3EB1E8-858E-446D-8AC4-A92C7FF014E1}">
      <dgm:prSet/>
      <dgm:spPr/>
      <dgm:t>
        <a:bodyPr/>
        <a:lstStyle/>
        <a:p>
          <a:endParaRPr lang="zh-TW" altLang="en-US"/>
        </a:p>
      </dgm:t>
    </dgm:pt>
    <dgm:pt modelId="{FE339557-E610-45C2-BD3C-88BF7FD1D2CD}" type="parTrans" cxnId="{1D3EB1E8-858E-446D-8AC4-A92C7FF014E1}">
      <dgm:prSet/>
      <dgm:spPr/>
      <dgm:t>
        <a:bodyPr/>
        <a:lstStyle/>
        <a:p>
          <a:endParaRPr lang="zh-TW" altLang="en-US"/>
        </a:p>
      </dgm:t>
    </dgm:pt>
    <dgm:pt modelId="{985EEECB-2AC1-48A3-A925-B8984B46DFDC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ts val="22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l-GR" altLang="zh-TW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δ</a:t>
          </a:r>
          <a:r>
            <a:rPr lang="zh-TW" altLang="en-US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 marL="0" marR="0" indent="0" defTabSz="914400" eaLnBrk="1" fontAlgn="auto" latinLnBrk="0" hangingPunct="1">
            <a:lnSpc>
              <a:spcPts val="32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3200" dirty="0" smtClean="0">
              <a:latin typeface="標楷體"/>
              <a:ea typeface="標楷體" pitchFamily="65" charset="-120"/>
            </a:rPr>
            <a:t>(3~1Hz)</a:t>
          </a:r>
          <a:endParaRPr lang="zh-TW" altLang="en-US" sz="3200" dirty="0" smtClean="0">
            <a:latin typeface="標楷體"/>
            <a:ea typeface="標楷體" pitchFamily="65" charset="-120"/>
          </a:endParaRPr>
        </a:p>
      </dgm:t>
    </dgm:pt>
    <dgm:pt modelId="{B6DF843D-5136-43AE-9410-50D4203B31DE}" type="parTrans" cxnId="{117904D0-206F-4005-BEDD-274F5AEFEF51}">
      <dgm:prSet/>
      <dgm:spPr/>
      <dgm:t>
        <a:bodyPr/>
        <a:lstStyle/>
        <a:p>
          <a:endParaRPr lang="zh-TW" altLang="en-US"/>
        </a:p>
      </dgm:t>
    </dgm:pt>
    <dgm:pt modelId="{C26AB52D-9A3F-497A-9E8C-D4C8FF63FE72}" type="sibTrans" cxnId="{117904D0-206F-4005-BEDD-274F5AEFEF51}">
      <dgm:prSet/>
      <dgm:spPr/>
      <dgm:t>
        <a:bodyPr/>
        <a:lstStyle/>
        <a:p>
          <a:endParaRPr lang="zh-TW" altLang="en-US"/>
        </a:p>
      </dgm:t>
    </dgm:pt>
    <dgm:pt modelId="{28D99F9C-4D3C-4491-8DDA-11ADE40F7C87}">
      <dgm:prSet phldrT="[文字]" custT="1"/>
      <dgm:spPr/>
      <dgm:t>
        <a:bodyPr/>
        <a:lstStyle/>
        <a:p>
          <a:r>
            <a:rPr lang="zh-TW" altLang="en-US" sz="2600" dirty="0" smtClean="0">
              <a:latin typeface="標楷體" pitchFamily="65" charset="-120"/>
              <a:ea typeface="標楷體" pitchFamily="65" charset="-120"/>
            </a:rPr>
            <a:t>泛指清醒狀態、說話等所有意識狀</a:t>
          </a:r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態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9F8AFF2C-6A80-46C6-9F5B-D743DDC35838}" type="parTrans" cxnId="{AD419F9C-0001-4508-8D61-081ED5E4AE91}">
      <dgm:prSet/>
      <dgm:spPr/>
      <dgm:t>
        <a:bodyPr/>
        <a:lstStyle/>
        <a:p>
          <a:endParaRPr lang="zh-TW" altLang="en-US"/>
        </a:p>
      </dgm:t>
    </dgm:pt>
    <dgm:pt modelId="{37E423B2-C6F0-44EA-8961-DC314844E809}" type="sibTrans" cxnId="{AD419F9C-0001-4508-8D61-081ED5E4AE91}">
      <dgm:prSet/>
      <dgm:spPr/>
      <dgm:t>
        <a:bodyPr/>
        <a:lstStyle/>
        <a:p>
          <a:endParaRPr lang="zh-TW" altLang="en-US"/>
        </a:p>
      </dgm:t>
    </dgm:pt>
    <dgm:pt modelId="{3C16823C-8E17-41DF-97AD-655464B99ADA}">
      <dgm:prSet phldrT="[文字]" custT="1"/>
      <dgm:spPr/>
      <dgm:t>
        <a:bodyPr/>
        <a:lstStyle/>
        <a:p>
          <a:r>
            <a:rPr lang="zh-TW" altLang="en-US" sz="2600" dirty="0" smtClean="0">
              <a:latin typeface="標楷體" pitchFamily="65" charset="-120"/>
              <a:ea typeface="標楷體" pitchFamily="65" charset="-120"/>
            </a:rPr>
            <a:t>緊張感鬆懈、冥想等狀態</a:t>
          </a:r>
          <a:r>
            <a:rPr lang="en-US" altLang="zh-TW" sz="26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600" dirty="0" smtClean="0">
              <a:latin typeface="標楷體" pitchFamily="65" charset="-120"/>
              <a:ea typeface="標楷體" pitchFamily="65" charset="-120"/>
            </a:rPr>
            <a:t>冥</a:t>
          </a:r>
          <a:r>
            <a:rPr lang="en-US" altLang="zh-TW" sz="2600" dirty="0" smtClean="0">
              <a:latin typeface="標楷體" pitchFamily="65" charset="-120"/>
              <a:ea typeface="標楷體" pitchFamily="65" charset="-120"/>
            </a:rPr>
            <a:t>:</a:t>
          </a:r>
          <a:r>
            <a:rPr lang="zh-TW" altLang="en-US" sz="2600" dirty="0" smtClean="0">
              <a:latin typeface="標楷體" pitchFamily="65" charset="-120"/>
              <a:ea typeface="標楷體" pitchFamily="65" charset="-120"/>
            </a:rPr>
            <a:t>遠離</a:t>
          </a:r>
          <a:r>
            <a:rPr lang="en-US" altLang="zh-TW" sz="26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600" dirty="0">
            <a:latin typeface="標楷體" pitchFamily="65" charset="-120"/>
            <a:ea typeface="標楷體" pitchFamily="65" charset="-120"/>
          </a:endParaRPr>
        </a:p>
      </dgm:t>
    </dgm:pt>
    <dgm:pt modelId="{68FCFC3D-D18D-4230-A480-2C8A55E7B62D}" type="parTrans" cxnId="{4BB799DD-8863-4D0A-BF47-D28E2C777F0D}">
      <dgm:prSet/>
      <dgm:spPr/>
      <dgm:t>
        <a:bodyPr/>
        <a:lstStyle/>
        <a:p>
          <a:endParaRPr lang="zh-TW" altLang="en-US"/>
        </a:p>
      </dgm:t>
    </dgm:pt>
    <dgm:pt modelId="{F53E57F4-35CF-4DEC-BA9C-C8E0E5D69573}" type="sibTrans" cxnId="{4BB799DD-8863-4D0A-BF47-D28E2C777F0D}">
      <dgm:prSet/>
      <dgm:spPr/>
      <dgm:t>
        <a:bodyPr/>
        <a:lstStyle/>
        <a:p>
          <a:endParaRPr lang="zh-TW" altLang="en-US"/>
        </a:p>
      </dgm:t>
    </dgm:pt>
    <dgm:pt modelId="{9A2328D9-D23A-4275-BE75-6E5AFEDF87A8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el-GR" altLang="zh-TW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θ</a:t>
          </a:r>
          <a:r>
            <a:rPr lang="zh-TW" altLang="en-US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en-US" altLang="zh-TW" sz="3200" dirty="0" smtClean="0">
              <a:latin typeface="標楷體"/>
              <a:ea typeface="標楷體" pitchFamily="65" charset="-120"/>
            </a:rPr>
            <a:t>(7~4Hz)</a:t>
          </a:r>
          <a:endParaRPr lang="zh-TW" altLang="en-US" sz="3200" dirty="0" smtClean="0">
            <a:latin typeface="標楷體"/>
            <a:ea typeface="標楷體" pitchFamily="65" charset="-120"/>
          </a:endParaRPr>
        </a:p>
      </dgm:t>
    </dgm:pt>
    <dgm:pt modelId="{1ABD76A8-0085-4E88-B4F9-066D316A4299}" type="parTrans" cxnId="{108B44D7-6957-46DD-B385-5406D78BE1B5}">
      <dgm:prSet/>
      <dgm:spPr/>
      <dgm:t>
        <a:bodyPr/>
        <a:lstStyle/>
        <a:p>
          <a:endParaRPr lang="zh-TW" altLang="en-US"/>
        </a:p>
      </dgm:t>
    </dgm:pt>
    <dgm:pt modelId="{6C6A2425-0E86-4A50-AF81-3AD2CFAFF2B2}" type="sibTrans" cxnId="{108B44D7-6957-46DD-B385-5406D78BE1B5}">
      <dgm:prSet/>
      <dgm:spPr/>
      <dgm:t>
        <a:bodyPr/>
        <a:lstStyle/>
        <a:p>
          <a:endParaRPr lang="zh-TW" altLang="en-US"/>
        </a:p>
      </dgm:t>
    </dgm:pt>
    <dgm:pt modelId="{51DB92EB-84C7-41F9-81D8-EDDA9A88D80B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內心意識</a:t>
          </a:r>
        </a:p>
      </dgm:t>
    </dgm:pt>
    <dgm:pt modelId="{8898A9F4-44E7-4251-B490-4B4F057423F8}" type="parTrans" cxnId="{728151D2-F24F-4135-A21C-A541B1923121}">
      <dgm:prSet/>
      <dgm:spPr/>
      <dgm:t>
        <a:bodyPr/>
        <a:lstStyle/>
        <a:p>
          <a:endParaRPr lang="zh-TW" altLang="en-US"/>
        </a:p>
      </dgm:t>
    </dgm:pt>
    <dgm:pt modelId="{F88DB60D-85C6-4383-BCFC-776BE1C6759E}" type="sibTrans" cxnId="{728151D2-F24F-4135-A21C-A541B1923121}">
      <dgm:prSet/>
      <dgm:spPr/>
      <dgm:t>
        <a:bodyPr/>
        <a:lstStyle/>
        <a:p>
          <a:endParaRPr lang="zh-TW" altLang="en-US"/>
        </a:p>
      </dgm:t>
    </dgm:pt>
    <dgm:pt modelId="{1E0DAF3C-F648-4E02-8655-1145C8AA2401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深層冥想、睡眠狀態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3264926A-EC7A-46B6-BAAA-C67F69FBE2D1}" type="parTrans" cxnId="{3392EA67-CB3B-4829-96AA-8DE75B529E5C}">
      <dgm:prSet/>
      <dgm:spPr/>
      <dgm:t>
        <a:bodyPr/>
        <a:lstStyle/>
        <a:p>
          <a:endParaRPr lang="zh-TW" altLang="en-US"/>
        </a:p>
      </dgm:t>
    </dgm:pt>
    <dgm:pt modelId="{B5441FD9-2C22-4729-8EDB-4A66779E92C6}" type="sibTrans" cxnId="{3392EA67-CB3B-4829-96AA-8DE75B529E5C}">
      <dgm:prSet/>
      <dgm:spPr/>
      <dgm:t>
        <a:bodyPr/>
        <a:lstStyle/>
        <a:p>
          <a:endParaRPr lang="zh-TW" altLang="en-US"/>
        </a:p>
      </dgm:t>
    </dgm:pt>
    <dgm:pt modelId="{4E63E704-33B6-4529-BE87-D7E5E1D42C7C}">
      <dgm:prSet phldrT="[文字]" custT="1"/>
      <dgm:spPr/>
      <dgm:t>
        <a:bodyPr/>
        <a:lstStyle/>
        <a:p>
          <a:pPr rtl="0"/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深沉睡眠、三昧</a:t>
          </a: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正定</a:t>
          </a: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境界狀態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DD4494D2-6F04-4A5A-9ABA-1E1E2B2A0706}" type="parTrans" cxnId="{C933C5E4-6156-4F5A-B30F-90C2364A4D93}">
      <dgm:prSet/>
      <dgm:spPr/>
      <dgm:t>
        <a:bodyPr/>
        <a:lstStyle/>
        <a:p>
          <a:endParaRPr lang="zh-TW" altLang="en-US"/>
        </a:p>
      </dgm:t>
    </dgm:pt>
    <dgm:pt modelId="{FC4EFB9C-8683-45C7-BEDE-1B27D5F59DEA}" type="sibTrans" cxnId="{C933C5E4-6156-4F5A-B30F-90C2364A4D93}">
      <dgm:prSet/>
      <dgm:spPr/>
      <dgm:t>
        <a:bodyPr/>
        <a:lstStyle/>
        <a:p>
          <a:endParaRPr lang="zh-TW" altLang="en-US"/>
        </a:p>
      </dgm:t>
    </dgm:pt>
    <dgm:pt modelId="{844D1DD7-B8A7-4008-85DA-1F49E5230060}" type="pres">
      <dgm:prSet presAssocID="{60F34C71-9AD0-4933-AF1D-150CEAC5B1E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2584B7C-3358-4EFE-A287-656FE9DFF79F}" type="pres">
      <dgm:prSet presAssocID="{DA0418E8-F1AF-4CE4-81B7-026539B75D7C}" presName="linNode" presStyleCnt="0"/>
      <dgm:spPr/>
    </dgm:pt>
    <dgm:pt modelId="{C16270C4-0035-4446-BC21-0EAD0F15ABB0}" type="pres">
      <dgm:prSet presAssocID="{DA0418E8-F1AF-4CE4-81B7-026539B75D7C}" presName="parentText" presStyleLbl="node1" presStyleIdx="0" presStyleCnt="4" custScaleX="1363246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0BEE39C-C596-45CA-AAD6-4F74BEC24557}" type="pres">
      <dgm:prSet presAssocID="{DA0418E8-F1AF-4CE4-81B7-026539B75D7C}" presName="descendantText" presStyleLbl="alignAccFollowNode1" presStyleIdx="0" presStyleCnt="4" custScaleX="20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532FEA-9C99-4F50-9587-0D12587BF9EE}" type="pres">
      <dgm:prSet presAssocID="{6B34EF44-682E-4943-ABA8-22814082A840}" presName="sp" presStyleCnt="0"/>
      <dgm:spPr/>
    </dgm:pt>
    <dgm:pt modelId="{B2812A7B-05DE-4A37-AA47-B3EB9D7D666B}" type="pres">
      <dgm:prSet presAssocID="{F523B2F0-D45B-42F9-A270-34A700CCF4ED}" presName="linNode" presStyleCnt="0"/>
      <dgm:spPr/>
    </dgm:pt>
    <dgm:pt modelId="{996E9298-3E31-455E-8C9C-366034AAF475}" type="pres">
      <dgm:prSet presAssocID="{F523B2F0-D45B-42F9-A270-34A700CCF4ED}" presName="parentText" presStyleLbl="node1" presStyleIdx="1" presStyleCnt="4" custLinFactNeighborX="-1816" custLinFactNeighborY="-68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A314E42-79D8-4C10-8E5F-29D9BB0B101D}" type="pres">
      <dgm:prSet presAssocID="{F523B2F0-D45B-42F9-A270-34A700CCF4ED}" presName="descendantText" presStyleLbl="alignAccFollowNode1" presStyleIdx="1" presStyleCnt="4" custScaleX="14384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252F365-C3B8-48EA-B1EB-7D67629A79F5}" type="pres">
      <dgm:prSet presAssocID="{32F74E42-A796-4B5B-BBDE-46DD87A7BA66}" presName="sp" presStyleCnt="0"/>
      <dgm:spPr/>
    </dgm:pt>
    <dgm:pt modelId="{43093AC1-1762-4EB1-95C3-71722B1F69AB}" type="pres">
      <dgm:prSet presAssocID="{9A2328D9-D23A-4275-BE75-6E5AFEDF87A8}" presName="linNode" presStyleCnt="0"/>
      <dgm:spPr/>
    </dgm:pt>
    <dgm:pt modelId="{8E12E066-FD91-4917-B36B-B6238569B89C}" type="pres">
      <dgm:prSet presAssocID="{9A2328D9-D23A-4275-BE75-6E5AFEDF87A8}" presName="parentText" presStyleLbl="node1" presStyleIdx="2" presStyleCnt="4" custLinFactNeighborX="-1816" custLinFactNeighborY="-68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58ABA90-DA66-497B-9447-A39736B7A66F}" type="pres">
      <dgm:prSet presAssocID="{9A2328D9-D23A-4275-BE75-6E5AFEDF87A8}" presName="descendantText" presStyleLbl="alignAccFollowNode1" presStyleIdx="2" presStyleCnt="4" custScaleX="14384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98E3E4-8380-4078-865B-724711484209}" type="pres">
      <dgm:prSet presAssocID="{6C6A2425-0E86-4A50-AF81-3AD2CFAFF2B2}" presName="sp" presStyleCnt="0"/>
      <dgm:spPr/>
    </dgm:pt>
    <dgm:pt modelId="{126D9BC5-41A6-422B-8BD0-F8FA5C404D23}" type="pres">
      <dgm:prSet presAssocID="{985EEECB-2AC1-48A3-A925-B8984B46DFDC}" presName="linNode" presStyleCnt="0"/>
      <dgm:spPr/>
    </dgm:pt>
    <dgm:pt modelId="{178704C3-7FE8-4660-B472-4B22E701F60E}" type="pres">
      <dgm:prSet presAssocID="{985EEECB-2AC1-48A3-A925-B8984B46DFDC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9DCE437-4ABD-44AA-92D8-C6BB0AC15BA6}" type="pres">
      <dgm:prSet presAssocID="{985EEECB-2AC1-48A3-A925-B8984B46DFDC}" presName="descendantText" presStyleLbl="alignAccFollowNode1" presStyleIdx="3" presStyleCnt="4" custScaleX="139676" custScaleY="10857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16B76E9-65B8-4835-AF5D-4841D8BAE590}" type="presOf" srcId="{985EEECB-2AC1-48A3-A925-B8984B46DFDC}" destId="{178704C3-7FE8-4660-B472-4B22E701F60E}" srcOrd="0" destOrd="0" presId="urn:microsoft.com/office/officeart/2005/8/layout/vList5"/>
    <dgm:cxn modelId="{AD419F9C-0001-4508-8D61-081ED5E4AE91}" srcId="{DA0418E8-F1AF-4CE4-81B7-026539B75D7C}" destId="{28D99F9C-4D3C-4491-8DDA-11ADE40F7C87}" srcOrd="1" destOrd="0" parTransId="{9F8AFF2C-6A80-46C6-9F5B-D743DDC35838}" sibTransId="{37E423B2-C6F0-44EA-8961-DC314844E809}"/>
    <dgm:cxn modelId="{4BB799DD-8863-4D0A-BF47-D28E2C777F0D}" srcId="{F523B2F0-D45B-42F9-A270-34A700CCF4ED}" destId="{3C16823C-8E17-41DF-97AD-655464B99ADA}" srcOrd="1" destOrd="0" parTransId="{68FCFC3D-D18D-4230-A480-2C8A55E7B62D}" sibTransId="{F53E57F4-35CF-4DEC-BA9C-C8E0E5D69573}"/>
    <dgm:cxn modelId="{8D6E9C65-581E-40DF-BA06-3088A2EC63CF}" type="presOf" srcId="{94E8E503-0538-464C-8427-40C89AA61968}" destId="{C9DCE437-4ABD-44AA-92D8-C6BB0AC15BA6}" srcOrd="0" destOrd="0" presId="urn:microsoft.com/office/officeart/2005/8/layout/vList5"/>
    <dgm:cxn modelId="{ADDD895A-1F76-4716-BA12-7EFD73EACEC5}" type="presOf" srcId="{9A2328D9-D23A-4275-BE75-6E5AFEDF87A8}" destId="{8E12E066-FD91-4917-B36B-B6238569B89C}" srcOrd="0" destOrd="0" presId="urn:microsoft.com/office/officeart/2005/8/layout/vList5"/>
    <dgm:cxn modelId="{A74B92AC-6297-43A5-8AFA-EE3CE21ECD28}" type="presOf" srcId="{28D99F9C-4D3C-4491-8DDA-11ADE40F7C87}" destId="{40BEE39C-C596-45CA-AAD6-4F74BEC24557}" srcOrd="0" destOrd="1" presId="urn:microsoft.com/office/officeart/2005/8/layout/vList5"/>
    <dgm:cxn modelId="{1FA5854B-452A-4D6F-B48F-364C0311F03F}" type="presOf" srcId="{1E0DAF3C-F648-4E02-8655-1145C8AA2401}" destId="{358ABA90-DA66-497B-9447-A39736B7A66F}" srcOrd="0" destOrd="1" presId="urn:microsoft.com/office/officeart/2005/8/layout/vList5"/>
    <dgm:cxn modelId="{B9FEB79A-F991-4EA3-88F5-A32423B825C3}" type="presOf" srcId="{60F34C71-9AD0-4933-AF1D-150CEAC5B1E5}" destId="{844D1DD7-B8A7-4008-85DA-1F49E5230060}" srcOrd="0" destOrd="0" presId="urn:microsoft.com/office/officeart/2005/8/layout/vList5"/>
    <dgm:cxn modelId="{2970F4FD-4F4A-4AC2-B183-49B5CDA9DDC0}" srcId="{60F34C71-9AD0-4933-AF1D-150CEAC5B1E5}" destId="{F523B2F0-D45B-42F9-A270-34A700CCF4ED}" srcOrd="1" destOrd="0" parTransId="{C697A9A3-9326-4B75-9CC1-D69B9DAF8019}" sibTransId="{32F74E42-A796-4B5B-BBDE-46DD87A7BA66}"/>
    <dgm:cxn modelId="{BA43BD98-238A-45D1-8CF8-A45F567B7C13}" srcId="{985EEECB-2AC1-48A3-A925-B8984B46DFDC}" destId="{94E8E503-0538-464C-8427-40C89AA61968}" srcOrd="0" destOrd="0" parTransId="{090D9B70-9C2F-44AC-A098-4D2EA7DB8173}" sibTransId="{16795C90-AAFE-48C9-80B3-877E0E74BCA2}"/>
    <dgm:cxn modelId="{24B5F722-4BB5-42EA-82C4-81A6A395A9AB}" type="presOf" srcId="{F523B2F0-D45B-42F9-A270-34A700CCF4ED}" destId="{996E9298-3E31-455E-8C9C-366034AAF475}" srcOrd="0" destOrd="0" presId="urn:microsoft.com/office/officeart/2005/8/layout/vList5"/>
    <dgm:cxn modelId="{C933C5E4-6156-4F5A-B30F-90C2364A4D93}" srcId="{985EEECB-2AC1-48A3-A925-B8984B46DFDC}" destId="{4E63E704-33B6-4529-BE87-D7E5E1D42C7C}" srcOrd="1" destOrd="0" parTransId="{DD4494D2-6F04-4A5A-9ABA-1E1E2B2A0706}" sibTransId="{FC4EFB9C-8683-45C7-BEDE-1B27D5F59DEA}"/>
    <dgm:cxn modelId="{1D3EB1E8-858E-446D-8AC4-A92C7FF014E1}" srcId="{DA0418E8-F1AF-4CE4-81B7-026539B75D7C}" destId="{3336348F-778B-4001-9037-4DDBC3933CFD}" srcOrd="0" destOrd="0" parTransId="{FE339557-E610-45C2-BD3C-88BF7FD1D2CD}" sibTransId="{14327503-0E7D-4BD7-99F0-6104965C1A82}"/>
    <dgm:cxn modelId="{8B62D991-2EC0-4C0D-B5D2-CD1F22C85E72}" type="presOf" srcId="{3C16823C-8E17-41DF-97AD-655464B99ADA}" destId="{DA314E42-79D8-4C10-8E5F-29D9BB0B101D}" srcOrd="0" destOrd="1" presId="urn:microsoft.com/office/officeart/2005/8/layout/vList5"/>
    <dgm:cxn modelId="{3392EA67-CB3B-4829-96AA-8DE75B529E5C}" srcId="{9A2328D9-D23A-4275-BE75-6E5AFEDF87A8}" destId="{1E0DAF3C-F648-4E02-8655-1145C8AA2401}" srcOrd="1" destOrd="0" parTransId="{3264926A-EC7A-46B6-BAAA-C67F69FBE2D1}" sibTransId="{B5441FD9-2C22-4729-8EDB-4A66779E92C6}"/>
    <dgm:cxn modelId="{A0E72DD8-E521-4700-9925-1605622B03C5}" type="presOf" srcId="{51DB92EB-84C7-41F9-81D8-EDDA9A88D80B}" destId="{358ABA90-DA66-497B-9447-A39736B7A66F}" srcOrd="0" destOrd="0" presId="urn:microsoft.com/office/officeart/2005/8/layout/vList5"/>
    <dgm:cxn modelId="{FDE0BFF9-3ED5-457E-B726-F3EF33B2EB81}" type="presOf" srcId="{342ED426-2B66-47E4-AF15-730DD8112A89}" destId="{DA314E42-79D8-4C10-8E5F-29D9BB0B101D}" srcOrd="0" destOrd="0" presId="urn:microsoft.com/office/officeart/2005/8/layout/vList5"/>
    <dgm:cxn modelId="{790168D6-825C-47D1-BA4E-186ADA3DDCCD}" type="presOf" srcId="{DA0418E8-F1AF-4CE4-81B7-026539B75D7C}" destId="{C16270C4-0035-4446-BC21-0EAD0F15ABB0}" srcOrd="0" destOrd="0" presId="urn:microsoft.com/office/officeart/2005/8/layout/vList5"/>
    <dgm:cxn modelId="{117904D0-206F-4005-BEDD-274F5AEFEF51}" srcId="{60F34C71-9AD0-4933-AF1D-150CEAC5B1E5}" destId="{985EEECB-2AC1-48A3-A925-B8984B46DFDC}" srcOrd="3" destOrd="0" parTransId="{B6DF843D-5136-43AE-9410-50D4203B31DE}" sibTransId="{C26AB52D-9A3F-497A-9E8C-D4C8FF63FE72}"/>
    <dgm:cxn modelId="{108B44D7-6957-46DD-B385-5406D78BE1B5}" srcId="{60F34C71-9AD0-4933-AF1D-150CEAC5B1E5}" destId="{9A2328D9-D23A-4275-BE75-6E5AFEDF87A8}" srcOrd="2" destOrd="0" parTransId="{1ABD76A8-0085-4E88-B4F9-066D316A4299}" sibTransId="{6C6A2425-0E86-4A50-AF81-3AD2CFAFF2B2}"/>
    <dgm:cxn modelId="{0687948C-4C0D-47A3-9B8C-779F6E540BF1}" srcId="{F523B2F0-D45B-42F9-A270-34A700CCF4ED}" destId="{342ED426-2B66-47E4-AF15-730DD8112A89}" srcOrd="0" destOrd="0" parTransId="{223369AD-7B08-4EDC-8DB7-7F41A3672438}" sibTransId="{5B11BA06-FCD3-4431-A67F-3B0BBCE7F183}"/>
    <dgm:cxn modelId="{01F709EC-3695-49C7-BF19-716925F0F61F}" type="presOf" srcId="{4E63E704-33B6-4529-BE87-D7E5E1D42C7C}" destId="{C9DCE437-4ABD-44AA-92D8-C6BB0AC15BA6}" srcOrd="0" destOrd="1" presId="urn:microsoft.com/office/officeart/2005/8/layout/vList5"/>
    <dgm:cxn modelId="{92BDA98E-3125-458B-9F97-CDFCAE9518E8}" type="presOf" srcId="{3336348F-778B-4001-9037-4DDBC3933CFD}" destId="{40BEE39C-C596-45CA-AAD6-4F74BEC24557}" srcOrd="0" destOrd="0" presId="urn:microsoft.com/office/officeart/2005/8/layout/vList5"/>
    <dgm:cxn modelId="{728151D2-F24F-4135-A21C-A541B1923121}" srcId="{9A2328D9-D23A-4275-BE75-6E5AFEDF87A8}" destId="{51DB92EB-84C7-41F9-81D8-EDDA9A88D80B}" srcOrd="0" destOrd="0" parTransId="{8898A9F4-44E7-4251-B490-4B4F057423F8}" sibTransId="{F88DB60D-85C6-4383-BCFC-776BE1C6759E}"/>
    <dgm:cxn modelId="{C783681A-6D47-4086-9442-625C5CDC9F54}" srcId="{60F34C71-9AD0-4933-AF1D-150CEAC5B1E5}" destId="{DA0418E8-F1AF-4CE4-81B7-026539B75D7C}" srcOrd="0" destOrd="0" parTransId="{E9AF9054-9C22-45CC-B436-F50E3140C1F7}" sibTransId="{6B34EF44-682E-4943-ABA8-22814082A840}"/>
    <dgm:cxn modelId="{608D1DDB-6EB5-492F-9056-F19AB5430C0E}" type="presParOf" srcId="{844D1DD7-B8A7-4008-85DA-1F49E5230060}" destId="{A2584B7C-3358-4EFE-A287-656FE9DFF79F}" srcOrd="0" destOrd="0" presId="urn:microsoft.com/office/officeart/2005/8/layout/vList5"/>
    <dgm:cxn modelId="{91055784-B9CF-4FF0-9A4A-FF0ADEBDCED7}" type="presParOf" srcId="{A2584B7C-3358-4EFE-A287-656FE9DFF79F}" destId="{C16270C4-0035-4446-BC21-0EAD0F15ABB0}" srcOrd="0" destOrd="0" presId="urn:microsoft.com/office/officeart/2005/8/layout/vList5"/>
    <dgm:cxn modelId="{8FC3EBB1-E3DB-48E1-B5A0-BD59C8386D43}" type="presParOf" srcId="{A2584B7C-3358-4EFE-A287-656FE9DFF79F}" destId="{40BEE39C-C596-45CA-AAD6-4F74BEC24557}" srcOrd="1" destOrd="0" presId="urn:microsoft.com/office/officeart/2005/8/layout/vList5"/>
    <dgm:cxn modelId="{2A0080EF-AB87-452F-959D-B7A759EC7075}" type="presParOf" srcId="{844D1DD7-B8A7-4008-85DA-1F49E5230060}" destId="{77532FEA-9C99-4F50-9587-0D12587BF9EE}" srcOrd="1" destOrd="0" presId="urn:microsoft.com/office/officeart/2005/8/layout/vList5"/>
    <dgm:cxn modelId="{F1091C81-3CA9-4F63-832C-4A8EC5EE9B73}" type="presParOf" srcId="{844D1DD7-B8A7-4008-85DA-1F49E5230060}" destId="{B2812A7B-05DE-4A37-AA47-B3EB9D7D666B}" srcOrd="2" destOrd="0" presId="urn:microsoft.com/office/officeart/2005/8/layout/vList5"/>
    <dgm:cxn modelId="{0659CB8E-B87C-4298-AF02-C347A877F032}" type="presParOf" srcId="{B2812A7B-05DE-4A37-AA47-B3EB9D7D666B}" destId="{996E9298-3E31-455E-8C9C-366034AAF475}" srcOrd="0" destOrd="0" presId="urn:microsoft.com/office/officeart/2005/8/layout/vList5"/>
    <dgm:cxn modelId="{FD767E8C-BA19-4BB5-B8AD-F53049E8F43D}" type="presParOf" srcId="{B2812A7B-05DE-4A37-AA47-B3EB9D7D666B}" destId="{DA314E42-79D8-4C10-8E5F-29D9BB0B101D}" srcOrd="1" destOrd="0" presId="urn:microsoft.com/office/officeart/2005/8/layout/vList5"/>
    <dgm:cxn modelId="{B5264C74-6D6D-41E1-A835-D3E1A21FD33A}" type="presParOf" srcId="{844D1DD7-B8A7-4008-85DA-1F49E5230060}" destId="{3252F365-C3B8-48EA-B1EB-7D67629A79F5}" srcOrd="3" destOrd="0" presId="urn:microsoft.com/office/officeart/2005/8/layout/vList5"/>
    <dgm:cxn modelId="{95B0CDB4-ED62-4E1A-925B-6CB3280A965A}" type="presParOf" srcId="{844D1DD7-B8A7-4008-85DA-1F49E5230060}" destId="{43093AC1-1762-4EB1-95C3-71722B1F69AB}" srcOrd="4" destOrd="0" presId="urn:microsoft.com/office/officeart/2005/8/layout/vList5"/>
    <dgm:cxn modelId="{D16ADB43-5C07-443B-AA46-FF8CB1888A52}" type="presParOf" srcId="{43093AC1-1762-4EB1-95C3-71722B1F69AB}" destId="{8E12E066-FD91-4917-B36B-B6238569B89C}" srcOrd="0" destOrd="0" presId="urn:microsoft.com/office/officeart/2005/8/layout/vList5"/>
    <dgm:cxn modelId="{2E78AD14-0AF2-4730-8424-7CDD30031EBF}" type="presParOf" srcId="{43093AC1-1762-4EB1-95C3-71722B1F69AB}" destId="{358ABA90-DA66-497B-9447-A39736B7A66F}" srcOrd="1" destOrd="0" presId="urn:microsoft.com/office/officeart/2005/8/layout/vList5"/>
    <dgm:cxn modelId="{2C1E46E9-6444-4E11-9748-4FC946EB23DD}" type="presParOf" srcId="{844D1DD7-B8A7-4008-85DA-1F49E5230060}" destId="{9D98E3E4-8380-4078-865B-724711484209}" srcOrd="5" destOrd="0" presId="urn:microsoft.com/office/officeart/2005/8/layout/vList5"/>
    <dgm:cxn modelId="{AD0D9392-6864-48A2-AF56-F88215AFE2FD}" type="presParOf" srcId="{844D1DD7-B8A7-4008-85DA-1F49E5230060}" destId="{126D9BC5-41A6-422B-8BD0-F8FA5C404D23}" srcOrd="6" destOrd="0" presId="urn:microsoft.com/office/officeart/2005/8/layout/vList5"/>
    <dgm:cxn modelId="{A2685AD3-FAA4-4D4E-B47F-4BE43A716E7A}" type="presParOf" srcId="{126D9BC5-41A6-422B-8BD0-F8FA5C404D23}" destId="{178704C3-7FE8-4660-B472-4B22E701F60E}" srcOrd="0" destOrd="0" presId="urn:microsoft.com/office/officeart/2005/8/layout/vList5"/>
    <dgm:cxn modelId="{AA190689-F2FE-4087-901F-CAAF41652A68}" type="presParOf" srcId="{126D9BC5-41A6-422B-8BD0-F8FA5C404D23}" destId="{C9DCE437-4ABD-44AA-92D8-C6BB0AC15BA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C66F95A-0E6B-4576-B0FC-11194E668EC8}" type="doc">
      <dgm:prSet loTypeId="urn:microsoft.com/office/officeart/2005/8/layout/vProcess5" loCatId="process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1897564F-700B-4A81-A02C-7168F840BA3E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大腦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　</a:t>
          </a:r>
          <a:endParaRPr lang="zh-TW" altLang="en-US" sz="28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gm:t>
    </dgm:pt>
    <dgm:pt modelId="{412845B3-9CB2-435C-A2C0-3476FD82649B}" type="parTrans" cxnId="{AADF806D-88E1-49E8-8DC0-06D320E18BF9}">
      <dgm:prSet/>
      <dgm:spPr/>
      <dgm:t>
        <a:bodyPr/>
        <a:lstStyle/>
        <a:p>
          <a:endParaRPr lang="zh-TW" altLang="en-US"/>
        </a:p>
      </dgm:t>
    </dgm:pt>
    <dgm:pt modelId="{EF7ED03A-E9EB-4B09-97A0-AEEC7019A884}" type="sibTrans" cxnId="{AADF806D-88E1-49E8-8DC0-06D320E18BF9}">
      <dgm:prSet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0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懷疑</a:t>
          </a:r>
        </a:p>
      </dgm:t>
    </dgm:pt>
    <dgm:pt modelId="{0E1E8F9A-56FD-4151-B8F4-18B8D9038A2B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邊緣腦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　</a:t>
          </a:r>
          <a:endParaRPr lang="zh-TW" altLang="en-US" sz="2800" dirty="0" smtClean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gm:t>
    </dgm:pt>
    <dgm:pt modelId="{22F7C8A9-1F2F-468E-B00C-04292DF8877C}" type="parTrans" cxnId="{F72D1DF8-6E71-4F21-BB6B-DD9654F79E67}">
      <dgm:prSet/>
      <dgm:spPr/>
      <dgm:t>
        <a:bodyPr/>
        <a:lstStyle/>
        <a:p>
          <a:endParaRPr lang="zh-TW" altLang="en-US"/>
        </a:p>
      </dgm:t>
    </dgm:pt>
    <dgm:pt modelId="{01D691DB-BE04-4B9C-947D-13C98BB651EF}" type="sibTrans" cxnId="{F72D1DF8-6E71-4F21-BB6B-DD9654F79E67}">
      <dgm:prSet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0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恐懼</a:t>
          </a:r>
        </a:p>
      </dgm:t>
    </dgm:pt>
    <dgm:pt modelId="{42CCD8F7-8700-45B1-8469-F44F2BDF25B2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腦幹</a:t>
          </a:r>
        </a:p>
      </dgm:t>
    </dgm:pt>
    <dgm:pt modelId="{7FB3196A-89A5-4FED-A05A-CFE5F5D79C08}" type="parTrans" cxnId="{91A5EC08-5762-4C6C-9442-26A4AA492DD8}">
      <dgm:prSet/>
      <dgm:spPr/>
      <dgm:t>
        <a:bodyPr/>
        <a:lstStyle/>
        <a:p>
          <a:endParaRPr lang="zh-TW" altLang="en-US"/>
        </a:p>
      </dgm:t>
    </dgm:pt>
    <dgm:pt modelId="{D087769D-1D0A-4C6B-983D-88634E16605C}" type="sibTrans" cxnId="{91A5EC08-5762-4C6C-9442-26A4AA492DD8}">
      <dgm:prSet/>
      <dgm:spPr/>
      <dgm:t>
        <a:bodyPr/>
        <a:lstStyle/>
        <a:p>
          <a:endParaRPr lang="zh-TW" altLang="en-US"/>
        </a:p>
      </dgm:t>
    </dgm:pt>
    <dgm:pt modelId="{216C690E-7CF2-4256-A546-65F1FECE9903}" type="pres">
      <dgm:prSet presAssocID="{2C66F95A-0E6B-4576-B0FC-11194E668EC8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ACD9E4A-3524-480A-BBCA-6862DB6E5FEE}" type="pres">
      <dgm:prSet presAssocID="{2C66F95A-0E6B-4576-B0FC-11194E668EC8}" presName="dummyMaxCanvas" presStyleCnt="0">
        <dgm:presLayoutVars/>
      </dgm:prSet>
      <dgm:spPr/>
    </dgm:pt>
    <dgm:pt modelId="{1780FD47-7374-46FB-BF14-31CA1901C123}" type="pres">
      <dgm:prSet presAssocID="{2C66F95A-0E6B-4576-B0FC-11194E668EC8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57E0C29-49B6-464B-8F66-5AE46442B0A2}" type="pres">
      <dgm:prSet presAssocID="{2C66F95A-0E6B-4576-B0FC-11194E668EC8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953A016-99E2-44A3-882F-D43681FFB1FD}" type="pres">
      <dgm:prSet presAssocID="{2C66F95A-0E6B-4576-B0FC-11194E668EC8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F1BD75-2096-466F-B735-DE0E9BA3542A}" type="pres">
      <dgm:prSet presAssocID="{2C66F95A-0E6B-4576-B0FC-11194E668EC8}" presName="ThreeConn_1-2" presStyleLbl="fgAccFollowNode1" presStyleIdx="0" presStyleCnt="2" custScaleX="125015" custScaleY="162393" custLinFactNeighborX="-99344" custLinFactNeighborY="-3205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9C3E4DE-A6E3-4029-BF7F-6550B9BA4904}" type="pres">
      <dgm:prSet presAssocID="{2C66F95A-0E6B-4576-B0FC-11194E668EC8}" presName="ThreeConn_2-3" presStyleLbl="fgAccFollowNode1" presStyleIdx="1" presStyleCnt="2" custScaleX="121773" custScaleY="156068" custLinFactNeighborX="-44872" custLinFactNeighborY="-3205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4C3343A-6C3B-4F5B-8405-1CF6D00C96F2}" type="pres">
      <dgm:prSet presAssocID="{2C66F95A-0E6B-4576-B0FC-11194E668EC8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C13C526-20BA-42A4-8E17-E921FDBC02B4}" type="pres">
      <dgm:prSet presAssocID="{2C66F95A-0E6B-4576-B0FC-11194E668EC8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AE0A6A6-8902-4FB8-B34D-14A666098273}" type="pres">
      <dgm:prSet presAssocID="{2C66F95A-0E6B-4576-B0FC-11194E668EC8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32153E9-32DD-45FC-AAA1-98AD6876BF50}" type="presOf" srcId="{0E1E8F9A-56FD-4151-B8F4-18B8D9038A2B}" destId="{8C13C526-20BA-42A4-8E17-E921FDBC02B4}" srcOrd="1" destOrd="0" presId="urn:microsoft.com/office/officeart/2005/8/layout/vProcess5"/>
    <dgm:cxn modelId="{22BEDA56-5678-47A9-B88D-CB7F3DCA1AEF}" type="presOf" srcId="{EF7ED03A-E9EB-4B09-97A0-AEEC7019A884}" destId="{77F1BD75-2096-466F-B735-DE0E9BA3542A}" srcOrd="0" destOrd="0" presId="urn:microsoft.com/office/officeart/2005/8/layout/vProcess5"/>
    <dgm:cxn modelId="{4AE7AB94-90C5-4CA3-881E-EC1195EA6841}" type="presOf" srcId="{42CCD8F7-8700-45B1-8469-F44F2BDF25B2}" destId="{1AE0A6A6-8902-4FB8-B34D-14A666098273}" srcOrd="1" destOrd="0" presId="urn:microsoft.com/office/officeart/2005/8/layout/vProcess5"/>
    <dgm:cxn modelId="{69412DA7-36AE-4FA2-B570-826A05D4DEFD}" type="presOf" srcId="{01D691DB-BE04-4B9C-947D-13C98BB651EF}" destId="{09C3E4DE-A6E3-4029-BF7F-6550B9BA4904}" srcOrd="0" destOrd="0" presId="urn:microsoft.com/office/officeart/2005/8/layout/vProcess5"/>
    <dgm:cxn modelId="{91A5EC08-5762-4C6C-9442-26A4AA492DD8}" srcId="{2C66F95A-0E6B-4576-B0FC-11194E668EC8}" destId="{42CCD8F7-8700-45B1-8469-F44F2BDF25B2}" srcOrd="2" destOrd="0" parTransId="{7FB3196A-89A5-4FED-A05A-CFE5F5D79C08}" sibTransId="{D087769D-1D0A-4C6B-983D-88634E16605C}"/>
    <dgm:cxn modelId="{F72D1DF8-6E71-4F21-BB6B-DD9654F79E67}" srcId="{2C66F95A-0E6B-4576-B0FC-11194E668EC8}" destId="{0E1E8F9A-56FD-4151-B8F4-18B8D9038A2B}" srcOrd="1" destOrd="0" parTransId="{22F7C8A9-1F2F-468E-B00C-04292DF8877C}" sibTransId="{01D691DB-BE04-4B9C-947D-13C98BB651EF}"/>
    <dgm:cxn modelId="{E7C90B6A-8DB3-48A4-8A88-8DD78507C8B4}" type="presOf" srcId="{42CCD8F7-8700-45B1-8469-F44F2BDF25B2}" destId="{7953A016-99E2-44A3-882F-D43681FFB1FD}" srcOrd="0" destOrd="0" presId="urn:microsoft.com/office/officeart/2005/8/layout/vProcess5"/>
    <dgm:cxn modelId="{AADF806D-88E1-49E8-8DC0-06D320E18BF9}" srcId="{2C66F95A-0E6B-4576-B0FC-11194E668EC8}" destId="{1897564F-700B-4A81-A02C-7168F840BA3E}" srcOrd="0" destOrd="0" parTransId="{412845B3-9CB2-435C-A2C0-3476FD82649B}" sibTransId="{EF7ED03A-E9EB-4B09-97A0-AEEC7019A884}"/>
    <dgm:cxn modelId="{6D60AA30-5277-465A-BDF8-DD5808A94C94}" type="presOf" srcId="{1897564F-700B-4A81-A02C-7168F840BA3E}" destId="{1780FD47-7374-46FB-BF14-31CA1901C123}" srcOrd="0" destOrd="0" presId="urn:microsoft.com/office/officeart/2005/8/layout/vProcess5"/>
    <dgm:cxn modelId="{CF57BD84-01E8-4B4B-BFDF-F9A23C66D0F4}" type="presOf" srcId="{2C66F95A-0E6B-4576-B0FC-11194E668EC8}" destId="{216C690E-7CF2-4256-A546-65F1FECE9903}" srcOrd="0" destOrd="0" presId="urn:microsoft.com/office/officeart/2005/8/layout/vProcess5"/>
    <dgm:cxn modelId="{1241BD2A-4FDC-4BE4-A7EB-F917FF0A46DF}" type="presOf" srcId="{0E1E8F9A-56FD-4151-B8F4-18B8D9038A2B}" destId="{F57E0C29-49B6-464B-8F66-5AE46442B0A2}" srcOrd="0" destOrd="0" presId="urn:microsoft.com/office/officeart/2005/8/layout/vProcess5"/>
    <dgm:cxn modelId="{72165B8F-9381-4252-8E7B-B08661A4E427}" type="presOf" srcId="{1897564F-700B-4A81-A02C-7168F840BA3E}" destId="{44C3343A-6C3B-4F5B-8405-1CF6D00C96F2}" srcOrd="1" destOrd="0" presId="urn:microsoft.com/office/officeart/2005/8/layout/vProcess5"/>
    <dgm:cxn modelId="{3EDA1078-105D-4AC2-B0B4-8860E8A9B549}" type="presParOf" srcId="{216C690E-7CF2-4256-A546-65F1FECE9903}" destId="{CACD9E4A-3524-480A-BBCA-6862DB6E5FEE}" srcOrd="0" destOrd="0" presId="urn:microsoft.com/office/officeart/2005/8/layout/vProcess5"/>
    <dgm:cxn modelId="{1FD17AAD-7FA6-41E9-813D-BC844FC29C63}" type="presParOf" srcId="{216C690E-7CF2-4256-A546-65F1FECE9903}" destId="{1780FD47-7374-46FB-BF14-31CA1901C123}" srcOrd="1" destOrd="0" presId="urn:microsoft.com/office/officeart/2005/8/layout/vProcess5"/>
    <dgm:cxn modelId="{E403C322-570D-4904-9D4F-0EEDCD229E30}" type="presParOf" srcId="{216C690E-7CF2-4256-A546-65F1FECE9903}" destId="{F57E0C29-49B6-464B-8F66-5AE46442B0A2}" srcOrd="2" destOrd="0" presId="urn:microsoft.com/office/officeart/2005/8/layout/vProcess5"/>
    <dgm:cxn modelId="{1C19F4A2-8ADF-4DF2-9893-B21BC911D220}" type="presParOf" srcId="{216C690E-7CF2-4256-A546-65F1FECE9903}" destId="{7953A016-99E2-44A3-882F-D43681FFB1FD}" srcOrd="3" destOrd="0" presId="urn:microsoft.com/office/officeart/2005/8/layout/vProcess5"/>
    <dgm:cxn modelId="{23426C83-3331-4AEE-989A-700D72859271}" type="presParOf" srcId="{216C690E-7CF2-4256-A546-65F1FECE9903}" destId="{77F1BD75-2096-466F-B735-DE0E9BA3542A}" srcOrd="4" destOrd="0" presId="urn:microsoft.com/office/officeart/2005/8/layout/vProcess5"/>
    <dgm:cxn modelId="{0253FEF2-3040-4B56-ABA3-B438A9970707}" type="presParOf" srcId="{216C690E-7CF2-4256-A546-65F1FECE9903}" destId="{09C3E4DE-A6E3-4029-BF7F-6550B9BA4904}" srcOrd="5" destOrd="0" presId="urn:microsoft.com/office/officeart/2005/8/layout/vProcess5"/>
    <dgm:cxn modelId="{B1BC543F-1C9E-4BBB-A708-0291B82BD8E0}" type="presParOf" srcId="{216C690E-7CF2-4256-A546-65F1FECE9903}" destId="{44C3343A-6C3B-4F5B-8405-1CF6D00C96F2}" srcOrd="6" destOrd="0" presId="urn:microsoft.com/office/officeart/2005/8/layout/vProcess5"/>
    <dgm:cxn modelId="{B6A75AAB-C786-48D0-BBAA-C5D58F572814}" type="presParOf" srcId="{216C690E-7CF2-4256-A546-65F1FECE9903}" destId="{8C13C526-20BA-42A4-8E17-E921FDBC02B4}" srcOrd="7" destOrd="0" presId="urn:microsoft.com/office/officeart/2005/8/layout/vProcess5"/>
    <dgm:cxn modelId="{591D78EE-CC9E-440A-8962-37E5DC031D99}" type="presParOf" srcId="{216C690E-7CF2-4256-A546-65F1FECE9903}" destId="{1AE0A6A6-8902-4FB8-B34D-14A66609827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9FD030B-EB5B-4E2C-916D-DA1CA22C759A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2" csCatId="accent1" phldr="1"/>
      <dgm:spPr/>
    </dgm:pt>
    <dgm:pt modelId="{359DB62E-D654-4798-8CFA-C38611C46AAF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懷疑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21E898F7-7634-47C1-893A-DDA5DFC1264B}" type="parTrans" cxnId="{2758787A-E6D5-4BAA-B57C-6BCB650D2AC0}">
      <dgm:prSet/>
      <dgm:spPr/>
      <dgm:t>
        <a:bodyPr/>
        <a:lstStyle/>
        <a:p>
          <a:endParaRPr lang="zh-TW" altLang="en-US"/>
        </a:p>
      </dgm:t>
    </dgm:pt>
    <dgm:pt modelId="{AD0C30CC-E8B8-41AA-B722-C8F79ED99B8A}" type="sibTrans" cxnId="{2758787A-E6D5-4BAA-B57C-6BCB650D2AC0}">
      <dgm:prSet/>
      <dgm:spPr/>
      <dgm:t>
        <a:bodyPr/>
        <a:lstStyle/>
        <a:p>
          <a:endParaRPr lang="zh-TW" altLang="en-US"/>
        </a:p>
      </dgm:t>
    </dgm:pt>
    <dgm:pt modelId="{08BE7A09-EEFF-40FD-8B32-D06D846BC134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恐懼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FF6C4E23-113D-4036-B6E0-C15F5783C418}" type="parTrans" cxnId="{001F475F-A0F8-4656-A158-BDB863DAE6C1}">
      <dgm:prSet/>
      <dgm:spPr/>
      <dgm:t>
        <a:bodyPr/>
        <a:lstStyle/>
        <a:p>
          <a:endParaRPr lang="zh-TW" altLang="en-US"/>
        </a:p>
      </dgm:t>
    </dgm:pt>
    <dgm:pt modelId="{9905EFAC-C3BD-424F-80B0-C9EDDA5D557C}" type="sibTrans" cxnId="{001F475F-A0F8-4656-A158-BDB863DAE6C1}">
      <dgm:prSet/>
      <dgm:spPr/>
      <dgm:t>
        <a:bodyPr/>
        <a:lstStyle/>
        <a:p>
          <a:endParaRPr lang="zh-TW" altLang="en-US"/>
        </a:p>
      </dgm:t>
    </dgm:pt>
    <dgm:pt modelId="{253DD342-4CBE-450F-9550-A432C38087BF}">
      <dgm:prSet phldrT="[文字]"/>
      <dgm:spPr/>
      <dgm:t>
        <a:bodyPr/>
        <a:lstStyle/>
        <a:p>
          <a:r>
            <a:rPr lang="zh-TW" altLang="en-US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腦幹</a:t>
          </a:r>
          <a:endParaRPr lang="en-US" altLang="zh-TW" dirty="0" smtClean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喜悅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8F613E9C-1BAC-40D8-B5E7-6E05A4719872}" type="parTrans" cxnId="{56A1C9BD-D06F-4F6A-967E-4067826EBC78}">
      <dgm:prSet/>
      <dgm:spPr/>
      <dgm:t>
        <a:bodyPr/>
        <a:lstStyle/>
        <a:p>
          <a:endParaRPr lang="zh-TW" altLang="en-US"/>
        </a:p>
      </dgm:t>
    </dgm:pt>
    <dgm:pt modelId="{2E9359CF-34CA-40BF-BA16-990094F1F0BC}" type="sibTrans" cxnId="{56A1C9BD-D06F-4F6A-967E-4067826EBC78}">
      <dgm:prSet/>
      <dgm:spPr/>
      <dgm:t>
        <a:bodyPr/>
        <a:lstStyle/>
        <a:p>
          <a:endParaRPr lang="zh-TW" altLang="en-US"/>
        </a:p>
      </dgm:t>
    </dgm:pt>
    <dgm:pt modelId="{8FF0504D-C2BF-4CF8-905E-999871F39872}" type="pres">
      <dgm:prSet presAssocID="{D9FD030B-EB5B-4E2C-916D-DA1CA22C759A}" presName="Name0" presStyleCnt="0">
        <dgm:presLayoutVars>
          <dgm:dir/>
          <dgm:resizeHandles val="exact"/>
        </dgm:presLayoutVars>
      </dgm:prSet>
      <dgm:spPr/>
    </dgm:pt>
    <dgm:pt modelId="{64BE7CDF-48F9-40C2-B31A-A6C8B09AB982}" type="pres">
      <dgm:prSet presAssocID="{D9FD030B-EB5B-4E2C-916D-DA1CA22C759A}" presName="vNodes" presStyleCnt="0"/>
      <dgm:spPr/>
    </dgm:pt>
    <dgm:pt modelId="{1B0D7F31-BF3D-49C6-B13E-08D17812F40F}" type="pres">
      <dgm:prSet presAssocID="{359DB62E-D654-4798-8CFA-C38611C46AAF}" presName="node" presStyleLbl="node1" presStyleIdx="0" presStyleCnt="3" custLinFactNeighborX="5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521773F-3FF0-47CD-B505-FF4AD26FE5BF}" type="pres">
      <dgm:prSet presAssocID="{AD0C30CC-E8B8-41AA-B722-C8F79ED99B8A}" presName="spacerT" presStyleCnt="0"/>
      <dgm:spPr/>
    </dgm:pt>
    <dgm:pt modelId="{F6D13441-B78E-43A5-8355-D50273CA9611}" type="pres">
      <dgm:prSet presAssocID="{AD0C30CC-E8B8-41AA-B722-C8F79ED99B8A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55CA8136-A806-48BB-9931-ED2379CE7FB4}" type="pres">
      <dgm:prSet presAssocID="{AD0C30CC-E8B8-41AA-B722-C8F79ED99B8A}" presName="spacerB" presStyleCnt="0"/>
      <dgm:spPr/>
    </dgm:pt>
    <dgm:pt modelId="{01C94044-14D7-4786-9BB0-6958F585B965}" type="pres">
      <dgm:prSet presAssocID="{08BE7A09-EEFF-40FD-8B32-D06D846BC134}" presName="node" presStyleLbl="node1" presStyleIdx="1" presStyleCnt="3" custLinFactNeighborX="-3717" custLinFactNeighborY="-6735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A504D2-9939-4CA4-8FB8-A97A37929916}" type="pres">
      <dgm:prSet presAssocID="{D9FD030B-EB5B-4E2C-916D-DA1CA22C759A}" presName="sibTransLast" presStyleLbl="sibTrans2D1" presStyleIdx="1" presStyleCnt="2"/>
      <dgm:spPr/>
      <dgm:t>
        <a:bodyPr/>
        <a:lstStyle/>
        <a:p>
          <a:endParaRPr lang="zh-TW" altLang="en-US"/>
        </a:p>
      </dgm:t>
    </dgm:pt>
    <dgm:pt modelId="{9A53F526-77AD-4C99-8AFF-C2D23944F55F}" type="pres">
      <dgm:prSet presAssocID="{D9FD030B-EB5B-4E2C-916D-DA1CA22C759A}" presName="connectorText" presStyleLbl="sibTrans2D1" presStyleIdx="1" presStyleCnt="2"/>
      <dgm:spPr/>
      <dgm:t>
        <a:bodyPr/>
        <a:lstStyle/>
        <a:p>
          <a:endParaRPr lang="zh-TW" altLang="en-US"/>
        </a:p>
      </dgm:t>
    </dgm:pt>
    <dgm:pt modelId="{6958EDEB-F730-446D-B120-4159D1F3D481}" type="pres">
      <dgm:prSet presAssocID="{D9FD030B-EB5B-4E2C-916D-DA1CA22C759A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AF6F078-4777-4429-9787-DF46EE112D12}" type="presOf" srcId="{9905EFAC-C3BD-424F-80B0-C9EDDA5D557C}" destId="{02A504D2-9939-4CA4-8FB8-A97A37929916}" srcOrd="0" destOrd="0" presId="urn:microsoft.com/office/officeart/2005/8/layout/equation2"/>
    <dgm:cxn modelId="{56A1C9BD-D06F-4F6A-967E-4067826EBC78}" srcId="{D9FD030B-EB5B-4E2C-916D-DA1CA22C759A}" destId="{253DD342-4CBE-450F-9550-A432C38087BF}" srcOrd="2" destOrd="0" parTransId="{8F613E9C-1BAC-40D8-B5E7-6E05A4719872}" sibTransId="{2E9359CF-34CA-40BF-BA16-990094F1F0BC}"/>
    <dgm:cxn modelId="{D9699D56-7657-4398-99F1-2498D2291511}" type="presOf" srcId="{08BE7A09-EEFF-40FD-8B32-D06D846BC134}" destId="{01C94044-14D7-4786-9BB0-6958F585B965}" srcOrd="0" destOrd="0" presId="urn:microsoft.com/office/officeart/2005/8/layout/equation2"/>
    <dgm:cxn modelId="{CBF24268-3394-4E6A-84DB-20B7112A7B52}" type="presOf" srcId="{253DD342-4CBE-450F-9550-A432C38087BF}" destId="{6958EDEB-F730-446D-B120-4159D1F3D481}" srcOrd="0" destOrd="0" presId="urn:microsoft.com/office/officeart/2005/8/layout/equation2"/>
    <dgm:cxn modelId="{98BBBE79-0731-4EB5-ADCA-20F1E855D82C}" type="presOf" srcId="{AD0C30CC-E8B8-41AA-B722-C8F79ED99B8A}" destId="{F6D13441-B78E-43A5-8355-D50273CA9611}" srcOrd="0" destOrd="0" presId="urn:microsoft.com/office/officeart/2005/8/layout/equation2"/>
    <dgm:cxn modelId="{2758787A-E6D5-4BAA-B57C-6BCB650D2AC0}" srcId="{D9FD030B-EB5B-4E2C-916D-DA1CA22C759A}" destId="{359DB62E-D654-4798-8CFA-C38611C46AAF}" srcOrd="0" destOrd="0" parTransId="{21E898F7-7634-47C1-893A-DDA5DFC1264B}" sibTransId="{AD0C30CC-E8B8-41AA-B722-C8F79ED99B8A}"/>
    <dgm:cxn modelId="{81B42155-9DAB-41E8-8767-CEE7E59FBF40}" type="presOf" srcId="{9905EFAC-C3BD-424F-80B0-C9EDDA5D557C}" destId="{9A53F526-77AD-4C99-8AFF-C2D23944F55F}" srcOrd="1" destOrd="0" presId="urn:microsoft.com/office/officeart/2005/8/layout/equation2"/>
    <dgm:cxn modelId="{DC3262DA-C0F5-42FE-AD58-8D5DA7549A0F}" type="presOf" srcId="{359DB62E-D654-4798-8CFA-C38611C46AAF}" destId="{1B0D7F31-BF3D-49C6-B13E-08D17812F40F}" srcOrd="0" destOrd="0" presId="urn:microsoft.com/office/officeart/2005/8/layout/equation2"/>
    <dgm:cxn modelId="{E7EEAF95-E179-4B78-B1FE-99247DAB0342}" type="presOf" srcId="{D9FD030B-EB5B-4E2C-916D-DA1CA22C759A}" destId="{8FF0504D-C2BF-4CF8-905E-999871F39872}" srcOrd="0" destOrd="0" presId="urn:microsoft.com/office/officeart/2005/8/layout/equation2"/>
    <dgm:cxn modelId="{001F475F-A0F8-4656-A158-BDB863DAE6C1}" srcId="{D9FD030B-EB5B-4E2C-916D-DA1CA22C759A}" destId="{08BE7A09-EEFF-40FD-8B32-D06D846BC134}" srcOrd="1" destOrd="0" parTransId="{FF6C4E23-113D-4036-B6E0-C15F5783C418}" sibTransId="{9905EFAC-C3BD-424F-80B0-C9EDDA5D557C}"/>
    <dgm:cxn modelId="{95D674A3-56E6-4A4F-A6F5-316CEC562FD9}" type="presParOf" srcId="{8FF0504D-C2BF-4CF8-905E-999871F39872}" destId="{64BE7CDF-48F9-40C2-B31A-A6C8B09AB982}" srcOrd="0" destOrd="0" presId="urn:microsoft.com/office/officeart/2005/8/layout/equation2"/>
    <dgm:cxn modelId="{6B42AE52-9DF4-41B0-B173-DA97398660B6}" type="presParOf" srcId="{64BE7CDF-48F9-40C2-B31A-A6C8B09AB982}" destId="{1B0D7F31-BF3D-49C6-B13E-08D17812F40F}" srcOrd="0" destOrd="0" presId="urn:microsoft.com/office/officeart/2005/8/layout/equation2"/>
    <dgm:cxn modelId="{F3D212BC-2DE8-42A8-B99D-384CD971C97E}" type="presParOf" srcId="{64BE7CDF-48F9-40C2-B31A-A6C8B09AB982}" destId="{3521773F-3FF0-47CD-B505-FF4AD26FE5BF}" srcOrd="1" destOrd="0" presId="urn:microsoft.com/office/officeart/2005/8/layout/equation2"/>
    <dgm:cxn modelId="{14E5E50C-7359-4633-8F64-D61634B5360B}" type="presParOf" srcId="{64BE7CDF-48F9-40C2-B31A-A6C8B09AB982}" destId="{F6D13441-B78E-43A5-8355-D50273CA9611}" srcOrd="2" destOrd="0" presId="urn:microsoft.com/office/officeart/2005/8/layout/equation2"/>
    <dgm:cxn modelId="{DBF0263C-F13B-4F5E-A9A1-0913FA00C15B}" type="presParOf" srcId="{64BE7CDF-48F9-40C2-B31A-A6C8B09AB982}" destId="{55CA8136-A806-48BB-9931-ED2379CE7FB4}" srcOrd="3" destOrd="0" presId="urn:microsoft.com/office/officeart/2005/8/layout/equation2"/>
    <dgm:cxn modelId="{3054B3F9-0DF9-4E44-B0CF-89B280F30D50}" type="presParOf" srcId="{64BE7CDF-48F9-40C2-B31A-A6C8B09AB982}" destId="{01C94044-14D7-4786-9BB0-6958F585B965}" srcOrd="4" destOrd="0" presId="urn:microsoft.com/office/officeart/2005/8/layout/equation2"/>
    <dgm:cxn modelId="{AB4881C9-6E78-4CC3-B771-ED668BB3E072}" type="presParOf" srcId="{8FF0504D-C2BF-4CF8-905E-999871F39872}" destId="{02A504D2-9939-4CA4-8FB8-A97A37929916}" srcOrd="1" destOrd="0" presId="urn:microsoft.com/office/officeart/2005/8/layout/equation2"/>
    <dgm:cxn modelId="{DD9961EA-A4FA-4B01-B174-357A3BF41687}" type="presParOf" srcId="{02A504D2-9939-4CA4-8FB8-A97A37929916}" destId="{9A53F526-77AD-4C99-8AFF-C2D23944F55F}" srcOrd="0" destOrd="0" presId="urn:microsoft.com/office/officeart/2005/8/layout/equation2"/>
    <dgm:cxn modelId="{34E7C3A7-BB0F-4649-AC91-7E87D7FE08A5}" type="presParOf" srcId="{8FF0504D-C2BF-4CF8-905E-999871F39872}" destId="{6958EDEB-F730-446D-B120-4159D1F3D481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8FF4DC4-C737-4678-8BC2-E104EA38D3C7}" type="doc">
      <dgm:prSet loTypeId="urn:microsoft.com/office/officeart/2005/8/layout/arrow5" loCatId="process" qsTypeId="urn:microsoft.com/office/officeart/2005/8/quickstyle/3d7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CE24C7C-0E38-47C6-9A90-954CD848BBA8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人溺己溺</a:t>
          </a:r>
          <a:r>
            <a:rPr lang="en-US" altLang="zh-TW" sz="2800" b="1" dirty="0" smtClean="0">
              <a:latin typeface="標楷體"/>
              <a:ea typeface="標楷體"/>
            </a:rPr>
            <a:t>•</a:t>
          </a: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將心比心</a:t>
          </a:r>
          <a:endParaRPr lang="en-US" altLang="zh-TW" sz="2800" b="1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己立立人</a:t>
          </a:r>
          <a:r>
            <a:rPr lang="en-US" altLang="zh-TW" sz="2800" b="1" dirty="0" smtClean="0">
              <a:latin typeface="標楷體"/>
              <a:ea typeface="標楷體"/>
            </a:rPr>
            <a:t>•</a:t>
          </a: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己達達人</a:t>
          </a:r>
        </a:p>
      </dgm:t>
    </dgm:pt>
    <dgm:pt modelId="{557949A5-3EA1-45CB-A382-A33BA1A44E2D}" type="parTrans" cxnId="{FC1B2FEF-4D82-4BB9-8F73-4FC2E8BF5E24}">
      <dgm:prSet/>
      <dgm:spPr/>
      <dgm:t>
        <a:bodyPr/>
        <a:lstStyle/>
        <a:p>
          <a:endParaRPr lang="zh-TW" altLang="en-US"/>
        </a:p>
      </dgm:t>
    </dgm:pt>
    <dgm:pt modelId="{19B19B2C-85A9-4F6F-8EB6-DE05B117E81A}" type="sibTrans" cxnId="{FC1B2FEF-4D82-4BB9-8F73-4FC2E8BF5E24}">
      <dgm:prSet/>
      <dgm:spPr/>
      <dgm:t>
        <a:bodyPr/>
        <a:lstStyle/>
        <a:p>
          <a:endParaRPr lang="zh-TW" altLang="en-US"/>
        </a:p>
      </dgm:t>
    </dgm:pt>
    <dgm:pt modelId="{CF1182B2-C2B7-491F-85AD-B3C69E8744F2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願代眾生</a:t>
          </a:r>
          <a:r>
            <a:rPr lang="en-US" altLang="zh-TW" sz="2800" b="1" dirty="0" smtClean="0">
              <a:latin typeface="標楷體"/>
              <a:ea typeface="標楷體"/>
            </a:rPr>
            <a:t>•</a:t>
          </a: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受無量苦</a:t>
          </a:r>
          <a:endParaRPr lang="en-US" altLang="zh-TW" sz="2800" b="1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令諸眾生</a:t>
          </a:r>
          <a:r>
            <a:rPr lang="en-US" altLang="zh-TW" sz="2800" b="1" dirty="0" smtClean="0">
              <a:latin typeface="標楷體"/>
              <a:ea typeface="標楷體"/>
            </a:rPr>
            <a:t>•</a:t>
          </a: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畢竟大樂</a:t>
          </a:r>
        </a:p>
      </dgm:t>
    </dgm:pt>
    <dgm:pt modelId="{96921070-3B89-47AD-BFFF-C9A5456C0AE3}" type="sibTrans" cxnId="{4958CCD5-CB88-413A-A97A-092CD6E9A16E}">
      <dgm:prSet/>
      <dgm:spPr/>
      <dgm:t>
        <a:bodyPr/>
        <a:lstStyle/>
        <a:p>
          <a:endParaRPr lang="zh-TW" altLang="en-US"/>
        </a:p>
      </dgm:t>
    </dgm:pt>
    <dgm:pt modelId="{0CA520F5-8666-4550-8817-AD7EB8F80C0F}" type="parTrans" cxnId="{4958CCD5-CB88-413A-A97A-092CD6E9A16E}">
      <dgm:prSet/>
      <dgm:spPr/>
      <dgm:t>
        <a:bodyPr/>
        <a:lstStyle/>
        <a:p>
          <a:endParaRPr lang="zh-TW" altLang="en-US"/>
        </a:p>
      </dgm:t>
    </dgm:pt>
    <dgm:pt modelId="{5DADFF72-33B0-4E8E-B6E9-0BEEB49908B5}" type="pres">
      <dgm:prSet presAssocID="{A8FF4DC4-C737-4678-8BC2-E104EA38D3C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5E8DB2D-0B7B-479A-9C48-A5263F8DC9DD}" type="pres">
      <dgm:prSet presAssocID="{7CE24C7C-0E38-47C6-9A90-954CD848BBA8}" presName="arrow" presStyleLbl="node1" presStyleIdx="0" presStyleCnt="2" custScaleX="451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4279130-AC39-4C71-AFC3-D7F29E71EDFB}" type="pres">
      <dgm:prSet presAssocID="{CF1182B2-C2B7-491F-85AD-B3C69E8744F2}" presName="arrow" presStyleLbl="node1" presStyleIdx="1" presStyleCnt="2" custScaleX="48433" custRadScaleRad="9746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D54F557-8513-4AF5-9882-F95DF4E5D95E}" type="presOf" srcId="{A8FF4DC4-C737-4678-8BC2-E104EA38D3C7}" destId="{5DADFF72-33B0-4E8E-B6E9-0BEEB49908B5}" srcOrd="0" destOrd="0" presId="urn:microsoft.com/office/officeart/2005/8/layout/arrow5"/>
    <dgm:cxn modelId="{21815C02-8644-41A9-A006-240E17DA0FCD}" type="presOf" srcId="{7CE24C7C-0E38-47C6-9A90-954CD848BBA8}" destId="{D5E8DB2D-0B7B-479A-9C48-A5263F8DC9DD}" srcOrd="0" destOrd="0" presId="urn:microsoft.com/office/officeart/2005/8/layout/arrow5"/>
    <dgm:cxn modelId="{4958CCD5-CB88-413A-A97A-092CD6E9A16E}" srcId="{A8FF4DC4-C737-4678-8BC2-E104EA38D3C7}" destId="{CF1182B2-C2B7-491F-85AD-B3C69E8744F2}" srcOrd="1" destOrd="0" parTransId="{0CA520F5-8666-4550-8817-AD7EB8F80C0F}" sibTransId="{96921070-3B89-47AD-BFFF-C9A5456C0AE3}"/>
    <dgm:cxn modelId="{E9518777-1E47-4789-871C-661CCA9B7D9C}" type="presOf" srcId="{CF1182B2-C2B7-491F-85AD-B3C69E8744F2}" destId="{D4279130-AC39-4C71-AFC3-D7F29E71EDFB}" srcOrd="0" destOrd="0" presId="urn:microsoft.com/office/officeart/2005/8/layout/arrow5"/>
    <dgm:cxn modelId="{FC1B2FEF-4D82-4BB9-8F73-4FC2E8BF5E24}" srcId="{A8FF4DC4-C737-4678-8BC2-E104EA38D3C7}" destId="{7CE24C7C-0E38-47C6-9A90-954CD848BBA8}" srcOrd="0" destOrd="0" parTransId="{557949A5-3EA1-45CB-A382-A33BA1A44E2D}" sibTransId="{19B19B2C-85A9-4F6F-8EB6-DE05B117E81A}"/>
    <dgm:cxn modelId="{A068DF5C-06B6-4634-98EF-95321A9719CA}" type="presParOf" srcId="{5DADFF72-33B0-4E8E-B6E9-0BEEB49908B5}" destId="{D5E8DB2D-0B7B-479A-9C48-A5263F8DC9DD}" srcOrd="0" destOrd="0" presId="urn:microsoft.com/office/officeart/2005/8/layout/arrow5"/>
    <dgm:cxn modelId="{3DDD9F10-77D4-4193-B0EB-F9A2CF354C44}" type="presParOf" srcId="{5DADFF72-33B0-4E8E-B6E9-0BEEB49908B5}" destId="{D4279130-AC39-4C71-AFC3-D7F29E71EDFB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5089C10-9A91-4C84-96E6-12D0720C2430}" type="doc">
      <dgm:prSet loTypeId="urn:microsoft.com/office/officeart/2005/8/layout/hierarchy2" loCatId="hierarchy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732CF13-8F9B-4602-9965-CA21A89CBDED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大學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之道 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B4A067E0-1870-4C2F-878A-2DA607042C27}" type="parTrans" cxnId="{DD3CCC5A-C586-4E89-820D-A389DFD5A747}">
      <dgm:prSet/>
      <dgm:spPr/>
      <dgm:t>
        <a:bodyPr/>
        <a:lstStyle/>
        <a:p>
          <a:endParaRPr lang="zh-TW" altLang="en-US"/>
        </a:p>
      </dgm:t>
    </dgm:pt>
    <dgm:pt modelId="{E1B1514A-1647-40A2-96C0-7D5B3CCA150B}" type="sibTrans" cxnId="{DD3CCC5A-C586-4E89-820D-A389DFD5A747}">
      <dgm:prSet/>
      <dgm:spPr/>
      <dgm:t>
        <a:bodyPr/>
        <a:lstStyle/>
        <a:p>
          <a:endParaRPr lang="zh-TW" altLang="en-US"/>
        </a:p>
      </dgm:t>
    </dgm:pt>
    <dgm:pt modelId="{AECEF504-CD27-4257-8AB5-A43887C201BB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在明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明德</a:t>
          </a:r>
        </a:p>
      </dgm:t>
    </dgm:pt>
    <dgm:pt modelId="{6B8CC40D-7B7C-4E63-9A53-DA3285887961}" type="parTrans" cxnId="{0245CF81-0281-4017-A86A-58C56DBECBC8}">
      <dgm:prSet/>
      <dgm:spPr/>
      <dgm:t>
        <a:bodyPr/>
        <a:lstStyle/>
        <a:p>
          <a:endParaRPr lang="zh-TW" altLang="en-US"/>
        </a:p>
      </dgm:t>
    </dgm:pt>
    <dgm:pt modelId="{0698464B-E7E7-4105-BCB2-94A9E147CF94}" type="sibTrans" cxnId="{0245CF81-0281-4017-A86A-58C56DBECBC8}">
      <dgm:prSet/>
      <dgm:spPr/>
      <dgm:t>
        <a:bodyPr/>
        <a:lstStyle/>
        <a:p>
          <a:endParaRPr lang="zh-TW" altLang="en-US"/>
        </a:p>
      </dgm:t>
    </dgm:pt>
    <dgm:pt modelId="{43B163AF-BD2B-4676-86D1-EC98493A4CD1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在親民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2977634A-8410-4B8D-A6FF-2C5978F71845}" type="parTrans" cxnId="{453DCC1B-E814-4DCD-AC39-0BC3BABACEC0}">
      <dgm:prSet/>
      <dgm:spPr/>
      <dgm:t>
        <a:bodyPr/>
        <a:lstStyle/>
        <a:p>
          <a:endParaRPr lang="zh-TW" altLang="en-US"/>
        </a:p>
      </dgm:t>
    </dgm:pt>
    <dgm:pt modelId="{06CB392A-3C95-4222-9873-E65512EF9AB0}" type="sibTrans" cxnId="{453DCC1B-E814-4DCD-AC39-0BC3BABACEC0}">
      <dgm:prSet/>
      <dgm:spPr/>
      <dgm:t>
        <a:bodyPr/>
        <a:lstStyle/>
        <a:p>
          <a:endParaRPr lang="zh-TW" altLang="en-US"/>
        </a:p>
      </dgm:t>
    </dgm:pt>
    <dgm:pt modelId="{EA070559-6272-4C10-90F1-A34152B7FEA7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協助他人開發潛能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905D8101-D709-4886-95C3-CA8381992120}" type="parTrans" cxnId="{0443FC9D-2312-440A-B013-77D3ED949F47}">
      <dgm:prSet/>
      <dgm:spPr/>
      <dgm:t>
        <a:bodyPr/>
        <a:lstStyle/>
        <a:p>
          <a:endParaRPr lang="zh-TW" altLang="en-US"/>
        </a:p>
      </dgm:t>
    </dgm:pt>
    <dgm:pt modelId="{94BA45D2-BA01-454A-A1F3-FF9D5D3EFAF5}" type="sibTrans" cxnId="{0443FC9D-2312-440A-B013-77D3ED949F47}">
      <dgm:prSet/>
      <dgm:spPr/>
      <dgm:t>
        <a:bodyPr/>
        <a:lstStyle/>
        <a:p>
          <a:endParaRPr lang="zh-TW" altLang="en-US"/>
        </a:p>
      </dgm:t>
    </dgm:pt>
    <dgm:pt modelId="{DFAD9B3D-35B7-411E-97CA-396B33C7EAD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開發自己的潛能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2BF93A1F-7B46-47CB-9C0B-C2C8CEE9C395}" type="parTrans" cxnId="{F90CA43F-DD79-47CE-AF4C-0D45830192B4}">
      <dgm:prSet/>
      <dgm:spPr/>
      <dgm:t>
        <a:bodyPr/>
        <a:lstStyle/>
        <a:p>
          <a:endParaRPr lang="zh-TW" altLang="en-US"/>
        </a:p>
      </dgm:t>
    </dgm:pt>
    <dgm:pt modelId="{032EA21B-7D27-4BA1-B606-A57BAAC2A61C}" type="sibTrans" cxnId="{F90CA43F-DD79-47CE-AF4C-0D45830192B4}">
      <dgm:prSet/>
      <dgm:spPr/>
      <dgm:t>
        <a:bodyPr/>
        <a:lstStyle/>
        <a:p>
          <a:endParaRPr lang="zh-TW" altLang="en-US"/>
        </a:p>
      </dgm:t>
    </dgm:pt>
    <dgm:pt modelId="{A0A47F97-3685-4111-8325-624340BD9BF2}" type="pres">
      <dgm:prSet presAssocID="{15089C10-9A91-4C84-96E6-12D0720C243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51E84E4-F2B7-42FC-93BE-31EED5C19967}" type="pres">
      <dgm:prSet presAssocID="{7732CF13-8F9B-4602-9965-CA21A89CBDED}" presName="root1" presStyleCnt="0"/>
      <dgm:spPr/>
      <dgm:t>
        <a:bodyPr/>
        <a:lstStyle/>
        <a:p>
          <a:endParaRPr lang="zh-TW" altLang="en-US"/>
        </a:p>
      </dgm:t>
    </dgm:pt>
    <dgm:pt modelId="{F530AF84-9F24-4431-9067-51FE7CC2345D}" type="pres">
      <dgm:prSet presAssocID="{7732CF13-8F9B-4602-9965-CA21A89CBDED}" presName="LevelOneTextNode" presStyleLbl="node0" presStyleIdx="0" presStyleCnt="1" custScaleX="68341" custScaleY="125600" custLinFactNeighborX="2156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1BE0BF-D5E3-4D0B-9009-59CBD439F8B6}" type="pres">
      <dgm:prSet presAssocID="{7732CF13-8F9B-4602-9965-CA21A89CBDED}" presName="level2hierChild" presStyleCnt="0"/>
      <dgm:spPr/>
      <dgm:t>
        <a:bodyPr/>
        <a:lstStyle/>
        <a:p>
          <a:endParaRPr lang="zh-TW" altLang="en-US"/>
        </a:p>
      </dgm:t>
    </dgm:pt>
    <dgm:pt modelId="{A5A21019-B1F4-486A-B8FF-0B59A2F8EC97}" type="pres">
      <dgm:prSet presAssocID="{6B8CC40D-7B7C-4E63-9A53-DA3285887961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146CC84-1282-4D53-A45C-CA57193C9C42}" type="pres">
      <dgm:prSet presAssocID="{6B8CC40D-7B7C-4E63-9A53-DA3285887961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50E3E542-1BCE-49F0-8B09-A50D594125D9}" type="pres">
      <dgm:prSet presAssocID="{AECEF504-CD27-4257-8AB5-A43887C201BB}" presName="root2" presStyleCnt="0"/>
      <dgm:spPr/>
      <dgm:t>
        <a:bodyPr/>
        <a:lstStyle/>
        <a:p>
          <a:endParaRPr lang="zh-TW" altLang="en-US"/>
        </a:p>
      </dgm:t>
    </dgm:pt>
    <dgm:pt modelId="{8C1A7B6E-BBC8-4302-8703-3FCA4443F2C8}" type="pres">
      <dgm:prSet presAssocID="{AECEF504-CD27-4257-8AB5-A43887C201BB}" presName="LevelTwoTextNode" presStyleLbl="node2" presStyleIdx="0" presStyleCnt="2" custScaleX="89571" custScaleY="10748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C04823-463C-4D7C-8E31-48F5946BBDA8}" type="pres">
      <dgm:prSet presAssocID="{AECEF504-CD27-4257-8AB5-A43887C201BB}" presName="level3hierChild" presStyleCnt="0"/>
      <dgm:spPr/>
      <dgm:t>
        <a:bodyPr/>
        <a:lstStyle/>
        <a:p>
          <a:endParaRPr lang="zh-TW" altLang="en-US"/>
        </a:p>
      </dgm:t>
    </dgm:pt>
    <dgm:pt modelId="{CCE41809-9DDD-44D9-AE47-5D3877FB1B60}" type="pres">
      <dgm:prSet presAssocID="{2BF93A1F-7B46-47CB-9C0B-C2C8CEE9C395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36951FC5-155F-4603-B351-85CBAEB0BF2D}" type="pres">
      <dgm:prSet presAssocID="{2BF93A1F-7B46-47CB-9C0B-C2C8CEE9C395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F93BA2E9-3DA1-48FE-9F46-5FD54EE7BF71}" type="pres">
      <dgm:prSet presAssocID="{DFAD9B3D-35B7-411E-97CA-396B33C7EAD5}" presName="root2" presStyleCnt="0"/>
      <dgm:spPr/>
      <dgm:t>
        <a:bodyPr/>
        <a:lstStyle/>
        <a:p>
          <a:endParaRPr lang="zh-TW" altLang="en-US"/>
        </a:p>
      </dgm:t>
    </dgm:pt>
    <dgm:pt modelId="{DA7A0E30-0225-4BAF-ACDB-CFEDA2A19875}" type="pres">
      <dgm:prSet presAssocID="{DFAD9B3D-35B7-411E-97CA-396B33C7EAD5}" presName="LevelTwoTextNode" presStyleLbl="node3" presStyleIdx="0" presStyleCnt="2" custScaleX="171303" custScaleY="102782" custLinFactNeighborX="-737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0FF7ED-E384-44F9-90AB-9C3F74F9EA2D}" type="pres">
      <dgm:prSet presAssocID="{DFAD9B3D-35B7-411E-97CA-396B33C7EAD5}" presName="level3hierChild" presStyleCnt="0"/>
      <dgm:spPr/>
      <dgm:t>
        <a:bodyPr/>
        <a:lstStyle/>
        <a:p>
          <a:endParaRPr lang="zh-TW" altLang="en-US"/>
        </a:p>
      </dgm:t>
    </dgm:pt>
    <dgm:pt modelId="{08750852-697B-4217-88C1-6AE69F25BE27}" type="pres">
      <dgm:prSet presAssocID="{2977634A-8410-4B8D-A6FF-2C5978F71845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20DEC9F-F1D1-4797-8AFB-C2458A564DDF}" type="pres">
      <dgm:prSet presAssocID="{2977634A-8410-4B8D-A6FF-2C5978F71845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A4A7814-86D5-4CC9-A9D6-98B30AAB2112}" type="pres">
      <dgm:prSet presAssocID="{43B163AF-BD2B-4676-86D1-EC98493A4CD1}" presName="root2" presStyleCnt="0"/>
      <dgm:spPr/>
      <dgm:t>
        <a:bodyPr/>
        <a:lstStyle/>
        <a:p>
          <a:endParaRPr lang="zh-TW" altLang="en-US"/>
        </a:p>
      </dgm:t>
    </dgm:pt>
    <dgm:pt modelId="{C49FA475-41AC-4969-94A0-99B32D2381AE}" type="pres">
      <dgm:prSet presAssocID="{43B163AF-BD2B-4676-86D1-EC98493A4CD1}" presName="LevelTwoTextNode" presStyleLbl="node2" presStyleIdx="1" presStyleCnt="2" custScaleX="89571" custScaleY="10748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A24E362-E2E6-45CD-A02B-5AFA6B4EE3DE}" type="pres">
      <dgm:prSet presAssocID="{43B163AF-BD2B-4676-86D1-EC98493A4CD1}" presName="level3hierChild" presStyleCnt="0"/>
      <dgm:spPr/>
      <dgm:t>
        <a:bodyPr/>
        <a:lstStyle/>
        <a:p>
          <a:endParaRPr lang="zh-TW" altLang="en-US"/>
        </a:p>
      </dgm:t>
    </dgm:pt>
    <dgm:pt modelId="{77744580-0BC7-4D02-B743-6EFD8D4B5662}" type="pres">
      <dgm:prSet presAssocID="{905D8101-D709-4886-95C3-CA8381992120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A2FA419C-3100-4D78-881C-069400FF0662}" type="pres">
      <dgm:prSet presAssocID="{905D8101-D709-4886-95C3-CA8381992120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DF565990-F291-40C9-903C-B7EE47C932AE}" type="pres">
      <dgm:prSet presAssocID="{EA070559-6272-4C10-90F1-A34152B7FEA7}" presName="root2" presStyleCnt="0"/>
      <dgm:spPr/>
      <dgm:t>
        <a:bodyPr/>
        <a:lstStyle/>
        <a:p>
          <a:endParaRPr lang="zh-TW" altLang="en-US"/>
        </a:p>
      </dgm:t>
    </dgm:pt>
    <dgm:pt modelId="{7BCB301E-C3FE-4420-BFED-E85C678D61FF}" type="pres">
      <dgm:prSet presAssocID="{EA070559-6272-4C10-90F1-A34152B7FEA7}" presName="LevelTwoTextNode" presStyleLbl="node3" presStyleIdx="1" presStyleCnt="2" custScaleX="176061" custScaleY="105637" custLinFactNeighborX="-7110" custLinFactNeighborY="-4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54F8782-A648-4E5E-8102-CDE5852C24A7}" type="pres">
      <dgm:prSet presAssocID="{EA070559-6272-4C10-90F1-A34152B7FEA7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D3CCC5A-C586-4E89-820D-A389DFD5A747}" srcId="{15089C10-9A91-4C84-96E6-12D0720C2430}" destId="{7732CF13-8F9B-4602-9965-CA21A89CBDED}" srcOrd="0" destOrd="0" parTransId="{B4A067E0-1870-4C2F-878A-2DA607042C27}" sibTransId="{E1B1514A-1647-40A2-96C0-7D5B3CCA150B}"/>
    <dgm:cxn modelId="{B7669EAE-2473-4F44-BDFE-30F024DDE196}" type="presOf" srcId="{43B163AF-BD2B-4676-86D1-EC98493A4CD1}" destId="{C49FA475-41AC-4969-94A0-99B32D2381AE}" srcOrd="0" destOrd="0" presId="urn:microsoft.com/office/officeart/2005/8/layout/hierarchy2"/>
    <dgm:cxn modelId="{D7C4DCDE-5C21-412B-862E-5E6EC5782CB3}" type="presOf" srcId="{905D8101-D709-4886-95C3-CA8381992120}" destId="{77744580-0BC7-4D02-B743-6EFD8D4B5662}" srcOrd="0" destOrd="0" presId="urn:microsoft.com/office/officeart/2005/8/layout/hierarchy2"/>
    <dgm:cxn modelId="{C68DAFAF-9B2F-4EA7-8C4C-271D215064CC}" type="presOf" srcId="{2977634A-8410-4B8D-A6FF-2C5978F71845}" destId="{08750852-697B-4217-88C1-6AE69F25BE27}" srcOrd="0" destOrd="0" presId="urn:microsoft.com/office/officeart/2005/8/layout/hierarchy2"/>
    <dgm:cxn modelId="{229C1D68-DEF4-4101-A21A-3CC0F101013B}" type="presOf" srcId="{905D8101-D709-4886-95C3-CA8381992120}" destId="{A2FA419C-3100-4D78-881C-069400FF0662}" srcOrd="1" destOrd="0" presId="urn:microsoft.com/office/officeart/2005/8/layout/hierarchy2"/>
    <dgm:cxn modelId="{C8670E6E-B082-47D9-A927-259B92AEB01D}" type="presOf" srcId="{DFAD9B3D-35B7-411E-97CA-396B33C7EAD5}" destId="{DA7A0E30-0225-4BAF-ACDB-CFEDA2A19875}" srcOrd="0" destOrd="0" presId="urn:microsoft.com/office/officeart/2005/8/layout/hierarchy2"/>
    <dgm:cxn modelId="{0443FC9D-2312-440A-B013-77D3ED949F47}" srcId="{43B163AF-BD2B-4676-86D1-EC98493A4CD1}" destId="{EA070559-6272-4C10-90F1-A34152B7FEA7}" srcOrd="0" destOrd="0" parTransId="{905D8101-D709-4886-95C3-CA8381992120}" sibTransId="{94BA45D2-BA01-454A-A1F3-FF9D5D3EFAF5}"/>
    <dgm:cxn modelId="{0245CF81-0281-4017-A86A-58C56DBECBC8}" srcId="{7732CF13-8F9B-4602-9965-CA21A89CBDED}" destId="{AECEF504-CD27-4257-8AB5-A43887C201BB}" srcOrd="0" destOrd="0" parTransId="{6B8CC40D-7B7C-4E63-9A53-DA3285887961}" sibTransId="{0698464B-E7E7-4105-BCB2-94A9E147CF94}"/>
    <dgm:cxn modelId="{F2262143-E9AD-42F0-82E2-85CD095BD486}" type="presOf" srcId="{2BF93A1F-7B46-47CB-9C0B-C2C8CEE9C395}" destId="{36951FC5-155F-4603-B351-85CBAEB0BF2D}" srcOrd="1" destOrd="0" presId="urn:microsoft.com/office/officeart/2005/8/layout/hierarchy2"/>
    <dgm:cxn modelId="{AB6175D0-F257-4EEB-8083-84D590964146}" type="presOf" srcId="{2977634A-8410-4B8D-A6FF-2C5978F71845}" destId="{120DEC9F-F1D1-4797-8AFB-C2458A564DDF}" srcOrd="1" destOrd="0" presId="urn:microsoft.com/office/officeart/2005/8/layout/hierarchy2"/>
    <dgm:cxn modelId="{66D433B6-8C33-4D86-827A-E13A22EFEF85}" type="presOf" srcId="{AECEF504-CD27-4257-8AB5-A43887C201BB}" destId="{8C1A7B6E-BBC8-4302-8703-3FCA4443F2C8}" srcOrd="0" destOrd="0" presId="urn:microsoft.com/office/officeart/2005/8/layout/hierarchy2"/>
    <dgm:cxn modelId="{F90CA43F-DD79-47CE-AF4C-0D45830192B4}" srcId="{AECEF504-CD27-4257-8AB5-A43887C201BB}" destId="{DFAD9B3D-35B7-411E-97CA-396B33C7EAD5}" srcOrd="0" destOrd="0" parTransId="{2BF93A1F-7B46-47CB-9C0B-C2C8CEE9C395}" sibTransId="{032EA21B-7D27-4BA1-B606-A57BAAC2A61C}"/>
    <dgm:cxn modelId="{F326C974-5C6D-44D0-92F9-15FD9501991F}" type="presOf" srcId="{6B8CC40D-7B7C-4E63-9A53-DA3285887961}" destId="{A5A21019-B1F4-486A-B8FF-0B59A2F8EC97}" srcOrd="0" destOrd="0" presId="urn:microsoft.com/office/officeart/2005/8/layout/hierarchy2"/>
    <dgm:cxn modelId="{A2CB3237-3CD1-406A-ABAA-93F3E30886B3}" type="presOf" srcId="{6B8CC40D-7B7C-4E63-9A53-DA3285887961}" destId="{2146CC84-1282-4D53-A45C-CA57193C9C42}" srcOrd="1" destOrd="0" presId="urn:microsoft.com/office/officeart/2005/8/layout/hierarchy2"/>
    <dgm:cxn modelId="{C1BCECB8-EEEE-47CA-B0BF-82D2BAA4FBF1}" type="presOf" srcId="{2BF93A1F-7B46-47CB-9C0B-C2C8CEE9C395}" destId="{CCE41809-9DDD-44D9-AE47-5D3877FB1B60}" srcOrd="0" destOrd="0" presId="urn:microsoft.com/office/officeart/2005/8/layout/hierarchy2"/>
    <dgm:cxn modelId="{93497681-F7C7-4CC1-AC71-6BF059FEE4AF}" type="presOf" srcId="{EA070559-6272-4C10-90F1-A34152B7FEA7}" destId="{7BCB301E-C3FE-4420-BFED-E85C678D61FF}" srcOrd="0" destOrd="0" presId="urn:microsoft.com/office/officeart/2005/8/layout/hierarchy2"/>
    <dgm:cxn modelId="{9085E022-AF8A-4EEE-85DC-CEDD7DC7F4D0}" type="presOf" srcId="{15089C10-9A91-4C84-96E6-12D0720C2430}" destId="{A0A47F97-3685-4111-8325-624340BD9BF2}" srcOrd="0" destOrd="0" presId="urn:microsoft.com/office/officeart/2005/8/layout/hierarchy2"/>
    <dgm:cxn modelId="{988C2F3C-2F00-46A3-8EE3-9024DEBF9226}" type="presOf" srcId="{7732CF13-8F9B-4602-9965-CA21A89CBDED}" destId="{F530AF84-9F24-4431-9067-51FE7CC2345D}" srcOrd="0" destOrd="0" presId="urn:microsoft.com/office/officeart/2005/8/layout/hierarchy2"/>
    <dgm:cxn modelId="{453DCC1B-E814-4DCD-AC39-0BC3BABACEC0}" srcId="{7732CF13-8F9B-4602-9965-CA21A89CBDED}" destId="{43B163AF-BD2B-4676-86D1-EC98493A4CD1}" srcOrd="1" destOrd="0" parTransId="{2977634A-8410-4B8D-A6FF-2C5978F71845}" sibTransId="{06CB392A-3C95-4222-9873-E65512EF9AB0}"/>
    <dgm:cxn modelId="{AFCA218B-DEEC-48B1-97FE-F2D7A0ADCA6E}" type="presParOf" srcId="{A0A47F97-3685-4111-8325-624340BD9BF2}" destId="{251E84E4-F2B7-42FC-93BE-31EED5C19967}" srcOrd="0" destOrd="0" presId="urn:microsoft.com/office/officeart/2005/8/layout/hierarchy2"/>
    <dgm:cxn modelId="{11873ECF-58E8-4BDF-8A9B-481EB1327292}" type="presParOf" srcId="{251E84E4-F2B7-42FC-93BE-31EED5C19967}" destId="{F530AF84-9F24-4431-9067-51FE7CC2345D}" srcOrd="0" destOrd="0" presId="urn:microsoft.com/office/officeart/2005/8/layout/hierarchy2"/>
    <dgm:cxn modelId="{0CF097BA-9269-4C00-8E2E-02650009AEFB}" type="presParOf" srcId="{251E84E4-F2B7-42FC-93BE-31EED5C19967}" destId="{251BE0BF-D5E3-4D0B-9009-59CBD439F8B6}" srcOrd="1" destOrd="0" presId="urn:microsoft.com/office/officeart/2005/8/layout/hierarchy2"/>
    <dgm:cxn modelId="{906C9C1B-0120-4640-9F36-9B1B0E81D406}" type="presParOf" srcId="{251BE0BF-D5E3-4D0B-9009-59CBD439F8B6}" destId="{A5A21019-B1F4-486A-B8FF-0B59A2F8EC97}" srcOrd="0" destOrd="0" presId="urn:microsoft.com/office/officeart/2005/8/layout/hierarchy2"/>
    <dgm:cxn modelId="{1FDF9A57-F2D7-474E-9FC8-CE4096A62E5B}" type="presParOf" srcId="{A5A21019-B1F4-486A-B8FF-0B59A2F8EC97}" destId="{2146CC84-1282-4D53-A45C-CA57193C9C42}" srcOrd="0" destOrd="0" presId="urn:microsoft.com/office/officeart/2005/8/layout/hierarchy2"/>
    <dgm:cxn modelId="{54BA4B1C-EF32-409A-8155-4C6AF2207DEE}" type="presParOf" srcId="{251BE0BF-D5E3-4D0B-9009-59CBD439F8B6}" destId="{50E3E542-1BCE-49F0-8B09-A50D594125D9}" srcOrd="1" destOrd="0" presId="urn:microsoft.com/office/officeart/2005/8/layout/hierarchy2"/>
    <dgm:cxn modelId="{760E101D-49A9-4F5C-A79A-70618ADC8DDE}" type="presParOf" srcId="{50E3E542-1BCE-49F0-8B09-A50D594125D9}" destId="{8C1A7B6E-BBC8-4302-8703-3FCA4443F2C8}" srcOrd="0" destOrd="0" presId="urn:microsoft.com/office/officeart/2005/8/layout/hierarchy2"/>
    <dgm:cxn modelId="{4B05D9A3-F2C0-47CA-9436-0EC7EEB64ED4}" type="presParOf" srcId="{50E3E542-1BCE-49F0-8B09-A50D594125D9}" destId="{73C04823-463C-4D7C-8E31-48F5946BBDA8}" srcOrd="1" destOrd="0" presId="urn:microsoft.com/office/officeart/2005/8/layout/hierarchy2"/>
    <dgm:cxn modelId="{3DB4BF50-BEE6-4CAD-AA97-4E5925AA2D4A}" type="presParOf" srcId="{73C04823-463C-4D7C-8E31-48F5946BBDA8}" destId="{CCE41809-9DDD-44D9-AE47-5D3877FB1B60}" srcOrd="0" destOrd="0" presId="urn:microsoft.com/office/officeart/2005/8/layout/hierarchy2"/>
    <dgm:cxn modelId="{E8EA64C9-D0D0-4118-828B-5C9BC12D95D6}" type="presParOf" srcId="{CCE41809-9DDD-44D9-AE47-5D3877FB1B60}" destId="{36951FC5-155F-4603-B351-85CBAEB0BF2D}" srcOrd="0" destOrd="0" presId="urn:microsoft.com/office/officeart/2005/8/layout/hierarchy2"/>
    <dgm:cxn modelId="{EDD94838-1044-427C-8EF8-AE3FF4F1E51E}" type="presParOf" srcId="{73C04823-463C-4D7C-8E31-48F5946BBDA8}" destId="{F93BA2E9-3DA1-48FE-9F46-5FD54EE7BF71}" srcOrd="1" destOrd="0" presId="urn:microsoft.com/office/officeart/2005/8/layout/hierarchy2"/>
    <dgm:cxn modelId="{C8527E19-1DF4-407E-A25D-F8EFC8D6E8DC}" type="presParOf" srcId="{F93BA2E9-3DA1-48FE-9F46-5FD54EE7BF71}" destId="{DA7A0E30-0225-4BAF-ACDB-CFEDA2A19875}" srcOrd="0" destOrd="0" presId="urn:microsoft.com/office/officeart/2005/8/layout/hierarchy2"/>
    <dgm:cxn modelId="{A283B994-8CA9-48AA-A30E-CDAE5B21D985}" type="presParOf" srcId="{F93BA2E9-3DA1-48FE-9F46-5FD54EE7BF71}" destId="{B20FF7ED-E384-44F9-90AB-9C3F74F9EA2D}" srcOrd="1" destOrd="0" presId="urn:microsoft.com/office/officeart/2005/8/layout/hierarchy2"/>
    <dgm:cxn modelId="{59BD256B-0A3F-41E4-A63F-814A42B74F5B}" type="presParOf" srcId="{251BE0BF-D5E3-4D0B-9009-59CBD439F8B6}" destId="{08750852-697B-4217-88C1-6AE69F25BE27}" srcOrd="2" destOrd="0" presId="urn:microsoft.com/office/officeart/2005/8/layout/hierarchy2"/>
    <dgm:cxn modelId="{89138C9D-A78B-48C1-948F-F158C9D01464}" type="presParOf" srcId="{08750852-697B-4217-88C1-6AE69F25BE27}" destId="{120DEC9F-F1D1-4797-8AFB-C2458A564DDF}" srcOrd="0" destOrd="0" presId="urn:microsoft.com/office/officeart/2005/8/layout/hierarchy2"/>
    <dgm:cxn modelId="{C24D7670-4105-4D40-B93B-C09FFC99FA6C}" type="presParOf" srcId="{251BE0BF-D5E3-4D0B-9009-59CBD439F8B6}" destId="{2A4A7814-86D5-4CC9-A9D6-98B30AAB2112}" srcOrd="3" destOrd="0" presId="urn:microsoft.com/office/officeart/2005/8/layout/hierarchy2"/>
    <dgm:cxn modelId="{26E27534-F327-499D-9068-5211D803B86B}" type="presParOf" srcId="{2A4A7814-86D5-4CC9-A9D6-98B30AAB2112}" destId="{C49FA475-41AC-4969-94A0-99B32D2381AE}" srcOrd="0" destOrd="0" presId="urn:microsoft.com/office/officeart/2005/8/layout/hierarchy2"/>
    <dgm:cxn modelId="{EB887C50-9F9A-402D-852B-96D3A312A7FD}" type="presParOf" srcId="{2A4A7814-86D5-4CC9-A9D6-98B30AAB2112}" destId="{EA24E362-E2E6-45CD-A02B-5AFA6B4EE3DE}" srcOrd="1" destOrd="0" presId="urn:microsoft.com/office/officeart/2005/8/layout/hierarchy2"/>
    <dgm:cxn modelId="{14ED061B-76FB-4BF3-B81F-F943F3E5D2AC}" type="presParOf" srcId="{EA24E362-E2E6-45CD-A02B-5AFA6B4EE3DE}" destId="{77744580-0BC7-4D02-B743-6EFD8D4B5662}" srcOrd="0" destOrd="0" presId="urn:microsoft.com/office/officeart/2005/8/layout/hierarchy2"/>
    <dgm:cxn modelId="{03860B1E-8D9E-4999-812D-F2090442C493}" type="presParOf" srcId="{77744580-0BC7-4D02-B743-6EFD8D4B5662}" destId="{A2FA419C-3100-4D78-881C-069400FF0662}" srcOrd="0" destOrd="0" presId="urn:microsoft.com/office/officeart/2005/8/layout/hierarchy2"/>
    <dgm:cxn modelId="{F03B04CD-7F2E-478A-9F0A-5EB75712EE58}" type="presParOf" srcId="{EA24E362-E2E6-45CD-A02B-5AFA6B4EE3DE}" destId="{DF565990-F291-40C9-903C-B7EE47C932AE}" srcOrd="1" destOrd="0" presId="urn:microsoft.com/office/officeart/2005/8/layout/hierarchy2"/>
    <dgm:cxn modelId="{B9AAFA69-D62C-4178-8251-025597A6498E}" type="presParOf" srcId="{DF565990-F291-40C9-903C-B7EE47C932AE}" destId="{7BCB301E-C3FE-4420-BFED-E85C678D61FF}" srcOrd="0" destOrd="0" presId="urn:microsoft.com/office/officeart/2005/8/layout/hierarchy2"/>
    <dgm:cxn modelId="{20543558-A6EF-400C-93AC-81055B442B2D}" type="presParOf" srcId="{DF565990-F291-40C9-903C-B7EE47C932AE}" destId="{854F8782-A648-4E5E-8102-CDE5852C24A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18A3B49-1229-4964-AD50-61CAF22E56D0}" type="doc">
      <dgm:prSet loTypeId="urn:microsoft.com/office/officeart/2005/8/layout/lProcess2" loCatId="list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EF9E99B5-A0CE-434F-A597-F1F0BBA71DEC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止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0E967F0C-663C-454B-8AB5-905EA170FA5B}" type="parTrans" cxnId="{10B2EEB6-323F-45D9-A12E-FD1EC8905876}">
      <dgm:prSet/>
      <dgm:spPr/>
      <dgm:t>
        <a:bodyPr/>
        <a:lstStyle/>
        <a:p>
          <a:endParaRPr lang="zh-TW" altLang="en-US"/>
        </a:p>
      </dgm:t>
    </dgm:pt>
    <dgm:pt modelId="{B6154AD4-746A-4CCF-B3E6-B5844A172E09}" type="sibTrans" cxnId="{10B2EEB6-323F-45D9-A12E-FD1EC8905876}">
      <dgm:prSet/>
      <dgm:spPr/>
      <dgm:t>
        <a:bodyPr/>
        <a:lstStyle/>
        <a:p>
          <a:endParaRPr lang="zh-TW" altLang="en-US"/>
        </a:p>
      </dgm:t>
    </dgm:pt>
    <dgm:pt modelId="{F4C9830B-EE2B-42DE-8FA3-FEC4C95FA309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安住</a:t>
          </a:r>
          <a:endParaRPr lang="zh-TW" altLang="en-US" sz="36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A184A85E-EE0C-4FB1-9273-CC3E8801A58D}" type="parTrans" cxnId="{0079555F-930D-455D-B6D0-51FB1F0E7C60}">
      <dgm:prSet/>
      <dgm:spPr/>
      <dgm:t>
        <a:bodyPr/>
        <a:lstStyle/>
        <a:p>
          <a:endParaRPr lang="zh-TW" altLang="en-US"/>
        </a:p>
      </dgm:t>
    </dgm:pt>
    <dgm:pt modelId="{1628021C-081E-4AF5-84CF-9CDC950F4FA8}" type="sibTrans" cxnId="{0079555F-930D-455D-B6D0-51FB1F0E7C60}">
      <dgm:prSet/>
      <dgm:spPr/>
      <dgm:t>
        <a:bodyPr/>
        <a:lstStyle/>
        <a:p>
          <a:endParaRPr lang="zh-TW" altLang="en-US"/>
        </a:p>
      </dgm:t>
    </dgm:pt>
    <dgm:pt modelId="{762490CA-D7AF-4CED-8260-93360A816D85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至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EBD57BAD-EE69-47FC-B3C9-3A6C35CFEC12}" type="parTrans" cxnId="{16745711-8FA3-44BB-A1FF-F2D347780492}">
      <dgm:prSet/>
      <dgm:spPr/>
      <dgm:t>
        <a:bodyPr/>
        <a:lstStyle/>
        <a:p>
          <a:endParaRPr lang="zh-TW" altLang="en-US"/>
        </a:p>
      </dgm:t>
    </dgm:pt>
    <dgm:pt modelId="{8396B4BF-D9C7-436F-BC50-1226DFCE2E2F}" type="sibTrans" cxnId="{16745711-8FA3-44BB-A1FF-F2D347780492}">
      <dgm:prSet/>
      <dgm:spPr/>
      <dgm:t>
        <a:bodyPr/>
        <a:lstStyle/>
        <a:p>
          <a:endParaRPr lang="zh-TW" altLang="en-US"/>
        </a:p>
      </dgm:t>
    </dgm:pt>
    <dgm:pt modelId="{0F678105-844D-4FB9-AFEA-3C08ECC5E7A4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達成</a:t>
          </a:r>
          <a:endParaRPr lang="en-US" altLang="zh-TW" sz="36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en-US" altLang="zh-TW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V</a:t>
          </a:r>
          <a:endParaRPr lang="zh-TW" altLang="en-US" sz="36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9311986D-824A-4F06-BA50-01AC768946E5}" type="parTrans" cxnId="{5C242753-ACE3-44BB-B5F9-9F44A2E02483}">
      <dgm:prSet/>
      <dgm:spPr/>
      <dgm:t>
        <a:bodyPr/>
        <a:lstStyle/>
        <a:p>
          <a:endParaRPr lang="zh-TW" altLang="en-US"/>
        </a:p>
      </dgm:t>
    </dgm:pt>
    <dgm:pt modelId="{13B51BFC-ED22-44F9-9295-44839A24159A}" type="sibTrans" cxnId="{5C242753-ACE3-44BB-B5F9-9F44A2E02483}">
      <dgm:prSet/>
      <dgm:spPr/>
      <dgm:t>
        <a:bodyPr/>
        <a:lstStyle/>
        <a:p>
          <a:endParaRPr lang="zh-TW" altLang="en-US"/>
        </a:p>
      </dgm:t>
    </dgm:pt>
    <dgm:pt modelId="{C07AA2F4-E2AB-4D76-8BE4-D92A60E2FFA1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繫念</a:t>
          </a:r>
        </a:p>
      </dgm:t>
    </dgm:pt>
    <dgm:pt modelId="{BE1C6A5A-DC50-4BEB-B6FA-3A82C474AB60}" type="parTrans" cxnId="{4EDAC101-2E79-46C1-9D30-E3F77FB9BC79}">
      <dgm:prSet/>
      <dgm:spPr/>
      <dgm:t>
        <a:bodyPr/>
        <a:lstStyle/>
        <a:p>
          <a:endParaRPr lang="zh-TW" altLang="en-US"/>
        </a:p>
      </dgm:t>
    </dgm:pt>
    <dgm:pt modelId="{DDC22657-D26D-4A12-ACD6-BFCB88D90B8D}" type="sibTrans" cxnId="{4EDAC101-2E79-46C1-9D30-E3F77FB9BC79}">
      <dgm:prSet/>
      <dgm:spPr/>
      <dgm:t>
        <a:bodyPr/>
        <a:lstStyle/>
        <a:p>
          <a:endParaRPr lang="zh-TW" altLang="en-US"/>
        </a:p>
      </dgm:t>
    </dgm:pt>
    <dgm:pt modelId="{DA5F4933-65F9-4C36-9540-20A7237096F8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終極的</a:t>
          </a:r>
          <a:endParaRPr lang="en-US" altLang="zh-TW" sz="36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en-US" altLang="zh-TW" sz="3600" dirty="0" err="1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adj</a:t>
          </a:r>
          <a:endParaRPr lang="zh-TW" altLang="en-US" sz="36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AB5E4BE4-87B3-4152-B692-7A026AD8D14A}" type="parTrans" cxnId="{F35D2699-C81B-4258-981B-8AC7FED21867}">
      <dgm:prSet/>
      <dgm:spPr/>
      <dgm:t>
        <a:bodyPr/>
        <a:lstStyle/>
        <a:p>
          <a:endParaRPr lang="zh-TW" altLang="en-US"/>
        </a:p>
      </dgm:t>
    </dgm:pt>
    <dgm:pt modelId="{65339064-A5A7-4111-9956-38BDDBE78C66}" type="sibTrans" cxnId="{F35D2699-C81B-4258-981B-8AC7FED21867}">
      <dgm:prSet/>
      <dgm:spPr/>
      <dgm:t>
        <a:bodyPr/>
        <a:lstStyle/>
        <a:p>
          <a:endParaRPr lang="zh-TW" altLang="en-US"/>
        </a:p>
      </dgm:t>
    </dgm:pt>
    <dgm:pt modelId="{89166D97-FCC4-4B78-9BF7-FB3943727052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善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4348B4E9-AE1B-4E0F-BDAB-E7734BF2AA42}" type="parTrans" cxnId="{9A77057A-49F4-4475-8282-06A1E23C4A47}">
      <dgm:prSet/>
      <dgm:spPr/>
      <dgm:t>
        <a:bodyPr/>
        <a:lstStyle/>
        <a:p>
          <a:endParaRPr lang="zh-TW" altLang="en-US"/>
        </a:p>
      </dgm:t>
    </dgm:pt>
    <dgm:pt modelId="{E465A515-5232-404C-8A22-17BF4A8EF6F3}" type="sibTrans" cxnId="{9A77057A-49F4-4475-8282-06A1E23C4A47}">
      <dgm:prSet/>
      <dgm:spPr/>
      <dgm:t>
        <a:bodyPr/>
        <a:lstStyle/>
        <a:p>
          <a:endParaRPr lang="zh-TW" altLang="en-US"/>
        </a:p>
      </dgm:t>
    </dgm:pt>
    <dgm:pt modelId="{938D2E9C-F765-444F-B84C-86DAD7F90417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近程目標</a:t>
          </a:r>
          <a:endParaRPr lang="zh-TW" altLang="en-US" sz="3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DB4E397B-1B34-458C-9F6A-C227214D9C72}" type="parTrans" cxnId="{898F6848-3290-4509-953D-E3996C0857FC}">
      <dgm:prSet/>
      <dgm:spPr/>
      <dgm:t>
        <a:bodyPr/>
        <a:lstStyle/>
        <a:p>
          <a:endParaRPr lang="zh-TW" altLang="en-US"/>
        </a:p>
      </dgm:t>
    </dgm:pt>
    <dgm:pt modelId="{AA93AC96-5757-4CCC-BADC-D74F332BCF8C}" type="sibTrans" cxnId="{898F6848-3290-4509-953D-E3996C0857FC}">
      <dgm:prSet/>
      <dgm:spPr/>
      <dgm:t>
        <a:bodyPr/>
        <a:lstStyle/>
        <a:p>
          <a:endParaRPr lang="zh-TW" altLang="en-US"/>
        </a:p>
      </dgm:t>
    </dgm:pt>
    <dgm:pt modelId="{4236B6B5-3250-4F5F-AA8D-3E110C3AE545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中程目標</a:t>
          </a:r>
        </a:p>
      </dgm:t>
    </dgm:pt>
    <dgm:pt modelId="{1D86DB0C-6605-4B0E-A65E-97C8803EAD94}" type="parTrans" cxnId="{68C4282B-EA15-4A94-92ED-372AE86B4CBA}">
      <dgm:prSet/>
      <dgm:spPr/>
      <dgm:t>
        <a:bodyPr/>
        <a:lstStyle/>
        <a:p>
          <a:endParaRPr lang="zh-TW" altLang="en-US"/>
        </a:p>
      </dgm:t>
    </dgm:pt>
    <dgm:pt modelId="{BE7A4090-79BE-4C38-BC4C-7B84EB5EA70E}" type="sibTrans" cxnId="{68C4282B-EA15-4A94-92ED-372AE86B4CBA}">
      <dgm:prSet/>
      <dgm:spPr/>
      <dgm:t>
        <a:bodyPr/>
        <a:lstStyle/>
        <a:p>
          <a:endParaRPr lang="zh-TW" altLang="en-US"/>
        </a:p>
      </dgm:t>
    </dgm:pt>
    <dgm:pt modelId="{3A7F3516-4A51-4ED3-9A5F-1AA41C6EB80F}">
      <dgm:prSet phldrT="[文字]" custT="1"/>
      <dgm:spPr/>
      <dgm:t>
        <a:bodyPr/>
        <a:lstStyle/>
        <a:p>
          <a:pPr>
            <a:lnSpc>
              <a:spcPts val="2800"/>
            </a:lnSpc>
            <a:spcAft>
              <a:spcPts val="0"/>
            </a:spcAft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遠程</a:t>
          </a:r>
          <a:endParaRPr lang="en-US" altLang="zh-TW" sz="3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  <a:spcAft>
              <a:spcPts val="0"/>
            </a:spcAft>
          </a:pPr>
          <a:r>
            <a:rPr lang="en-US" altLang="zh-TW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終極</a:t>
          </a:r>
          <a:r>
            <a:rPr lang="en-US" altLang="zh-TW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目標</a:t>
          </a:r>
        </a:p>
      </dgm:t>
    </dgm:pt>
    <dgm:pt modelId="{EF271B8C-892A-4898-ACCB-07025482646F}" type="parTrans" cxnId="{26165F47-7976-42D8-A923-EB9953AD5232}">
      <dgm:prSet/>
      <dgm:spPr/>
      <dgm:t>
        <a:bodyPr/>
        <a:lstStyle/>
        <a:p>
          <a:endParaRPr lang="zh-TW" altLang="en-US"/>
        </a:p>
      </dgm:t>
    </dgm:pt>
    <dgm:pt modelId="{F758B975-CE21-40C6-88BF-36BF5AB72599}" type="sibTrans" cxnId="{26165F47-7976-42D8-A923-EB9953AD5232}">
      <dgm:prSet/>
      <dgm:spPr/>
      <dgm:t>
        <a:bodyPr/>
        <a:lstStyle/>
        <a:p>
          <a:endParaRPr lang="zh-TW" altLang="en-US"/>
        </a:p>
      </dgm:t>
    </dgm:pt>
    <dgm:pt modelId="{E63710B5-9F0E-4321-9112-4FFA730CB420}" type="pres">
      <dgm:prSet presAssocID="{D18A3B49-1229-4964-AD50-61CAF22E56D0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5DB489F-7FB2-44ED-8947-6CBD000907EE}" type="pres">
      <dgm:prSet presAssocID="{EF9E99B5-A0CE-434F-A597-F1F0BBA71DEC}" presName="compNode" presStyleCnt="0"/>
      <dgm:spPr/>
      <dgm:t>
        <a:bodyPr/>
        <a:lstStyle/>
        <a:p>
          <a:endParaRPr lang="zh-TW" altLang="en-US"/>
        </a:p>
      </dgm:t>
    </dgm:pt>
    <dgm:pt modelId="{F8986297-F068-4A2E-8F7F-9D04FF527D6D}" type="pres">
      <dgm:prSet presAssocID="{EF9E99B5-A0CE-434F-A597-F1F0BBA71DEC}" presName="aNode" presStyleLbl="bgShp" presStyleIdx="0" presStyleCnt="3"/>
      <dgm:spPr/>
      <dgm:t>
        <a:bodyPr/>
        <a:lstStyle/>
        <a:p>
          <a:endParaRPr lang="zh-TW" altLang="en-US"/>
        </a:p>
      </dgm:t>
    </dgm:pt>
    <dgm:pt modelId="{D80FCE86-0664-4528-BB3D-DA05DB924600}" type="pres">
      <dgm:prSet presAssocID="{EF9E99B5-A0CE-434F-A597-F1F0BBA71DEC}" presName="textNode" presStyleLbl="bgShp" presStyleIdx="0" presStyleCnt="3"/>
      <dgm:spPr/>
      <dgm:t>
        <a:bodyPr/>
        <a:lstStyle/>
        <a:p>
          <a:endParaRPr lang="zh-TW" altLang="en-US"/>
        </a:p>
      </dgm:t>
    </dgm:pt>
    <dgm:pt modelId="{B6837DB3-ECB6-426D-9B99-6A33D2FD3635}" type="pres">
      <dgm:prSet presAssocID="{EF9E99B5-A0CE-434F-A597-F1F0BBA71DEC}" presName="compChildNode" presStyleCnt="0"/>
      <dgm:spPr/>
      <dgm:t>
        <a:bodyPr/>
        <a:lstStyle/>
        <a:p>
          <a:endParaRPr lang="zh-TW" altLang="en-US"/>
        </a:p>
      </dgm:t>
    </dgm:pt>
    <dgm:pt modelId="{808C968E-9E88-496A-B634-C38ECDDAC5CF}" type="pres">
      <dgm:prSet presAssocID="{EF9E99B5-A0CE-434F-A597-F1F0BBA71DEC}" presName="theInnerList" presStyleCnt="0"/>
      <dgm:spPr/>
      <dgm:t>
        <a:bodyPr/>
        <a:lstStyle/>
        <a:p>
          <a:endParaRPr lang="zh-TW" altLang="en-US"/>
        </a:p>
      </dgm:t>
    </dgm:pt>
    <dgm:pt modelId="{42448C51-5B6D-4D8F-B780-F4512B22741D}" type="pres">
      <dgm:prSet presAssocID="{F4C9830B-EE2B-42DE-8FA3-FEC4C95FA309}" presName="child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212255-86C9-4C6E-9470-3349CE35BCFA}" type="pres">
      <dgm:prSet presAssocID="{F4C9830B-EE2B-42DE-8FA3-FEC4C95FA309}" presName="aSpace2" presStyleCnt="0"/>
      <dgm:spPr/>
      <dgm:t>
        <a:bodyPr/>
        <a:lstStyle/>
        <a:p>
          <a:endParaRPr lang="zh-TW" altLang="en-US"/>
        </a:p>
      </dgm:t>
    </dgm:pt>
    <dgm:pt modelId="{C801F62B-794F-4AD9-8FE9-9D29BD8F1E76}" type="pres">
      <dgm:prSet presAssocID="{C07AA2F4-E2AB-4D76-8BE4-D92A60E2FFA1}" presName="child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C1F17D7-241F-44CF-8216-B7AB6FA13F7D}" type="pres">
      <dgm:prSet presAssocID="{EF9E99B5-A0CE-434F-A597-F1F0BBA71DEC}" presName="aSpace" presStyleCnt="0"/>
      <dgm:spPr/>
      <dgm:t>
        <a:bodyPr/>
        <a:lstStyle/>
        <a:p>
          <a:endParaRPr lang="zh-TW" altLang="en-US"/>
        </a:p>
      </dgm:t>
    </dgm:pt>
    <dgm:pt modelId="{A4AF5086-6B25-4C1A-A8BE-39EBDB6DF5AB}" type="pres">
      <dgm:prSet presAssocID="{762490CA-D7AF-4CED-8260-93360A816D85}" presName="compNode" presStyleCnt="0"/>
      <dgm:spPr/>
      <dgm:t>
        <a:bodyPr/>
        <a:lstStyle/>
        <a:p>
          <a:endParaRPr lang="zh-TW" altLang="en-US"/>
        </a:p>
      </dgm:t>
    </dgm:pt>
    <dgm:pt modelId="{74D0732B-CCEF-41FE-A0A8-4097255C498F}" type="pres">
      <dgm:prSet presAssocID="{762490CA-D7AF-4CED-8260-93360A816D85}" presName="aNode" presStyleLbl="bgShp" presStyleIdx="1" presStyleCnt="3"/>
      <dgm:spPr/>
      <dgm:t>
        <a:bodyPr/>
        <a:lstStyle/>
        <a:p>
          <a:endParaRPr lang="zh-TW" altLang="en-US"/>
        </a:p>
      </dgm:t>
    </dgm:pt>
    <dgm:pt modelId="{B53821E8-0D88-4BBF-A273-0300E7704426}" type="pres">
      <dgm:prSet presAssocID="{762490CA-D7AF-4CED-8260-93360A816D85}" presName="textNode" presStyleLbl="bgShp" presStyleIdx="1" presStyleCnt="3"/>
      <dgm:spPr/>
      <dgm:t>
        <a:bodyPr/>
        <a:lstStyle/>
        <a:p>
          <a:endParaRPr lang="zh-TW" altLang="en-US"/>
        </a:p>
      </dgm:t>
    </dgm:pt>
    <dgm:pt modelId="{A655D31A-7092-4DB7-B5B9-C7016B8EEA69}" type="pres">
      <dgm:prSet presAssocID="{762490CA-D7AF-4CED-8260-93360A816D85}" presName="compChildNode" presStyleCnt="0"/>
      <dgm:spPr/>
      <dgm:t>
        <a:bodyPr/>
        <a:lstStyle/>
        <a:p>
          <a:endParaRPr lang="zh-TW" altLang="en-US"/>
        </a:p>
      </dgm:t>
    </dgm:pt>
    <dgm:pt modelId="{CAF6B8F5-A6F4-42FE-A9F4-79DA7F01BBCB}" type="pres">
      <dgm:prSet presAssocID="{762490CA-D7AF-4CED-8260-93360A816D85}" presName="theInnerList" presStyleCnt="0"/>
      <dgm:spPr/>
      <dgm:t>
        <a:bodyPr/>
        <a:lstStyle/>
        <a:p>
          <a:endParaRPr lang="zh-TW" altLang="en-US"/>
        </a:p>
      </dgm:t>
    </dgm:pt>
    <dgm:pt modelId="{419CD694-9B76-40CF-9C66-DAA735587263}" type="pres">
      <dgm:prSet presAssocID="{0F678105-844D-4FB9-AFEA-3C08ECC5E7A4}" presName="childNode" presStyleLbl="node1" presStyleIdx="2" presStyleCnt="7" custLinFactNeighborX="-1721" custLinFactNeighborY="-769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3C415C-8DC7-49F1-A56D-46D6C3CFA5B6}" type="pres">
      <dgm:prSet presAssocID="{0F678105-844D-4FB9-AFEA-3C08ECC5E7A4}" presName="aSpace2" presStyleCnt="0"/>
      <dgm:spPr/>
      <dgm:t>
        <a:bodyPr/>
        <a:lstStyle/>
        <a:p>
          <a:endParaRPr lang="zh-TW" altLang="en-US"/>
        </a:p>
      </dgm:t>
    </dgm:pt>
    <dgm:pt modelId="{9A728795-341A-4B69-8AD9-CDC3B6C6CFF5}" type="pres">
      <dgm:prSet presAssocID="{DA5F4933-65F9-4C36-9540-20A7237096F8}" presName="child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5FF127C-44B3-47F0-96F7-39D6D88B6AC4}" type="pres">
      <dgm:prSet presAssocID="{762490CA-D7AF-4CED-8260-93360A816D85}" presName="aSpace" presStyleCnt="0"/>
      <dgm:spPr/>
      <dgm:t>
        <a:bodyPr/>
        <a:lstStyle/>
        <a:p>
          <a:endParaRPr lang="zh-TW" altLang="en-US"/>
        </a:p>
      </dgm:t>
    </dgm:pt>
    <dgm:pt modelId="{5562030A-B4DF-4672-85C8-2ACEE6ECD3C4}" type="pres">
      <dgm:prSet presAssocID="{89166D97-FCC4-4B78-9BF7-FB3943727052}" presName="compNode" presStyleCnt="0"/>
      <dgm:spPr/>
      <dgm:t>
        <a:bodyPr/>
        <a:lstStyle/>
        <a:p>
          <a:endParaRPr lang="zh-TW" altLang="en-US"/>
        </a:p>
      </dgm:t>
    </dgm:pt>
    <dgm:pt modelId="{258DC010-6BC3-4879-9F08-C1329DB24667}" type="pres">
      <dgm:prSet presAssocID="{89166D97-FCC4-4B78-9BF7-FB3943727052}" presName="aNode" presStyleLbl="bgShp" presStyleIdx="2" presStyleCnt="3"/>
      <dgm:spPr/>
      <dgm:t>
        <a:bodyPr/>
        <a:lstStyle/>
        <a:p>
          <a:endParaRPr lang="zh-TW" altLang="en-US"/>
        </a:p>
      </dgm:t>
    </dgm:pt>
    <dgm:pt modelId="{17444FCF-C027-463F-8326-0919C2C8047D}" type="pres">
      <dgm:prSet presAssocID="{89166D97-FCC4-4B78-9BF7-FB3943727052}" presName="textNode" presStyleLbl="bgShp" presStyleIdx="2" presStyleCnt="3"/>
      <dgm:spPr/>
      <dgm:t>
        <a:bodyPr/>
        <a:lstStyle/>
        <a:p>
          <a:endParaRPr lang="zh-TW" altLang="en-US"/>
        </a:p>
      </dgm:t>
    </dgm:pt>
    <dgm:pt modelId="{0B459621-E22A-4F2E-8A91-C790AE226D83}" type="pres">
      <dgm:prSet presAssocID="{89166D97-FCC4-4B78-9BF7-FB3943727052}" presName="compChildNode" presStyleCnt="0"/>
      <dgm:spPr/>
      <dgm:t>
        <a:bodyPr/>
        <a:lstStyle/>
        <a:p>
          <a:endParaRPr lang="zh-TW" altLang="en-US"/>
        </a:p>
      </dgm:t>
    </dgm:pt>
    <dgm:pt modelId="{52A9E0D0-48C9-427E-831A-D8EBBC93C3DB}" type="pres">
      <dgm:prSet presAssocID="{89166D97-FCC4-4B78-9BF7-FB3943727052}" presName="theInnerList" presStyleCnt="0"/>
      <dgm:spPr/>
      <dgm:t>
        <a:bodyPr/>
        <a:lstStyle/>
        <a:p>
          <a:endParaRPr lang="zh-TW" altLang="en-US"/>
        </a:p>
      </dgm:t>
    </dgm:pt>
    <dgm:pt modelId="{C2FDB7A3-0F84-499C-B5F6-98C4757D590A}" type="pres">
      <dgm:prSet presAssocID="{938D2E9C-F765-444F-B84C-86DAD7F90417}" presName="child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7F4E6BA-90ED-4F5F-A592-D11DD91B7BDA}" type="pres">
      <dgm:prSet presAssocID="{938D2E9C-F765-444F-B84C-86DAD7F90417}" presName="aSpace2" presStyleCnt="0"/>
      <dgm:spPr/>
      <dgm:t>
        <a:bodyPr/>
        <a:lstStyle/>
        <a:p>
          <a:endParaRPr lang="zh-TW" altLang="en-US"/>
        </a:p>
      </dgm:t>
    </dgm:pt>
    <dgm:pt modelId="{B92F8ED8-EBD4-40A9-8D41-E3DB3724CF86}" type="pres">
      <dgm:prSet presAssocID="{4236B6B5-3250-4F5F-AA8D-3E110C3AE545}" presName="child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2CC5445-0D9D-4CF5-93C3-DA626BE3284E}" type="pres">
      <dgm:prSet presAssocID="{4236B6B5-3250-4F5F-AA8D-3E110C3AE545}" presName="aSpace2" presStyleCnt="0"/>
      <dgm:spPr/>
      <dgm:t>
        <a:bodyPr/>
        <a:lstStyle/>
        <a:p>
          <a:endParaRPr lang="zh-TW" altLang="en-US"/>
        </a:p>
      </dgm:t>
    </dgm:pt>
    <dgm:pt modelId="{D6BE9583-4AE4-4897-B47E-C0F7596BF44E}" type="pres">
      <dgm:prSet presAssocID="{3A7F3516-4A51-4ED3-9A5F-1AA41C6EB80F}" presName="child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8C4282B-EA15-4A94-92ED-372AE86B4CBA}" srcId="{89166D97-FCC4-4B78-9BF7-FB3943727052}" destId="{4236B6B5-3250-4F5F-AA8D-3E110C3AE545}" srcOrd="1" destOrd="0" parTransId="{1D86DB0C-6605-4B0E-A65E-97C8803EAD94}" sibTransId="{BE7A4090-79BE-4C38-BC4C-7B84EB5EA70E}"/>
    <dgm:cxn modelId="{D41552A6-92C3-4C51-9B62-719560263252}" type="presOf" srcId="{EF9E99B5-A0CE-434F-A597-F1F0BBA71DEC}" destId="{F8986297-F068-4A2E-8F7F-9D04FF527D6D}" srcOrd="0" destOrd="0" presId="urn:microsoft.com/office/officeart/2005/8/layout/lProcess2"/>
    <dgm:cxn modelId="{B14B7C9E-87AA-472D-8A8C-3820FF0DA3A1}" type="presOf" srcId="{89166D97-FCC4-4B78-9BF7-FB3943727052}" destId="{258DC010-6BC3-4879-9F08-C1329DB24667}" srcOrd="0" destOrd="0" presId="urn:microsoft.com/office/officeart/2005/8/layout/lProcess2"/>
    <dgm:cxn modelId="{90922117-4090-40E7-8555-FCEA24908338}" type="presOf" srcId="{0F678105-844D-4FB9-AFEA-3C08ECC5E7A4}" destId="{419CD694-9B76-40CF-9C66-DAA735587263}" srcOrd="0" destOrd="0" presId="urn:microsoft.com/office/officeart/2005/8/layout/lProcess2"/>
    <dgm:cxn modelId="{F648016C-3F45-494A-9D5B-A885815C0E9C}" type="presOf" srcId="{4236B6B5-3250-4F5F-AA8D-3E110C3AE545}" destId="{B92F8ED8-EBD4-40A9-8D41-E3DB3724CF86}" srcOrd="0" destOrd="0" presId="urn:microsoft.com/office/officeart/2005/8/layout/lProcess2"/>
    <dgm:cxn modelId="{955B9636-475F-4E0E-8FC9-E820831908C8}" type="presOf" srcId="{938D2E9C-F765-444F-B84C-86DAD7F90417}" destId="{C2FDB7A3-0F84-499C-B5F6-98C4757D590A}" srcOrd="0" destOrd="0" presId="urn:microsoft.com/office/officeart/2005/8/layout/lProcess2"/>
    <dgm:cxn modelId="{6D32C57A-FB90-4A8C-8B3D-160BC8726A88}" type="presOf" srcId="{C07AA2F4-E2AB-4D76-8BE4-D92A60E2FFA1}" destId="{C801F62B-794F-4AD9-8FE9-9D29BD8F1E76}" srcOrd="0" destOrd="0" presId="urn:microsoft.com/office/officeart/2005/8/layout/lProcess2"/>
    <dgm:cxn modelId="{10B2EEB6-323F-45D9-A12E-FD1EC8905876}" srcId="{D18A3B49-1229-4964-AD50-61CAF22E56D0}" destId="{EF9E99B5-A0CE-434F-A597-F1F0BBA71DEC}" srcOrd="0" destOrd="0" parTransId="{0E967F0C-663C-454B-8AB5-905EA170FA5B}" sibTransId="{B6154AD4-746A-4CCF-B3E6-B5844A172E09}"/>
    <dgm:cxn modelId="{60ACCB79-6426-4550-8729-5D25CBDC355A}" type="presOf" srcId="{3A7F3516-4A51-4ED3-9A5F-1AA41C6EB80F}" destId="{D6BE9583-4AE4-4897-B47E-C0F7596BF44E}" srcOrd="0" destOrd="0" presId="urn:microsoft.com/office/officeart/2005/8/layout/lProcess2"/>
    <dgm:cxn modelId="{85DA11E5-4362-4636-AC10-2C6ED3A5D527}" type="presOf" srcId="{762490CA-D7AF-4CED-8260-93360A816D85}" destId="{B53821E8-0D88-4BBF-A273-0300E7704426}" srcOrd="1" destOrd="0" presId="urn:microsoft.com/office/officeart/2005/8/layout/lProcess2"/>
    <dgm:cxn modelId="{5C242753-ACE3-44BB-B5F9-9F44A2E02483}" srcId="{762490CA-D7AF-4CED-8260-93360A816D85}" destId="{0F678105-844D-4FB9-AFEA-3C08ECC5E7A4}" srcOrd="0" destOrd="0" parTransId="{9311986D-824A-4F06-BA50-01AC768946E5}" sibTransId="{13B51BFC-ED22-44F9-9295-44839A24159A}"/>
    <dgm:cxn modelId="{26165F47-7976-42D8-A923-EB9953AD5232}" srcId="{89166D97-FCC4-4B78-9BF7-FB3943727052}" destId="{3A7F3516-4A51-4ED3-9A5F-1AA41C6EB80F}" srcOrd="2" destOrd="0" parTransId="{EF271B8C-892A-4898-ACCB-07025482646F}" sibTransId="{F758B975-CE21-40C6-88BF-36BF5AB72599}"/>
    <dgm:cxn modelId="{9A77057A-49F4-4475-8282-06A1E23C4A47}" srcId="{D18A3B49-1229-4964-AD50-61CAF22E56D0}" destId="{89166D97-FCC4-4B78-9BF7-FB3943727052}" srcOrd="2" destOrd="0" parTransId="{4348B4E9-AE1B-4E0F-BDAB-E7734BF2AA42}" sibTransId="{E465A515-5232-404C-8A22-17BF4A8EF6F3}"/>
    <dgm:cxn modelId="{F35D2699-C81B-4258-981B-8AC7FED21867}" srcId="{762490CA-D7AF-4CED-8260-93360A816D85}" destId="{DA5F4933-65F9-4C36-9540-20A7237096F8}" srcOrd="1" destOrd="0" parTransId="{AB5E4BE4-87B3-4152-B692-7A026AD8D14A}" sibTransId="{65339064-A5A7-4111-9956-38BDDBE78C66}"/>
    <dgm:cxn modelId="{053B608C-536A-4F87-B422-398917830134}" type="presOf" srcId="{EF9E99B5-A0CE-434F-A597-F1F0BBA71DEC}" destId="{D80FCE86-0664-4528-BB3D-DA05DB924600}" srcOrd="1" destOrd="0" presId="urn:microsoft.com/office/officeart/2005/8/layout/lProcess2"/>
    <dgm:cxn modelId="{90B9300E-0E5B-4186-AA75-E7BF4D75561E}" type="presOf" srcId="{F4C9830B-EE2B-42DE-8FA3-FEC4C95FA309}" destId="{42448C51-5B6D-4D8F-B780-F4512B22741D}" srcOrd="0" destOrd="0" presId="urn:microsoft.com/office/officeart/2005/8/layout/lProcess2"/>
    <dgm:cxn modelId="{786EFE5A-BAEE-44F9-B78B-0953E89951EE}" type="presOf" srcId="{D18A3B49-1229-4964-AD50-61CAF22E56D0}" destId="{E63710B5-9F0E-4321-9112-4FFA730CB420}" srcOrd="0" destOrd="0" presId="urn:microsoft.com/office/officeart/2005/8/layout/lProcess2"/>
    <dgm:cxn modelId="{F48BA7AD-6AE8-472A-B26F-9E62F6573E79}" type="presOf" srcId="{89166D97-FCC4-4B78-9BF7-FB3943727052}" destId="{17444FCF-C027-463F-8326-0919C2C8047D}" srcOrd="1" destOrd="0" presId="urn:microsoft.com/office/officeart/2005/8/layout/lProcess2"/>
    <dgm:cxn modelId="{C412EAE3-84E0-41CC-9C83-E2EF6452DF64}" type="presOf" srcId="{DA5F4933-65F9-4C36-9540-20A7237096F8}" destId="{9A728795-341A-4B69-8AD9-CDC3B6C6CFF5}" srcOrd="0" destOrd="0" presId="urn:microsoft.com/office/officeart/2005/8/layout/lProcess2"/>
    <dgm:cxn modelId="{16745711-8FA3-44BB-A1FF-F2D347780492}" srcId="{D18A3B49-1229-4964-AD50-61CAF22E56D0}" destId="{762490CA-D7AF-4CED-8260-93360A816D85}" srcOrd="1" destOrd="0" parTransId="{EBD57BAD-EE69-47FC-B3C9-3A6C35CFEC12}" sibTransId="{8396B4BF-D9C7-436F-BC50-1226DFCE2E2F}"/>
    <dgm:cxn modelId="{4EDAC101-2E79-46C1-9D30-E3F77FB9BC79}" srcId="{EF9E99B5-A0CE-434F-A597-F1F0BBA71DEC}" destId="{C07AA2F4-E2AB-4D76-8BE4-D92A60E2FFA1}" srcOrd="1" destOrd="0" parTransId="{BE1C6A5A-DC50-4BEB-B6FA-3A82C474AB60}" sibTransId="{DDC22657-D26D-4A12-ACD6-BFCB88D90B8D}"/>
    <dgm:cxn modelId="{6903960B-9AEE-4222-99D2-C0CA0A7C2698}" type="presOf" srcId="{762490CA-D7AF-4CED-8260-93360A816D85}" destId="{74D0732B-CCEF-41FE-A0A8-4097255C498F}" srcOrd="0" destOrd="0" presId="urn:microsoft.com/office/officeart/2005/8/layout/lProcess2"/>
    <dgm:cxn modelId="{0079555F-930D-455D-B6D0-51FB1F0E7C60}" srcId="{EF9E99B5-A0CE-434F-A597-F1F0BBA71DEC}" destId="{F4C9830B-EE2B-42DE-8FA3-FEC4C95FA309}" srcOrd="0" destOrd="0" parTransId="{A184A85E-EE0C-4FB1-9273-CC3E8801A58D}" sibTransId="{1628021C-081E-4AF5-84CF-9CDC950F4FA8}"/>
    <dgm:cxn modelId="{898F6848-3290-4509-953D-E3996C0857FC}" srcId="{89166D97-FCC4-4B78-9BF7-FB3943727052}" destId="{938D2E9C-F765-444F-B84C-86DAD7F90417}" srcOrd="0" destOrd="0" parTransId="{DB4E397B-1B34-458C-9F6A-C227214D9C72}" sibTransId="{AA93AC96-5757-4CCC-BADC-D74F332BCF8C}"/>
    <dgm:cxn modelId="{F751727B-2A84-4DFC-A229-97AB8C8D99FD}" type="presParOf" srcId="{E63710B5-9F0E-4321-9112-4FFA730CB420}" destId="{C5DB489F-7FB2-44ED-8947-6CBD000907EE}" srcOrd="0" destOrd="0" presId="urn:microsoft.com/office/officeart/2005/8/layout/lProcess2"/>
    <dgm:cxn modelId="{80C370FC-308E-4F6E-A941-83B8E6198D2C}" type="presParOf" srcId="{C5DB489F-7FB2-44ED-8947-6CBD000907EE}" destId="{F8986297-F068-4A2E-8F7F-9D04FF527D6D}" srcOrd="0" destOrd="0" presId="urn:microsoft.com/office/officeart/2005/8/layout/lProcess2"/>
    <dgm:cxn modelId="{FAF6E89C-60E9-4A24-825E-0300E8FC1B82}" type="presParOf" srcId="{C5DB489F-7FB2-44ED-8947-6CBD000907EE}" destId="{D80FCE86-0664-4528-BB3D-DA05DB924600}" srcOrd="1" destOrd="0" presId="urn:microsoft.com/office/officeart/2005/8/layout/lProcess2"/>
    <dgm:cxn modelId="{C948A440-7E56-47FB-A9B5-942827CA3512}" type="presParOf" srcId="{C5DB489F-7FB2-44ED-8947-6CBD000907EE}" destId="{B6837DB3-ECB6-426D-9B99-6A33D2FD3635}" srcOrd="2" destOrd="0" presId="urn:microsoft.com/office/officeart/2005/8/layout/lProcess2"/>
    <dgm:cxn modelId="{3C8257CB-6F8E-4E91-943F-E10C005C6F1C}" type="presParOf" srcId="{B6837DB3-ECB6-426D-9B99-6A33D2FD3635}" destId="{808C968E-9E88-496A-B634-C38ECDDAC5CF}" srcOrd="0" destOrd="0" presId="urn:microsoft.com/office/officeart/2005/8/layout/lProcess2"/>
    <dgm:cxn modelId="{F954D43C-2B6F-4A7B-991C-831E5E55CF56}" type="presParOf" srcId="{808C968E-9E88-496A-B634-C38ECDDAC5CF}" destId="{42448C51-5B6D-4D8F-B780-F4512B22741D}" srcOrd="0" destOrd="0" presId="urn:microsoft.com/office/officeart/2005/8/layout/lProcess2"/>
    <dgm:cxn modelId="{9B9FC416-4883-4FDF-999F-5FDA4A38F152}" type="presParOf" srcId="{808C968E-9E88-496A-B634-C38ECDDAC5CF}" destId="{9F212255-86C9-4C6E-9470-3349CE35BCFA}" srcOrd="1" destOrd="0" presId="urn:microsoft.com/office/officeart/2005/8/layout/lProcess2"/>
    <dgm:cxn modelId="{A5DD6F25-5763-4EB3-9F63-2AA1F34897B9}" type="presParOf" srcId="{808C968E-9E88-496A-B634-C38ECDDAC5CF}" destId="{C801F62B-794F-4AD9-8FE9-9D29BD8F1E76}" srcOrd="2" destOrd="0" presId="urn:microsoft.com/office/officeart/2005/8/layout/lProcess2"/>
    <dgm:cxn modelId="{0C369D8D-A250-4AE1-8856-26A64D923E75}" type="presParOf" srcId="{E63710B5-9F0E-4321-9112-4FFA730CB420}" destId="{FC1F17D7-241F-44CF-8216-B7AB6FA13F7D}" srcOrd="1" destOrd="0" presId="urn:microsoft.com/office/officeart/2005/8/layout/lProcess2"/>
    <dgm:cxn modelId="{62E8075C-3E16-4E17-BC1C-F08B436943D5}" type="presParOf" srcId="{E63710B5-9F0E-4321-9112-4FFA730CB420}" destId="{A4AF5086-6B25-4C1A-A8BE-39EBDB6DF5AB}" srcOrd="2" destOrd="0" presId="urn:microsoft.com/office/officeart/2005/8/layout/lProcess2"/>
    <dgm:cxn modelId="{6D866D3B-28F0-4C07-A80D-22BB8F703DC7}" type="presParOf" srcId="{A4AF5086-6B25-4C1A-A8BE-39EBDB6DF5AB}" destId="{74D0732B-CCEF-41FE-A0A8-4097255C498F}" srcOrd="0" destOrd="0" presId="urn:microsoft.com/office/officeart/2005/8/layout/lProcess2"/>
    <dgm:cxn modelId="{ADE60B30-323A-4781-A107-9C9054F19FED}" type="presParOf" srcId="{A4AF5086-6B25-4C1A-A8BE-39EBDB6DF5AB}" destId="{B53821E8-0D88-4BBF-A273-0300E7704426}" srcOrd="1" destOrd="0" presId="urn:microsoft.com/office/officeart/2005/8/layout/lProcess2"/>
    <dgm:cxn modelId="{E4789987-23B2-4B45-9201-6FE30AA52A61}" type="presParOf" srcId="{A4AF5086-6B25-4C1A-A8BE-39EBDB6DF5AB}" destId="{A655D31A-7092-4DB7-B5B9-C7016B8EEA69}" srcOrd="2" destOrd="0" presId="urn:microsoft.com/office/officeart/2005/8/layout/lProcess2"/>
    <dgm:cxn modelId="{547F1397-AC0E-4D34-A602-8BA5818F80A2}" type="presParOf" srcId="{A655D31A-7092-4DB7-B5B9-C7016B8EEA69}" destId="{CAF6B8F5-A6F4-42FE-A9F4-79DA7F01BBCB}" srcOrd="0" destOrd="0" presId="urn:microsoft.com/office/officeart/2005/8/layout/lProcess2"/>
    <dgm:cxn modelId="{91E60CB8-CF48-41B1-ABFB-B86D4256A48A}" type="presParOf" srcId="{CAF6B8F5-A6F4-42FE-A9F4-79DA7F01BBCB}" destId="{419CD694-9B76-40CF-9C66-DAA735587263}" srcOrd="0" destOrd="0" presId="urn:microsoft.com/office/officeart/2005/8/layout/lProcess2"/>
    <dgm:cxn modelId="{7BEF8F42-D3B9-4768-BCAA-5557EF9B1D82}" type="presParOf" srcId="{CAF6B8F5-A6F4-42FE-A9F4-79DA7F01BBCB}" destId="{923C415C-8DC7-49F1-A56D-46D6C3CFA5B6}" srcOrd="1" destOrd="0" presId="urn:microsoft.com/office/officeart/2005/8/layout/lProcess2"/>
    <dgm:cxn modelId="{22218D30-BC9D-48DA-9BCF-CD904CABF876}" type="presParOf" srcId="{CAF6B8F5-A6F4-42FE-A9F4-79DA7F01BBCB}" destId="{9A728795-341A-4B69-8AD9-CDC3B6C6CFF5}" srcOrd="2" destOrd="0" presId="urn:microsoft.com/office/officeart/2005/8/layout/lProcess2"/>
    <dgm:cxn modelId="{17CF3CD3-EFC2-4800-9C93-0B63E28FDC4C}" type="presParOf" srcId="{E63710B5-9F0E-4321-9112-4FFA730CB420}" destId="{A5FF127C-44B3-47F0-96F7-39D6D88B6AC4}" srcOrd="3" destOrd="0" presId="urn:microsoft.com/office/officeart/2005/8/layout/lProcess2"/>
    <dgm:cxn modelId="{CA59E41C-CC1C-4D18-A3C4-35A37036FDBC}" type="presParOf" srcId="{E63710B5-9F0E-4321-9112-4FFA730CB420}" destId="{5562030A-B4DF-4672-85C8-2ACEE6ECD3C4}" srcOrd="4" destOrd="0" presId="urn:microsoft.com/office/officeart/2005/8/layout/lProcess2"/>
    <dgm:cxn modelId="{C4A21F90-AAB9-490F-888F-1E1AF315E247}" type="presParOf" srcId="{5562030A-B4DF-4672-85C8-2ACEE6ECD3C4}" destId="{258DC010-6BC3-4879-9F08-C1329DB24667}" srcOrd="0" destOrd="0" presId="urn:microsoft.com/office/officeart/2005/8/layout/lProcess2"/>
    <dgm:cxn modelId="{9032B0BA-5321-4EF7-99CB-FEE270973F3E}" type="presParOf" srcId="{5562030A-B4DF-4672-85C8-2ACEE6ECD3C4}" destId="{17444FCF-C027-463F-8326-0919C2C8047D}" srcOrd="1" destOrd="0" presId="urn:microsoft.com/office/officeart/2005/8/layout/lProcess2"/>
    <dgm:cxn modelId="{B27B627D-C05C-4CDD-8214-1C6B862E4E08}" type="presParOf" srcId="{5562030A-B4DF-4672-85C8-2ACEE6ECD3C4}" destId="{0B459621-E22A-4F2E-8A91-C790AE226D83}" srcOrd="2" destOrd="0" presId="urn:microsoft.com/office/officeart/2005/8/layout/lProcess2"/>
    <dgm:cxn modelId="{8D6B4E88-BFF2-411D-A205-B73F2A2B442E}" type="presParOf" srcId="{0B459621-E22A-4F2E-8A91-C790AE226D83}" destId="{52A9E0D0-48C9-427E-831A-D8EBBC93C3DB}" srcOrd="0" destOrd="0" presId="urn:microsoft.com/office/officeart/2005/8/layout/lProcess2"/>
    <dgm:cxn modelId="{25A632A9-931A-45EF-BE47-A957F068597D}" type="presParOf" srcId="{52A9E0D0-48C9-427E-831A-D8EBBC93C3DB}" destId="{C2FDB7A3-0F84-499C-B5F6-98C4757D590A}" srcOrd="0" destOrd="0" presId="urn:microsoft.com/office/officeart/2005/8/layout/lProcess2"/>
    <dgm:cxn modelId="{719A6051-7810-465C-8EE6-60E2173BDF1D}" type="presParOf" srcId="{52A9E0D0-48C9-427E-831A-D8EBBC93C3DB}" destId="{A7F4E6BA-90ED-4F5F-A592-D11DD91B7BDA}" srcOrd="1" destOrd="0" presId="urn:microsoft.com/office/officeart/2005/8/layout/lProcess2"/>
    <dgm:cxn modelId="{8B097FF9-3A8C-4401-9680-0F488A900DBD}" type="presParOf" srcId="{52A9E0D0-48C9-427E-831A-D8EBBC93C3DB}" destId="{B92F8ED8-EBD4-40A9-8D41-E3DB3724CF86}" srcOrd="2" destOrd="0" presId="urn:microsoft.com/office/officeart/2005/8/layout/lProcess2"/>
    <dgm:cxn modelId="{06143E02-F954-40BB-ABC5-DB5FAA37E8E7}" type="presParOf" srcId="{52A9E0D0-48C9-427E-831A-D8EBBC93C3DB}" destId="{C2CC5445-0D9D-4CF5-93C3-DA626BE3284E}" srcOrd="3" destOrd="0" presId="urn:microsoft.com/office/officeart/2005/8/layout/lProcess2"/>
    <dgm:cxn modelId="{8BE10AD6-B9B2-4C9B-ACCF-D1D898344EE4}" type="presParOf" srcId="{52A9E0D0-48C9-427E-831A-D8EBBC93C3DB}" destId="{D6BE9583-4AE4-4897-B47E-C0F7596BF44E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2DF6D89-042C-4E27-BCB4-5E52B0B9900B}" type="doc">
      <dgm:prSet loTypeId="urn:microsoft.com/office/officeart/2005/8/layout/hProcess9" loCatId="process" qsTypeId="urn:microsoft.com/office/officeart/2005/8/quickstyle/3d7" qsCatId="3D" csTypeId="urn:microsoft.com/office/officeart/2005/8/colors/colorful3" csCatId="colorful" phldr="1"/>
      <dgm:spPr/>
    </dgm:pt>
    <dgm:pt modelId="{E3DE90F2-B243-4889-B6EA-50BF51576683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止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CEB79D85-7A46-4B80-A57E-1CF80A46589C}" type="parTrans" cxnId="{4EE91E02-BE45-4186-8A50-1ECD679CCB3D}">
      <dgm:prSet/>
      <dgm:spPr/>
      <dgm:t>
        <a:bodyPr/>
        <a:lstStyle/>
        <a:p>
          <a:endParaRPr lang="zh-TW" altLang="en-US"/>
        </a:p>
      </dgm:t>
    </dgm:pt>
    <dgm:pt modelId="{E600BE3F-0C72-41C4-AB15-DB7F73F38506}" type="sibTrans" cxnId="{4EE91E02-BE45-4186-8A50-1ECD679CCB3D}">
      <dgm:prSet/>
      <dgm:spPr/>
      <dgm:t>
        <a:bodyPr/>
        <a:lstStyle/>
        <a:p>
          <a:endParaRPr lang="zh-TW" altLang="en-US"/>
        </a:p>
      </dgm:t>
    </dgm:pt>
    <dgm:pt modelId="{24CAF3B1-47DA-4629-A496-25E0CE4E7F25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定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B80B0F43-78AA-438D-B441-8E666D91EB30}" type="parTrans" cxnId="{3A7D1F1C-D606-4107-BD86-2DDF6593D73B}">
      <dgm:prSet/>
      <dgm:spPr/>
      <dgm:t>
        <a:bodyPr/>
        <a:lstStyle/>
        <a:p>
          <a:endParaRPr lang="zh-TW" altLang="en-US"/>
        </a:p>
      </dgm:t>
    </dgm:pt>
    <dgm:pt modelId="{763D041F-480E-4F53-863A-AFDC54C29EDE}" type="sibTrans" cxnId="{3A7D1F1C-D606-4107-BD86-2DDF6593D73B}">
      <dgm:prSet/>
      <dgm:spPr/>
      <dgm:t>
        <a:bodyPr/>
        <a:lstStyle/>
        <a:p>
          <a:endParaRPr lang="zh-TW" altLang="en-US"/>
        </a:p>
      </dgm:t>
    </dgm:pt>
    <dgm:pt modelId="{E2C1BE96-71E4-4C43-95AA-A23F29F1C628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靜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37436931-8C15-4011-B321-AC62F25FBCE6}" type="parTrans" cxnId="{AB3D3A4F-9860-4F9E-A2B8-D43E261DEBD7}">
      <dgm:prSet/>
      <dgm:spPr/>
      <dgm:t>
        <a:bodyPr/>
        <a:lstStyle/>
        <a:p>
          <a:endParaRPr lang="zh-TW" altLang="en-US"/>
        </a:p>
      </dgm:t>
    </dgm:pt>
    <dgm:pt modelId="{3A436883-1875-40BC-AB27-D36A3E585895}" type="sibTrans" cxnId="{AB3D3A4F-9860-4F9E-A2B8-D43E261DEBD7}">
      <dgm:prSet/>
      <dgm:spPr/>
      <dgm:t>
        <a:bodyPr/>
        <a:lstStyle/>
        <a:p>
          <a:endParaRPr lang="zh-TW" altLang="en-US"/>
        </a:p>
      </dgm:t>
    </dgm:pt>
    <dgm:pt modelId="{6CEB242F-DDDF-4F23-9A9B-A7E8D7E5DF7A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安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AEF6ED16-E7B3-4AE0-B7C7-48FD08D0D96E}" type="parTrans" cxnId="{B8397449-3DA9-44B2-B092-6DD17F6AA3DA}">
      <dgm:prSet/>
      <dgm:spPr/>
      <dgm:t>
        <a:bodyPr/>
        <a:lstStyle/>
        <a:p>
          <a:endParaRPr lang="zh-TW" altLang="en-US"/>
        </a:p>
      </dgm:t>
    </dgm:pt>
    <dgm:pt modelId="{FF521AE0-E628-4DE9-9830-49F2F61DC195}" type="sibTrans" cxnId="{B8397449-3DA9-44B2-B092-6DD17F6AA3DA}">
      <dgm:prSet/>
      <dgm:spPr/>
      <dgm:t>
        <a:bodyPr/>
        <a:lstStyle/>
        <a:p>
          <a:endParaRPr lang="zh-TW" altLang="en-US"/>
        </a:p>
      </dgm:t>
    </dgm:pt>
    <dgm:pt modelId="{13161FDB-34E8-48F2-B453-3C85170657CA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慮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315317BA-95E2-4514-A36F-C01DE3FBA58B}" type="parTrans" cxnId="{09062961-B593-4D08-BB5A-3B015B0A28F7}">
      <dgm:prSet/>
      <dgm:spPr/>
      <dgm:t>
        <a:bodyPr/>
        <a:lstStyle/>
        <a:p>
          <a:endParaRPr lang="zh-TW" altLang="en-US"/>
        </a:p>
      </dgm:t>
    </dgm:pt>
    <dgm:pt modelId="{3AFC7908-9629-4CFA-86AE-41119E3CFCB5}" type="sibTrans" cxnId="{09062961-B593-4D08-BB5A-3B015B0A28F7}">
      <dgm:prSet/>
      <dgm:spPr/>
      <dgm:t>
        <a:bodyPr/>
        <a:lstStyle/>
        <a:p>
          <a:endParaRPr lang="zh-TW" altLang="en-US"/>
        </a:p>
      </dgm:t>
    </dgm:pt>
    <dgm:pt modelId="{85BBD5EB-ABEA-4A89-9FED-B77A69BCC1D7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得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1744E989-3D25-4999-9B7B-DA0B59E8EDC9}" type="parTrans" cxnId="{8BA9AB64-0636-43B2-9BCE-9302FE82AF85}">
      <dgm:prSet/>
      <dgm:spPr/>
      <dgm:t>
        <a:bodyPr/>
        <a:lstStyle/>
        <a:p>
          <a:endParaRPr lang="zh-TW" altLang="en-US"/>
        </a:p>
      </dgm:t>
    </dgm:pt>
    <dgm:pt modelId="{9E58378C-1E3C-43A9-B0CC-44DB2DD1D769}" type="sibTrans" cxnId="{8BA9AB64-0636-43B2-9BCE-9302FE82AF85}">
      <dgm:prSet/>
      <dgm:spPr/>
      <dgm:t>
        <a:bodyPr/>
        <a:lstStyle/>
        <a:p>
          <a:endParaRPr lang="zh-TW" altLang="en-US"/>
        </a:p>
      </dgm:t>
    </dgm:pt>
    <dgm:pt modelId="{E5762FBB-1635-49A3-B577-33AFD182F079}" type="pres">
      <dgm:prSet presAssocID="{42DF6D89-042C-4E27-BCB4-5E52B0B9900B}" presName="CompostProcess" presStyleCnt="0">
        <dgm:presLayoutVars>
          <dgm:dir/>
          <dgm:resizeHandles val="exact"/>
        </dgm:presLayoutVars>
      </dgm:prSet>
      <dgm:spPr/>
    </dgm:pt>
    <dgm:pt modelId="{26A78669-4903-4AF4-92ED-2696A84B1251}" type="pres">
      <dgm:prSet presAssocID="{42DF6D89-042C-4E27-BCB4-5E52B0B9900B}" presName="arrow" presStyleLbl="bgShp" presStyleIdx="0" presStyleCnt="1"/>
      <dgm:spPr/>
    </dgm:pt>
    <dgm:pt modelId="{447D92E0-B3BA-4AC3-BDBF-2665544F8B0F}" type="pres">
      <dgm:prSet presAssocID="{42DF6D89-042C-4E27-BCB4-5E52B0B9900B}" presName="linearProcess" presStyleCnt="0"/>
      <dgm:spPr/>
    </dgm:pt>
    <dgm:pt modelId="{19740667-5622-4EE0-BA3E-D4A313C01DAE}" type="pres">
      <dgm:prSet presAssocID="{E3DE90F2-B243-4889-B6EA-50BF51576683}" presName="text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5AB9C8-17EC-4694-A1AD-45B8176A9408}" type="pres">
      <dgm:prSet presAssocID="{E600BE3F-0C72-41C4-AB15-DB7F73F38506}" presName="sibTrans" presStyleCnt="0"/>
      <dgm:spPr/>
    </dgm:pt>
    <dgm:pt modelId="{7B4D9413-5F71-48B0-AECB-9E6FDB5E57D3}" type="pres">
      <dgm:prSet presAssocID="{24CAF3B1-47DA-4629-A496-25E0CE4E7F25}" presName="text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B901A31-F70E-4CCA-BE4E-FD711162B34F}" type="pres">
      <dgm:prSet presAssocID="{763D041F-480E-4F53-863A-AFDC54C29EDE}" presName="sibTrans" presStyleCnt="0"/>
      <dgm:spPr/>
    </dgm:pt>
    <dgm:pt modelId="{ECD0C900-4112-4168-BD3D-C6AF30B4F057}" type="pres">
      <dgm:prSet presAssocID="{E2C1BE96-71E4-4C43-95AA-A23F29F1C628}" presName="text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6949D80-327C-4B2F-BF98-2A86D6E524F8}" type="pres">
      <dgm:prSet presAssocID="{3A436883-1875-40BC-AB27-D36A3E585895}" presName="sibTrans" presStyleCnt="0"/>
      <dgm:spPr/>
    </dgm:pt>
    <dgm:pt modelId="{D0925357-EBB3-42E7-83C8-B5A04C6C5050}" type="pres">
      <dgm:prSet presAssocID="{6CEB242F-DDDF-4F23-9A9B-A7E8D7E5DF7A}" presName="text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1CC552B-927B-4F22-A900-43058A3E24F5}" type="pres">
      <dgm:prSet presAssocID="{FF521AE0-E628-4DE9-9830-49F2F61DC195}" presName="sibTrans" presStyleCnt="0"/>
      <dgm:spPr/>
    </dgm:pt>
    <dgm:pt modelId="{57E51D32-AD0C-4CAA-896B-ED4AD89581FB}" type="pres">
      <dgm:prSet presAssocID="{13161FDB-34E8-48F2-B453-3C85170657CA}" presName="text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B74BFED-0EFF-425F-987B-A0EF5EC9B189}" type="pres">
      <dgm:prSet presAssocID="{3AFC7908-9629-4CFA-86AE-41119E3CFCB5}" presName="sibTrans" presStyleCnt="0"/>
      <dgm:spPr/>
    </dgm:pt>
    <dgm:pt modelId="{CAF1415B-BBD1-457E-997F-CBFDE41B7388}" type="pres">
      <dgm:prSet presAssocID="{85BBD5EB-ABEA-4A89-9FED-B77A69BCC1D7}" presName="text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B3D3A4F-9860-4F9E-A2B8-D43E261DEBD7}" srcId="{42DF6D89-042C-4E27-BCB4-5E52B0B9900B}" destId="{E2C1BE96-71E4-4C43-95AA-A23F29F1C628}" srcOrd="2" destOrd="0" parTransId="{37436931-8C15-4011-B321-AC62F25FBCE6}" sibTransId="{3A436883-1875-40BC-AB27-D36A3E585895}"/>
    <dgm:cxn modelId="{3A7D1F1C-D606-4107-BD86-2DDF6593D73B}" srcId="{42DF6D89-042C-4E27-BCB4-5E52B0B9900B}" destId="{24CAF3B1-47DA-4629-A496-25E0CE4E7F25}" srcOrd="1" destOrd="0" parTransId="{B80B0F43-78AA-438D-B441-8E666D91EB30}" sibTransId="{763D041F-480E-4F53-863A-AFDC54C29EDE}"/>
    <dgm:cxn modelId="{8BA9AB64-0636-43B2-9BCE-9302FE82AF85}" srcId="{42DF6D89-042C-4E27-BCB4-5E52B0B9900B}" destId="{85BBD5EB-ABEA-4A89-9FED-B77A69BCC1D7}" srcOrd="5" destOrd="0" parTransId="{1744E989-3D25-4999-9B7B-DA0B59E8EDC9}" sibTransId="{9E58378C-1E3C-43A9-B0CC-44DB2DD1D769}"/>
    <dgm:cxn modelId="{D8DDA94A-6179-40F2-B24F-EF9B4C4D2D0C}" type="presOf" srcId="{E2C1BE96-71E4-4C43-95AA-A23F29F1C628}" destId="{ECD0C900-4112-4168-BD3D-C6AF30B4F057}" srcOrd="0" destOrd="0" presId="urn:microsoft.com/office/officeart/2005/8/layout/hProcess9"/>
    <dgm:cxn modelId="{09062961-B593-4D08-BB5A-3B015B0A28F7}" srcId="{42DF6D89-042C-4E27-BCB4-5E52B0B9900B}" destId="{13161FDB-34E8-48F2-B453-3C85170657CA}" srcOrd="4" destOrd="0" parTransId="{315317BA-95E2-4514-A36F-C01DE3FBA58B}" sibTransId="{3AFC7908-9629-4CFA-86AE-41119E3CFCB5}"/>
    <dgm:cxn modelId="{F66495F4-1507-441E-9272-C0786E0B08C7}" type="presOf" srcId="{24CAF3B1-47DA-4629-A496-25E0CE4E7F25}" destId="{7B4D9413-5F71-48B0-AECB-9E6FDB5E57D3}" srcOrd="0" destOrd="0" presId="urn:microsoft.com/office/officeart/2005/8/layout/hProcess9"/>
    <dgm:cxn modelId="{B8397449-3DA9-44B2-B092-6DD17F6AA3DA}" srcId="{42DF6D89-042C-4E27-BCB4-5E52B0B9900B}" destId="{6CEB242F-DDDF-4F23-9A9B-A7E8D7E5DF7A}" srcOrd="3" destOrd="0" parTransId="{AEF6ED16-E7B3-4AE0-B7C7-48FD08D0D96E}" sibTransId="{FF521AE0-E628-4DE9-9830-49F2F61DC195}"/>
    <dgm:cxn modelId="{2CECE7BD-B8D1-4628-A1D9-E0302AF7F92A}" type="presOf" srcId="{85BBD5EB-ABEA-4A89-9FED-B77A69BCC1D7}" destId="{CAF1415B-BBD1-457E-997F-CBFDE41B7388}" srcOrd="0" destOrd="0" presId="urn:microsoft.com/office/officeart/2005/8/layout/hProcess9"/>
    <dgm:cxn modelId="{1FB75BBD-E176-4743-BBE6-92D95D644DA1}" type="presOf" srcId="{42DF6D89-042C-4E27-BCB4-5E52B0B9900B}" destId="{E5762FBB-1635-49A3-B577-33AFD182F079}" srcOrd="0" destOrd="0" presId="urn:microsoft.com/office/officeart/2005/8/layout/hProcess9"/>
    <dgm:cxn modelId="{33BCB485-956A-416C-BAD1-844CAC18DEC0}" type="presOf" srcId="{13161FDB-34E8-48F2-B453-3C85170657CA}" destId="{57E51D32-AD0C-4CAA-896B-ED4AD89581FB}" srcOrd="0" destOrd="0" presId="urn:microsoft.com/office/officeart/2005/8/layout/hProcess9"/>
    <dgm:cxn modelId="{4EE91E02-BE45-4186-8A50-1ECD679CCB3D}" srcId="{42DF6D89-042C-4E27-BCB4-5E52B0B9900B}" destId="{E3DE90F2-B243-4889-B6EA-50BF51576683}" srcOrd="0" destOrd="0" parTransId="{CEB79D85-7A46-4B80-A57E-1CF80A46589C}" sibTransId="{E600BE3F-0C72-41C4-AB15-DB7F73F38506}"/>
    <dgm:cxn modelId="{4E14E68A-9FAD-4C50-BD66-57B890CABE9E}" type="presOf" srcId="{6CEB242F-DDDF-4F23-9A9B-A7E8D7E5DF7A}" destId="{D0925357-EBB3-42E7-83C8-B5A04C6C5050}" srcOrd="0" destOrd="0" presId="urn:microsoft.com/office/officeart/2005/8/layout/hProcess9"/>
    <dgm:cxn modelId="{269D6935-24C6-4139-9661-F0660A0FCFEA}" type="presOf" srcId="{E3DE90F2-B243-4889-B6EA-50BF51576683}" destId="{19740667-5622-4EE0-BA3E-D4A313C01DAE}" srcOrd="0" destOrd="0" presId="urn:microsoft.com/office/officeart/2005/8/layout/hProcess9"/>
    <dgm:cxn modelId="{0B31E25D-3287-4ACC-B0C0-AFDF8BDCD366}" type="presParOf" srcId="{E5762FBB-1635-49A3-B577-33AFD182F079}" destId="{26A78669-4903-4AF4-92ED-2696A84B1251}" srcOrd="0" destOrd="0" presId="urn:microsoft.com/office/officeart/2005/8/layout/hProcess9"/>
    <dgm:cxn modelId="{473F3752-6A23-4508-9CA6-17D6337FE1B5}" type="presParOf" srcId="{E5762FBB-1635-49A3-B577-33AFD182F079}" destId="{447D92E0-B3BA-4AC3-BDBF-2665544F8B0F}" srcOrd="1" destOrd="0" presId="urn:microsoft.com/office/officeart/2005/8/layout/hProcess9"/>
    <dgm:cxn modelId="{A38DAE64-2FDD-47F2-8E75-CBA5CED2DDBC}" type="presParOf" srcId="{447D92E0-B3BA-4AC3-BDBF-2665544F8B0F}" destId="{19740667-5622-4EE0-BA3E-D4A313C01DAE}" srcOrd="0" destOrd="0" presId="urn:microsoft.com/office/officeart/2005/8/layout/hProcess9"/>
    <dgm:cxn modelId="{3BAA6D56-6F08-47C2-80D0-7DB2BACD1898}" type="presParOf" srcId="{447D92E0-B3BA-4AC3-BDBF-2665544F8B0F}" destId="{205AB9C8-17EC-4694-A1AD-45B8176A9408}" srcOrd="1" destOrd="0" presId="urn:microsoft.com/office/officeart/2005/8/layout/hProcess9"/>
    <dgm:cxn modelId="{58FE3C2C-7A83-4570-B497-71AF8078D094}" type="presParOf" srcId="{447D92E0-B3BA-4AC3-BDBF-2665544F8B0F}" destId="{7B4D9413-5F71-48B0-AECB-9E6FDB5E57D3}" srcOrd="2" destOrd="0" presId="urn:microsoft.com/office/officeart/2005/8/layout/hProcess9"/>
    <dgm:cxn modelId="{4CB0E992-D1B6-4F3E-9115-E49FA8659B5A}" type="presParOf" srcId="{447D92E0-B3BA-4AC3-BDBF-2665544F8B0F}" destId="{FB901A31-F70E-4CCA-BE4E-FD711162B34F}" srcOrd="3" destOrd="0" presId="urn:microsoft.com/office/officeart/2005/8/layout/hProcess9"/>
    <dgm:cxn modelId="{39EB082F-BE64-42D3-9E63-BC7334DE6C78}" type="presParOf" srcId="{447D92E0-B3BA-4AC3-BDBF-2665544F8B0F}" destId="{ECD0C900-4112-4168-BD3D-C6AF30B4F057}" srcOrd="4" destOrd="0" presId="urn:microsoft.com/office/officeart/2005/8/layout/hProcess9"/>
    <dgm:cxn modelId="{E00A253D-7493-4068-AC2E-A302A2D45711}" type="presParOf" srcId="{447D92E0-B3BA-4AC3-BDBF-2665544F8B0F}" destId="{B6949D80-327C-4B2F-BF98-2A86D6E524F8}" srcOrd="5" destOrd="0" presId="urn:microsoft.com/office/officeart/2005/8/layout/hProcess9"/>
    <dgm:cxn modelId="{5D44C290-206A-490D-855D-C0902775C727}" type="presParOf" srcId="{447D92E0-B3BA-4AC3-BDBF-2665544F8B0F}" destId="{D0925357-EBB3-42E7-83C8-B5A04C6C5050}" srcOrd="6" destOrd="0" presId="urn:microsoft.com/office/officeart/2005/8/layout/hProcess9"/>
    <dgm:cxn modelId="{F7828E52-F470-47FC-9C1F-F4D545C1D4D6}" type="presParOf" srcId="{447D92E0-B3BA-4AC3-BDBF-2665544F8B0F}" destId="{71CC552B-927B-4F22-A900-43058A3E24F5}" srcOrd="7" destOrd="0" presId="urn:microsoft.com/office/officeart/2005/8/layout/hProcess9"/>
    <dgm:cxn modelId="{EE72F2E8-5A6E-4F06-83B7-C7D664F8A734}" type="presParOf" srcId="{447D92E0-B3BA-4AC3-BDBF-2665544F8B0F}" destId="{57E51D32-AD0C-4CAA-896B-ED4AD89581FB}" srcOrd="8" destOrd="0" presId="urn:microsoft.com/office/officeart/2005/8/layout/hProcess9"/>
    <dgm:cxn modelId="{932FE065-72F3-40F0-8839-2F82DF3D7676}" type="presParOf" srcId="{447D92E0-B3BA-4AC3-BDBF-2665544F8B0F}" destId="{CB74BFED-0EFF-425F-987B-A0EF5EC9B189}" srcOrd="9" destOrd="0" presId="urn:microsoft.com/office/officeart/2005/8/layout/hProcess9"/>
    <dgm:cxn modelId="{FB3A03BC-5000-4BEC-B621-E91A1C1B5934}" type="presParOf" srcId="{447D92E0-B3BA-4AC3-BDBF-2665544F8B0F}" destId="{CAF1415B-BBD1-457E-997F-CBFDE41B7388}" srcOrd="1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42CDADF-229C-47C3-B1C2-84A4A541B16C}" type="doc">
      <dgm:prSet loTypeId="urn:microsoft.com/office/officeart/2005/8/layout/arrow6" loCatId="process" qsTypeId="urn:microsoft.com/office/officeart/2005/8/quickstyle/simple2" qsCatId="simple" csTypeId="urn:microsoft.com/office/officeart/2005/8/colors/accent1_2" csCatId="accent1" phldr="1"/>
      <dgm:spPr/>
    </dgm:pt>
    <dgm:pt modelId="{13FD0626-5CC9-48D8-8F3B-9CAE8432AD7D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第二類：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重要而不緊急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839A39EF-D9E8-4DA3-85CD-6FE2C7D6D05A}" type="parTrans" cxnId="{FA64AC34-F776-4459-A89D-67711B95A938}">
      <dgm:prSet/>
      <dgm:spPr/>
      <dgm:t>
        <a:bodyPr/>
        <a:lstStyle/>
        <a:p>
          <a:endParaRPr lang="zh-TW" altLang="en-US"/>
        </a:p>
      </dgm:t>
    </dgm:pt>
    <dgm:pt modelId="{53EAE9F5-1A65-4552-AD45-1CE82C4818F2}" type="sibTrans" cxnId="{FA64AC34-F776-4459-A89D-67711B95A938}">
      <dgm:prSet/>
      <dgm:spPr/>
      <dgm:t>
        <a:bodyPr/>
        <a:lstStyle/>
        <a:p>
          <a:endParaRPr lang="zh-TW" altLang="en-US"/>
        </a:p>
      </dgm:t>
    </dgm:pt>
    <dgm:pt modelId="{0DDFCBD5-6AD0-4ABF-A0CC-B33E6213A628}">
      <dgm:prSet phldrT="[文字]" custT="1"/>
      <dgm:spPr/>
      <dgm:t>
        <a:bodyPr/>
        <a:lstStyle/>
        <a:p>
          <a:pPr algn="ctr"/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　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　　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43657F73-C2E0-4387-B34E-A812D03D9FF8}" type="parTrans" cxnId="{7430FFFA-6D1B-4C42-AE40-3A75E3854D76}">
      <dgm:prSet/>
      <dgm:spPr/>
      <dgm:t>
        <a:bodyPr/>
        <a:lstStyle/>
        <a:p>
          <a:endParaRPr lang="zh-TW" altLang="en-US"/>
        </a:p>
      </dgm:t>
    </dgm:pt>
    <dgm:pt modelId="{27D5411E-5B18-4736-B2B6-5CD8270DE98E}" type="sibTrans" cxnId="{7430FFFA-6D1B-4C42-AE40-3A75E3854D76}">
      <dgm:prSet/>
      <dgm:spPr/>
      <dgm:t>
        <a:bodyPr/>
        <a:lstStyle/>
        <a:p>
          <a:endParaRPr lang="zh-TW" altLang="en-US"/>
        </a:p>
      </dgm:t>
    </dgm:pt>
    <dgm:pt modelId="{51E4E227-27FF-47F0-B950-EB22756A6D95}" type="pres">
      <dgm:prSet presAssocID="{742CDADF-229C-47C3-B1C2-84A4A541B16C}" presName="compositeShape" presStyleCnt="0">
        <dgm:presLayoutVars>
          <dgm:chMax val="2"/>
          <dgm:dir/>
          <dgm:resizeHandles val="exact"/>
        </dgm:presLayoutVars>
      </dgm:prSet>
      <dgm:spPr/>
    </dgm:pt>
    <dgm:pt modelId="{2674300B-BED5-40E4-B69C-9E48EB1C86EA}" type="pres">
      <dgm:prSet presAssocID="{742CDADF-229C-47C3-B1C2-84A4A541B16C}" presName="ribbon" presStyleLbl="node1" presStyleIdx="0" presStyleCnt="1"/>
      <dgm:spPr/>
    </dgm:pt>
    <dgm:pt modelId="{16E7A365-FA4F-4794-91D4-2992A5487D13}" type="pres">
      <dgm:prSet presAssocID="{742CDADF-229C-47C3-B1C2-84A4A541B16C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CF9A49-3BE3-4E68-9A02-E64D40D476B9}" type="pres">
      <dgm:prSet presAssocID="{742CDADF-229C-47C3-B1C2-84A4A541B16C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A64AC34-F776-4459-A89D-67711B95A938}" srcId="{742CDADF-229C-47C3-B1C2-84A4A541B16C}" destId="{13FD0626-5CC9-48D8-8F3B-9CAE8432AD7D}" srcOrd="1" destOrd="0" parTransId="{839A39EF-D9E8-4DA3-85CD-6FE2C7D6D05A}" sibTransId="{53EAE9F5-1A65-4552-AD45-1CE82C4818F2}"/>
    <dgm:cxn modelId="{603D877C-0530-4929-81A8-BC93EDE172EB}" type="presOf" srcId="{13FD0626-5CC9-48D8-8F3B-9CAE8432AD7D}" destId="{ADCF9A49-3BE3-4E68-9A02-E64D40D476B9}" srcOrd="0" destOrd="0" presId="urn:microsoft.com/office/officeart/2005/8/layout/arrow6"/>
    <dgm:cxn modelId="{2F0F5202-BEA5-44D1-8B61-66F5698E3B00}" type="presOf" srcId="{0DDFCBD5-6AD0-4ABF-A0CC-B33E6213A628}" destId="{16E7A365-FA4F-4794-91D4-2992A5487D13}" srcOrd="0" destOrd="0" presId="urn:microsoft.com/office/officeart/2005/8/layout/arrow6"/>
    <dgm:cxn modelId="{15F1ABC2-7B32-4DB0-BC7F-BD3F2343BE20}" type="presOf" srcId="{742CDADF-229C-47C3-B1C2-84A4A541B16C}" destId="{51E4E227-27FF-47F0-B950-EB22756A6D95}" srcOrd="0" destOrd="0" presId="urn:microsoft.com/office/officeart/2005/8/layout/arrow6"/>
    <dgm:cxn modelId="{7430FFFA-6D1B-4C42-AE40-3A75E3854D76}" srcId="{742CDADF-229C-47C3-B1C2-84A4A541B16C}" destId="{0DDFCBD5-6AD0-4ABF-A0CC-B33E6213A628}" srcOrd="0" destOrd="0" parTransId="{43657F73-C2E0-4387-B34E-A812D03D9FF8}" sibTransId="{27D5411E-5B18-4736-B2B6-5CD8270DE98E}"/>
    <dgm:cxn modelId="{8FAE0F91-CE2A-4F62-9FDD-CEA658C30DB3}" type="presParOf" srcId="{51E4E227-27FF-47F0-B950-EB22756A6D95}" destId="{2674300B-BED5-40E4-B69C-9E48EB1C86EA}" srcOrd="0" destOrd="0" presId="urn:microsoft.com/office/officeart/2005/8/layout/arrow6"/>
    <dgm:cxn modelId="{02DDA8BC-6EFB-4229-BE44-55493A9E8951}" type="presParOf" srcId="{51E4E227-27FF-47F0-B950-EB22756A6D95}" destId="{16E7A365-FA4F-4794-91D4-2992A5487D13}" srcOrd="1" destOrd="0" presId="urn:microsoft.com/office/officeart/2005/8/layout/arrow6"/>
    <dgm:cxn modelId="{662E5262-D528-416B-9255-FFAB08FB6899}" type="presParOf" srcId="{51E4E227-27FF-47F0-B950-EB22756A6D95}" destId="{ADCF9A49-3BE3-4E68-9A02-E64D40D476B9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C0C5E89C-CBAC-4232-89DF-D576BC20C16D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3A5E0671-A699-4AA3-B670-2E417A2C4726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修身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52F2500B-876F-40D0-93E2-07110372A0EE}" type="parTrans" cxnId="{974E0000-9BDE-4C5D-AE3E-2B7294B83710}">
      <dgm:prSet/>
      <dgm:spPr/>
      <dgm:t>
        <a:bodyPr/>
        <a:lstStyle/>
        <a:p>
          <a:endParaRPr lang="zh-TW" altLang="en-US"/>
        </a:p>
      </dgm:t>
    </dgm:pt>
    <dgm:pt modelId="{9145259B-9BDA-4585-9272-257ABFA6BBEE}" type="sibTrans" cxnId="{974E0000-9BDE-4C5D-AE3E-2B7294B83710}">
      <dgm:prSet/>
      <dgm:spPr/>
      <dgm:t>
        <a:bodyPr/>
        <a:lstStyle/>
        <a:p>
          <a:endParaRPr lang="zh-TW" altLang="en-US"/>
        </a:p>
      </dgm:t>
    </dgm:pt>
    <dgm:pt modelId="{8A5B7B1F-19FE-4773-B2A7-5161D33A6D1E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言語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6D9A1171-6265-472D-A1E7-5D889F2AAB9E}" type="parTrans" cxnId="{22708407-7489-4403-8948-8D8995F6096D}">
      <dgm:prSet/>
      <dgm:spPr/>
      <dgm:t>
        <a:bodyPr/>
        <a:lstStyle/>
        <a:p>
          <a:endParaRPr lang="zh-TW" altLang="en-US"/>
        </a:p>
      </dgm:t>
    </dgm:pt>
    <dgm:pt modelId="{D54FB345-CDF2-4BE7-88D0-7ABF7FFC71BE}" type="sibTrans" cxnId="{22708407-7489-4403-8948-8D8995F6096D}">
      <dgm:prSet/>
      <dgm:spPr/>
      <dgm:t>
        <a:bodyPr/>
        <a:lstStyle/>
        <a:p>
          <a:endParaRPr lang="zh-TW" altLang="en-US"/>
        </a:p>
      </dgm:t>
    </dgm:pt>
    <dgm:pt modelId="{04688DB7-6D02-4DDE-A755-8BD0E63FE711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不學詩　　無以言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347E91DA-9245-4546-99D4-8B423492530E}" type="parTrans" cxnId="{D22297E4-DBDB-44E2-BE74-550D9FAD2FA9}">
      <dgm:prSet/>
      <dgm:spPr/>
      <dgm:t>
        <a:bodyPr/>
        <a:lstStyle/>
        <a:p>
          <a:endParaRPr lang="zh-TW" altLang="en-US"/>
        </a:p>
      </dgm:t>
    </dgm:pt>
    <dgm:pt modelId="{A1ACD2F5-1D4B-4EED-B400-932E7FAAA91A}" type="sibTrans" cxnId="{D22297E4-DBDB-44E2-BE74-550D9FAD2FA9}">
      <dgm:prSet/>
      <dgm:spPr/>
      <dgm:t>
        <a:bodyPr/>
        <a:lstStyle/>
        <a:p>
          <a:endParaRPr lang="zh-TW" altLang="en-US"/>
        </a:p>
      </dgm:t>
    </dgm:pt>
    <dgm:pt modelId="{81D797E9-8548-40F6-8433-9EEDD11B9853}">
      <dgm:prSet phldrT="[文字]" custT="1"/>
      <dgm:spPr>
        <a:solidFill>
          <a:srgbClr val="92D050"/>
        </a:solidFill>
      </dgm:spPr>
      <dgm:t>
        <a:bodyPr/>
        <a:lstStyle/>
        <a:p>
          <a:r>
            <a:rPr lang="zh-TW" altLang="en-US" sz="3600" smtClean="0">
              <a:latin typeface="標楷體" pitchFamily="65" charset="-120"/>
              <a:ea typeface="標楷體" pitchFamily="65" charset="-120"/>
            </a:rPr>
            <a:t>口業清淨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64D1C85E-49E9-4711-B901-89C881F3A1EE}" type="parTrans" cxnId="{7A78D628-B60A-4E84-914F-F00F66C1A31F}">
      <dgm:prSet/>
      <dgm:spPr/>
      <dgm:t>
        <a:bodyPr/>
        <a:lstStyle/>
        <a:p>
          <a:endParaRPr lang="zh-TW" altLang="en-US"/>
        </a:p>
      </dgm:t>
    </dgm:pt>
    <dgm:pt modelId="{AC0CF72F-93B0-457C-80A3-EF98185ADA5B}" type="sibTrans" cxnId="{7A78D628-B60A-4E84-914F-F00F66C1A31F}">
      <dgm:prSet/>
      <dgm:spPr/>
      <dgm:t>
        <a:bodyPr/>
        <a:lstStyle/>
        <a:p>
          <a:endParaRPr lang="zh-TW" altLang="en-US"/>
        </a:p>
      </dgm:t>
    </dgm:pt>
    <dgm:pt modelId="{0CF834FD-DE08-4466-A17B-43A5B796CD55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行為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0F5EDA62-684D-4833-9111-E0F757895917}" type="parTrans" cxnId="{79575780-2E9D-4059-AF55-E516AF09E967}">
      <dgm:prSet/>
      <dgm:spPr/>
      <dgm:t>
        <a:bodyPr/>
        <a:lstStyle/>
        <a:p>
          <a:endParaRPr lang="zh-TW" altLang="en-US"/>
        </a:p>
      </dgm:t>
    </dgm:pt>
    <dgm:pt modelId="{FD307BB0-4C2B-4390-8826-8128A5839B75}" type="sibTrans" cxnId="{79575780-2E9D-4059-AF55-E516AF09E967}">
      <dgm:prSet/>
      <dgm:spPr/>
      <dgm:t>
        <a:bodyPr/>
        <a:lstStyle/>
        <a:p>
          <a:endParaRPr lang="zh-TW" altLang="en-US"/>
        </a:p>
      </dgm:t>
    </dgm:pt>
    <dgm:pt modelId="{09053572-AB31-4A5A-99B8-02FCDEA61583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不學禮　　無以立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D1BE5C49-4B93-484E-8DE7-2ADA77BA42E3}" type="parTrans" cxnId="{5DA27542-04A2-4BFE-B21E-5DFE34CFFB5E}">
      <dgm:prSet/>
      <dgm:spPr/>
      <dgm:t>
        <a:bodyPr/>
        <a:lstStyle/>
        <a:p>
          <a:endParaRPr lang="zh-TW" altLang="en-US"/>
        </a:p>
      </dgm:t>
    </dgm:pt>
    <dgm:pt modelId="{DFA6FD35-F5F9-490E-90E6-E61B256E8993}" type="sibTrans" cxnId="{5DA27542-04A2-4BFE-B21E-5DFE34CFFB5E}">
      <dgm:prSet/>
      <dgm:spPr/>
      <dgm:t>
        <a:bodyPr/>
        <a:lstStyle/>
        <a:p>
          <a:endParaRPr lang="zh-TW" altLang="en-US"/>
        </a:p>
      </dgm:t>
    </dgm:pt>
    <dgm:pt modelId="{9E4C6D09-508A-49D7-ACCC-63C2FD211917}">
      <dgm:prSet phldrT="[文字]" custT="1"/>
      <dgm:spPr>
        <a:solidFill>
          <a:srgbClr val="92D050"/>
        </a:solidFill>
      </dgm:spPr>
      <dgm:t>
        <a:bodyPr/>
        <a:lstStyle/>
        <a:p>
          <a:r>
            <a:rPr lang="zh-TW" altLang="en-US" sz="3600" smtClean="0">
              <a:latin typeface="標楷體" pitchFamily="65" charset="-120"/>
              <a:ea typeface="標楷體" pitchFamily="65" charset="-120"/>
            </a:rPr>
            <a:t>身業清淨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5529EED5-AF35-4184-B26D-0477CF447FA6}" type="parTrans" cxnId="{EC39A977-5E97-4B0A-B5D8-2CDB754926DD}">
      <dgm:prSet/>
      <dgm:spPr/>
      <dgm:t>
        <a:bodyPr/>
        <a:lstStyle/>
        <a:p>
          <a:endParaRPr lang="zh-TW" altLang="en-US"/>
        </a:p>
      </dgm:t>
    </dgm:pt>
    <dgm:pt modelId="{D525F751-61E2-4902-B47C-4660F476F8A3}" type="sibTrans" cxnId="{EC39A977-5E97-4B0A-B5D8-2CDB754926DD}">
      <dgm:prSet/>
      <dgm:spPr/>
      <dgm:t>
        <a:bodyPr/>
        <a:lstStyle/>
        <a:p>
          <a:endParaRPr lang="zh-TW" altLang="en-US"/>
        </a:p>
      </dgm:t>
    </dgm:pt>
    <dgm:pt modelId="{D0CC434D-C48C-4E84-A680-640BA7D27AA9}" type="pres">
      <dgm:prSet presAssocID="{C0C5E89C-CBAC-4232-89DF-D576BC20C1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CEB800C-9EB1-42A1-961D-FB74716E2A1A}" type="pres">
      <dgm:prSet presAssocID="{3A5E0671-A699-4AA3-B670-2E417A2C4726}" presName="root1" presStyleCnt="0"/>
      <dgm:spPr/>
      <dgm:t>
        <a:bodyPr/>
        <a:lstStyle/>
        <a:p>
          <a:endParaRPr lang="zh-TW" altLang="en-US"/>
        </a:p>
      </dgm:t>
    </dgm:pt>
    <dgm:pt modelId="{297B9A1C-59F0-489F-8F12-9ED0C76FE40C}" type="pres">
      <dgm:prSet presAssocID="{3A5E0671-A699-4AA3-B670-2E417A2C472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48C8D3-2483-428A-95DE-AB7D51A6025D}" type="pres">
      <dgm:prSet presAssocID="{3A5E0671-A699-4AA3-B670-2E417A2C4726}" presName="level2hierChild" presStyleCnt="0"/>
      <dgm:spPr/>
      <dgm:t>
        <a:bodyPr/>
        <a:lstStyle/>
        <a:p>
          <a:endParaRPr lang="zh-TW" altLang="en-US"/>
        </a:p>
      </dgm:t>
    </dgm:pt>
    <dgm:pt modelId="{05278918-36B4-4DBB-BFA3-BB4132E5B518}" type="pres">
      <dgm:prSet presAssocID="{6D9A1171-6265-472D-A1E7-5D889F2AAB9E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A90CD380-0541-4355-92FF-6325F9512353}" type="pres">
      <dgm:prSet presAssocID="{6D9A1171-6265-472D-A1E7-5D889F2AAB9E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FE415B19-1200-4FDC-915F-67619118ECE6}" type="pres">
      <dgm:prSet presAssocID="{8A5B7B1F-19FE-4773-B2A7-5161D33A6D1E}" presName="root2" presStyleCnt="0"/>
      <dgm:spPr/>
      <dgm:t>
        <a:bodyPr/>
        <a:lstStyle/>
        <a:p>
          <a:endParaRPr lang="zh-TW" altLang="en-US"/>
        </a:p>
      </dgm:t>
    </dgm:pt>
    <dgm:pt modelId="{C6FB8FA3-1609-497A-A059-1C1225ACE246}" type="pres">
      <dgm:prSet presAssocID="{8A5B7B1F-19FE-4773-B2A7-5161D33A6D1E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EFC45E-426E-41F1-B676-61ACF20473DF}" type="pres">
      <dgm:prSet presAssocID="{8A5B7B1F-19FE-4773-B2A7-5161D33A6D1E}" presName="level3hierChild" presStyleCnt="0"/>
      <dgm:spPr/>
      <dgm:t>
        <a:bodyPr/>
        <a:lstStyle/>
        <a:p>
          <a:endParaRPr lang="zh-TW" altLang="en-US"/>
        </a:p>
      </dgm:t>
    </dgm:pt>
    <dgm:pt modelId="{924C2800-498A-4359-B000-74E131743021}" type="pres">
      <dgm:prSet presAssocID="{347E91DA-9245-4546-99D4-8B423492530E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AA22B4CB-1ED8-4BE8-A91F-BAE33504AC72}" type="pres">
      <dgm:prSet presAssocID="{347E91DA-9245-4546-99D4-8B423492530E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C366D765-5D48-4ACC-B53D-49C6A84821BE}" type="pres">
      <dgm:prSet presAssocID="{04688DB7-6D02-4DDE-A755-8BD0E63FE711}" presName="root2" presStyleCnt="0"/>
      <dgm:spPr/>
      <dgm:t>
        <a:bodyPr/>
        <a:lstStyle/>
        <a:p>
          <a:endParaRPr lang="zh-TW" altLang="en-US"/>
        </a:p>
      </dgm:t>
    </dgm:pt>
    <dgm:pt modelId="{C0D7D413-D62F-4052-971D-9DEA58EB9A95}" type="pres">
      <dgm:prSet presAssocID="{04688DB7-6D02-4DDE-A755-8BD0E63FE711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E5579CD-2F22-4105-B1B8-7B0477FE3E57}" type="pres">
      <dgm:prSet presAssocID="{04688DB7-6D02-4DDE-A755-8BD0E63FE711}" presName="level3hierChild" presStyleCnt="0"/>
      <dgm:spPr/>
      <dgm:t>
        <a:bodyPr/>
        <a:lstStyle/>
        <a:p>
          <a:endParaRPr lang="zh-TW" altLang="en-US"/>
        </a:p>
      </dgm:t>
    </dgm:pt>
    <dgm:pt modelId="{00AAE58F-798D-4E4A-9400-CFCECE4550AA}" type="pres">
      <dgm:prSet presAssocID="{64D1C85E-49E9-4711-B901-89C881F3A1EE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745D4FCA-95C0-4ECC-9D7E-70ED327F00A1}" type="pres">
      <dgm:prSet presAssocID="{64D1C85E-49E9-4711-B901-89C881F3A1EE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B25C289D-274B-44B2-AA32-8B9B88D2AECB}" type="pres">
      <dgm:prSet presAssocID="{81D797E9-8548-40F6-8433-9EEDD11B9853}" presName="root2" presStyleCnt="0"/>
      <dgm:spPr/>
      <dgm:t>
        <a:bodyPr/>
        <a:lstStyle/>
        <a:p>
          <a:endParaRPr lang="zh-TW" altLang="en-US"/>
        </a:p>
      </dgm:t>
    </dgm:pt>
    <dgm:pt modelId="{439C9E1C-5800-4A34-9186-27829CE264E4}" type="pres">
      <dgm:prSet presAssocID="{81D797E9-8548-40F6-8433-9EEDD11B9853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1D23ECE-F896-4494-8AAE-47AED0E5A3DB}" type="pres">
      <dgm:prSet presAssocID="{81D797E9-8548-40F6-8433-9EEDD11B9853}" presName="level3hierChild" presStyleCnt="0"/>
      <dgm:spPr/>
      <dgm:t>
        <a:bodyPr/>
        <a:lstStyle/>
        <a:p>
          <a:endParaRPr lang="zh-TW" altLang="en-US"/>
        </a:p>
      </dgm:t>
    </dgm:pt>
    <dgm:pt modelId="{09630773-F568-4A4B-9788-59F1E8793DC8}" type="pres">
      <dgm:prSet presAssocID="{0F5EDA62-684D-4833-9111-E0F75789591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1958D9C-ECA5-43FE-AEA5-92F290BB3073}" type="pres">
      <dgm:prSet presAssocID="{0F5EDA62-684D-4833-9111-E0F75789591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7EE0F478-7839-4824-86FF-92DDA3D99510}" type="pres">
      <dgm:prSet presAssocID="{0CF834FD-DE08-4466-A17B-43A5B796CD55}" presName="root2" presStyleCnt="0"/>
      <dgm:spPr/>
      <dgm:t>
        <a:bodyPr/>
        <a:lstStyle/>
        <a:p>
          <a:endParaRPr lang="zh-TW" altLang="en-US"/>
        </a:p>
      </dgm:t>
    </dgm:pt>
    <dgm:pt modelId="{6D64D1AB-BDAC-4ABD-ACCD-BB60C458DD21}" type="pres">
      <dgm:prSet presAssocID="{0CF834FD-DE08-4466-A17B-43A5B796CD55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5BF976D-C950-4D3D-8624-9B6E6E52DD00}" type="pres">
      <dgm:prSet presAssocID="{0CF834FD-DE08-4466-A17B-43A5B796CD55}" presName="level3hierChild" presStyleCnt="0"/>
      <dgm:spPr/>
      <dgm:t>
        <a:bodyPr/>
        <a:lstStyle/>
        <a:p>
          <a:endParaRPr lang="zh-TW" altLang="en-US"/>
        </a:p>
      </dgm:t>
    </dgm:pt>
    <dgm:pt modelId="{78B92090-0290-43D6-88E2-685C02736D91}" type="pres">
      <dgm:prSet presAssocID="{D1BE5C49-4B93-484E-8DE7-2ADA77BA42E3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F2801B87-9B4A-4320-952C-8B5127B32348}" type="pres">
      <dgm:prSet presAssocID="{D1BE5C49-4B93-484E-8DE7-2ADA77BA42E3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768B544E-D64E-41B4-90F2-91A9C16CC488}" type="pres">
      <dgm:prSet presAssocID="{09053572-AB31-4A5A-99B8-02FCDEA61583}" presName="root2" presStyleCnt="0"/>
      <dgm:spPr/>
      <dgm:t>
        <a:bodyPr/>
        <a:lstStyle/>
        <a:p>
          <a:endParaRPr lang="zh-TW" altLang="en-US"/>
        </a:p>
      </dgm:t>
    </dgm:pt>
    <dgm:pt modelId="{EB3C5C0F-CE5F-47E3-BACD-4F89E96B7164}" type="pres">
      <dgm:prSet presAssocID="{09053572-AB31-4A5A-99B8-02FCDEA61583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68CCCFF-C83E-4D13-9EC5-62E3C2E4C673}" type="pres">
      <dgm:prSet presAssocID="{09053572-AB31-4A5A-99B8-02FCDEA61583}" presName="level3hierChild" presStyleCnt="0"/>
      <dgm:spPr/>
      <dgm:t>
        <a:bodyPr/>
        <a:lstStyle/>
        <a:p>
          <a:endParaRPr lang="zh-TW" altLang="en-US"/>
        </a:p>
      </dgm:t>
    </dgm:pt>
    <dgm:pt modelId="{6AB88F69-CFC6-4CF0-941E-E2B8BB60362A}" type="pres">
      <dgm:prSet presAssocID="{5529EED5-AF35-4184-B26D-0477CF447FA6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EE04CA0F-0C13-409A-BB0A-B648B0D1ADDE}" type="pres">
      <dgm:prSet presAssocID="{5529EED5-AF35-4184-B26D-0477CF447FA6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B5E9E53D-8A71-43B5-9A5C-2A341D7EA899}" type="pres">
      <dgm:prSet presAssocID="{9E4C6D09-508A-49D7-ACCC-63C2FD211917}" presName="root2" presStyleCnt="0"/>
      <dgm:spPr/>
      <dgm:t>
        <a:bodyPr/>
        <a:lstStyle/>
        <a:p>
          <a:endParaRPr lang="zh-TW" altLang="en-US"/>
        </a:p>
      </dgm:t>
    </dgm:pt>
    <dgm:pt modelId="{F9E40AB3-83DA-42B6-88D1-66CD790593E9}" type="pres">
      <dgm:prSet presAssocID="{9E4C6D09-508A-49D7-ACCC-63C2FD211917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BFC182-6A31-49DA-8D85-AC3FCD5B01DE}" type="pres">
      <dgm:prSet presAssocID="{9E4C6D09-508A-49D7-ACCC-63C2FD211917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79575780-2E9D-4059-AF55-E516AF09E967}" srcId="{3A5E0671-A699-4AA3-B670-2E417A2C4726}" destId="{0CF834FD-DE08-4466-A17B-43A5B796CD55}" srcOrd="1" destOrd="0" parTransId="{0F5EDA62-684D-4833-9111-E0F757895917}" sibTransId="{FD307BB0-4C2B-4390-8826-8128A5839B75}"/>
    <dgm:cxn modelId="{C0F5DF37-7A81-44C5-AEBB-981561D07482}" type="presOf" srcId="{04688DB7-6D02-4DDE-A755-8BD0E63FE711}" destId="{C0D7D413-D62F-4052-971D-9DEA58EB9A95}" srcOrd="0" destOrd="0" presId="urn:microsoft.com/office/officeart/2005/8/layout/hierarchy2"/>
    <dgm:cxn modelId="{F15A6CD9-0059-4E95-876B-97D774118EA9}" type="presOf" srcId="{0CF834FD-DE08-4466-A17B-43A5B796CD55}" destId="{6D64D1AB-BDAC-4ABD-ACCD-BB60C458DD21}" srcOrd="0" destOrd="0" presId="urn:microsoft.com/office/officeart/2005/8/layout/hierarchy2"/>
    <dgm:cxn modelId="{01C17FA1-2AE2-4272-924B-732D00B2FEA9}" type="presOf" srcId="{81D797E9-8548-40F6-8433-9EEDD11B9853}" destId="{439C9E1C-5800-4A34-9186-27829CE264E4}" srcOrd="0" destOrd="0" presId="urn:microsoft.com/office/officeart/2005/8/layout/hierarchy2"/>
    <dgm:cxn modelId="{F6F2450D-6A60-4B2F-9ADB-04FB382E1F0F}" type="presOf" srcId="{347E91DA-9245-4546-99D4-8B423492530E}" destId="{AA22B4CB-1ED8-4BE8-A91F-BAE33504AC72}" srcOrd="1" destOrd="0" presId="urn:microsoft.com/office/officeart/2005/8/layout/hierarchy2"/>
    <dgm:cxn modelId="{9B84C606-8B7F-4A49-A928-BF369F7A0108}" type="presOf" srcId="{0F5EDA62-684D-4833-9111-E0F757895917}" destId="{11958D9C-ECA5-43FE-AEA5-92F290BB3073}" srcOrd="1" destOrd="0" presId="urn:microsoft.com/office/officeart/2005/8/layout/hierarchy2"/>
    <dgm:cxn modelId="{EC39A977-5E97-4B0A-B5D8-2CDB754926DD}" srcId="{0CF834FD-DE08-4466-A17B-43A5B796CD55}" destId="{9E4C6D09-508A-49D7-ACCC-63C2FD211917}" srcOrd="1" destOrd="0" parTransId="{5529EED5-AF35-4184-B26D-0477CF447FA6}" sibTransId="{D525F751-61E2-4902-B47C-4660F476F8A3}"/>
    <dgm:cxn modelId="{3179F9A6-55E4-4827-92CD-FCFB3E28243B}" type="presOf" srcId="{6D9A1171-6265-472D-A1E7-5D889F2AAB9E}" destId="{05278918-36B4-4DBB-BFA3-BB4132E5B518}" srcOrd="0" destOrd="0" presId="urn:microsoft.com/office/officeart/2005/8/layout/hierarchy2"/>
    <dgm:cxn modelId="{3A6DBC66-7912-4EF7-8833-88E596F61EC9}" type="presOf" srcId="{64D1C85E-49E9-4711-B901-89C881F3A1EE}" destId="{745D4FCA-95C0-4ECC-9D7E-70ED327F00A1}" srcOrd="1" destOrd="0" presId="urn:microsoft.com/office/officeart/2005/8/layout/hierarchy2"/>
    <dgm:cxn modelId="{DF40AE03-53DA-4A96-BCB4-DE10636563F8}" type="presOf" srcId="{0F5EDA62-684D-4833-9111-E0F757895917}" destId="{09630773-F568-4A4B-9788-59F1E8793DC8}" srcOrd="0" destOrd="0" presId="urn:microsoft.com/office/officeart/2005/8/layout/hierarchy2"/>
    <dgm:cxn modelId="{ABAF463B-11D6-4743-BCC6-6E0EF97BDCD4}" type="presOf" srcId="{3A5E0671-A699-4AA3-B670-2E417A2C4726}" destId="{297B9A1C-59F0-489F-8F12-9ED0C76FE40C}" srcOrd="0" destOrd="0" presId="urn:microsoft.com/office/officeart/2005/8/layout/hierarchy2"/>
    <dgm:cxn modelId="{9C1264B7-962C-4FF8-81B5-6C7AEDE576A8}" type="presOf" srcId="{09053572-AB31-4A5A-99B8-02FCDEA61583}" destId="{EB3C5C0F-CE5F-47E3-BACD-4F89E96B7164}" srcOrd="0" destOrd="0" presId="urn:microsoft.com/office/officeart/2005/8/layout/hierarchy2"/>
    <dgm:cxn modelId="{5A79DA32-9D54-48F1-B9F2-5206607EE394}" type="presOf" srcId="{8A5B7B1F-19FE-4773-B2A7-5161D33A6D1E}" destId="{C6FB8FA3-1609-497A-A059-1C1225ACE246}" srcOrd="0" destOrd="0" presId="urn:microsoft.com/office/officeart/2005/8/layout/hierarchy2"/>
    <dgm:cxn modelId="{9D50DEA4-F995-4EC5-BA04-5C948B211A3E}" type="presOf" srcId="{64D1C85E-49E9-4711-B901-89C881F3A1EE}" destId="{00AAE58F-798D-4E4A-9400-CFCECE4550AA}" srcOrd="0" destOrd="0" presId="urn:microsoft.com/office/officeart/2005/8/layout/hierarchy2"/>
    <dgm:cxn modelId="{65F12F5B-2118-4776-83EC-BDDE431602F9}" type="presOf" srcId="{5529EED5-AF35-4184-B26D-0477CF447FA6}" destId="{EE04CA0F-0C13-409A-BB0A-B648B0D1ADDE}" srcOrd="1" destOrd="0" presId="urn:microsoft.com/office/officeart/2005/8/layout/hierarchy2"/>
    <dgm:cxn modelId="{FF73CBAB-7337-476E-AD8E-9B4AFF776D7E}" type="presOf" srcId="{C0C5E89C-CBAC-4232-89DF-D576BC20C16D}" destId="{D0CC434D-C48C-4E84-A680-640BA7D27AA9}" srcOrd="0" destOrd="0" presId="urn:microsoft.com/office/officeart/2005/8/layout/hierarchy2"/>
    <dgm:cxn modelId="{22708407-7489-4403-8948-8D8995F6096D}" srcId="{3A5E0671-A699-4AA3-B670-2E417A2C4726}" destId="{8A5B7B1F-19FE-4773-B2A7-5161D33A6D1E}" srcOrd="0" destOrd="0" parTransId="{6D9A1171-6265-472D-A1E7-5D889F2AAB9E}" sibTransId="{D54FB345-CDF2-4BE7-88D0-7ABF7FFC71BE}"/>
    <dgm:cxn modelId="{5DA27542-04A2-4BFE-B21E-5DFE34CFFB5E}" srcId="{0CF834FD-DE08-4466-A17B-43A5B796CD55}" destId="{09053572-AB31-4A5A-99B8-02FCDEA61583}" srcOrd="0" destOrd="0" parTransId="{D1BE5C49-4B93-484E-8DE7-2ADA77BA42E3}" sibTransId="{DFA6FD35-F5F9-490E-90E6-E61B256E8993}"/>
    <dgm:cxn modelId="{974E0000-9BDE-4C5D-AE3E-2B7294B83710}" srcId="{C0C5E89C-CBAC-4232-89DF-D576BC20C16D}" destId="{3A5E0671-A699-4AA3-B670-2E417A2C4726}" srcOrd="0" destOrd="0" parTransId="{52F2500B-876F-40D0-93E2-07110372A0EE}" sibTransId="{9145259B-9BDA-4585-9272-257ABFA6BBEE}"/>
    <dgm:cxn modelId="{D22297E4-DBDB-44E2-BE74-550D9FAD2FA9}" srcId="{8A5B7B1F-19FE-4773-B2A7-5161D33A6D1E}" destId="{04688DB7-6D02-4DDE-A755-8BD0E63FE711}" srcOrd="0" destOrd="0" parTransId="{347E91DA-9245-4546-99D4-8B423492530E}" sibTransId="{A1ACD2F5-1D4B-4EED-B400-932E7FAAA91A}"/>
    <dgm:cxn modelId="{E8FE2164-E65E-4902-BA8D-835039DC5A3B}" type="presOf" srcId="{5529EED5-AF35-4184-B26D-0477CF447FA6}" destId="{6AB88F69-CFC6-4CF0-941E-E2B8BB60362A}" srcOrd="0" destOrd="0" presId="urn:microsoft.com/office/officeart/2005/8/layout/hierarchy2"/>
    <dgm:cxn modelId="{ACB7AABB-D43A-41A2-B0C2-CDFC9DE3BD1B}" type="presOf" srcId="{347E91DA-9245-4546-99D4-8B423492530E}" destId="{924C2800-498A-4359-B000-74E131743021}" srcOrd="0" destOrd="0" presId="urn:microsoft.com/office/officeart/2005/8/layout/hierarchy2"/>
    <dgm:cxn modelId="{DFAC05A9-50EC-4A6E-B04B-735484D2972D}" type="presOf" srcId="{9E4C6D09-508A-49D7-ACCC-63C2FD211917}" destId="{F9E40AB3-83DA-42B6-88D1-66CD790593E9}" srcOrd="0" destOrd="0" presId="urn:microsoft.com/office/officeart/2005/8/layout/hierarchy2"/>
    <dgm:cxn modelId="{7A78D628-B60A-4E84-914F-F00F66C1A31F}" srcId="{8A5B7B1F-19FE-4773-B2A7-5161D33A6D1E}" destId="{81D797E9-8548-40F6-8433-9EEDD11B9853}" srcOrd="1" destOrd="0" parTransId="{64D1C85E-49E9-4711-B901-89C881F3A1EE}" sibTransId="{AC0CF72F-93B0-457C-80A3-EF98185ADA5B}"/>
    <dgm:cxn modelId="{45D33CEC-77AB-4F9E-B378-BAC2600B8E57}" type="presOf" srcId="{6D9A1171-6265-472D-A1E7-5D889F2AAB9E}" destId="{A90CD380-0541-4355-92FF-6325F9512353}" srcOrd="1" destOrd="0" presId="urn:microsoft.com/office/officeart/2005/8/layout/hierarchy2"/>
    <dgm:cxn modelId="{FE38D3EB-FEB2-45FD-BC23-92184DAD5B4B}" type="presOf" srcId="{D1BE5C49-4B93-484E-8DE7-2ADA77BA42E3}" destId="{F2801B87-9B4A-4320-952C-8B5127B32348}" srcOrd="1" destOrd="0" presId="urn:microsoft.com/office/officeart/2005/8/layout/hierarchy2"/>
    <dgm:cxn modelId="{8715AA84-DDEF-4343-A885-C7EE8FF3578E}" type="presOf" srcId="{D1BE5C49-4B93-484E-8DE7-2ADA77BA42E3}" destId="{78B92090-0290-43D6-88E2-685C02736D91}" srcOrd="0" destOrd="0" presId="urn:microsoft.com/office/officeart/2005/8/layout/hierarchy2"/>
    <dgm:cxn modelId="{8D2B9DFD-81FC-4075-A0C1-FE2B577DA829}" type="presParOf" srcId="{D0CC434D-C48C-4E84-A680-640BA7D27AA9}" destId="{7CEB800C-9EB1-42A1-961D-FB74716E2A1A}" srcOrd="0" destOrd="0" presId="urn:microsoft.com/office/officeart/2005/8/layout/hierarchy2"/>
    <dgm:cxn modelId="{206600A3-E613-4F7E-95A1-FC9D114683E8}" type="presParOf" srcId="{7CEB800C-9EB1-42A1-961D-FB74716E2A1A}" destId="{297B9A1C-59F0-489F-8F12-9ED0C76FE40C}" srcOrd="0" destOrd="0" presId="urn:microsoft.com/office/officeart/2005/8/layout/hierarchy2"/>
    <dgm:cxn modelId="{FC20B2A8-A3EE-4A3E-B438-B0DB8A3370C0}" type="presParOf" srcId="{7CEB800C-9EB1-42A1-961D-FB74716E2A1A}" destId="{0548C8D3-2483-428A-95DE-AB7D51A6025D}" srcOrd="1" destOrd="0" presId="urn:microsoft.com/office/officeart/2005/8/layout/hierarchy2"/>
    <dgm:cxn modelId="{DC925E50-B280-4E2B-9A96-DEBED681B78D}" type="presParOf" srcId="{0548C8D3-2483-428A-95DE-AB7D51A6025D}" destId="{05278918-36B4-4DBB-BFA3-BB4132E5B518}" srcOrd="0" destOrd="0" presId="urn:microsoft.com/office/officeart/2005/8/layout/hierarchy2"/>
    <dgm:cxn modelId="{F095933F-9140-45A0-9317-E26A1508EEE6}" type="presParOf" srcId="{05278918-36B4-4DBB-BFA3-BB4132E5B518}" destId="{A90CD380-0541-4355-92FF-6325F9512353}" srcOrd="0" destOrd="0" presId="urn:microsoft.com/office/officeart/2005/8/layout/hierarchy2"/>
    <dgm:cxn modelId="{D64D5980-16D9-48ED-BCFC-7C2E5C5BCFD2}" type="presParOf" srcId="{0548C8D3-2483-428A-95DE-AB7D51A6025D}" destId="{FE415B19-1200-4FDC-915F-67619118ECE6}" srcOrd="1" destOrd="0" presId="urn:microsoft.com/office/officeart/2005/8/layout/hierarchy2"/>
    <dgm:cxn modelId="{D632B16D-E189-4209-AECC-05389C3AFC05}" type="presParOf" srcId="{FE415B19-1200-4FDC-915F-67619118ECE6}" destId="{C6FB8FA3-1609-497A-A059-1C1225ACE246}" srcOrd="0" destOrd="0" presId="urn:microsoft.com/office/officeart/2005/8/layout/hierarchy2"/>
    <dgm:cxn modelId="{E29F0C2A-6095-47C5-946E-C331B084B745}" type="presParOf" srcId="{FE415B19-1200-4FDC-915F-67619118ECE6}" destId="{66EFC45E-426E-41F1-B676-61ACF20473DF}" srcOrd="1" destOrd="0" presId="urn:microsoft.com/office/officeart/2005/8/layout/hierarchy2"/>
    <dgm:cxn modelId="{B05F4819-093B-46BB-9ABC-692ED4BB1A16}" type="presParOf" srcId="{66EFC45E-426E-41F1-B676-61ACF20473DF}" destId="{924C2800-498A-4359-B000-74E131743021}" srcOrd="0" destOrd="0" presId="urn:microsoft.com/office/officeart/2005/8/layout/hierarchy2"/>
    <dgm:cxn modelId="{C7A21B53-D4D7-4B60-932C-E0D25ABF3CB2}" type="presParOf" srcId="{924C2800-498A-4359-B000-74E131743021}" destId="{AA22B4CB-1ED8-4BE8-A91F-BAE33504AC72}" srcOrd="0" destOrd="0" presId="urn:microsoft.com/office/officeart/2005/8/layout/hierarchy2"/>
    <dgm:cxn modelId="{27C774AA-9B14-4461-9900-98E5B1B24E51}" type="presParOf" srcId="{66EFC45E-426E-41F1-B676-61ACF20473DF}" destId="{C366D765-5D48-4ACC-B53D-49C6A84821BE}" srcOrd="1" destOrd="0" presId="urn:microsoft.com/office/officeart/2005/8/layout/hierarchy2"/>
    <dgm:cxn modelId="{050AC9D3-AAA8-4CDD-9942-A8B4E6639C0F}" type="presParOf" srcId="{C366D765-5D48-4ACC-B53D-49C6A84821BE}" destId="{C0D7D413-D62F-4052-971D-9DEA58EB9A95}" srcOrd="0" destOrd="0" presId="urn:microsoft.com/office/officeart/2005/8/layout/hierarchy2"/>
    <dgm:cxn modelId="{3A0F2B9D-DA0D-4892-B0AD-19E172523B84}" type="presParOf" srcId="{C366D765-5D48-4ACC-B53D-49C6A84821BE}" destId="{3E5579CD-2F22-4105-B1B8-7B0477FE3E57}" srcOrd="1" destOrd="0" presId="urn:microsoft.com/office/officeart/2005/8/layout/hierarchy2"/>
    <dgm:cxn modelId="{1CCA27FA-A699-4A67-AD02-E3E6067398CF}" type="presParOf" srcId="{66EFC45E-426E-41F1-B676-61ACF20473DF}" destId="{00AAE58F-798D-4E4A-9400-CFCECE4550AA}" srcOrd="2" destOrd="0" presId="urn:microsoft.com/office/officeart/2005/8/layout/hierarchy2"/>
    <dgm:cxn modelId="{E7F0B014-F5C3-4914-81D0-81F63A53D58C}" type="presParOf" srcId="{00AAE58F-798D-4E4A-9400-CFCECE4550AA}" destId="{745D4FCA-95C0-4ECC-9D7E-70ED327F00A1}" srcOrd="0" destOrd="0" presId="urn:microsoft.com/office/officeart/2005/8/layout/hierarchy2"/>
    <dgm:cxn modelId="{EEA0C94B-CFA1-412F-A88B-96BF9E7AFBBB}" type="presParOf" srcId="{66EFC45E-426E-41F1-B676-61ACF20473DF}" destId="{B25C289D-274B-44B2-AA32-8B9B88D2AECB}" srcOrd="3" destOrd="0" presId="urn:microsoft.com/office/officeart/2005/8/layout/hierarchy2"/>
    <dgm:cxn modelId="{88E0FA0A-99B1-47BE-A9EF-F553EF02CC14}" type="presParOf" srcId="{B25C289D-274B-44B2-AA32-8B9B88D2AECB}" destId="{439C9E1C-5800-4A34-9186-27829CE264E4}" srcOrd="0" destOrd="0" presId="urn:microsoft.com/office/officeart/2005/8/layout/hierarchy2"/>
    <dgm:cxn modelId="{E9864C2E-438A-4271-B09A-D16C97E7A5AB}" type="presParOf" srcId="{B25C289D-274B-44B2-AA32-8B9B88D2AECB}" destId="{71D23ECE-F896-4494-8AAE-47AED0E5A3DB}" srcOrd="1" destOrd="0" presId="urn:microsoft.com/office/officeart/2005/8/layout/hierarchy2"/>
    <dgm:cxn modelId="{A4B6C46E-9D9C-4672-98B5-2B44CCD478B9}" type="presParOf" srcId="{0548C8D3-2483-428A-95DE-AB7D51A6025D}" destId="{09630773-F568-4A4B-9788-59F1E8793DC8}" srcOrd="2" destOrd="0" presId="urn:microsoft.com/office/officeart/2005/8/layout/hierarchy2"/>
    <dgm:cxn modelId="{98D073D4-6DE7-4988-9645-B57C7B89D17D}" type="presParOf" srcId="{09630773-F568-4A4B-9788-59F1E8793DC8}" destId="{11958D9C-ECA5-43FE-AEA5-92F290BB3073}" srcOrd="0" destOrd="0" presId="urn:microsoft.com/office/officeart/2005/8/layout/hierarchy2"/>
    <dgm:cxn modelId="{059E1205-F1A3-4995-B981-0EA57192B9F4}" type="presParOf" srcId="{0548C8D3-2483-428A-95DE-AB7D51A6025D}" destId="{7EE0F478-7839-4824-86FF-92DDA3D99510}" srcOrd="3" destOrd="0" presId="urn:microsoft.com/office/officeart/2005/8/layout/hierarchy2"/>
    <dgm:cxn modelId="{F6E3A121-A965-46A4-8979-4A2A668F319E}" type="presParOf" srcId="{7EE0F478-7839-4824-86FF-92DDA3D99510}" destId="{6D64D1AB-BDAC-4ABD-ACCD-BB60C458DD21}" srcOrd="0" destOrd="0" presId="urn:microsoft.com/office/officeart/2005/8/layout/hierarchy2"/>
    <dgm:cxn modelId="{5AEE0F75-EDFD-46E8-844C-7E712F53652C}" type="presParOf" srcId="{7EE0F478-7839-4824-86FF-92DDA3D99510}" destId="{D5BF976D-C950-4D3D-8624-9B6E6E52DD00}" srcOrd="1" destOrd="0" presId="urn:microsoft.com/office/officeart/2005/8/layout/hierarchy2"/>
    <dgm:cxn modelId="{D20183A6-5F7E-4943-8C8F-17FDB04D8480}" type="presParOf" srcId="{D5BF976D-C950-4D3D-8624-9B6E6E52DD00}" destId="{78B92090-0290-43D6-88E2-685C02736D91}" srcOrd="0" destOrd="0" presId="urn:microsoft.com/office/officeart/2005/8/layout/hierarchy2"/>
    <dgm:cxn modelId="{AC89225E-1B33-480F-B59A-642681766C20}" type="presParOf" srcId="{78B92090-0290-43D6-88E2-685C02736D91}" destId="{F2801B87-9B4A-4320-952C-8B5127B32348}" srcOrd="0" destOrd="0" presId="urn:microsoft.com/office/officeart/2005/8/layout/hierarchy2"/>
    <dgm:cxn modelId="{86E43FCF-506D-413A-BB71-3F6C738DAD34}" type="presParOf" srcId="{D5BF976D-C950-4D3D-8624-9B6E6E52DD00}" destId="{768B544E-D64E-41B4-90F2-91A9C16CC488}" srcOrd="1" destOrd="0" presId="urn:microsoft.com/office/officeart/2005/8/layout/hierarchy2"/>
    <dgm:cxn modelId="{6F1C1548-48B6-4009-AFEF-2AED092A8B8E}" type="presParOf" srcId="{768B544E-D64E-41B4-90F2-91A9C16CC488}" destId="{EB3C5C0F-CE5F-47E3-BACD-4F89E96B7164}" srcOrd="0" destOrd="0" presId="urn:microsoft.com/office/officeart/2005/8/layout/hierarchy2"/>
    <dgm:cxn modelId="{C8440B3A-8A63-437C-9E4F-9EE388BC2597}" type="presParOf" srcId="{768B544E-D64E-41B4-90F2-91A9C16CC488}" destId="{E68CCCFF-C83E-4D13-9EC5-62E3C2E4C673}" srcOrd="1" destOrd="0" presId="urn:microsoft.com/office/officeart/2005/8/layout/hierarchy2"/>
    <dgm:cxn modelId="{FD524A37-C3DA-4DE3-8B18-D11D6B2B5191}" type="presParOf" srcId="{D5BF976D-C950-4D3D-8624-9B6E6E52DD00}" destId="{6AB88F69-CFC6-4CF0-941E-E2B8BB60362A}" srcOrd="2" destOrd="0" presId="urn:microsoft.com/office/officeart/2005/8/layout/hierarchy2"/>
    <dgm:cxn modelId="{8B320DA8-BD20-4C73-9844-261EAB5B3D13}" type="presParOf" srcId="{6AB88F69-CFC6-4CF0-941E-E2B8BB60362A}" destId="{EE04CA0F-0C13-409A-BB0A-B648B0D1ADDE}" srcOrd="0" destOrd="0" presId="urn:microsoft.com/office/officeart/2005/8/layout/hierarchy2"/>
    <dgm:cxn modelId="{81F1840B-2DBB-4457-B7BA-24E550B297A7}" type="presParOf" srcId="{D5BF976D-C950-4D3D-8624-9B6E6E52DD00}" destId="{B5E9E53D-8A71-43B5-9A5C-2A341D7EA899}" srcOrd="3" destOrd="0" presId="urn:microsoft.com/office/officeart/2005/8/layout/hierarchy2"/>
    <dgm:cxn modelId="{134D3C38-E1A7-4385-8DEE-FC7EA219E00E}" type="presParOf" srcId="{B5E9E53D-8A71-43B5-9A5C-2A341D7EA899}" destId="{F9E40AB3-83DA-42B6-88D1-66CD790593E9}" srcOrd="0" destOrd="0" presId="urn:microsoft.com/office/officeart/2005/8/layout/hierarchy2"/>
    <dgm:cxn modelId="{C3FD119C-DE19-443D-9A7F-495FAF2617BE}" type="presParOf" srcId="{B5E9E53D-8A71-43B5-9A5C-2A341D7EA899}" destId="{74BFC182-6A31-49DA-8D85-AC3FCD5B01D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DE5B3D9-0605-4CBC-BDEC-C16238CC4713}" type="doc">
      <dgm:prSet loTypeId="urn:microsoft.com/office/officeart/2005/8/layout/vList3#1" loCatId="list" qsTypeId="urn:microsoft.com/office/officeart/2005/8/quickstyle/3d1" qsCatId="3D" csTypeId="urn:microsoft.com/office/officeart/2005/8/colors/accent1_1" csCatId="accent1" phldr="1"/>
      <dgm:spPr/>
    </dgm:pt>
    <dgm:pt modelId="{D3BD380A-A52D-4CF6-A9CB-6253F207BB6F}">
      <dgm:prSet phldrT="[文字]" custT="1"/>
      <dgm:spPr/>
      <dgm:t>
        <a:bodyPr/>
        <a:lstStyle/>
        <a:p>
          <a:pPr algn="r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面對問題能夠隨機應變，不再患得患失</a:t>
          </a:r>
          <a:endParaRPr lang="zh-TW" altLang="en-US" sz="3200" dirty="0"/>
        </a:p>
      </dgm:t>
    </dgm:pt>
    <dgm:pt modelId="{EE788A48-71B2-4DCE-B5C6-57ED933F5360}" type="parTrans" cxnId="{4A51DA4F-0401-4F37-973A-89E2476E3E13}">
      <dgm:prSet/>
      <dgm:spPr/>
      <dgm:t>
        <a:bodyPr/>
        <a:lstStyle/>
        <a:p>
          <a:endParaRPr lang="zh-TW" altLang="en-US"/>
        </a:p>
      </dgm:t>
    </dgm:pt>
    <dgm:pt modelId="{3BE336E1-39D4-49F4-971F-51FD7AF29596}" type="sibTrans" cxnId="{4A51DA4F-0401-4F37-973A-89E2476E3E13}">
      <dgm:prSet/>
      <dgm:spPr/>
      <dgm:t>
        <a:bodyPr/>
        <a:lstStyle/>
        <a:p>
          <a:endParaRPr lang="zh-TW" altLang="en-US"/>
        </a:p>
      </dgm:t>
    </dgm:pt>
    <dgm:pt modelId="{3DABFAAB-450A-4052-90C9-DDB56B426F5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優游自在地活在當下的每一刻</a:t>
          </a:r>
          <a:endParaRPr lang="zh-TW" altLang="en-US" sz="3200" dirty="0"/>
        </a:p>
      </dgm:t>
    </dgm:pt>
    <dgm:pt modelId="{916814BA-BE40-4AA7-97CB-E2DCE821B8E2}" type="parTrans" cxnId="{5F2DC6F9-8451-4645-9C32-D9FDABF88032}">
      <dgm:prSet/>
      <dgm:spPr/>
      <dgm:t>
        <a:bodyPr/>
        <a:lstStyle/>
        <a:p>
          <a:endParaRPr lang="zh-TW" altLang="en-US"/>
        </a:p>
      </dgm:t>
    </dgm:pt>
    <dgm:pt modelId="{B161020F-1472-4B82-850B-30DEA40066C6}" type="sibTrans" cxnId="{5F2DC6F9-8451-4645-9C32-D9FDABF88032}">
      <dgm:prSet/>
      <dgm:spPr/>
      <dgm:t>
        <a:bodyPr/>
        <a:lstStyle/>
        <a:p>
          <a:endParaRPr lang="zh-TW" altLang="en-US"/>
        </a:p>
      </dgm:t>
    </dgm:pt>
    <dgm:pt modelId="{DF5E017C-EF90-48BD-A8F6-5A3BAC0FB8A4}">
      <dgm:prSet phldrT="[文字]" custT="1"/>
      <dgm:spPr/>
      <dgm:t>
        <a:bodyPr/>
        <a:lstStyle/>
        <a:p>
          <a:pPr marL="0" marR="0" indent="0" defTabSz="914400" rtl="1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對於爭鬥不再感興趣</a:t>
          </a:r>
          <a:endParaRPr lang="zh-TW" altLang="en-US" sz="3200" dirty="0"/>
        </a:p>
      </dgm:t>
    </dgm:pt>
    <dgm:pt modelId="{B70A8FB1-4692-450C-AD46-8BD7D8CDD11F}" type="parTrans" cxnId="{A72AF515-787A-4F47-9FB0-6639B5F25BDA}">
      <dgm:prSet/>
      <dgm:spPr/>
      <dgm:t>
        <a:bodyPr/>
        <a:lstStyle/>
        <a:p>
          <a:endParaRPr lang="zh-TW" altLang="en-US"/>
        </a:p>
      </dgm:t>
    </dgm:pt>
    <dgm:pt modelId="{75373E98-3B13-4E9B-9B19-84BD52F4FC73}" type="sibTrans" cxnId="{A72AF515-787A-4F47-9FB0-6639B5F25BDA}">
      <dgm:prSet/>
      <dgm:spPr/>
      <dgm:t>
        <a:bodyPr/>
        <a:lstStyle/>
        <a:p>
          <a:endParaRPr lang="zh-TW" altLang="en-US"/>
        </a:p>
      </dgm:t>
    </dgm:pt>
    <dgm:pt modelId="{6EF7ED75-DC7A-4B3A-9A4E-13F77B1C5C83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不再杞人憂天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F8E726BE-77A0-4AE2-AC2A-A70F803B8B99}" type="parTrans" cxnId="{B2C9D224-C1A3-42FE-BA80-0A185FD3F2C3}">
      <dgm:prSet/>
      <dgm:spPr/>
      <dgm:t>
        <a:bodyPr/>
        <a:lstStyle/>
        <a:p>
          <a:endParaRPr lang="zh-TW" altLang="en-US"/>
        </a:p>
      </dgm:t>
    </dgm:pt>
    <dgm:pt modelId="{657B9041-21F0-4FC4-B2D0-571E70102191}" type="sibTrans" cxnId="{B2C9D224-C1A3-42FE-BA80-0A185FD3F2C3}">
      <dgm:prSet/>
      <dgm:spPr/>
      <dgm:t>
        <a:bodyPr/>
        <a:lstStyle/>
        <a:p>
          <a:endParaRPr lang="zh-TW" altLang="en-US"/>
        </a:p>
      </dgm:t>
    </dgm:pt>
    <dgm:pt modelId="{AA8ADAC0-9BE5-40FA-9D19-6077EA373CFE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不斷如潮湧般生出感恩心</a:t>
          </a:r>
        </a:p>
      </dgm:t>
    </dgm:pt>
    <dgm:pt modelId="{A791E913-09C3-4379-92D1-874F83152A0E}" type="parTrans" cxnId="{040C70CF-6B66-45BB-AC58-404E97269E6E}">
      <dgm:prSet/>
      <dgm:spPr/>
      <dgm:t>
        <a:bodyPr/>
        <a:lstStyle/>
        <a:p>
          <a:endParaRPr lang="zh-TW" altLang="en-US"/>
        </a:p>
      </dgm:t>
    </dgm:pt>
    <dgm:pt modelId="{31958817-0932-4C7B-941B-1628773F3BD5}" type="sibTrans" cxnId="{040C70CF-6B66-45BB-AC58-404E97269E6E}">
      <dgm:prSet/>
      <dgm:spPr/>
      <dgm:t>
        <a:bodyPr/>
        <a:lstStyle/>
        <a:p>
          <a:endParaRPr lang="zh-TW" altLang="en-US"/>
        </a:p>
      </dgm:t>
    </dgm:pt>
    <dgm:pt modelId="{BA64C1F4-D71B-4B1E-8FDF-BC50A81C54A1}" type="pres">
      <dgm:prSet presAssocID="{BDE5B3D9-0605-4CBC-BDEC-C16238CC4713}" presName="linearFlow" presStyleCnt="0">
        <dgm:presLayoutVars>
          <dgm:dir/>
          <dgm:resizeHandles val="exact"/>
        </dgm:presLayoutVars>
      </dgm:prSet>
      <dgm:spPr/>
    </dgm:pt>
    <dgm:pt modelId="{3C70D99B-686B-4C27-BFB5-1A598D1DE3F5}" type="pres">
      <dgm:prSet presAssocID="{D3BD380A-A52D-4CF6-A9CB-6253F207BB6F}" presName="composite" presStyleCnt="0"/>
      <dgm:spPr/>
    </dgm:pt>
    <dgm:pt modelId="{651EDF4D-1488-438C-A424-48E85121C17D}" type="pres">
      <dgm:prSet presAssocID="{D3BD380A-A52D-4CF6-A9CB-6253F207BB6F}" presName="imgShp" presStyleLbl="fgImgPlace1" presStyleIdx="0" presStyleCnt="5" custLinFactNeighborX="-7187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zh-TW" altLang="en-US"/>
        </a:p>
      </dgm:t>
    </dgm:pt>
    <dgm:pt modelId="{40CBE549-3E87-41FB-8B74-835F4E4DEF51}" type="pres">
      <dgm:prSet presAssocID="{D3BD380A-A52D-4CF6-A9CB-6253F207BB6F}" presName="txShp" presStyleLbl="node1" presStyleIdx="0" presStyleCnt="5" custScaleX="150376" custLinFactNeighborX="1093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202951D-493A-44D6-85CD-0BCFCFB7A19D}" type="pres">
      <dgm:prSet presAssocID="{3BE336E1-39D4-49F4-971F-51FD7AF29596}" presName="spacing" presStyleCnt="0"/>
      <dgm:spPr/>
    </dgm:pt>
    <dgm:pt modelId="{2990B123-086F-4845-AC4E-13CEBAEEF871}" type="pres">
      <dgm:prSet presAssocID="{3DABFAAB-450A-4052-90C9-DDB56B426F58}" presName="composite" presStyleCnt="0"/>
      <dgm:spPr/>
    </dgm:pt>
    <dgm:pt modelId="{FFCB6DF4-246A-4EF0-805D-070E48D889B3}" type="pres">
      <dgm:prSet presAssocID="{3DABFAAB-450A-4052-90C9-DDB56B426F58}" presName="imgShp" presStyleLbl="fgImgPlace1" presStyleIdx="1" presStyleCnt="5" custLinFactNeighborX="-7187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zh-TW" altLang="en-US"/>
        </a:p>
      </dgm:t>
    </dgm:pt>
    <dgm:pt modelId="{F17C6DD4-6C6D-453E-9819-5C8960199EA0}" type="pres">
      <dgm:prSet presAssocID="{3DABFAAB-450A-4052-90C9-DDB56B426F58}" presName="txShp" presStyleLbl="node1" presStyleIdx="1" presStyleCnt="5" custScaleX="15037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C008C39-E3A1-4ED8-B72B-860BD006FFC3}" type="pres">
      <dgm:prSet presAssocID="{B161020F-1472-4B82-850B-30DEA40066C6}" presName="spacing" presStyleCnt="0"/>
      <dgm:spPr/>
    </dgm:pt>
    <dgm:pt modelId="{7720599C-8A9A-4672-AFA5-B8D80D0165C9}" type="pres">
      <dgm:prSet presAssocID="{DF5E017C-EF90-48BD-A8F6-5A3BAC0FB8A4}" presName="composite" presStyleCnt="0"/>
      <dgm:spPr/>
    </dgm:pt>
    <dgm:pt modelId="{F493A667-4D05-43F8-B3FA-3F49A76200B1}" type="pres">
      <dgm:prSet presAssocID="{DF5E017C-EF90-48BD-A8F6-5A3BAC0FB8A4}" presName="imgShp" presStyleLbl="fgImgPlace1" presStyleIdx="2" presStyleCnt="5" custLinFactNeighborX="-7187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7A51B34C-0BD3-454B-8DA7-16DDEF65221C}" type="pres">
      <dgm:prSet presAssocID="{DF5E017C-EF90-48BD-A8F6-5A3BAC0FB8A4}" presName="txShp" presStyleLbl="node1" presStyleIdx="2" presStyleCnt="5" custScaleX="15037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B2FC0D-2B80-4AEA-A431-A2D3E0ED2C7B}" type="pres">
      <dgm:prSet presAssocID="{75373E98-3B13-4E9B-9B19-84BD52F4FC73}" presName="spacing" presStyleCnt="0"/>
      <dgm:spPr/>
    </dgm:pt>
    <dgm:pt modelId="{B7F18B9B-A8C5-47CC-84A8-EBD34E5B1C4C}" type="pres">
      <dgm:prSet presAssocID="{6EF7ED75-DC7A-4B3A-9A4E-13F77B1C5C83}" presName="composite" presStyleCnt="0"/>
      <dgm:spPr/>
    </dgm:pt>
    <dgm:pt modelId="{B4390A90-A415-46C3-90BE-E9B608A0B756}" type="pres">
      <dgm:prSet presAssocID="{6EF7ED75-DC7A-4B3A-9A4E-13F77B1C5C83}" presName="imgShp" presStyleLbl="fgImgPlace1" presStyleIdx="3" presStyleCnt="5" custLinFactNeighborX="-7187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1C971308-CD72-47A5-809B-E501F57E23C1}" type="pres">
      <dgm:prSet presAssocID="{6EF7ED75-DC7A-4B3A-9A4E-13F77B1C5C83}" presName="txShp" presStyleLbl="node1" presStyleIdx="3" presStyleCnt="5" custScaleX="15037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CDB9B1A-520C-47C6-A246-E8C38A135368}" type="pres">
      <dgm:prSet presAssocID="{657B9041-21F0-4FC4-B2D0-571E70102191}" presName="spacing" presStyleCnt="0"/>
      <dgm:spPr/>
    </dgm:pt>
    <dgm:pt modelId="{59CCF838-7355-4A14-B57B-10F3107D2058}" type="pres">
      <dgm:prSet presAssocID="{AA8ADAC0-9BE5-40FA-9D19-6077EA373CFE}" presName="composite" presStyleCnt="0"/>
      <dgm:spPr/>
    </dgm:pt>
    <dgm:pt modelId="{AFFFA82D-030A-4BE6-9709-5AB872AC1BE3}" type="pres">
      <dgm:prSet presAssocID="{AA8ADAC0-9BE5-40FA-9D19-6077EA373CFE}" presName="imgShp" presStyleLbl="fgImgPlace1" presStyleIdx="4" presStyleCnt="5" custLinFactNeighborX="-7187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3495FD11-A935-4A7A-9546-4F96649DC228}" type="pres">
      <dgm:prSet presAssocID="{AA8ADAC0-9BE5-40FA-9D19-6077EA373CFE}" presName="txShp" presStyleLbl="node1" presStyleIdx="4" presStyleCnt="5" custScaleX="15037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344E675-87F5-4255-8933-3964B4A6AADE}" type="presOf" srcId="{D3BD380A-A52D-4CF6-A9CB-6253F207BB6F}" destId="{40CBE549-3E87-41FB-8B74-835F4E4DEF51}" srcOrd="0" destOrd="0" presId="urn:microsoft.com/office/officeart/2005/8/layout/vList3#1"/>
    <dgm:cxn modelId="{5F2DC6F9-8451-4645-9C32-D9FDABF88032}" srcId="{BDE5B3D9-0605-4CBC-BDEC-C16238CC4713}" destId="{3DABFAAB-450A-4052-90C9-DDB56B426F58}" srcOrd="1" destOrd="0" parTransId="{916814BA-BE40-4AA7-97CB-E2DCE821B8E2}" sibTransId="{B161020F-1472-4B82-850B-30DEA40066C6}"/>
    <dgm:cxn modelId="{3ECAE61E-B57E-46DB-A8EA-9609E13F3587}" type="presOf" srcId="{6EF7ED75-DC7A-4B3A-9A4E-13F77B1C5C83}" destId="{1C971308-CD72-47A5-809B-E501F57E23C1}" srcOrd="0" destOrd="0" presId="urn:microsoft.com/office/officeart/2005/8/layout/vList3#1"/>
    <dgm:cxn modelId="{66775939-0240-4C06-BFC2-4E1E8BFB7FD6}" type="presOf" srcId="{DF5E017C-EF90-48BD-A8F6-5A3BAC0FB8A4}" destId="{7A51B34C-0BD3-454B-8DA7-16DDEF65221C}" srcOrd="0" destOrd="0" presId="urn:microsoft.com/office/officeart/2005/8/layout/vList3#1"/>
    <dgm:cxn modelId="{C13AE039-7B8E-4A7A-86F6-DA9A29581999}" type="presOf" srcId="{AA8ADAC0-9BE5-40FA-9D19-6077EA373CFE}" destId="{3495FD11-A935-4A7A-9546-4F96649DC228}" srcOrd="0" destOrd="0" presId="urn:microsoft.com/office/officeart/2005/8/layout/vList3#1"/>
    <dgm:cxn modelId="{FDF545A7-AA32-4801-A24F-CB80EFE10E2C}" type="presOf" srcId="{BDE5B3D9-0605-4CBC-BDEC-C16238CC4713}" destId="{BA64C1F4-D71B-4B1E-8FDF-BC50A81C54A1}" srcOrd="0" destOrd="0" presId="urn:microsoft.com/office/officeart/2005/8/layout/vList3#1"/>
    <dgm:cxn modelId="{4A51DA4F-0401-4F37-973A-89E2476E3E13}" srcId="{BDE5B3D9-0605-4CBC-BDEC-C16238CC4713}" destId="{D3BD380A-A52D-4CF6-A9CB-6253F207BB6F}" srcOrd="0" destOrd="0" parTransId="{EE788A48-71B2-4DCE-B5C6-57ED933F5360}" sibTransId="{3BE336E1-39D4-49F4-971F-51FD7AF29596}"/>
    <dgm:cxn modelId="{B2C9D224-C1A3-42FE-BA80-0A185FD3F2C3}" srcId="{BDE5B3D9-0605-4CBC-BDEC-C16238CC4713}" destId="{6EF7ED75-DC7A-4B3A-9A4E-13F77B1C5C83}" srcOrd="3" destOrd="0" parTransId="{F8E726BE-77A0-4AE2-AC2A-A70F803B8B99}" sibTransId="{657B9041-21F0-4FC4-B2D0-571E70102191}"/>
    <dgm:cxn modelId="{A007CB3F-0F59-424E-90D5-7C9C3C7718E1}" type="presOf" srcId="{3DABFAAB-450A-4052-90C9-DDB56B426F58}" destId="{F17C6DD4-6C6D-453E-9819-5C8960199EA0}" srcOrd="0" destOrd="0" presId="urn:microsoft.com/office/officeart/2005/8/layout/vList3#1"/>
    <dgm:cxn modelId="{A72AF515-787A-4F47-9FB0-6639B5F25BDA}" srcId="{BDE5B3D9-0605-4CBC-BDEC-C16238CC4713}" destId="{DF5E017C-EF90-48BD-A8F6-5A3BAC0FB8A4}" srcOrd="2" destOrd="0" parTransId="{B70A8FB1-4692-450C-AD46-8BD7D8CDD11F}" sibTransId="{75373E98-3B13-4E9B-9B19-84BD52F4FC73}"/>
    <dgm:cxn modelId="{040C70CF-6B66-45BB-AC58-404E97269E6E}" srcId="{BDE5B3D9-0605-4CBC-BDEC-C16238CC4713}" destId="{AA8ADAC0-9BE5-40FA-9D19-6077EA373CFE}" srcOrd="4" destOrd="0" parTransId="{A791E913-09C3-4379-92D1-874F83152A0E}" sibTransId="{31958817-0932-4C7B-941B-1628773F3BD5}"/>
    <dgm:cxn modelId="{BC496F3E-53BB-4AE7-AAFF-198DA22E7DE1}" type="presParOf" srcId="{BA64C1F4-D71B-4B1E-8FDF-BC50A81C54A1}" destId="{3C70D99B-686B-4C27-BFB5-1A598D1DE3F5}" srcOrd="0" destOrd="0" presId="urn:microsoft.com/office/officeart/2005/8/layout/vList3#1"/>
    <dgm:cxn modelId="{294DDD58-1E7E-4A55-99D6-70B2ADA97E97}" type="presParOf" srcId="{3C70D99B-686B-4C27-BFB5-1A598D1DE3F5}" destId="{651EDF4D-1488-438C-A424-48E85121C17D}" srcOrd="0" destOrd="0" presId="urn:microsoft.com/office/officeart/2005/8/layout/vList3#1"/>
    <dgm:cxn modelId="{16F6906F-84DD-44BB-8A7F-13B56632B779}" type="presParOf" srcId="{3C70D99B-686B-4C27-BFB5-1A598D1DE3F5}" destId="{40CBE549-3E87-41FB-8B74-835F4E4DEF51}" srcOrd="1" destOrd="0" presId="urn:microsoft.com/office/officeart/2005/8/layout/vList3#1"/>
    <dgm:cxn modelId="{6D3FDD3D-A423-4392-8A04-26E0A6EAC36D}" type="presParOf" srcId="{BA64C1F4-D71B-4B1E-8FDF-BC50A81C54A1}" destId="{3202951D-493A-44D6-85CD-0BCFCFB7A19D}" srcOrd="1" destOrd="0" presId="urn:microsoft.com/office/officeart/2005/8/layout/vList3#1"/>
    <dgm:cxn modelId="{B3F7AAE5-C396-465E-9EDC-7746DFFFB70B}" type="presParOf" srcId="{BA64C1F4-D71B-4B1E-8FDF-BC50A81C54A1}" destId="{2990B123-086F-4845-AC4E-13CEBAEEF871}" srcOrd="2" destOrd="0" presId="urn:microsoft.com/office/officeart/2005/8/layout/vList3#1"/>
    <dgm:cxn modelId="{A55FF632-DD6B-4992-8835-E05386C67CB8}" type="presParOf" srcId="{2990B123-086F-4845-AC4E-13CEBAEEF871}" destId="{FFCB6DF4-246A-4EF0-805D-070E48D889B3}" srcOrd="0" destOrd="0" presId="urn:microsoft.com/office/officeart/2005/8/layout/vList3#1"/>
    <dgm:cxn modelId="{50EFE090-9157-4DF5-896D-6BF4914D3071}" type="presParOf" srcId="{2990B123-086F-4845-AC4E-13CEBAEEF871}" destId="{F17C6DD4-6C6D-453E-9819-5C8960199EA0}" srcOrd="1" destOrd="0" presId="urn:microsoft.com/office/officeart/2005/8/layout/vList3#1"/>
    <dgm:cxn modelId="{37E88053-5F62-434B-91AF-602BBAB584BF}" type="presParOf" srcId="{BA64C1F4-D71B-4B1E-8FDF-BC50A81C54A1}" destId="{8C008C39-E3A1-4ED8-B72B-860BD006FFC3}" srcOrd="3" destOrd="0" presId="urn:microsoft.com/office/officeart/2005/8/layout/vList3#1"/>
    <dgm:cxn modelId="{B64501C2-CEB6-4EB8-9966-9168B0F64A32}" type="presParOf" srcId="{BA64C1F4-D71B-4B1E-8FDF-BC50A81C54A1}" destId="{7720599C-8A9A-4672-AFA5-B8D80D0165C9}" srcOrd="4" destOrd="0" presId="urn:microsoft.com/office/officeart/2005/8/layout/vList3#1"/>
    <dgm:cxn modelId="{1844DBA2-4128-4A92-B326-02DC113D05D5}" type="presParOf" srcId="{7720599C-8A9A-4672-AFA5-B8D80D0165C9}" destId="{F493A667-4D05-43F8-B3FA-3F49A76200B1}" srcOrd="0" destOrd="0" presId="urn:microsoft.com/office/officeart/2005/8/layout/vList3#1"/>
    <dgm:cxn modelId="{FC6E694C-3153-4F6C-9F4A-31DDC2DCE696}" type="presParOf" srcId="{7720599C-8A9A-4672-AFA5-B8D80D0165C9}" destId="{7A51B34C-0BD3-454B-8DA7-16DDEF65221C}" srcOrd="1" destOrd="0" presId="urn:microsoft.com/office/officeart/2005/8/layout/vList3#1"/>
    <dgm:cxn modelId="{0D2C3388-B2E1-469C-AF87-77BB072EB3A1}" type="presParOf" srcId="{BA64C1F4-D71B-4B1E-8FDF-BC50A81C54A1}" destId="{83B2FC0D-2B80-4AEA-A431-A2D3E0ED2C7B}" srcOrd="5" destOrd="0" presId="urn:microsoft.com/office/officeart/2005/8/layout/vList3#1"/>
    <dgm:cxn modelId="{DCB02473-A40B-4E39-91CF-80628004F4FF}" type="presParOf" srcId="{BA64C1F4-D71B-4B1E-8FDF-BC50A81C54A1}" destId="{B7F18B9B-A8C5-47CC-84A8-EBD34E5B1C4C}" srcOrd="6" destOrd="0" presId="urn:microsoft.com/office/officeart/2005/8/layout/vList3#1"/>
    <dgm:cxn modelId="{6C231230-8E9B-4C90-95D2-18F7ED964B3A}" type="presParOf" srcId="{B7F18B9B-A8C5-47CC-84A8-EBD34E5B1C4C}" destId="{B4390A90-A415-46C3-90BE-E9B608A0B756}" srcOrd="0" destOrd="0" presId="urn:microsoft.com/office/officeart/2005/8/layout/vList3#1"/>
    <dgm:cxn modelId="{D2103A77-6486-406E-95BE-68D67B9ABEA7}" type="presParOf" srcId="{B7F18B9B-A8C5-47CC-84A8-EBD34E5B1C4C}" destId="{1C971308-CD72-47A5-809B-E501F57E23C1}" srcOrd="1" destOrd="0" presId="urn:microsoft.com/office/officeart/2005/8/layout/vList3#1"/>
    <dgm:cxn modelId="{5A634525-EF56-410F-B91C-F54B2820577F}" type="presParOf" srcId="{BA64C1F4-D71B-4B1E-8FDF-BC50A81C54A1}" destId="{FCDB9B1A-520C-47C6-A246-E8C38A135368}" srcOrd="7" destOrd="0" presId="urn:microsoft.com/office/officeart/2005/8/layout/vList3#1"/>
    <dgm:cxn modelId="{77656E03-1897-4A17-BA93-0A7D732A2225}" type="presParOf" srcId="{BA64C1F4-D71B-4B1E-8FDF-BC50A81C54A1}" destId="{59CCF838-7355-4A14-B57B-10F3107D2058}" srcOrd="8" destOrd="0" presId="urn:microsoft.com/office/officeart/2005/8/layout/vList3#1"/>
    <dgm:cxn modelId="{976804E0-817F-4F34-A2C8-2E74B1D91377}" type="presParOf" srcId="{59CCF838-7355-4A14-B57B-10F3107D2058}" destId="{AFFFA82D-030A-4BE6-9709-5AB872AC1BE3}" srcOrd="0" destOrd="0" presId="urn:microsoft.com/office/officeart/2005/8/layout/vList3#1"/>
    <dgm:cxn modelId="{72CB9396-0A76-44A1-8CFA-7C61853E977F}" type="presParOf" srcId="{59CCF838-7355-4A14-B57B-10F3107D2058}" destId="{3495FD11-A935-4A7A-9546-4F96649DC228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27783ED-124E-4EE5-9E07-6FFA5268330E}" type="doc">
      <dgm:prSet loTypeId="urn:microsoft.com/office/officeart/2005/8/layout/list1" loCatId="list" qsTypeId="urn:microsoft.com/office/officeart/2005/8/quickstyle/3d2#1" qsCatId="3D" csTypeId="urn:microsoft.com/office/officeart/2005/8/colors/accent2_1" csCatId="accent2" phldr="1"/>
      <dgm:spPr/>
      <dgm:t>
        <a:bodyPr/>
        <a:lstStyle/>
        <a:p>
          <a:endParaRPr lang="zh-TW" altLang="en-US"/>
        </a:p>
      </dgm:t>
    </dgm:pt>
    <dgm:pt modelId="{84F4D9AE-D7C8-48E9-B7BC-8D3DBDDFB8B5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產生與自然萬物密不可分的親切感</a:t>
          </a:r>
          <a:endParaRPr lang="zh-TW" altLang="en-US" sz="3200" dirty="0"/>
        </a:p>
      </dgm:t>
    </dgm:pt>
    <dgm:pt modelId="{5CB4A246-21E3-4D58-AD86-D5D44716019D}" type="parTrans" cxnId="{379D0168-9AF2-4479-8203-1C9A5B3E7DA9}">
      <dgm:prSet/>
      <dgm:spPr/>
      <dgm:t>
        <a:bodyPr/>
        <a:lstStyle/>
        <a:p>
          <a:endParaRPr lang="zh-TW" altLang="en-US"/>
        </a:p>
      </dgm:t>
    </dgm:pt>
    <dgm:pt modelId="{5D17946F-7AC7-494C-A55A-14D50BFE3139}" type="sibTrans" cxnId="{379D0168-9AF2-4479-8203-1C9A5B3E7DA9}">
      <dgm:prSet/>
      <dgm:spPr/>
      <dgm:t>
        <a:bodyPr/>
        <a:lstStyle/>
        <a:p>
          <a:endParaRPr lang="zh-TW" altLang="en-US"/>
        </a:p>
      </dgm:t>
    </dgm:pt>
    <dgm:pt modelId="{D32A7067-A882-4B90-926E-6642C6DC34D9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逐漸地讓事情自然發生而不再強求</a:t>
          </a:r>
        </a:p>
      </dgm:t>
    </dgm:pt>
    <dgm:pt modelId="{70C064E7-DBB9-4804-84B8-9D83F4BCD42B}" type="parTrans" cxnId="{6ECAB107-4FF7-4FF0-9E36-40A7983D0607}">
      <dgm:prSet/>
      <dgm:spPr/>
      <dgm:t>
        <a:bodyPr/>
        <a:lstStyle/>
        <a:p>
          <a:endParaRPr lang="zh-TW" altLang="en-US"/>
        </a:p>
      </dgm:t>
    </dgm:pt>
    <dgm:pt modelId="{4B6E46DB-71BA-43DC-B211-8F1BF31CB5AB}" type="sibTrans" cxnId="{6ECAB107-4FF7-4FF0-9E36-40A7983D0607}">
      <dgm:prSet/>
      <dgm:spPr/>
      <dgm:t>
        <a:bodyPr/>
        <a:lstStyle/>
        <a:p>
          <a:endParaRPr lang="zh-TW" altLang="en-US"/>
        </a:p>
      </dgm:t>
    </dgm:pt>
    <dgm:pt modelId="{511AC835-F5CC-431B-96C2-D3C4680E32A0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對週遭的關愛感受不斷增加，同時也會不由自主的將它散發出去</a:t>
          </a:r>
          <a:endParaRPr lang="zh-TW" altLang="en-US" sz="2800" dirty="0"/>
        </a:p>
      </dgm:t>
    </dgm:pt>
    <dgm:pt modelId="{792E575E-BDA8-4A79-9DD3-6C6B3FB625D2}" type="parTrans" cxnId="{A558EE85-6202-42B9-A596-6FA74F427FF3}">
      <dgm:prSet/>
      <dgm:spPr/>
      <dgm:t>
        <a:bodyPr/>
        <a:lstStyle/>
        <a:p>
          <a:endParaRPr lang="zh-TW" altLang="en-US"/>
        </a:p>
      </dgm:t>
    </dgm:pt>
    <dgm:pt modelId="{6D3769FD-993D-4BCF-84E3-043796F27537}" type="sibTrans" cxnId="{A558EE85-6202-42B9-A596-6FA74F427FF3}">
      <dgm:prSet/>
      <dgm:spPr/>
      <dgm:t>
        <a:bodyPr/>
        <a:lstStyle/>
        <a:p>
          <a:endParaRPr lang="zh-TW" altLang="en-US"/>
        </a:p>
      </dgm:t>
    </dgm:pt>
    <dgm:pt modelId="{65037507-341C-4961-AF4D-19FA1139A484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經常出現微笑</a:t>
          </a:r>
        </a:p>
      </dgm:t>
    </dgm:pt>
    <dgm:pt modelId="{B881B532-2284-4A32-91FD-02208E28EB2C}" type="parTrans" cxnId="{A65FA0C3-D63A-459D-B396-1A2CFEE90338}">
      <dgm:prSet/>
      <dgm:spPr/>
      <dgm:t>
        <a:bodyPr/>
        <a:lstStyle/>
        <a:p>
          <a:endParaRPr lang="zh-TW" altLang="en-US"/>
        </a:p>
      </dgm:t>
    </dgm:pt>
    <dgm:pt modelId="{85252129-A29D-4114-BEA5-3EBFEC856F82}" type="sibTrans" cxnId="{A65FA0C3-D63A-459D-B396-1A2CFEE90338}">
      <dgm:prSet/>
      <dgm:spPr/>
      <dgm:t>
        <a:bodyPr/>
        <a:lstStyle/>
        <a:p>
          <a:endParaRPr lang="zh-TW" altLang="en-US"/>
        </a:p>
      </dgm:t>
    </dgm:pt>
    <dgm:pt modelId="{FE138465-FDB6-4546-9CF3-84339656C3CC}" type="pres">
      <dgm:prSet presAssocID="{C27783ED-124E-4EE5-9E07-6FFA5268330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DD64F59-378E-4679-BD82-6E1F5FEA82AE}" type="pres">
      <dgm:prSet presAssocID="{84F4D9AE-D7C8-48E9-B7BC-8D3DBDDFB8B5}" presName="parentLin" presStyleCnt="0"/>
      <dgm:spPr/>
      <dgm:t>
        <a:bodyPr/>
        <a:lstStyle/>
        <a:p>
          <a:endParaRPr lang="zh-TW" altLang="en-US"/>
        </a:p>
      </dgm:t>
    </dgm:pt>
    <dgm:pt modelId="{AABFDED8-9139-407E-B39D-0E7B3279DD48}" type="pres">
      <dgm:prSet presAssocID="{84F4D9AE-D7C8-48E9-B7BC-8D3DBDDFB8B5}" presName="parentLeftMargin" presStyleLbl="node1" presStyleIdx="0" presStyleCnt="4"/>
      <dgm:spPr/>
      <dgm:t>
        <a:bodyPr/>
        <a:lstStyle/>
        <a:p>
          <a:endParaRPr lang="zh-TW" altLang="en-US"/>
        </a:p>
      </dgm:t>
    </dgm:pt>
    <dgm:pt modelId="{D5416D33-E8C4-49BC-8472-E6E4034A9656}" type="pres">
      <dgm:prSet presAssocID="{84F4D9AE-D7C8-48E9-B7BC-8D3DBDDFB8B5}" presName="parentText" presStyleLbl="node1" presStyleIdx="0" presStyleCnt="4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BCEA324-9124-4E73-809C-07B3AD80B139}" type="pres">
      <dgm:prSet presAssocID="{84F4D9AE-D7C8-48E9-B7BC-8D3DBDDFB8B5}" presName="negativeSpace" presStyleCnt="0"/>
      <dgm:spPr/>
      <dgm:t>
        <a:bodyPr/>
        <a:lstStyle/>
        <a:p>
          <a:endParaRPr lang="zh-TW" altLang="en-US"/>
        </a:p>
      </dgm:t>
    </dgm:pt>
    <dgm:pt modelId="{D9DDA5F8-C2F6-4789-999A-563CEFF19F4A}" type="pres">
      <dgm:prSet presAssocID="{84F4D9AE-D7C8-48E9-B7BC-8D3DBDDFB8B5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6E8BFA2-AA0A-4DAB-BF4F-AD4D48806BC9}" type="pres">
      <dgm:prSet presAssocID="{5D17946F-7AC7-494C-A55A-14D50BFE3139}" presName="spaceBetweenRectangles" presStyleCnt="0"/>
      <dgm:spPr/>
      <dgm:t>
        <a:bodyPr/>
        <a:lstStyle/>
        <a:p>
          <a:endParaRPr lang="zh-TW" altLang="en-US"/>
        </a:p>
      </dgm:t>
    </dgm:pt>
    <dgm:pt modelId="{B89D80CA-C72B-4387-9372-33BD961A08EA}" type="pres">
      <dgm:prSet presAssocID="{65037507-341C-4961-AF4D-19FA1139A484}" presName="parentLin" presStyleCnt="0"/>
      <dgm:spPr/>
      <dgm:t>
        <a:bodyPr/>
        <a:lstStyle/>
        <a:p>
          <a:endParaRPr lang="zh-TW" altLang="en-US"/>
        </a:p>
      </dgm:t>
    </dgm:pt>
    <dgm:pt modelId="{FE7698E6-16CC-4E82-9EF5-5E656F52564D}" type="pres">
      <dgm:prSet presAssocID="{65037507-341C-4961-AF4D-19FA1139A484}" presName="parentLeftMargin" presStyleLbl="node1" presStyleIdx="0" presStyleCnt="4"/>
      <dgm:spPr/>
      <dgm:t>
        <a:bodyPr/>
        <a:lstStyle/>
        <a:p>
          <a:endParaRPr lang="zh-TW" altLang="en-US"/>
        </a:p>
      </dgm:t>
    </dgm:pt>
    <dgm:pt modelId="{8D8C281B-F8B9-4D1C-A999-3CB6FC354A9E}" type="pres">
      <dgm:prSet presAssocID="{65037507-341C-4961-AF4D-19FA1139A484}" presName="parentText" presStyleLbl="node1" presStyleIdx="1" presStyleCnt="4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BE1DD26-22D8-4BE3-9E14-76F8BA444BC3}" type="pres">
      <dgm:prSet presAssocID="{65037507-341C-4961-AF4D-19FA1139A484}" presName="negativeSpace" presStyleCnt="0"/>
      <dgm:spPr/>
      <dgm:t>
        <a:bodyPr/>
        <a:lstStyle/>
        <a:p>
          <a:endParaRPr lang="zh-TW" altLang="en-US"/>
        </a:p>
      </dgm:t>
    </dgm:pt>
    <dgm:pt modelId="{C77639AC-E3A6-401E-A6E5-45B2FFC3C77A}" type="pres">
      <dgm:prSet presAssocID="{65037507-341C-4961-AF4D-19FA1139A484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BF6C92B-6107-419B-A8BE-3810CE53B83F}" type="pres">
      <dgm:prSet presAssocID="{85252129-A29D-4114-BEA5-3EBFEC856F82}" presName="spaceBetweenRectangles" presStyleCnt="0"/>
      <dgm:spPr/>
      <dgm:t>
        <a:bodyPr/>
        <a:lstStyle/>
        <a:p>
          <a:endParaRPr lang="zh-TW" altLang="en-US"/>
        </a:p>
      </dgm:t>
    </dgm:pt>
    <dgm:pt modelId="{3EFE9C73-FD1D-41BC-9816-FB95E319AFB9}" type="pres">
      <dgm:prSet presAssocID="{D32A7067-A882-4B90-926E-6642C6DC34D9}" presName="parentLin" presStyleCnt="0"/>
      <dgm:spPr/>
      <dgm:t>
        <a:bodyPr/>
        <a:lstStyle/>
        <a:p>
          <a:endParaRPr lang="zh-TW" altLang="en-US"/>
        </a:p>
      </dgm:t>
    </dgm:pt>
    <dgm:pt modelId="{54CE336A-03BA-4CAD-9462-B72206473BE2}" type="pres">
      <dgm:prSet presAssocID="{D32A7067-A882-4B90-926E-6642C6DC34D9}" presName="parentLeftMargin" presStyleLbl="node1" presStyleIdx="1" presStyleCnt="4"/>
      <dgm:spPr/>
      <dgm:t>
        <a:bodyPr/>
        <a:lstStyle/>
        <a:p>
          <a:endParaRPr lang="zh-TW" altLang="en-US"/>
        </a:p>
      </dgm:t>
    </dgm:pt>
    <dgm:pt modelId="{BC76CD36-B480-46D3-8D8B-E1BB340E9341}" type="pres">
      <dgm:prSet presAssocID="{D32A7067-A882-4B90-926E-6642C6DC34D9}" presName="parentText" presStyleLbl="node1" presStyleIdx="2" presStyleCnt="4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837EC2E-493B-4CB5-A137-1B42FA55E383}" type="pres">
      <dgm:prSet presAssocID="{D32A7067-A882-4B90-926E-6642C6DC34D9}" presName="negativeSpace" presStyleCnt="0"/>
      <dgm:spPr/>
      <dgm:t>
        <a:bodyPr/>
        <a:lstStyle/>
        <a:p>
          <a:endParaRPr lang="zh-TW" altLang="en-US"/>
        </a:p>
      </dgm:t>
    </dgm:pt>
    <dgm:pt modelId="{AC51060F-7F4D-4865-AD6B-CF33F39EE505}" type="pres">
      <dgm:prSet presAssocID="{D32A7067-A882-4B90-926E-6642C6DC34D9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EC1299F-E9C4-469B-B19B-676144BAB29E}" type="pres">
      <dgm:prSet presAssocID="{4B6E46DB-71BA-43DC-B211-8F1BF31CB5AB}" presName="spaceBetweenRectangles" presStyleCnt="0"/>
      <dgm:spPr/>
      <dgm:t>
        <a:bodyPr/>
        <a:lstStyle/>
        <a:p>
          <a:endParaRPr lang="zh-TW" altLang="en-US"/>
        </a:p>
      </dgm:t>
    </dgm:pt>
    <dgm:pt modelId="{0E93CD65-4461-45E4-B99F-DBAD811816FD}" type="pres">
      <dgm:prSet presAssocID="{511AC835-F5CC-431B-96C2-D3C4680E32A0}" presName="parentLin" presStyleCnt="0"/>
      <dgm:spPr/>
      <dgm:t>
        <a:bodyPr/>
        <a:lstStyle/>
        <a:p>
          <a:endParaRPr lang="zh-TW" altLang="en-US"/>
        </a:p>
      </dgm:t>
    </dgm:pt>
    <dgm:pt modelId="{0C6F5A95-6034-4E78-A535-538B6C6BAE12}" type="pres">
      <dgm:prSet presAssocID="{511AC835-F5CC-431B-96C2-D3C4680E32A0}" presName="parentLeftMargin" presStyleLbl="node1" presStyleIdx="2" presStyleCnt="4"/>
      <dgm:spPr/>
      <dgm:t>
        <a:bodyPr/>
        <a:lstStyle/>
        <a:p>
          <a:endParaRPr lang="zh-TW" altLang="en-US"/>
        </a:p>
      </dgm:t>
    </dgm:pt>
    <dgm:pt modelId="{37D5BD71-05FD-4B7E-94B5-D34723F4C9CC}" type="pres">
      <dgm:prSet presAssocID="{511AC835-F5CC-431B-96C2-D3C4680E32A0}" presName="parentText" presStyleLbl="node1" presStyleIdx="3" presStyleCnt="4" custScaleX="142857" custScaleY="137304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4C9B7B5-5044-47DC-BB18-2D174B0C453F}" type="pres">
      <dgm:prSet presAssocID="{511AC835-F5CC-431B-96C2-D3C4680E32A0}" presName="negativeSpace" presStyleCnt="0"/>
      <dgm:spPr/>
      <dgm:t>
        <a:bodyPr/>
        <a:lstStyle/>
        <a:p>
          <a:endParaRPr lang="zh-TW" altLang="en-US"/>
        </a:p>
      </dgm:t>
    </dgm:pt>
    <dgm:pt modelId="{2601A252-64DF-465F-B974-30B338FDC1FC}" type="pres">
      <dgm:prSet presAssocID="{511AC835-F5CC-431B-96C2-D3C4680E32A0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65FA0C3-D63A-459D-B396-1A2CFEE90338}" srcId="{C27783ED-124E-4EE5-9E07-6FFA5268330E}" destId="{65037507-341C-4961-AF4D-19FA1139A484}" srcOrd="1" destOrd="0" parTransId="{B881B532-2284-4A32-91FD-02208E28EB2C}" sibTransId="{85252129-A29D-4114-BEA5-3EBFEC856F82}"/>
    <dgm:cxn modelId="{83F6BDBF-DA95-479F-A83D-F6C41A937F52}" type="presOf" srcId="{D32A7067-A882-4B90-926E-6642C6DC34D9}" destId="{BC76CD36-B480-46D3-8D8B-E1BB340E9341}" srcOrd="1" destOrd="0" presId="urn:microsoft.com/office/officeart/2005/8/layout/list1"/>
    <dgm:cxn modelId="{6ECAB107-4FF7-4FF0-9E36-40A7983D0607}" srcId="{C27783ED-124E-4EE5-9E07-6FFA5268330E}" destId="{D32A7067-A882-4B90-926E-6642C6DC34D9}" srcOrd="2" destOrd="0" parTransId="{70C064E7-DBB9-4804-84B8-9D83F4BCD42B}" sibTransId="{4B6E46DB-71BA-43DC-B211-8F1BF31CB5AB}"/>
    <dgm:cxn modelId="{31A29A18-D559-4D9E-A316-F6D0A9D7ADCE}" type="presOf" srcId="{511AC835-F5CC-431B-96C2-D3C4680E32A0}" destId="{37D5BD71-05FD-4B7E-94B5-D34723F4C9CC}" srcOrd="1" destOrd="0" presId="urn:microsoft.com/office/officeart/2005/8/layout/list1"/>
    <dgm:cxn modelId="{119D842F-E07F-4585-B8D6-8B47197F20D4}" type="presOf" srcId="{84F4D9AE-D7C8-48E9-B7BC-8D3DBDDFB8B5}" destId="{D5416D33-E8C4-49BC-8472-E6E4034A9656}" srcOrd="1" destOrd="0" presId="urn:microsoft.com/office/officeart/2005/8/layout/list1"/>
    <dgm:cxn modelId="{A558EE85-6202-42B9-A596-6FA74F427FF3}" srcId="{C27783ED-124E-4EE5-9E07-6FFA5268330E}" destId="{511AC835-F5CC-431B-96C2-D3C4680E32A0}" srcOrd="3" destOrd="0" parTransId="{792E575E-BDA8-4A79-9DD3-6C6B3FB625D2}" sibTransId="{6D3769FD-993D-4BCF-84E3-043796F27537}"/>
    <dgm:cxn modelId="{915C87B9-2DB6-4F87-87EF-9F349D362735}" type="presOf" srcId="{84F4D9AE-D7C8-48E9-B7BC-8D3DBDDFB8B5}" destId="{AABFDED8-9139-407E-B39D-0E7B3279DD48}" srcOrd="0" destOrd="0" presId="urn:microsoft.com/office/officeart/2005/8/layout/list1"/>
    <dgm:cxn modelId="{379D0168-9AF2-4479-8203-1C9A5B3E7DA9}" srcId="{C27783ED-124E-4EE5-9E07-6FFA5268330E}" destId="{84F4D9AE-D7C8-48E9-B7BC-8D3DBDDFB8B5}" srcOrd="0" destOrd="0" parTransId="{5CB4A246-21E3-4D58-AD86-D5D44716019D}" sibTransId="{5D17946F-7AC7-494C-A55A-14D50BFE3139}"/>
    <dgm:cxn modelId="{ABE80B9E-21C8-4D1C-8C61-56531E320150}" type="presOf" srcId="{65037507-341C-4961-AF4D-19FA1139A484}" destId="{FE7698E6-16CC-4E82-9EF5-5E656F52564D}" srcOrd="0" destOrd="0" presId="urn:microsoft.com/office/officeart/2005/8/layout/list1"/>
    <dgm:cxn modelId="{111E2DE8-FCEC-4D69-8915-CF5EC71827A1}" type="presOf" srcId="{511AC835-F5CC-431B-96C2-D3C4680E32A0}" destId="{0C6F5A95-6034-4E78-A535-538B6C6BAE12}" srcOrd="0" destOrd="0" presId="urn:microsoft.com/office/officeart/2005/8/layout/list1"/>
    <dgm:cxn modelId="{3FB9357E-83DE-4A8A-B8C9-356DA0F02B41}" type="presOf" srcId="{65037507-341C-4961-AF4D-19FA1139A484}" destId="{8D8C281B-F8B9-4D1C-A999-3CB6FC354A9E}" srcOrd="1" destOrd="0" presId="urn:microsoft.com/office/officeart/2005/8/layout/list1"/>
    <dgm:cxn modelId="{6FE7667B-ABD2-4591-BEC5-44FDBDEFCF46}" type="presOf" srcId="{C27783ED-124E-4EE5-9E07-6FFA5268330E}" destId="{FE138465-FDB6-4546-9CF3-84339656C3CC}" srcOrd="0" destOrd="0" presId="urn:microsoft.com/office/officeart/2005/8/layout/list1"/>
    <dgm:cxn modelId="{73457EFA-B25C-40E3-84AC-3DB804EDC100}" type="presOf" srcId="{D32A7067-A882-4B90-926E-6642C6DC34D9}" destId="{54CE336A-03BA-4CAD-9462-B72206473BE2}" srcOrd="0" destOrd="0" presId="urn:microsoft.com/office/officeart/2005/8/layout/list1"/>
    <dgm:cxn modelId="{91094EED-A80F-4ECB-BCBD-9E7E0580FEE1}" type="presParOf" srcId="{FE138465-FDB6-4546-9CF3-84339656C3CC}" destId="{5DD64F59-378E-4679-BD82-6E1F5FEA82AE}" srcOrd="0" destOrd="0" presId="urn:microsoft.com/office/officeart/2005/8/layout/list1"/>
    <dgm:cxn modelId="{8443FEA9-0325-4A5B-9312-85661CDA3DF3}" type="presParOf" srcId="{5DD64F59-378E-4679-BD82-6E1F5FEA82AE}" destId="{AABFDED8-9139-407E-B39D-0E7B3279DD48}" srcOrd="0" destOrd="0" presId="urn:microsoft.com/office/officeart/2005/8/layout/list1"/>
    <dgm:cxn modelId="{68A6C441-5E0E-4435-AA39-BD0A70334AB5}" type="presParOf" srcId="{5DD64F59-378E-4679-BD82-6E1F5FEA82AE}" destId="{D5416D33-E8C4-49BC-8472-E6E4034A9656}" srcOrd="1" destOrd="0" presId="urn:microsoft.com/office/officeart/2005/8/layout/list1"/>
    <dgm:cxn modelId="{0335CE64-F5FA-4ED4-9004-B55A32AEDFEA}" type="presParOf" srcId="{FE138465-FDB6-4546-9CF3-84339656C3CC}" destId="{2BCEA324-9124-4E73-809C-07B3AD80B139}" srcOrd="1" destOrd="0" presId="urn:microsoft.com/office/officeart/2005/8/layout/list1"/>
    <dgm:cxn modelId="{303D6E2D-CDC1-420C-9F8B-35F566EDC09A}" type="presParOf" srcId="{FE138465-FDB6-4546-9CF3-84339656C3CC}" destId="{D9DDA5F8-C2F6-4789-999A-563CEFF19F4A}" srcOrd="2" destOrd="0" presId="urn:microsoft.com/office/officeart/2005/8/layout/list1"/>
    <dgm:cxn modelId="{E9DB980C-1CD7-4B58-AB16-3D2E74DE744C}" type="presParOf" srcId="{FE138465-FDB6-4546-9CF3-84339656C3CC}" destId="{16E8BFA2-AA0A-4DAB-BF4F-AD4D48806BC9}" srcOrd="3" destOrd="0" presId="urn:microsoft.com/office/officeart/2005/8/layout/list1"/>
    <dgm:cxn modelId="{1DB7E4B0-6876-47B4-BE5A-A131BD934598}" type="presParOf" srcId="{FE138465-FDB6-4546-9CF3-84339656C3CC}" destId="{B89D80CA-C72B-4387-9372-33BD961A08EA}" srcOrd="4" destOrd="0" presId="urn:microsoft.com/office/officeart/2005/8/layout/list1"/>
    <dgm:cxn modelId="{7C236B63-CFFC-4E20-BC95-89336E795BF1}" type="presParOf" srcId="{B89D80CA-C72B-4387-9372-33BD961A08EA}" destId="{FE7698E6-16CC-4E82-9EF5-5E656F52564D}" srcOrd="0" destOrd="0" presId="urn:microsoft.com/office/officeart/2005/8/layout/list1"/>
    <dgm:cxn modelId="{63D8F741-7F88-4076-986D-74E1D1F82B9D}" type="presParOf" srcId="{B89D80CA-C72B-4387-9372-33BD961A08EA}" destId="{8D8C281B-F8B9-4D1C-A999-3CB6FC354A9E}" srcOrd="1" destOrd="0" presId="urn:microsoft.com/office/officeart/2005/8/layout/list1"/>
    <dgm:cxn modelId="{41A98863-F223-4234-BA90-81AA5C6E9AA3}" type="presParOf" srcId="{FE138465-FDB6-4546-9CF3-84339656C3CC}" destId="{2BE1DD26-22D8-4BE3-9E14-76F8BA444BC3}" srcOrd="5" destOrd="0" presId="urn:microsoft.com/office/officeart/2005/8/layout/list1"/>
    <dgm:cxn modelId="{CC49BE35-0D39-48A7-8935-D81AD4D2A10E}" type="presParOf" srcId="{FE138465-FDB6-4546-9CF3-84339656C3CC}" destId="{C77639AC-E3A6-401E-A6E5-45B2FFC3C77A}" srcOrd="6" destOrd="0" presId="urn:microsoft.com/office/officeart/2005/8/layout/list1"/>
    <dgm:cxn modelId="{B8703974-B343-4880-9584-B4CB2749CD99}" type="presParOf" srcId="{FE138465-FDB6-4546-9CF3-84339656C3CC}" destId="{ABF6C92B-6107-419B-A8BE-3810CE53B83F}" srcOrd="7" destOrd="0" presId="urn:microsoft.com/office/officeart/2005/8/layout/list1"/>
    <dgm:cxn modelId="{08328E2F-C7B7-4A6F-8C2D-0C966B54A3B7}" type="presParOf" srcId="{FE138465-FDB6-4546-9CF3-84339656C3CC}" destId="{3EFE9C73-FD1D-41BC-9816-FB95E319AFB9}" srcOrd="8" destOrd="0" presId="urn:microsoft.com/office/officeart/2005/8/layout/list1"/>
    <dgm:cxn modelId="{675EE5BF-90CC-4F9F-8402-5DF5CF49D9B6}" type="presParOf" srcId="{3EFE9C73-FD1D-41BC-9816-FB95E319AFB9}" destId="{54CE336A-03BA-4CAD-9462-B72206473BE2}" srcOrd="0" destOrd="0" presId="urn:microsoft.com/office/officeart/2005/8/layout/list1"/>
    <dgm:cxn modelId="{5DC26290-6278-4DC1-8E2C-88EF121BBEA7}" type="presParOf" srcId="{3EFE9C73-FD1D-41BC-9816-FB95E319AFB9}" destId="{BC76CD36-B480-46D3-8D8B-E1BB340E9341}" srcOrd="1" destOrd="0" presId="urn:microsoft.com/office/officeart/2005/8/layout/list1"/>
    <dgm:cxn modelId="{0299DE0E-57F0-4A13-84FE-4C7621E9B0B3}" type="presParOf" srcId="{FE138465-FDB6-4546-9CF3-84339656C3CC}" destId="{2837EC2E-493B-4CB5-A137-1B42FA55E383}" srcOrd="9" destOrd="0" presId="urn:microsoft.com/office/officeart/2005/8/layout/list1"/>
    <dgm:cxn modelId="{6961852A-E957-4101-847D-CDCC9F95A964}" type="presParOf" srcId="{FE138465-FDB6-4546-9CF3-84339656C3CC}" destId="{AC51060F-7F4D-4865-AD6B-CF33F39EE505}" srcOrd="10" destOrd="0" presId="urn:microsoft.com/office/officeart/2005/8/layout/list1"/>
    <dgm:cxn modelId="{B2D10D7B-81AF-48E8-B59C-F7DCF6D64C93}" type="presParOf" srcId="{FE138465-FDB6-4546-9CF3-84339656C3CC}" destId="{2EC1299F-E9C4-469B-B19B-676144BAB29E}" srcOrd="11" destOrd="0" presId="urn:microsoft.com/office/officeart/2005/8/layout/list1"/>
    <dgm:cxn modelId="{280AA3BB-7AB8-4AC1-8DB7-C6D6AEB270AD}" type="presParOf" srcId="{FE138465-FDB6-4546-9CF3-84339656C3CC}" destId="{0E93CD65-4461-45E4-B99F-DBAD811816FD}" srcOrd="12" destOrd="0" presId="urn:microsoft.com/office/officeart/2005/8/layout/list1"/>
    <dgm:cxn modelId="{16AEDCB5-C858-4F8A-BF89-C74C918C49D6}" type="presParOf" srcId="{0E93CD65-4461-45E4-B99F-DBAD811816FD}" destId="{0C6F5A95-6034-4E78-A535-538B6C6BAE12}" srcOrd="0" destOrd="0" presId="urn:microsoft.com/office/officeart/2005/8/layout/list1"/>
    <dgm:cxn modelId="{9EE5D0EC-C35C-4682-AA42-CBF8A99A6ADF}" type="presParOf" srcId="{0E93CD65-4461-45E4-B99F-DBAD811816FD}" destId="{37D5BD71-05FD-4B7E-94B5-D34723F4C9CC}" srcOrd="1" destOrd="0" presId="urn:microsoft.com/office/officeart/2005/8/layout/list1"/>
    <dgm:cxn modelId="{06F11104-9AAD-45A8-9225-8D6CE9E9B067}" type="presParOf" srcId="{FE138465-FDB6-4546-9CF3-84339656C3CC}" destId="{54C9B7B5-5044-47DC-BB18-2D174B0C453F}" srcOrd="13" destOrd="0" presId="urn:microsoft.com/office/officeart/2005/8/layout/list1"/>
    <dgm:cxn modelId="{CEC75369-D3D6-4CFC-97AB-3A44F23C4654}" type="presParOf" srcId="{FE138465-FDB6-4546-9CF3-84339656C3CC}" destId="{2601A252-64DF-465F-B974-30B338FDC1F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C36B35B8-EC9C-425B-86DB-141ED60100A1}" type="doc">
      <dgm:prSet loTypeId="urn:microsoft.com/office/officeart/2005/8/layout/arrow4" loCatId="relationship" qsTypeId="urn:microsoft.com/office/officeart/2005/8/quickstyle/3d9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BCE1B8E3-F696-4BF7-B27A-AF7BD5BA472E}">
      <dgm:prSet phldrT="[文字]" custT="1"/>
      <dgm:spPr/>
      <dgm:t>
        <a:bodyPr>
          <a:scene3d>
            <a:camera prst="orthographicFront"/>
            <a:lightRig rig="flat" dir="t">
              <a:rot lat="0" lon="0" rev="18900000"/>
            </a:lightRig>
          </a:scene3d>
          <a:sp3d extrusionH="31750" contourW="6350" prstMaterial="powder">
            <a:bevelT w="19050" h="19050" prst="angle"/>
            <a:contourClr>
              <a:schemeClr val="accent3">
                <a:tint val="100000"/>
                <a:shade val="100000"/>
                <a:satMod val="100000"/>
                <a:hueMod val="100000"/>
              </a:schemeClr>
            </a:contourClr>
          </a:sp3d>
        </a:bodyPr>
        <a:lstStyle/>
        <a:p>
          <a:r>
            <a:rPr lang="zh-TW" altLang="en-US" sz="4000" b="1" cap="none" spc="0" dirty="0" smtClean="0">
              <a:ln/>
              <a:solidFill>
                <a:schemeClr val="accent3"/>
              </a:solidFill>
              <a:effectLst/>
              <a:latin typeface="標楷體" pitchFamily="65" charset="-120"/>
              <a:ea typeface="標楷體" pitchFamily="65" charset="-120"/>
            </a:rPr>
            <a:t>相同的現在</a:t>
          </a:r>
          <a:endParaRPr lang="zh-TW" altLang="en-US" sz="4000" b="1" cap="none" spc="0" dirty="0">
            <a:ln/>
            <a:solidFill>
              <a:schemeClr val="accent3"/>
            </a:solidFill>
            <a:effectLst/>
          </a:endParaRPr>
        </a:p>
      </dgm:t>
    </dgm:pt>
    <dgm:pt modelId="{0021A957-417D-4333-9A4F-6F9125EC4CCB}" type="parTrans" cxnId="{CBB88F7B-5014-41D8-8AEA-81B4303F5267}">
      <dgm:prSet/>
      <dgm:spPr/>
      <dgm:t>
        <a:bodyPr/>
        <a:lstStyle/>
        <a:p>
          <a:endParaRPr lang="zh-TW" altLang="en-US" b="1" cap="none" spc="0">
            <a:ln w="10541" cmpd="sng">
              <a:solidFill>
                <a:schemeClr val="accent1">
                  <a:shade val="88000"/>
                  <a:satMod val="110000"/>
                </a:schemeClr>
              </a:solidFill>
              <a:prstDash val="solid"/>
            </a:ln>
            <a:gradFill>
              <a:gsLst>
                <a:gs pos="0">
                  <a:schemeClr val="accent1">
                    <a:tint val="40000"/>
                    <a:satMod val="250000"/>
                  </a:schemeClr>
                </a:gs>
                <a:gs pos="9000">
                  <a:schemeClr val="accent1">
                    <a:tint val="52000"/>
                    <a:satMod val="300000"/>
                  </a:schemeClr>
                </a:gs>
                <a:gs pos="50000">
                  <a:schemeClr val="accent1">
                    <a:shade val="20000"/>
                    <a:satMod val="300000"/>
                  </a:schemeClr>
                </a:gs>
                <a:gs pos="79000">
                  <a:schemeClr val="accent1">
                    <a:tint val="52000"/>
                    <a:satMod val="300000"/>
                  </a:schemeClr>
                </a:gs>
                <a:gs pos="100000">
                  <a:schemeClr val="accent1">
                    <a:tint val="40000"/>
                    <a:satMod val="250000"/>
                  </a:schemeClr>
                </a:gs>
              </a:gsLst>
              <a:lin ang="5400000"/>
            </a:gradFill>
            <a:effectLst/>
          </a:endParaRPr>
        </a:p>
      </dgm:t>
    </dgm:pt>
    <dgm:pt modelId="{3EB934C2-A01C-486D-BF0C-7C5F15A7888A}" type="sibTrans" cxnId="{CBB88F7B-5014-41D8-8AEA-81B4303F5267}">
      <dgm:prSet/>
      <dgm:spPr/>
      <dgm:t>
        <a:bodyPr/>
        <a:lstStyle/>
        <a:p>
          <a:endParaRPr lang="zh-TW" altLang="en-US" b="1" cap="none" spc="0">
            <a:ln w="10541" cmpd="sng">
              <a:solidFill>
                <a:schemeClr val="accent1">
                  <a:shade val="88000"/>
                  <a:satMod val="110000"/>
                </a:schemeClr>
              </a:solidFill>
              <a:prstDash val="solid"/>
            </a:ln>
            <a:gradFill>
              <a:gsLst>
                <a:gs pos="0">
                  <a:schemeClr val="accent1">
                    <a:tint val="40000"/>
                    <a:satMod val="250000"/>
                  </a:schemeClr>
                </a:gs>
                <a:gs pos="9000">
                  <a:schemeClr val="accent1">
                    <a:tint val="52000"/>
                    <a:satMod val="300000"/>
                  </a:schemeClr>
                </a:gs>
                <a:gs pos="50000">
                  <a:schemeClr val="accent1">
                    <a:shade val="20000"/>
                    <a:satMod val="300000"/>
                  </a:schemeClr>
                </a:gs>
                <a:gs pos="79000">
                  <a:schemeClr val="accent1">
                    <a:tint val="52000"/>
                    <a:satMod val="300000"/>
                  </a:schemeClr>
                </a:gs>
                <a:gs pos="100000">
                  <a:schemeClr val="accent1">
                    <a:tint val="40000"/>
                    <a:satMod val="250000"/>
                  </a:schemeClr>
                </a:gs>
              </a:gsLst>
              <a:lin ang="5400000"/>
            </a:gradFill>
            <a:effectLst/>
          </a:endParaRPr>
        </a:p>
      </dgm:t>
    </dgm:pt>
    <dgm:pt modelId="{B3A4B004-5280-40A8-A9CA-8A93AB1E75CF}">
      <dgm:prSet phldrT="[文字]" custT="1"/>
      <dgm:spPr/>
      <dgm:t>
        <a:bodyPr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 prstMaterial="softEdge">
            <a:bevelT w="29210" h="16510"/>
            <a:contourClr>
              <a:schemeClr val="accent4">
                <a:alpha val="95000"/>
              </a:schemeClr>
            </a:contourClr>
          </a:sp3d>
        </a:bodyPr>
        <a:lstStyle/>
        <a:p>
          <a:r>
            <a:rPr lang="zh-TW" altLang="en-US" sz="4000" b="1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標楷體" pitchFamily="65" charset="-120"/>
              <a:ea typeface="標楷體" pitchFamily="65" charset="-120"/>
            </a:rPr>
            <a:t>不同的未來</a:t>
          </a:r>
          <a:endParaRPr lang="zh-TW" altLang="en-US" sz="4000" b="1" cap="none" spc="0" dirty="0">
            <a:ln>
              <a:prstDash val="solid"/>
            </a:ln>
            <a:gradFill rotWithShape="1">
              <a:gsLst>
                <a:gs pos="0">
                  <a:schemeClr val="accent4">
                    <a:tint val="70000"/>
                    <a:satMod val="200000"/>
                  </a:schemeClr>
                </a:gs>
                <a:gs pos="40000">
                  <a:schemeClr val="accent4">
                    <a:tint val="90000"/>
                    <a:satMod val="130000"/>
                  </a:schemeClr>
                </a:gs>
                <a:gs pos="50000">
                  <a:schemeClr val="accent4">
                    <a:tint val="90000"/>
                    <a:satMod val="130000"/>
                  </a:schemeClr>
                </a:gs>
                <a:gs pos="68000">
                  <a:schemeClr val="accent4">
                    <a:tint val="90000"/>
                    <a:satMod val="130000"/>
                  </a:schemeClr>
                </a:gs>
                <a:gs pos="100000">
                  <a:schemeClr val="accent4">
                    <a:tint val="70000"/>
                    <a:satMod val="200000"/>
                  </a:schemeClr>
                </a:gs>
              </a:gsLst>
              <a:lin ang="5400000"/>
            </a:gradFill>
            <a:effectLst>
              <a:outerShdw blurRad="88000" dist="50800" dir="5040000" algn="tl">
                <a:schemeClr val="accent4">
                  <a:tint val="80000"/>
                  <a:satMod val="250000"/>
                  <a:alpha val="45000"/>
                </a:schemeClr>
              </a:outerShdw>
            </a:effectLst>
          </a:endParaRPr>
        </a:p>
      </dgm:t>
    </dgm:pt>
    <dgm:pt modelId="{19380F5D-8C8E-4B39-AD77-80172683B3F7}" type="parTrans" cxnId="{B4CB110A-6936-4884-92B2-A113CE083D30}">
      <dgm:prSet/>
      <dgm:spPr/>
      <dgm:t>
        <a:bodyPr/>
        <a:lstStyle/>
        <a:p>
          <a:endParaRPr lang="zh-TW" altLang="en-US" b="1" cap="none" spc="0">
            <a:ln w="10541" cmpd="sng">
              <a:solidFill>
                <a:schemeClr val="accent1">
                  <a:shade val="88000"/>
                  <a:satMod val="110000"/>
                </a:schemeClr>
              </a:solidFill>
              <a:prstDash val="solid"/>
            </a:ln>
            <a:gradFill>
              <a:gsLst>
                <a:gs pos="0">
                  <a:schemeClr val="accent1">
                    <a:tint val="40000"/>
                    <a:satMod val="250000"/>
                  </a:schemeClr>
                </a:gs>
                <a:gs pos="9000">
                  <a:schemeClr val="accent1">
                    <a:tint val="52000"/>
                    <a:satMod val="300000"/>
                  </a:schemeClr>
                </a:gs>
                <a:gs pos="50000">
                  <a:schemeClr val="accent1">
                    <a:shade val="20000"/>
                    <a:satMod val="300000"/>
                  </a:schemeClr>
                </a:gs>
                <a:gs pos="79000">
                  <a:schemeClr val="accent1">
                    <a:tint val="52000"/>
                    <a:satMod val="300000"/>
                  </a:schemeClr>
                </a:gs>
                <a:gs pos="100000">
                  <a:schemeClr val="accent1">
                    <a:tint val="40000"/>
                    <a:satMod val="250000"/>
                  </a:schemeClr>
                </a:gs>
              </a:gsLst>
              <a:lin ang="5400000"/>
            </a:gradFill>
            <a:effectLst/>
          </a:endParaRPr>
        </a:p>
      </dgm:t>
    </dgm:pt>
    <dgm:pt modelId="{83B51494-4485-45C9-91B8-50DD7441210E}" type="sibTrans" cxnId="{B4CB110A-6936-4884-92B2-A113CE083D30}">
      <dgm:prSet/>
      <dgm:spPr/>
      <dgm:t>
        <a:bodyPr/>
        <a:lstStyle/>
        <a:p>
          <a:endParaRPr lang="zh-TW" altLang="en-US" b="1" cap="none" spc="0">
            <a:ln w="10541" cmpd="sng">
              <a:solidFill>
                <a:schemeClr val="accent1">
                  <a:shade val="88000"/>
                  <a:satMod val="110000"/>
                </a:schemeClr>
              </a:solidFill>
              <a:prstDash val="solid"/>
            </a:ln>
            <a:gradFill>
              <a:gsLst>
                <a:gs pos="0">
                  <a:schemeClr val="accent1">
                    <a:tint val="40000"/>
                    <a:satMod val="250000"/>
                  </a:schemeClr>
                </a:gs>
                <a:gs pos="9000">
                  <a:schemeClr val="accent1">
                    <a:tint val="52000"/>
                    <a:satMod val="300000"/>
                  </a:schemeClr>
                </a:gs>
                <a:gs pos="50000">
                  <a:schemeClr val="accent1">
                    <a:shade val="20000"/>
                    <a:satMod val="300000"/>
                  </a:schemeClr>
                </a:gs>
                <a:gs pos="79000">
                  <a:schemeClr val="accent1">
                    <a:tint val="52000"/>
                    <a:satMod val="300000"/>
                  </a:schemeClr>
                </a:gs>
                <a:gs pos="100000">
                  <a:schemeClr val="accent1">
                    <a:tint val="40000"/>
                    <a:satMod val="250000"/>
                  </a:schemeClr>
                </a:gs>
              </a:gsLst>
              <a:lin ang="5400000"/>
            </a:gradFill>
            <a:effectLst/>
          </a:endParaRPr>
        </a:p>
      </dgm:t>
    </dgm:pt>
    <dgm:pt modelId="{2635EB7F-80D7-43E8-BCA7-D802058D9FF1}" type="pres">
      <dgm:prSet presAssocID="{C36B35B8-EC9C-425B-86DB-141ED60100A1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83170FB-1CA8-4725-A4C1-224E40F64BD6}" type="pres">
      <dgm:prSet presAssocID="{BCE1B8E3-F696-4BF7-B27A-AF7BD5BA472E}" presName="upArrow" presStyleLbl="node1" presStyleIdx="0" presStyleCnt="2"/>
      <dgm:spPr/>
    </dgm:pt>
    <dgm:pt modelId="{BD6DEFA7-33EC-488B-9D41-349D9A9575F3}" type="pres">
      <dgm:prSet presAssocID="{BCE1B8E3-F696-4BF7-B27A-AF7BD5BA472E}" presName="upArrowText" presStyleLbl="revTx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97AC6CE-D90E-441B-9624-95FDE95CC099}" type="pres">
      <dgm:prSet presAssocID="{B3A4B004-5280-40A8-A9CA-8A93AB1E75CF}" presName="downArrow" presStyleLbl="node1" presStyleIdx="1" presStyleCnt="2"/>
      <dgm:spPr/>
    </dgm:pt>
    <dgm:pt modelId="{E6FF738F-0DB7-4E5C-B249-6CDEB96EE014}" type="pres">
      <dgm:prSet presAssocID="{B3A4B004-5280-40A8-A9CA-8A93AB1E75CF}" presName="downArrowText" presStyleLbl="revTx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4D7A010-A566-4B90-8DA1-9FDBCB3E1DF5}" type="presOf" srcId="{BCE1B8E3-F696-4BF7-B27A-AF7BD5BA472E}" destId="{BD6DEFA7-33EC-488B-9D41-349D9A9575F3}" srcOrd="0" destOrd="0" presId="urn:microsoft.com/office/officeart/2005/8/layout/arrow4"/>
    <dgm:cxn modelId="{85AC8866-DCFD-44FF-BC22-B403BF8A27F7}" type="presOf" srcId="{B3A4B004-5280-40A8-A9CA-8A93AB1E75CF}" destId="{E6FF738F-0DB7-4E5C-B249-6CDEB96EE014}" srcOrd="0" destOrd="0" presId="urn:microsoft.com/office/officeart/2005/8/layout/arrow4"/>
    <dgm:cxn modelId="{8141BCB1-AAE3-4287-A100-4FAB73FA697B}" type="presOf" srcId="{C36B35B8-EC9C-425B-86DB-141ED60100A1}" destId="{2635EB7F-80D7-43E8-BCA7-D802058D9FF1}" srcOrd="0" destOrd="0" presId="urn:microsoft.com/office/officeart/2005/8/layout/arrow4"/>
    <dgm:cxn modelId="{CBB88F7B-5014-41D8-8AEA-81B4303F5267}" srcId="{C36B35B8-EC9C-425B-86DB-141ED60100A1}" destId="{BCE1B8E3-F696-4BF7-B27A-AF7BD5BA472E}" srcOrd="0" destOrd="0" parTransId="{0021A957-417D-4333-9A4F-6F9125EC4CCB}" sibTransId="{3EB934C2-A01C-486D-BF0C-7C5F15A7888A}"/>
    <dgm:cxn modelId="{B4CB110A-6936-4884-92B2-A113CE083D30}" srcId="{C36B35B8-EC9C-425B-86DB-141ED60100A1}" destId="{B3A4B004-5280-40A8-A9CA-8A93AB1E75CF}" srcOrd="1" destOrd="0" parTransId="{19380F5D-8C8E-4B39-AD77-80172683B3F7}" sibTransId="{83B51494-4485-45C9-91B8-50DD7441210E}"/>
    <dgm:cxn modelId="{00A91DF9-43F1-4C78-A591-158F616F743C}" type="presParOf" srcId="{2635EB7F-80D7-43E8-BCA7-D802058D9FF1}" destId="{283170FB-1CA8-4725-A4C1-224E40F64BD6}" srcOrd="0" destOrd="0" presId="urn:microsoft.com/office/officeart/2005/8/layout/arrow4"/>
    <dgm:cxn modelId="{553EB21D-96F1-4808-9ACB-DF2120B7FE57}" type="presParOf" srcId="{2635EB7F-80D7-43E8-BCA7-D802058D9FF1}" destId="{BD6DEFA7-33EC-488B-9D41-349D9A9575F3}" srcOrd="1" destOrd="0" presId="urn:microsoft.com/office/officeart/2005/8/layout/arrow4"/>
    <dgm:cxn modelId="{5F8FDE88-5836-48A7-87CC-21A5FD47922E}" type="presParOf" srcId="{2635EB7F-80D7-43E8-BCA7-D802058D9FF1}" destId="{E97AC6CE-D90E-441B-9624-95FDE95CC099}" srcOrd="2" destOrd="0" presId="urn:microsoft.com/office/officeart/2005/8/layout/arrow4"/>
    <dgm:cxn modelId="{45DB5667-3FF2-4EE3-BBCC-7AB938EE4F10}" type="presParOf" srcId="{2635EB7F-80D7-43E8-BCA7-D802058D9FF1}" destId="{E6FF738F-0DB7-4E5C-B249-6CDEB96EE014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99B5CF42-7AC4-4065-B852-D22433E88022}" type="doc">
      <dgm:prSet loTypeId="urn:microsoft.com/office/officeart/2005/8/layout/hList3" loCatId="list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D067A869-24EF-4709-AD9F-96ACC664EE3D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命運</a:t>
          </a:r>
          <a:r>
            <a:rPr lang="en-US" altLang="zh-TW" dirty="0" smtClean="0">
              <a:latin typeface="Batang" pitchFamily="18" charset="-127"/>
              <a:ea typeface="Batang" pitchFamily="18" charset="-127"/>
            </a:rPr>
            <a:t>——</a:t>
          </a:r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因緣果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97E7A498-B327-4C95-B782-368209CE6C96}" type="parTrans" cxnId="{9C70D080-FEFD-429B-919E-15606D9348A7}">
      <dgm:prSet/>
      <dgm:spPr/>
      <dgm:t>
        <a:bodyPr/>
        <a:lstStyle/>
        <a:p>
          <a:endParaRPr lang="zh-TW" altLang="en-US"/>
        </a:p>
      </dgm:t>
    </dgm:pt>
    <dgm:pt modelId="{B0D06F30-5ADE-4DE3-8F75-CB824B2230F3}" type="sibTrans" cxnId="{9C70D080-FEFD-429B-919E-15606D9348A7}">
      <dgm:prSet/>
      <dgm:spPr/>
      <dgm:t>
        <a:bodyPr/>
        <a:lstStyle/>
        <a:p>
          <a:endParaRPr lang="zh-TW" altLang="en-US"/>
        </a:p>
      </dgm:t>
    </dgm:pt>
    <dgm:pt modelId="{742A0EF8-7EF2-45D2-8154-36AA13B23764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命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慣性</a:t>
          </a:r>
          <a:endParaRPr lang="en-US" altLang="zh-TW" sz="3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因</a:t>
          </a:r>
          <a:endParaRPr lang="zh-TW" altLang="en-US" sz="3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00EF4896-ACCA-407D-9C13-C625ED271959}" type="parTrans" cxnId="{D028C528-7F4F-4A8B-A16C-26AFA7CB6560}">
      <dgm:prSet/>
      <dgm:spPr/>
      <dgm:t>
        <a:bodyPr/>
        <a:lstStyle/>
        <a:p>
          <a:endParaRPr lang="zh-TW" altLang="en-US"/>
        </a:p>
      </dgm:t>
    </dgm:pt>
    <dgm:pt modelId="{1BDBDF44-4E53-490D-80C3-01C8CD226FCA}" type="sibTrans" cxnId="{D028C528-7F4F-4A8B-A16C-26AFA7CB6560}">
      <dgm:prSet/>
      <dgm:spPr/>
      <dgm:t>
        <a:bodyPr/>
        <a:lstStyle/>
        <a:p>
          <a:endParaRPr lang="zh-TW" altLang="en-US"/>
        </a:p>
      </dgm:t>
    </dgm:pt>
    <dgm:pt modelId="{33437259-BEC4-4776-B861-6A6550968B54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運</a:t>
          </a:r>
          <a:endParaRPr lang="en-US" altLang="zh-TW" sz="3200" b="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2800" b="1" i="1" u="sng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改變的力量</a:t>
          </a:r>
          <a:r>
            <a:rPr lang="zh-TW" altLang="en-US" sz="2800" b="1" i="1" u="none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→</a:t>
          </a:r>
          <a:endParaRPr lang="en-US" altLang="zh-TW" sz="2800" b="1" i="1" u="none" dirty="0" smtClean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緣</a:t>
          </a:r>
        </a:p>
      </dgm:t>
    </dgm:pt>
    <dgm:pt modelId="{6D0C4F13-AC2C-44C7-ADBC-7ED3ABA53129}" type="parTrans" cxnId="{AD784309-9A09-44C4-B8B1-8669B2501655}">
      <dgm:prSet/>
      <dgm:spPr/>
      <dgm:t>
        <a:bodyPr/>
        <a:lstStyle/>
        <a:p>
          <a:endParaRPr lang="zh-TW" altLang="en-US"/>
        </a:p>
      </dgm:t>
    </dgm:pt>
    <dgm:pt modelId="{7DA184CE-5E29-43CB-9D83-C090E9138237}" type="sibTrans" cxnId="{AD784309-9A09-44C4-B8B1-8669B2501655}">
      <dgm:prSet/>
      <dgm:spPr/>
      <dgm:t>
        <a:bodyPr/>
        <a:lstStyle/>
        <a:p>
          <a:endParaRPr lang="zh-TW" altLang="en-US"/>
        </a:p>
      </dgm:t>
    </dgm:pt>
    <dgm:pt modelId="{FC4D864F-814E-4DD4-B0B4-EF0501E28B8B}">
      <dgm:prSet phldrT="[文字]" custT="1"/>
      <dgm:spPr/>
      <dgm:t>
        <a:bodyPr/>
        <a:lstStyle/>
        <a:p>
          <a:pPr>
            <a:lnSpc>
              <a:spcPct val="150000"/>
            </a:lnSpc>
            <a:spcAft>
              <a:spcPts val="0"/>
            </a:spcAft>
          </a:pPr>
          <a:r>
            <a:rPr lang="zh-TW" altLang="en-US" sz="36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人生</a:t>
          </a:r>
          <a:endParaRPr lang="en-US" altLang="zh-TW" sz="3600" dirty="0" smtClean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ct val="150000"/>
            </a:lnSpc>
            <a:spcAft>
              <a:spcPts val="0"/>
            </a:spcAft>
          </a:pPr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結果</a:t>
          </a:r>
        </a:p>
      </dgm:t>
    </dgm:pt>
    <dgm:pt modelId="{3556AE6F-C5FD-47E0-977B-7A942DCA0FA8}" type="parTrans" cxnId="{5F09C0A9-FE24-4D4D-BAAF-1C3E71291801}">
      <dgm:prSet/>
      <dgm:spPr/>
      <dgm:t>
        <a:bodyPr/>
        <a:lstStyle/>
        <a:p>
          <a:endParaRPr lang="zh-TW" altLang="en-US"/>
        </a:p>
      </dgm:t>
    </dgm:pt>
    <dgm:pt modelId="{17B44AFD-30E6-41B0-B573-42187BFDD52E}" type="sibTrans" cxnId="{5F09C0A9-FE24-4D4D-BAAF-1C3E71291801}">
      <dgm:prSet/>
      <dgm:spPr/>
      <dgm:t>
        <a:bodyPr/>
        <a:lstStyle/>
        <a:p>
          <a:endParaRPr lang="zh-TW" altLang="en-US"/>
        </a:p>
      </dgm:t>
    </dgm:pt>
    <dgm:pt modelId="{8F88545E-4A0D-4BAA-BFB8-30884CCF1FE6}" type="pres">
      <dgm:prSet presAssocID="{99B5CF42-7AC4-4065-B852-D22433E88022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03D5FDC-4350-4909-8E6E-29223A923AE3}" type="pres">
      <dgm:prSet presAssocID="{D067A869-24EF-4709-AD9F-96ACC664EE3D}" presName="roof" presStyleLbl="dkBgShp" presStyleIdx="0" presStyleCnt="2"/>
      <dgm:spPr/>
      <dgm:t>
        <a:bodyPr/>
        <a:lstStyle/>
        <a:p>
          <a:endParaRPr lang="zh-TW" altLang="en-US"/>
        </a:p>
      </dgm:t>
    </dgm:pt>
    <dgm:pt modelId="{4A48F339-DAE8-49EF-B8FC-099E8BBD9B94}" type="pres">
      <dgm:prSet presAssocID="{D067A869-24EF-4709-AD9F-96ACC664EE3D}" presName="pillars" presStyleCnt="0"/>
      <dgm:spPr/>
    </dgm:pt>
    <dgm:pt modelId="{9A90C52B-8280-4054-A371-B433A11D82BD}" type="pres">
      <dgm:prSet presAssocID="{D067A869-24EF-4709-AD9F-96ACC664EE3D}" presName="pillar1" presStyleLbl="node1" presStyleIdx="0" presStyleCnt="3" custLinFactNeighborY="-14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26B3FE-C4B4-443B-87A5-0622808251BC}" type="pres">
      <dgm:prSet presAssocID="{33437259-BEC4-4776-B861-6A6550968B54}" presName="pillarX" presStyleLbl="node1" presStyleIdx="1" presStyleCnt="3" custScaleX="16819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2612A38-5051-400F-A424-77EF06497876}" type="pres">
      <dgm:prSet presAssocID="{FC4D864F-814E-4DD4-B0B4-EF0501E28B8B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0298B97-3446-4F7B-9E55-812432C7938F}" type="pres">
      <dgm:prSet presAssocID="{D067A869-24EF-4709-AD9F-96ACC664EE3D}" presName="base" presStyleLbl="dkBgShp" presStyleIdx="1" presStyleCnt="2"/>
      <dgm:spPr/>
    </dgm:pt>
  </dgm:ptLst>
  <dgm:cxnLst>
    <dgm:cxn modelId="{5F09C0A9-FE24-4D4D-BAAF-1C3E71291801}" srcId="{D067A869-24EF-4709-AD9F-96ACC664EE3D}" destId="{FC4D864F-814E-4DD4-B0B4-EF0501E28B8B}" srcOrd="2" destOrd="0" parTransId="{3556AE6F-C5FD-47E0-977B-7A942DCA0FA8}" sibTransId="{17B44AFD-30E6-41B0-B573-42187BFDD52E}"/>
    <dgm:cxn modelId="{3DC83551-0FF2-45A6-BC1F-873ACB850207}" type="presOf" srcId="{33437259-BEC4-4776-B861-6A6550968B54}" destId="{2026B3FE-C4B4-443B-87A5-0622808251BC}" srcOrd="0" destOrd="0" presId="urn:microsoft.com/office/officeart/2005/8/layout/hList3"/>
    <dgm:cxn modelId="{544F932C-D926-495D-8427-DE7498274BE7}" type="presOf" srcId="{99B5CF42-7AC4-4065-B852-D22433E88022}" destId="{8F88545E-4A0D-4BAA-BFB8-30884CCF1FE6}" srcOrd="0" destOrd="0" presId="urn:microsoft.com/office/officeart/2005/8/layout/hList3"/>
    <dgm:cxn modelId="{D028C528-7F4F-4A8B-A16C-26AFA7CB6560}" srcId="{D067A869-24EF-4709-AD9F-96ACC664EE3D}" destId="{742A0EF8-7EF2-45D2-8154-36AA13B23764}" srcOrd="0" destOrd="0" parTransId="{00EF4896-ACCA-407D-9C13-C625ED271959}" sibTransId="{1BDBDF44-4E53-490D-80C3-01C8CD226FCA}"/>
    <dgm:cxn modelId="{E7BA62A7-6DBD-4FA6-93D2-D92A5D763CCE}" type="presOf" srcId="{D067A869-24EF-4709-AD9F-96ACC664EE3D}" destId="{703D5FDC-4350-4909-8E6E-29223A923AE3}" srcOrd="0" destOrd="0" presId="urn:microsoft.com/office/officeart/2005/8/layout/hList3"/>
    <dgm:cxn modelId="{0FD7FFFF-390D-468F-A2D1-BEEDA8ADCB0A}" type="presOf" srcId="{FC4D864F-814E-4DD4-B0B4-EF0501E28B8B}" destId="{82612A38-5051-400F-A424-77EF06497876}" srcOrd="0" destOrd="0" presId="urn:microsoft.com/office/officeart/2005/8/layout/hList3"/>
    <dgm:cxn modelId="{AD784309-9A09-44C4-B8B1-8669B2501655}" srcId="{D067A869-24EF-4709-AD9F-96ACC664EE3D}" destId="{33437259-BEC4-4776-B861-6A6550968B54}" srcOrd="1" destOrd="0" parTransId="{6D0C4F13-AC2C-44C7-ADBC-7ED3ABA53129}" sibTransId="{7DA184CE-5E29-43CB-9D83-C090E9138237}"/>
    <dgm:cxn modelId="{C56C8804-5056-4A07-9E31-3F4E5F6AC726}" type="presOf" srcId="{742A0EF8-7EF2-45D2-8154-36AA13B23764}" destId="{9A90C52B-8280-4054-A371-B433A11D82BD}" srcOrd="0" destOrd="0" presId="urn:microsoft.com/office/officeart/2005/8/layout/hList3"/>
    <dgm:cxn modelId="{9C70D080-FEFD-429B-919E-15606D9348A7}" srcId="{99B5CF42-7AC4-4065-B852-D22433E88022}" destId="{D067A869-24EF-4709-AD9F-96ACC664EE3D}" srcOrd="0" destOrd="0" parTransId="{97E7A498-B327-4C95-B782-368209CE6C96}" sibTransId="{B0D06F30-5ADE-4DE3-8F75-CB824B2230F3}"/>
    <dgm:cxn modelId="{A95BC998-80B1-4068-849D-9A4DD3565D85}" type="presParOf" srcId="{8F88545E-4A0D-4BAA-BFB8-30884CCF1FE6}" destId="{703D5FDC-4350-4909-8E6E-29223A923AE3}" srcOrd="0" destOrd="0" presId="urn:microsoft.com/office/officeart/2005/8/layout/hList3"/>
    <dgm:cxn modelId="{91C375C3-0195-4048-885C-D73B104E6D7C}" type="presParOf" srcId="{8F88545E-4A0D-4BAA-BFB8-30884CCF1FE6}" destId="{4A48F339-DAE8-49EF-B8FC-099E8BBD9B94}" srcOrd="1" destOrd="0" presId="urn:microsoft.com/office/officeart/2005/8/layout/hList3"/>
    <dgm:cxn modelId="{B26C0828-E5E0-4ED4-80ED-B94D27EB72B5}" type="presParOf" srcId="{4A48F339-DAE8-49EF-B8FC-099E8BBD9B94}" destId="{9A90C52B-8280-4054-A371-B433A11D82BD}" srcOrd="0" destOrd="0" presId="urn:microsoft.com/office/officeart/2005/8/layout/hList3"/>
    <dgm:cxn modelId="{92CBE323-99AE-4D3B-B598-5892B25D8EE1}" type="presParOf" srcId="{4A48F339-DAE8-49EF-B8FC-099E8BBD9B94}" destId="{2026B3FE-C4B4-443B-87A5-0622808251BC}" srcOrd="1" destOrd="0" presId="urn:microsoft.com/office/officeart/2005/8/layout/hList3"/>
    <dgm:cxn modelId="{52EAD069-98A9-45F0-9F9F-2C5D1ED3B5A1}" type="presParOf" srcId="{4A48F339-DAE8-49EF-B8FC-099E8BBD9B94}" destId="{82612A38-5051-400F-A424-77EF06497876}" srcOrd="2" destOrd="0" presId="urn:microsoft.com/office/officeart/2005/8/layout/hList3"/>
    <dgm:cxn modelId="{EC4D454C-39DE-4B30-8088-95EDE4E0202D}" type="presParOf" srcId="{8F88545E-4A0D-4BAA-BFB8-30884CCF1FE6}" destId="{90298B97-3446-4F7B-9E55-812432C7938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33F53C3-367B-425E-B058-D7E1576F01C4}" type="doc">
      <dgm:prSet loTypeId="urn:microsoft.com/office/officeart/2005/8/layout/vList5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D602524-6398-42C1-AC8B-6F8C6DFBD1B0}">
      <dgm:prSet phldrT="[文字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1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關照你的思想</a:t>
          </a:r>
          <a:endParaRPr lang="zh-TW" altLang="en-US" dirty="0">
            <a:solidFill>
              <a:srgbClr val="FF0000"/>
            </a:solidFill>
          </a:endParaRPr>
        </a:p>
      </dgm:t>
    </dgm:pt>
    <dgm:pt modelId="{28CF836B-6EDA-487D-B841-600F9B6C617A}" type="parTrans" cxnId="{97A4E831-5B20-424D-8FDC-6F196511D4E8}">
      <dgm:prSet/>
      <dgm:spPr/>
      <dgm:t>
        <a:bodyPr/>
        <a:lstStyle/>
        <a:p>
          <a:endParaRPr lang="zh-TW" altLang="en-US"/>
        </a:p>
      </dgm:t>
    </dgm:pt>
    <dgm:pt modelId="{BA0E05DB-5424-4F1B-96C9-78EED719C3FB}" type="sibTrans" cxnId="{97A4E831-5B20-424D-8FDC-6F196511D4E8}">
      <dgm:prSet/>
      <dgm:spPr/>
      <dgm:t>
        <a:bodyPr/>
        <a:lstStyle/>
        <a:p>
          <a:endParaRPr lang="zh-TW" altLang="en-US"/>
        </a:p>
      </dgm:t>
    </dgm:pt>
    <dgm:pt modelId="{7DECA3FC-E611-47C0-AC92-7B8F42FECBBB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因為他會變成語言</a:t>
          </a:r>
          <a:endParaRPr lang="zh-TW" altLang="en-US" sz="3200" dirty="0"/>
        </a:p>
      </dgm:t>
    </dgm:pt>
    <dgm:pt modelId="{966771BA-C3DA-45D1-8A8D-7E27D5440154}" type="parTrans" cxnId="{6CCD8AAB-9188-4031-91A8-EDC81F2884C3}">
      <dgm:prSet/>
      <dgm:spPr/>
      <dgm:t>
        <a:bodyPr/>
        <a:lstStyle/>
        <a:p>
          <a:endParaRPr lang="zh-TW" altLang="en-US"/>
        </a:p>
      </dgm:t>
    </dgm:pt>
    <dgm:pt modelId="{52894962-F0C5-48D1-B888-ED5FC96D92BD}" type="sibTrans" cxnId="{6CCD8AAB-9188-4031-91A8-EDC81F2884C3}">
      <dgm:prSet/>
      <dgm:spPr/>
      <dgm:t>
        <a:bodyPr/>
        <a:lstStyle/>
        <a:p>
          <a:endParaRPr lang="zh-TW" altLang="en-US"/>
        </a:p>
      </dgm:t>
    </dgm:pt>
    <dgm:pt modelId="{2774BE9D-5721-41D6-9CC0-232F24C60403}">
      <dgm:prSet phldrT="[文字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1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關照你的語言 </a:t>
          </a:r>
          <a:endParaRPr lang="zh-TW" altLang="en-US" dirty="0">
            <a:solidFill>
              <a:srgbClr val="FF0000"/>
            </a:solidFill>
          </a:endParaRPr>
        </a:p>
      </dgm:t>
    </dgm:pt>
    <dgm:pt modelId="{E4CDF187-1C2A-4BF2-86AE-60B739854CF3}" type="parTrans" cxnId="{CA5B701A-2038-4D37-9128-1DC68BC2A5FB}">
      <dgm:prSet/>
      <dgm:spPr/>
      <dgm:t>
        <a:bodyPr/>
        <a:lstStyle/>
        <a:p>
          <a:endParaRPr lang="zh-TW" altLang="en-US"/>
        </a:p>
      </dgm:t>
    </dgm:pt>
    <dgm:pt modelId="{E198544C-FA5D-4F10-B099-49EF29E943A7}" type="sibTrans" cxnId="{CA5B701A-2038-4D37-9128-1DC68BC2A5FB}">
      <dgm:prSet/>
      <dgm:spPr/>
      <dgm:t>
        <a:bodyPr/>
        <a:lstStyle/>
        <a:p>
          <a:endParaRPr lang="zh-TW" altLang="en-US"/>
        </a:p>
      </dgm:t>
    </dgm:pt>
    <dgm:pt modelId="{E0A4842B-A38A-4E2A-B4FC-BCBC1A41039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因為他會變成行為 </a:t>
          </a:r>
        </a:p>
      </dgm:t>
    </dgm:pt>
    <dgm:pt modelId="{6717EF71-D626-4435-8E22-4F4D6D2828FC}" type="parTrans" cxnId="{C42EFFFF-2704-41A5-BE6C-8ED995CC4584}">
      <dgm:prSet/>
      <dgm:spPr/>
      <dgm:t>
        <a:bodyPr/>
        <a:lstStyle/>
        <a:p>
          <a:endParaRPr lang="zh-TW" altLang="en-US"/>
        </a:p>
      </dgm:t>
    </dgm:pt>
    <dgm:pt modelId="{5B58B6DB-E571-435F-9994-08E5952FFBD1}" type="sibTrans" cxnId="{C42EFFFF-2704-41A5-BE6C-8ED995CC4584}">
      <dgm:prSet/>
      <dgm:spPr/>
      <dgm:t>
        <a:bodyPr/>
        <a:lstStyle/>
        <a:p>
          <a:endParaRPr lang="zh-TW" altLang="en-US"/>
        </a:p>
      </dgm:t>
    </dgm:pt>
    <dgm:pt modelId="{54D79484-CA0E-49C6-9BE9-593732350335}">
      <dgm:prSet phldrT="[文字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1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關照你的行為</a:t>
          </a:r>
          <a:endParaRPr lang="zh-TW" altLang="en-US" dirty="0">
            <a:solidFill>
              <a:srgbClr val="FF0000"/>
            </a:solidFill>
          </a:endParaRPr>
        </a:p>
      </dgm:t>
    </dgm:pt>
    <dgm:pt modelId="{49C7ADD0-9735-4C90-AB15-E7A5C98B0A58}" type="parTrans" cxnId="{0E55FFB4-9863-4A48-828F-33221E56008C}">
      <dgm:prSet/>
      <dgm:spPr/>
      <dgm:t>
        <a:bodyPr/>
        <a:lstStyle/>
        <a:p>
          <a:endParaRPr lang="zh-TW" altLang="en-US"/>
        </a:p>
      </dgm:t>
    </dgm:pt>
    <dgm:pt modelId="{3791C2A1-91DE-4DEB-AF78-2918DEC253BC}" type="sibTrans" cxnId="{0E55FFB4-9863-4A48-828F-33221E56008C}">
      <dgm:prSet/>
      <dgm:spPr/>
      <dgm:t>
        <a:bodyPr/>
        <a:lstStyle/>
        <a:p>
          <a:endParaRPr lang="zh-TW" altLang="en-US"/>
        </a:p>
      </dgm:t>
    </dgm:pt>
    <dgm:pt modelId="{EDEAFA21-BA6E-4F87-A830-9ABF5C5167F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因為它會變成習慣</a:t>
          </a:r>
          <a:endParaRPr lang="zh-TW" altLang="en-US" sz="3200" dirty="0"/>
        </a:p>
      </dgm:t>
    </dgm:pt>
    <dgm:pt modelId="{318A7153-98E3-4567-8FB7-98A38A382A7A}" type="parTrans" cxnId="{2548BC2B-AC52-4ECE-AD47-E9705F49AA06}">
      <dgm:prSet/>
      <dgm:spPr/>
      <dgm:t>
        <a:bodyPr/>
        <a:lstStyle/>
        <a:p>
          <a:endParaRPr lang="zh-TW" altLang="en-US"/>
        </a:p>
      </dgm:t>
    </dgm:pt>
    <dgm:pt modelId="{11BCBC8D-C58E-4D6E-9AF0-27995C74DE65}" type="sibTrans" cxnId="{2548BC2B-AC52-4ECE-AD47-E9705F49AA06}">
      <dgm:prSet/>
      <dgm:spPr/>
      <dgm:t>
        <a:bodyPr/>
        <a:lstStyle/>
        <a:p>
          <a:endParaRPr lang="zh-TW" altLang="en-US"/>
        </a:p>
      </dgm:t>
    </dgm:pt>
    <dgm:pt modelId="{9310CA75-B8B0-4BC0-861C-B7906EA6E30E}" type="pres">
      <dgm:prSet presAssocID="{C33F53C3-367B-425E-B058-D7E1576F01C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1AF30E6-39F0-46ED-923E-593881EBF443}" type="pres">
      <dgm:prSet presAssocID="{6D602524-6398-42C1-AC8B-6F8C6DFBD1B0}" presName="linNode" presStyleCnt="0"/>
      <dgm:spPr/>
      <dgm:t>
        <a:bodyPr/>
        <a:lstStyle/>
        <a:p>
          <a:endParaRPr lang="zh-TW" altLang="en-US"/>
        </a:p>
      </dgm:t>
    </dgm:pt>
    <dgm:pt modelId="{557625BE-7372-4CC6-9BA9-362E5F1B6831}" type="pres">
      <dgm:prSet presAssocID="{6D602524-6398-42C1-AC8B-6F8C6DFBD1B0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7B15B30-953B-497E-A307-B21513F6EBEB}" type="pres">
      <dgm:prSet presAssocID="{6D602524-6398-42C1-AC8B-6F8C6DFBD1B0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1E2FEA8-B7AD-424A-B7A0-62D9B6BAB118}" type="pres">
      <dgm:prSet presAssocID="{BA0E05DB-5424-4F1B-96C9-78EED719C3FB}" presName="sp" presStyleCnt="0"/>
      <dgm:spPr/>
      <dgm:t>
        <a:bodyPr/>
        <a:lstStyle/>
        <a:p>
          <a:endParaRPr lang="zh-TW" altLang="en-US"/>
        </a:p>
      </dgm:t>
    </dgm:pt>
    <dgm:pt modelId="{583358D6-0B1A-4C34-8BD2-391D19692066}" type="pres">
      <dgm:prSet presAssocID="{2774BE9D-5721-41D6-9CC0-232F24C60403}" presName="linNode" presStyleCnt="0"/>
      <dgm:spPr/>
      <dgm:t>
        <a:bodyPr/>
        <a:lstStyle/>
        <a:p>
          <a:endParaRPr lang="zh-TW" altLang="en-US"/>
        </a:p>
      </dgm:t>
    </dgm:pt>
    <dgm:pt modelId="{F4711C70-40E4-44AE-AE8B-F73BC0C9EB46}" type="pres">
      <dgm:prSet presAssocID="{2774BE9D-5721-41D6-9CC0-232F24C60403}" presName="parentText" presStyleLbl="node1" presStyleIdx="1" presStyleCnt="3" custLinFactNeighborX="-1383" custLinFactNeighborY="-68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4B2FA9A-4250-4509-89D4-63F8DD3A2FB4}" type="pres">
      <dgm:prSet presAssocID="{2774BE9D-5721-41D6-9CC0-232F24C60403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DDB6502-2B6A-46B6-AB97-1B86D51F986D}" type="pres">
      <dgm:prSet presAssocID="{E198544C-FA5D-4F10-B099-49EF29E943A7}" presName="sp" presStyleCnt="0"/>
      <dgm:spPr/>
      <dgm:t>
        <a:bodyPr/>
        <a:lstStyle/>
        <a:p>
          <a:endParaRPr lang="zh-TW" altLang="en-US"/>
        </a:p>
      </dgm:t>
    </dgm:pt>
    <dgm:pt modelId="{82C5773B-13C9-40CA-A988-83AA2C4F2422}" type="pres">
      <dgm:prSet presAssocID="{54D79484-CA0E-49C6-9BE9-593732350335}" presName="linNode" presStyleCnt="0"/>
      <dgm:spPr/>
      <dgm:t>
        <a:bodyPr/>
        <a:lstStyle/>
        <a:p>
          <a:endParaRPr lang="zh-TW" altLang="en-US"/>
        </a:p>
      </dgm:t>
    </dgm:pt>
    <dgm:pt modelId="{41FC8A19-5C4C-4F20-A889-658E45458337}" type="pres">
      <dgm:prSet presAssocID="{54D79484-CA0E-49C6-9BE9-593732350335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E1329A6-DBED-41B6-AD5C-AC673FA397AC}" type="pres">
      <dgm:prSet presAssocID="{54D79484-CA0E-49C6-9BE9-593732350335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548BC2B-AC52-4ECE-AD47-E9705F49AA06}" srcId="{54D79484-CA0E-49C6-9BE9-593732350335}" destId="{EDEAFA21-BA6E-4F87-A830-9ABF5C5167F5}" srcOrd="0" destOrd="0" parTransId="{318A7153-98E3-4567-8FB7-98A38A382A7A}" sibTransId="{11BCBC8D-C58E-4D6E-9AF0-27995C74DE65}"/>
    <dgm:cxn modelId="{CA5B701A-2038-4D37-9128-1DC68BC2A5FB}" srcId="{C33F53C3-367B-425E-B058-D7E1576F01C4}" destId="{2774BE9D-5721-41D6-9CC0-232F24C60403}" srcOrd="1" destOrd="0" parTransId="{E4CDF187-1C2A-4BF2-86AE-60B739854CF3}" sibTransId="{E198544C-FA5D-4F10-B099-49EF29E943A7}"/>
    <dgm:cxn modelId="{97A4E831-5B20-424D-8FDC-6F196511D4E8}" srcId="{C33F53C3-367B-425E-B058-D7E1576F01C4}" destId="{6D602524-6398-42C1-AC8B-6F8C6DFBD1B0}" srcOrd="0" destOrd="0" parTransId="{28CF836B-6EDA-487D-B841-600F9B6C617A}" sibTransId="{BA0E05DB-5424-4F1B-96C9-78EED719C3FB}"/>
    <dgm:cxn modelId="{AD4305B5-641E-4004-A0EE-D01F72F6BF8A}" type="presOf" srcId="{7DECA3FC-E611-47C0-AC92-7B8F42FECBBB}" destId="{07B15B30-953B-497E-A307-B21513F6EBEB}" srcOrd="0" destOrd="0" presId="urn:microsoft.com/office/officeart/2005/8/layout/vList5"/>
    <dgm:cxn modelId="{0E55FFB4-9863-4A48-828F-33221E56008C}" srcId="{C33F53C3-367B-425E-B058-D7E1576F01C4}" destId="{54D79484-CA0E-49C6-9BE9-593732350335}" srcOrd="2" destOrd="0" parTransId="{49C7ADD0-9735-4C90-AB15-E7A5C98B0A58}" sibTransId="{3791C2A1-91DE-4DEB-AF78-2918DEC253BC}"/>
    <dgm:cxn modelId="{429EB08F-948F-45DA-BD38-7D0E2E3D7763}" type="presOf" srcId="{2774BE9D-5721-41D6-9CC0-232F24C60403}" destId="{F4711C70-40E4-44AE-AE8B-F73BC0C9EB46}" srcOrd="0" destOrd="0" presId="urn:microsoft.com/office/officeart/2005/8/layout/vList5"/>
    <dgm:cxn modelId="{6CD375B6-A78F-4059-BCF2-B791E18050A3}" type="presOf" srcId="{E0A4842B-A38A-4E2A-B4FC-BCBC1A410398}" destId="{54B2FA9A-4250-4509-89D4-63F8DD3A2FB4}" srcOrd="0" destOrd="0" presId="urn:microsoft.com/office/officeart/2005/8/layout/vList5"/>
    <dgm:cxn modelId="{6CCD8AAB-9188-4031-91A8-EDC81F2884C3}" srcId="{6D602524-6398-42C1-AC8B-6F8C6DFBD1B0}" destId="{7DECA3FC-E611-47C0-AC92-7B8F42FECBBB}" srcOrd="0" destOrd="0" parTransId="{966771BA-C3DA-45D1-8A8D-7E27D5440154}" sibTransId="{52894962-F0C5-48D1-B888-ED5FC96D92BD}"/>
    <dgm:cxn modelId="{A2B62CDD-3C2F-403F-967F-788339017F73}" type="presOf" srcId="{C33F53C3-367B-425E-B058-D7E1576F01C4}" destId="{9310CA75-B8B0-4BC0-861C-B7906EA6E30E}" srcOrd="0" destOrd="0" presId="urn:microsoft.com/office/officeart/2005/8/layout/vList5"/>
    <dgm:cxn modelId="{143F71FA-0FFC-42E2-A771-7097AE70157A}" type="presOf" srcId="{54D79484-CA0E-49C6-9BE9-593732350335}" destId="{41FC8A19-5C4C-4F20-A889-658E45458337}" srcOrd="0" destOrd="0" presId="urn:microsoft.com/office/officeart/2005/8/layout/vList5"/>
    <dgm:cxn modelId="{2C72AC00-6740-410D-AD83-94C633C7B982}" type="presOf" srcId="{6D602524-6398-42C1-AC8B-6F8C6DFBD1B0}" destId="{557625BE-7372-4CC6-9BA9-362E5F1B6831}" srcOrd="0" destOrd="0" presId="urn:microsoft.com/office/officeart/2005/8/layout/vList5"/>
    <dgm:cxn modelId="{C42EFFFF-2704-41A5-BE6C-8ED995CC4584}" srcId="{2774BE9D-5721-41D6-9CC0-232F24C60403}" destId="{E0A4842B-A38A-4E2A-B4FC-BCBC1A410398}" srcOrd="0" destOrd="0" parTransId="{6717EF71-D626-4435-8E22-4F4D6D2828FC}" sibTransId="{5B58B6DB-E571-435F-9994-08E5952FFBD1}"/>
    <dgm:cxn modelId="{DFB3FA3C-1CA1-4075-BC12-105F868C7AE1}" type="presOf" srcId="{EDEAFA21-BA6E-4F87-A830-9ABF5C5167F5}" destId="{4E1329A6-DBED-41B6-AD5C-AC673FA397AC}" srcOrd="0" destOrd="0" presId="urn:microsoft.com/office/officeart/2005/8/layout/vList5"/>
    <dgm:cxn modelId="{FB91D4C1-3903-4E47-BF84-D3772BA87B0A}" type="presParOf" srcId="{9310CA75-B8B0-4BC0-861C-B7906EA6E30E}" destId="{B1AF30E6-39F0-46ED-923E-593881EBF443}" srcOrd="0" destOrd="0" presId="urn:microsoft.com/office/officeart/2005/8/layout/vList5"/>
    <dgm:cxn modelId="{2CAB33BA-75B5-4C20-AE70-2F0651EEF4BC}" type="presParOf" srcId="{B1AF30E6-39F0-46ED-923E-593881EBF443}" destId="{557625BE-7372-4CC6-9BA9-362E5F1B6831}" srcOrd="0" destOrd="0" presId="urn:microsoft.com/office/officeart/2005/8/layout/vList5"/>
    <dgm:cxn modelId="{8656645D-BA9D-403D-B369-B34D8A305253}" type="presParOf" srcId="{B1AF30E6-39F0-46ED-923E-593881EBF443}" destId="{07B15B30-953B-497E-A307-B21513F6EBEB}" srcOrd="1" destOrd="0" presId="urn:microsoft.com/office/officeart/2005/8/layout/vList5"/>
    <dgm:cxn modelId="{C9219F6C-92CB-42CF-B067-19C8466A6BC7}" type="presParOf" srcId="{9310CA75-B8B0-4BC0-861C-B7906EA6E30E}" destId="{01E2FEA8-B7AD-424A-B7A0-62D9B6BAB118}" srcOrd="1" destOrd="0" presId="urn:microsoft.com/office/officeart/2005/8/layout/vList5"/>
    <dgm:cxn modelId="{79BDE221-262C-4A66-A9A4-0AD70ED0E877}" type="presParOf" srcId="{9310CA75-B8B0-4BC0-861C-B7906EA6E30E}" destId="{583358D6-0B1A-4C34-8BD2-391D19692066}" srcOrd="2" destOrd="0" presId="urn:microsoft.com/office/officeart/2005/8/layout/vList5"/>
    <dgm:cxn modelId="{0B6A640F-1B4C-4C69-912F-A2880EA66124}" type="presParOf" srcId="{583358D6-0B1A-4C34-8BD2-391D19692066}" destId="{F4711C70-40E4-44AE-AE8B-F73BC0C9EB46}" srcOrd="0" destOrd="0" presId="urn:microsoft.com/office/officeart/2005/8/layout/vList5"/>
    <dgm:cxn modelId="{48934921-2F9E-4CF1-B885-B97B6326064E}" type="presParOf" srcId="{583358D6-0B1A-4C34-8BD2-391D19692066}" destId="{54B2FA9A-4250-4509-89D4-63F8DD3A2FB4}" srcOrd="1" destOrd="0" presId="urn:microsoft.com/office/officeart/2005/8/layout/vList5"/>
    <dgm:cxn modelId="{C07B891A-3D8D-4979-93DF-7B8CB99BFF45}" type="presParOf" srcId="{9310CA75-B8B0-4BC0-861C-B7906EA6E30E}" destId="{5DDB6502-2B6A-46B6-AB97-1B86D51F986D}" srcOrd="3" destOrd="0" presId="urn:microsoft.com/office/officeart/2005/8/layout/vList5"/>
    <dgm:cxn modelId="{FA3185B5-2FE5-4F2C-AE2F-2DCF47C7075F}" type="presParOf" srcId="{9310CA75-B8B0-4BC0-861C-B7906EA6E30E}" destId="{82C5773B-13C9-40CA-A988-83AA2C4F2422}" srcOrd="4" destOrd="0" presId="urn:microsoft.com/office/officeart/2005/8/layout/vList5"/>
    <dgm:cxn modelId="{A082DAEC-040E-476F-A710-6E65CD35E2E7}" type="presParOf" srcId="{82C5773B-13C9-40CA-A988-83AA2C4F2422}" destId="{41FC8A19-5C4C-4F20-A889-658E45458337}" srcOrd="0" destOrd="0" presId="urn:microsoft.com/office/officeart/2005/8/layout/vList5"/>
    <dgm:cxn modelId="{63BFFDDE-7972-4E6E-96C3-84094EF9E971}" type="presParOf" srcId="{82C5773B-13C9-40CA-A988-83AA2C4F2422}" destId="{4E1329A6-DBED-41B6-AD5C-AC673FA397A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54575466-1423-457C-8B88-CFEA7CE33DC6}" type="doc">
      <dgm:prSet loTypeId="urn:microsoft.com/office/officeart/2005/8/layout/vList5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41DB9F54-9AAE-4259-8CEC-B26139EF31DB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關照你的習慣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283930D0-A4AD-4C14-B7BD-27DF3A8E722F}" type="parTrans" cxnId="{903C65E6-5B73-4E9D-8EB1-83C00823EEAE}">
      <dgm:prSet/>
      <dgm:spPr/>
      <dgm:t>
        <a:bodyPr/>
        <a:lstStyle/>
        <a:p>
          <a:endParaRPr lang="zh-TW" altLang="en-US"/>
        </a:p>
      </dgm:t>
    </dgm:pt>
    <dgm:pt modelId="{6DF0CBCE-B2C7-4BAB-AFE2-009E26C60D54}" type="sibTrans" cxnId="{903C65E6-5B73-4E9D-8EB1-83C00823EEAE}">
      <dgm:prSet/>
      <dgm:spPr/>
      <dgm:t>
        <a:bodyPr/>
        <a:lstStyle/>
        <a:p>
          <a:endParaRPr lang="zh-TW" altLang="en-US"/>
        </a:p>
      </dgm:t>
    </dgm:pt>
    <dgm:pt modelId="{F9E45DCE-2F45-4F72-96B3-EB56500B057E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因為他會形成你的個性</a:t>
          </a:r>
          <a:endParaRPr lang="zh-TW" altLang="en-US" sz="3200" dirty="0"/>
        </a:p>
      </dgm:t>
    </dgm:pt>
    <dgm:pt modelId="{636EDA06-17EF-411F-824C-E569DF20FA9D}" type="parTrans" cxnId="{7AD0122B-8D20-43C4-86BA-7688FED1CD3B}">
      <dgm:prSet/>
      <dgm:spPr/>
      <dgm:t>
        <a:bodyPr/>
        <a:lstStyle/>
        <a:p>
          <a:endParaRPr lang="zh-TW" altLang="en-US"/>
        </a:p>
      </dgm:t>
    </dgm:pt>
    <dgm:pt modelId="{E5BA2C22-D123-4D1A-BBD6-E852965CD511}" type="sibTrans" cxnId="{7AD0122B-8D20-43C4-86BA-7688FED1CD3B}">
      <dgm:prSet/>
      <dgm:spPr/>
      <dgm:t>
        <a:bodyPr/>
        <a:lstStyle/>
        <a:p>
          <a:endParaRPr lang="zh-TW" altLang="en-US"/>
        </a:p>
      </dgm:t>
    </dgm:pt>
    <dgm:pt modelId="{84E6F418-E941-4C14-B03D-7870B0EB1692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關照你的個性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EC18B094-642A-4FC1-828E-3604430477CA}" type="parTrans" cxnId="{4A38AEE8-B0EB-430C-B1BB-BE6540169AD9}">
      <dgm:prSet/>
      <dgm:spPr/>
      <dgm:t>
        <a:bodyPr/>
        <a:lstStyle/>
        <a:p>
          <a:endParaRPr lang="zh-TW" altLang="en-US"/>
        </a:p>
      </dgm:t>
    </dgm:pt>
    <dgm:pt modelId="{9F240D35-7DFB-4273-87E1-1A8927C384A5}" type="sibTrans" cxnId="{4A38AEE8-B0EB-430C-B1BB-BE6540169AD9}">
      <dgm:prSet/>
      <dgm:spPr/>
      <dgm:t>
        <a:bodyPr/>
        <a:lstStyle/>
        <a:p>
          <a:endParaRPr lang="zh-TW" altLang="en-US"/>
        </a:p>
      </dgm:t>
    </dgm:pt>
    <dgm:pt modelId="{90470F43-18FE-4BDA-A591-F82F9D43EFBA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因為它會成為你的命運</a:t>
          </a:r>
          <a:endParaRPr lang="zh-TW" altLang="en-US" sz="3200" dirty="0"/>
        </a:p>
      </dgm:t>
    </dgm:pt>
    <dgm:pt modelId="{BFC4418F-DE62-4459-B8E7-FFD3645C24E1}" type="parTrans" cxnId="{9CC70CFF-FAF0-4938-B9D1-3989EC05A3A3}">
      <dgm:prSet/>
      <dgm:spPr/>
      <dgm:t>
        <a:bodyPr/>
        <a:lstStyle/>
        <a:p>
          <a:endParaRPr lang="zh-TW" altLang="en-US"/>
        </a:p>
      </dgm:t>
    </dgm:pt>
    <dgm:pt modelId="{4F7760C1-2232-45F8-97FA-BB7165511B31}" type="sibTrans" cxnId="{9CC70CFF-FAF0-4938-B9D1-3989EC05A3A3}">
      <dgm:prSet/>
      <dgm:spPr/>
      <dgm:t>
        <a:bodyPr/>
        <a:lstStyle/>
        <a:p>
          <a:endParaRPr lang="zh-TW" altLang="en-US"/>
        </a:p>
      </dgm:t>
    </dgm:pt>
    <dgm:pt modelId="{74A92E02-07CA-4A76-BA95-E46EB6AE7A32}" type="pres">
      <dgm:prSet presAssocID="{54575466-1423-457C-8B88-CFEA7CE33DC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035ACE4-B363-4C78-A62D-DDFA32B8D330}" type="pres">
      <dgm:prSet presAssocID="{41DB9F54-9AAE-4259-8CEC-B26139EF31DB}" presName="linNode" presStyleCnt="0"/>
      <dgm:spPr/>
      <dgm:t>
        <a:bodyPr/>
        <a:lstStyle/>
        <a:p>
          <a:endParaRPr lang="zh-TW" altLang="en-US"/>
        </a:p>
      </dgm:t>
    </dgm:pt>
    <dgm:pt modelId="{71D339F7-0F45-4974-924F-1FE882033E84}" type="pres">
      <dgm:prSet presAssocID="{41DB9F54-9AAE-4259-8CEC-B26139EF31DB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DC65883-C9D8-4ACC-9B71-511D65E48DCD}" type="pres">
      <dgm:prSet presAssocID="{41DB9F54-9AAE-4259-8CEC-B26139EF31DB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58890B4-0E15-4279-AEF5-2D079207EFF2}" type="pres">
      <dgm:prSet presAssocID="{6DF0CBCE-B2C7-4BAB-AFE2-009E26C60D54}" presName="sp" presStyleCnt="0"/>
      <dgm:spPr/>
      <dgm:t>
        <a:bodyPr/>
        <a:lstStyle/>
        <a:p>
          <a:endParaRPr lang="zh-TW" altLang="en-US"/>
        </a:p>
      </dgm:t>
    </dgm:pt>
    <dgm:pt modelId="{F9275E0D-E482-4131-AEC3-E4904B789FC0}" type="pres">
      <dgm:prSet presAssocID="{84E6F418-E941-4C14-B03D-7870B0EB1692}" presName="linNode" presStyleCnt="0"/>
      <dgm:spPr/>
      <dgm:t>
        <a:bodyPr/>
        <a:lstStyle/>
        <a:p>
          <a:endParaRPr lang="zh-TW" altLang="en-US"/>
        </a:p>
      </dgm:t>
    </dgm:pt>
    <dgm:pt modelId="{B682C618-FE2E-464C-A2BA-62DCF0833443}" type="pres">
      <dgm:prSet presAssocID="{84E6F418-E941-4C14-B03D-7870B0EB1692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318CCF7-9A17-42C3-813D-CFD959353FF2}" type="pres">
      <dgm:prSet presAssocID="{84E6F418-E941-4C14-B03D-7870B0EB1692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46BC7D2-0A53-4E9D-AE01-F8F61370EA05}" type="presOf" srcId="{54575466-1423-457C-8B88-CFEA7CE33DC6}" destId="{74A92E02-07CA-4A76-BA95-E46EB6AE7A32}" srcOrd="0" destOrd="0" presId="urn:microsoft.com/office/officeart/2005/8/layout/vList5"/>
    <dgm:cxn modelId="{4A38AEE8-B0EB-430C-B1BB-BE6540169AD9}" srcId="{54575466-1423-457C-8B88-CFEA7CE33DC6}" destId="{84E6F418-E941-4C14-B03D-7870B0EB1692}" srcOrd="1" destOrd="0" parTransId="{EC18B094-642A-4FC1-828E-3604430477CA}" sibTransId="{9F240D35-7DFB-4273-87E1-1A8927C384A5}"/>
    <dgm:cxn modelId="{48B84269-4586-4417-83DC-8C72B4184A61}" type="presOf" srcId="{84E6F418-E941-4C14-B03D-7870B0EB1692}" destId="{B682C618-FE2E-464C-A2BA-62DCF0833443}" srcOrd="0" destOrd="0" presId="urn:microsoft.com/office/officeart/2005/8/layout/vList5"/>
    <dgm:cxn modelId="{903C65E6-5B73-4E9D-8EB1-83C00823EEAE}" srcId="{54575466-1423-457C-8B88-CFEA7CE33DC6}" destId="{41DB9F54-9AAE-4259-8CEC-B26139EF31DB}" srcOrd="0" destOrd="0" parTransId="{283930D0-A4AD-4C14-B7BD-27DF3A8E722F}" sibTransId="{6DF0CBCE-B2C7-4BAB-AFE2-009E26C60D54}"/>
    <dgm:cxn modelId="{2774A55E-F3B6-4A41-87E6-7715746C1F52}" type="presOf" srcId="{90470F43-18FE-4BDA-A591-F82F9D43EFBA}" destId="{E318CCF7-9A17-42C3-813D-CFD959353FF2}" srcOrd="0" destOrd="0" presId="urn:microsoft.com/office/officeart/2005/8/layout/vList5"/>
    <dgm:cxn modelId="{58FB9BD8-B15B-4FD0-85E2-B333174F3DFB}" type="presOf" srcId="{41DB9F54-9AAE-4259-8CEC-B26139EF31DB}" destId="{71D339F7-0F45-4974-924F-1FE882033E84}" srcOrd="0" destOrd="0" presId="urn:microsoft.com/office/officeart/2005/8/layout/vList5"/>
    <dgm:cxn modelId="{7AD0122B-8D20-43C4-86BA-7688FED1CD3B}" srcId="{41DB9F54-9AAE-4259-8CEC-B26139EF31DB}" destId="{F9E45DCE-2F45-4F72-96B3-EB56500B057E}" srcOrd="0" destOrd="0" parTransId="{636EDA06-17EF-411F-824C-E569DF20FA9D}" sibTransId="{E5BA2C22-D123-4D1A-BBD6-E852965CD511}"/>
    <dgm:cxn modelId="{9CC70CFF-FAF0-4938-B9D1-3989EC05A3A3}" srcId="{84E6F418-E941-4C14-B03D-7870B0EB1692}" destId="{90470F43-18FE-4BDA-A591-F82F9D43EFBA}" srcOrd="0" destOrd="0" parTransId="{BFC4418F-DE62-4459-B8E7-FFD3645C24E1}" sibTransId="{4F7760C1-2232-45F8-97FA-BB7165511B31}"/>
    <dgm:cxn modelId="{4A691E67-6D37-4175-9289-1C8EBD79EADE}" type="presOf" srcId="{F9E45DCE-2F45-4F72-96B3-EB56500B057E}" destId="{7DC65883-C9D8-4ACC-9B71-511D65E48DCD}" srcOrd="0" destOrd="0" presId="urn:microsoft.com/office/officeart/2005/8/layout/vList5"/>
    <dgm:cxn modelId="{23D55530-E20C-4D7A-8E9D-0A902A5C6097}" type="presParOf" srcId="{74A92E02-07CA-4A76-BA95-E46EB6AE7A32}" destId="{6035ACE4-B363-4C78-A62D-DDFA32B8D330}" srcOrd="0" destOrd="0" presId="urn:microsoft.com/office/officeart/2005/8/layout/vList5"/>
    <dgm:cxn modelId="{B6E32BD6-C25D-4591-B09F-BA3F42BD02F5}" type="presParOf" srcId="{6035ACE4-B363-4C78-A62D-DDFA32B8D330}" destId="{71D339F7-0F45-4974-924F-1FE882033E84}" srcOrd="0" destOrd="0" presId="urn:microsoft.com/office/officeart/2005/8/layout/vList5"/>
    <dgm:cxn modelId="{5AD35B18-69E7-4BAF-B7B6-9C16221EFAA2}" type="presParOf" srcId="{6035ACE4-B363-4C78-A62D-DDFA32B8D330}" destId="{7DC65883-C9D8-4ACC-9B71-511D65E48DCD}" srcOrd="1" destOrd="0" presId="urn:microsoft.com/office/officeart/2005/8/layout/vList5"/>
    <dgm:cxn modelId="{785ECF3E-00D4-4F81-94BE-88C30929882B}" type="presParOf" srcId="{74A92E02-07CA-4A76-BA95-E46EB6AE7A32}" destId="{158890B4-0E15-4279-AEF5-2D079207EFF2}" srcOrd="1" destOrd="0" presId="urn:microsoft.com/office/officeart/2005/8/layout/vList5"/>
    <dgm:cxn modelId="{37566284-E167-4ED9-8104-B15D67D56CE9}" type="presParOf" srcId="{74A92E02-07CA-4A76-BA95-E46EB6AE7A32}" destId="{F9275E0D-E482-4131-AEC3-E4904B789FC0}" srcOrd="2" destOrd="0" presId="urn:microsoft.com/office/officeart/2005/8/layout/vList5"/>
    <dgm:cxn modelId="{3AF42659-27B5-4704-9B59-BBE8DDDBB015}" type="presParOf" srcId="{F9275E0D-E482-4131-AEC3-E4904B789FC0}" destId="{B682C618-FE2E-464C-A2BA-62DCF0833443}" srcOrd="0" destOrd="0" presId="urn:microsoft.com/office/officeart/2005/8/layout/vList5"/>
    <dgm:cxn modelId="{556C2F32-4199-431A-8992-079A32533F12}" type="presParOf" srcId="{F9275E0D-E482-4131-AEC3-E4904B789FC0}" destId="{E318CCF7-9A17-42C3-813D-CFD959353FF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D0555040-7395-451D-AE12-A77D8414AB7B}" type="doc">
      <dgm:prSet loTypeId="urn:microsoft.com/office/officeart/2005/8/layout/hierarchy2" loCatId="hierarchy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6D78F57-75CA-4AD1-8343-BD9EAC3C76EF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誠意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D5470C82-BDCD-460C-9CBB-741AC2E343E8}" type="parTrans" cxnId="{A21C8D0B-467F-4DFA-A025-832042DC2306}">
      <dgm:prSet/>
      <dgm:spPr/>
      <dgm:t>
        <a:bodyPr/>
        <a:lstStyle/>
        <a:p>
          <a:endParaRPr lang="zh-TW" altLang="en-US"/>
        </a:p>
      </dgm:t>
    </dgm:pt>
    <dgm:pt modelId="{A7072D43-C224-48D7-B826-75B44ADF3A65}" type="sibTrans" cxnId="{A21C8D0B-467F-4DFA-A025-832042DC2306}">
      <dgm:prSet/>
      <dgm:spPr/>
      <dgm:t>
        <a:bodyPr/>
        <a:lstStyle/>
        <a:p>
          <a:endParaRPr lang="zh-TW" altLang="en-US"/>
        </a:p>
      </dgm:t>
    </dgm:pt>
    <dgm:pt modelId="{54F1A857-3B5A-4078-BD01-2787124243DD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誠實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3D06010B-69C8-4F38-9176-A72FD89B44CB}" type="parTrans" cxnId="{FBAEC4E5-6623-46DC-9B31-C747B169C104}">
      <dgm:prSet/>
      <dgm:spPr/>
      <dgm:t>
        <a:bodyPr/>
        <a:lstStyle/>
        <a:p>
          <a:endParaRPr lang="zh-TW" altLang="en-US"/>
        </a:p>
      </dgm:t>
    </dgm:pt>
    <dgm:pt modelId="{D8532F7D-845D-4B25-B967-124B128907B2}" type="sibTrans" cxnId="{FBAEC4E5-6623-46DC-9B31-C747B169C104}">
      <dgm:prSet/>
      <dgm:spPr/>
      <dgm:t>
        <a:bodyPr/>
        <a:lstStyle/>
        <a:p>
          <a:endParaRPr lang="zh-TW" altLang="en-US"/>
        </a:p>
      </dgm:t>
    </dgm:pt>
    <dgm:pt modelId="{304F2257-E4A3-4227-824E-41D9280838C3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真實不欺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D0DFCE98-7352-4B3E-BFEC-19389294C006}" type="parTrans" cxnId="{BE97E348-C208-458D-B605-AF4E568F244C}">
      <dgm:prSet/>
      <dgm:spPr/>
      <dgm:t>
        <a:bodyPr/>
        <a:lstStyle/>
        <a:p>
          <a:endParaRPr lang="zh-TW" altLang="en-US"/>
        </a:p>
      </dgm:t>
    </dgm:pt>
    <dgm:pt modelId="{93C90C2D-7C0D-4A2E-8B8A-3AD2D53DCDF5}" type="sibTrans" cxnId="{BE97E348-C208-458D-B605-AF4E568F244C}">
      <dgm:prSet/>
      <dgm:spPr/>
      <dgm:t>
        <a:bodyPr/>
        <a:lstStyle/>
        <a:p>
          <a:endParaRPr lang="zh-TW" altLang="en-US"/>
        </a:p>
      </dgm:t>
    </dgm:pt>
    <dgm:pt modelId="{7911B130-ACD7-466A-A638-1F76C2863D8F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誠懇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CE0E89CA-5B73-47B3-86F5-24B4211AEC04}" type="parTrans" cxnId="{B2868A69-8466-4510-B51B-CAE9EEF6CCC9}">
      <dgm:prSet/>
      <dgm:spPr/>
      <dgm:t>
        <a:bodyPr/>
        <a:lstStyle/>
        <a:p>
          <a:endParaRPr lang="zh-TW" altLang="en-US"/>
        </a:p>
      </dgm:t>
    </dgm:pt>
    <dgm:pt modelId="{00D7CBF2-BE01-46C2-AF54-848F278C64B3}" type="sibTrans" cxnId="{B2868A69-8466-4510-B51B-CAE9EEF6CCC9}">
      <dgm:prSet/>
      <dgm:spPr/>
      <dgm:t>
        <a:bodyPr/>
        <a:lstStyle/>
        <a:p>
          <a:endParaRPr lang="zh-TW" altLang="en-US"/>
        </a:p>
      </dgm:t>
    </dgm:pt>
    <dgm:pt modelId="{988EA367-2BD6-4E2C-A5FF-A8B813C9F1BD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坦誠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74990A1A-ADF3-493B-B996-9B6854812F30}" type="parTrans" cxnId="{A3F6658C-0C2F-4E5B-9F18-BCF497C450FE}">
      <dgm:prSet/>
      <dgm:spPr/>
      <dgm:t>
        <a:bodyPr/>
        <a:lstStyle/>
        <a:p>
          <a:endParaRPr lang="zh-TW" altLang="en-US"/>
        </a:p>
      </dgm:t>
    </dgm:pt>
    <dgm:pt modelId="{66FAA81C-67D2-4311-8EB4-E2D7DFF17526}" type="sibTrans" cxnId="{A3F6658C-0C2F-4E5B-9F18-BCF497C450FE}">
      <dgm:prSet/>
      <dgm:spPr/>
      <dgm:t>
        <a:bodyPr/>
        <a:lstStyle/>
        <a:p>
          <a:endParaRPr lang="zh-TW" altLang="en-US"/>
        </a:p>
      </dgm:t>
    </dgm:pt>
    <dgm:pt modelId="{1E5A90B8-C6F1-4C52-ABFB-91F766C64E2F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開誠布公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A6564A06-416C-4C19-81F8-743DFEF5D53B}" type="parTrans" cxnId="{5B6F7B65-55F7-45FD-ACB1-01DB8125F74E}">
      <dgm:prSet/>
      <dgm:spPr/>
      <dgm:t>
        <a:bodyPr/>
        <a:lstStyle/>
        <a:p>
          <a:endParaRPr lang="zh-TW" altLang="en-US"/>
        </a:p>
      </dgm:t>
    </dgm:pt>
    <dgm:pt modelId="{0889D496-A4C3-49D2-9B16-B6D573190005}" type="sibTrans" cxnId="{5B6F7B65-55F7-45FD-ACB1-01DB8125F74E}">
      <dgm:prSet/>
      <dgm:spPr/>
      <dgm:t>
        <a:bodyPr/>
        <a:lstStyle/>
        <a:p>
          <a:endParaRPr lang="zh-TW" altLang="en-US"/>
        </a:p>
      </dgm:t>
    </dgm:pt>
    <dgm:pt modelId="{A8560966-5134-4AFD-A3C2-C3D95BFDD1BE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不耍心機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C45BF461-EEA0-4970-9600-D510588CB08C}" type="parTrans" cxnId="{947F9F31-51B1-4031-BEEA-2582894539AB}">
      <dgm:prSet/>
      <dgm:spPr/>
      <dgm:t>
        <a:bodyPr/>
        <a:lstStyle/>
        <a:p>
          <a:endParaRPr lang="zh-TW" altLang="en-US"/>
        </a:p>
      </dgm:t>
    </dgm:pt>
    <dgm:pt modelId="{1B33A187-478D-42EF-87B0-2A5CBBE533BE}" type="sibTrans" cxnId="{947F9F31-51B1-4031-BEEA-2582894539AB}">
      <dgm:prSet/>
      <dgm:spPr/>
      <dgm:t>
        <a:bodyPr/>
        <a:lstStyle/>
        <a:p>
          <a:endParaRPr lang="zh-TW" altLang="en-US"/>
        </a:p>
      </dgm:t>
    </dgm:pt>
    <dgm:pt modelId="{0F64FBC8-354C-4246-B8E5-DF49E12907AF}" type="pres">
      <dgm:prSet presAssocID="{D0555040-7395-451D-AE12-A77D8414AB7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D840980-817F-4913-9CB1-47787A185FCE}" type="pres">
      <dgm:prSet presAssocID="{76D78F57-75CA-4AD1-8343-BD9EAC3C76EF}" presName="root1" presStyleCnt="0"/>
      <dgm:spPr/>
    </dgm:pt>
    <dgm:pt modelId="{AC581219-E776-4713-ADDC-4EE9446C057C}" type="pres">
      <dgm:prSet presAssocID="{76D78F57-75CA-4AD1-8343-BD9EAC3C76E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6E1879-A623-4EDB-80EA-FB1655CDE96F}" type="pres">
      <dgm:prSet presAssocID="{76D78F57-75CA-4AD1-8343-BD9EAC3C76EF}" presName="level2hierChild" presStyleCnt="0"/>
      <dgm:spPr/>
    </dgm:pt>
    <dgm:pt modelId="{547BAB5E-4B5F-4AD1-B9AB-A200127591C6}" type="pres">
      <dgm:prSet presAssocID="{3D06010B-69C8-4F38-9176-A72FD89B44CB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2E2FB753-FA6F-4E73-8B09-01CE0B046A75}" type="pres">
      <dgm:prSet presAssocID="{3D06010B-69C8-4F38-9176-A72FD89B44CB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EC31A2E0-421D-400A-950A-E26099BBBF7A}" type="pres">
      <dgm:prSet presAssocID="{54F1A857-3B5A-4078-BD01-2787124243DD}" presName="root2" presStyleCnt="0"/>
      <dgm:spPr/>
    </dgm:pt>
    <dgm:pt modelId="{8221BC6F-C86D-409A-8735-4A48A79A459D}" type="pres">
      <dgm:prSet presAssocID="{54F1A857-3B5A-4078-BD01-2787124243DD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3085669-BE6A-4E1E-8992-26F5A73A8CD3}" type="pres">
      <dgm:prSet presAssocID="{54F1A857-3B5A-4078-BD01-2787124243DD}" presName="level3hierChild" presStyleCnt="0"/>
      <dgm:spPr/>
    </dgm:pt>
    <dgm:pt modelId="{2AC3A2DC-05C2-4CA0-B2CE-0B55EA70B1F3}" type="pres">
      <dgm:prSet presAssocID="{D0DFCE98-7352-4B3E-BFEC-19389294C006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BF71E9BC-AB24-49C7-BCE2-9EF4F84E9551}" type="pres">
      <dgm:prSet presAssocID="{D0DFCE98-7352-4B3E-BFEC-19389294C006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C30D96CE-6A25-44B9-8143-7397230BE250}" type="pres">
      <dgm:prSet presAssocID="{304F2257-E4A3-4227-824E-41D9280838C3}" presName="root2" presStyleCnt="0"/>
      <dgm:spPr/>
    </dgm:pt>
    <dgm:pt modelId="{52CD12ED-A51C-4AC3-BAD6-D0EB6FDF78E7}" type="pres">
      <dgm:prSet presAssocID="{304F2257-E4A3-4227-824E-41D9280838C3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A9EB413-6E51-4FB5-80E3-01E76AACAAD9}" type="pres">
      <dgm:prSet presAssocID="{304F2257-E4A3-4227-824E-41D9280838C3}" presName="level3hierChild" presStyleCnt="0"/>
      <dgm:spPr/>
    </dgm:pt>
    <dgm:pt modelId="{3E32409F-73C6-475A-9125-C024BB57D0A1}" type="pres">
      <dgm:prSet presAssocID="{CE0E89CA-5B73-47B3-86F5-24B4211AEC04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9F821FC5-0B51-4122-B4E7-EE655D345BBE}" type="pres">
      <dgm:prSet presAssocID="{CE0E89CA-5B73-47B3-86F5-24B4211AEC04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E398ECEF-03B7-4AB8-B413-D7EB6DE2F622}" type="pres">
      <dgm:prSet presAssocID="{7911B130-ACD7-466A-A638-1F76C2863D8F}" presName="root2" presStyleCnt="0"/>
      <dgm:spPr/>
    </dgm:pt>
    <dgm:pt modelId="{6EBEE219-E286-45CF-95DF-18EEF056B91E}" type="pres">
      <dgm:prSet presAssocID="{7911B130-ACD7-466A-A638-1F76C2863D8F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950206E-FE77-4E25-8D6E-5C2DA169D085}" type="pres">
      <dgm:prSet presAssocID="{7911B130-ACD7-466A-A638-1F76C2863D8F}" presName="level3hierChild" presStyleCnt="0"/>
      <dgm:spPr/>
    </dgm:pt>
    <dgm:pt modelId="{04CC2E3F-B75F-4BC2-AB8E-669C28752441}" type="pres">
      <dgm:prSet presAssocID="{C45BF461-EEA0-4970-9600-D510588CB08C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AD844D28-6289-4630-9C5D-134EA247F928}" type="pres">
      <dgm:prSet presAssocID="{C45BF461-EEA0-4970-9600-D510588CB08C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C93FAAE1-E880-4800-BBD1-C07B70FDCC88}" type="pres">
      <dgm:prSet presAssocID="{A8560966-5134-4AFD-A3C2-C3D95BFDD1BE}" presName="root2" presStyleCnt="0"/>
      <dgm:spPr/>
    </dgm:pt>
    <dgm:pt modelId="{0A5A890F-2899-4DD3-A097-FB8828086A0C}" type="pres">
      <dgm:prSet presAssocID="{A8560966-5134-4AFD-A3C2-C3D95BFDD1BE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306B16F-3188-44BE-9F2F-507FD60EC74E}" type="pres">
      <dgm:prSet presAssocID="{A8560966-5134-4AFD-A3C2-C3D95BFDD1BE}" presName="level3hierChild" presStyleCnt="0"/>
      <dgm:spPr/>
    </dgm:pt>
    <dgm:pt modelId="{02D1BA13-6C5E-4CE8-8C95-C1855472C42A}" type="pres">
      <dgm:prSet presAssocID="{74990A1A-ADF3-493B-B996-9B6854812F30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7A0D522A-9007-42E6-955D-06AE2BE51F1A}" type="pres">
      <dgm:prSet presAssocID="{74990A1A-ADF3-493B-B996-9B6854812F30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FBDA2656-D3F8-4F45-8073-A66118D10FDB}" type="pres">
      <dgm:prSet presAssocID="{988EA367-2BD6-4E2C-A5FF-A8B813C9F1BD}" presName="root2" presStyleCnt="0"/>
      <dgm:spPr/>
    </dgm:pt>
    <dgm:pt modelId="{ACF4E680-0C0E-4597-B32B-8283FE1578B9}" type="pres">
      <dgm:prSet presAssocID="{988EA367-2BD6-4E2C-A5FF-A8B813C9F1BD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6BF1C8A-C876-4E90-9CF2-BD87A94166D1}" type="pres">
      <dgm:prSet presAssocID="{988EA367-2BD6-4E2C-A5FF-A8B813C9F1BD}" presName="level3hierChild" presStyleCnt="0"/>
      <dgm:spPr/>
    </dgm:pt>
    <dgm:pt modelId="{478BD31E-794D-4CE7-8B43-19A2E4EC2469}" type="pres">
      <dgm:prSet presAssocID="{A6564A06-416C-4C19-81F8-743DFEF5D53B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4AB49463-9D51-4CAF-8E4F-3A18C66B776E}" type="pres">
      <dgm:prSet presAssocID="{A6564A06-416C-4C19-81F8-743DFEF5D53B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9BED1D04-6857-4F87-B99D-D9EB5196174A}" type="pres">
      <dgm:prSet presAssocID="{1E5A90B8-C6F1-4C52-ABFB-91F766C64E2F}" presName="root2" presStyleCnt="0"/>
      <dgm:spPr/>
    </dgm:pt>
    <dgm:pt modelId="{01182747-269F-47E9-88E6-D1A9DB5B83FA}" type="pres">
      <dgm:prSet presAssocID="{1E5A90B8-C6F1-4C52-ABFB-91F766C64E2F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EAB6D93-5992-4D5D-B53C-904010ADB2FC}" type="pres">
      <dgm:prSet presAssocID="{1E5A90B8-C6F1-4C52-ABFB-91F766C64E2F}" presName="level3hierChild" presStyleCnt="0"/>
      <dgm:spPr/>
    </dgm:pt>
  </dgm:ptLst>
  <dgm:cxnLst>
    <dgm:cxn modelId="{B1D57644-4219-4A80-BEAF-4887B1130EB4}" type="presOf" srcId="{CE0E89CA-5B73-47B3-86F5-24B4211AEC04}" destId="{3E32409F-73C6-475A-9125-C024BB57D0A1}" srcOrd="0" destOrd="0" presId="urn:microsoft.com/office/officeart/2005/8/layout/hierarchy2"/>
    <dgm:cxn modelId="{A21C8D0B-467F-4DFA-A025-832042DC2306}" srcId="{D0555040-7395-451D-AE12-A77D8414AB7B}" destId="{76D78F57-75CA-4AD1-8343-BD9EAC3C76EF}" srcOrd="0" destOrd="0" parTransId="{D5470C82-BDCD-460C-9CBB-741AC2E343E8}" sibTransId="{A7072D43-C224-48D7-B826-75B44ADF3A65}"/>
    <dgm:cxn modelId="{BE97E348-C208-458D-B605-AF4E568F244C}" srcId="{54F1A857-3B5A-4078-BD01-2787124243DD}" destId="{304F2257-E4A3-4227-824E-41D9280838C3}" srcOrd="0" destOrd="0" parTransId="{D0DFCE98-7352-4B3E-BFEC-19389294C006}" sibTransId="{93C90C2D-7C0D-4A2E-8B8A-3AD2D53DCDF5}"/>
    <dgm:cxn modelId="{1F4EB086-8EDD-421A-B2AE-5A36996B6F92}" type="presOf" srcId="{1E5A90B8-C6F1-4C52-ABFB-91F766C64E2F}" destId="{01182747-269F-47E9-88E6-D1A9DB5B83FA}" srcOrd="0" destOrd="0" presId="urn:microsoft.com/office/officeart/2005/8/layout/hierarchy2"/>
    <dgm:cxn modelId="{462EB70A-1642-4517-8498-27E7B16BDD6E}" type="presOf" srcId="{74990A1A-ADF3-493B-B996-9B6854812F30}" destId="{02D1BA13-6C5E-4CE8-8C95-C1855472C42A}" srcOrd="0" destOrd="0" presId="urn:microsoft.com/office/officeart/2005/8/layout/hierarchy2"/>
    <dgm:cxn modelId="{B2868A69-8466-4510-B51B-CAE9EEF6CCC9}" srcId="{76D78F57-75CA-4AD1-8343-BD9EAC3C76EF}" destId="{7911B130-ACD7-466A-A638-1F76C2863D8F}" srcOrd="1" destOrd="0" parTransId="{CE0E89CA-5B73-47B3-86F5-24B4211AEC04}" sibTransId="{00D7CBF2-BE01-46C2-AF54-848F278C64B3}"/>
    <dgm:cxn modelId="{C00147E6-D1F5-41E4-993E-0065595BBF12}" type="presOf" srcId="{D0DFCE98-7352-4B3E-BFEC-19389294C006}" destId="{2AC3A2DC-05C2-4CA0-B2CE-0B55EA70B1F3}" srcOrd="0" destOrd="0" presId="urn:microsoft.com/office/officeart/2005/8/layout/hierarchy2"/>
    <dgm:cxn modelId="{2E39E377-2423-45CB-AD7C-46549916EE32}" type="presOf" srcId="{988EA367-2BD6-4E2C-A5FF-A8B813C9F1BD}" destId="{ACF4E680-0C0E-4597-B32B-8283FE1578B9}" srcOrd="0" destOrd="0" presId="urn:microsoft.com/office/officeart/2005/8/layout/hierarchy2"/>
    <dgm:cxn modelId="{A8E5E070-7CC7-4B82-9E09-78806DC36009}" type="presOf" srcId="{D0555040-7395-451D-AE12-A77D8414AB7B}" destId="{0F64FBC8-354C-4246-B8E5-DF49E12907AF}" srcOrd="0" destOrd="0" presId="urn:microsoft.com/office/officeart/2005/8/layout/hierarchy2"/>
    <dgm:cxn modelId="{3DADD61F-C103-4260-AE35-DC0D0A184F52}" type="presOf" srcId="{304F2257-E4A3-4227-824E-41D9280838C3}" destId="{52CD12ED-A51C-4AC3-BAD6-D0EB6FDF78E7}" srcOrd="0" destOrd="0" presId="urn:microsoft.com/office/officeart/2005/8/layout/hierarchy2"/>
    <dgm:cxn modelId="{947F9F31-51B1-4031-BEEA-2582894539AB}" srcId="{7911B130-ACD7-466A-A638-1F76C2863D8F}" destId="{A8560966-5134-4AFD-A3C2-C3D95BFDD1BE}" srcOrd="0" destOrd="0" parTransId="{C45BF461-EEA0-4970-9600-D510588CB08C}" sibTransId="{1B33A187-478D-42EF-87B0-2A5CBBE533BE}"/>
    <dgm:cxn modelId="{FBAEC4E5-6623-46DC-9B31-C747B169C104}" srcId="{76D78F57-75CA-4AD1-8343-BD9EAC3C76EF}" destId="{54F1A857-3B5A-4078-BD01-2787124243DD}" srcOrd="0" destOrd="0" parTransId="{3D06010B-69C8-4F38-9176-A72FD89B44CB}" sibTransId="{D8532F7D-845D-4B25-B967-124B128907B2}"/>
    <dgm:cxn modelId="{D56FD2B3-B2BB-40F3-BBE1-AA339BBE3E36}" type="presOf" srcId="{A8560966-5134-4AFD-A3C2-C3D95BFDD1BE}" destId="{0A5A890F-2899-4DD3-A097-FB8828086A0C}" srcOrd="0" destOrd="0" presId="urn:microsoft.com/office/officeart/2005/8/layout/hierarchy2"/>
    <dgm:cxn modelId="{EB0DE861-D8C4-42DE-A46E-CA3F81D9144A}" type="presOf" srcId="{A6564A06-416C-4C19-81F8-743DFEF5D53B}" destId="{4AB49463-9D51-4CAF-8E4F-3A18C66B776E}" srcOrd="1" destOrd="0" presId="urn:microsoft.com/office/officeart/2005/8/layout/hierarchy2"/>
    <dgm:cxn modelId="{9709B54E-1676-4CF7-8EF7-1293899FE723}" type="presOf" srcId="{3D06010B-69C8-4F38-9176-A72FD89B44CB}" destId="{547BAB5E-4B5F-4AD1-B9AB-A200127591C6}" srcOrd="0" destOrd="0" presId="urn:microsoft.com/office/officeart/2005/8/layout/hierarchy2"/>
    <dgm:cxn modelId="{F7F08621-9AA6-48C3-83DE-00A6FEF755E5}" type="presOf" srcId="{C45BF461-EEA0-4970-9600-D510588CB08C}" destId="{04CC2E3F-B75F-4BC2-AB8E-669C28752441}" srcOrd="0" destOrd="0" presId="urn:microsoft.com/office/officeart/2005/8/layout/hierarchy2"/>
    <dgm:cxn modelId="{9FBB9381-0D3E-426B-9B0B-06114570304E}" type="presOf" srcId="{7911B130-ACD7-466A-A638-1F76C2863D8F}" destId="{6EBEE219-E286-45CF-95DF-18EEF056B91E}" srcOrd="0" destOrd="0" presId="urn:microsoft.com/office/officeart/2005/8/layout/hierarchy2"/>
    <dgm:cxn modelId="{09BAB3D8-F5B9-4FCC-B5BA-8A6F6CBEBEEF}" type="presOf" srcId="{54F1A857-3B5A-4078-BD01-2787124243DD}" destId="{8221BC6F-C86D-409A-8735-4A48A79A459D}" srcOrd="0" destOrd="0" presId="urn:microsoft.com/office/officeart/2005/8/layout/hierarchy2"/>
    <dgm:cxn modelId="{631E4C24-E5C0-4598-ADB5-C59F13B61890}" type="presOf" srcId="{74990A1A-ADF3-493B-B996-9B6854812F30}" destId="{7A0D522A-9007-42E6-955D-06AE2BE51F1A}" srcOrd="1" destOrd="0" presId="urn:microsoft.com/office/officeart/2005/8/layout/hierarchy2"/>
    <dgm:cxn modelId="{C1926223-372F-4828-9670-43F58121E36A}" type="presOf" srcId="{D0DFCE98-7352-4B3E-BFEC-19389294C006}" destId="{BF71E9BC-AB24-49C7-BCE2-9EF4F84E9551}" srcOrd="1" destOrd="0" presId="urn:microsoft.com/office/officeart/2005/8/layout/hierarchy2"/>
    <dgm:cxn modelId="{557D0C79-3985-4622-811A-C38226CF3FD3}" type="presOf" srcId="{76D78F57-75CA-4AD1-8343-BD9EAC3C76EF}" destId="{AC581219-E776-4713-ADDC-4EE9446C057C}" srcOrd="0" destOrd="0" presId="urn:microsoft.com/office/officeart/2005/8/layout/hierarchy2"/>
    <dgm:cxn modelId="{84DE82C3-BB9A-4C42-A12D-E0814823E908}" type="presOf" srcId="{A6564A06-416C-4C19-81F8-743DFEF5D53B}" destId="{478BD31E-794D-4CE7-8B43-19A2E4EC2469}" srcOrd="0" destOrd="0" presId="urn:microsoft.com/office/officeart/2005/8/layout/hierarchy2"/>
    <dgm:cxn modelId="{A3F6658C-0C2F-4E5B-9F18-BCF497C450FE}" srcId="{76D78F57-75CA-4AD1-8343-BD9EAC3C76EF}" destId="{988EA367-2BD6-4E2C-A5FF-A8B813C9F1BD}" srcOrd="2" destOrd="0" parTransId="{74990A1A-ADF3-493B-B996-9B6854812F30}" sibTransId="{66FAA81C-67D2-4311-8EB4-E2D7DFF17526}"/>
    <dgm:cxn modelId="{9E759D72-E645-4EBF-B200-67BA36FD4E47}" type="presOf" srcId="{CE0E89CA-5B73-47B3-86F5-24B4211AEC04}" destId="{9F821FC5-0B51-4122-B4E7-EE655D345BBE}" srcOrd="1" destOrd="0" presId="urn:microsoft.com/office/officeart/2005/8/layout/hierarchy2"/>
    <dgm:cxn modelId="{1B42E938-CB47-4473-913A-0F031F3B82D8}" type="presOf" srcId="{C45BF461-EEA0-4970-9600-D510588CB08C}" destId="{AD844D28-6289-4630-9C5D-134EA247F928}" srcOrd="1" destOrd="0" presId="urn:microsoft.com/office/officeart/2005/8/layout/hierarchy2"/>
    <dgm:cxn modelId="{0B8CD4B5-A735-4EA5-80EE-39DF28A4AE1D}" type="presOf" srcId="{3D06010B-69C8-4F38-9176-A72FD89B44CB}" destId="{2E2FB753-FA6F-4E73-8B09-01CE0B046A75}" srcOrd="1" destOrd="0" presId="urn:microsoft.com/office/officeart/2005/8/layout/hierarchy2"/>
    <dgm:cxn modelId="{5B6F7B65-55F7-45FD-ACB1-01DB8125F74E}" srcId="{988EA367-2BD6-4E2C-A5FF-A8B813C9F1BD}" destId="{1E5A90B8-C6F1-4C52-ABFB-91F766C64E2F}" srcOrd="0" destOrd="0" parTransId="{A6564A06-416C-4C19-81F8-743DFEF5D53B}" sibTransId="{0889D496-A4C3-49D2-9B16-B6D573190005}"/>
    <dgm:cxn modelId="{F9B594C0-9240-4786-93A4-5B824D09EAEF}" type="presParOf" srcId="{0F64FBC8-354C-4246-B8E5-DF49E12907AF}" destId="{DD840980-817F-4913-9CB1-47787A185FCE}" srcOrd="0" destOrd="0" presId="urn:microsoft.com/office/officeart/2005/8/layout/hierarchy2"/>
    <dgm:cxn modelId="{95ADD892-91AF-4930-B40F-649A6C058A4C}" type="presParOf" srcId="{DD840980-817F-4913-9CB1-47787A185FCE}" destId="{AC581219-E776-4713-ADDC-4EE9446C057C}" srcOrd="0" destOrd="0" presId="urn:microsoft.com/office/officeart/2005/8/layout/hierarchy2"/>
    <dgm:cxn modelId="{A2CE1C75-982A-445A-8ECB-4D47CC350350}" type="presParOf" srcId="{DD840980-817F-4913-9CB1-47787A185FCE}" destId="{256E1879-A623-4EDB-80EA-FB1655CDE96F}" srcOrd="1" destOrd="0" presId="urn:microsoft.com/office/officeart/2005/8/layout/hierarchy2"/>
    <dgm:cxn modelId="{09C7B29A-3932-4CB8-A872-91662969C331}" type="presParOf" srcId="{256E1879-A623-4EDB-80EA-FB1655CDE96F}" destId="{547BAB5E-4B5F-4AD1-B9AB-A200127591C6}" srcOrd="0" destOrd="0" presId="urn:microsoft.com/office/officeart/2005/8/layout/hierarchy2"/>
    <dgm:cxn modelId="{FA2D06D1-B2DF-4B20-9B60-1835CEB3B450}" type="presParOf" srcId="{547BAB5E-4B5F-4AD1-B9AB-A200127591C6}" destId="{2E2FB753-FA6F-4E73-8B09-01CE0B046A75}" srcOrd="0" destOrd="0" presId="urn:microsoft.com/office/officeart/2005/8/layout/hierarchy2"/>
    <dgm:cxn modelId="{74B77CD8-19AA-40FE-BEA2-66DA01F851F3}" type="presParOf" srcId="{256E1879-A623-4EDB-80EA-FB1655CDE96F}" destId="{EC31A2E0-421D-400A-950A-E26099BBBF7A}" srcOrd="1" destOrd="0" presId="urn:microsoft.com/office/officeart/2005/8/layout/hierarchy2"/>
    <dgm:cxn modelId="{04E7CDA6-F00D-4AC1-A8E3-5A670FE37F84}" type="presParOf" srcId="{EC31A2E0-421D-400A-950A-E26099BBBF7A}" destId="{8221BC6F-C86D-409A-8735-4A48A79A459D}" srcOrd="0" destOrd="0" presId="urn:microsoft.com/office/officeart/2005/8/layout/hierarchy2"/>
    <dgm:cxn modelId="{74C7AEAF-524E-4CE3-BFAC-C2C276AB31D2}" type="presParOf" srcId="{EC31A2E0-421D-400A-950A-E26099BBBF7A}" destId="{13085669-BE6A-4E1E-8992-26F5A73A8CD3}" srcOrd="1" destOrd="0" presId="urn:microsoft.com/office/officeart/2005/8/layout/hierarchy2"/>
    <dgm:cxn modelId="{84023AC1-B7D3-444E-89E9-A54DD0EBEBDD}" type="presParOf" srcId="{13085669-BE6A-4E1E-8992-26F5A73A8CD3}" destId="{2AC3A2DC-05C2-4CA0-B2CE-0B55EA70B1F3}" srcOrd="0" destOrd="0" presId="urn:microsoft.com/office/officeart/2005/8/layout/hierarchy2"/>
    <dgm:cxn modelId="{E66BB098-8DB8-4CF5-BA3B-0B155C0F48E4}" type="presParOf" srcId="{2AC3A2DC-05C2-4CA0-B2CE-0B55EA70B1F3}" destId="{BF71E9BC-AB24-49C7-BCE2-9EF4F84E9551}" srcOrd="0" destOrd="0" presId="urn:microsoft.com/office/officeart/2005/8/layout/hierarchy2"/>
    <dgm:cxn modelId="{300F9639-B4F5-40E5-A35D-C2E570C1337C}" type="presParOf" srcId="{13085669-BE6A-4E1E-8992-26F5A73A8CD3}" destId="{C30D96CE-6A25-44B9-8143-7397230BE250}" srcOrd="1" destOrd="0" presId="urn:microsoft.com/office/officeart/2005/8/layout/hierarchy2"/>
    <dgm:cxn modelId="{E1303955-2FC2-47B0-91E2-83CCF1E330AD}" type="presParOf" srcId="{C30D96CE-6A25-44B9-8143-7397230BE250}" destId="{52CD12ED-A51C-4AC3-BAD6-D0EB6FDF78E7}" srcOrd="0" destOrd="0" presId="urn:microsoft.com/office/officeart/2005/8/layout/hierarchy2"/>
    <dgm:cxn modelId="{39D95D07-BB46-419D-8716-BB9F19390865}" type="presParOf" srcId="{C30D96CE-6A25-44B9-8143-7397230BE250}" destId="{8A9EB413-6E51-4FB5-80E3-01E76AACAAD9}" srcOrd="1" destOrd="0" presId="urn:microsoft.com/office/officeart/2005/8/layout/hierarchy2"/>
    <dgm:cxn modelId="{019AA668-F951-4424-9E34-EBE4AA47285B}" type="presParOf" srcId="{256E1879-A623-4EDB-80EA-FB1655CDE96F}" destId="{3E32409F-73C6-475A-9125-C024BB57D0A1}" srcOrd="2" destOrd="0" presId="urn:microsoft.com/office/officeart/2005/8/layout/hierarchy2"/>
    <dgm:cxn modelId="{09FF3BD0-280A-4106-86C0-4F148B52275B}" type="presParOf" srcId="{3E32409F-73C6-475A-9125-C024BB57D0A1}" destId="{9F821FC5-0B51-4122-B4E7-EE655D345BBE}" srcOrd="0" destOrd="0" presId="urn:microsoft.com/office/officeart/2005/8/layout/hierarchy2"/>
    <dgm:cxn modelId="{21700DEB-491A-4FB3-A026-C789C7368522}" type="presParOf" srcId="{256E1879-A623-4EDB-80EA-FB1655CDE96F}" destId="{E398ECEF-03B7-4AB8-B413-D7EB6DE2F622}" srcOrd="3" destOrd="0" presId="urn:microsoft.com/office/officeart/2005/8/layout/hierarchy2"/>
    <dgm:cxn modelId="{D89ACC26-146B-4F30-B111-95537A7B8A35}" type="presParOf" srcId="{E398ECEF-03B7-4AB8-B413-D7EB6DE2F622}" destId="{6EBEE219-E286-45CF-95DF-18EEF056B91E}" srcOrd="0" destOrd="0" presId="urn:microsoft.com/office/officeart/2005/8/layout/hierarchy2"/>
    <dgm:cxn modelId="{F08A6436-B518-40F7-BFE7-BE2E9BCCEA2F}" type="presParOf" srcId="{E398ECEF-03B7-4AB8-B413-D7EB6DE2F622}" destId="{8950206E-FE77-4E25-8D6E-5C2DA169D085}" srcOrd="1" destOrd="0" presId="urn:microsoft.com/office/officeart/2005/8/layout/hierarchy2"/>
    <dgm:cxn modelId="{200EC43B-6911-4175-A65F-E8A27EAE472F}" type="presParOf" srcId="{8950206E-FE77-4E25-8D6E-5C2DA169D085}" destId="{04CC2E3F-B75F-4BC2-AB8E-669C28752441}" srcOrd="0" destOrd="0" presId="urn:microsoft.com/office/officeart/2005/8/layout/hierarchy2"/>
    <dgm:cxn modelId="{80ED8F71-DF91-4C1F-9451-E3019B354114}" type="presParOf" srcId="{04CC2E3F-B75F-4BC2-AB8E-669C28752441}" destId="{AD844D28-6289-4630-9C5D-134EA247F928}" srcOrd="0" destOrd="0" presId="urn:microsoft.com/office/officeart/2005/8/layout/hierarchy2"/>
    <dgm:cxn modelId="{212F75A7-25A9-40DC-BE97-A835B6ADB463}" type="presParOf" srcId="{8950206E-FE77-4E25-8D6E-5C2DA169D085}" destId="{C93FAAE1-E880-4800-BBD1-C07B70FDCC88}" srcOrd="1" destOrd="0" presId="urn:microsoft.com/office/officeart/2005/8/layout/hierarchy2"/>
    <dgm:cxn modelId="{50FF23E4-A3F9-4FD9-A68B-1B3F73DEE03B}" type="presParOf" srcId="{C93FAAE1-E880-4800-BBD1-C07B70FDCC88}" destId="{0A5A890F-2899-4DD3-A097-FB8828086A0C}" srcOrd="0" destOrd="0" presId="urn:microsoft.com/office/officeart/2005/8/layout/hierarchy2"/>
    <dgm:cxn modelId="{9A93C51C-A406-42E3-A2B9-3886A97EF6E5}" type="presParOf" srcId="{C93FAAE1-E880-4800-BBD1-C07B70FDCC88}" destId="{6306B16F-3188-44BE-9F2F-507FD60EC74E}" srcOrd="1" destOrd="0" presId="urn:microsoft.com/office/officeart/2005/8/layout/hierarchy2"/>
    <dgm:cxn modelId="{F2028507-D557-485A-9B2E-DDD39622DFC0}" type="presParOf" srcId="{256E1879-A623-4EDB-80EA-FB1655CDE96F}" destId="{02D1BA13-6C5E-4CE8-8C95-C1855472C42A}" srcOrd="4" destOrd="0" presId="urn:microsoft.com/office/officeart/2005/8/layout/hierarchy2"/>
    <dgm:cxn modelId="{99D77BBD-86DA-4574-AFB4-67D8C95A1D13}" type="presParOf" srcId="{02D1BA13-6C5E-4CE8-8C95-C1855472C42A}" destId="{7A0D522A-9007-42E6-955D-06AE2BE51F1A}" srcOrd="0" destOrd="0" presId="urn:microsoft.com/office/officeart/2005/8/layout/hierarchy2"/>
    <dgm:cxn modelId="{E829F163-1CB5-418A-9778-66D5C98E6FAB}" type="presParOf" srcId="{256E1879-A623-4EDB-80EA-FB1655CDE96F}" destId="{FBDA2656-D3F8-4F45-8073-A66118D10FDB}" srcOrd="5" destOrd="0" presId="urn:microsoft.com/office/officeart/2005/8/layout/hierarchy2"/>
    <dgm:cxn modelId="{EEE53941-492C-43FB-A49C-FBAB0F7341CB}" type="presParOf" srcId="{FBDA2656-D3F8-4F45-8073-A66118D10FDB}" destId="{ACF4E680-0C0E-4597-B32B-8283FE1578B9}" srcOrd="0" destOrd="0" presId="urn:microsoft.com/office/officeart/2005/8/layout/hierarchy2"/>
    <dgm:cxn modelId="{CEC2C8ED-3D80-46A1-9FC5-2F62A5FD2209}" type="presParOf" srcId="{FBDA2656-D3F8-4F45-8073-A66118D10FDB}" destId="{26BF1C8A-C876-4E90-9CF2-BD87A94166D1}" srcOrd="1" destOrd="0" presId="urn:microsoft.com/office/officeart/2005/8/layout/hierarchy2"/>
    <dgm:cxn modelId="{566ECB96-1F0A-4F6A-A377-4B8A3AE18A5F}" type="presParOf" srcId="{26BF1C8A-C876-4E90-9CF2-BD87A94166D1}" destId="{478BD31E-794D-4CE7-8B43-19A2E4EC2469}" srcOrd="0" destOrd="0" presId="urn:microsoft.com/office/officeart/2005/8/layout/hierarchy2"/>
    <dgm:cxn modelId="{968BC86B-AC05-4707-8A29-66047AA323C7}" type="presParOf" srcId="{478BD31E-794D-4CE7-8B43-19A2E4EC2469}" destId="{4AB49463-9D51-4CAF-8E4F-3A18C66B776E}" srcOrd="0" destOrd="0" presId="urn:microsoft.com/office/officeart/2005/8/layout/hierarchy2"/>
    <dgm:cxn modelId="{7EDF91FE-05F5-4345-9D7B-3B4541760F0C}" type="presParOf" srcId="{26BF1C8A-C876-4E90-9CF2-BD87A94166D1}" destId="{9BED1D04-6857-4F87-B99D-D9EB5196174A}" srcOrd="1" destOrd="0" presId="urn:microsoft.com/office/officeart/2005/8/layout/hierarchy2"/>
    <dgm:cxn modelId="{FB48105F-996A-47A0-A4F4-9A5888D63594}" type="presParOf" srcId="{9BED1D04-6857-4F87-B99D-D9EB5196174A}" destId="{01182747-269F-47E9-88E6-D1A9DB5B83FA}" srcOrd="0" destOrd="0" presId="urn:microsoft.com/office/officeart/2005/8/layout/hierarchy2"/>
    <dgm:cxn modelId="{111BD1B3-2617-4463-AA01-E1C09CB75CEE}" type="presParOf" srcId="{9BED1D04-6857-4F87-B99D-D9EB5196174A}" destId="{FEAB6D93-5992-4D5D-B53C-904010ADB2F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FD7762E-4FC4-4C5A-976C-C28D90A85F8F}" type="doc">
      <dgm:prSet loTypeId="urn:microsoft.com/office/officeart/2005/8/layout/arrow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DD2AA905-2A0C-4F39-9BFF-EC91FD859E51}">
      <dgm:prSet phldrT="[文字]" custT="1"/>
      <dgm:spPr/>
      <dgm:t>
        <a:bodyPr/>
        <a:lstStyle/>
        <a:p>
          <a:pPr algn="r"/>
          <a:r>
            <a:rPr lang="zh-TW" altLang="en-US" sz="3600" kern="1200" dirty="0" smtClean="0">
              <a:solidFill>
                <a:srgbClr val="FF7C80"/>
              </a:solidFill>
              <a:latin typeface="標楷體" pitchFamily="65" charset="-120"/>
              <a:ea typeface="標楷體" pitchFamily="65" charset="-120"/>
            </a:rPr>
            <a:t>  </a:t>
          </a:r>
          <a:r>
            <a:rPr kumimoji="0" lang="zh-TW" altLang="en-US" sz="4000" kern="1200" spc="-100" baseline="0" dirty="0" smtClean="0">
              <a:solidFill>
                <a:srgbClr val="FF0066"/>
              </a:solidFill>
              <a:latin typeface="標楷體" pitchFamily="65" charset="-120"/>
              <a:ea typeface="標楷體" pitchFamily="65" charset="-120"/>
              <a:cs typeface="+mj-cs"/>
            </a:rPr>
            <a:t>我執</a:t>
          </a:r>
          <a:r>
            <a:rPr kumimoji="0" lang="en-US" altLang="zh-TW" sz="4000" kern="1200" spc="-100" baseline="0" dirty="0" smtClean="0">
              <a:solidFill>
                <a:srgbClr val="FF0066"/>
              </a:solidFill>
              <a:latin typeface="標楷體" pitchFamily="65" charset="-120"/>
              <a:ea typeface="標楷體" pitchFamily="65" charset="-120"/>
              <a:cs typeface="+mj-cs"/>
            </a:rPr>
            <a:t>≈0</a:t>
          </a:r>
          <a:endParaRPr kumimoji="0" lang="zh-TW" altLang="en-US" sz="4000" kern="1200" spc="-100" baseline="0" dirty="0">
            <a:solidFill>
              <a:srgbClr val="FF0066"/>
            </a:solidFill>
            <a:latin typeface="標楷體" pitchFamily="65" charset="-120"/>
            <a:ea typeface="標楷體" pitchFamily="65" charset="-120"/>
            <a:cs typeface="+mj-cs"/>
          </a:endParaRPr>
        </a:p>
      </dgm:t>
    </dgm:pt>
    <dgm:pt modelId="{68F80B82-1210-4967-B8DC-FAB51CBB876F}" type="parTrans" cxnId="{6CDE3669-FADC-4831-B9F9-1DBA79CAD370}">
      <dgm:prSet/>
      <dgm:spPr/>
      <dgm:t>
        <a:bodyPr/>
        <a:lstStyle/>
        <a:p>
          <a:endParaRPr lang="zh-TW" altLang="en-US"/>
        </a:p>
      </dgm:t>
    </dgm:pt>
    <dgm:pt modelId="{76827ECB-75DF-4486-8AA1-7A69F07F1143}" type="sibTrans" cxnId="{6CDE3669-FADC-4831-B9F9-1DBA79CAD370}">
      <dgm:prSet/>
      <dgm:spPr/>
      <dgm:t>
        <a:bodyPr/>
        <a:lstStyle/>
        <a:p>
          <a:endParaRPr lang="zh-TW" altLang="en-US"/>
        </a:p>
      </dgm:t>
    </dgm:pt>
    <dgm:pt modelId="{06102754-4B2E-4C6E-8AD4-79C656A50886}">
      <dgm:prSet phldrT="[文字]" custT="1"/>
      <dgm:spPr/>
      <dgm:t>
        <a:bodyPr/>
        <a:lstStyle/>
        <a:p>
          <a:pPr algn="l"/>
          <a:r>
            <a:rPr lang="zh-TW" altLang="en-US" sz="36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寬度</a:t>
          </a:r>
          <a:r>
            <a:rPr lang="en-US" altLang="zh-TW" sz="36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=∞</a:t>
          </a:r>
          <a:endParaRPr lang="zh-TW" altLang="en-US" sz="3600" dirty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</dgm:t>
    </dgm:pt>
    <dgm:pt modelId="{36DC4B5F-63AC-43D6-8CE2-A505B0B1B0B7}" type="parTrans" cxnId="{29A7182E-39F8-482C-8296-3BE95864D4AF}">
      <dgm:prSet/>
      <dgm:spPr/>
      <dgm:t>
        <a:bodyPr/>
        <a:lstStyle/>
        <a:p>
          <a:endParaRPr lang="zh-TW" altLang="en-US"/>
        </a:p>
      </dgm:t>
    </dgm:pt>
    <dgm:pt modelId="{B465CF34-D8D4-4CA3-9E80-6FF45EDD37C1}" type="sibTrans" cxnId="{29A7182E-39F8-482C-8296-3BE95864D4AF}">
      <dgm:prSet/>
      <dgm:spPr/>
      <dgm:t>
        <a:bodyPr/>
        <a:lstStyle/>
        <a:p>
          <a:endParaRPr lang="zh-TW" altLang="en-US"/>
        </a:p>
      </dgm:t>
    </dgm:pt>
    <dgm:pt modelId="{B2A75E98-22B1-4C1A-9D6C-93377B8DC1E8}" type="pres">
      <dgm:prSet presAssocID="{1FD7762E-4FC4-4C5A-976C-C28D90A85F8F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02FC74A-BEF2-44A2-9E73-B0C2C0D0DED6}" type="pres">
      <dgm:prSet presAssocID="{1FD7762E-4FC4-4C5A-976C-C28D90A85F8F}" presName="divider" presStyleLbl="fgShp" presStyleIdx="0" presStyleCnt="1" custAng="20485123" custScaleY="120632"/>
      <dgm:spPr/>
      <dgm:t>
        <a:bodyPr/>
        <a:lstStyle/>
        <a:p>
          <a:endParaRPr lang="zh-TW" altLang="en-US"/>
        </a:p>
      </dgm:t>
    </dgm:pt>
    <dgm:pt modelId="{33E63C56-A56E-4D88-9ED6-159C1E435EF0}" type="pres">
      <dgm:prSet presAssocID="{DD2AA905-2A0C-4F39-9BFF-EC91FD859E51}" presName="downArrow" presStyleLbl="node1" presStyleIdx="0" presStyleCnt="2"/>
      <dgm:spPr/>
      <dgm:t>
        <a:bodyPr/>
        <a:lstStyle/>
        <a:p>
          <a:endParaRPr lang="zh-TW" altLang="en-US"/>
        </a:p>
      </dgm:t>
    </dgm:pt>
    <dgm:pt modelId="{5E898ACB-9792-45ED-8F95-CD5783E4EEBF}" type="pres">
      <dgm:prSet presAssocID="{DD2AA905-2A0C-4F39-9BFF-EC91FD859E51}" presName="downArrowText" presStyleLbl="revTx" presStyleIdx="0" presStyleCnt="2" custScaleX="171947" custScaleY="50710" custLinFactX="-23647" custLinFactY="43764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84BFF7A-FE83-4ADF-BDD1-65BA4846CC4E}" type="pres">
      <dgm:prSet presAssocID="{06102754-4B2E-4C6E-8AD4-79C656A50886}" presName="upArrow" presStyleLbl="node1" presStyleIdx="1" presStyleCnt="2"/>
      <dgm:spPr/>
      <dgm:t>
        <a:bodyPr/>
        <a:lstStyle/>
        <a:p>
          <a:endParaRPr lang="zh-TW" altLang="en-US"/>
        </a:p>
      </dgm:t>
    </dgm:pt>
    <dgm:pt modelId="{BF5E7717-9DC9-420D-AA89-821196C0DC86}" type="pres">
      <dgm:prSet presAssocID="{06102754-4B2E-4C6E-8AD4-79C656A50886}" presName="upArrowText" presStyleLbl="revTx" presStyleIdx="1" presStyleCnt="2" custScaleX="145775" custScaleY="50710" custLinFactX="21036" custLinFactY="-43764" custLinFactNeighborX="100000" custLinFactNeighborY="-1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C2CB673-714E-4D91-8B78-A5288E6D17CD}" type="presOf" srcId="{DD2AA905-2A0C-4F39-9BFF-EC91FD859E51}" destId="{5E898ACB-9792-45ED-8F95-CD5783E4EEBF}" srcOrd="0" destOrd="0" presId="urn:microsoft.com/office/officeart/2005/8/layout/arrow3"/>
    <dgm:cxn modelId="{C883C670-152F-41D5-9B38-1930D7E393C3}" type="presOf" srcId="{06102754-4B2E-4C6E-8AD4-79C656A50886}" destId="{BF5E7717-9DC9-420D-AA89-821196C0DC86}" srcOrd="0" destOrd="0" presId="urn:microsoft.com/office/officeart/2005/8/layout/arrow3"/>
    <dgm:cxn modelId="{ED4EE336-8232-4E0A-B985-D264A9FDEAC9}" type="presOf" srcId="{1FD7762E-4FC4-4C5A-976C-C28D90A85F8F}" destId="{B2A75E98-22B1-4C1A-9D6C-93377B8DC1E8}" srcOrd="0" destOrd="0" presId="urn:microsoft.com/office/officeart/2005/8/layout/arrow3"/>
    <dgm:cxn modelId="{6CDE3669-FADC-4831-B9F9-1DBA79CAD370}" srcId="{1FD7762E-4FC4-4C5A-976C-C28D90A85F8F}" destId="{DD2AA905-2A0C-4F39-9BFF-EC91FD859E51}" srcOrd="0" destOrd="0" parTransId="{68F80B82-1210-4967-B8DC-FAB51CBB876F}" sibTransId="{76827ECB-75DF-4486-8AA1-7A69F07F1143}"/>
    <dgm:cxn modelId="{29A7182E-39F8-482C-8296-3BE95864D4AF}" srcId="{1FD7762E-4FC4-4C5A-976C-C28D90A85F8F}" destId="{06102754-4B2E-4C6E-8AD4-79C656A50886}" srcOrd="1" destOrd="0" parTransId="{36DC4B5F-63AC-43D6-8CE2-A505B0B1B0B7}" sibTransId="{B465CF34-D8D4-4CA3-9E80-6FF45EDD37C1}"/>
    <dgm:cxn modelId="{D8007A78-3F1C-46B0-B89B-B43C322A309C}" type="presParOf" srcId="{B2A75E98-22B1-4C1A-9D6C-93377B8DC1E8}" destId="{302FC74A-BEF2-44A2-9E73-B0C2C0D0DED6}" srcOrd="0" destOrd="0" presId="urn:microsoft.com/office/officeart/2005/8/layout/arrow3"/>
    <dgm:cxn modelId="{90C88B0E-0A17-4B4F-A793-11D070224644}" type="presParOf" srcId="{B2A75E98-22B1-4C1A-9D6C-93377B8DC1E8}" destId="{33E63C56-A56E-4D88-9ED6-159C1E435EF0}" srcOrd="1" destOrd="0" presId="urn:microsoft.com/office/officeart/2005/8/layout/arrow3"/>
    <dgm:cxn modelId="{E43303B2-53DB-4705-A267-E9176C9AC252}" type="presParOf" srcId="{B2A75E98-22B1-4C1A-9D6C-93377B8DC1E8}" destId="{5E898ACB-9792-45ED-8F95-CD5783E4EEBF}" srcOrd="2" destOrd="0" presId="urn:microsoft.com/office/officeart/2005/8/layout/arrow3"/>
    <dgm:cxn modelId="{466C4CBA-4972-4D7A-BDA1-387FA9D71721}" type="presParOf" srcId="{B2A75E98-22B1-4C1A-9D6C-93377B8DC1E8}" destId="{A84BFF7A-FE83-4ADF-BDD1-65BA4846CC4E}" srcOrd="3" destOrd="0" presId="urn:microsoft.com/office/officeart/2005/8/layout/arrow3"/>
    <dgm:cxn modelId="{71446B2B-8BE8-496F-ABF6-7259E20B7A14}" type="presParOf" srcId="{B2A75E98-22B1-4C1A-9D6C-93377B8DC1E8}" destId="{BF5E7717-9DC9-420D-AA89-821196C0DC86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6270EC88-9BA7-4DF3-A082-5E92BED8DE4B}" type="doc">
      <dgm:prSet loTypeId="urn:microsoft.com/office/officeart/2005/8/layout/arrow3" loCatId="relationship" qsTypeId="urn:microsoft.com/office/officeart/2005/8/quickstyle/3d2#2" qsCatId="3D" csTypeId="urn:microsoft.com/office/officeart/2005/8/colors/accent1_1" csCatId="accent1" phldr="1"/>
      <dgm:spPr/>
      <dgm:t>
        <a:bodyPr/>
        <a:lstStyle/>
        <a:p>
          <a:endParaRPr lang="zh-TW" altLang="en-US"/>
        </a:p>
      </dgm:t>
    </dgm:pt>
    <dgm:pt modelId="{B78C6519-F525-44E8-A056-3BD3CBC5CD62}">
      <dgm:prSet phldrT="[文字]"/>
      <dgm:spPr/>
      <dgm:t>
        <a:bodyPr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 prstMaterial="softEdge">
            <a:bevelT w="29210" h="16510"/>
            <a:contourClr>
              <a:schemeClr val="accent4">
                <a:alpha val="95000"/>
              </a:schemeClr>
            </a:contourClr>
          </a:sp3d>
        </a:bodyPr>
        <a:lstStyle/>
        <a:p>
          <a:r>
            <a:rPr lang="zh-TW" altLang="en-US" b="1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標楷體" pitchFamily="65" charset="-120"/>
              <a:ea typeface="標楷體" pitchFamily="65" charset="-120"/>
            </a:rPr>
            <a:t>無限</a:t>
          </a:r>
          <a:endParaRPr lang="zh-TW" altLang="en-US" b="1" cap="none" spc="0" dirty="0">
            <a:ln>
              <a:prstDash val="solid"/>
            </a:ln>
            <a:gradFill rotWithShape="1">
              <a:gsLst>
                <a:gs pos="0">
                  <a:schemeClr val="accent4">
                    <a:tint val="70000"/>
                    <a:satMod val="200000"/>
                  </a:schemeClr>
                </a:gs>
                <a:gs pos="40000">
                  <a:schemeClr val="accent4">
                    <a:tint val="90000"/>
                    <a:satMod val="130000"/>
                  </a:schemeClr>
                </a:gs>
                <a:gs pos="50000">
                  <a:schemeClr val="accent4">
                    <a:tint val="90000"/>
                    <a:satMod val="130000"/>
                  </a:schemeClr>
                </a:gs>
                <a:gs pos="68000">
                  <a:schemeClr val="accent4">
                    <a:tint val="90000"/>
                    <a:satMod val="130000"/>
                  </a:schemeClr>
                </a:gs>
                <a:gs pos="100000">
                  <a:schemeClr val="accent4">
                    <a:tint val="70000"/>
                    <a:satMod val="200000"/>
                  </a:schemeClr>
                </a:gs>
              </a:gsLst>
              <a:lin ang="5400000"/>
            </a:gradFill>
            <a:effectLst>
              <a:outerShdw blurRad="88000" dist="50800" dir="5040000" algn="tl">
                <a:schemeClr val="accent4">
                  <a:tint val="80000"/>
                  <a:satMod val="250000"/>
                  <a:alpha val="45000"/>
                </a:scheme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F03C666A-DDE6-4F44-8E82-E619AB6B1510}" type="parTrans" cxnId="{BD204582-A2C3-4315-93DF-E52CAD524D98}">
      <dgm:prSet/>
      <dgm:spPr/>
      <dgm:t>
        <a:bodyPr/>
        <a:lstStyle/>
        <a:p>
          <a:endParaRPr lang="zh-TW" altLang="en-US"/>
        </a:p>
      </dgm:t>
    </dgm:pt>
    <dgm:pt modelId="{1D887B44-F449-4F36-B9E6-083EB166D5F5}" type="sibTrans" cxnId="{BD204582-A2C3-4315-93DF-E52CAD524D98}">
      <dgm:prSet/>
      <dgm:spPr/>
      <dgm:t>
        <a:bodyPr/>
        <a:lstStyle/>
        <a:p>
          <a:endParaRPr lang="zh-TW" altLang="en-US"/>
        </a:p>
      </dgm:t>
    </dgm:pt>
    <dgm:pt modelId="{E5112888-5F78-4B4C-A733-28420E0808FB}">
      <dgm:prSet phldrT="[文字]"/>
      <dgm:spPr/>
      <dgm:t>
        <a:bodyPr>
          <a:scene3d>
            <a:camera prst="orthographicFront"/>
            <a:lightRig rig="soft" dir="t">
              <a:rot lat="0" lon="0" rev="10800000"/>
            </a:lightRig>
          </a:scene3d>
          <a:sp3d>
            <a:bevelT w="27940" h="12700"/>
            <a:contourClr>
              <a:srgbClr val="DDDDDD"/>
            </a:contourClr>
          </a:sp3d>
        </a:bodyPr>
        <a:lstStyle/>
        <a:p>
          <a:r>
            <a:rPr lang="zh-TW" altLang="en-US" b="1" cap="none" spc="150" dirty="0" smtClean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歸零</a:t>
          </a:r>
          <a:endParaRPr lang="zh-TW" altLang="en-US" b="1" cap="none" spc="150" dirty="0">
            <a:ln w="11430"/>
            <a:solidFill>
              <a:srgbClr val="F8F8F8"/>
            </a:solidFill>
            <a:effectLst>
              <a:outerShdw blurRad="25400" algn="tl" rotWithShape="0">
                <a:srgbClr val="000000">
                  <a:alpha val="43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A0791070-ECA8-40CE-B79E-1527D9F0AA57}" type="parTrans" cxnId="{C40EAB78-250E-4074-B467-5C799EE76551}">
      <dgm:prSet/>
      <dgm:spPr/>
      <dgm:t>
        <a:bodyPr/>
        <a:lstStyle/>
        <a:p>
          <a:endParaRPr lang="zh-TW" altLang="en-US"/>
        </a:p>
      </dgm:t>
    </dgm:pt>
    <dgm:pt modelId="{C556F624-59C4-4920-8168-7AA4A0A26C43}" type="sibTrans" cxnId="{C40EAB78-250E-4074-B467-5C799EE76551}">
      <dgm:prSet/>
      <dgm:spPr/>
      <dgm:t>
        <a:bodyPr/>
        <a:lstStyle/>
        <a:p>
          <a:endParaRPr lang="zh-TW" altLang="en-US"/>
        </a:p>
      </dgm:t>
    </dgm:pt>
    <dgm:pt modelId="{578D40C7-9D2A-4D37-82B3-69131EDCA03B}" type="pres">
      <dgm:prSet presAssocID="{6270EC88-9BA7-4DF3-A082-5E92BED8DE4B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4D44B86-CD21-47A2-A028-7F01ABD0E5BE}" type="pres">
      <dgm:prSet presAssocID="{6270EC88-9BA7-4DF3-A082-5E92BED8DE4B}" presName="divider" presStyleLbl="fgShp" presStyleIdx="0" presStyleCnt="1"/>
      <dgm:spPr/>
    </dgm:pt>
    <dgm:pt modelId="{4C184BED-AD84-4089-ABA4-17C241370FF6}" type="pres">
      <dgm:prSet presAssocID="{B78C6519-F525-44E8-A056-3BD3CBC5CD62}" presName="downArrow" presStyleLbl="node1" presStyleIdx="0" presStyleCnt="2"/>
      <dgm:spPr/>
    </dgm:pt>
    <dgm:pt modelId="{1BDA9D6A-737C-49E7-A6D3-0E179BBDF8E4}" type="pres">
      <dgm:prSet presAssocID="{B78C6519-F525-44E8-A056-3BD3CBC5CD62}" presName="downArrow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A1BA72-0F9E-48AA-9CA4-FC73CC94C8E0}" type="pres">
      <dgm:prSet presAssocID="{E5112888-5F78-4B4C-A733-28420E0808FB}" presName="upArrow" presStyleLbl="node1" presStyleIdx="1" presStyleCnt="2"/>
      <dgm:spPr/>
    </dgm:pt>
    <dgm:pt modelId="{D2E9DAA2-87D2-4999-960A-FA796E0DCA35}" type="pres">
      <dgm:prSet presAssocID="{E5112888-5F78-4B4C-A733-28420E0808FB}" presName="upArrow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BD204582-A2C3-4315-93DF-E52CAD524D98}" srcId="{6270EC88-9BA7-4DF3-A082-5E92BED8DE4B}" destId="{B78C6519-F525-44E8-A056-3BD3CBC5CD62}" srcOrd="0" destOrd="0" parTransId="{F03C666A-DDE6-4F44-8E82-E619AB6B1510}" sibTransId="{1D887B44-F449-4F36-B9E6-083EB166D5F5}"/>
    <dgm:cxn modelId="{32DD524E-3CE6-4546-8EDB-AF996FEE8B22}" type="presOf" srcId="{E5112888-5F78-4B4C-A733-28420E0808FB}" destId="{D2E9DAA2-87D2-4999-960A-FA796E0DCA35}" srcOrd="0" destOrd="0" presId="urn:microsoft.com/office/officeart/2005/8/layout/arrow3"/>
    <dgm:cxn modelId="{30FA504A-252F-42F8-96C1-AE69D3B96442}" type="presOf" srcId="{B78C6519-F525-44E8-A056-3BD3CBC5CD62}" destId="{1BDA9D6A-737C-49E7-A6D3-0E179BBDF8E4}" srcOrd="0" destOrd="0" presId="urn:microsoft.com/office/officeart/2005/8/layout/arrow3"/>
    <dgm:cxn modelId="{8D38C20C-CD22-4A66-8EFA-A80E0D4C0B79}" type="presOf" srcId="{6270EC88-9BA7-4DF3-A082-5E92BED8DE4B}" destId="{578D40C7-9D2A-4D37-82B3-69131EDCA03B}" srcOrd="0" destOrd="0" presId="urn:microsoft.com/office/officeart/2005/8/layout/arrow3"/>
    <dgm:cxn modelId="{C40EAB78-250E-4074-B467-5C799EE76551}" srcId="{6270EC88-9BA7-4DF3-A082-5E92BED8DE4B}" destId="{E5112888-5F78-4B4C-A733-28420E0808FB}" srcOrd="1" destOrd="0" parTransId="{A0791070-ECA8-40CE-B79E-1527D9F0AA57}" sibTransId="{C556F624-59C4-4920-8168-7AA4A0A26C43}"/>
    <dgm:cxn modelId="{9870A0FC-5894-450C-B0D6-DD0F74230CAA}" type="presParOf" srcId="{578D40C7-9D2A-4D37-82B3-69131EDCA03B}" destId="{C4D44B86-CD21-47A2-A028-7F01ABD0E5BE}" srcOrd="0" destOrd="0" presId="urn:microsoft.com/office/officeart/2005/8/layout/arrow3"/>
    <dgm:cxn modelId="{E133037E-F0AE-49D5-8E8E-3173B0DE64A4}" type="presParOf" srcId="{578D40C7-9D2A-4D37-82B3-69131EDCA03B}" destId="{4C184BED-AD84-4089-ABA4-17C241370FF6}" srcOrd="1" destOrd="0" presId="urn:microsoft.com/office/officeart/2005/8/layout/arrow3"/>
    <dgm:cxn modelId="{AEC3EFE5-3023-411E-8763-843A49DE20CD}" type="presParOf" srcId="{578D40C7-9D2A-4D37-82B3-69131EDCA03B}" destId="{1BDA9D6A-737C-49E7-A6D3-0E179BBDF8E4}" srcOrd="2" destOrd="0" presId="urn:microsoft.com/office/officeart/2005/8/layout/arrow3"/>
    <dgm:cxn modelId="{0388E0F6-3B56-46E3-9FC0-6C3C46678921}" type="presParOf" srcId="{578D40C7-9D2A-4D37-82B3-69131EDCA03B}" destId="{77A1BA72-0F9E-48AA-9CA4-FC73CC94C8E0}" srcOrd="3" destOrd="0" presId="urn:microsoft.com/office/officeart/2005/8/layout/arrow3"/>
    <dgm:cxn modelId="{E8D0188B-9CCB-4503-AE85-C17907FC3BF9}" type="presParOf" srcId="{578D40C7-9D2A-4D37-82B3-69131EDCA03B}" destId="{D2E9DAA2-87D2-4999-960A-FA796E0DCA35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4DE6D4DE-30ED-49E4-A31E-933DD987D5EA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A94A8BED-2AAB-4292-A42F-A1576550930D}">
      <dgm:prSet phldrT="[文字]" custT="1"/>
      <dgm:spPr/>
      <dgm:t>
        <a:bodyPr/>
        <a:lstStyle/>
        <a:p>
          <a:pPr algn="l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開啟一扇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54F3C097-E358-43C9-93E0-92A9B32246CF}" type="parTrans" cxnId="{35109B6D-A3F5-4AA1-AAA7-FAAD06EB48B8}">
      <dgm:prSet/>
      <dgm:spPr/>
      <dgm:t>
        <a:bodyPr/>
        <a:lstStyle/>
        <a:p>
          <a:endParaRPr lang="zh-TW" altLang="en-US"/>
        </a:p>
      </dgm:t>
    </dgm:pt>
    <dgm:pt modelId="{0A5F0121-A017-4F1D-90B5-7D68DDD49D96}" type="sibTrans" cxnId="{35109B6D-A3F5-4AA1-AAA7-FAAD06EB48B8}">
      <dgm:prSet/>
      <dgm:spPr/>
      <dgm:t>
        <a:bodyPr/>
        <a:lstStyle/>
        <a:p>
          <a:endParaRPr lang="zh-TW" altLang="en-US"/>
        </a:p>
      </dgm:t>
    </dgm:pt>
    <dgm:pt modelId="{EF2131BB-6B01-4F68-9A5A-413B554EEA58}">
      <dgm:prSet phldrT="[文字]" custT="1"/>
      <dgm:spPr/>
      <dgm:t>
        <a:bodyPr/>
        <a:lstStyle/>
        <a:p>
          <a:pPr>
            <a:spcBef>
              <a:spcPts val="600"/>
            </a:spcBef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通往無限的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B42EB909-B34B-4089-8D50-A18A28410FD5}" type="parTrans" cxnId="{7AA4ABC6-E518-4DDA-9467-A7F10455C990}">
      <dgm:prSet/>
      <dgm:spPr/>
      <dgm:t>
        <a:bodyPr/>
        <a:lstStyle/>
        <a:p>
          <a:endParaRPr lang="zh-TW" altLang="en-US"/>
        </a:p>
      </dgm:t>
    </dgm:pt>
    <dgm:pt modelId="{82BFBDCD-D7C6-461D-BF22-C4061E2D6ABF}" type="sibTrans" cxnId="{7AA4ABC6-E518-4DDA-9467-A7F10455C990}">
      <dgm:prSet/>
      <dgm:spPr/>
      <dgm:t>
        <a:bodyPr/>
        <a:lstStyle/>
        <a:p>
          <a:endParaRPr lang="zh-TW" altLang="en-US"/>
        </a:p>
      </dgm:t>
    </dgm:pt>
    <dgm:pt modelId="{9952031E-0944-4FAD-A15A-B12635443AB6}">
      <dgm:prSet phldrT="[文字]"/>
      <dgm:spPr/>
      <dgm:t>
        <a:bodyPr/>
        <a:lstStyle/>
        <a:p>
          <a:r>
            <a:rPr lang="zh-TW" altLang="en-US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心靈窗口</a:t>
          </a:r>
          <a:endParaRPr lang="zh-TW" altLang="en-US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</dgm:t>
    </dgm:pt>
    <dgm:pt modelId="{B10287C8-68AB-4BAC-B767-70D5E9737B59}" type="parTrans" cxnId="{EDAC8AC5-8C10-4778-8A28-D47FD1822E40}">
      <dgm:prSet/>
      <dgm:spPr/>
      <dgm:t>
        <a:bodyPr/>
        <a:lstStyle/>
        <a:p>
          <a:endParaRPr lang="zh-TW" altLang="en-US"/>
        </a:p>
      </dgm:t>
    </dgm:pt>
    <dgm:pt modelId="{8650CBF6-7880-43E4-BFFE-FA4D0ABF2A47}" type="sibTrans" cxnId="{EDAC8AC5-8C10-4778-8A28-D47FD1822E40}">
      <dgm:prSet/>
      <dgm:spPr/>
      <dgm:t>
        <a:bodyPr/>
        <a:lstStyle/>
        <a:p>
          <a:endParaRPr lang="zh-TW" altLang="en-US"/>
        </a:p>
      </dgm:t>
    </dgm:pt>
    <dgm:pt modelId="{C4E24763-1544-47A5-90F5-60B78B4D4EFE}" type="pres">
      <dgm:prSet presAssocID="{4DE6D4DE-30ED-49E4-A31E-933DD987D5EA}" presName="arrowDiagram" presStyleCnt="0">
        <dgm:presLayoutVars>
          <dgm:chMax val="5"/>
          <dgm:dir/>
          <dgm:resizeHandles val="exact"/>
        </dgm:presLayoutVars>
      </dgm:prSet>
      <dgm:spPr/>
    </dgm:pt>
    <dgm:pt modelId="{6AB05B63-9F87-4CE2-93C7-B6110BF6976F}" type="pres">
      <dgm:prSet presAssocID="{4DE6D4DE-30ED-49E4-A31E-933DD987D5EA}" presName="arrow" presStyleLbl="bgShp" presStyleIdx="0" presStyleCnt="1"/>
      <dgm:spPr/>
    </dgm:pt>
    <dgm:pt modelId="{272B23AF-9A42-4663-8CB4-D305672EDE30}" type="pres">
      <dgm:prSet presAssocID="{4DE6D4DE-30ED-49E4-A31E-933DD987D5EA}" presName="arrowDiagram3" presStyleCnt="0"/>
      <dgm:spPr/>
    </dgm:pt>
    <dgm:pt modelId="{3E13A1FA-203C-4562-BAD3-91BF807A8192}" type="pres">
      <dgm:prSet presAssocID="{A94A8BED-2AAB-4292-A42F-A1576550930D}" presName="bullet3a" presStyleLbl="node1" presStyleIdx="0" presStyleCnt="3"/>
      <dgm:spPr/>
    </dgm:pt>
    <dgm:pt modelId="{1CE7C775-AFB4-4455-BA62-8995293E2DD2}" type="pres">
      <dgm:prSet presAssocID="{A94A8BED-2AAB-4292-A42F-A1576550930D}" presName="textBox3a" presStyleLbl="revTx" presStyleIdx="0" presStyleCnt="3" custScaleX="205781" custScaleY="59616" custLinFactY="-49921" custLinFactNeighborX="-7195" custLinFactNeighborY="-1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DE5D0F7-DF8E-43BE-8B91-4A9CAC0CCD4A}" type="pres">
      <dgm:prSet presAssocID="{EF2131BB-6B01-4F68-9A5A-413B554EEA58}" presName="bullet3b" presStyleLbl="node1" presStyleIdx="1" presStyleCnt="3"/>
      <dgm:spPr/>
    </dgm:pt>
    <dgm:pt modelId="{86D811EE-C8D8-434B-BBF9-AE611873DFC4}" type="pres">
      <dgm:prSet presAssocID="{EF2131BB-6B01-4F68-9A5A-413B554EEA58}" presName="textBox3b" presStyleLbl="revTx" presStyleIdx="1" presStyleCnt="3" custAng="10800000" custFlipVert="1" custScaleX="176914" custScaleY="41164" custLinFactNeighborX="-40380" custLinFactNeighborY="-9049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5892718-1AA2-49D5-9B4E-D86F9B965D4D}" type="pres">
      <dgm:prSet presAssocID="{9952031E-0944-4FAD-A15A-B12635443AB6}" presName="bullet3c" presStyleLbl="node1" presStyleIdx="2" presStyleCnt="3"/>
      <dgm:spPr/>
    </dgm:pt>
    <dgm:pt modelId="{F7129C8C-C110-4D78-852D-523EDF8C2DA7}" type="pres">
      <dgm:prSet presAssocID="{9952031E-0944-4FAD-A15A-B12635443AB6}" presName="textBox3c" presStyleLbl="revTx" presStyleIdx="2" presStyleCnt="3" custAng="0" custScaleX="166463" custScaleY="30459" custLinFactNeighborX="-56886" custLinFactNeighborY="-9209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891F2B2-E174-44F8-95BF-A36721E95B6B}" type="presOf" srcId="{A94A8BED-2AAB-4292-A42F-A1576550930D}" destId="{1CE7C775-AFB4-4455-BA62-8995293E2DD2}" srcOrd="0" destOrd="0" presId="urn:microsoft.com/office/officeart/2005/8/layout/arrow2"/>
    <dgm:cxn modelId="{DF875346-BD28-4BAA-8A20-DAE6E847A14E}" type="presOf" srcId="{9952031E-0944-4FAD-A15A-B12635443AB6}" destId="{F7129C8C-C110-4D78-852D-523EDF8C2DA7}" srcOrd="0" destOrd="0" presId="urn:microsoft.com/office/officeart/2005/8/layout/arrow2"/>
    <dgm:cxn modelId="{35109B6D-A3F5-4AA1-AAA7-FAAD06EB48B8}" srcId="{4DE6D4DE-30ED-49E4-A31E-933DD987D5EA}" destId="{A94A8BED-2AAB-4292-A42F-A1576550930D}" srcOrd="0" destOrd="0" parTransId="{54F3C097-E358-43C9-93E0-92A9B32246CF}" sibTransId="{0A5F0121-A017-4F1D-90B5-7D68DDD49D96}"/>
    <dgm:cxn modelId="{D2392641-3D6B-43F8-B133-1EFBCF7A4130}" type="presOf" srcId="{EF2131BB-6B01-4F68-9A5A-413B554EEA58}" destId="{86D811EE-C8D8-434B-BBF9-AE611873DFC4}" srcOrd="0" destOrd="0" presId="urn:microsoft.com/office/officeart/2005/8/layout/arrow2"/>
    <dgm:cxn modelId="{EDAC8AC5-8C10-4778-8A28-D47FD1822E40}" srcId="{4DE6D4DE-30ED-49E4-A31E-933DD987D5EA}" destId="{9952031E-0944-4FAD-A15A-B12635443AB6}" srcOrd="2" destOrd="0" parTransId="{B10287C8-68AB-4BAC-B767-70D5E9737B59}" sibTransId="{8650CBF6-7880-43E4-BFFE-FA4D0ABF2A47}"/>
    <dgm:cxn modelId="{5BADB1F2-6453-4D79-BFC7-C1BCEDD445F6}" type="presOf" srcId="{4DE6D4DE-30ED-49E4-A31E-933DD987D5EA}" destId="{C4E24763-1544-47A5-90F5-60B78B4D4EFE}" srcOrd="0" destOrd="0" presId="urn:microsoft.com/office/officeart/2005/8/layout/arrow2"/>
    <dgm:cxn modelId="{7AA4ABC6-E518-4DDA-9467-A7F10455C990}" srcId="{4DE6D4DE-30ED-49E4-A31E-933DD987D5EA}" destId="{EF2131BB-6B01-4F68-9A5A-413B554EEA58}" srcOrd="1" destOrd="0" parTransId="{B42EB909-B34B-4089-8D50-A18A28410FD5}" sibTransId="{82BFBDCD-D7C6-461D-BF22-C4061E2D6ABF}"/>
    <dgm:cxn modelId="{153BF37D-3919-4B43-8EE1-45FB7EDCA2F1}" type="presParOf" srcId="{C4E24763-1544-47A5-90F5-60B78B4D4EFE}" destId="{6AB05B63-9F87-4CE2-93C7-B6110BF6976F}" srcOrd="0" destOrd="0" presId="urn:microsoft.com/office/officeart/2005/8/layout/arrow2"/>
    <dgm:cxn modelId="{23433A67-C8BA-4CFD-9239-88BCB8536383}" type="presParOf" srcId="{C4E24763-1544-47A5-90F5-60B78B4D4EFE}" destId="{272B23AF-9A42-4663-8CB4-D305672EDE30}" srcOrd="1" destOrd="0" presId="urn:microsoft.com/office/officeart/2005/8/layout/arrow2"/>
    <dgm:cxn modelId="{F79620A7-D692-4A71-BECA-B4DC39A5808A}" type="presParOf" srcId="{272B23AF-9A42-4663-8CB4-D305672EDE30}" destId="{3E13A1FA-203C-4562-BAD3-91BF807A8192}" srcOrd="0" destOrd="0" presId="urn:microsoft.com/office/officeart/2005/8/layout/arrow2"/>
    <dgm:cxn modelId="{0CAF479F-F508-4075-A726-163D894C8D0D}" type="presParOf" srcId="{272B23AF-9A42-4663-8CB4-D305672EDE30}" destId="{1CE7C775-AFB4-4455-BA62-8995293E2DD2}" srcOrd="1" destOrd="0" presId="urn:microsoft.com/office/officeart/2005/8/layout/arrow2"/>
    <dgm:cxn modelId="{871D5CC6-FAEC-44D1-A736-599EBC5DCB66}" type="presParOf" srcId="{272B23AF-9A42-4663-8CB4-D305672EDE30}" destId="{FDE5D0F7-DF8E-43BE-8B91-4A9CAC0CCD4A}" srcOrd="2" destOrd="0" presId="urn:microsoft.com/office/officeart/2005/8/layout/arrow2"/>
    <dgm:cxn modelId="{0B4B9173-9DFD-4843-9017-EE5C6CBCBF5E}" type="presParOf" srcId="{272B23AF-9A42-4663-8CB4-D305672EDE30}" destId="{86D811EE-C8D8-434B-BBF9-AE611873DFC4}" srcOrd="3" destOrd="0" presId="urn:microsoft.com/office/officeart/2005/8/layout/arrow2"/>
    <dgm:cxn modelId="{07FE018C-6031-4BDC-859F-B67EE5FF012B}" type="presParOf" srcId="{272B23AF-9A42-4663-8CB4-D305672EDE30}" destId="{55892718-1AA2-49D5-9B4E-D86F9B965D4D}" srcOrd="4" destOrd="0" presId="urn:microsoft.com/office/officeart/2005/8/layout/arrow2"/>
    <dgm:cxn modelId="{CF4BA61A-C586-4760-815E-8E75567AA4BA}" type="presParOf" srcId="{272B23AF-9A42-4663-8CB4-D305672EDE30}" destId="{F7129C8C-C110-4D78-852D-523EDF8C2DA7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73BAE3CB-9BB2-40E6-9CB8-D18462569EB4}" type="doc">
      <dgm:prSet loTypeId="urn:microsoft.com/office/officeart/2005/8/layout/vList6" loCatId="process" qsTypeId="urn:microsoft.com/office/officeart/2005/8/quickstyle/3d5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132294CE-FC89-4606-8924-FDC813A7830D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別人的鼓勵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A5C89473-81C4-4618-9F76-EB47EFE0F5D7}" type="parTrans" cxnId="{EA02909F-DFC2-4DE2-B2D2-43A58EE469FB}">
      <dgm:prSet/>
      <dgm:spPr/>
      <dgm:t>
        <a:bodyPr/>
        <a:lstStyle/>
        <a:p>
          <a:endParaRPr lang="zh-TW" altLang="en-US"/>
        </a:p>
      </dgm:t>
    </dgm:pt>
    <dgm:pt modelId="{EF2E0CAB-9B77-4D13-A188-A90A17757BF5}" type="sibTrans" cxnId="{EA02909F-DFC2-4DE2-B2D2-43A58EE469FB}">
      <dgm:prSet/>
      <dgm:spPr/>
      <dgm:t>
        <a:bodyPr/>
        <a:lstStyle/>
        <a:p>
          <a:endParaRPr lang="zh-TW" altLang="en-US"/>
        </a:p>
      </dgm:t>
    </dgm:pt>
    <dgm:pt modelId="{5B1496C9-EBE9-4263-AF2A-61079838CC94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讚美</a:t>
          </a:r>
          <a:endParaRPr lang="zh-TW" altLang="en-US" sz="1600" dirty="0"/>
        </a:p>
      </dgm:t>
    </dgm:pt>
    <dgm:pt modelId="{1FE573C6-4777-4614-A437-34697307CBDB}" type="parTrans" cxnId="{C57CAF29-F600-4E6E-878B-C772726923EE}">
      <dgm:prSet/>
      <dgm:spPr/>
      <dgm:t>
        <a:bodyPr/>
        <a:lstStyle/>
        <a:p>
          <a:endParaRPr lang="zh-TW" altLang="en-US"/>
        </a:p>
      </dgm:t>
    </dgm:pt>
    <dgm:pt modelId="{EB4A0D3E-5D45-4993-B4F5-CED7502D617A}" type="sibTrans" cxnId="{C57CAF29-F600-4E6E-878B-C772726923EE}">
      <dgm:prSet/>
      <dgm:spPr/>
      <dgm:t>
        <a:bodyPr/>
        <a:lstStyle/>
        <a:p>
          <a:endParaRPr lang="zh-TW" altLang="en-US"/>
        </a:p>
      </dgm:t>
    </dgm:pt>
    <dgm:pt modelId="{41DBACB6-2C91-42DD-8F9B-9ADB39EE81C8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自我的鼓勵</a:t>
          </a:r>
          <a:r>
            <a:rPr lang="en-US" altLang="zh-TW" dirty="0" smtClean="0">
              <a:latin typeface="標楷體" pitchFamily="65" charset="-120"/>
              <a:ea typeface="標楷體" pitchFamily="65" charset="-120"/>
            </a:rPr>
            <a:t>?</a:t>
          </a:r>
          <a:endParaRPr lang="zh-TW" altLang="en-US" dirty="0" smtClean="0">
            <a:latin typeface="標楷體" pitchFamily="65" charset="-120"/>
            <a:ea typeface="標楷體" pitchFamily="65" charset="-120"/>
          </a:endParaRPr>
        </a:p>
      </dgm:t>
    </dgm:pt>
    <dgm:pt modelId="{400B64E7-2F2E-4838-81EB-DDA3C8D70743}" type="parTrans" cxnId="{848AF350-D491-47BC-88A9-BAA54E667DF0}">
      <dgm:prSet/>
      <dgm:spPr/>
      <dgm:t>
        <a:bodyPr/>
        <a:lstStyle/>
        <a:p>
          <a:endParaRPr lang="zh-TW" altLang="en-US"/>
        </a:p>
      </dgm:t>
    </dgm:pt>
    <dgm:pt modelId="{BDB0F7B1-1E7D-49DA-9315-38A858AB1BD6}" type="sibTrans" cxnId="{848AF350-D491-47BC-88A9-BAA54E667DF0}">
      <dgm:prSet/>
      <dgm:spPr/>
      <dgm:t>
        <a:bodyPr/>
        <a:lstStyle/>
        <a:p>
          <a:endParaRPr lang="zh-TW" altLang="en-US"/>
        </a:p>
      </dgm:t>
    </dgm:pt>
    <dgm:pt modelId="{F8E3E1C0-A3F0-403C-9371-FA242D063114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微笑</a:t>
          </a:r>
        </a:p>
      </dgm:t>
    </dgm:pt>
    <dgm:pt modelId="{CF237EF8-5B4B-4EF5-9932-9E51D4164772}" type="parTrans" cxnId="{409FE4F9-DD7E-4A44-8563-AE10506BFE86}">
      <dgm:prSet/>
      <dgm:spPr/>
      <dgm:t>
        <a:bodyPr/>
        <a:lstStyle/>
        <a:p>
          <a:endParaRPr lang="zh-TW" altLang="en-US"/>
        </a:p>
      </dgm:t>
    </dgm:pt>
    <dgm:pt modelId="{9E8B175E-6A0E-473D-8938-231CAEF023A7}" type="sibTrans" cxnId="{409FE4F9-DD7E-4A44-8563-AE10506BFE86}">
      <dgm:prSet/>
      <dgm:spPr/>
      <dgm:t>
        <a:bodyPr/>
        <a:lstStyle/>
        <a:p>
          <a:endParaRPr lang="zh-TW" altLang="en-US"/>
        </a:p>
      </dgm:t>
    </dgm:pt>
    <dgm:pt modelId="{8729FE89-3EC6-4BCE-9C0F-5FE944EDED33}" type="pres">
      <dgm:prSet presAssocID="{73BAE3CB-9BB2-40E6-9CB8-D18462569EB4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DDF24EC5-4947-4EFD-BE83-42444F53D411}" type="pres">
      <dgm:prSet presAssocID="{132294CE-FC89-4606-8924-FDC813A7830D}" presName="linNode" presStyleCnt="0"/>
      <dgm:spPr/>
    </dgm:pt>
    <dgm:pt modelId="{42B1378C-7851-4754-B299-2079194205D5}" type="pres">
      <dgm:prSet presAssocID="{132294CE-FC89-4606-8924-FDC813A7830D}" presName="parentShp" presStyleLbl="node1" presStyleIdx="0" presStyleCnt="2" custScaleX="16785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F91AC5E-81E5-413B-9710-0F70946CA498}" type="pres">
      <dgm:prSet presAssocID="{132294CE-FC89-4606-8924-FDC813A7830D}" presName="childShp" presStyleLbl="bgAccFollowNode1" presStyleIdx="0" presStyleCnt="2" custScaleX="104970" custScaleY="80518" custLinFactNeighborX="32380" custLinFactNeighborY="763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D5E04BA-1C78-4DB5-81D3-601F7630D7DD}" type="pres">
      <dgm:prSet presAssocID="{EF2E0CAB-9B77-4D13-A188-A90A17757BF5}" presName="spacing" presStyleCnt="0"/>
      <dgm:spPr/>
    </dgm:pt>
    <dgm:pt modelId="{A86CB019-B52E-47B5-838B-1110EBDC4CE6}" type="pres">
      <dgm:prSet presAssocID="{41DBACB6-2C91-42DD-8F9B-9ADB39EE81C8}" presName="linNode" presStyleCnt="0"/>
      <dgm:spPr/>
    </dgm:pt>
    <dgm:pt modelId="{2D341751-330A-4FB2-9BEF-53519DF55E82}" type="pres">
      <dgm:prSet presAssocID="{41DBACB6-2C91-42DD-8F9B-9ADB39EE81C8}" presName="parentShp" presStyleLbl="node1" presStyleIdx="1" presStyleCnt="2" custScaleX="15892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AA1F43-8F77-497B-87B2-D48B7B42B21F}" type="pres">
      <dgm:prSet presAssocID="{41DBACB6-2C91-42DD-8F9B-9ADB39EE81C8}" presName="childShp" presStyleLbl="bgAccFollowNode1" presStyleIdx="1" presStyleCnt="2" custScaleY="6800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57CAF29-F600-4E6E-878B-C772726923EE}" srcId="{132294CE-FC89-4606-8924-FDC813A7830D}" destId="{5B1496C9-EBE9-4263-AF2A-61079838CC94}" srcOrd="0" destOrd="0" parTransId="{1FE573C6-4777-4614-A437-34697307CBDB}" sibTransId="{EB4A0D3E-5D45-4993-B4F5-CED7502D617A}"/>
    <dgm:cxn modelId="{B1C54C24-2C5A-4332-B2D6-BD6D9FF746BA}" type="presOf" srcId="{73BAE3CB-9BB2-40E6-9CB8-D18462569EB4}" destId="{8729FE89-3EC6-4BCE-9C0F-5FE944EDED33}" srcOrd="0" destOrd="0" presId="urn:microsoft.com/office/officeart/2005/8/layout/vList6"/>
    <dgm:cxn modelId="{B8D616BF-BDEF-41BC-BF92-EED8AB7CC474}" type="presOf" srcId="{132294CE-FC89-4606-8924-FDC813A7830D}" destId="{42B1378C-7851-4754-B299-2079194205D5}" srcOrd="0" destOrd="0" presId="urn:microsoft.com/office/officeart/2005/8/layout/vList6"/>
    <dgm:cxn modelId="{8C75B598-607C-4BFD-82F7-0874C322461C}" type="presOf" srcId="{41DBACB6-2C91-42DD-8F9B-9ADB39EE81C8}" destId="{2D341751-330A-4FB2-9BEF-53519DF55E82}" srcOrd="0" destOrd="0" presId="urn:microsoft.com/office/officeart/2005/8/layout/vList6"/>
    <dgm:cxn modelId="{409FE4F9-DD7E-4A44-8563-AE10506BFE86}" srcId="{41DBACB6-2C91-42DD-8F9B-9ADB39EE81C8}" destId="{F8E3E1C0-A3F0-403C-9371-FA242D063114}" srcOrd="0" destOrd="0" parTransId="{CF237EF8-5B4B-4EF5-9932-9E51D4164772}" sibTransId="{9E8B175E-6A0E-473D-8938-231CAEF023A7}"/>
    <dgm:cxn modelId="{C2992C62-A297-4FB4-BD9A-317F301A1FDC}" type="presOf" srcId="{5B1496C9-EBE9-4263-AF2A-61079838CC94}" destId="{BF91AC5E-81E5-413B-9710-0F70946CA498}" srcOrd="0" destOrd="0" presId="urn:microsoft.com/office/officeart/2005/8/layout/vList6"/>
    <dgm:cxn modelId="{54CB0C6E-DDA2-4A5A-AAC6-CEDB90DEDE05}" type="presOf" srcId="{F8E3E1C0-A3F0-403C-9371-FA242D063114}" destId="{B7AA1F43-8F77-497B-87B2-D48B7B42B21F}" srcOrd="0" destOrd="0" presId="urn:microsoft.com/office/officeart/2005/8/layout/vList6"/>
    <dgm:cxn modelId="{EA02909F-DFC2-4DE2-B2D2-43A58EE469FB}" srcId="{73BAE3CB-9BB2-40E6-9CB8-D18462569EB4}" destId="{132294CE-FC89-4606-8924-FDC813A7830D}" srcOrd="0" destOrd="0" parTransId="{A5C89473-81C4-4618-9F76-EB47EFE0F5D7}" sibTransId="{EF2E0CAB-9B77-4D13-A188-A90A17757BF5}"/>
    <dgm:cxn modelId="{848AF350-D491-47BC-88A9-BAA54E667DF0}" srcId="{73BAE3CB-9BB2-40E6-9CB8-D18462569EB4}" destId="{41DBACB6-2C91-42DD-8F9B-9ADB39EE81C8}" srcOrd="1" destOrd="0" parTransId="{400B64E7-2F2E-4838-81EB-DDA3C8D70743}" sibTransId="{BDB0F7B1-1E7D-49DA-9315-38A858AB1BD6}"/>
    <dgm:cxn modelId="{337A80ED-A9D9-48F6-B468-D27DEA6ACC76}" type="presParOf" srcId="{8729FE89-3EC6-4BCE-9C0F-5FE944EDED33}" destId="{DDF24EC5-4947-4EFD-BE83-42444F53D411}" srcOrd="0" destOrd="0" presId="urn:microsoft.com/office/officeart/2005/8/layout/vList6"/>
    <dgm:cxn modelId="{503FAB29-0783-4A60-BD40-0805539DB228}" type="presParOf" srcId="{DDF24EC5-4947-4EFD-BE83-42444F53D411}" destId="{42B1378C-7851-4754-B299-2079194205D5}" srcOrd="0" destOrd="0" presId="urn:microsoft.com/office/officeart/2005/8/layout/vList6"/>
    <dgm:cxn modelId="{97DE379F-676F-4E88-BE7F-875ADD4F0417}" type="presParOf" srcId="{DDF24EC5-4947-4EFD-BE83-42444F53D411}" destId="{BF91AC5E-81E5-413B-9710-0F70946CA498}" srcOrd="1" destOrd="0" presId="urn:microsoft.com/office/officeart/2005/8/layout/vList6"/>
    <dgm:cxn modelId="{5FCCB8A9-BA6B-41F9-9CB7-39E15D6CE1FF}" type="presParOf" srcId="{8729FE89-3EC6-4BCE-9C0F-5FE944EDED33}" destId="{2D5E04BA-1C78-4DB5-81D3-601F7630D7DD}" srcOrd="1" destOrd="0" presId="urn:microsoft.com/office/officeart/2005/8/layout/vList6"/>
    <dgm:cxn modelId="{E1D73313-DDD1-4864-AAEA-B9092220303B}" type="presParOf" srcId="{8729FE89-3EC6-4BCE-9C0F-5FE944EDED33}" destId="{A86CB019-B52E-47B5-838B-1110EBDC4CE6}" srcOrd="2" destOrd="0" presId="urn:microsoft.com/office/officeart/2005/8/layout/vList6"/>
    <dgm:cxn modelId="{7E39E4E4-16DF-41B9-86CF-4BF01F59FC84}" type="presParOf" srcId="{A86CB019-B52E-47B5-838B-1110EBDC4CE6}" destId="{2D341751-330A-4FB2-9BEF-53519DF55E82}" srcOrd="0" destOrd="0" presId="urn:microsoft.com/office/officeart/2005/8/layout/vList6"/>
    <dgm:cxn modelId="{D39E7685-3249-4178-A234-07B31D6F17D3}" type="presParOf" srcId="{A86CB019-B52E-47B5-838B-1110EBDC4CE6}" destId="{B7AA1F43-8F77-497B-87B2-D48B7B42B21F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3E9E4549-4A8F-429C-AC6A-5B0EA4571189}" type="doc">
      <dgm:prSet loTypeId="urn:microsoft.com/office/officeart/2005/8/layout/chevron1" loCatId="process" qsTypeId="urn:microsoft.com/office/officeart/2005/8/quickstyle/3d4" qsCatId="3D" csTypeId="urn:microsoft.com/office/officeart/2005/8/colors/colorful2" csCatId="colorful" phldr="1"/>
      <dgm:spPr/>
    </dgm:pt>
    <dgm:pt modelId="{A9B8412A-88C7-4B55-925D-8F30EBF7980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信心</a:t>
          </a:r>
          <a:endParaRPr lang="zh-TW" altLang="en-US" sz="3200" dirty="0"/>
        </a:p>
      </dgm:t>
    </dgm:pt>
    <dgm:pt modelId="{0D4B71EF-1407-4D38-985A-18EAEF936B9A}" type="parTrans" cxnId="{50EB5C6B-4C7B-45E5-AA59-CE19FD49CA54}">
      <dgm:prSet/>
      <dgm:spPr/>
      <dgm:t>
        <a:bodyPr/>
        <a:lstStyle/>
        <a:p>
          <a:endParaRPr lang="zh-TW" altLang="en-US"/>
        </a:p>
      </dgm:t>
    </dgm:pt>
    <dgm:pt modelId="{5D195D51-D439-44EA-8559-E356A77B7341}" type="sibTrans" cxnId="{50EB5C6B-4C7B-45E5-AA59-CE19FD49CA54}">
      <dgm:prSet/>
      <dgm:spPr/>
      <dgm:t>
        <a:bodyPr/>
        <a:lstStyle/>
        <a:p>
          <a:endParaRPr lang="zh-TW" altLang="en-US"/>
        </a:p>
      </dgm:t>
    </dgm:pt>
    <dgm:pt modelId="{B4ADC2A6-0518-41C1-BA8D-D3747D69DE8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努力</a:t>
          </a:r>
          <a:endParaRPr lang="zh-TW" altLang="en-US" sz="3200" dirty="0"/>
        </a:p>
      </dgm:t>
    </dgm:pt>
    <dgm:pt modelId="{709D42C2-E7C0-4F00-8CB7-312828B99081}" type="parTrans" cxnId="{F1D946C9-5D12-403A-8517-9B00E96C894E}">
      <dgm:prSet/>
      <dgm:spPr/>
      <dgm:t>
        <a:bodyPr/>
        <a:lstStyle/>
        <a:p>
          <a:endParaRPr lang="zh-TW" altLang="en-US"/>
        </a:p>
      </dgm:t>
    </dgm:pt>
    <dgm:pt modelId="{F8CCD93F-6110-4FA4-AFB3-D11909328043}" type="sibTrans" cxnId="{F1D946C9-5D12-403A-8517-9B00E96C894E}">
      <dgm:prSet/>
      <dgm:spPr/>
      <dgm:t>
        <a:bodyPr/>
        <a:lstStyle/>
        <a:p>
          <a:endParaRPr lang="zh-TW" altLang="en-US"/>
        </a:p>
      </dgm:t>
    </dgm:pt>
    <dgm:pt modelId="{03A7743C-33F5-4646-B85F-5EAE44049C72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鼓勵</a:t>
          </a:r>
          <a:endParaRPr lang="zh-TW" altLang="en-US" sz="3200" dirty="0"/>
        </a:p>
      </dgm:t>
    </dgm:pt>
    <dgm:pt modelId="{490A000E-BCB1-4A3F-A311-F6CC84EE6136}" type="parTrans" cxnId="{5D94E276-434A-41A8-B60F-113A8C64AD69}">
      <dgm:prSet/>
      <dgm:spPr/>
      <dgm:t>
        <a:bodyPr/>
        <a:lstStyle/>
        <a:p>
          <a:endParaRPr lang="zh-TW" altLang="en-US"/>
        </a:p>
      </dgm:t>
    </dgm:pt>
    <dgm:pt modelId="{ACDC3695-3493-4462-998B-9CD821F0C875}" type="sibTrans" cxnId="{5D94E276-434A-41A8-B60F-113A8C64AD69}">
      <dgm:prSet/>
      <dgm:spPr/>
      <dgm:t>
        <a:bodyPr/>
        <a:lstStyle/>
        <a:p>
          <a:endParaRPr lang="zh-TW" altLang="en-US"/>
        </a:p>
      </dgm:t>
    </dgm:pt>
    <dgm:pt modelId="{00AC1879-1483-43A8-9EF7-F3C4EA21394B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實力</a:t>
          </a:r>
          <a:endParaRPr lang="zh-TW" altLang="en-US" sz="3200" dirty="0"/>
        </a:p>
      </dgm:t>
    </dgm:pt>
    <dgm:pt modelId="{6F875BA5-DB7D-4949-91A1-DB2B9B6BED6F}" type="parTrans" cxnId="{50DD7DDF-F1C9-4B5F-819D-F6470895C9E9}">
      <dgm:prSet/>
      <dgm:spPr/>
      <dgm:t>
        <a:bodyPr/>
        <a:lstStyle/>
        <a:p>
          <a:endParaRPr lang="zh-TW" altLang="en-US"/>
        </a:p>
      </dgm:t>
    </dgm:pt>
    <dgm:pt modelId="{C3F10B7C-E32B-47CF-AFAC-E8C212123D22}" type="sibTrans" cxnId="{50DD7DDF-F1C9-4B5F-819D-F6470895C9E9}">
      <dgm:prSet/>
      <dgm:spPr/>
      <dgm:t>
        <a:bodyPr/>
        <a:lstStyle/>
        <a:p>
          <a:endParaRPr lang="zh-TW" altLang="en-US"/>
        </a:p>
      </dgm:t>
    </dgm:pt>
    <dgm:pt modelId="{22C8F81D-378A-4145-852A-A91BA0B0552E}" type="pres">
      <dgm:prSet presAssocID="{3E9E4549-4A8F-429C-AC6A-5B0EA4571189}" presName="Name0" presStyleCnt="0">
        <dgm:presLayoutVars>
          <dgm:dir/>
          <dgm:animLvl val="lvl"/>
          <dgm:resizeHandles val="exact"/>
        </dgm:presLayoutVars>
      </dgm:prSet>
      <dgm:spPr/>
    </dgm:pt>
    <dgm:pt modelId="{0817F9F4-CCF5-4AFF-A3D1-A645EF1BD4F5}" type="pres">
      <dgm:prSet presAssocID="{A9B8412A-88C7-4B55-925D-8F30EBF79808}" presName="parTxOnly" presStyleLbl="node1" presStyleIdx="0" presStyleCnt="4" custScaleY="180047" custLinFactX="243109" custLinFactNeighborX="3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F6A37E6-AED3-494D-8931-3D1F843C0543}" type="pres">
      <dgm:prSet presAssocID="{5D195D51-D439-44EA-8559-E356A77B7341}" presName="parTxOnlySpace" presStyleCnt="0"/>
      <dgm:spPr/>
    </dgm:pt>
    <dgm:pt modelId="{4E402A76-319F-4182-B1A2-01C525CB81DA}" type="pres">
      <dgm:prSet presAssocID="{00AC1879-1483-43A8-9EF7-F3C4EA21394B}" presName="parTxOnly" presStyleLbl="node1" presStyleIdx="1" presStyleCnt="4" custScaleY="180047" custLinFactX="81242" custLinFactNeighbor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553B4A1-A8E0-401E-B85F-3DB49F46CDC8}" type="pres">
      <dgm:prSet presAssocID="{C3F10B7C-E32B-47CF-AFAC-E8C212123D22}" presName="parTxOnlySpace" presStyleCnt="0"/>
      <dgm:spPr/>
    </dgm:pt>
    <dgm:pt modelId="{9FB0BBE0-B784-42EC-8248-CF500D4832A4}" type="pres">
      <dgm:prSet presAssocID="{B4ADC2A6-0518-41C1-BA8D-D3747D69DE88}" presName="parTxOnly" presStyleLbl="node1" presStyleIdx="2" presStyleCnt="4" custScaleY="180047" custLinFactX="-76251" custLinFactNeighborX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8D6A931-6E0D-4DAF-BF10-B302668ADF96}" type="pres">
      <dgm:prSet presAssocID="{F8CCD93F-6110-4FA4-AFB3-D11909328043}" presName="parTxOnlySpace" presStyleCnt="0"/>
      <dgm:spPr/>
    </dgm:pt>
    <dgm:pt modelId="{D3B9F191-C4B6-4AEA-9B00-78D8DBDBB88D}" type="pres">
      <dgm:prSet presAssocID="{03A7743C-33F5-4646-B85F-5EAE44049C72}" presName="parTxOnly" presStyleLbl="node1" presStyleIdx="3" presStyleCnt="4" custScaleY="180047" custLinFactX="-233743" custLinFactNeighborX="-3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1D946C9-5D12-403A-8517-9B00E96C894E}" srcId="{3E9E4549-4A8F-429C-AC6A-5B0EA4571189}" destId="{B4ADC2A6-0518-41C1-BA8D-D3747D69DE88}" srcOrd="2" destOrd="0" parTransId="{709D42C2-E7C0-4F00-8CB7-312828B99081}" sibTransId="{F8CCD93F-6110-4FA4-AFB3-D11909328043}"/>
    <dgm:cxn modelId="{8E4B5CC1-C7F9-469F-8A9F-8FB130953FCA}" type="presOf" srcId="{B4ADC2A6-0518-41C1-BA8D-D3747D69DE88}" destId="{9FB0BBE0-B784-42EC-8248-CF500D4832A4}" srcOrd="0" destOrd="0" presId="urn:microsoft.com/office/officeart/2005/8/layout/chevron1"/>
    <dgm:cxn modelId="{ADDEBA54-1849-480A-B3E1-7DD902536B31}" type="presOf" srcId="{3E9E4549-4A8F-429C-AC6A-5B0EA4571189}" destId="{22C8F81D-378A-4145-852A-A91BA0B0552E}" srcOrd="0" destOrd="0" presId="urn:microsoft.com/office/officeart/2005/8/layout/chevron1"/>
    <dgm:cxn modelId="{6F6C44FB-DA40-45DE-966E-90C5329C155E}" type="presOf" srcId="{03A7743C-33F5-4646-B85F-5EAE44049C72}" destId="{D3B9F191-C4B6-4AEA-9B00-78D8DBDBB88D}" srcOrd="0" destOrd="0" presId="urn:microsoft.com/office/officeart/2005/8/layout/chevron1"/>
    <dgm:cxn modelId="{50EB5C6B-4C7B-45E5-AA59-CE19FD49CA54}" srcId="{3E9E4549-4A8F-429C-AC6A-5B0EA4571189}" destId="{A9B8412A-88C7-4B55-925D-8F30EBF79808}" srcOrd="0" destOrd="0" parTransId="{0D4B71EF-1407-4D38-985A-18EAEF936B9A}" sibTransId="{5D195D51-D439-44EA-8559-E356A77B7341}"/>
    <dgm:cxn modelId="{CFB309D0-ED18-4A5F-A3C3-0669FD8E5CF3}" type="presOf" srcId="{A9B8412A-88C7-4B55-925D-8F30EBF79808}" destId="{0817F9F4-CCF5-4AFF-A3D1-A645EF1BD4F5}" srcOrd="0" destOrd="0" presId="urn:microsoft.com/office/officeart/2005/8/layout/chevron1"/>
    <dgm:cxn modelId="{5D94E276-434A-41A8-B60F-113A8C64AD69}" srcId="{3E9E4549-4A8F-429C-AC6A-5B0EA4571189}" destId="{03A7743C-33F5-4646-B85F-5EAE44049C72}" srcOrd="3" destOrd="0" parTransId="{490A000E-BCB1-4A3F-A311-F6CC84EE6136}" sibTransId="{ACDC3695-3493-4462-998B-9CD821F0C875}"/>
    <dgm:cxn modelId="{50DD7DDF-F1C9-4B5F-819D-F6470895C9E9}" srcId="{3E9E4549-4A8F-429C-AC6A-5B0EA4571189}" destId="{00AC1879-1483-43A8-9EF7-F3C4EA21394B}" srcOrd="1" destOrd="0" parTransId="{6F875BA5-DB7D-4949-91A1-DB2B9B6BED6F}" sibTransId="{C3F10B7C-E32B-47CF-AFAC-E8C212123D22}"/>
    <dgm:cxn modelId="{28DFA9D3-AA04-4E6E-8BB1-2FA350D1FF5D}" type="presOf" srcId="{00AC1879-1483-43A8-9EF7-F3C4EA21394B}" destId="{4E402A76-319F-4182-B1A2-01C525CB81DA}" srcOrd="0" destOrd="0" presId="urn:microsoft.com/office/officeart/2005/8/layout/chevron1"/>
    <dgm:cxn modelId="{3EE5229C-FB4C-44E9-A9EB-DCE9E710B8F7}" type="presParOf" srcId="{22C8F81D-378A-4145-852A-A91BA0B0552E}" destId="{0817F9F4-CCF5-4AFF-A3D1-A645EF1BD4F5}" srcOrd="0" destOrd="0" presId="urn:microsoft.com/office/officeart/2005/8/layout/chevron1"/>
    <dgm:cxn modelId="{1E5D5992-CF10-4F1F-97A5-F967F8F83388}" type="presParOf" srcId="{22C8F81D-378A-4145-852A-A91BA0B0552E}" destId="{4F6A37E6-AED3-494D-8931-3D1F843C0543}" srcOrd="1" destOrd="0" presId="urn:microsoft.com/office/officeart/2005/8/layout/chevron1"/>
    <dgm:cxn modelId="{323D452A-73CC-4D23-AC08-121169013AA5}" type="presParOf" srcId="{22C8F81D-378A-4145-852A-A91BA0B0552E}" destId="{4E402A76-319F-4182-B1A2-01C525CB81DA}" srcOrd="2" destOrd="0" presId="urn:microsoft.com/office/officeart/2005/8/layout/chevron1"/>
    <dgm:cxn modelId="{B501756C-3ECF-4C52-ADD7-7F24298651CA}" type="presParOf" srcId="{22C8F81D-378A-4145-852A-A91BA0B0552E}" destId="{8553B4A1-A8E0-401E-B85F-3DB49F46CDC8}" srcOrd="3" destOrd="0" presId="urn:microsoft.com/office/officeart/2005/8/layout/chevron1"/>
    <dgm:cxn modelId="{53935473-E734-48B4-9E36-99D6415D710F}" type="presParOf" srcId="{22C8F81D-378A-4145-852A-A91BA0B0552E}" destId="{9FB0BBE0-B784-42EC-8248-CF500D4832A4}" srcOrd="4" destOrd="0" presId="urn:microsoft.com/office/officeart/2005/8/layout/chevron1"/>
    <dgm:cxn modelId="{755E1C94-0FEA-4AD1-B971-AE0755B063B9}" type="presParOf" srcId="{22C8F81D-378A-4145-852A-A91BA0B0552E}" destId="{C8D6A931-6E0D-4DAF-BF10-B302668ADF96}" srcOrd="5" destOrd="0" presId="urn:microsoft.com/office/officeart/2005/8/layout/chevron1"/>
    <dgm:cxn modelId="{9E81DF46-87FD-48AB-B48D-56F3F8964077}" type="presParOf" srcId="{22C8F81D-378A-4145-852A-A91BA0B0552E}" destId="{D3B9F191-C4B6-4AEA-9B00-78D8DBDBB88D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36BC137B-4832-4943-885C-5804BEF4BC20}" type="doc">
      <dgm:prSet loTypeId="urn:microsoft.com/office/officeart/2005/8/layout/arrow2" loCatId="process" qsTypeId="urn:microsoft.com/office/officeart/2005/8/quickstyle/3d3" qsCatId="3D" csTypeId="urn:microsoft.com/office/officeart/2005/8/colors/colorful3" csCatId="colorful" phldr="1"/>
      <dgm:spPr/>
    </dgm:pt>
    <dgm:pt modelId="{8AC9E3AD-FE0A-453C-BF98-E4C707A2A28D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鼓勵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AEBF70B4-8B18-4D88-A630-F75BC3AAE435}" type="parTrans" cxnId="{A1946725-B4AF-43B8-9A05-1E1F481F2DAF}">
      <dgm:prSet/>
      <dgm:spPr/>
      <dgm:t>
        <a:bodyPr/>
        <a:lstStyle/>
        <a:p>
          <a:endParaRPr lang="zh-TW" altLang="en-US"/>
        </a:p>
      </dgm:t>
    </dgm:pt>
    <dgm:pt modelId="{307CAAAB-C37D-49F5-B10D-07FA9E16EBF7}" type="sibTrans" cxnId="{A1946725-B4AF-43B8-9A05-1E1F481F2DAF}">
      <dgm:prSet/>
      <dgm:spPr/>
      <dgm:t>
        <a:bodyPr/>
        <a:lstStyle/>
        <a:p>
          <a:endParaRPr lang="zh-TW" altLang="en-US"/>
        </a:p>
      </dgm:t>
    </dgm:pt>
    <dgm:pt modelId="{D69F27BC-5A9D-4A20-9423-20AAD762DB02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努力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6093F4A4-4BF4-43BF-9B0D-C7945BDBC634}" type="parTrans" cxnId="{82744020-FD6F-435B-A934-5AD55F3294B1}">
      <dgm:prSet/>
      <dgm:spPr/>
      <dgm:t>
        <a:bodyPr/>
        <a:lstStyle/>
        <a:p>
          <a:endParaRPr lang="zh-TW" altLang="en-US"/>
        </a:p>
      </dgm:t>
    </dgm:pt>
    <dgm:pt modelId="{F0B16487-872C-403A-BB30-4BCCE5EB984C}" type="sibTrans" cxnId="{82744020-FD6F-435B-A934-5AD55F3294B1}">
      <dgm:prSet/>
      <dgm:spPr/>
      <dgm:t>
        <a:bodyPr/>
        <a:lstStyle/>
        <a:p>
          <a:endParaRPr lang="zh-TW" altLang="en-US"/>
        </a:p>
      </dgm:t>
    </dgm:pt>
    <dgm:pt modelId="{BF8CB07C-04EB-4E35-B857-DE2842E50FF3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實力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A5EB926E-1D25-4478-8782-7AA7B710CA32}" type="parTrans" cxnId="{4A5BEDF6-E87C-4F87-8409-243067985934}">
      <dgm:prSet/>
      <dgm:spPr/>
      <dgm:t>
        <a:bodyPr/>
        <a:lstStyle/>
        <a:p>
          <a:endParaRPr lang="zh-TW" altLang="en-US"/>
        </a:p>
      </dgm:t>
    </dgm:pt>
    <dgm:pt modelId="{4C9C91D7-90DE-41B0-8729-9E2025A8EFBA}" type="sibTrans" cxnId="{4A5BEDF6-E87C-4F87-8409-243067985934}">
      <dgm:prSet/>
      <dgm:spPr/>
      <dgm:t>
        <a:bodyPr/>
        <a:lstStyle/>
        <a:p>
          <a:endParaRPr lang="zh-TW" altLang="en-US"/>
        </a:p>
      </dgm:t>
    </dgm:pt>
    <dgm:pt modelId="{35B18D24-DE47-4AF5-AEB1-9960EBA7F0B6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信心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827620BD-7722-46B3-B040-48B622E20764}" type="parTrans" cxnId="{2E42BC60-8F90-438B-98EB-375B102F6C4A}">
      <dgm:prSet/>
      <dgm:spPr/>
      <dgm:t>
        <a:bodyPr/>
        <a:lstStyle/>
        <a:p>
          <a:endParaRPr lang="zh-TW" altLang="en-US"/>
        </a:p>
      </dgm:t>
    </dgm:pt>
    <dgm:pt modelId="{FB3F46C0-2C7C-4D5C-8656-23A6F7FA09DB}" type="sibTrans" cxnId="{2E42BC60-8F90-438B-98EB-375B102F6C4A}">
      <dgm:prSet/>
      <dgm:spPr/>
      <dgm:t>
        <a:bodyPr/>
        <a:lstStyle/>
        <a:p>
          <a:endParaRPr lang="zh-TW" altLang="en-US"/>
        </a:p>
      </dgm:t>
    </dgm:pt>
    <dgm:pt modelId="{6F65DF5F-06EC-4DD8-B13F-E595C98D89F8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勇氣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9ABA32A4-7293-45B2-B522-337DB8E86CC7}" type="parTrans" cxnId="{D98BF511-C3FA-4595-A6E5-65022C213728}">
      <dgm:prSet/>
      <dgm:spPr/>
      <dgm:t>
        <a:bodyPr/>
        <a:lstStyle/>
        <a:p>
          <a:endParaRPr lang="zh-TW" altLang="en-US"/>
        </a:p>
      </dgm:t>
    </dgm:pt>
    <dgm:pt modelId="{367364EB-30C5-4E01-8991-CBCF6F1A053D}" type="sibTrans" cxnId="{D98BF511-C3FA-4595-A6E5-65022C213728}">
      <dgm:prSet/>
      <dgm:spPr/>
      <dgm:t>
        <a:bodyPr/>
        <a:lstStyle/>
        <a:p>
          <a:endParaRPr lang="zh-TW" altLang="en-US"/>
        </a:p>
      </dgm:t>
    </dgm:pt>
    <dgm:pt modelId="{AE37D57C-CF7D-44AD-B65F-E55D6AD55074}" type="pres">
      <dgm:prSet presAssocID="{36BC137B-4832-4943-885C-5804BEF4BC20}" presName="arrowDiagram" presStyleCnt="0">
        <dgm:presLayoutVars>
          <dgm:chMax val="5"/>
          <dgm:dir/>
          <dgm:resizeHandles val="exact"/>
        </dgm:presLayoutVars>
      </dgm:prSet>
      <dgm:spPr/>
    </dgm:pt>
    <dgm:pt modelId="{C55CE953-3C49-4791-9E17-91A9C11034B1}" type="pres">
      <dgm:prSet presAssocID="{36BC137B-4832-4943-885C-5804BEF4BC20}" presName="arrow" presStyleLbl="bgShp" presStyleIdx="0" presStyleCnt="1"/>
      <dgm:spPr/>
    </dgm:pt>
    <dgm:pt modelId="{1BF7AB76-CF4B-4487-92F3-577ED1BA9A40}" type="pres">
      <dgm:prSet presAssocID="{36BC137B-4832-4943-885C-5804BEF4BC20}" presName="arrowDiagram5" presStyleCnt="0"/>
      <dgm:spPr/>
    </dgm:pt>
    <dgm:pt modelId="{9EFC0282-2FA2-4316-AB8E-69D5236CB099}" type="pres">
      <dgm:prSet presAssocID="{8AC9E3AD-FE0A-453C-BF98-E4C707A2A28D}" presName="bullet5a" presStyleLbl="node1" presStyleIdx="0" presStyleCnt="5"/>
      <dgm:spPr/>
    </dgm:pt>
    <dgm:pt modelId="{F238F448-A73C-4BDB-B6FE-FBEFB1C33610}" type="pres">
      <dgm:prSet presAssocID="{8AC9E3AD-FE0A-453C-BF98-E4C707A2A28D}" presName="textBox5a" presStyleLbl="revTx" presStyleIdx="0" presStyleCnt="5" custScaleX="11077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7186E4A-05D1-4C8C-8337-CC8A3EBD8246}" type="pres">
      <dgm:prSet presAssocID="{D69F27BC-5A9D-4A20-9423-20AAD762DB02}" presName="bullet5b" presStyleLbl="node1" presStyleIdx="1" presStyleCnt="5"/>
      <dgm:spPr/>
    </dgm:pt>
    <dgm:pt modelId="{A9847050-CB1A-4826-BEAD-7748D7DF8E25}" type="pres">
      <dgm:prSet presAssocID="{D69F27BC-5A9D-4A20-9423-20AAD762DB02}" presName="textBox5b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F951F68-E4AF-438C-823B-7CCA78D466EC}" type="pres">
      <dgm:prSet presAssocID="{BF8CB07C-04EB-4E35-B857-DE2842E50FF3}" presName="bullet5c" presStyleLbl="node1" presStyleIdx="2" presStyleCnt="5"/>
      <dgm:spPr/>
    </dgm:pt>
    <dgm:pt modelId="{519E2CA1-9C6C-4AB3-B681-DD2FD00DA1D2}" type="pres">
      <dgm:prSet presAssocID="{BF8CB07C-04EB-4E35-B857-DE2842E50FF3}" presName="textBox5c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CE5090C-F0CA-4A35-A739-C8887199BFC5}" type="pres">
      <dgm:prSet presAssocID="{35B18D24-DE47-4AF5-AEB1-9960EBA7F0B6}" presName="bullet5d" presStyleLbl="node1" presStyleIdx="3" presStyleCnt="5"/>
      <dgm:spPr/>
    </dgm:pt>
    <dgm:pt modelId="{3CE35BE3-2A55-4E85-A27F-002B9D7D2F6D}" type="pres">
      <dgm:prSet presAssocID="{35B18D24-DE47-4AF5-AEB1-9960EBA7F0B6}" presName="textBox5d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210188B-9C08-442D-B29B-F9FCBF71A01F}" type="pres">
      <dgm:prSet presAssocID="{6F65DF5F-06EC-4DD8-B13F-E595C98D89F8}" presName="bullet5e" presStyleLbl="node1" presStyleIdx="4" presStyleCnt="5"/>
      <dgm:spPr/>
    </dgm:pt>
    <dgm:pt modelId="{E9D503DA-357D-4BCA-89FD-15A461DD793F}" type="pres">
      <dgm:prSet presAssocID="{6F65DF5F-06EC-4DD8-B13F-E595C98D89F8}" presName="textBox5e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C3A5FB3-D8B1-4F76-9596-725B01D16437}" type="presOf" srcId="{8AC9E3AD-FE0A-453C-BF98-E4C707A2A28D}" destId="{F238F448-A73C-4BDB-B6FE-FBEFB1C33610}" srcOrd="0" destOrd="0" presId="urn:microsoft.com/office/officeart/2005/8/layout/arrow2"/>
    <dgm:cxn modelId="{2E42BC60-8F90-438B-98EB-375B102F6C4A}" srcId="{36BC137B-4832-4943-885C-5804BEF4BC20}" destId="{35B18D24-DE47-4AF5-AEB1-9960EBA7F0B6}" srcOrd="3" destOrd="0" parTransId="{827620BD-7722-46B3-B040-48B622E20764}" sibTransId="{FB3F46C0-2C7C-4D5C-8656-23A6F7FA09DB}"/>
    <dgm:cxn modelId="{066914E7-62B8-4CD0-8988-2FDAE2D46756}" type="presOf" srcId="{6F65DF5F-06EC-4DD8-B13F-E595C98D89F8}" destId="{E9D503DA-357D-4BCA-89FD-15A461DD793F}" srcOrd="0" destOrd="0" presId="urn:microsoft.com/office/officeart/2005/8/layout/arrow2"/>
    <dgm:cxn modelId="{82744020-FD6F-435B-A934-5AD55F3294B1}" srcId="{36BC137B-4832-4943-885C-5804BEF4BC20}" destId="{D69F27BC-5A9D-4A20-9423-20AAD762DB02}" srcOrd="1" destOrd="0" parTransId="{6093F4A4-4BF4-43BF-9B0D-C7945BDBC634}" sibTransId="{F0B16487-872C-403A-BB30-4BCCE5EB984C}"/>
    <dgm:cxn modelId="{4A5BEDF6-E87C-4F87-8409-243067985934}" srcId="{36BC137B-4832-4943-885C-5804BEF4BC20}" destId="{BF8CB07C-04EB-4E35-B857-DE2842E50FF3}" srcOrd="2" destOrd="0" parTransId="{A5EB926E-1D25-4478-8782-7AA7B710CA32}" sibTransId="{4C9C91D7-90DE-41B0-8729-9E2025A8EFBA}"/>
    <dgm:cxn modelId="{3524A620-3FCD-4571-9D6F-AEE211A4E5EB}" type="presOf" srcId="{35B18D24-DE47-4AF5-AEB1-9960EBA7F0B6}" destId="{3CE35BE3-2A55-4E85-A27F-002B9D7D2F6D}" srcOrd="0" destOrd="0" presId="urn:microsoft.com/office/officeart/2005/8/layout/arrow2"/>
    <dgm:cxn modelId="{1DE838A9-D7B0-44AA-8E9E-85B1AF907FCC}" type="presOf" srcId="{BF8CB07C-04EB-4E35-B857-DE2842E50FF3}" destId="{519E2CA1-9C6C-4AB3-B681-DD2FD00DA1D2}" srcOrd="0" destOrd="0" presId="urn:microsoft.com/office/officeart/2005/8/layout/arrow2"/>
    <dgm:cxn modelId="{D98BF511-C3FA-4595-A6E5-65022C213728}" srcId="{36BC137B-4832-4943-885C-5804BEF4BC20}" destId="{6F65DF5F-06EC-4DD8-B13F-E595C98D89F8}" srcOrd="4" destOrd="0" parTransId="{9ABA32A4-7293-45B2-B522-337DB8E86CC7}" sibTransId="{367364EB-30C5-4E01-8991-CBCF6F1A053D}"/>
    <dgm:cxn modelId="{B451FD8F-1F70-4DEC-9134-95DA977A929D}" type="presOf" srcId="{36BC137B-4832-4943-885C-5804BEF4BC20}" destId="{AE37D57C-CF7D-44AD-B65F-E55D6AD55074}" srcOrd="0" destOrd="0" presId="urn:microsoft.com/office/officeart/2005/8/layout/arrow2"/>
    <dgm:cxn modelId="{AC4F0C2D-B489-4A77-9A1F-3D219FEDA940}" type="presOf" srcId="{D69F27BC-5A9D-4A20-9423-20AAD762DB02}" destId="{A9847050-CB1A-4826-BEAD-7748D7DF8E25}" srcOrd="0" destOrd="0" presId="urn:microsoft.com/office/officeart/2005/8/layout/arrow2"/>
    <dgm:cxn modelId="{A1946725-B4AF-43B8-9A05-1E1F481F2DAF}" srcId="{36BC137B-4832-4943-885C-5804BEF4BC20}" destId="{8AC9E3AD-FE0A-453C-BF98-E4C707A2A28D}" srcOrd="0" destOrd="0" parTransId="{AEBF70B4-8B18-4D88-A630-F75BC3AAE435}" sibTransId="{307CAAAB-C37D-49F5-B10D-07FA9E16EBF7}"/>
    <dgm:cxn modelId="{E65C79DC-2350-41EB-AEE6-DEA5CFA85AD4}" type="presParOf" srcId="{AE37D57C-CF7D-44AD-B65F-E55D6AD55074}" destId="{C55CE953-3C49-4791-9E17-91A9C11034B1}" srcOrd="0" destOrd="0" presId="urn:microsoft.com/office/officeart/2005/8/layout/arrow2"/>
    <dgm:cxn modelId="{5FE2A395-B640-44A3-A8EA-9E01D2FF44C4}" type="presParOf" srcId="{AE37D57C-CF7D-44AD-B65F-E55D6AD55074}" destId="{1BF7AB76-CF4B-4487-92F3-577ED1BA9A40}" srcOrd="1" destOrd="0" presId="urn:microsoft.com/office/officeart/2005/8/layout/arrow2"/>
    <dgm:cxn modelId="{614D23CB-6F69-4824-954F-1E4DAE5E8F3E}" type="presParOf" srcId="{1BF7AB76-CF4B-4487-92F3-577ED1BA9A40}" destId="{9EFC0282-2FA2-4316-AB8E-69D5236CB099}" srcOrd="0" destOrd="0" presId="urn:microsoft.com/office/officeart/2005/8/layout/arrow2"/>
    <dgm:cxn modelId="{75E13AAD-F849-4043-B9E0-3FC0D64BB0D6}" type="presParOf" srcId="{1BF7AB76-CF4B-4487-92F3-577ED1BA9A40}" destId="{F238F448-A73C-4BDB-B6FE-FBEFB1C33610}" srcOrd="1" destOrd="0" presId="urn:microsoft.com/office/officeart/2005/8/layout/arrow2"/>
    <dgm:cxn modelId="{4421D51D-B126-4C0C-8145-7A8DF8F28D27}" type="presParOf" srcId="{1BF7AB76-CF4B-4487-92F3-577ED1BA9A40}" destId="{F7186E4A-05D1-4C8C-8337-CC8A3EBD8246}" srcOrd="2" destOrd="0" presId="urn:microsoft.com/office/officeart/2005/8/layout/arrow2"/>
    <dgm:cxn modelId="{EE9CC4CB-706E-42EA-85E7-EE5A03C1E9FE}" type="presParOf" srcId="{1BF7AB76-CF4B-4487-92F3-577ED1BA9A40}" destId="{A9847050-CB1A-4826-BEAD-7748D7DF8E25}" srcOrd="3" destOrd="0" presId="urn:microsoft.com/office/officeart/2005/8/layout/arrow2"/>
    <dgm:cxn modelId="{45E3C423-1D6A-4390-9B24-675625F104F1}" type="presParOf" srcId="{1BF7AB76-CF4B-4487-92F3-577ED1BA9A40}" destId="{6F951F68-E4AF-438C-823B-7CCA78D466EC}" srcOrd="4" destOrd="0" presId="urn:microsoft.com/office/officeart/2005/8/layout/arrow2"/>
    <dgm:cxn modelId="{9C2CF061-C1DB-4CB9-88E9-BDBA8D5885A4}" type="presParOf" srcId="{1BF7AB76-CF4B-4487-92F3-577ED1BA9A40}" destId="{519E2CA1-9C6C-4AB3-B681-DD2FD00DA1D2}" srcOrd="5" destOrd="0" presId="urn:microsoft.com/office/officeart/2005/8/layout/arrow2"/>
    <dgm:cxn modelId="{6E7B1C83-DE17-4776-B098-6731B105ABF7}" type="presParOf" srcId="{1BF7AB76-CF4B-4487-92F3-577ED1BA9A40}" destId="{ECE5090C-F0CA-4A35-A739-C8887199BFC5}" srcOrd="6" destOrd="0" presId="urn:microsoft.com/office/officeart/2005/8/layout/arrow2"/>
    <dgm:cxn modelId="{B7BA55A6-5EDE-4905-81BE-D8B35C1981F2}" type="presParOf" srcId="{1BF7AB76-CF4B-4487-92F3-577ED1BA9A40}" destId="{3CE35BE3-2A55-4E85-A27F-002B9D7D2F6D}" srcOrd="7" destOrd="0" presId="urn:microsoft.com/office/officeart/2005/8/layout/arrow2"/>
    <dgm:cxn modelId="{B850B83B-FFBA-414A-850D-282508AF49BE}" type="presParOf" srcId="{1BF7AB76-CF4B-4487-92F3-577ED1BA9A40}" destId="{E210188B-9C08-442D-B29B-F9FCBF71A01F}" srcOrd="8" destOrd="0" presId="urn:microsoft.com/office/officeart/2005/8/layout/arrow2"/>
    <dgm:cxn modelId="{549AC458-1C0A-41F9-A9C9-7F6EF6BE0799}" type="presParOf" srcId="{1BF7AB76-CF4B-4487-92F3-577ED1BA9A40}" destId="{E9D503DA-357D-4BCA-89FD-15A461DD793F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3E9E4549-4A8F-429C-AC6A-5B0EA4571189}" type="doc">
      <dgm:prSet loTypeId="urn:microsoft.com/office/officeart/2005/8/layout/chevron1" loCatId="process" qsTypeId="urn:microsoft.com/office/officeart/2005/8/quickstyle/3d4" qsCatId="3D" csTypeId="urn:microsoft.com/office/officeart/2005/8/colors/colorful3" csCatId="colorful" phldr="1"/>
      <dgm:spPr/>
    </dgm:pt>
    <dgm:pt modelId="{A9B8412A-88C7-4B55-925D-8F30EBF7980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微笑</a:t>
          </a:r>
          <a:endParaRPr lang="zh-TW" altLang="en-US" sz="3000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</dgm:t>
    </dgm:pt>
    <dgm:pt modelId="{0D4B71EF-1407-4D38-985A-18EAEF936B9A}" type="parTrans" cxnId="{50EB5C6B-4C7B-45E5-AA59-CE19FD49CA54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5D195D51-D439-44EA-8559-E356A77B7341}" type="sibTrans" cxnId="{50EB5C6B-4C7B-45E5-AA59-CE19FD49CA54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B4ADC2A6-0518-41C1-BA8D-D3747D69DE8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努力</a:t>
          </a:r>
          <a:endParaRPr lang="zh-TW" altLang="en-US" sz="3000" dirty="0"/>
        </a:p>
      </dgm:t>
    </dgm:pt>
    <dgm:pt modelId="{709D42C2-E7C0-4F00-8CB7-312828B99081}" type="parTrans" cxnId="{F1D946C9-5D12-403A-8517-9B00E96C894E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F8CCD93F-6110-4FA4-AFB3-D11909328043}" type="sibTrans" cxnId="{F1D946C9-5D12-403A-8517-9B00E96C894E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0BA7D49C-4DCA-4DC8-863C-D9E015CFFD7B}">
      <dgm:prSet phldrT="[文字]" custT="1"/>
      <dgm:spPr/>
      <dgm:t>
        <a:bodyPr/>
        <a:lstStyle/>
        <a:p>
          <a:pPr marR="0" eaLnBrk="1" fontAlgn="auto" latinLnBrk="0" hangingPunct="1">
            <a:buClrTx/>
            <a:buSzTx/>
            <a:buFontTx/>
            <a:tabLst/>
            <a:defRPr/>
          </a:pPr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鼓勵</a:t>
          </a:r>
          <a:endParaRPr lang="zh-TW" altLang="en-US" sz="3000" dirty="0"/>
        </a:p>
      </dgm:t>
    </dgm:pt>
    <dgm:pt modelId="{548107CD-F3DA-4559-9E2A-278C9013F1A4}" type="parTrans" cxnId="{8EE10C43-4EC9-4A00-AB5C-1721D7FD513A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EF3CE1F9-8F82-42B5-BCBC-BA616F45713A}" type="sibTrans" cxnId="{8EE10C43-4EC9-4A00-AB5C-1721D7FD513A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8B7E61E7-A8AC-4C7F-B4FB-1AD3A37597AF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信心</a:t>
          </a:r>
          <a:endParaRPr lang="zh-TW" altLang="en-US" sz="3000" dirty="0"/>
        </a:p>
      </dgm:t>
    </dgm:pt>
    <dgm:pt modelId="{36C2C2D8-2D18-48AD-9A1E-D37C5AAFB748}" type="parTrans" cxnId="{4DEF1EA3-191F-4D44-B689-E38F7CD49DA5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77BECA82-5779-4BB6-BC6D-ECA3C2E77AF8}" type="sibTrans" cxnId="{4DEF1EA3-191F-4D44-B689-E38F7CD49DA5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2FCEE436-669A-413E-983D-1DC769138FC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實力</a:t>
          </a:r>
          <a:endParaRPr lang="zh-TW" altLang="en-US" sz="3000" dirty="0"/>
        </a:p>
      </dgm:t>
    </dgm:pt>
    <dgm:pt modelId="{A303846E-41B1-4699-95ED-C42A5EC1ACF8}" type="parTrans" cxnId="{1CADD68E-9824-4D30-BB3A-3C2A027A7795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4651B63F-3F03-44CF-A805-97A69EEE7B3C}" type="sibTrans" cxnId="{1CADD68E-9824-4D30-BB3A-3C2A027A7795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3A965FC7-49C6-431F-9FB3-933D0031DA2D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力量</a:t>
          </a:r>
          <a:endParaRPr lang="zh-TW" altLang="en-US" sz="30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9E9634D0-F069-4250-A0B3-0EE881F15C8A}" type="parTrans" cxnId="{E50441F9-1AC5-406F-B5C4-3AE2AF48F312}">
      <dgm:prSet/>
      <dgm:spPr/>
      <dgm:t>
        <a:bodyPr/>
        <a:lstStyle/>
        <a:p>
          <a:endParaRPr lang="zh-TW" altLang="en-US"/>
        </a:p>
      </dgm:t>
    </dgm:pt>
    <dgm:pt modelId="{7C8377DB-70E3-4235-B2CD-06F5D5C78673}" type="sibTrans" cxnId="{E50441F9-1AC5-406F-B5C4-3AE2AF48F312}">
      <dgm:prSet/>
      <dgm:spPr/>
      <dgm:t>
        <a:bodyPr/>
        <a:lstStyle/>
        <a:p>
          <a:endParaRPr lang="zh-TW" altLang="en-US"/>
        </a:p>
      </dgm:t>
    </dgm:pt>
    <dgm:pt modelId="{22C8F81D-378A-4145-852A-A91BA0B0552E}" type="pres">
      <dgm:prSet presAssocID="{3E9E4549-4A8F-429C-AC6A-5B0EA4571189}" presName="Name0" presStyleCnt="0">
        <dgm:presLayoutVars>
          <dgm:dir/>
          <dgm:animLvl val="lvl"/>
          <dgm:resizeHandles val="exact"/>
        </dgm:presLayoutVars>
      </dgm:prSet>
      <dgm:spPr/>
    </dgm:pt>
    <dgm:pt modelId="{0817F9F4-CCF5-4AFF-A3D1-A645EF1BD4F5}" type="pres">
      <dgm:prSet presAssocID="{A9B8412A-88C7-4B55-925D-8F30EBF79808}" presName="parTxOnly" presStyleLbl="node1" presStyleIdx="0" presStyleCnt="6" custScaleX="128967" custScaleY="231933" custLinFactY="59660" custLinFactNeighborX="-1999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F6A37E6-AED3-494D-8931-3D1F843C0543}" type="pres">
      <dgm:prSet presAssocID="{5D195D51-D439-44EA-8559-E356A77B7341}" presName="parTxOnlySpace" presStyleCnt="0"/>
      <dgm:spPr/>
    </dgm:pt>
    <dgm:pt modelId="{406C7786-8FF2-4616-BEF8-8FB1C99E2FEC}" type="pres">
      <dgm:prSet presAssocID="{0BA7D49C-4DCA-4DC8-863C-D9E015CFFD7B}" presName="parTxOnly" presStyleLbl="node1" presStyleIdx="1" presStyleCnt="6" custScaleY="180047" custLinFactNeighborX="8665" custLinFactNeighborY="4633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5D74A3E-7F11-4CF6-A338-660430011970}" type="pres">
      <dgm:prSet presAssocID="{EF3CE1F9-8F82-42B5-BCBC-BA616F45713A}" presName="parTxOnlySpace" presStyleCnt="0"/>
      <dgm:spPr/>
    </dgm:pt>
    <dgm:pt modelId="{9FB0BBE0-B784-42EC-8248-CF500D4832A4}" type="pres">
      <dgm:prSet presAssocID="{B4ADC2A6-0518-41C1-BA8D-D3747D69DE88}" presName="parTxOnly" presStyleLbl="node1" presStyleIdx="2" presStyleCnt="6" custScaleY="180047" custLinFactNeighborX="-14168" custLinFactNeighborY="-4633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8D6A931-6E0D-4DAF-BF10-B302668ADF96}" type="pres">
      <dgm:prSet presAssocID="{F8CCD93F-6110-4FA4-AFB3-D11909328043}" presName="parTxOnlySpace" presStyleCnt="0"/>
      <dgm:spPr/>
    </dgm:pt>
    <dgm:pt modelId="{D67EB1E7-DAB1-4F77-B4F5-2E623261290D}" type="pres">
      <dgm:prSet presAssocID="{2FCEE436-669A-413E-983D-1DC769138FC8}" presName="parTxOnly" presStyleLbl="node1" presStyleIdx="3" presStyleCnt="6" custScaleY="180047" custLinFactY="-53411" custLinFactNeighborX="3162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3C4E6B8-23E7-408F-8877-324BF6640601}" type="pres">
      <dgm:prSet presAssocID="{4651B63F-3F03-44CF-A805-97A69EEE7B3C}" presName="parTxOnlySpace" presStyleCnt="0"/>
      <dgm:spPr/>
    </dgm:pt>
    <dgm:pt modelId="{16BE4986-460F-4940-BBA3-C281161F259E}" type="pres">
      <dgm:prSet presAssocID="{8B7E61E7-A8AC-4C7F-B4FB-1AD3A37597AF}" presName="parTxOnly" presStyleLbl="node1" presStyleIdx="4" presStyleCnt="6" custScaleY="180047" custLinFactY="-100000" custLinFactNeighborX="-13668" custLinFactNeighborY="-12831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9461755-14EB-48BE-AF6B-C4FA75BEA373}" type="pres">
      <dgm:prSet presAssocID="{77BECA82-5779-4BB6-BC6D-ECA3C2E77AF8}" presName="parTxOnlySpace" presStyleCnt="0"/>
      <dgm:spPr/>
    </dgm:pt>
    <dgm:pt modelId="{E3A3EBF2-CC9B-4B47-84FB-B581545F5E88}" type="pres">
      <dgm:prSet presAssocID="{3A965FC7-49C6-431F-9FB3-933D0031DA2D}" presName="parTxOnly" presStyleLbl="node1" presStyleIdx="5" presStyleCnt="6" custScaleY="192131" custLinFactY="-100000" custLinFactNeighborY="-16602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169F9DD-AC2F-4638-9D6B-AF6715AE5953}" type="presOf" srcId="{8B7E61E7-A8AC-4C7F-B4FB-1AD3A37597AF}" destId="{16BE4986-460F-4940-BBA3-C281161F259E}" srcOrd="0" destOrd="0" presId="urn:microsoft.com/office/officeart/2005/8/layout/chevron1"/>
    <dgm:cxn modelId="{4DEF1EA3-191F-4D44-B689-E38F7CD49DA5}" srcId="{3E9E4549-4A8F-429C-AC6A-5B0EA4571189}" destId="{8B7E61E7-A8AC-4C7F-B4FB-1AD3A37597AF}" srcOrd="4" destOrd="0" parTransId="{36C2C2D8-2D18-48AD-9A1E-D37C5AAFB748}" sibTransId="{77BECA82-5779-4BB6-BC6D-ECA3C2E77AF8}"/>
    <dgm:cxn modelId="{481A8D8E-7F16-467B-BC60-0D5547A1BE7E}" type="presOf" srcId="{0BA7D49C-4DCA-4DC8-863C-D9E015CFFD7B}" destId="{406C7786-8FF2-4616-BEF8-8FB1C99E2FEC}" srcOrd="0" destOrd="0" presId="urn:microsoft.com/office/officeart/2005/8/layout/chevron1"/>
    <dgm:cxn modelId="{F291B921-A43F-4CE3-9FD5-320EE61752E8}" type="presOf" srcId="{B4ADC2A6-0518-41C1-BA8D-D3747D69DE88}" destId="{9FB0BBE0-B784-42EC-8248-CF500D4832A4}" srcOrd="0" destOrd="0" presId="urn:microsoft.com/office/officeart/2005/8/layout/chevron1"/>
    <dgm:cxn modelId="{50EB5C6B-4C7B-45E5-AA59-CE19FD49CA54}" srcId="{3E9E4549-4A8F-429C-AC6A-5B0EA4571189}" destId="{A9B8412A-88C7-4B55-925D-8F30EBF79808}" srcOrd="0" destOrd="0" parTransId="{0D4B71EF-1407-4D38-985A-18EAEF936B9A}" sibTransId="{5D195D51-D439-44EA-8559-E356A77B7341}"/>
    <dgm:cxn modelId="{CCE6E237-D0B8-4AB6-9511-AEBBBAADA470}" type="presOf" srcId="{2FCEE436-669A-413E-983D-1DC769138FC8}" destId="{D67EB1E7-DAB1-4F77-B4F5-2E623261290D}" srcOrd="0" destOrd="0" presId="urn:microsoft.com/office/officeart/2005/8/layout/chevron1"/>
    <dgm:cxn modelId="{40C48CA0-3ABD-4E85-BF86-97656687B3C0}" type="presOf" srcId="{3A965FC7-49C6-431F-9FB3-933D0031DA2D}" destId="{E3A3EBF2-CC9B-4B47-84FB-B581545F5E88}" srcOrd="0" destOrd="0" presId="urn:microsoft.com/office/officeart/2005/8/layout/chevron1"/>
    <dgm:cxn modelId="{1CADD68E-9824-4D30-BB3A-3C2A027A7795}" srcId="{3E9E4549-4A8F-429C-AC6A-5B0EA4571189}" destId="{2FCEE436-669A-413E-983D-1DC769138FC8}" srcOrd="3" destOrd="0" parTransId="{A303846E-41B1-4699-95ED-C42A5EC1ACF8}" sibTransId="{4651B63F-3F03-44CF-A805-97A69EEE7B3C}"/>
    <dgm:cxn modelId="{F1D946C9-5D12-403A-8517-9B00E96C894E}" srcId="{3E9E4549-4A8F-429C-AC6A-5B0EA4571189}" destId="{B4ADC2A6-0518-41C1-BA8D-D3747D69DE88}" srcOrd="2" destOrd="0" parTransId="{709D42C2-E7C0-4F00-8CB7-312828B99081}" sibTransId="{F8CCD93F-6110-4FA4-AFB3-D11909328043}"/>
    <dgm:cxn modelId="{8FC88A4B-218A-49B6-B677-E39B07896990}" type="presOf" srcId="{3E9E4549-4A8F-429C-AC6A-5B0EA4571189}" destId="{22C8F81D-378A-4145-852A-A91BA0B0552E}" srcOrd="0" destOrd="0" presId="urn:microsoft.com/office/officeart/2005/8/layout/chevron1"/>
    <dgm:cxn modelId="{8EE10C43-4EC9-4A00-AB5C-1721D7FD513A}" srcId="{3E9E4549-4A8F-429C-AC6A-5B0EA4571189}" destId="{0BA7D49C-4DCA-4DC8-863C-D9E015CFFD7B}" srcOrd="1" destOrd="0" parTransId="{548107CD-F3DA-4559-9E2A-278C9013F1A4}" sibTransId="{EF3CE1F9-8F82-42B5-BCBC-BA616F45713A}"/>
    <dgm:cxn modelId="{BDBFAF7F-A00D-4CE7-9804-41110A4C7FB9}" type="presOf" srcId="{A9B8412A-88C7-4B55-925D-8F30EBF79808}" destId="{0817F9F4-CCF5-4AFF-A3D1-A645EF1BD4F5}" srcOrd="0" destOrd="0" presId="urn:microsoft.com/office/officeart/2005/8/layout/chevron1"/>
    <dgm:cxn modelId="{E50441F9-1AC5-406F-B5C4-3AE2AF48F312}" srcId="{3E9E4549-4A8F-429C-AC6A-5B0EA4571189}" destId="{3A965FC7-49C6-431F-9FB3-933D0031DA2D}" srcOrd="5" destOrd="0" parTransId="{9E9634D0-F069-4250-A0B3-0EE881F15C8A}" sibTransId="{7C8377DB-70E3-4235-B2CD-06F5D5C78673}"/>
    <dgm:cxn modelId="{259B8EBC-85C5-43D7-A13F-F74A33120404}" type="presParOf" srcId="{22C8F81D-378A-4145-852A-A91BA0B0552E}" destId="{0817F9F4-CCF5-4AFF-A3D1-A645EF1BD4F5}" srcOrd="0" destOrd="0" presId="urn:microsoft.com/office/officeart/2005/8/layout/chevron1"/>
    <dgm:cxn modelId="{6069E909-9FF3-4C80-A7C0-B1B600D66F6E}" type="presParOf" srcId="{22C8F81D-378A-4145-852A-A91BA0B0552E}" destId="{4F6A37E6-AED3-494D-8931-3D1F843C0543}" srcOrd="1" destOrd="0" presId="urn:microsoft.com/office/officeart/2005/8/layout/chevron1"/>
    <dgm:cxn modelId="{58DD0604-926B-4693-B9DE-385A1B413F1A}" type="presParOf" srcId="{22C8F81D-378A-4145-852A-A91BA0B0552E}" destId="{406C7786-8FF2-4616-BEF8-8FB1C99E2FEC}" srcOrd="2" destOrd="0" presId="urn:microsoft.com/office/officeart/2005/8/layout/chevron1"/>
    <dgm:cxn modelId="{EB842C3D-E290-417E-BD25-088CA67AC218}" type="presParOf" srcId="{22C8F81D-378A-4145-852A-A91BA0B0552E}" destId="{55D74A3E-7F11-4CF6-A338-660430011970}" srcOrd="3" destOrd="0" presId="urn:microsoft.com/office/officeart/2005/8/layout/chevron1"/>
    <dgm:cxn modelId="{B934EC4C-DC7F-45C1-9B51-F2876BDDE379}" type="presParOf" srcId="{22C8F81D-378A-4145-852A-A91BA0B0552E}" destId="{9FB0BBE0-B784-42EC-8248-CF500D4832A4}" srcOrd="4" destOrd="0" presId="urn:microsoft.com/office/officeart/2005/8/layout/chevron1"/>
    <dgm:cxn modelId="{AB5DF882-9362-4AB8-B0A8-47C7049F66B7}" type="presParOf" srcId="{22C8F81D-378A-4145-852A-A91BA0B0552E}" destId="{C8D6A931-6E0D-4DAF-BF10-B302668ADF96}" srcOrd="5" destOrd="0" presId="urn:microsoft.com/office/officeart/2005/8/layout/chevron1"/>
    <dgm:cxn modelId="{311AEE1C-C96A-4F95-8858-A7CBD73B5091}" type="presParOf" srcId="{22C8F81D-378A-4145-852A-A91BA0B0552E}" destId="{D67EB1E7-DAB1-4F77-B4F5-2E623261290D}" srcOrd="6" destOrd="0" presId="urn:microsoft.com/office/officeart/2005/8/layout/chevron1"/>
    <dgm:cxn modelId="{25102651-E261-401F-ADF6-C559706B7AD6}" type="presParOf" srcId="{22C8F81D-378A-4145-852A-A91BA0B0552E}" destId="{53C4E6B8-23E7-408F-8877-324BF6640601}" srcOrd="7" destOrd="0" presId="urn:microsoft.com/office/officeart/2005/8/layout/chevron1"/>
    <dgm:cxn modelId="{1C3CA814-7A20-4755-A2BB-E28E32897F14}" type="presParOf" srcId="{22C8F81D-378A-4145-852A-A91BA0B0552E}" destId="{16BE4986-460F-4940-BBA3-C281161F259E}" srcOrd="8" destOrd="0" presId="urn:microsoft.com/office/officeart/2005/8/layout/chevron1"/>
    <dgm:cxn modelId="{5CC78B4D-CE48-48A5-99C8-A70C23F57ABC}" type="presParOf" srcId="{22C8F81D-378A-4145-852A-A91BA0B0552E}" destId="{E9461755-14EB-48BE-AF6B-C4FA75BEA373}" srcOrd="9" destOrd="0" presId="urn:microsoft.com/office/officeart/2005/8/layout/chevron1"/>
    <dgm:cxn modelId="{93372640-8E58-4637-B7E9-D9C6807132C0}" type="presParOf" srcId="{22C8F81D-378A-4145-852A-A91BA0B0552E}" destId="{E3A3EBF2-CC9B-4B47-84FB-B581545F5E88}" srcOrd="1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D1C92048-DAFF-46F2-B249-EDCCDED6F4FC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026E2BBA-30CF-432B-A55D-1A712D8CE503}">
      <dgm:prSet phldrT="[文字]" custT="1"/>
      <dgm:spPr/>
      <dgm:t>
        <a:bodyPr/>
        <a:lstStyle/>
        <a:p>
          <a:r>
            <a:rPr lang="zh-TW" altLang="en-US" sz="3600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E1189C5-39B0-47E8-A08E-6ED07A3D6D26}" type="par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CABDEC7-24F3-4ADD-B7EE-D6C8B5134EB9}" type="sib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EC27A1F-21D5-4556-9623-331C918154ED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8A338E6C-B36E-4EAF-BBBF-5BF93442FDAC}" type="par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AD50929-A015-40A3-8602-091BFF834F48}" type="sib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4829E4B-E6C5-4155-9B00-C8C84F19691F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DFCBA3C-44AF-4641-8C03-C24D9F684E30}" type="par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B36CC3AF-8C44-497A-A186-93C6750697C6}" type="sib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80E69396-735D-43BD-9433-BA2F51B8839E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B98C2E79-797F-4A4D-B41B-BA0E4D614FBF}" type="par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E4F8D72-8775-4B57-A984-3343690A683C}" type="sib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5D61EDC-289E-434A-8CFD-B5F99062103A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7CE23DA-31A0-43F1-8604-725F7A19444D}" type="par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212D5F4-7237-42AF-B1BB-4995D68C3227}" type="sib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4010065-6E89-4B39-B2A9-11851D8C2BC6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A9F5125-EFB5-4FEA-A10C-B9CE1CA57A19}" type="par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6C696EA0-5FAF-42E9-9DDB-74B7E881A397}" type="sib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8BEB7D9-B85E-405A-89A7-4C5B7C55DA90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59D5222-8DBA-4D34-B3B9-BB3010C7C1AF}" type="par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9E4D86E-31B4-4641-9009-C36492419AAD}" type="sib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AA19403E-66C3-49DF-951E-84FCD27FA0C5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C6A07AB-5181-4043-AD93-67B562A42436}" type="par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F2DDBF0E-AD59-412B-A81E-927E8A5BD007}" type="sib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8F289602-050E-45C8-85B5-027850464F9D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/>
        </a:p>
      </dgm:t>
    </dgm:pt>
    <dgm:pt modelId="{DEF5FE22-6C2A-4905-A435-AE0E5EF00D39}" type="par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29CACFB6-63D1-43E7-ACF8-74FCC145ADB9}" type="sib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343AB677-8DCC-4F3C-A4B0-5B36E9749DB3}" type="pres">
      <dgm:prSet presAssocID="{D1C92048-DAFF-46F2-B249-EDCCDED6F4F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5FE71EC-06BA-4523-8A54-77FA0B9F5A00}" type="pres">
      <dgm:prSet presAssocID="{026E2BBA-30CF-432B-A55D-1A712D8CE503}" presName="root1" presStyleCnt="0"/>
      <dgm:spPr/>
    </dgm:pt>
    <dgm:pt modelId="{0B850919-D839-4F0E-A460-34D7EF71E3D5}" type="pres">
      <dgm:prSet presAssocID="{026E2BBA-30CF-432B-A55D-1A712D8CE503}" presName="LevelOneTextNode" presStyleLbl="node0" presStyleIdx="0" presStyleCnt="1" custScaleX="100163" custLinFactNeighborX="-91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A101077-B6DD-4249-BA47-86D08066F486}" type="pres">
      <dgm:prSet presAssocID="{026E2BBA-30CF-432B-A55D-1A712D8CE503}" presName="level2hierChild" presStyleCnt="0"/>
      <dgm:spPr/>
    </dgm:pt>
    <dgm:pt modelId="{578F00C8-BBEE-45DC-8C2E-321E811EB5A2}" type="pres">
      <dgm:prSet presAssocID="{8A338E6C-B36E-4EAF-BBBF-5BF93442FDA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7C2A0D43-021C-4DB6-A398-B596CC459474}" type="pres">
      <dgm:prSet presAssocID="{8A338E6C-B36E-4EAF-BBBF-5BF93442FDA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423726EE-D0A7-409F-BB08-E93088B6AD4A}" type="pres">
      <dgm:prSet presAssocID="{CEC27A1F-21D5-4556-9623-331C918154ED}" presName="root2" presStyleCnt="0"/>
      <dgm:spPr/>
    </dgm:pt>
    <dgm:pt modelId="{46D45FC1-5B6D-4BA0-AE72-BB6983D426B7}" type="pres">
      <dgm:prSet presAssocID="{CEC27A1F-21D5-4556-9623-331C918154ED}" presName="LevelTwoTextNode" presStyleLbl="node2" presStyleIdx="0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2B2AE5-5BB5-48AF-A113-F89B0E4091DF}" type="pres">
      <dgm:prSet presAssocID="{CEC27A1F-21D5-4556-9623-331C918154ED}" presName="level3hierChild" presStyleCnt="0"/>
      <dgm:spPr/>
    </dgm:pt>
    <dgm:pt modelId="{A8E372C4-C918-49C0-8004-80D20B43E237}" type="pres">
      <dgm:prSet presAssocID="{1C6A07AB-5181-4043-AD93-67B562A42436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A1E829B-E1FC-4844-B8FC-B44F66A69DC2}" type="pres">
      <dgm:prSet presAssocID="{1C6A07AB-5181-4043-AD93-67B562A42436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089CB773-2056-4091-AD8B-B9040D8F6435}" type="pres">
      <dgm:prSet presAssocID="{AA19403E-66C3-49DF-951E-84FCD27FA0C5}" presName="root2" presStyleCnt="0"/>
      <dgm:spPr/>
    </dgm:pt>
    <dgm:pt modelId="{3D8F78FD-D4AC-4374-8475-F995CCBF7B73}" type="pres">
      <dgm:prSet presAssocID="{AA19403E-66C3-49DF-951E-84FCD27FA0C5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DD2C72-323F-4361-909F-36B3763F9AD5}" type="pres">
      <dgm:prSet presAssocID="{AA19403E-66C3-49DF-951E-84FCD27FA0C5}" presName="level3hierChild" presStyleCnt="0"/>
      <dgm:spPr/>
    </dgm:pt>
    <dgm:pt modelId="{9884DA50-3047-48D8-93D0-8995214E30B4}" type="pres">
      <dgm:prSet presAssocID="{DEF5FE22-6C2A-4905-A435-AE0E5EF00D39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91BF5C46-B246-449C-B28E-8BD112323128}" type="pres">
      <dgm:prSet presAssocID="{DEF5FE22-6C2A-4905-A435-AE0E5EF00D39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110F145D-9089-45BF-8B2D-0C43CED3D87C}" type="pres">
      <dgm:prSet presAssocID="{8F289602-050E-45C8-85B5-027850464F9D}" presName="root2" presStyleCnt="0"/>
      <dgm:spPr/>
    </dgm:pt>
    <dgm:pt modelId="{496708D6-7756-4893-B758-7428A885BDAE}" type="pres">
      <dgm:prSet presAssocID="{8F289602-050E-45C8-85B5-027850464F9D}" presName="LevelTwoTextNode" presStyleLbl="node2" presStyleIdx="1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99D580-B6D3-4660-95DF-13B0DD39B66D}" type="pres">
      <dgm:prSet presAssocID="{8F289602-050E-45C8-85B5-027850464F9D}" presName="level3hierChild" presStyleCnt="0"/>
      <dgm:spPr/>
    </dgm:pt>
    <dgm:pt modelId="{234DD72D-84B0-4EA1-A10E-6EF7D82F6860}" type="pres">
      <dgm:prSet presAssocID="{1DFCBA3C-44AF-4641-8C03-C24D9F684E3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6DA77368-5B3C-41FC-866C-700ACA70BF9A}" type="pres">
      <dgm:prSet presAssocID="{1DFCBA3C-44AF-4641-8C03-C24D9F684E3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22474A4F-3F46-4F42-945C-0659CF8585F7}" type="pres">
      <dgm:prSet presAssocID="{D4829E4B-E6C5-4155-9B00-C8C84F19691F}" presName="root2" presStyleCnt="0"/>
      <dgm:spPr/>
    </dgm:pt>
    <dgm:pt modelId="{34282FF8-5A50-47D5-9BFC-C6544AF87B88}" type="pres">
      <dgm:prSet presAssocID="{D4829E4B-E6C5-4155-9B00-C8C84F19691F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EFC735-A1D7-4D2A-ADE0-7087121EC2C0}" type="pres">
      <dgm:prSet presAssocID="{D4829E4B-E6C5-4155-9B00-C8C84F19691F}" presName="level3hierChild" presStyleCnt="0"/>
      <dgm:spPr/>
    </dgm:pt>
    <dgm:pt modelId="{EC9B54EF-50AC-46F6-89E3-2F63EB597302}" type="pres">
      <dgm:prSet presAssocID="{B98C2E79-797F-4A4D-B41B-BA0E4D614FBF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1EBF16B7-FCB9-4370-A1B6-CFEB043F66BF}" type="pres">
      <dgm:prSet presAssocID="{B98C2E79-797F-4A4D-B41B-BA0E4D614FBF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C24ABBD9-3389-45D9-AD86-D1670E3B3685}" type="pres">
      <dgm:prSet presAssocID="{80E69396-735D-43BD-9433-BA2F51B8839E}" presName="root2" presStyleCnt="0"/>
      <dgm:spPr/>
    </dgm:pt>
    <dgm:pt modelId="{DAF18766-BAD5-4D37-BD97-AD5A7C270349}" type="pres">
      <dgm:prSet presAssocID="{80E69396-735D-43BD-9433-BA2F51B8839E}" presName="LevelTwoTextNode" presStyleLbl="node2" presStyleIdx="2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6CF103-04BC-43CE-B7DB-34F8A9860293}" type="pres">
      <dgm:prSet presAssocID="{80E69396-735D-43BD-9433-BA2F51B8839E}" presName="level3hierChild" presStyleCnt="0"/>
      <dgm:spPr/>
    </dgm:pt>
    <dgm:pt modelId="{CA9C9C48-0F36-4EC5-825E-BB6D31E0FCEB}" type="pres">
      <dgm:prSet presAssocID="{17CE23DA-31A0-43F1-8604-725F7A19444D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601A538A-C88E-42BC-ABC9-98D7F1D42B87}" type="pres">
      <dgm:prSet presAssocID="{17CE23DA-31A0-43F1-8604-725F7A19444D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62557E5F-E930-4BFD-A222-B75D7F85C078}" type="pres">
      <dgm:prSet presAssocID="{F5D61EDC-289E-434A-8CFD-B5F99062103A}" presName="root2" presStyleCnt="0"/>
      <dgm:spPr/>
    </dgm:pt>
    <dgm:pt modelId="{9C6C2A2D-82B6-4061-8432-EB30B9D046EB}" type="pres">
      <dgm:prSet presAssocID="{F5D61EDC-289E-434A-8CFD-B5F99062103A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A40C6FC-13DF-49BD-89E2-03DE70D85EB3}" type="pres">
      <dgm:prSet presAssocID="{F5D61EDC-289E-434A-8CFD-B5F99062103A}" presName="level3hierChild" presStyleCnt="0"/>
      <dgm:spPr/>
    </dgm:pt>
    <dgm:pt modelId="{4F3C5906-8D56-484B-911F-9F2EA14EB5BD}" type="pres">
      <dgm:prSet presAssocID="{9A9F5125-EFB5-4FEA-A10C-B9CE1CA57A19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DC5E911-CFFF-4D98-8ACC-1CD653F39788}" type="pres">
      <dgm:prSet presAssocID="{9A9F5125-EFB5-4FEA-A10C-B9CE1CA57A19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201DCBF1-CD75-4273-9BAF-0D56ABE25083}" type="pres">
      <dgm:prSet presAssocID="{74010065-6E89-4B39-B2A9-11851D8C2BC6}" presName="root2" presStyleCnt="0"/>
      <dgm:spPr/>
    </dgm:pt>
    <dgm:pt modelId="{31921281-9B1B-4DEE-9DD4-76AEBFA5FF22}" type="pres">
      <dgm:prSet presAssocID="{74010065-6E89-4B39-B2A9-11851D8C2BC6}" presName="LevelTwoTextNode" presStyleLbl="node2" presStyleIdx="3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305D667-CF5F-496B-BA70-97ADC13705B4}" type="pres">
      <dgm:prSet presAssocID="{74010065-6E89-4B39-B2A9-11851D8C2BC6}" presName="level3hierChild" presStyleCnt="0"/>
      <dgm:spPr/>
    </dgm:pt>
    <dgm:pt modelId="{E639A9F6-C671-47E3-8ED1-67ADA8ED531A}" type="pres">
      <dgm:prSet presAssocID="{959D5222-8DBA-4D34-B3B9-BB3010C7C1A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DB4552ED-1770-41F1-9BBE-EDE99CB9CD33}" type="pres">
      <dgm:prSet presAssocID="{959D5222-8DBA-4D34-B3B9-BB3010C7C1A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837E7D75-6CC7-428F-9A91-4F94D6429D76}" type="pres">
      <dgm:prSet presAssocID="{38BEB7D9-B85E-405A-89A7-4C5B7C55DA90}" presName="root2" presStyleCnt="0"/>
      <dgm:spPr/>
    </dgm:pt>
    <dgm:pt modelId="{AC23904F-3CAB-43E8-9340-6EBC4DAEAB34}" type="pres">
      <dgm:prSet presAssocID="{38BEB7D9-B85E-405A-89A7-4C5B7C55DA90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DF7DAD6-7DD9-4120-A053-FBA5E51EB725}" type="pres">
      <dgm:prSet presAssocID="{38BEB7D9-B85E-405A-89A7-4C5B7C55DA90}" presName="level3hierChild" presStyleCnt="0"/>
      <dgm:spPr/>
    </dgm:pt>
  </dgm:ptLst>
  <dgm:cxnLst>
    <dgm:cxn modelId="{643331C7-1B91-4372-9D7B-C2B9C9DAF538}" type="presOf" srcId="{D4829E4B-E6C5-4155-9B00-C8C84F19691F}" destId="{34282FF8-5A50-47D5-9BFC-C6544AF87B88}" srcOrd="0" destOrd="0" presId="urn:microsoft.com/office/officeart/2005/8/layout/hierarchy2"/>
    <dgm:cxn modelId="{B4B3F199-3840-4588-9174-93D7E2D3EC74}" srcId="{026E2BBA-30CF-432B-A55D-1A712D8CE503}" destId="{80E69396-735D-43BD-9433-BA2F51B8839E}" srcOrd="2" destOrd="0" parTransId="{B98C2E79-797F-4A4D-B41B-BA0E4D614FBF}" sibTransId="{EE4F8D72-8775-4B57-A984-3343690A683C}"/>
    <dgm:cxn modelId="{4E465975-2342-470C-B3F0-59E5ABB74B4D}" type="presOf" srcId="{B98C2E79-797F-4A4D-B41B-BA0E4D614FBF}" destId="{1EBF16B7-FCB9-4370-A1B6-CFEB043F66BF}" srcOrd="1" destOrd="0" presId="urn:microsoft.com/office/officeart/2005/8/layout/hierarchy2"/>
    <dgm:cxn modelId="{A90939CB-12CD-4248-AE98-46BBBF5E1158}" type="presOf" srcId="{8A338E6C-B36E-4EAF-BBBF-5BF93442FDAC}" destId="{7C2A0D43-021C-4DB6-A398-B596CC459474}" srcOrd="1" destOrd="0" presId="urn:microsoft.com/office/officeart/2005/8/layout/hierarchy2"/>
    <dgm:cxn modelId="{6F3CE3F7-E5F8-4E01-A55C-3C5D74C8562E}" type="presOf" srcId="{B98C2E79-797F-4A4D-B41B-BA0E4D614FBF}" destId="{EC9B54EF-50AC-46F6-89E3-2F63EB597302}" srcOrd="0" destOrd="0" presId="urn:microsoft.com/office/officeart/2005/8/layout/hierarchy2"/>
    <dgm:cxn modelId="{11784485-C63F-45B7-BE49-C36B1DDF0E75}" type="presOf" srcId="{9A9F5125-EFB5-4FEA-A10C-B9CE1CA57A19}" destId="{4F3C5906-8D56-484B-911F-9F2EA14EB5BD}" srcOrd="0" destOrd="0" presId="urn:microsoft.com/office/officeart/2005/8/layout/hierarchy2"/>
    <dgm:cxn modelId="{35B8CE14-375A-4671-BC7B-BDBEEF9D9110}" type="presOf" srcId="{74010065-6E89-4B39-B2A9-11851D8C2BC6}" destId="{31921281-9B1B-4DEE-9DD4-76AEBFA5FF22}" srcOrd="0" destOrd="0" presId="urn:microsoft.com/office/officeart/2005/8/layout/hierarchy2"/>
    <dgm:cxn modelId="{C98349F6-A6EF-4A65-A4F6-A80BEBCCB25C}" type="presOf" srcId="{DEF5FE22-6C2A-4905-A435-AE0E5EF00D39}" destId="{91BF5C46-B246-449C-B28E-8BD112323128}" srcOrd="1" destOrd="0" presId="urn:microsoft.com/office/officeart/2005/8/layout/hierarchy2"/>
    <dgm:cxn modelId="{D9703269-728C-4286-88C3-C533C3EB1841}" srcId="{CEC27A1F-21D5-4556-9623-331C918154ED}" destId="{AA19403E-66C3-49DF-951E-84FCD27FA0C5}" srcOrd="0" destOrd="0" parTransId="{1C6A07AB-5181-4043-AD93-67B562A42436}" sibTransId="{F2DDBF0E-AD59-412B-A81E-927E8A5BD007}"/>
    <dgm:cxn modelId="{FDB59557-C9CE-4052-892A-EB3722D8F44D}" type="presOf" srcId="{D1C92048-DAFF-46F2-B249-EDCCDED6F4FC}" destId="{343AB677-8DCC-4F3C-A4B0-5B36E9749DB3}" srcOrd="0" destOrd="0" presId="urn:microsoft.com/office/officeart/2005/8/layout/hierarchy2"/>
    <dgm:cxn modelId="{4E740637-5B6A-43A0-B149-A520499F57DD}" srcId="{D1C92048-DAFF-46F2-B249-EDCCDED6F4FC}" destId="{026E2BBA-30CF-432B-A55D-1A712D8CE503}" srcOrd="0" destOrd="0" parTransId="{1E1189C5-39B0-47E8-A08E-6ED07A3D6D26}" sibTransId="{0CABDEC7-24F3-4ADD-B7EE-D6C8B5134EB9}"/>
    <dgm:cxn modelId="{75331513-3FE3-4D8E-9277-A5A841B379AD}" srcId="{74010065-6E89-4B39-B2A9-11851D8C2BC6}" destId="{38BEB7D9-B85E-405A-89A7-4C5B7C55DA90}" srcOrd="0" destOrd="0" parTransId="{959D5222-8DBA-4D34-B3B9-BB3010C7C1AF}" sibTransId="{09E4D86E-31B4-4641-9009-C36492419AAD}"/>
    <dgm:cxn modelId="{95641442-BF34-41EC-B91E-1289CB7CC84B}" type="presOf" srcId="{38BEB7D9-B85E-405A-89A7-4C5B7C55DA90}" destId="{AC23904F-3CAB-43E8-9340-6EBC4DAEAB34}" srcOrd="0" destOrd="0" presId="urn:microsoft.com/office/officeart/2005/8/layout/hierarchy2"/>
    <dgm:cxn modelId="{E5E1672D-FF75-4216-9A3F-5F84BAC6884A}" type="presOf" srcId="{1DFCBA3C-44AF-4641-8C03-C24D9F684E30}" destId="{6DA77368-5B3C-41FC-866C-700ACA70BF9A}" srcOrd="1" destOrd="0" presId="urn:microsoft.com/office/officeart/2005/8/layout/hierarchy2"/>
    <dgm:cxn modelId="{B6DCF2B6-6767-46B8-9A36-64A28A3D4BA5}" srcId="{026E2BBA-30CF-432B-A55D-1A712D8CE503}" destId="{8F289602-050E-45C8-85B5-027850464F9D}" srcOrd="1" destOrd="0" parTransId="{DEF5FE22-6C2A-4905-A435-AE0E5EF00D39}" sibTransId="{29CACFB6-63D1-43E7-ACF8-74FCC145ADB9}"/>
    <dgm:cxn modelId="{4B8451B2-9300-4F4F-9203-3335BC81DBB6}" type="presOf" srcId="{F5D61EDC-289E-434A-8CFD-B5F99062103A}" destId="{9C6C2A2D-82B6-4061-8432-EB30B9D046EB}" srcOrd="0" destOrd="0" presId="urn:microsoft.com/office/officeart/2005/8/layout/hierarchy2"/>
    <dgm:cxn modelId="{158D1AE7-7A8D-41E2-9835-F3C0EB9D4891}" type="presOf" srcId="{959D5222-8DBA-4D34-B3B9-BB3010C7C1AF}" destId="{E639A9F6-C671-47E3-8ED1-67ADA8ED531A}" srcOrd="0" destOrd="0" presId="urn:microsoft.com/office/officeart/2005/8/layout/hierarchy2"/>
    <dgm:cxn modelId="{0282BCBC-8658-403F-91A8-0E8F8362DD96}" type="presOf" srcId="{1DFCBA3C-44AF-4641-8C03-C24D9F684E30}" destId="{234DD72D-84B0-4EA1-A10E-6EF7D82F6860}" srcOrd="0" destOrd="0" presId="urn:microsoft.com/office/officeart/2005/8/layout/hierarchy2"/>
    <dgm:cxn modelId="{EC79671D-C8C8-44A2-A624-B874A64464E9}" srcId="{026E2BBA-30CF-432B-A55D-1A712D8CE503}" destId="{74010065-6E89-4B39-B2A9-11851D8C2BC6}" srcOrd="3" destOrd="0" parTransId="{9A9F5125-EFB5-4FEA-A10C-B9CE1CA57A19}" sibTransId="{6C696EA0-5FAF-42E9-9DDB-74B7E881A397}"/>
    <dgm:cxn modelId="{0E3F9B91-8A14-4914-8BA3-A9C634368097}" srcId="{80E69396-735D-43BD-9433-BA2F51B8839E}" destId="{F5D61EDC-289E-434A-8CFD-B5F99062103A}" srcOrd="0" destOrd="0" parTransId="{17CE23DA-31A0-43F1-8604-725F7A19444D}" sibTransId="{E212D5F4-7237-42AF-B1BB-4995D68C3227}"/>
    <dgm:cxn modelId="{4F7DCA71-4BCB-4671-9CA2-B6EC871F55A0}" type="presOf" srcId="{026E2BBA-30CF-432B-A55D-1A712D8CE503}" destId="{0B850919-D839-4F0E-A460-34D7EF71E3D5}" srcOrd="0" destOrd="0" presId="urn:microsoft.com/office/officeart/2005/8/layout/hierarchy2"/>
    <dgm:cxn modelId="{0F6B5EA2-4D83-4D92-9AC6-E735C3F1FCC6}" type="presOf" srcId="{1C6A07AB-5181-4043-AD93-67B562A42436}" destId="{A8E372C4-C918-49C0-8004-80D20B43E237}" srcOrd="0" destOrd="0" presId="urn:microsoft.com/office/officeart/2005/8/layout/hierarchy2"/>
    <dgm:cxn modelId="{93DB0338-C637-4EC7-AD62-62032743CC26}" type="presOf" srcId="{17CE23DA-31A0-43F1-8604-725F7A19444D}" destId="{601A538A-C88E-42BC-ABC9-98D7F1D42B87}" srcOrd="1" destOrd="0" presId="urn:microsoft.com/office/officeart/2005/8/layout/hierarchy2"/>
    <dgm:cxn modelId="{A43944C4-9D15-40C4-AC6B-37D807386234}" type="presOf" srcId="{959D5222-8DBA-4D34-B3B9-BB3010C7C1AF}" destId="{DB4552ED-1770-41F1-9BBE-EDE99CB9CD33}" srcOrd="1" destOrd="0" presId="urn:microsoft.com/office/officeart/2005/8/layout/hierarchy2"/>
    <dgm:cxn modelId="{475264FE-1088-4769-9BBD-9ACDC9D6B748}" type="presOf" srcId="{AA19403E-66C3-49DF-951E-84FCD27FA0C5}" destId="{3D8F78FD-D4AC-4374-8475-F995CCBF7B73}" srcOrd="0" destOrd="0" presId="urn:microsoft.com/office/officeart/2005/8/layout/hierarchy2"/>
    <dgm:cxn modelId="{31C27811-1345-4D54-889D-28A18EC504F6}" srcId="{8F289602-050E-45C8-85B5-027850464F9D}" destId="{D4829E4B-E6C5-4155-9B00-C8C84F19691F}" srcOrd="0" destOrd="0" parTransId="{1DFCBA3C-44AF-4641-8C03-C24D9F684E30}" sibTransId="{B36CC3AF-8C44-497A-A186-93C6750697C6}"/>
    <dgm:cxn modelId="{5A316519-9AF4-4F0E-AD4C-847EBA64E9A4}" srcId="{026E2BBA-30CF-432B-A55D-1A712D8CE503}" destId="{CEC27A1F-21D5-4556-9623-331C918154ED}" srcOrd="0" destOrd="0" parTransId="{8A338E6C-B36E-4EAF-BBBF-5BF93442FDAC}" sibTransId="{7AD50929-A015-40A3-8602-091BFF834F48}"/>
    <dgm:cxn modelId="{EED3B65E-F952-4D3B-8B52-C7EB997EDBF2}" type="presOf" srcId="{8F289602-050E-45C8-85B5-027850464F9D}" destId="{496708D6-7756-4893-B758-7428A885BDAE}" srcOrd="0" destOrd="0" presId="urn:microsoft.com/office/officeart/2005/8/layout/hierarchy2"/>
    <dgm:cxn modelId="{358B39D9-AEEF-402E-BBAA-42302D60D372}" type="presOf" srcId="{1C6A07AB-5181-4043-AD93-67B562A42436}" destId="{7A1E829B-E1FC-4844-B8FC-B44F66A69DC2}" srcOrd="1" destOrd="0" presId="urn:microsoft.com/office/officeart/2005/8/layout/hierarchy2"/>
    <dgm:cxn modelId="{05EEA94C-1F8C-45E4-AB65-81D5F8AB749C}" type="presOf" srcId="{DEF5FE22-6C2A-4905-A435-AE0E5EF00D39}" destId="{9884DA50-3047-48D8-93D0-8995214E30B4}" srcOrd="0" destOrd="0" presId="urn:microsoft.com/office/officeart/2005/8/layout/hierarchy2"/>
    <dgm:cxn modelId="{257FC9D1-9D90-4018-BE13-A229F371724A}" type="presOf" srcId="{8A338E6C-B36E-4EAF-BBBF-5BF93442FDAC}" destId="{578F00C8-BBEE-45DC-8C2E-321E811EB5A2}" srcOrd="0" destOrd="0" presId="urn:microsoft.com/office/officeart/2005/8/layout/hierarchy2"/>
    <dgm:cxn modelId="{A5F7B206-799C-46AD-9C97-765042093490}" type="presOf" srcId="{CEC27A1F-21D5-4556-9623-331C918154ED}" destId="{46D45FC1-5B6D-4BA0-AE72-BB6983D426B7}" srcOrd="0" destOrd="0" presId="urn:microsoft.com/office/officeart/2005/8/layout/hierarchy2"/>
    <dgm:cxn modelId="{838574BF-BA7C-4B27-9D4B-08B203684117}" type="presOf" srcId="{80E69396-735D-43BD-9433-BA2F51B8839E}" destId="{DAF18766-BAD5-4D37-BD97-AD5A7C270349}" srcOrd="0" destOrd="0" presId="urn:microsoft.com/office/officeart/2005/8/layout/hierarchy2"/>
    <dgm:cxn modelId="{D715A463-EC80-4F16-96DC-6E14B0FC8823}" type="presOf" srcId="{9A9F5125-EFB5-4FEA-A10C-B9CE1CA57A19}" destId="{2DC5E911-CFFF-4D98-8ACC-1CD653F39788}" srcOrd="1" destOrd="0" presId="urn:microsoft.com/office/officeart/2005/8/layout/hierarchy2"/>
    <dgm:cxn modelId="{F7F11857-6E27-48AD-B5C1-9B53AD65FCEB}" type="presOf" srcId="{17CE23DA-31A0-43F1-8604-725F7A19444D}" destId="{CA9C9C48-0F36-4EC5-825E-BB6D31E0FCEB}" srcOrd="0" destOrd="0" presId="urn:microsoft.com/office/officeart/2005/8/layout/hierarchy2"/>
    <dgm:cxn modelId="{B2F07CF1-906D-4407-A5A4-7DD951925E5C}" type="presParOf" srcId="{343AB677-8DCC-4F3C-A4B0-5B36E9749DB3}" destId="{B5FE71EC-06BA-4523-8A54-77FA0B9F5A00}" srcOrd="0" destOrd="0" presId="urn:microsoft.com/office/officeart/2005/8/layout/hierarchy2"/>
    <dgm:cxn modelId="{B4EB26BB-2CC3-435E-8386-261E2D0F0B65}" type="presParOf" srcId="{B5FE71EC-06BA-4523-8A54-77FA0B9F5A00}" destId="{0B850919-D839-4F0E-A460-34D7EF71E3D5}" srcOrd="0" destOrd="0" presId="urn:microsoft.com/office/officeart/2005/8/layout/hierarchy2"/>
    <dgm:cxn modelId="{9A457E7E-E2D1-489F-AB20-8CC3538BDB16}" type="presParOf" srcId="{B5FE71EC-06BA-4523-8A54-77FA0B9F5A00}" destId="{AA101077-B6DD-4249-BA47-86D08066F486}" srcOrd="1" destOrd="0" presId="urn:microsoft.com/office/officeart/2005/8/layout/hierarchy2"/>
    <dgm:cxn modelId="{BC908C73-1D6B-460A-AEAA-4CDD5746B670}" type="presParOf" srcId="{AA101077-B6DD-4249-BA47-86D08066F486}" destId="{578F00C8-BBEE-45DC-8C2E-321E811EB5A2}" srcOrd="0" destOrd="0" presId="urn:microsoft.com/office/officeart/2005/8/layout/hierarchy2"/>
    <dgm:cxn modelId="{89349D07-5F21-4341-8E91-A7C5B998BB82}" type="presParOf" srcId="{578F00C8-BBEE-45DC-8C2E-321E811EB5A2}" destId="{7C2A0D43-021C-4DB6-A398-B596CC459474}" srcOrd="0" destOrd="0" presId="urn:microsoft.com/office/officeart/2005/8/layout/hierarchy2"/>
    <dgm:cxn modelId="{0DB115E0-6D52-42CA-BDC3-E595F7C32702}" type="presParOf" srcId="{AA101077-B6DD-4249-BA47-86D08066F486}" destId="{423726EE-D0A7-409F-BB08-E93088B6AD4A}" srcOrd="1" destOrd="0" presId="urn:microsoft.com/office/officeart/2005/8/layout/hierarchy2"/>
    <dgm:cxn modelId="{ED8F98EB-3EEA-4662-93CF-992CE3527397}" type="presParOf" srcId="{423726EE-D0A7-409F-BB08-E93088B6AD4A}" destId="{46D45FC1-5B6D-4BA0-AE72-BB6983D426B7}" srcOrd="0" destOrd="0" presId="urn:microsoft.com/office/officeart/2005/8/layout/hierarchy2"/>
    <dgm:cxn modelId="{23D01004-0EA1-45A1-82A8-51E1EF987FE8}" type="presParOf" srcId="{423726EE-D0A7-409F-BB08-E93088B6AD4A}" destId="{142B2AE5-5BB5-48AF-A113-F89B0E4091DF}" srcOrd="1" destOrd="0" presId="urn:microsoft.com/office/officeart/2005/8/layout/hierarchy2"/>
    <dgm:cxn modelId="{7DEA7319-4E66-481D-B33B-1C7466A6C37B}" type="presParOf" srcId="{142B2AE5-5BB5-48AF-A113-F89B0E4091DF}" destId="{A8E372C4-C918-49C0-8004-80D20B43E237}" srcOrd="0" destOrd="0" presId="urn:microsoft.com/office/officeart/2005/8/layout/hierarchy2"/>
    <dgm:cxn modelId="{7FEFFEEC-1E2C-462B-A99B-D249CD59628C}" type="presParOf" srcId="{A8E372C4-C918-49C0-8004-80D20B43E237}" destId="{7A1E829B-E1FC-4844-B8FC-B44F66A69DC2}" srcOrd="0" destOrd="0" presId="urn:microsoft.com/office/officeart/2005/8/layout/hierarchy2"/>
    <dgm:cxn modelId="{764F6767-E100-4EB9-A1A9-C5368824B6EC}" type="presParOf" srcId="{142B2AE5-5BB5-48AF-A113-F89B0E4091DF}" destId="{089CB773-2056-4091-AD8B-B9040D8F6435}" srcOrd="1" destOrd="0" presId="urn:microsoft.com/office/officeart/2005/8/layout/hierarchy2"/>
    <dgm:cxn modelId="{5535B37A-D248-45CA-A3B6-844F4C547FA1}" type="presParOf" srcId="{089CB773-2056-4091-AD8B-B9040D8F6435}" destId="{3D8F78FD-D4AC-4374-8475-F995CCBF7B73}" srcOrd="0" destOrd="0" presId="urn:microsoft.com/office/officeart/2005/8/layout/hierarchy2"/>
    <dgm:cxn modelId="{F953974A-46BA-4336-94E9-5033DA6F3946}" type="presParOf" srcId="{089CB773-2056-4091-AD8B-B9040D8F6435}" destId="{6FDD2C72-323F-4361-909F-36B3763F9AD5}" srcOrd="1" destOrd="0" presId="urn:microsoft.com/office/officeart/2005/8/layout/hierarchy2"/>
    <dgm:cxn modelId="{0CAB1E9E-FB26-4E12-886E-638303803B26}" type="presParOf" srcId="{AA101077-B6DD-4249-BA47-86D08066F486}" destId="{9884DA50-3047-48D8-93D0-8995214E30B4}" srcOrd="2" destOrd="0" presId="urn:microsoft.com/office/officeart/2005/8/layout/hierarchy2"/>
    <dgm:cxn modelId="{D19EA21B-8952-41FF-92F0-E199A8361258}" type="presParOf" srcId="{9884DA50-3047-48D8-93D0-8995214E30B4}" destId="{91BF5C46-B246-449C-B28E-8BD112323128}" srcOrd="0" destOrd="0" presId="urn:microsoft.com/office/officeart/2005/8/layout/hierarchy2"/>
    <dgm:cxn modelId="{C88B886B-2E12-4520-B507-C00C510077CF}" type="presParOf" srcId="{AA101077-B6DD-4249-BA47-86D08066F486}" destId="{110F145D-9089-45BF-8B2D-0C43CED3D87C}" srcOrd="3" destOrd="0" presId="urn:microsoft.com/office/officeart/2005/8/layout/hierarchy2"/>
    <dgm:cxn modelId="{A666A7D7-8E6C-4C38-8F7E-73F76EEBC31A}" type="presParOf" srcId="{110F145D-9089-45BF-8B2D-0C43CED3D87C}" destId="{496708D6-7756-4893-B758-7428A885BDAE}" srcOrd="0" destOrd="0" presId="urn:microsoft.com/office/officeart/2005/8/layout/hierarchy2"/>
    <dgm:cxn modelId="{D2A3DED4-EDB9-46AE-B1A7-06FD63521227}" type="presParOf" srcId="{110F145D-9089-45BF-8B2D-0C43CED3D87C}" destId="{0899D580-B6D3-4660-95DF-13B0DD39B66D}" srcOrd="1" destOrd="0" presId="urn:microsoft.com/office/officeart/2005/8/layout/hierarchy2"/>
    <dgm:cxn modelId="{3F718392-B976-434F-A9C1-8251CA9F192D}" type="presParOf" srcId="{0899D580-B6D3-4660-95DF-13B0DD39B66D}" destId="{234DD72D-84B0-4EA1-A10E-6EF7D82F6860}" srcOrd="0" destOrd="0" presId="urn:microsoft.com/office/officeart/2005/8/layout/hierarchy2"/>
    <dgm:cxn modelId="{041E7436-FC40-4569-BC94-CE58BDFC3002}" type="presParOf" srcId="{234DD72D-84B0-4EA1-A10E-6EF7D82F6860}" destId="{6DA77368-5B3C-41FC-866C-700ACA70BF9A}" srcOrd="0" destOrd="0" presId="urn:microsoft.com/office/officeart/2005/8/layout/hierarchy2"/>
    <dgm:cxn modelId="{A29EA73A-3A42-4BB0-81EE-DCF2EA67A5CC}" type="presParOf" srcId="{0899D580-B6D3-4660-95DF-13B0DD39B66D}" destId="{22474A4F-3F46-4F42-945C-0659CF8585F7}" srcOrd="1" destOrd="0" presId="urn:microsoft.com/office/officeart/2005/8/layout/hierarchy2"/>
    <dgm:cxn modelId="{E1C1057C-3F5A-4CE5-963A-9545DD7C0AE2}" type="presParOf" srcId="{22474A4F-3F46-4F42-945C-0659CF8585F7}" destId="{34282FF8-5A50-47D5-9BFC-C6544AF87B88}" srcOrd="0" destOrd="0" presId="urn:microsoft.com/office/officeart/2005/8/layout/hierarchy2"/>
    <dgm:cxn modelId="{24170C24-6A00-4FC3-B105-3B3D89C61721}" type="presParOf" srcId="{22474A4F-3F46-4F42-945C-0659CF8585F7}" destId="{25EFC735-A1D7-4D2A-ADE0-7087121EC2C0}" srcOrd="1" destOrd="0" presId="urn:microsoft.com/office/officeart/2005/8/layout/hierarchy2"/>
    <dgm:cxn modelId="{B830F9B5-BD16-43CC-BFBD-BB36B157BD01}" type="presParOf" srcId="{AA101077-B6DD-4249-BA47-86D08066F486}" destId="{EC9B54EF-50AC-46F6-89E3-2F63EB597302}" srcOrd="4" destOrd="0" presId="urn:microsoft.com/office/officeart/2005/8/layout/hierarchy2"/>
    <dgm:cxn modelId="{8860B250-57BF-4458-BA42-0C781D59BA30}" type="presParOf" srcId="{EC9B54EF-50AC-46F6-89E3-2F63EB597302}" destId="{1EBF16B7-FCB9-4370-A1B6-CFEB043F66BF}" srcOrd="0" destOrd="0" presId="urn:microsoft.com/office/officeart/2005/8/layout/hierarchy2"/>
    <dgm:cxn modelId="{81247821-7EDB-4E1E-9CC6-062012BB3381}" type="presParOf" srcId="{AA101077-B6DD-4249-BA47-86D08066F486}" destId="{C24ABBD9-3389-45D9-AD86-D1670E3B3685}" srcOrd="5" destOrd="0" presId="urn:microsoft.com/office/officeart/2005/8/layout/hierarchy2"/>
    <dgm:cxn modelId="{738FA18C-FFF1-40A5-A010-E9BA0E2F1773}" type="presParOf" srcId="{C24ABBD9-3389-45D9-AD86-D1670E3B3685}" destId="{DAF18766-BAD5-4D37-BD97-AD5A7C270349}" srcOrd="0" destOrd="0" presId="urn:microsoft.com/office/officeart/2005/8/layout/hierarchy2"/>
    <dgm:cxn modelId="{5B0C1FFB-118F-4BB2-B0C1-7F683E3F9CF6}" type="presParOf" srcId="{C24ABBD9-3389-45D9-AD86-D1670E3B3685}" destId="{BE6CF103-04BC-43CE-B7DB-34F8A9860293}" srcOrd="1" destOrd="0" presId="urn:microsoft.com/office/officeart/2005/8/layout/hierarchy2"/>
    <dgm:cxn modelId="{2FAA5DD7-BD22-49A0-8E8C-DF72851DD2E5}" type="presParOf" srcId="{BE6CF103-04BC-43CE-B7DB-34F8A9860293}" destId="{CA9C9C48-0F36-4EC5-825E-BB6D31E0FCEB}" srcOrd="0" destOrd="0" presId="urn:microsoft.com/office/officeart/2005/8/layout/hierarchy2"/>
    <dgm:cxn modelId="{3ECD4A4B-3798-4CE1-9DC4-AF101E96872F}" type="presParOf" srcId="{CA9C9C48-0F36-4EC5-825E-BB6D31E0FCEB}" destId="{601A538A-C88E-42BC-ABC9-98D7F1D42B87}" srcOrd="0" destOrd="0" presId="urn:microsoft.com/office/officeart/2005/8/layout/hierarchy2"/>
    <dgm:cxn modelId="{2BEF26F5-E759-42BE-ADB2-A189962493A0}" type="presParOf" srcId="{BE6CF103-04BC-43CE-B7DB-34F8A9860293}" destId="{62557E5F-E930-4BFD-A222-B75D7F85C078}" srcOrd="1" destOrd="0" presId="urn:microsoft.com/office/officeart/2005/8/layout/hierarchy2"/>
    <dgm:cxn modelId="{0EC9F947-B192-420B-A25D-2935997BF67B}" type="presParOf" srcId="{62557E5F-E930-4BFD-A222-B75D7F85C078}" destId="{9C6C2A2D-82B6-4061-8432-EB30B9D046EB}" srcOrd="0" destOrd="0" presId="urn:microsoft.com/office/officeart/2005/8/layout/hierarchy2"/>
    <dgm:cxn modelId="{153DE3E3-23A0-4937-8175-43B85C026249}" type="presParOf" srcId="{62557E5F-E930-4BFD-A222-B75D7F85C078}" destId="{8A40C6FC-13DF-49BD-89E2-03DE70D85EB3}" srcOrd="1" destOrd="0" presId="urn:microsoft.com/office/officeart/2005/8/layout/hierarchy2"/>
    <dgm:cxn modelId="{C8B937E4-B029-46BB-997F-06918E43C927}" type="presParOf" srcId="{AA101077-B6DD-4249-BA47-86D08066F486}" destId="{4F3C5906-8D56-484B-911F-9F2EA14EB5BD}" srcOrd="6" destOrd="0" presId="urn:microsoft.com/office/officeart/2005/8/layout/hierarchy2"/>
    <dgm:cxn modelId="{16251C72-50A7-4DA9-A3A6-C92EA89C5ECB}" type="presParOf" srcId="{4F3C5906-8D56-484B-911F-9F2EA14EB5BD}" destId="{2DC5E911-CFFF-4D98-8ACC-1CD653F39788}" srcOrd="0" destOrd="0" presId="urn:microsoft.com/office/officeart/2005/8/layout/hierarchy2"/>
    <dgm:cxn modelId="{23254220-EB7F-48CA-BFF0-AE119F5249FE}" type="presParOf" srcId="{AA101077-B6DD-4249-BA47-86D08066F486}" destId="{201DCBF1-CD75-4273-9BAF-0D56ABE25083}" srcOrd="7" destOrd="0" presId="urn:microsoft.com/office/officeart/2005/8/layout/hierarchy2"/>
    <dgm:cxn modelId="{EDD2221A-360A-45C5-B507-8ABF5B02A136}" type="presParOf" srcId="{201DCBF1-CD75-4273-9BAF-0D56ABE25083}" destId="{31921281-9B1B-4DEE-9DD4-76AEBFA5FF22}" srcOrd="0" destOrd="0" presId="urn:microsoft.com/office/officeart/2005/8/layout/hierarchy2"/>
    <dgm:cxn modelId="{17C88F37-20BD-46B1-9E4D-5E481264B794}" type="presParOf" srcId="{201DCBF1-CD75-4273-9BAF-0D56ABE25083}" destId="{B305D667-CF5F-496B-BA70-97ADC13705B4}" srcOrd="1" destOrd="0" presId="urn:microsoft.com/office/officeart/2005/8/layout/hierarchy2"/>
    <dgm:cxn modelId="{D8007757-830B-4745-BDC7-E05DA966CF2E}" type="presParOf" srcId="{B305D667-CF5F-496B-BA70-97ADC13705B4}" destId="{E639A9F6-C671-47E3-8ED1-67ADA8ED531A}" srcOrd="0" destOrd="0" presId="urn:microsoft.com/office/officeart/2005/8/layout/hierarchy2"/>
    <dgm:cxn modelId="{70AACC6B-0D30-4FAB-A9D1-BD91A4B6BCB6}" type="presParOf" srcId="{E639A9F6-C671-47E3-8ED1-67ADA8ED531A}" destId="{DB4552ED-1770-41F1-9BBE-EDE99CB9CD33}" srcOrd="0" destOrd="0" presId="urn:microsoft.com/office/officeart/2005/8/layout/hierarchy2"/>
    <dgm:cxn modelId="{DB26BE6E-1C0E-4C19-BF51-EEFEF6D18B0A}" type="presParOf" srcId="{B305D667-CF5F-496B-BA70-97ADC13705B4}" destId="{837E7D75-6CC7-428F-9A91-4F94D6429D76}" srcOrd="1" destOrd="0" presId="urn:microsoft.com/office/officeart/2005/8/layout/hierarchy2"/>
    <dgm:cxn modelId="{D8238F85-3A9D-42A2-8154-555D688E7B73}" type="presParOf" srcId="{837E7D75-6CC7-428F-9A91-4F94D6429D76}" destId="{AC23904F-3CAB-43E8-9340-6EBC4DAEAB34}" srcOrd="0" destOrd="0" presId="urn:microsoft.com/office/officeart/2005/8/layout/hierarchy2"/>
    <dgm:cxn modelId="{D7B5702B-07DA-4FD7-BA04-E21B7BF424FD}" type="presParOf" srcId="{837E7D75-6CC7-428F-9A91-4F94D6429D76}" destId="{3DF7DAD6-7DD9-4120-A053-FBA5E51EB72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0437B9F0-8F33-484C-8AF6-717499B1DC05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E842986A-E1D0-4C8C-84BC-5756031D9016}">
      <dgm:prSet phldrT="[文字]" custT="1"/>
      <dgm:spPr/>
      <dgm:t>
        <a:bodyPr/>
        <a:lstStyle/>
        <a:p>
          <a:r>
            <a:rPr lang="zh-TW" altLang="en-US" sz="3200" b="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正心</a:t>
          </a:r>
          <a:endParaRPr lang="zh-TW" altLang="en-US" sz="3200" b="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F7DFF954-EB01-4B91-BB2A-6D8D7A64BCCE}" type="parTrans" cxnId="{9E3FD361-EB81-4CD5-A240-839C602BDDEF}">
      <dgm:prSet/>
      <dgm:spPr/>
      <dgm:t>
        <a:bodyPr/>
        <a:lstStyle/>
        <a:p>
          <a:endParaRPr lang="zh-TW" altLang="en-US"/>
        </a:p>
      </dgm:t>
    </dgm:pt>
    <dgm:pt modelId="{77D873FA-1393-4942-B557-E0D282112B63}" type="sibTrans" cxnId="{9E3FD361-EB81-4CD5-A240-839C602BDDEF}">
      <dgm:prSet/>
      <dgm:spPr/>
      <dgm:t>
        <a:bodyPr/>
        <a:lstStyle/>
        <a:p>
          <a:endParaRPr lang="zh-TW" altLang="en-US"/>
        </a:p>
      </dgm:t>
    </dgm:pt>
    <dgm:pt modelId="{EEFA3C33-2FF0-4F50-BE8E-10128255F43C}">
      <dgm:prSet phldrT="[文字]" custT="1"/>
      <dgm:spPr/>
      <dgm:t>
        <a:bodyPr/>
        <a:lstStyle/>
        <a:p>
          <a:r>
            <a:rPr lang="zh-TW" altLang="en-US" sz="3200" b="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誠意</a:t>
          </a:r>
          <a:endParaRPr lang="zh-TW" altLang="en-US" sz="3200" b="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1D7F90A4-8480-41C3-90DE-9E399730454C}" type="parTrans" cxnId="{7AC33C3E-7421-4CA2-8F67-6780943FB16F}">
      <dgm:prSet/>
      <dgm:spPr/>
      <dgm:t>
        <a:bodyPr/>
        <a:lstStyle/>
        <a:p>
          <a:endParaRPr lang="zh-TW" altLang="en-US"/>
        </a:p>
      </dgm:t>
    </dgm:pt>
    <dgm:pt modelId="{4CF7DD64-71AE-4ED2-B36F-263900041816}" type="sibTrans" cxnId="{7AC33C3E-7421-4CA2-8F67-6780943FB16F}">
      <dgm:prSet/>
      <dgm:spPr/>
      <dgm:t>
        <a:bodyPr/>
        <a:lstStyle/>
        <a:p>
          <a:endParaRPr lang="zh-TW" altLang="en-US"/>
        </a:p>
      </dgm:t>
    </dgm:pt>
    <dgm:pt modelId="{7C5EE5AD-1350-4C62-94C0-CCF9B887F8A2}">
      <dgm:prSet phldrT="[文字]" custT="1"/>
      <dgm:spPr/>
      <dgm:t>
        <a:bodyPr/>
        <a:lstStyle/>
        <a:p>
          <a:r>
            <a:rPr lang="zh-TW" altLang="en-US" sz="3200" b="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致知</a:t>
          </a:r>
          <a:endParaRPr lang="zh-TW" altLang="en-US" sz="3200" b="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D0E45CA6-488D-4715-BF08-08EFF93DCACC}" type="parTrans" cxnId="{A51D78AA-EFB0-4226-93AF-418CB13E25FF}">
      <dgm:prSet/>
      <dgm:spPr/>
      <dgm:t>
        <a:bodyPr/>
        <a:lstStyle/>
        <a:p>
          <a:endParaRPr lang="zh-TW" altLang="en-US"/>
        </a:p>
      </dgm:t>
    </dgm:pt>
    <dgm:pt modelId="{8D5E5199-E0C8-4D7A-A7DF-94EA3CBBBE46}" type="sibTrans" cxnId="{A51D78AA-EFB0-4226-93AF-418CB13E25FF}">
      <dgm:prSet/>
      <dgm:spPr/>
      <dgm:t>
        <a:bodyPr/>
        <a:lstStyle/>
        <a:p>
          <a:endParaRPr lang="zh-TW" altLang="en-US"/>
        </a:p>
      </dgm:t>
    </dgm:pt>
    <dgm:pt modelId="{C65625CC-77A1-49D0-B8CC-02807380CDD8}">
      <dgm:prSet phldrT="[文字]" custT="1"/>
      <dgm:spPr/>
      <dgm:t>
        <a:bodyPr/>
        <a:lstStyle/>
        <a:p>
          <a:r>
            <a:rPr lang="zh-TW" altLang="en-US" sz="3200" b="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格物</a:t>
          </a:r>
          <a:endParaRPr lang="zh-TW" altLang="en-US" sz="3200" b="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FD9311FD-3DE4-4164-AF51-9D28E0B417E3}" type="parTrans" cxnId="{35915E95-0A25-4057-A735-CACD4A634BD4}">
      <dgm:prSet/>
      <dgm:spPr/>
      <dgm:t>
        <a:bodyPr/>
        <a:lstStyle/>
        <a:p>
          <a:endParaRPr lang="zh-TW" altLang="en-US"/>
        </a:p>
      </dgm:t>
    </dgm:pt>
    <dgm:pt modelId="{08134CAD-BDA9-49C0-9067-57DEF645305E}" type="sibTrans" cxnId="{35915E95-0A25-4057-A735-CACD4A634BD4}">
      <dgm:prSet/>
      <dgm:spPr/>
      <dgm:t>
        <a:bodyPr/>
        <a:lstStyle/>
        <a:p>
          <a:endParaRPr lang="zh-TW" altLang="en-US"/>
        </a:p>
      </dgm:t>
    </dgm:pt>
    <dgm:pt modelId="{C02FF007-144E-4A10-80CD-5BD6CBF5C25D}" type="pres">
      <dgm:prSet presAssocID="{0437B9F0-8F33-484C-8AF6-717499B1DC05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6B5DA2E-1ED4-4CAC-9742-C6429B1C38C9}" type="pres">
      <dgm:prSet presAssocID="{0437B9F0-8F33-484C-8AF6-717499B1DC05}" presName="comp1" presStyleCnt="0"/>
      <dgm:spPr/>
    </dgm:pt>
    <dgm:pt modelId="{059A8954-DD52-4842-8D5B-3CA34F83EE24}" type="pres">
      <dgm:prSet presAssocID="{0437B9F0-8F33-484C-8AF6-717499B1DC05}" presName="circle1" presStyleLbl="node1" presStyleIdx="0" presStyleCnt="4" custScaleX="107226"/>
      <dgm:spPr/>
      <dgm:t>
        <a:bodyPr/>
        <a:lstStyle/>
        <a:p>
          <a:endParaRPr lang="zh-TW" altLang="en-US"/>
        </a:p>
      </dgm:t>
    </dgm:pt>
    <dgm:pt modelId="{EBE0876A-1BD3-4FDE-9AEE-38B4B76D383D}" type="pres">
      <dgm:prSet presAssocID="{0437B9F0-8F33-484C-8AF6-717499B1DC05}" presName="c1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E942688-6C15-4A16-9F6A-D50A1A307030}" type="pres">
      <dgm:prSet presAssocID="{0437B9F0-8F33-484C-8AF6-717499B1DC05}" presName="comp2" presStyleCnt="0"/>
      <dgm:spPr/>
    </dgm:pt>
    <dgm:pt modelId="{27A8D53B-0D27-4D00-A34D-5AADE640A54B}" type="pres">
      <dgm:prSet presAssocID="{0437B9F0-8F33-484C-8AF6-717499B1DC05}" presName="circle2" presStyleLbl="node1" presStyleIdx="1" presStyleCnt="4" custScaleX="107226" custScaleY="103299"/>
      <dgm:spPr/>
      <dgm:t>
        <a:bodyPr/>
        <a:lstStyle/>
        <a:p>
          <a:endParaRPr lang="zh-TW" altLang="en-US"/>
        </a:p>
      </dgm:t>
    </dgm:pt>
    <dgm:pt modelId="{68839FBD-D519-4BF8-AE45-F119E81BAB3E}" type="pres">
      <dgm:prSet presAssocID="{0437B9F0-8F33-484C-8AF6-717499B1DC05}" presName="c2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6474D4C-55EB-4C9D-B622-90EE8B6C63F2}" type="pres">
      <dgm:prSet presAssocID="{0437B9F0-8F33-484C-8AF6-717499B1DC05}" presName="comp3" presStyleCnt="0"/>
      <dgm:spPr/>
    </dgm:pt>
    <dgm:pt modelId="{15F2EC49-5936-453C-B33B-CBB4E3F8FE34}" type="pres">
      <dgm:prSet presAssocID="{0437B9F0-8F33-484C-8AF6-717499B1DC05}" presName="circle3" presStyleLbl="node1" presStyleIdx="2" presStyleCnt="4" custScaleX="107226" custScaleY="103299"/>
      <dgm:spPr/>
      <dgm:t>
        <a:bodyPr/>
        <a:lstStyle/>
        <a:p>
          <a:endParaRPr lang="zh-TW" altLang="en-US"/>
        </a:p>
      </dgm:t>
    </dgm:pt>
    <dgm:pt modelId="{CE88C39B-B389-4BCF-98BA-3A050DE736F8}" type="pres">
      <dgm:prSet presAssocID="{0437B9F0-8F33-484C-8AF6-717499B1DC05}" presName="c3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26E78F2-CCC4-4766-9A7E-CED678248375}" type="pres">
      <dgm:prSet presAssocID="{0437B9F0-8F33-484C-8AF6-717499B1DC05}" presName="comp4" presStyleCnt="0"/>
      <dgm:spPr/>
    </dgm:pt>
    <dgm:pt modelId="{1160620F-1263-4157-B582-C761A9C3EBB6}" type="pres">
      <dgm:prSet presAssocID="{0437B9F0-8F33-484C-8AF6-717499B1DC05}" presName="circle4" presStyleLbl="node1" presStyleIdx="3" presStyleCnt="4" custScaleX="107226" custScaleY="103299"/>
      <dgm:spPr/>
      <dgm:t>
        <a:bodyPr/>
        <a:lstStyle/>
        <a:p>
          <a:endParaRPr lang="zh-TW" altLang="en-US"/>
        </a:p>
      </dgm:t>
    </dgm:pt>
    <dgm:pt modelId="{AA04E45A-FA2E-48A5-A98B-326CF6F28151}" type="pres">
      <dgm:prSet presAssocID="{0437B9F0-8F33-484C-8AF6-717499B1DC05}" presName="c4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E3FD361-EB81-4CD5-A240-839C602BDDEF}" srcId="{0437B9F0-8F33-484C-8AF6-717499B1DC05}" destId="{E842986A-E1D0-4C8C-84BC-5756031D9016}" srcOrd="0" destOrd="0" parTransId="{F7DFF954-EB01-4B91-BB2A-6D8D7A64BCCE}" sibTransId="{77D873FA-1393-4942-B557-E0D282112B63}"/>
    <dgm:cxn modelId="{D6834A9E-FB54-47E7-A429-92B2417292F4}" type="presOf" srcId="{C65625CC-77A1-49D0-B8CC-02807380CDD8}" destId="{AA04E45A-FA2E-48A5-A98B-326CF6F28151}" srcOrd="1" destOrd="0" presId="urn:microsoft.com/office/officeart/2005/8/layout/venn2"/>
    <dgm:cxn modelId="{BEC90161-070D-471C-B51B-CAE9C4F952D8}" type="presOf" srcId="{EEFA3C33-2FF0-4F50-BE8E-10128255F43C}" destId="{68839FBD-D519-4BF8-AE45-F119E81BAB3E}" srcOrd="1" destOrd="0" presId="urn:microsoft.com/office/officeart/2005/8/layout/venn2"/>
    <dgm:cxn modelId="{35915E95-0A25-4057-A735-CACD4A634BD4}" srcId="{0437B9F0-8F33-484C-8AF6-717499B1DC05}" destId="{C65625CC-77A1-49D0-B8CC-02807380CDD8}" srcOrd="3" destOrd="0" parTransId="{FD9311FD-3DE4-4164-AF51-9D28E0B417E3}" sibTransId="{08134CAD-BDA9-49C0-9067-57DEF645305E}"/>
    <dgm:cxn modelId="{419F347E-480D-475C-AFF8-40BA71DDD578}" type="presOf" srcId="{E842986A-E1D0-4C8C-84BC-5756031D9016}" destId="{EBE0876A-1BD3-4FDE-9AEE-38B4B76D383D}" srcOrd="1" destOrd="0" presId="urn:microsoft.com/office/officeart/2005/8/layout/venn2"/>
    <dgm:cxn modelId="{EF3C2519-CDFB-4662-BE20-8082509CB642}" type="presOf" srcId="{0437B9F0-8F33-484C-8AF6-717499B1DC05}" destId="{C02FF007-144E-4A10-80CD-5BD6CBF5C25D}" srcOrd="0" destOrd="0" presId="urn:microsoft.com/office/officeart/2005/8/layout/venn2"/>
    <dgm:cxn modelId="{F3A7730B-6AB2-4F3F-875B-0659EE880335}" type="presOf" srcId="{E842986A-E1D0-4C8C-84BC-5756031D9016}" destId="{059A8954-DD52-4842-8D5B-3CA34F83EE24}" srcOrd="0" destOrd="0" presId="urn:microsoft.com/office/officeart/2005/8/layout/venn2"/>
    <dgm:cxn modelId="{A51D78AA-EFB0-4226-93AF-418CB13E25FF}" srcId="{0437B9F0-8F33-484C-8AF6-717499B1DC05}" destId="{7C5EE5AD-1350-4C62-94C0-CCF9B887F8A2}" srcOrd="2" destOrd="0" parTransId="{D0E45CA6-488D-4715-BF08-08EFF93DCACC}" sibTransId="{8D5E5199-E0C8-4D7A-A7DF-94EA3CBBBE46}"/>
    <dgm:cxn modelId="{4F076DA5-5C70-4BEE-92ED-98EEC96E5680}" type="presOf" srcId="{7C5EE5AD-1350-4C62-94C0-CCF9B887F8A2}" destId="{15F2EC49-5936-453C-B33B-CBB4E3F8FE34}" srcOrd="0" destOrd="0" presId="urn:microsoft.com/office/officeart/2005/8/layout/venn2"/>
    <dgm:cxn modelId="{DADFD1D2-B9FD-481E-B638-38E60FE2B32C}" type="presOf" srcId="{C65625CC-77A1-49D0-B8CC-02807380CDD8}" destId="{1160620F-1263-4157-B582-C761A9C3EBB6}" srcOrd="0" destOrd="0" presId="urn:microsoft.com/office/officeart/2005/8/layout/venn2"/>
    <dgm:cxn modelId="{A1403E6B-29CC-4754-8B05-FBE2ADC1122B}" type="presOf" srcId="{7C5EE5AD-1350-4C62-94C0-CCF9B887F8A2}" destId="{CE88C39B-B389-4BCF-98BA-3A050DE736F8}" srcOrd="1" destOrd="0" presId="urn:microsoft.com/office/officeart/2005/8/layout/venn2"/>
    <dgm:cxn modelId="{DD6F6FCF-D04A-4051-B38F-14661647FE43}" type="presOf" srcId="{EEFA3C33-2FF0-4F50-BE8E-10128255F43C}" destId="{27A8D53B-0D27-4D00-A34D-5AADE640A54B}" srcOrd="0" destOrd="0" presId="urn:microsoft.com/office/officeart/2005/8/layout/venn2"/>
    <dgm:cxn modelId="{7AC33C3E-7421-4CA2-8F67-6780943FB16F}" srcId="{0437B9F0-8F33-484C-8AF6-717499B1DC05}" destId="{EEFA3C33-2FF0-4F50-BE8E-10128255F43C}" srcOrd="1" destOrd="0" parTransId="{1D7F90A4-8480-41C3-90DE-9E399730454C}" sibTransId="{4CF7DD64-71AE-4ED2-B36F-263900041816}"/>
    <dgm:cxn modelId="{F49681F2-71FF-4718-B51D-33E8E076A020}" type="presParOf" srcId="{C02FF007-144E-4A10-80CD-5BD6CBF5C25D}" destId="{E6B5DA2E-1ED4-4CAC-9742-C6429B1C38C9}" srcOrd="0" destOrd="0" presId="urn:microsoft.com/office/officeart/2005/8/layout/venn2"/>
    <dgm:cxn modelId="{19C3E76C-5BD0-4CF8-AF4A-2689A762AA87}" type="presParOf" srcId="{E6B5DA2E-1ED4-4CAC-9742-C6429B1C38C9}" destId="{059A8954-DD52-4842-8D5B-3CA34F83EE24}" srcOrd="0" destOrd="0" presId="urn:microsoft.com/office/officeart/2005/8/layout/venn2"/>
    <dgm:cxn modelId="{851DC01F-C25A-4D02-BD48-3035AFA4896B}" type="presParOf" srcId="{E6B5DA2E-1ED4-4CAC-9742-C6429B1C38C9}" destId="{EBE0876A-1BD3-4FDE-9AEE-38B4B76D383D}" srcOrd="1" destOrd="0" presId="urn:microsoft.com/office/officeart/2005/8/layout/venn2"/>
    <dgm:cxn modelId="{5619657F-20AD-4B2F-BE5F-7D96F4120045}" type="presParOf" srcId="{C02FF007-144E-4A10-80CD-5BD6CBF5C25D}" destId="{3E942688-6C15-4A16-9F6A-D50A1A307030}" srcOrd="1" destOrd="0" presId="urn:microsoft.com/office/officeart/2005/8/layout/venn2"/>
    <dgm:cxn modelId="{53E3CB0B-527F-45A2-9A10-6F57F66F2E16}" type="presParOf" srcId="{3E942688-6C15-4A16-9F6A-D50A1A307030}" destId="{27A8D53B-0D27-4D00-A34D-5AADE640A54B}" srcOrd="0" destOrd="0" presId="urn:microsoft.com/office/officeart/2005/8/layout/venn2"/>
    <dgm:cxn modelId="{90DC8541-0689-497A-BBB3-995936CCF4C0}" type="presParOf" srcId="{3E942688-6C15-4A16-9F6A-D50A1A307030}" destId="{68839FBD-D519-4BF8-AE45-F119E81BAB3E}" srcOrd="1" destOrd="0" presId="urn:microsoft.com/office/officeart/2005/8/layout/venn2"/>
    <dgm:cxn modelId="{47CAB37A-ACB0-4EDB-9B22-01833B21B60B}" type="presParOf" srcId="{C02FF007-144E-4A10-80CD-5BD6CBF5C25D}" destId="{26474D4C-55EB-4C9D-B622-90EE8B6C63F2}" srcOrd="2" destOrd="0" presId="urn:microsoft.com/office/officeart/2005/8/layout/venn2"/>
    <dgm:cxn modelId="{71115D8F-3C1A-4507-885B-A2A2BCB41463}" type="presParOf" srcId="{26474D4C-55EB-4C9D-B622-90EE8B6C63F2}" destId="{15F2EC49-5936-453C-B33B-CBB4E3F8FE34}" srcOrd="0" destOrd="0" presId="urn:microsoft.com/office/officeart/2005/8/layout/venn2"/>
    <dgm:cxn modelId="{90A4FBB3-FC88-4021-BDA4-D27B7B40C83F}" type="presParOf" srcId="{26474D4C-55EB-4C9D-B622-90EE8B6C63F2}" destId="{CE88C39B-B389-4BCF-98BA-3A050DE736F8}" srcOrd="1" destOrd="0" presId="urn:microsoft.com/office/officeart/2005/8/layout/venn2"/>
    <dgm:cxn modelId="{423A9D5A-1191-4288-AD66-FA50ECDFF6AF}" type="presParOf" srcId="{C02FF007-144E-4A10-80CD-5BD6CBF5C25D}" destId="{226E78F2-CCC4-4766-9A7E-CED678248375}" srcOrd="3" destOrd="0" presId="urn:microsoft.com/office/officeart/2005/8/layout/venn2"/>
    <dgm:cxn modelId="{9B5AAF3C-CE42-4709-B111-E8519215F82E}" type="presParOf" srcId="{226E78F2-CCC4-4766-9A7E-CED678248375}" destId="{1160620F-1263-4157-B582-C761A9C3EBB6}" srcOrd="0" destOrd="0" presId="urn:microsoft.com/office/officeart/2005/8/layout/venn2"/>
    <dgm:cxn modelId="{10FA5DA2-E0DE-4A65-BF30-799E44953FB4}" type="presParOf" srcId="{226E78F2-CCC4-4766-9A7E-CED678248375}" destId="{AA04E45A-FA2E-48A5-A98B-326CF6F28151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217F6D2D-F19B-4C86-A18B-81867472B02D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4FDEDFA9-F48C-49D7-8C8C-19D95E30DE25}" type="pres">
      <dgm:prSet presAssocID="{217F6D2D-F19B-4C86-A18B-81867472B02D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A9C86FF2-D50A-452F-BC5B-4FA928F061DD}" type="presOf" srcId="{217F6D2D-F19B-4C86-A18B-81867472B02D}" destId="{4FDEDFA9-F48C-49D7-8C8C-19D95E30DE25}" srcOrd="0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5AFD3152-78F2-4F87-A27D-C2F37CEB7ECB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B4FBC1FF-51AC-4F88-A7A0-9F1895EC6F44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修身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72259F40-8B66-4029-8904-D4254CB90F87}" type="parTrans" cxnId="{F0BB4432-A9E4-475C-B37E-72DCB5A1DC5E}">
      <dgm:prSet/>
      <dgm:spPr/>
      <dgm:t>
        <a:bodyPr/>
        <a:lstStyle/>
        <a:p>
          <a:endParaRPr lang="zh-TW" altLang="en-US"/>
        </a:p>
      </dgm:t>
    </dgm:pt>
    <dgm:pt modelId="{A7A7456E-E792-4537-AD25-89EBEAD1A834}" type="sibTrans" cxnId="{F0BB4432-A9E4-475C-B37E-72DCB5A1DC5E}">
      <dgm:prSet/>
      <dgm:spPr/>
      <dgm:t>
        <a:bodyPr/>
        <a:lstStyle/>
        <a:p>
          <a:endParaRPr lang="zh-TW" altLang="en-US"/>
        </a:p>
      </dgm:t>
    </dgm:pt>
    <dgm:pt modelId="{F50D2BF6-EE2E-4F4B-A394-BF37230BEC13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治國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EEA13876-40ED-4741-B572-654249427889}" type="parTrans" cxnId="{2C8C6A2B-7029-4078-BAF0-35EFCE1C70FD}">
      <dgm:prSet/>
      <dgm:spPr/>
      <dgm:t>
        <a:bodyPr/>
        <a:lstStyle/>
        <a:p>
          <a:endParaRPr lang="zh-TW" altLang="en-US"/>
        </a:p>
      </dgm:t>
    </dgm:pt>
    <dgm:pt modelId="{B56F4DF4-0D34-4FC6-A318-A0098A12C74C}" type="sibTrans" cxnId="{2C8C6A2B-7029-4078-BAF0-35EFCE1C70FD}">
      <dgm:prSet/>
      <dgm:spPr/>
      <dgm:t>
        <a:bodyPr/>
        <a:lstStyle/>
        <a:p>
          <a:endParaRPr lang="zh-TW" altLang="en-US"/>
        </a:p>
      </dgm:t>
    </dgm:pt>
    <dgm:pt modelId="{C692F89A-D42B-493D-9C1D-C589A52B86DC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齊家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F383D6B0-3244-478D-B9BE-CDF9772ECD49}" type="parTrans" cxnId="{F5B6AAE2-9063-4BCC-8036-632CFE24BA64}">
      <dgm:prSet/>
      <dgm:spPr/>
      <dgm:t>
        <a:bodyPr/>
        <a:lstStyle/>
        <a:p>
          <a:endParaRPr lang="zh-TW" altLang="en-US"/>
        </a:p>
      </dgm:t>
    </dgm:pt>
    <dgm:pt modelId="{8B5CDB98-42ED-4354-B6E4-C0E1C4B378EE}" type="sibTrans" cxnId="{F5B6AAE2-9063-4BCC-8036-632CFE24BA64}">
      <dgm:prSet/>
      <dgm:spPr/>
      <dgm:t>
        <a:bodyPr/>
        <a:lstStyle/>
        <a:p>
          <a:endParaRPr lang="zh-TW" altLang="en-US"/>
        </a:p>
      </dgm:t>
    </dgm:pt>
    <dgm:pt modelId="{A4DEFC67-072A-4511-B678-283785952F6A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平天下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3F6D3C9C-6A48-47A5-9B4A-50EC7C5522D8}" type="parTrans" cxnId="{2A0CAFAE-2F22-4630-A4C8-4C8BE3B76F37}">
      <dgm:prSet/>
      <dgm:spPr/>
      <dgm:t>
        <a:bodyPr/>
        <a:lstStyle/>
        <a:p>
          <a:endParaRPr lang="zh-TW" altLang="en-US"/>
        </a:p>
      </dgm:t>
    </dgm:pt>
    <dgm:pt modelId="{E00075A3-D4C3-4444-938A-09B05D6A228F}" type="sibTrans" cxnId="{2A0CAFAE-2F22-4630-A4C8-4C8BE3B76F37}">
      <dgm:prSet/>
      <dgm:spPr/>
      <dgm:t>
        <a:bodyPr/>
        <a:lstStyle/>
        <a:p>
          <a:endParaRPr lang="zh-TW" altLang="en-US"/>
        </a:p>
      </dgm:t>
    </dgm:pt>
    <dgm:pt modelId="{8668D536-EC44-4CDC-9A31-C343C08B1041}" type="pres">
      <dgm:prSet presAssocID="{5AFD3152-78F2-4F87-A27D-C2F37CEB7ECB}" presName="CompostProcess" presStyleCnt="0">
        <dgm:presLayoutVars>
          <dgm:dir/>
          <dgm:resizeHandles val="exact"/>
        </dgm:presLayoutVars>
      </dgm:prSet>
      <dgm:spPr/>
    </dgm:pt>
    <dgm:pt modelId="{58BC58A6-8B62-43F0-AF24-D171BF20D32A}" type="pres">
      <dgm:prSet presAssocID="{5AFD3152-78F2-4F87-A27D-C2F37CEB7ECB}" presName="arrow" presStyleLbl="bgShp" presStyleIdx="0" presStyleCnt="1"/>
      <dgm:spPr/>
    </dgm:pt>
    <dgm:pt modelId="{9B457D2B-9CCE-44C2-BB2C-72378A51F459}" type="pres">
      <dgm:prSet presAssocID="{5AFD3152-78F2-4F87-A27D-C2F37CEB7ECB}" presName="linearProcess" presStyleCnt="0"/>
      <dgm:spPr/>
    </dgm:pt>
    <dgm:pt modelId="{1CC9E15E-D124-49F3-848A-263F77AA7D47}" type="pres">
      <dgm:prSet presAssocID="{B4FBC1FF-51AC-4F88-A7A0-9F1895EC6F44}" presName="textNode" presStyleLbl="node1" presStyleIdx="0" presStyleCnt="4" custScaleX="105340" custScaleY="748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63EC9D4-CB56-48C6-B815-969B3726D74B}" type="pres">
      <dgm:prSet presAssocID="{A7A7456E-E792-4537-AD25-89EBEAD1A834}" presName="sibTrans" presStyleCnt="0"/>
      <dgm:spPr/>
    </dgm:pt>
    <dgm:pt modelId="{C969D942-4F09-4A25-A16A-889B9A91CDD3}" type="pres">
      <dgm:prSet presAssocID="{C692F89A-D42B-493D-9C1D-C589A52B86DC}" presName="textNode" presStyleLbl="node1" presStyleIdx="1" presStyleCnt="4" custScaleX="105179" custScaleY="748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A283F33-75E8-43C2-B1F6-0F5E239A6417}" type="pres">
      <dgm:prSet presAssocID="{8B5CDB98-42ED-4354-B6E4-C0E1C4B378EE}" presName="sibTrans" presStyleCnt="0"/>
      <dgm:spPr/>
    </dgm:pt>
    <dgm:pt modelId="{CD0732F3-52AB-4E52-8C24-ED3D96529723}" type="pres">
      <dgm:prSet presAssocID="{F50D2BF6-EE2E-4F4B-A394-BF37230BEC13}" presName="textNode" presStyleLbl="node1" presStyleIdx="2" presStyleCnt="4" custScaleX="104857" custScaleY="748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4785C2-5F67-4775-9A17-7301F3D2A50E}" type="pres">
      <dgm:prSet presAssocID="{B56F4DF4-0D34-4FC6-A318-A0098A12C74C}" presName="sibTrans" presStyleCnt="0"/>
      <dgm:spPr/>
    </dgm:pt>
    <dgm:pt modelId="{4C3B61C9-1858-4F16-B39D-B0FF070C1A37}" type="pres">
      <dgm:prSet presAssocID="{A4DEFC67-072A-4511-B678-283785952F6A}" presName="textNode" presStyleLbl="node1" presStyleIdx="3" presStyleCnt="4" custScaleX="156275" custScaleY="8171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FE4D4ED-2FC4-46A6-A5EE-8899ABA3FD2E}" type="presOf" srcId="{C692F89A-D42B-493D-9C1D-C589A52B86DC}" destId="{C969D942-4F09-4A25-A16A-889B9A91CDD3}" srcOrd="0" destOrd="0" presId="urn:microsoft.com/office/officeart/2005/8/layout/hProcess9"/>
    <dgm:cxn modelId="{2A0CAFAE-2F22-4630-A4C8-4C8BE3B76F37}" srcId="{5AFD3152-78F2-4F87-A27D-C2F37CEB7ECB}" destId="{A4DEFC67-072A-4511-B678-283785952F6A}" srcOrd="3" destOrd="0" parTransId="{3F6D3C9C-6A48-47A5-9B4A-50EC7C5522D8}" sibTransId="{E00075A3-D4C3-4444-938A-09B05D6A228F}"/>
    <dgm:cxn modelId="{B640F3C5-2AC5-4763-88CF-23E4EFB1201B}" type="presOf" srcId="{F50D2BF6-EE2E-4F4B-A394-BF37230BEC13}" destId="{CD0732F3-52AB-4E52-8C24-ED3D96529723}" srcOrd="0" destOrd="0" presId="urn:microsoft.com/office/officeart/2005/8/layout/hProcess9"/>
    <dgm:cxn modelId="{59815453-F66A-4664-A2EA-627202B3ACEA}" type="presOf" srcId="{A4DEFC67-072A-4511-B678-283785952F6A}" destId="{4C3B61C9-1858-4F16-B39D-B0FF070C1A37}" srcOrd="0" destOrd="0" presId="urn:microsoft.com/office/officeart/2005/8/layout/hProcess9"/>
    <dgm:cxn modelId="{F5B6AAE2-9063-4BCC-8036-632CFE24BA64}" srcId="{5AFD3152-78F2-4F87-A27D-C2F37CEB7ECB}" destId="{C692F89A-D42B-493D-9C1D-C589A52B86DC}" srcOrd="1" destOrd="0" parTransId="{F383D6B0-3244-478D-B9BE-CDF9772ECD49}" sibTransId="{8B5CDB98-42ED-4354-B6E4-C0E1C4B378EE}"/>
    <dgm:cxn modelId="{AEC4ADA7-9273-4C3D-9E51-DF848548A6F0}" type="presOf" srcId="{5AFD3152-78F2-4F87-A27D-C2F37CEB7ECB}" destId="{8668D536-EC44-4CDC-9A31-C343C08B1041}" srcOrd="0" destOrd="0" presId="urn:microsoft.com/office/officeart/2005/8/layout/hProcess9"/>
    <dgm:cxn modelId="{F0BB4432-A9E4-475C-B37E-72DCB5A1DC5E}" srcId="{5AFD3152-78F2-4F87-A27D-C2F37CEB7ECB}" destId="{B4FBC1FF-51AC-4F88-A7A0-9F1895EC6F44}" srcOrd="0" destOrd="0" parTransId="{72259F40-8B66-4029-8904-D4254CB90F87}" sibTransId="{A7A7456E-E792-4537-AD25-89EBEAD1A834}"/>
    <dgm:cxn modelId="{2C8C6A2B-7029-4078-BAF0-35EFCE1C70FD}" srcId="{5AFD3152-78F2-4F87-A27D-C2F37CEB7ECB}" destId="{F50D2BF6-EE2E-4F4B-A394-BF37230BEC13}" srcOrd="2" destOrd="0" parTransId="{EEA13876-40ED-4741-B572-654249427889}" sibTransId="{B56F4DF4-0D34-4FC6-A318-A0098A12C74C}"/>
    <dgm:cxn modelId="{53471346-3664-4954-87D9-2881F4545D13}" type="presOf" srcId="{B4FBC1FF-51AC-4F88-A7A0-9F1895EC6F44}" destId="{1CC9E15E-D124-49F3-848A-263F77AA7D47}" srcOrd="0" destOrd="0" presId="urn:microsoft.com/office/officeart/2005/8/layout/hProcess9"/>
    <dgm:cxn modelId="{CC864E3C-9849-4027-B980-2E78FCB76AFB}" type="presParOf" srcId="{8668D536-EC44-4CDC-9A31-C343C08B1041}" destId="{58BC58A6-8B62-43F0-AF24-D171BF20D32A}" srcOrd="0" destOrd="0" presId="urn:microsoft.com/office/officeart/2005/8/layout/hProcess9"/>
    <dgm:cxn modelId="{D0F60DC4-42DC-400C-9154-6908714A709B}" type="presParOf" srcId="{8668D536-EC44-4CDC-9A31-C343C08B1041}" destId="{9B457D2B-9CCE-44C2-BB2C-72378A51F459}" srcOrd="1" destOrd="0" presId="urn:microsoft.com/office/officeart/2005/8/layout/hProcess9"/>
    <dgm:cxn modelId="{14CE0FD0-5864-4BA7-A452-9B42B8606141}" type="presParOf" srcId="{9B457D2B-9CCE-44C2-BB2C-72378A51F459}" destId="{1CC9E15E-D124-49F3-848A-263F77AA7D47}" srcOrd="0" destOrd="0" presId="urn:microsoft.com/office/officeart/2005/8/layout/hProcess9"/>
    <dgm:cxn modelId="{3B9F84E0-1211-48DA-9F5E-A4F9F243C597}" type="presParOf" srcId="{9B457D2B-9CCE-44C2-BB2C-72378A51F459}" destId="{363EC9D4-CB56-48C6-B815-969B3726D74B}" srcOrd="1" destOrd="0" presId="urn:microsoft.com/office/officeart/2005/8/layout/hProcess9"/>
    <dgm:cxn modelId="{CBE4C5EB-4076-4A55-9924-49C81FBCDC4D}" type="presParOf" srcId="{9B457D2B-9CCE-44C2-BB2C-72378A51F459}" destId="{C969D942-4F09-4A25-A16A-889B9A91CDD3}" srcOrd="2" destOrd="0" presId="urn:microsoft.com/office/officeart/2005/8/layout/hProcess9"/>
    <dgm:cxn modelId="{603190F7-8DA1-45D1-88A1-63535FEB027E}" type="presParOf" srcId="{9B457D2B-9CCE-44C2-BB2C-72378A51F459}" destId="{1A283F33-75E8-43C2-B1F6-0F5E239A6417}" srcOrd="3" destOrd="0" presId="urn:microsoft.com/office/officeart/2005/8/layout/hProcess9"/>
    <dgm:cxn modelId="{9B08B31E-8ABC-4DEC-ACAB-6C98DFB93B4E}" type="presParOf" srcId="{9B457D2B-9CCE-44C2-BB2C-72378A51F459}" destId="{CD0732F3-52AB-4E52-8C24-ED3D96529723}" srcOrd="4" destOrd="0" presId="urn:microsoft.com/office/officeart/2005/8/layout/hProcess9"/>
    <dgm:cxn modelId="{96A74576-7855-445B-9B8D-ED2274B9A54C}" type="presParOf" srcId="{9B457D2B-9CCE-44C2-BB2C-72378A51F459}" destId="{7F4785C2-5F67-4775-9A17-7301F3D2A50E}" srcOrd="5" destOrd="0" presId="urn:microsoft.com/office/officeart/2005/8/layout/hProcess9"/>
    <dgm:cxn modelId="{B7EA692A-961F-4CC0-963A-88F78B19F9D4}" type="presParOf" srcId="{9B457D2B-9CCE-44C2-BB2C-72378A51F459}" destId="{4C3B61C9-1858-4F16-B39D-B0FF070C1A37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2F49A9-9586-4EFD-BD48-72E48532570C}">
      <dsp:nvSpPr>
        <dsp:cNvPr id="0" name=""/>
        <dsp:cNvSpPr/>
      </dsp:nvSpPr>
      <dsp:spPr>
        <a:xfrm rot="5400000">
          <a:off x="2644538" y="-937456"/>
          <a:ext cx="782637" cy="2857277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1607219" y="138068"/>
        <a:ext cx="2819072" cy="706227"/>
      </dsp:txXfrm>
    </dsp:sp>
    <dsp:sp modelId="{E7AD0382-938F-46E9-A5E4-D2B2FB3F9032}">
      <dsp:nvSpPr>
        <dsp:cNvPr id="0" name=""/>
        <dsp:cNvSpPr/>
      </dsp:nvSpPr>
      <dsp:spPr>
        <a:xfrm>
          <a:off x="0" y="2033"/>
          <a:ext cx="1607218" cy="9782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500" kern="1200" dirty="0" smtClean="0">
              <a:latin typeface="標楷體" pitchFamily="65" charset="-120"/>
              <a:ea typeface="標楷體" pitchFamily="65" charset="-120"/>
            </a:rPr>
            <a:t>寬大</a:t>
          </a:r>
          <a:endParaRPr lang="zh-TW" altLang="en-US" sz="4500" kern="1200" dirty="0">
            <a:latin typeface="標楷體" pitchFamily="65" charset="-120"/>
            <a:ea typeface="標楷體" pitchFamily="65" charset="-120"/>
          </a:endParaRPr>
        </a:p>
      </dsp:txBody>
      <dsp:txXfrm>
        <a:off x="47756" y="49789"/>
        <a:ext cx="1511706" cy="882784"/>
      </dsp:txXfrm>
    </dsp:sp>
    <dsp:sp modelId="{74865263-6834-436B-82A8-2C52BF0AF540}">
      <dsp:nvSpPr>
        <dsp:cNvPr id="0" name=""/>
        <dsp:cNvSpPr/>
      </dsp:nvSpPr>
      <dsp:spPr>
        <a:xfrm rot="5400000">
          <a:off x="2644538" y="89755"/>
          <a:ext cx="782637" cy="2857277"/>
        </a:xfrm>
        <a:prstGeom prst="round2SameRect">
          <a:avLst/>
        </a:prstGeom>
        <a:solidFill>
          <a:schemeClr val="accent3">
            <a:tint val="40000"/>
            <a:alpha val="90000"/>
            <a:hueOff val="3444486"/>
            <a:satOff val="-13069"/>
            <a:lumOff val="-84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1607219" y="1165280"/>
        <a:ext cx="2819072" cy="706227"/>
      </dsp:txXfrm>
    </dsp:sp>
    <dsp:sp modelId="{62B36A7C-E7BE-490E-B98F-FD02524A0558}">
      <dsp:nvSpPr>
        <dsp:cNvPr id="0" name=""/>
        <dsp:cNvSpPr/>
      </dsp:nvSpPr>
      <dsp:spPr>
        <a:xfrm>
          <a:off x="0" y="1029245"/>
          <a:ext cx="1607218" cy="978296"/>
        </a:xfrm>
        <a:prstGeom prst="roundRect">
          <a:avLst/>
        </a:prstGeom>
        <a:solidFill>
          <a:schemeClr val="accent3">
            <a:hueOff val="3000641"/>
            <a:satOff val="271"/>
            <a:lumOff val="-2877"/>
            <a:alphaOff val="0"/>
          </a:schemeClr>
        </a:solidFill>
        <a:ln>
          <a:noFill/>
        </a:ln>
        <a:effectLst>
          <a:glow rad="63500">
            <a:schemeClr val="accent3">
              <a:hueOff val="3000641"/>
              <a:satOff val="271"/>
              <a:lumOff val="-2877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500" kern="1200" smtClean="0">
              <a:latin typeface="標楷體" pitchFamily="65" charset="-120"/>
              <a:ea typeface="標楷體" pitchFamily="65" charset="-120"/>
            </a:rPr>
            <a:t>博大</a:t>
          </a:r>
          <a:endParaRPr lang="zh-TW" altLang="en-US" sz="4500" kern="1200"/>
        </a:p>
      </dsp:txBody>
      <dsp:txXfrm>
        <a:off x="47756" y="1077001"/>
        <a:ext cx="1511706" cy="882784"/>
      </dsp:txXfrm>
    </dsp:sp>
    <dsp:sp modelId="{3F3A9848-B69C-4CAA-B48E-D1E4DE4A0811}">
      <dsp:nvSpPr>
        <dsp:cNvPr id="0" name=""/>
        <dsp:cNvSpPr/>
      </dsp:nvSpPr>
      <dsp:spPr>
        <a:xfrm rot="5400000">
          <a:off x="2644538" y="1116967"/>
          <a:ext cx="782637" cy="2857277"/>
        </a:xfrm>
        <a:prstGeom prst="round2SameRect">
          <a:avLst/>
        </a:prstGeom>
        <a:solidFill>
          <a:schemeClr val="accent3">
            <a:tint val="40000"/>
            <a:alpha val="90000"/>
            <a:hueOff val="6888972"/>
            <a:satOff val="-26137"/>
            <a:lumOff val="-169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1607219" y="2192492"/>
        <a:ext cx="2819072" cy="706227"/>
      </dsp:txXfrm>
    </dsp:sp>
    <dsp:sp modelId="{E8200463-F724-4AFB-8A3A-667834A99A8E}">
      <dsp:nvSpPr>
        <dsp:cNvPr id="0" name=""/>
        <dsp:cNvSpPr/>
      </dsp:nvSpPr>
      <dsp:spPr>
        <a:xfrm>
          <a:off x="0" y="2056457"/>
          <a:ext cx="1607218" cy="978296"/>
        </a:xfrm>
        <a:prstGeom prst="roundRect">
          <a:avLst/>
        </a:prstGeom>
        <a:solidFill>
          <a:schemeClr val="accent3">
            <a:hueOff val="6001281"/>
            <a:satOff val="542"/>
            <a:lumOff val="-5754"/>
            <a:alphaOff val="0"/>
          </a:schemeClr>
        </a:solidFill>
        <a:ln>
          <a:noFill/>
        </a:ln>
        <a:effectLst>
          <a:glow rad="63500">
            <a:schemeClr val="accent3">
              <a:hueOff val="6001281"/>
              <a:satOff val="542"/>
              <a:lumOff val="-5754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500" kern="1200" dirty="0" smtClean="0">
              <a:latin typeface="標楷體" pitchFamily="65" charset="-120"/>
              <a:ea typeface="標楷體" pitchFamily="65" charset="-120"/>
            </a:rPr>
            <a:t>宏大</a:t>
          </a:r>
          <a:endParaRPr lang="zh-TW" altLang="en-US" sz="4500" kern="1200" dirty="0">
            <a:latin typeface="標楷體" pitchFamily="65" charset="-120"/>
            <a:ea typeface="標楷體" pitchFamily="65" charset="-120"/>
          </a:endParaRPr>
        </a:p>
      </dsp:txBody>
      <dsp:txXfrm>
        <a:off x="47756" y="2104213"/>
        <a:ext cx="1511706" cy="882784"/>
      </dsp:txXfrm>
    </dsp:sp>
    <dsp:sp modelId="{93A8AEB7-5013-41B6-924D-481BC740C73B}">
      <dsp:nvSpPr>
        <dsp:cNvPr id="0" name=""/>
        <dsp:cNvSpPr/>
      </dsp:nvSpPr>
      <dsp:spPr>
        <a:xfrm rot="5400000">
          <a:off x="2644538" y="2144178"/>
          <a:ext cx="782637" cy="2857277"/>
        </a:xfrm>
        <a:prstGeom prst="round2SameRect">
          <a:avLst/>
        </a:prstGeom>
        <a:solidFill>
          <a:schemeClr val="accent3">
            <a:tint val="40000"/>
            <a:alpha val="90000"/>
            <a:hueOff val="10333457"/>
            <a:satOff val="-39206"/>
            <a:lumOff val="-254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1607219" y="3219703"/>
        <a:ext cx="2819072" cy="706227"/>
      </dsp:txXfrm>
    </dsp:sp>
    <dsp:sp modelId="{02601E05-71D0-4FEC-A4A7-EC341D6B87D7}">
      <dsp:nvSpPr>
        <dsp:cNvPr id="0" name=""/>
        <dsp:cNvSpPr/>
      </dsp:nvSpPr>
      <dsp:spPr>
        <a:xfrm>
          <a:off x="0" y="3083669"/>
          <a:ext cx="1607218" cy="978296"/>
        </a:xfrm>
        <a:prstGeom prst="roundRect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500" kern="1200" dirty="0" smtClean="0">
              <a:latin typeface="標楷體" pitchFamily="65" charset="-120"/>
              <a:ea typeface="標楷體" pitchFamily="65" charset="-120"/>
            </a:rPr>
            <a:t>偉大</a:t>
          </a:r>
          <a:endParaRPr lang="zh-TW" altLang="en-US" sz="4500" kern="1200" dirty="0">
            <a:latin typeface="標楷體" pitchFamily="65" charset="-120"/>
            <a:ea typeface="標楷體" pitchFamily="65" charset="-120"/>
          </a:endParaRPr>
        </a:p>
      </dsp:txBody>
      <dsp:txXfrm>
        <a:off x="47756" y="3131425"/>
        <a:ext cx="1511706" cy="8827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F6AB0E-8CB4-47E5-A2B7-46C7D5A6A3D1}">
      <dsp:nvSpPr>
        <dsp:cNvPr id="0" name=""/>
        <dsp:cNvSpPr/>
      </dsp:nvSpPr>
      <dsp:spPr>
        <a:xfrm>
          <a:off x="206111" y="144016"/>
          <a:ext cx="1259271" cy="7601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容器</a:t>
          </a:r>
          <a:endParaRPr lang="zh-TW" altLang="en-US" sz="32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28374" y="166279"/>
        <a:ext cx="1214745" cy="715583"/>
      </dsp:txXfrm>
    </dsp:sp>
    <dsp:sp modelId="{A32DA55E-5764-4FF2-9851-2F299478A906}">
      <dsp:nvSpPr>
        <dsp:cNvPr id="0" name=""/>
        <dsp:cNvSpPr/>
      </dsp:nvSpPr>
      <dsp:spPr>
        <a:xfrm>
          <a:off x="332038" y="904125"/>
          <a:ext cx="195983" cy="608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8682"/>
              </a:lnTo>
              <a:lnTo>
                <a:pt x="195983" y="608682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B74409-3BF8-474B-B65D-55DF3772426F}">
      <dsp:nvSpPr>
        <dsp:cNvPr id="0" name=""/>
        <dsp:cNvSpPr/>
      </dsp:nvSpPr>
      <dsp:spPr>
        <a:xfrm>
          <a:off x="528022" y="1152128"/>
          <a:ext cx="1799999" cy="721360"/>
        </a:xfrm>
        <a:prstGeom prst="roundRect">
          <a:avLst>
            <a:gd name="adj" fmla="val 10000"/>
          </a:avLst>
        </a:prstGeom>
        <a:solidFill>
          <a:srgbClr val="99FF66">
            <a:alpha val="89804"/>
          </a:srgb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內容物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49150" y="1173256"/>
        <a:ext cx="1757743" cy="679104"/>
      </dsp:txXfrm>
    </dsp:sp>
    <dsp:sp modelId="{5C987B0D-25CC-4393-9485-E1A54DE2D26B}">
      <dsp:nvSpPr>
        <dsp:cNvPr id="0" name=""/>
        <dsp:cNvSpPr/>
      </dsp:nvSpPr>
      <dsp:spPr>
        <a:xfrm>
          <a:off x="332038" y="904125"/>
          <a:ext cx="162105" cy="16167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6795"/>
              </a:lnTo>
              <a:lnTo>
                <a:pt x="162105" y="1616795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2EB269-3CEB-43FC-9D64-DFC237B33B4F}">
      <dsp:nvSpPr>
        <dsp:cNvPr id="0" name=""/>
        <dsp:cNvSpPr/>
      </dsp:nvSpPr>
      <dsp:spPr>
        <a:xfrm>
          <a:off x="494144" y="2160240"/>
          <a:ext cx="1799999" cy="721360"/>
        </a:xfrm>
        <a:prstGeom prst="roundRect">
          <a:avLst>
            <a:gd name="adj" fmla="val 10000"/>
          </a:avLst>
        </a:prstGeom>
        <a:solidFill>
          <a:srgbClr val="66FF33">
            <a:alpha val="89804"/>
          </a:srgb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內容物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15272" y="2181368"/>
        <a:ext cx="1757743" cy="679104"/>
      </dsp:txXfrm>
    </dsp:sp>
    <dsp:sp modelId="{1A7EC84C-F409-4A0C-A4CC-84ADB027F4F3}">
      <dsp:nvSpPr>
        <dsp:cNvPr id="0" name=""/>
        <dsp:cNvSpPr/>
      </dsp:nvSpPr>
      <dsp:spPr>
        <a:xfrm>
          <a:off x="323640" y="3203923"/>
          <a:ext cx="1799567" cy="721360"/>
        </a:xfrm>
        <a:prstGeom prst="roundRect">
          <a:avLst>
            <a:gd name="adj" fmla="val 10000"/>
          </a:avLst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整體展現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44768" y="3225051"/>
        <a:ext cx="1757311" cy="6791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801920-7432-4D78-8F01-8C1D6A52CAFB}">
      <dsp:nvSpPr>
        <dsp:cNvPr id="0" name=""/>
        <dsp:cNvSpPr/>
      </dsp:nvSpPr>
      <dsp:spPr>
        <a:xfrm>
          <a:off x="905150" y="623405"/>
          <a:ext cx="2166922" cy="1083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>
              <a:latin typeface="標楷體" pitchFamily="65" charset="-120"/>
              <a:ea typeface="標楷體" pitchFamily="65" charset="-120"/>
            </a:rPr>
            <a:t>動詞</a:t>
          </a:r>
          <a:endParaRPr lang="zh-TW" altLang="en-US" sz="36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936883" y="655138"/>
        <a:ext cx="2103456" cy="1019995"/>
      </dsp:txXfrm>
    </dsp:sp>
    <dsp:sp modelId="{51E942B2-EB95-4EEC-9BD1-268FE04D2A5A}">
      <dsp:nvSpPr>
        <dsp:cNvPr id="0" name=""/>
        <dsp:cNvSpPr/>
      </dsp:nvSpPr>
      <dsp:spPr>
        <a:xfrm rot="19457599">
          <a:off x="2971743" y="835733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8772" y="826955"/>
        <a:ext cx="53371" cy="53371"/>
      </dsp:txXfrm>
    </dsp:sp>
    <dsp:sp modelId="{B0645A3A-349C-46B4-9890-EF02AC5D3B21}">
      <dsp:nvSpPr>
        <dsp:cNvPr id="0" name=""/>
        <dsp:cNvSpPr/>
      </dsp:nvSpPr>
      <dsp:spPr>
        <a:xfrm>
          <a:off x="3938842" y="415"/>
          <a:ext cx="2166922" cy="10834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仿效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基礎階段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970575" y="32148"/>
        <a:ext cx="2103456" cy="1019995"/>
      </dsp:txXfrm>
    </dsp:sp>
    <dsp:sp modelId="{1F4BC8CD-8FB2-4437-8F39-14AC307227A7}">
      <dsp:nvSpPr>
        <dsp:cNvPr id="0" name=""/>
        <dsp:cNvSpPr/>
      </dsp:nvSpPr>
      <dsp:spPr>
        <a:xfrm>
          <a:off x="6105765" y="524238"/>
          <a:ext cx="86676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866769" y="179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17480" y="520476"/>
        <a:ext cx="43338" cy="43338"/>
      </dsp:txXfrm>
    </dsp:sp>
    <dsp:sp modelId="{FECB9003-8AD7-48EF-BDB2-3B840F9FD180}">
      <dsp:nvSpPr>
        <dsp:cNvPr id="0" name=""/>
        <dsp:cNvSpPr/>
      </dsp:nvSpPr>
      <dsp:spPr>
        <a:xfrm>
          <a:off x="6972534" y="415"/>
          <a:ext cx="2166922" cy="1083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朱熹：學之為言效也。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7004267" y="32148"/>
        <a:ext cx="2103456" cy="1019995"/>
      </dsp:txXfrm>
    </dsp:sp>
    <dsp:sp modelId="{18C06A52-337C-4D9B-93BC-799D617C7A3A}">
      <dsp:nvSpPr>
        <dsp:cNvPr id="0" name=""/>
        <dsp:cNvSpPr/>
      </dsp:nvSpPr>
      <dsp:spPr>
        <a:xfrm rot="2142401">
          <a:off x="2971743" y="1458723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8772" y="1449945"/>
        <a:ext cx="53371" cy="53371"/>
      </dsp:txXfrm>
    </dsp:sp>
    <dsp:sp modelId="{6EB8D40B-03A3-4F0F-9A33-587AA7266199}">
      <dsp:nvSpPr>
        <dsp:cNvPr id="0" name=""/>
        <dsp:cNvSpPr/>
      </dsp:nvSpPr>
      <dsp:spPr>
        <a:xfrm>
          <a:off x="3938842" y="1246395"/>
          <a:ext cx="2166922" cy="1083461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覺悟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成熟階段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</a:p>
      </dsp:txBody>
      <dsp:txXfrm>
        <a:off x="3970575" y="1278128"/>
        <a:ext cx="2103456" cy="1019995"/>
      </dsp:txXfrm>
    </dsp:sp>
    <dsp:sp modelId="{F6F49559-79AF-4FEF-889E-DA347178E27F}">
      <dsp:nvSpPr>
        <dsp:cNvPr id="0" name=""/>
        <dsp:cNvSpPr/>
      </dsp:nvSpPr>
      <dsp:spPr>
        <a:xfrm>
          <a:off x="6105765" y="1770218"/>
          <a:ext cx="86676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866769" y="179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17480" y="1766457"/>
        <a:ext cx="43338" cy="43338"/>
      </dsp:txXfrm>
    </dsp:sp>
    <dsp:sp modelId="{733144E0-DDC1-4498-B804-BAD6E92BCF45}">
      <dsp:nvSpPr>
        <dsp:cNvPr id="0" name=""/>
        <dsp:cNvSpPr/>
      </dsp:nvSpPr>
      <dsp:spPr>
        <a:xfrm>
          <a:off x="6972534" y="1246395"/>
          <a:ext cx="2166922" cy="1083461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說文：學，覺也。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7004267" y="1278128"/>
        <a:ext cx="2103456" cy="1019995"/>
      </dsp:txXfrm>
    </dsp:sp>
    <dsp:sp modelId="{83730165-1D27-4683-8109-9EE28FD43CC5}">
      <dsp:nvSpPr>
        <dsp:cNvPr id="0" name=""/>
        <dsp:cNvSpPr/>
      </dsp:nvSpPr>
      <dsp:spPr>
        <a:xfrm>
          <a:off x="905150" y="3738356"/>
          <a:ext cx="2166922" cy="1083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名詞</a:t>
          </a:r>
        </a:p>
      </dsp:txBody>
      <dsp:txXfrm>
        <a:off x="936883" y="3770089"/>
        <a:ext cx="2103456" cy="1019995"/>
      </dsp:txXfrm>
    </dsp:sp>
    <dsp:sp modelId="{132477C0-BE1D-46F3-95DE-B15CE8E3D01B}">
      <dsp:nvSpPr>
        <dsp:cNvPr id="0" name=""/>
        <dsp:cNvSpPr/>
      </dsp:nvSpPr>
      <dsp:spPr>
        <a:xfrm rot="19457599">
          <a:off x="2971743" y="3950684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8772" y="3941906"/>
        <a:ext cx="53371" cy="53371"/>
      </dsp:txXfrm>
    </dsp:sp>
    <dsp:sp modelId="{0014EDC4-C99E-4D71-B02C-7C1D7EB0A2A3}">
      <dsp:nvSpPr>
        <dsp:cNvPr id="0" name=""/>
        <dsp:cNvSpPr/>
      </dsp:nvSpPr>
      <dsp:spPr>
        <a:xfrm>
          <a:off x="3938842" y="3115366"/>
          <a:ext cx="2166922" cy="10834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道術</a:t>
          </a:r>
        </a:p>
      </dsp:txBody>
      <dsp:txXfrm>
        <a:off x="3970575" y="3147099"/>
        <a:ext cx="2103456" cy="1019995"/>
      </dsp:txXfrm>
    </dsp:sp>
    <dsp:sp modelId="{62C54AD7-231F-4746-BEC3-672E0FC97CD3}">
      <dsp:nvSpPr>
        <dsp:cNvPr id="0" name=""/>
        <dsp:cNvSpPr/>
      </dsp:nvSpPr>
      <dsp:spPr>
        <a:xfrm rot="19457599">
          <a:off x="6005435" y="3327694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12464" y="3318916"/>
        <a:ext cx="53371" cy="53371"/>
      </dsp:txXfrm>
    </dsp:sp>
    <dsp:sp modelId="{8E6612C6-8CA9-48F9-B4A9-9C44C7CC5C79}">
      <dsp:nvSpPr>
        <dsp:cNvPr id="0" name=""/>
        <dsp:cNvSpPr/>
      </dsp:nvSpPr>
      <dsp:spPr>
        <a:xfrm>
          <a:off x="6972534" y="2492376"/>
          <a:ext cx="2166922" cy="1083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道：理論　　</a:t>
          </a:r>
          <a:r>
            <a:rPr lang="zh-TW" altLang="en-US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佛學</a:t>
          </a:r>
          <a:r>
            <a:rPr lang="zh-TW" altLang="en-US" sz="1800" b="1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數學</a:t>
          </a:r>
          <a:r>
            <a:rPr lang="zh-TW" altLang="en-US" sz="1800" b="1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科學</a:t>
          </a:r>
          <a:r>
            <a:rPr lang="zh-TW" altLang="en-US" sz="1800" b="1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哲學</a:t>
          </a:r>
          <a:r>
            <a:rPr lang="zh-TW" altLang="en-US" sz="1800" b="1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醫學</a:t>
          </a:r>
          <a:r>
            <a:rPr lang="en-US" altLang="zh-TW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……</a:t>
          </a:r>
          <a:endParaRPr lang="zh-TW" altLang="en-US" sz="1800" kern="1200" dirty="0">
            <a:latin typeface="標楷體" pitchFamily="65" charset="-120"/>
            <a:ea typeface="標楷體" pitchFamily="65" charset="-120"/>
          </a:endParaRPr>
        </a:p>
      </dsp:txBody>
      <dsp:txXfrm>
        <a:off x="7004267" y="2524109"/>
        <a:ext cx="2103456" cy="1019995"/>
      </dsp:txXfrm>
    </dsp:sp>
    <dsp:sp modelId="{2C8CE25D-D433-4162-B6FF-12C6296691DF}">
      <dsp:nvSpPr>
        <dsp:cNvPr id="0" name=""/>
        <dsp:cNvSpPr/>
      </dsp:nvSpPr>
      <dsp:spPr>
        <a:xfrm rot="2142401">
          <a:off x="6005435" y="3950684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12464" y="3941906"/>
        <a:ext cx="53371" cy="53371"/>
      </dsp:txXfrm>
    </dsp:sp>
    <dsp:sp modelId="{BEAB7472-D3C2-4A2A-ABD9-8422D8CD72EF}">
      <dsp:nvSpPr>
        <dsp:cNvPr id="0" name=""/>
        <dsp:cNvSpPr/>
      </dsp:nvSpPr>
      <dsp:spPr>
        <a:xfrm>
          <a:off x="6972534" y="3738356"/>
          <a:ext cx="2166922" cy="1083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術：技術　　</a:t>
          </a:r>
          <a:r>
            <a:rPr lang="zh-TW" altLang="en-US" sz="20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百工技藝諸學</a:t>
          </a:r>
          <a:endParaRPr lang="zh-TW" altLang="en-US" sz="20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7004267" y="3770089"/>
        <a:ext cx="2103456" cy="1019995"/>
      </dsp:txXfrm>
    </dsp:sp>
    <dsp:sp modelId="{03EDC681-1BE8-49EE-B0DB-F2BF953EBAEC}">
      <dsp:nvSpPr>
        <dsp:cNvPr id="0" name=""/>
        <dsp:cNvSpPr/>
      </dsp:nvSpPr>
      <dsp:spPr>
        <a:xfrm rot="2142401">
          <a:off x="2971743" y="4573675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8772" y="4564897"/>
        <a:ext cx="53371" cy="53371"/>
      </dsp:txXfrm>
    </dsp:sp>
    <dsp:sp modelId="{59DC9435-C73A-40FD-8D3D-9C683E1BDAA4}">
      <dsp:nvSpPr>
        <dsp:cNvPr id="0" name=""/>
        <dsp:cNvSpPr/>
      </dsp:nvSpPr>
      <dsp:spPr>
        <a:xfrm>
          <a:off x="3938842" y="4361347"/>
          <a:ext cx="2166922" cy="10834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教育的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場所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3970575" y="4393080"/>
        <a:ext cx="2103456" cy="10199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50919-D839-4F0E-A460-34D7EF71E3D5}">
      <dsp:nvSpPr>
        <dsp:cNvPr id="0" name=""/>
        <dsp:cNvSpPr/>
      </dsp:nvSpPr>
      <dsp:spPr>
        <a:xfrm>
          <a:off x="432230" y="1395858"/>
          <a:ext cx="1620003" cy="8086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5916" y="1419544"/>
        <a:ext cx="1572631" cy="761311"/>
      </dsp:txXfrm>
    </dsp:sp>
    <dsp:sp modelId="{578F00C8-BBEE-45DC-8C2E-321E811EB5A2}">
      <dsp:nvSpPr>
        <dsp:cNvPr id="0" name=""/>
        <dsp:cNvSpPr/>
      </dsp:nvSpPr>
      <dsp:spPr>
        <a:xfrm rot="17695085">
          <a:off x="1607182" y="1082495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1064256"/>
        <a:ext cx="76908" cy="76908"/>
      </dsp:txXfrm>
    </dsp:sp>
    <dsp:sp modelId="{46D45FC1-5B6D-4BA0-AE72-BB6983D426B7}">
      <dsp:nvSpPr>
        <dsp:cNvPr id="0" name=""/>
        <dsp:cNvSpPr/>
      </dsp:nvSpPr>
      <dsp:spPr>
        <a:xfrm>
          <a:off x="2700296" y="879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4565"/>
        <a:ext cx="1569995" cy="761311"/>
      </dsp:txXfrm>
    </dsp:sp>
    <dsp:sp modelId="{A8E372C4-C918-49C0-8004-80D20B43E237}">
      <dsp:nvSpPr>
        <dsp:cNvPr id="0" name=""/>
        <dsp:cNvSpPr/>
      </dsp:nvSpPr>
      <dsp:spPr>
        <a:xfrm>
          <a:off x="4317664" y="385005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94667" y="385378"/>
        <a:ext cx="39684" cy="39684"/>
      </dsp:txXfrm>
    </dsp:sp>
    <dsp:sp modelId="{3D8F78FD-D4AC-4374-8475-F995CCBF7B73}">
      <dsp:nvSpPr>
        <dsp:cNvPr id="0" name=""/>
        <dsp:cNvSpPr/>
      </dsp:nvSpPr>
      <dsp:spPr>
        <a:xfrm>
          <a:off x="5111354" y="879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4565"/>
        <a:ext cx="1569995" cy="761311"/>
      </dsp:txXfrm>
    </dsp:sp>
    <dsp:sp modelId="{9884DA50-3047-48D8-93D0-8995214E30B4}">
      <dsp:nvSpPr>
        <dsp:cNvPr id="0" name=""/>
        <dsp:cNvSpPr/>
      </dsp:nvSpPr>
      <dsp:spPr>
        <a:xfrm rot="19460406">
          <a:off x="1977453" y="1547488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56324" y="1547762"/>
        <a:ext cx="39881" cy="39881"/>
      </dsp:txXfrm>
    </dsp:sp>
    <dsp:sp modelId="{496708D6-7756-4893-B758-7428A885BDAE}">
      <dsp:nvSpPr>
        <dsp:cNvPr id="0" name=""/>
        <dsp:cNvSpPr/>
      </dsp:nvSpPr>
      <dsp:spPr>
        <a:xfrm>
          <a:off x="2700296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 sz="3000" kern="1200"/>
        </a:p>
      </dsp:txBody>
      <dsp:txXfrm>
        <a:off x="2723982" y="954551"/>
        <a:ext cx="1569995" cy="761311"/>
      </dsp:txXfrm>
    </dsp:sp>
    <dsp:sp modelId="{234DD72D-84B0-4EA1-A10E-6EF7D82F6860}">
      <dsp:nvSpPr>
        <dsp:cNvPr id="0" name=""/>
        <dsp:cNvSpPr/>
      </dsp:nvSpPr>
      <dsp:spPr>
        <a:xfrm>
          <a:off x="4317664" y="1314992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1315364"/>
        <a:ext cx="39684" cy="39684"/>
      </dsp:txXfrm>
    </dsp:sp>
    <dsp:sp modelId="{34282FF8-5A50-47D5-9BFC-C6544AF87B88}">
      <dsp:nvSpPr>
        <dsp:cNvPr id="0" name=""/>
        <dsp:cNvSpPr/>
      </dsp:nvSpPr>
      <dsp:spPr>
        <a:xfrm>
          <a:off x="5111354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954551"/>
        <a:ext cx="1569995" cy="761311"/>
      </dsp:txXfrm>
    </dsp:sp>
    <dsp:sp modelId="{EC9B54EF-50AC-46F6-89E3-2F63EB597302}">
      <dsp:nvSpPr>
        <dsp:cNvPr id="0" name=""/>
        <dsp:cNvSpPr/>
      </dsp:nvSpPr>
      <dsp:spPr>
        <a:xfrm rot="2139594">
          <a:off x="1977453" y="2012481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56324" y="2012755"/>
        <a:ext cx="39881" cy="39881"/>
      </dsp:txXfrm>
    </dsp:sp>
    <dsp:sp modelId="{DAF18766-BAD5-4D37-BD97-AD5A7C270349}">
      <dsp:nvSpPr>
        <dsp:cNvPr id="0" name=""/>
        <dsp:cNvSpPr/>
      </dsp:nvSpPr>
      <dsp:spPr>
        <a:xfrm>
          <a:off x="2700296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1884537"/>
        <a:ext cx="1569995" cy="761311"/>
      </dsp:txXfrm>
    </dsp:sp>
    <dsp:sp modelId="{CA9C9C48-0F36-4EC5-825E-BB6D31E0FCEB}">
      <dsp:nvSpPr>
        <dsp:cNvPr id="0" name=""/>
        <dsp:cNvSpPr/>
      </dsp:nvSpPr>
      <dsp:spPr>
        <a:xfrm>
          <a:off x="4317664" y="2244978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2245350"/>
        <a:ext cx="39684" cy="39684"/>
      </dsp:txXfrm>
    </dsp:sp>
    <dsp:sp modelId="{9C6C2A2D-82B6-4061-8432-EB30B9D046EB}">
      <dsp:nvSpPr>
        <dsp:cNvPr id="0" name=""/>
        <dsp:cNvSpPr/>
      </dsp:nvSpPr>
      <dsp:spPr>
        <a:xfrm>
          <a:off x="5111354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1884537"/>
        <a:ext cx="1569995" cy="761311"/>
      </dsp:txXfrm>
    </dsp:sp>
    <dsp:sp modelId="{4F3C5906-8D56-484B-911F-9F2EA14EB5BD}">
      <dsp:nvSpPr>
        <dsp:cNvPr id="0" name=""/>
        <dsp:cNvSpPr/>
      </dsp:nvSpPr>
      <dsp:spPr>
        <a:xfrm rot="3904915">
          <a:off x="1607182" y="2477474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2459235"/>
        <a:ext cx="76908" cy="76908"/>
      </dsp:txXfrm>
    </dsp:sp>
    <dsp:sp modelId="{31921281-9B1B-4DEE-9DD4-76AEBFA5FF22}">
      <dsp:nvSpPr>
        <dsp:cNvPr id="0" name=""/>
        <dsp:cNvSpPr/>
      </dsp:nvSpPr>
      <dsp:spPr>
        <a:xfrm>
          <a:off x="2700296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814523"/>
        <a:ext cx="1569995" cy="761311"/>
      </dsp:txXfrm>
    </dsp:sp>
    <dsp:sp modelId="{E639A9F6-C671-47E3-8ED1-67ADA8ED531A}">
      <dsp:nvSpPr>
        <dsp:cNvPr id="0" name=""/>
        <dsp:cNvSpPr/>
      </dsp:nvSpPr>
      <dsp:spPr>
        <a:xfrm>
          <a:off x="4317664" y="3174964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3175336"/>
        <a:ext cx="39684" cy="39684"/>
      </dsp:txXfrm>
    </dsp:sp>
    <dsp:sp modelId="{AC23904F-3CAB-43E8-9340-6EBC4DAEAB34}">
      <dsp:nvSpPr>
        <dsp:cNvPr id="0" name=""/>
        <dsp:cNvSpPr/>
      </dsp:nvSpPr>
      <dsp:spPr>
        <a:xfrm>
          <a:off x="5111354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814523"/>
        <a:ext cx="1569995" cy="7613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A88CB6-91A0-4F61-8090-FC68CFF55D70}">
      <dsp:nvSpPr>
        <dsp:cNvPr id="0" name=""/>
        <dsp:cNvSpPr/>
      </dsp:nvSpPr>
      <dsp:spPr>
        <a:xfrm>
          <a:off x="267306" y="481694"/>
          <a:ext cx="1620000" cy="8368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</a:t>
          </a:r>
          <a:endParaRPr lang="zh-TW" altLang="en-US" sz="36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91815" y="506203"/>
        <a:ext cx="1570982" cy="787793"/>
      </dsp:txXfrm>
    </dsp:sp>
    <dsp:sp modelId="{43700B3A-73CA-41D0-8E14-3622CF39B51E}">
      <dsp:nvSpPr>
        <dsp:cNvPr id="0" name=""/>
        <dsp:cNvSpPr/>
      </dsp:nvSpPr>
      <dsp:spPr>
        <a:xfrm rot="19457599">
          <a:off x="1809817" y="617680"/>
          <a:ext cx="824429" cy="83671"/>
        </a:xfrm>
        <a:custGeom>
          <a:avLst/>
          <a:gdLst/>
          <a:ahLst/>
          <a:cxnLst/>
          <a:rect l="0" t="0" r="0" b="0"/>
          <a:pathLst>
            <a:path>
              <a:moveTo>
                <a:pt x="0" y="41835"/>
              </a:moveTo>
              <a:lnTo>
                <a:pt x="824429" y="41835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201421" y="638905"/>
        <a:ext cx="41221" cy="41221"/>
      </dsp:txXfrm>
    </dsp:sp>
    <dsp:sp modelId="{FDF0A12F-DC4C-47A4-8A22-5990D022CC86}">
      <dsp:nvSpPr>
        <dsp:cNvPr id="0" name=""/>
        <dsp:cNvSpPr/>
      </dsp:nvSpPr>
      <dsp:spPr>
        <a:xfrm>
          <a:off x="2556756" y="527"/>
          <a:ext cx="1673623" cy="8368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仿效</a:t>
          </a:r>
          <a:endParaRPr lang="en-US" altLang="zh-TW" sz="3100" b="0" kern="120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581265" y="25036"/>
        <a:ext cx="1624605" cy="787793"/>
      </dsp:txXfrm>
    </dsp:sp>
    <dsp:sp modelId="{BC55C549-DC53-4C64-88FA-4CBDF40E2A73}">
      <dsp:nvSpPr>
        <dsp:cNvPr id="0" name=""/>
        <dsp:cNvSpPr/>
      </dsp:nvSpPr>
      <dsp:spPr>
        <a:xfrm>
          <a:off x="4230380" y="377097"/>
          <a:ext cx="669449" cy="83671"/>
        </a:xfrm>
        <a:custGeom>
          <a:avLst/>
          <a:gdLst/>
          <a:ahLst/>
          <a:cxnLst/>
          <a:rect l="0" t="0" r="0" b="0"/>
          <a:pathLst>
            <a:path>
              <a:moveTo>
                <a:pt x="0" y="41835"/>
              </a:moveTo>
              <a:lnTo>
                <a:pt x="669449" y="41835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48368" y="402197"/>
        <a:ext cx="33472" cy="33472"/>
      </dsp:txXfrm>
    </dsp:sp>
    <dsp:sp modelId="{580CF60B-2CEA-4FDE-8820-ABB4FAC43C8D}">
      <dsp:nvSpPr>
        <dsp:cNvPr id="0" name=""/>
        <dsp:cNvSpPr/>
      </dsp:nvSpPr>
      <dsp:spPr>
        <a:xfrm>
          <a:off x="4899829" y="527"/>
          <a:ext cx="1673623" cy="8368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基礎階段</a:t>
          </a:r>
          <a:endParaRPr lang="zh-TW" altLang="en-US" sz="31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4924338" y="25036"/>
        <a:ext cx="1624605" cy="787793"/>
      </dsp:txXfrm>
    </dsp:sp>
    <dsp:sp modelId="{DCDF972D-1FC9-4BD0-AF33-C5DB89C9E3A4}">
      <dsp:nvSpPr>
        <dsp:cNvPr id="0" name=""/>
        <dsp:cNvSpPr/>
      </dsp:nvSpPr>
      <dsp:spPr>
        <a:xfrm rot="2142401">
          <a:off x="1809817" y="1098847"/>
          <a:ext cx="824429" cy="83671"/>
        </a:xfrm>
        <a:custGeom>
          <a:avLst/>
          <a:gdLst/>
          <a:ahLst/>
          <a:cxnLst/>
          <a:rect l="0" t="0" r="0" b="0"/>
          <a:pathLst>
            <a:path>
              <a:moveTo>
                <a:pt x="0" y="41835"/>
              </a:moveTo>
              <a:lnTo>
                <a:pt x="824429" y="41835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201421" y="1120072"/>
        <a:ext cx="41221" cy="41221"/>
      </dsp:txXfrm>
    </dsp:sp>
    <dsp:sp modelId="{0042B0DA-5E2F-4642-8CCF-096380C76B4A}">
      <dsp:nvSpPr>
        <dsp:cNvPr id="0" name=""/>
        <dsp:cNvSpPr/>
      </dsp:nvSpPr>
      <dsp:spPr>
        <a:xfrm>
          <a:off x="2556756" y="962860"/>
          <a:ext cx="1673623" cy="8368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覺悟</a:t>
          </a:r>
          <a:endParaRPr lang="en-US" altLang="zh-TW" sz="3100" b="0" kern="120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581265" y="987369"/>
        <a:ext cx="1624605" cy="787793"/>
      </dsp:txXfrm>
    </dsp:sp>
    <dsp:sp modelId="{2DADF926-67BA-4713-8B40-D201E04F3F21}">
      <dsp:nvSpPr>
        <dsp:cNvPr id="0" name=""/>
        <dsp:cNvSpPr/>
      </dsp:nvSpPr>
      <dsp:spPr>
        <a:xfrm>
          <a:off x="4230380" y="1339430"/>
          <a:ext cx="669449" cy="83671"/>
        </a:xfrm>
        <a:custGeom>
          <a:avLst/>
          <a:gdLst/>
          <a:ahLst/>
          <a:cxnLst/>
          <a:rect l="0" t="0" r="0" b="0"/>
          <a:pathLst>
            <a:path>
              <a:moveTo>
                <a:pt x="0" y="41835"/>
              </a:moveTo>
              <a:lnTo>
                <a:pt x="669449" y="41835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48368" y="1364530"/>
        <a:ext cx="33472" cy="33472"/>
      </dsp:txXfrm>
    </dsp:sp>
    <dsp:sp modelId="{ED79D68E-36FA-4331-9533-1B7390452DF3}">
      <dsp:nvSpPr>
        <dsp:cNvPr id="0" name=""/>
        <dsp:cNvSpPr/>
      </dsp:nvSpPr>
      <dsp:spPr>
        <a:xfrm>
          <a:off x="4899829" y="962860"/>
          <a:ext cx="1673623" cy="8368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成熟階段</a:t>
          </a:r>
          <a:endParaRPr lang="en-US" altLang="zh-TW" sz="3100" b="0" kern="120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4924338" y="987369"/>
        <a:ext cx="1624605" cy="7877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50919-D839-4F0E-A460-34D7EF71E3D5}">
      <dsp:nvSpPr>
        <dsp:cNvPr id="0" name=""/>
        <dsp:cNvSpPr/>
      </dsp:nvSpPr>
      <dsp:spPr>
        <a:xfrm>
          <a:off x="432230" y="1395858"/>
          <a:ext cx="1620003" cy="8086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5916" y="1419544"/>
        <a:ext cx="1572631" cy="761311"/>
      </dsp:txXfrm>
    </dsp:sp>
    <dsp:sp modelId="{578F00C8-BBEE-45DC-8C2E-321E811EB5A2}">
      <dsp:nvSpPr>
        <dsp:cNvPr id="0" name=""/>
        <dsp:cNvSpPr/>
      </dsp:nvSpPr>
      <dsp:spPr>
        <a:xfrm rot="17695085">
          <a:off x="1607182" y="1082495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1064256"/>
        <a:ext cx="76908" cy="76908"/>
      </dsp:txXfrm>
    </dsp:sp>
    <dsp:sp modelId="{46D45FC1-5B6D-4BA0-AE72-BB6983D426B7}">
      <dsp:nvSpPr>
        <dsp:cNvPr id="0" name=""/>
        <dsp:cNvSpPr/>
      </dsp:nvSpPr>
      <dsp:spPr>
        <a:xfrm>
          <a:off x="2700296" y="879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4565"/>
        <a:ext cx="1569995" cy="761311"/>
      </dsp:txXfrm>
    </dsp:sp>
    <dsp:sp modelId="{A8E372C4-C918-49C0-8004-80D20B43E237}">
      <dsp:nvSpPr>
        <dsp:cNvPr id="0" name=""/>
        <dsp:cNvSpPr/>
      </dsp:nvSpPr>
      <dsp:spPr>
        <a:xfrm>
          <a:off x="4317664" y="385005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94667" y="385378"/>
        <a:ext cx="39684" cy="39684"/>
      </dsp:txXfrm>
    </dsp:sp>
    <dsp:sp modelId="{3D8F78FD-D4AC-4374-8475-F995CCBF7B73}">
      <dsp:nvSpPr>
        <dsp:cNvPr id="0" name=""/>
        <dsp:cNvSpPr/>
      </dsp:nvSpPr>
      <dsp:spPr>
        <a:xfrm>
          <a:off x="5111354" y="879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4565"/>
        <a:ext cx="1569995" cy="761311"/>
      </dsp:txXfrm>
    </dsp:sp>
    <dsp:sp modelId="{9884DA50-3047-48D8-93D0-8995214E30B4}">
      <dsp:nvSpPr>
        <dsp:cNvPr id="0" name=""/>
        <dsp:cNvSpPr/>
      </dsp:nvSpPr>
      <dsp:spPr>
        <a:xfrm rot="19460406">
          <a:off x="1977453" y="1547488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56324" y="1547762"/>
        <a:ext cx="39881" cy="39881"/>
      </dsp:txXfrm>
    </dsp:sp>
    <dsp:sp modelId="{496708D6-7756-4893-B758-7428A885BDAE}">
      <dsp:nvSpPr>
        <dsp:cNvPr id="0" name=""/>
        <dsp:cNvSpPr/>
      </dsp:nvSpPr>
      <dsp:spPr>
        <a:xfrm>
          <a:off x="2700296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 sz="3000" kern="1200"/>
        </a:p>
      </dsp:txBody>
      <dsp:txXfrm>
        <a:off x="2723982" y="954551"/>
        <a:ext cx="1569995" cy="761311"/>
      </dsp:txXfrm>
    </dsp:sp>
    <dsp:sp modelId="{234DD72D-84B0-4EA1-A10E-6EF7D82F6860}">
      <dsp:nvSpPr>
        <dsp:cNvPr id="0" name=""/>
        <dsp:cNvSpPr/>
      </dsp:nvSpPr>
      <dsp:spPr>
        <a:xfrm>
          <a:off x="4317664" y="1314992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1315364"/>
        <a:ext cx="39684" cy="39684"/>
      </dsp:txXfrm>
    </dsp:sp>
    <dsp:sp modelId="{34282FF8-5A50-47D5-9BFC-C6544AF87B88}">
      <dsp:nvSpPr>
        <dsp:cNvPr id="0" name=""/>
        <dsp:cNvSpPr/>
      </dsp:nvSpPr>
      <dsp:spPr>
        <a:xfrm>
          <a:off x="5111354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954551"/>
        <a:ext cx="1569995" cy="761311"/>
      </dsp:txXfrm>
    </dsp:sp>
    <dsp:sp modelId="{EC9B54EF-50AC-46F6-89E3-2F63EB597302}">
      <dsp:nvSpPr>
        <dsp:cNvPr id="0" name=""/>
        <dsp:cNvSpPr/>
      </dsp:nvSpPr>
      <dsp:spPr>
        <a:xfrm rot="2139594">
          <a:off x="1977453" y="2012481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56324" y="2012755"/>
        <a:ext cx="39881" cy="39881"/>
      </dsp:txXfrm>
    </dsp:sp>
    <dsp:sp modelId="{DAF18766-BAD5-4D37-BD97-AD5A7C270349}">
      <dsp:nvSpPr>
        <dsp:cNvPr id="0" name=""/>
        <dsp:cNvSpPr/>
      </dsp:nvSpPr>
      <dsp:spPr>
        <a:xfrm>
          <a:off x="2700296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1884537"/>
        <a:ext cx="1569995" cy="761311"/>
      </dsp:txXfrm>
    </dsp:sp>
    <dsp:sp modelId="{CA9C9C48-0F36-4EC5-825E-BB6D31E0FCEB}">
      <dsp:nvSpPr>
        <dsp:cNvPr id="0" name=""/>
        <dsp:cNvSpPr/>
      </dsp:nvSpPr>
      <dsp:spPr>
        <a:xfrm>
          <a:off x="4317664" y="2244978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2245350"/>
        <a:ext cx="39684" cy="39684"/>
      </dsp:txXfrm>
    </dsp:sp>
    <dsp:sp modelId="{9C6C2A2D-82B6-4061-8432-EB30B9D046EB}">
      <dsp:nvSpPr>
        <dsp:cNvPr id="0" name=""/>
        <dsp:cNvSpPr/>
      </dsp:nvSpPr>
      <dsp:spPr>
        <a:xfrm>
          <a:off x="5111354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1884537"/>
        <a:ext cx="1569995" cy="761311"/>
      </dsp:txXfrm>
    </dsp:sp>
    <dsp:sp modelId="{4F3C5906-8D56-484B-911F-9F2EA14EB5BD}">
      <dsp:nvSpPr>
        <dsp:cNvPr id="0" name=""/>
        <dsp:cNvSpPr/>
      </dsp:nvSpPr>
      <dsp:spPr>
        <a:xfrm rot="3904915">
          <a:off x="1607182" y="2477474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2459235"/>
        <a:ext cx="76908" cy="76908"/>
      </dsp:txXfrm>
    </dsp:sp>
    <dsp:sp modelId="{31921281-9B1B-4DEE-9DD4-76AEBFA5FF22}">
      <dsp:nvSpPr>
        <dsp:cNvPr id="0" name=""/>
        <dsp:cNvSpPr/>
      </dsp:nvSpPr>
      <dsp:spPr>
        <a:xfrm>
          <a:off x="2700296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814523"/>
        <a:ext cx="1569995" cy="761311"/>
      </dsp:txXfrm>
    </dsp:sp>
    <dsp:sp modelId="{E639A9F6-C671-47E3-8ED1-67ADA8ED531A}">
      <dsp:nvSpPr>
        <dsp:cNvPr id="0" name=""/>
        <dsp:cNvSpPr/>
      </dsp:nvSpPr>
      <dsp:spPr>
        <a:xfrm>
          <a:off x="4317664" y="3174964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3175336"/>
        <a:ext cx="39684" cy="39684"/>
      </dsp:txXfrm>
    </dsp:sp>
    <dsp:sp modelId="{AC23904F-3CAB-43E8-9340-6EBC4DAEAB34}">
      <dsp:nvSpPr>
        <dsp:cNvPr id="0" name=""/>
        <dsp:cNvSpPr/>
      </dsp:nvSpPr>
      <dsp:spPr>
        <a:xfrm>
          <a:off x="5111354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814523"/>
        <a:ext cx="1569995" cy="7613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30AF84-9F24-4431-9067-51FE7CC2345D}">
      <dsp:nvSpPr>
        <dsp:cNvPr id="0" name=""/>
        <dsp:cNvSpPr/>
      </dsp:nvSpPr>
      <dsp:spPr>
        <a:xfrm>
          <a:off x="249103" y="1958216"/>
          <a:ext cx="1872622" cy="15701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大學</a:t>
          </a:r>
          <a:endParaRPr lang="en-US" altLang="zh-TW" sz="36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之道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 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95092" y="2004205"/>
        <a:ext cx="1780644" cy="1478195"/>
      </dsp:txXfrm>
    </dsp:sp>
    <dsp:sp modelId="{A5A21019-B1F4-486A-B8FF-0B59A2F8EC97}">
      <dsp:nvSpPr>
        <dsp:cNvPr id="0" name=""/>
        <dsp:cNvSpPr/>
      </dsp:nvSpPr>
      <dsp:spPr>
        <a:xfrm rot="17400299">
          <a:off x="1465837" y="1792418"/>
          <a:ext cx="1993889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1993889" y="1409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412935" y="1756664"/>
        <a:ext cx="99694" cy="99694"/>
      </dsp:txXfrm>
    </dsp:sp>
    <dsp:sp modelId="{8C1A7B6E-BBC8-4302-8703-3FCA4443F2C8}">
      <dsp:nvSpPr>
        <dsp:cNvPr id="0" name=""/>
        <dsp:cNvSpPr/>
      </dsp:nvSpPr>
      <dsp:spPr>
        <a:xfrm>
          <a:off x="2803839" y="309704"/>
          <a:ext cx="1512006" cy="11200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在明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明德</a:t>
          </a:r>
        </a:p>
      </dsp:txBody>
      <dsp:txXfrm>
        <a:off x="2836644" y="342509"/>
        <a:ext cx="1446396" cy="1054419"/>
      </dsp:txXfrm>
    </dsp:sp>
    <dsp:sp modelId="{CA66DF93-430B-498E-B847-AD77512FFF08}">
      <dsp:nvSpPr>
        <dsp:cNvPr id="0" name=""/>
        <dsp:cNvSpPr/>
      </dsp:nvSpPr>
      <dsp:spPr>
        <a:xfrm rot="19513974">
          <a:off x="4243165" y="623469"/>
          <a:ext cx="814241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14241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9929" y="617206"/>
        <a:ext cx="40712" cy="40712"/>
      </dsp:txXfrm>
    </dsp:sp>
    <dsp:sp modelId="{EBD80442-3F98-40DA-ABC6-C98EBCEB5A5B}">
      <dsp:nvSpPr>
        <dsp:cNvPr id="0" name=""/>
        <dsp:cNvSpPr/>
      </dsp:nvSpPr>
      <dsp:spPr>
        <a:xfrm>
          <a:off x="4984725" y="5038"/>
          <a:ext cx="3645417" cy="80073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恢復光明的德性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08178" y="28491"/>
        <a:ext cx="3598511" cy="753826"/>
      </dsp:txXfrm>
    </dsp:sp>
    <dsp:sp modelId="{CCE41809-9DDD-44D9-AE47-5D3877FB1B60}">
      <dsp:nvSpPr>
        <dsp:cNvPr id="0" name=""/>
        <dsp:cNvSpPr/>
      </dsp:nvSpPr>
      <dsp:spPr>
        <a:xfrm rot="2076050">
          <a:off x="4243534" y="1087784"/>
          <a:ext cx="817662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17662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31924" y="1081435"/>
        <a:ext cx="40883" cy="40883"/>
      </dsp:txXfrm>
    </dsp:sp>
    <dsp:sp modelId="{DA7A0E30-0225-4BAF-ACDB-CFEDA2A19875}">
      <dsp:nvSpPr>
        <dsp:cNvPr id="0" name=""/>
        <dsp:cNvSpPr/>
      </dsp:nvSpPr>
      <dsp:spPr>
        <a:xfrm>
          <a:off x="4988886" y="933667"/>
          <a:ext cx="3645417" cy="80073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開發自己的潛能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12339" y="957120"/>
        <a:ext cx="3598511" cy="753826"/>
      </dsp:txXfrm>
    </dsp:sp>
    <dsp:sp modelId="{08750852-697B-4217-88C1-6AE69F25BE27}">
      <dsp:nvSpPr>
        <dsp:cNvPr id="0" name=""/>
        <dsp:cNvSpPr/>
      </dsp:nvSpPr>
      <dsp:spPr>
        <a:xfrm rot="21517735">
          <a:off x="2121628" y="2721047"/>
          <a:ext cx="682308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682308" y="1409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45724" y="2718082"/>
        <a:ext cx="34115" cy="34115"/>
      </dsp:txXfrm>
    </dsp:sp>
    <dsp:sp modelId="{C49FA475-41AC-4969-94A0-99B32D2381AE}">
      <dsp:nvSpPr>
        <dsp:cNvPr id="0" name=""/>
        <dsp:cNvSpPr/>
      </dsp:nvSpPr>
      <dsp:spPr>
        <a:xfrm>
          <a:off x="2803839" y="2168979"/>
          <a:ext cx="1512006" cy="11159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在親民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836525" y="2201665"/>
        <a:ext cx="1446634" cy="1050624"/>
      </dsp:txXfrm>
    </dsp:sp>
    <dsp:sp modelId="{AE79B49C-3FE0-4FFB-A001-9F959781C258}">
      <dsp:nvSpPr>
        <dsp:cNvPr id="0" name=""/>
        <dsp:cNvSpPr/>
      </dsp:nvSpPr>
      <dsp:spPr>
        <a:xfrm rot="19545413">
          <a:off x="4244328" y="2480727"/>
          <a:ext cx="825146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25146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36273" y="2474191"/>
        <a:ext cx="41257" cy="41257"/>
      </dsp:txXfrm>
    </dsp:sp>
    <dsp:sp modelId="{BAF6C779-2959-4BD2-BBB8-2A86862D9C96}">
      <dsp:nvSpPr>
        <dsp:cNvPr id="0" name=""/>
        <dsp:cNvSpPr/>
      </dsp:nvSpPr>
      <dsp:spPr>
        <a:xfrm>
          <a:off x="4997958" y="1862296"/>
          <a:ext cx="3645417" cy="80073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親親仁民仁民愛物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21411" y="1885749"/>
        <a:ext cx="3598511" cy="753826"/>
      </dsp:txXfrm>
    </dsp:sp>
    <dsp:sp modelId="{77744580-0BC7-4D02-B743-6EFD8D4B5662}">
      <dsp:nvSpPr>
        <dsp:cNvPr id="0" name=""/>
        <dsp:cNvSpPr/>
      </dsp:nvSpPr>
      <dsp:spPr>
        <a:xfrm rot="1987155">
          <a:off x="4246814" y="2945042"/>
          <a:ext cx="849796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49796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50467" y="2937889"/>
        <a:ext cx="42489" cy="42489"/>
      </dsp:txXfrm>
    </dsp:sp>
    <dsp:sp modelId="{7BCB301E-C3FE-4420-BFED-E85C678D61FF}">
      <dsp:nvSpPr>
        <dsp:cNvPr id="0" name=""/>
        <dsp:cNvSpPr/>
      </dsp:nvSpPr>
      <dsp:spPr>
        <a:xfrm>
          <a:off x="5027579" y="2790925"/>
          <a:ext cx="3645417" cy="80073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latin typeface="標楷體" pitchFamily="65" charset="-120"/>
              <a:ea typeface="標楷體" pitchFamily="65" charset="-120"/>
            </a:rPr>
            <a:t>協助他人開發潛能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51032" y="2814378"/>
        <a:ext cx="3598511" cy="753826"/>
      </dsp:txXfrm>
    </dsp:sp>
    <dsp:sp modelId="{77338D22-4689-4163-ABCD-C5E4287E2D89}">
      <dsp:nvSpPr>
        <dsp:cNvPr id="0" name=""/>
        <dsp:cNvSpPr/>
      </dsp:nvSpPr>
      <dsp:spPr>
        <a:xfrm rot="4111952">
          <a:off x="1496107" y="3647494"/>
          <a:ext cx="1973475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1973475" y="1409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433508" y="3612249"/>
        <a:ext cx="98673" cy="98673"/>
      </dsp:txXfrm>
    </dsp:sp>
    <dsp:sp modelId="{9E1D159F-1677-47E0-985B-84C0CBED917A}">
      <dsp:nvSpPr>
        <dsp:cNvPr id="0" name=""/>
        <dsp:cNvSpPr/>
      </dsp:nvSpPr>
      <dsp:spPr>
        <a:xfrm>
          <a:off x="2843964" y="4021871"/>
          <a:ext cx="1512006" cy="11159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在止於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至善</a:t>
          </a:r>
        </a:p>
      </dsp:txBody>
      <dsp:txXfrm>
        <a:off x="2876650" y="4054557"/>
        <a:ext cx="1446634" cy="1050624"/>
      </dsp:txXfrm>
    </dsp:sp>
    <dsp:sp modelId="{D1CC6167-59CF-417B-895E-3AAE56F39561}">
      <dsp:nvSpPr>
        <dsp:cNvPr id="0" name=""/>
        <dsp:cNvSpPr/>
      </dsp:nvSpPr>
      <dsp:spPr>
        <a:xfrm rot="19528785">
          <a:off x="4283839" y="4333620"/>
          <a:ext cx="819333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19333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73022" y="4327229"/>
        <a:ext cx="40966" cy="40966"/>
      </dsp:txXfrm>
    </dsp:sp>
    <dsp:sp modelId="{BA200610-FD45-436E-8C85-ADF8C1C031F9}">
      <dsp:nvSpPr>
        <dsp:cNvPr id="0" name=""/>
        <dsp:cNvSpPr/>
      </dsp:nvSpPr>
      <dsp:spPr>
        <a:xfrm>
          <a:off x="5031041" y="3719554"/>
          <a:ext cx="3600006" cy="7920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念茲在茲不忘至善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54238" y="3742751"/>
        <a:ext cx="3553612" cy="745607"/>
      </dsp:txXfrm>
    </dsp:sp>
    <dsp:sp modelId="{C95C7376-F4A6-4092-A8B7-6A547C6FC772}">
      <dsp:nvSpPr>
        <dsp:cNvPr id="0" name=""/>
        <dsp:cNvSpPr/>
      </dsp:nvSpPr>
      <dsp:spPr>
        <a:xfrm rot="2056078">
          <a:off x="4285072" y="4795751"/>
          <a:ext cx="816867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16867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73084" y="4789422"/>
        <a:ext cx="40843" cy="40843"/>
      </dsp:txXfrm>
    </dsp:sp>
    <dsp:sp modelId="{EDF30F53-D595-4178-87D9-1CC28F19CC7A}">
      <dsp:nvSpPr>
        <dsp:cNvPr id="0" name=""/>
        <dsp:cNvSpPr/>
      </dsp:nvSpPr>
      <dsp:spPr>
        <a:xfrm>
          <a:off x="5031041" y="4639452"/>
          <a:ext cx="3645417" cy="80073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時時心繫人生目標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54494" y="4662905"/>
        <a:ext cx="3598511" cy="7538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8A9FC5-4B3D-42C6-9BA5-E773F64B297C}">
      <dsp:nvSpPr>
        <dsp:cNvPr id="0" name=""/>
        <dsp:cNvSpPr/>
      </dsp:nvSpPr>
      <dsp:spPr>
        <a:xfrm>
          <a:off x="-341478" y="13280"/>
          <a:ext cx="4163169" cy="4163169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F5B023-01EA-45D8-B5D7-A8C2AB8D658A}">
      <dsp:nvSpPr>
        <dsp:cNvPr id="0" name=""/>
        <dsp:cNvSpPr/>
      </dsp:nvSpPr>
      <dsp:spPr>
        <a:xfrm>
          <a:off x="1758067" y="0"/>
          <a:ext cx="5442743" cy="41631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大腦</a:t>
          </a:r>
          <a:endParaRPr lang="en-US" altLang="zh-TW" sz="3200" kern="1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理性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</a:p>
      </dsp:txBody>
      <dsp:txXfrm>
        <a:off x="1758067" y="0"/>
        <a:ext cx="2721371" cy="1248953"/>
      </dsp:txXfrm>
    </dsp:sp>
    <dsp:sp modelId="{21AEF5EB-C7B4-4A21-B46E-1D8944F99E15}">
      <dsp:nvSpPr>
        <dsp:cNvPr id="0" name=""/>
        <dsp:cNvSpPr/>
      </dsp:nvSpPr>
      <dsp:spPr>
        <a:xfrm>
          <a:off x="352190" y="1248953"/>
          <a:ext cx="2706057" cy="2706057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4500961"/>
            <a:satOff val="407"/>
            <a:lumOff val="-431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E2DE6-0E9B-4C1A-9999-79D7063037D4}">
      <dsp:nvSpPr>
        <dsp:cNvPr id="0" name=""/>
        <dsp:cNvSpPr/>
      </dsp:nvSpPr>
      <dsp:spPr>
        <a:xfrm>
          <a:off x="1758067" y="1248953"/>
          <a:ext cx="5442743" cy="27060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4500961"/>
              <a:satOff val="407"/>
              <a:lumOff val="-43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邊緣腦</a:t>
          </a:r>
          <a:endParaRPr lang="en-US" altLang="zh-TW" sz="3200" kern="1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情緒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1758067" y="1248953"/>
        <a:ext cx="2721371" cy="1248949"/>
      </dsp:txXfrm>
    </dsp:sp>
    <dsp:sp modelId="{A766176A-F367-421B-8D58-B5425A198EFE}">
      <dsp:nvSpPr>
        <dsp:cNvPr id="0" name=""/>
        <dsp:cNvSpPr/>
      </dsp:nvSpPr>
      <dsp:spPr>
        <a:xfrm>
          <a:off x="1080744" y="2497902"/>
          <a:ext cx="1248949" cy="1248949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EDAFB-F380-42C3-902B-3A2242E770CE}">
      <dsp:nvSpPr>
        <dsp:cNvPr id="0" name=""/>
        <dsp:cNvSpPr/>
      </dsp:nvSpPr>
      <dsp:spPr>
        <a:xfrm>
          <a:off x="1758067" y="2497902"/>
          <a:ext cx="5442743" cy="12489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9001922"/>
              <a:satOff val="813"/>
              <a:lumOff val="-8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ts val="600"/>
            </a:spcAft>
          </a:pPr>
          <a:r>
            <a:rPr lang="zh-TW" altLang="en-US" sz="3200" kern="1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腦幹</a:t>
          </a:r>
          <a:endParaRPr lang="en-US" altLang="zh-TW" sz="3200" kern="1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1758067" y="2497902"/>
        <a:ext cx="2721371" cy="1248949"/>
      </dsp:txXfrm>
    </dsp:sp>
    <dsp:sp modelId="{D6EB3708-DFB0-4B0C-95A8-08566FF266AF}">
      <dsp:nvSpPr>
        <dsp:cNvPr id="0" name=""/>
        <dsp:cNvSpPr/>
      </dsp:nvSpPr>
      <dsp:spPr>
        <a:xfrm>
          <a:off x="3673859" y="0"/>
          <a:ext cx="4226834" cy="1248953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思想判斷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理智分析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>
        <a:off x="3673859" y="0"/>
        <a:ext cx="4226834" cy="1248953"/>
      </dsp:txXfrm>
    </dsp:sp>
    <dsp:sp modelId="{BFD7E1B6-66C3-403D-9490-FE227B3898D2}">
      <dsp:nvSpPr>
        <dsp:cNvPr id="0" name=""/>
        <dsp:cNvSpPr/>
      </dsp:nvSpPr>
      <dsp:spPr>
        <a:xfrm>
          <a:off x="3672403" y="1296138"/>
          <a:ext cx="4151370" cy="1248949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喜怒哀樂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荷爾蒙分泌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胃口和壓力反應</a:t>
          </a:r>
        </a:p>
      </dsp:txBody>
      <dsp:txXfrm>
        <a:off x="3672403" y="1296138"/>
        <a:ext cx="4151370" cy="1248949"/>
      </dsp:txXfrm>
    </dsp:sp>
    <dsp:sp modelId="{7393AD75-092B-4DFA-8303-B111A39DCFD7}">
      <dsp:nvSpPr>
        <dsp:cNvPr id="0" name=""/>
        <dsp:cNvSpPr/>
      </dsp:nvSpPr>
      <dsp:spPr>
        <a:xfrm>
          <a:off x="3701358" y="2520596"/>
          <a:ext cx="4171835" cy="1248949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消化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呼吸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血液循環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>
        <a:off x="3701358" y="2520596"/>
        <a:ext cx="4171835" cy="124894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EE39C-C596-45CA-AAD6-4F74BEC24557}">
      <dsp:nvSpPr>
        <dsp:cNvPr id="0" name=""/>
        <dsp:cNvSpPr/>
      </dsp:nvSpPr>
      <dsp:spPr>
        <a:xfrm rot="5400000">
          <a:off x="4985766" y="-2518081"/>
          <a:ext cx="879707" cy="614036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外部意識</a:t>
          </a:r>
          <a:endParaRPr lang="zh-TW" altLang="en-US" sz="24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600" kern="1200" dirty="0" smtClean="0">
              <a:latin typeface="標楷體" pitchFamily="65" charset="-120"/>
              <a:ea typeface="標楷體" pitchFamily="65" charset="-120"/>
            </a:rPr>
            <a:t>泛指清醒狀態、說話等所有意識狀</a:t>
          </a: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態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2355435" y="155194"/>
        <a:ext cx="6097425" cy="793819"/>
      </dsp:txXfrm>
    </dsp:sp>
    <dsp:sp modelId="{C16270C4-0035-4446-BC21-0EAD0F15ABB0}">
      <dsp:nvSpPr>
        <dsp:cNvPr id="0" name=""/>
        <dsp:cNvSpPr/>
      </dsp:nvSpPr>
      <dsp:spPr>
        <a:xfrm>
          <a:off x="1138" y="2286"/>
          <a:ext cx="2354297" cy="109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l-GR" altLang="zh-TW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β</a:t>
          </a:r>
          <a:r>
            <a:rPr lang="zh-TW" altLang="en-US" sz="32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波</a:t>
          </a:r>
          <a:endParaRPr lang="en-US" altLang="zh-TW" sz="3200" kern="1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(30~13Hz)</a:t>
          </a:r>
          <a:endParaRPr lang="zh-TW" altLang="en-US" sz="32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54818" y="55966"/>
        <a:ext cx="2246937" cy="992274"/>
      </dsp:txXfrm>
    </dsp:sp>
    <dsp:sp modelId="{DA314E42-79D8-4C10-8E5F-29D9BB0B101D}">
      <dsp:nvSpPr>
        <dsp:cNvPr id="0" name=""/>
        <dsp:cNvSpPr/>
      </dsp:nvSpPr>
      <dsp:spPr>
        <a:xfrm rot="5400000">
          <a:off x="4999808" y="-1345025"/>
          <a:ext cx="879707" cy="610349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內部意識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600" kern="1200" dirty="0" smtClean="0">
              <a:latin typeface="標楷體" pitchFamily="65" charset="-120"/>
              <a:ea typeface="標楷體" pitchFamily="65" charset="-120"/>
            </a:rPr>
            <a:t>緊張感鬆懈、冥想等狀態</a:t>
          </a:r>
          <a:r>
            <a:rPr lang="en-US" altLang="zh-TW" sz="26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600" kern="1200" dirty="0" smtClean="0">
              <a:latin typeface="標楷體" pitchFamily="65" charset="-120"/>
              <a:ea typeface="標楷體" pitchFamily="65" charset="-120"/>
            </a:rPr>
            <a:t>冥</a:t>
          </a:r>
          <a:r>
            <a:rPr lang="en-US" altLang="zh-TW" sz="2600" kern="1200" dirty="0" smtClean="0">
              <a:latin typeface="標楷體" pitchFamily="65" charset="-120"/>
              <a:ea typeface="標楷體" pitchFamily="65" charset="-120"/>
            </a:rPr>
            <a:t>:</a:t>
          </a:r>
          <a:r>
            <a:rPr lang="zh-TW" altLang="en-US" sz="2600" kern="1200" dirty="0" smtClean="0">
              <a:latin typeface="標楷體" pitchFamily="65" charset="-120"/>
              <a:ea typeface="標楷體" pitchFamily="65" charset="-120"/>
            </a:rPr>
            <a:t>遠離</a:t>
          </a:r>
          <a:r>
            <a:rPr lang="en-US" altLang="zh-TW" sz="26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6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2387917" y="1309810"/>
        <a:ext cx="6060546" cy="793819"/>
      </dsp:txXfrm>
    </dsp:sp>
    <dsp:sp modelId="{996E9298-3E31-455E-8C9C-366034AAF475}">
      <dsp:nvSpPr>
        <dsp:cNvPr id="0" name=""/>
        <dsp:cNvSpPr/>
      </dsp:nvSpPr>
      <dsp:spPr>
        <a:xfrm>
          <a:off x="0" y="1149348"/>
          <a:ext cx="2386778" cy="109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l-GR" altLang="zh-TW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α</a:t>
          </a:r>
          <a:r>
            <a:rPr lang="zh-TW" altLang="en-US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kern="1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/>
              <a:ea typeface="標楷體" pitchFamily="65" charset="-120"/>
            </a:rPr>
            <a:t>(12~8Hz)</a:t>
          </a:r>
          <a:endParaRPr lang="zh-TW" altLang="en-US" sz="3200" kern="1200" dirty="0" smtClean="0">
            <a:latin typeface="標楷體"/>
            <a:ea typeface="標楷體" pitchFamily="65" charset="-120"/>
          </a:endParaRPr>
        </a:p>
      </dsp:txBody>
      <dsp:txXfrm>
        <a:off x="53680" y="1203028"/>
        <a:ext cx="2279418" cy="992274"/>
      </dsp:txXfrm>
    </dsp:sp>
    <dsp:sp modelId="{358ABA90-DA66-497B-9447-A39736B7A66F}">
      <dsp:nvSpPr>
        <dsp:cNvPr id="0" name=""/>
        <dsp:cNvSpPr/>
      </dsp:nvSpPr>
      <dsp:spPr>
        <a:xfrm rot="5400000">
          <a:off x="4999808" y="-190409"/>
          <a:ext cx="879707" cy="610349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內心意識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深層冥想、睡眠狀態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2387917" y="2464426"/>
        <a:ext cx="6060546" cy="793819"/>
      </dsp:txXfrm>
    </dsp:sp>
    <dsp:sp modelId="{8E12E066-FD91-4917-B36B-B6238569B89C}">
      <dsp:nvSpPr>
        <dsp:cNvPr id="0" name=""/>
        <dsp:cNvSpPr/>
      </dsp:nvSpPr>
      <dsp:spPr>
        <a:xfrm>
          <a:off x="0" y="2303964"/>
          <a:ext cx="2386778" cy="109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l-GR" altLang="zh-TW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θ</a:t>
          </a:r>
          <a:r>
            <a:rPr lang="zh-TW" altLang="en-US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kern="1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/>
              <a:ea typeface="標楷體" pitchFamily="65" charset="-120"/>
            </a:rPr>
            <a:t>(7~4Hz)</a:t>
          </a:r>
          <a:endParaRPr lang="zh-TW" altLang="en-US" sz="3200" kern="1200" dirty="0" smtClean="0">
            <a:latin typeface="標楷體"/>
            <a:ea typeface="標楷體" pitchFamily="65" charset="-120"/>
          </a:endParaRPr>
        </a:p>
      </dsp:txBody>
      <dsp:txXfrm>
        <a:off x="53680" y="2357644"/>
        <a:ext cx="2279418" cy="992274"/>
      </dsp:txXfrm>
    </dsp:sp>
    <dsp:sp modelId="{C9DCE437-4ABD-44AA-92D8-C6BB0AC15BA6}">
      <dsp:nvSpPr>
        <dsp:cNvPr id="0" name=""/>
        <dsp:cNvSpPr/>
      </dsp:nvSpPr>
      <dsp:spPr>
        <a:xfrm rot="5400000">
          <a:off x="4987503" y="989563"/>
          <a:ext cx="955168" cy="605277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無意識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深沉睡眠、三昧</a:t>
          </a: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正定</a:t>
          </a: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境界狀態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2438699" y="3584995"/>
        <a:ext cx="6006150" cy="861914"/>
      </dsp:txXfrm>
    </dsp:sp>
    <dsp:sp modelId="{178704C3-7FE8-4660-B472-4B22E701F60E}">
      <dsp:nvSpPr>
        <dsp:cNvPr id="0" name=""/>
        <dsp:cNvSpPr/>
      </dsp:nvSpPr>
      <dsp:spPr>
        <a:xfrm>
          <a:off x="1138" y="3466135"/>
          <a:ext cx="2437560" cy="109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ts val="22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l-GR" altLang="zh-TW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δ</a:t>
          </a:r>
          <a:r>
            <a:rPr lang="zh-TW" altLang="en-US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kern="1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 marL="0" marR="0" lvl="0" indent="0" algn="ctr" defTabSz="914400" eaLnBrk="1" fontAlgn="auto" latinLnBrk="0" hangingPunct="1">
            <a:lnSpc>
              <a:spcPts val="32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3200" kern="1200" dirty="0" smtClean="0">
              <a:latin typeface="標楷體"/>
              <a:ea typeface="標楷體" pitchFamily="65" charset="-120"/>
            </a:rPr>
            <a:t>(3~1Hz)</a:t>
          </a:r>
          <a:endParaRPr lang="zh-TW" altLang="en-US" sz="3200" kern="1200" dirty="0" smtClean="0">
            <a:latin typeface="標楷體"/>
            <a:ea typeface="標楷體" pitchFamily="65" charset="-120"/>
          </a:endParaRPr>
        </a:p>
      </dsp:txBody>
      <dsp:txXfrm>
        <a:off x="54818" y="3519815"/>
        <a:ext cx="2330200" cy="99227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80FD47-7374-46FB-BF14-31CA1901C123}">
      <dsp:nvSpPr>
        <dsp:cNvPr id="0" name=""/>
        <dsp:cNvSpPr/>
      </dsp:nvSpPr>
      <dsp:spPr>
        <a:xfrm>
          <a:off x="0" y="0"/>
          <a:ext cx="2509478" cy="5616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大腦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　</a:t>
          </a:r>
          <a:endParaRPr lang="zh-TW" altLang="en-US" sz="2800" kern="1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sp:txBody>
      <dsp:txXfrm>
        <a:off x="16451" y="16451"/>
        <a:ext cx="1903400" cy="528760"/>
      </dsp:txXfrm>
    </dsp:sp>
    <dsp:sp modelId="{F57E0C29-49B6-464B-8F66-5AE46442B0A2}">
      <dsp:nvSpPr>
        <dsp:cNvPr id="0" name=""/>
        <dsp:cNvSpPr/>
      </dsp:nvSpPr>
      <dsp:spPr>
        <a:xfrm>
          <a:off x="221424" y="655272"/>
          <a:ext cx="2509478" cy="561662"/>
        </a:xfrm>
        <a:prstGeom prst="roundRect">
          <a:avLst>
            <a:gd name="adj" fmla="val 10000"/>
          </a:avLst>
        </a:prstGeom>
        <a:solidFill>
          <a:schemeClr val="accent3">
            <a:hueOff val="4500961"/>
            <a:satOff val="407"/>
            <a:lumOff val="-4315"/>
            <a:alphaOff val="0"/>
          </a:schemeClr>
        </a:solidFill>
        <a:ln>
          <a:noFill/>
        </a:ln>
        <a:effectLst>
          <a:glow rad="63500">
            <a:schemeClr val="accent3">
              <a:hueOff val="4500961"/>
              <a:satOff val="407"/>
              <a:lumOff val="-4315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邊緣腦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　</a:t>
          </a:r>
          <a:endParaRPr lang="zh-TW" altLang="en-US" sz="2800" kern="1200" dirty="0" smtClean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sp:txBody>
      <dsp:txXfrm>
        <a:off x="237875" y="671723"/>
        <a:ext cx="1890071" cy="528760"/>
      </dsp:txXfrm>
    </dsp:sp>
    <dsp:sp modelId="{7953A016-99E2-44A3-882F-D43681FFB1FD}">
      <dsp:nvSpPr>
        <dsp:cNvPr id="0" name=""/>
        <dsp:cNvSpPr/>
      </dsp:nvSpPr>
      <dsp:spPr>
        <a:xfrm>
          <a:off x="442849" y="1310545"/>
          <a:ext cx="2509478" cy="561662"/>
        </a:xfrm>
        <a:prstGeom prst="roundRect">
          <a:avLst>
            <a:gd name="adj" fmla="val 10000"/>
          </a:avLst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腦幹</a:t>
          </a:r>
        </a:p>
      </dsp:txBody>
      <dsp:txXfrm>
        <a:off x="459300" y="1326996"/>
        <a:ext cx="1890071" cy="528760"/>
      </dsp:txXfrm>
    </dsp:sp>
    <dsp:sp modelId="{77F1BD75-2096-466F-B735-DE0E9BA3542A}">
      <dsp:nvSpPr>
        <dsp:cNvPr id="0" name=""/>
        <dsp:cNvSpPr/>
      </dsp:nvSpPr>
      <dsp:spPr>
        <a:xfrm>
          <a:off x="1736050" y="195022"/>
          <a:ext cx="456405" cy="5928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0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懷疑</a:t>
          </a:r>
        </a:p>
      </dsp:txBody>
      <dsp:txXfrm>
        <a:off x="1838741" y="195022"/>
        <a:ext cx="251023" cy="479905"/>
      </dsp:txXfrm>
    </dsp:sp>
    <dsp:sp modelId="{09C3E4DE-A6E3-4029-BF7F-6550B9BA4904}">
      <dsp:nvSpPr>
        <dsp:cNvPr id="0" name=""/>
        <dsp:cNvSpPr/>
      </dsp:nvSpPr>
      <dsp:spPr>
        <a:xfrm>
          <a:off x="2162259" y="858097"/>
          <a:ext cx="444569" cy="56977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10333457"/>
            <a:satOff val="-39206"/>
            <a:lumOff val="-254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0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恐懼</a:t>
          </a:r>
        </a:p>
      </dsp:txBody>
      <dsp:txXfrm>
        <a:off x="2262287" y="858097"/>
        <a:ext cx="244513" cy="45974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D7F31-BF3D-49C6-B13E-08D17812F40F}">
      <dsp:nvSpPr>
        <dsp:cNvPr id="0" name=""/>
        <dsp:cNvSpPr/>
      </dsp:nvSpPr>
      <dsp:spPr>
        <a:xfrm>
          <a:off x="576067" y="676"/>
          <a:ext cx="803497" cy="8034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懷疑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>
        <a:off x="693736" y="118345"/>
        <a:ext cx="568159" cy="568159"/>
      </dsp:txXfrm>
    </dsp:sp>
    <dsp:sp modelId="{F6D13441-B78E-43A5-8355-D50273CA9611}">
      <dsp:nvSpPr>
        <dsp:cNvPr id="0" name=""/>
        <dsp:cNvSpPr/>
      </dsp:nvSpPr>
      <dsp:spPr>
        <a:xfrm>
          <a:off x="702659" y="869417"/>
          <a:ext cx="466028" cy="466028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764431" y="1047626"/>
        <a:ext cx="342484" cy="109610"/>
      </dsp:txXfrm>
    </dsp:sp>
    <dsp:sp modelId="{01C94044-14D7-4786-9BB0-6958F585B965}">
      <dsp:nvSpPr>
        <dsp:cNvPr id="0" name=""/>
        <dsp:cNvSpPr/>
      </dsp:nvSpPr>
      <dsp:spPr>
        <a:xfrm>
          <a:off x="504058" y="1356743"/>
          <a:ext cx="803497" cy="8034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恐懼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>
        <a:off x="621727" y="1474412"/>
        <a:ext cx="568159" cy="568159"/>
      </dsp:txXfrm>
    </dsp:sp>
    <dsp:sp modelId="{02A504D2-9939-4CA4-8FB8-A97A37929916}">
      <dsp:nvSpPr>
        <dsp:cNvPr id="0" name=""/>
        <dsp:cNvSpPr/>
      </dsp:nvSpPr>
      <dsp:spPr>
        <a:xfrm rot="44929">
          <a:off x="1489561" y="939691"/>
          <a:ext cx="233232" cy="2989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200" kern="1200"/>
        </a:p>
      </dsp:txBody>
      <dsp:txXfrm>
        <a:off x="1489564" y="999014"/>
        <a:ext cx="163262" cy="179341"/>
      </dsp:txXfrm>
    </dsp:sp>
    <dsp:sp modelId="{6958EDEB-F730-446D-B120-4159D1F3D481}">
      <dsp:nvSpPr>
        <dsp:cNvPr id="0" name=""/>
        <dsp:cNvSpPr/>
      </dsp:nvSpPr>
      <dsp:spPr>
        <a:xfrm>
          <a:off x="1819520" y="298934"/>
          <a:ext cx="1606994" cy="16069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腦幹</a:t>
          </a:r>
          <a:endParaRPr lang="en-US" altLang="zh-TW" sz="2900" kern="1200" dirty="0" smtClean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喜悅</a:t>
          </a:r>
          <a:endParaRPr lang="zh-TW" altLang="en-US" sz="29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054859" y="534273"/>
        <a:ext cx="1136316" cy="11363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E8DB2D-0B7B-479A-9C48-A5263F8DC9DD}">
      <dsp:nvSpPr>
        <dsp:cNvPr id="0" name=""/>
        <dsp:cNvSpPr/>
      </dsp:nvSpPr>
      <dsp:spPr>
        <a:xfrm rot="16200000">
          <a:off x="1154164" y="96307"/>
          <a:ext cx="1954772" cy="4333347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人溺己溺</a:t>
          </a:r>
          <a:r>
            <a:rPr lang="en-US" altLang="zh-TW" sz="2800" b="1" kern="1200" dirty="0" smtClean="0">
              <a:latin typeface="標楷體"/>
              <a:ea typeface="標楷體"/>
            </a:rPr>
            <a:t>•</a:t>
          </a: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將心比心</a:t>
          </a:r>
          <a:endParaRPr lang="en-US" altLang="zh-TW" sz="2800" b="1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己立立人</a:t>
          </a:r>
          <a:r>
            <a:rPr lang="en-US" altLang="zh-TW" sz="2800" b="1" kern="1200" dirty="0" smtClean="0">
              <a:latin typeface="標楷體"/>
              <a:ea typeface="標楷體"/>
            </a:rPr>
            <a:t>•</a:t>
          </a: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己達達人</a:t>
          </a:r>
        </a:p>
      </dsp:txBody>
      <dsp:txXfrm rot="5400000">
        <a:off x="-35124" y="1774288"/>
        <a:ext cx="3991262" cy="977386"/>
      </dsp:txXfrm>
    </dsp:sp>
    <dsp:sp modelId="{D4279130-AC39-4C71-AFC3-D7F29E71EDFB}">
      <dsp:nvSpPr>
        <dsp:cNvPr id="0" name=""/>
        <dsp:cNvSpPr/>
      </dsp:nvSpPr>
      <dsp:spPr>
        <a:xfrm rot="5400000">
          <a:off x="5581780" y="96307"/>
          <a:ext cx="2098770" cy="4333347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1856823"/>
            <a:satOff val="-56410"/>
            <a:lumOff val="18628"/>
            <a:alphaOff val="0"/>
          </a:schemeClr>
        </a:solidFill>
        <a:ln>
          <a:noFill/>
        </a:ln>
        <a:effectLst>
          <a:glow rad="63500">
            <a:schemeClr val="accent4">
              <a:hueOff val="1856823"/>
              <a:satOff val="-56410"/>
              <a:lumOff val="18628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願代眾生</a:t>
          </a:r>
          <a:r>
            <a:rPr lang="en-US" altLang="zh-TW" sz="2800" b="1" kern="1200" dirty="0" smtClean="0">
              <a:latin typeface="標楷體"/>
              <a:ea typeface="標楷體"/>
            </a:rPr>
            <a:t>•</a:t>
          </a: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受無量苦</a:t>
          </a:r>
          <a:endParaRPr lang="en-US" altLang="zh-TW" sz="2800" b="1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令諸眾生</a:t>
          </a:r>
          <a:r>
            <a:rPr lang="en-US" altLang="zh-TW" sz="2800" b="1" kern="1200" dirty="0" smtClean="0">
              <a:latin typeface="標楷體"/>
              <a:ea typeface="標楷體"/>
            </a:rPr>
            <a:t>•</a:t>
          </a: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畢竟大樂</a:t>
          </a:r>
        </a:p>
      </dsp:txBody>
      <dsp:txXfrm rot="-5400000">
        <a:off x="4831777" y="1738288"/>
        <a:ext cx="3966062" cy="104938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30AF84-9F24-4431-9067-51FE7CC2345D}">
      <dsp:nvSpPr>
        <dsp:cNvPr id="0" name=""/>
        <dsp:cNvSpPr/>
      </dsp:nvSpPr>
      <dsp:spPr>
        <a:xfrm>
          <a:off x="459772" y="2112423"/>
          <a:ext cx="1436215" cy="13197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大學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之道 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98427" y="2151078"/>
        <a:ext cx="1358905" cy="1242458"/>
      </dsp:txXfrm>
    </dsp:sp>
    <dsp:sp modelId="{A5A21019-B1F4-486A-B8FF-0B59A2F8EC97}">
      <dsp:nvSpPr>
        <dsp:cNvPr id="0" name=""/>
        <dsp:cNvSpPr/>
      </dsp:nvSpPr>
      <dsp:spPr>
        <a:xfrm rot="18062959">
          <a:off x="1714127" y="2433492"/>
          <a:ext cx="751139" cy="34112"/>
        </a:xfrm>
        <a:custGeom>
          <a:avLst/>
          <a:gdLst/>
          <a:ahLst/>
          <a:cxnLst/>
          <a:rect l="0" t="0" r="0" b="0"/>
          <a:pathLst>
            <a:path>
              <a:moveTo>
                <a:pt x="0" y="17056"/>
              </a:moveTo>
              <a:lnTo>
                <a:pt x="751139" y="170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70918" y="2431770"/>
        <a:ext cx="37556" cy="37556"/>
      </dsp:txXfrm>
    </dsp:sp>
    <dsp:sp modelId="{8C1A7B6E-BBC8-4302-8703-3FCA4443F2C8}">
      <dsp:nvSpPr>
        <dsp:cNvPr id="0" name=""/>
        <dsp:cNvSpPr/>
      </dsp:nvSpPr>
      <dsp:spPr>
        <a:xfrm>
          <a:off x="2283406" y="1564078"/>
          <a:ext cx="1882372" cy="112942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在明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明德</a:t>
          </a:r>
        </a:p>
      </dsp:txBody>
      <dsp:txXfrm>
        <a:off x="2316486" y="1597158"/>
        <a:ext cx="1816212" cy="1063261"/>
      </dsp:txXfrm>
    </dsp:sp>
    <dsp:sp modelId="{CCE41809-9DDD-44D9-AE47-5D3877FB1B60}">
      <dsp:nvSpPr>
        <dsp:cNvPr id="0" name=""/>
        <dsp:cNvSpPr/>
      </dsp:nvSpPr>
      <dsp:spPr>
        <a:xfrm>
          <a:off x="4165779" y="2111733"/>
          <a:ext cx="685565" cy="34112"/>
        </a:xfrm>
        <a:custGeom>
          <a:avLst/>
          <a:gdLst/>
          <a:ahLst/>
          <a:cxnLst/>
          <a:rect l="0" t="0" r="0" b="0"/>
          <a:pathLst>
            <a:path>
              <a:moveTo>
                <a:pt x="0" y="17056"/>
              </a:moveTo>
              <a:lnTo>
                <a:pt x="685565" y="17056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91423" y="2111650"/>
        <a:ext cx="34278" cy="34278"/>
      </dsp:txXfrm>
    </dsp:sp>
    <dsp:sp modelId="{DA7A0E30-0225-4BAF-ACDB-CFEDA2A19875}">
      <dsp:nvSpPr>
        <dsp:cNvPr id="0" name=""/>
        <dsp:cNvSpPr/>
      </dsp:nvSpPr>
      <dsp:spPr>
        <a:xfrm>
          <a:off x="4851344" y="1588787"/>
          <a:ext cx="3600005" cy="10800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開發自己的潛能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882976" y="1620419"/>
        <a:ext cx="3536741" cy="1016739"/>
      </dsp:txXfrm>
    </dsp:sp>
    <dsp:sp modelId="{08750852-697B-4217-88C1-6AE69F25BE27}">
      <dsp:nvSpPr>
        <dsp:cNvPr id="0" name=""/>
        <dsp:cNvSpPr/>
      </dsp:nvSpPr>
      <dsp:spPr>
        <a:xfrm rot="3537041">
          <a:off x="1714127" y="3077011"/>
          <a:ext cx="751139" cy="34112"/>
        </a:xfrm>
        <a:custGeom>
          <a:avLst/>
          <a:gdLst/>
          <a:ahLst/>
          <a:cxnLst/>
          <a:rect l="0" t="0" r="0" b="0"/>
          <a:pathLst>
            <a:path>
              <a:moveTo>
                <a:pt x="0" y="17056"/>
              </a:moveTo>
              <a:lnTo>
                <a:pt x="751139" y="170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70918" y="3075288"/>
        <a:ext cx="37556" cy="37556"/>
      </dsp:txXfrm>
    </dsp:sp>
    <dsp:sp modelId="{C49FA475-41AC-4969-94A0-99B32D2381AE}">
      <dsp:nvSpPr>
        <dsp:cNvPr id="0" name=""/>
        <dsp:cNvSpPr/>
      </dsp:nvSpPr>
      <dsp:spPr>
        <a:xfrm>
          <a:off x="2283406" y="2851115"/>
          <a:ext cx="1882372" cy="112942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在親民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316486" y="2884195"/>
        <a:ext cx="1816212" cy="1063261"/>
      </dsp:txXfrm>
    </dsp:sp>
    <dsp:sp modelId="{77744580-0BC7-4D02-B743-6EFD8D4B5662}">
      <dsp:nvSpPr>
        <dsp:cNvPr id="0" name=""/>
        <dsp:cNvSpPr/>
      </dsp:nvSpPr>
      <dsp:spPr>
        <a:xfrm rot="21574236">
          <a:off x="4165769" y="3396180"/>
          <a:ext cx="691216" cy="34112"/>
        </a:xfrm>
        <a:custGeom>
          <a:avLst/>
          <a:gdLst/>
          <a:ahLst/>
          <a:cxnLst/>
          <a:rect l="0" t="0" r="0" b="0"/>
          <a:pathLst>
            <a:path>
              <a:moveTo>
                <a:pt x="0" y="17056"/>
              </a:moveTo>
              <a:lnTo>
                <a:pt x="691216" y="17056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94097" y="3395956"/>
        <a:ext cx="34560" cy="34560"/>
      </dsp:txXfrm>
    </dsp:sp>
    <dsp:sp modelId="{7BCB301E-C3FE-4420-BFED-E85C678D61FF}">
      <dsp:nvSpPr>
        <dsp:cNvPr id="0" name=""/>
        <dsp:cNvSpPr/>
      </dsp:nvSpPr>
      <dsp:spPr>
        <a:xfrm>
          <a:off x="4856976" y="2855644"/>
          <a:ext cx="3699997" cy="11100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協助他人開發潛能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889487" y="2888155"/>
        <a:ext cx="3634975" cy="104498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986297-F068-4A2E-8F7F-9D04FF527D6D}">
      <dsp:nvSpPr>
        <dsp:cNvPr id="0" name=""/>
        <dsp:cNvSpPr/>
      </dsp:nvSpPr>
      <dsp:spPr>
        <a:xfrm>
          <a:off x="948" y="0"/>
          <a:ext cx="2466826" cy="457200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5900" kern="1200" dirty="0" smtClean="0">
              <a:latin typeface="標楷體" pitchFamily="65" charset="-120"/>
              <a:ea typeface="標楷體" pitchFamily="65" charset="-120"/>
            </a:rPr>
            <a:t>止</a:t>
          </a:r>
          <a:endParaRPr lang="zh-TW" altLang="en-US" sz="5900" kern="1200" dirty="0">
            <a:latin typeface="標楷體" pitchFamily="65" charset="-120"/>
            <a:ea typeface="標楷體" pitchFamily="65" charset="-120"/>
          </a:endParaRPr>
        </a:p>
      </dsp:txBody>
      <dsp:txXfrm>
        <a:off x="948" y="0"/>
        <a:ext cx="2466826" cy="1371600"/>
      </dsp:txXfrm>
    </dsp:sp>
    <dsp:sp modelId="{42448C51-5B6D-4D8F-B780-F4512B22741D}">
      <dsp:nvSpPr>
        <dsp:cNvPr id="0" name=""/>
        <dsp:cNvSpPr/>
      </dsp:nvSpPr>
      <dsp:spPr>
        <a:xfrm>
          <a:off x="247631" y="1372939"/>
          <a:ext cx="1973460" cy="13785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68580" rIns="9144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安住</a:t>
          </a:r>
          <a:endParaRPr lang="zh-TW" altLang="en-US" sz="36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88006" y="1413314"/>
        <a:ext cx="1892710" cy="1297770"/>
      </dsp:txXfrm>
    </dsp:sp>
    <dsp:sp modelId="{C801F62B-794F-4AD9-8FE9-9D29BD8F1E76}">
      <dsp:nvSpPr>
        <dsp:cNvPr id="0" name=""/>
        <dsp:cNvSpPr/>
      </dsp:nvSpPr>
      <dsp:spPr>
        <a:xfrm>
          <a:off x="247631" y="2963540"/>
          <a:ext cx="1973460" cy="1378520"/>
        </a:xfrm>
        <a:prstGeom prst="roundRect">
          <a:avLst>
            <a:gd name="adj" fmla="val 10000"/>
          </a:avLst>
        </a:prstGeom>
        <a:solidFill>
          <a:schemeClr val="accent3">
            <a:hueOff val="1500320"/>
            <a:satOff val="136"/>
            <a:lumOff val="-1438"/>
            <a:alphaOff val="0"/>
          </a:schemeClr>
        </a:solidFill>
        <a:ln>
          <a:noFill/>
        </a:ln>
        <a:effectLst>
          <a:glow rad="63500">
            <a:schemeClr val="accent3">
              <a:hueOff val="1500320"/>
              <a:satOff val="136"/>
              <a:lumOff val="-1438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68580" rIns="9144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繫念</a:t>
          </a:r>
        </a:p>
      </dsp:txBody>
      <dsp:txXfrm>
        <a:off x="288006" y="3003915"/>
        <a:ext cx="1892710" cy="1297770"/>
      </dsp:txXfrm>
    </dsp:sp>
    <dsp:sp modelId="{74D0732B-CCEF-41FE-A0A8-4097255C498F}">
      <dsp:nvSpPr>
        <dsp:cNvPr id="0" name=""/>
        <dsp:cNvSpPr/>
      </dsp:nvSpPr>
      <dsp:spPr>
        <a:xfrm>
          <a:off x="2652786" y="0"/>
          <a:ext cx="2466826" cy="457200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5900" kern="1200" dirty="0" smtClean="0">
              <a:latin typeface="標楷體" pitchFamily="65" charset="-120"/>
              <a:ea typeface="標楷體" pitchFamily="65" charset="-120"/>
            </a:rPr>
            <a:t>至</a:t>
          </a:r>
          <a:endParaRPr lang="zh-TW" altLang="en-US" sz="5900" kern="1200" dirty="0">
            <a:latin typeface="標楷體" pitchFamily="65" charset="-120"/>
            <a:ea typeface="標楷體" pitchFamily="65" charset="-120"/>
          </a:endParaRPr>
        </a:p>
      </dsp:txBody>
      <dsp:txXfrm>
        <a:off x="2652786" y="0"/>
        <a:ext cx="2466826" cy="1371600"/>
      </dsp:txXfrm>
    </dsp:sp>
    <dsp:sp modelId="{419CD694-9B76-40CF-9C66-DAA735587263}">
      <dsp:nvSpPr>
        <dsp:cNvPr id="0" name=""/>
        <dsp:cNvSpPr/>
      </dsp:nvSpPr>
      <dsp:spPr>
        <a:xfrm>
          <a:off x="2865506" y="1356617"/>
          <a:ext cx="1973460" cy="1378520"/>
        </a:xfrm>
        <a:prstGeom prst="roundRect">
          <a:avLst>
            <a:gd name="adj" fmla="val 10000"/>
          </a:avLst>
        </a:prstGeom>
        <a:solidFill>
          <a:schemeClr val="accent3">
            <a:hueOff val="3000641"/>
            <a:satOff val="271"/>
            <a:lumOff val="-2877"/>
            <a:alphaOff val="0"/>
          </a:schemeClr>
        </a:solidFill>
        <a:ln>
          <a:noFill/>
        </a:ln>
        <a:effectLst>
          <a:glow rad="63500">
            <a:schemeClr val="accent3">
              <a:hueOff val="3000641"/>
              <a:satOff val="271"/>
              <a:lumOff val="-2877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68580" rIns="9144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達成</a:t>
          </a:r>
          <a:endParaRPr lang="en-US" altLang="zh-TW" sz="36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altLang="zh-TW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V</a:t>
          </a:r>
          <a:endParaRPr lang="zh-TW" altLang="en-US" sz="36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905881" y="1396992"/>
        <a:ext cx="1892710" cy="1297770"/>
      </dsp:txXfrm>
    </dsp:sp>
    <dsp:sp modelId="{9A728795-341A-4B69-8AD9-CDC3B6C6CFF5}">
      <dsp:nvSpPr>
        <dsp:cNvPr id="0" name=""/>
        <dsp:cNvSpPr/>
      </dsp:nvSpPr>
      <dsp:spPr>
        <a:xfrm>
          <a:off x="2899469" y="2963540"/>
          <a:ext cx="1973460" cy="1378520"/>
        </a:xfrm>
        <a:prstGeom prst="roundRect">
          <a:avLst>
            <a:gd name="adj" fmla="val 10000"/>
          </a:avLst>
        </a:prstGeom>
        <a:solidFill>
          <a:schemeClr val="accent3">
            <a:hueOff val="4500961"/>
            <a:satOff val="407"/>
            <a:lumOff val="-4315"/>
            <a:alphaOff val="0"/>
          </a:schemeClr>
        </a:solidFill>
        <a:ln>
          <a:noFill/>
        </a:ln>
        <a:effectLst>
          <a:glow rad="63500">
            <a:schemeClr val="accent3">
              <a:hueOff val="4500961"/>
              <a:satOff val="407"/>
              <a:lumOff val="-4315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68580" rIns="9144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終極的</a:t>
          </a:r>
          <a:endParaRPr lang="en-US" altLang="zh-TW" sz="36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altLang="zh-TW" sz="3600" kern="1200" dirty="0" err="1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adj</a:t>
          </a:r>
          <a:endParaRPr lang="zh-TW" altLang="en-US" sz="36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939844" y="3003915"/>
        <a:ext cx="1892710" cy="1297770"/>
      </dsp:txXfrm>
    </dsp:sp>
    <dsp:sp modelId="{258DC010-6BC3-4879-9F08-C1329DB24667}">
      <dsp:nvSpPr>
        <dsp:cNvPr id="0" name=""/>
        <dsp:cNvSpPr/>
      </dsp:nvSpPr>
      <dsp:spPr>
        <a:xfrm>
          <a:off x="5304625" y="0"/>
          <a:ext cx="2466826" cy="457200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5900" kern="1200" dirty="0" smtClean="0">
              <a:latin typeface="標楷體" pitchFamily="65" charset="-120"/>
              <a:ea typeface="標楷體" pitchFamily="65" charset="-120"/>
            </a:rPr>
            <a:t>善</a:t>
          </a:r>
          <a:endParaRPr lang="zh-TW" altLang="en-US" sz="5900" kern="1200" dirty="0">
            <a:latin typeface="標楷體" pitchFamily="65" charset="-120"/>
            <a:ea typeface="標楷體" pitchFamily="65" charset="-120"/>
          </a:endParaRPr>
        </a:p>
      </dsp:txBody>
      <dsp:txXfrm>
        <a:off x="5304625" y="0"/>
        <a:ext cx="2466826" cy="1371600"/>
      </dsp:txXfrm>
    </dsp:sp>
    <dsp:sp modelId="{C2FDB7A3-0F84-499C-B5F6-98C4757D590A}">
      <dsp:nvSpPr>
        <dsp:cNvPr id="0" name=""/>
        <dsp:cNvSpPr/>
      </dsp:nvSpPr>
      <dsp:spPr>
        <a:xfrm>
          <a:off x="5551307" y="1371990"/>
          <a:ext cx="1973460" cy="898214"/>
        </a:xfrm>
        <a:prstGeom prst="roundRect">
          <a:avLst>
            <a:gd name="adj" fmla="val 10000"/>
          </a:avLst>
        </a:prstGeom>
        <a:solidFill>
          <a:schemeClr val="accent3">
            <a:hueOff val="6001281"/>
            <a:satOff val="542"/>
            <a:lumOff val="-5754"/>
            <a:alphaOff val="0"/>
          </a:schemeClr>
        </a:solidFill>
        <a:ln>
          <a:noFill/>
        </a:ln>
        <a:effectLst>
          <a:glow rad="63500">
            <a:schemeClr val="accent3">
              <a:hueOff val="6001281"/>
              <a:satOff val="542"/>
              <a:lumOff val="-5754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近程目標</a:t>
          </a:r>
          <a:endParaRPr lang="zh-TW" altLang="en-US" sz="32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5577615" y="1398298"/>
        <a:ext cx="1920844" cy="845598"/>
      </dsp:txXfrm>
    </dsp:sp>
    <dsp:sp modelId="{B92F8ED8-EBD4-40A9-8D41-E3DB3724CF86}">
      <dsp:nvSpPr>
        <dsp:cNvPr id="0" name=""/>
        <dsp:cNvSpPr/>
      </dsp:nvSpPr>
      <dsp:spPr>
        <a:xfrm>
          <a:off x="5551307" y="2408392"/>
          <a:ext cx="1973460" cy="898214"/>
        </a:xfrm>
        <a:prstGeom prst="roundRect">
          <a:avLst>
            <a:gd name="adj" fmla="val 10000"/>
          </a:avLst>
        </a:prstGeom>
        <a:solidFill>
          <a:schemeClr val="accent3">
            <a:hueOff val="7501601"/>
            <a:satOff val="678"/>
            <a:lumOff val="-7192"/>
            <a:alphaOff val="0"/>
          </a:schemeClr>
        </a:solidFill>
        <a:ln>
          <a:noFill/>
        </a:ln>
        <a:effectLst>
          <a:glow rad="63500">
            <a:schemeClr val="accent3">
              <a:hueOff val="7501601"/>
              <a:satOff val="678"/>
              <a:lumOff val="-7192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中程目標</a:t>
          </a:r>
        </a:p>
      </dsp:txBody>
      <dsp:txXfrm>
        <a:off x="5577615" y="2434700"/>
        <a:ext cx="1920844" cy="845598"/>
      </dsp:txXfrm>
    </dsp:sp>
    <dsp:sp modelId="{D6BE9583-4AE4-4897-B47E-C0F7596BF44E}">
      <dsp:nvSpPr>
        <dsp:cNvPr id="0" name=""/>
        <dsp:cNvSpPr/>
      </dsp:nvSpPr>
      <dsp:spPr>
        <a:xfrm>
          <a:off x="5551307" y="3444794"/>
          <a:ext cx="1973460" cy="898214"/>
        </a:xfrm>
        <a:prstGeom prst="roundRect">
          <a:avLst>
            <a:gd name="adj" fmla="val 10000"/>
          </a:avLst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遠程</a:t>
          </a:r>
          <a:endParaRPr lang="en-US" altLang="zh-TW" sz="32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ts val="0"/>
            </a:spcAft>
          </a:pPr>
          <a:r>
            <a:rPr lang="en-US" altLang="zh-TW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終極</a:t>
          </a:r>
          <a:r>
            <a:rPr lang="en-US" altLang="zh-TW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目標</a:t>
          </a:r>
        </a:p>
      </dsp:txBody>
      <dsp:txXfrm>
        <a:off x="5577615" y="3471102"/>
        <a:ext cx="1920844" cy="84559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A78669-4903-4AF4-92ED-2696A84B1251}">
      <dsp:nvSpPr>
        <dsp:cNvPr id="0" name=""/>
        <dsp:cNvSpPr/>
      </dsp:nvSpPr>
      <dsp:spPr>
        <a:xfrm>
          <a:off x="582929" y="0"/>
          <a:ext cx="6606540" cy="4572000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740667-5622-4EE0-BA3E-D4A313C01DAE}">
      <dsp:nvSpPr>
        <dsp:cNvPr id="0" name=""/>
        <dsp:cNvSpPr/>
      </dsp:nvSpPr>
      <dsp:spPr>
        <a:xfrm>
          <a:off x="94" y="1371599"/>
          <a:ext cx="1137396" cy="1828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止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55617" y="1427122"/>
        <a:ext cx="1026350" cy="1717754"/>
      </dsp:txXfrm>
    </dsp:sp>
    <dsp:sp modelId="{7B4D9413-5F71-48B0-AECB-9E6FDB5E57D3}">
      <dsp:nvSpPr>
        <dsp:cNvPr id="0" name=""/>
        <dsp:cNvSpPr/>
      </dsp:nvSpPr>
      <dsp:spPr>
        <a:xfrm>
          <a:off x="1327057" y="1371599"/>
          <a:ext cx="1137396" cy="1828800"/>
        </a:xfrm>
        <a:prstGeom prst="roundRect">
          <a:avLst/>
        </a:prstGeom>
        <a:solidFill>
          <a:schemeClr val="accent3">
            <a:hueOff val="1800384"/>
            <a:satOff val="163"/>
            <a:lumOff val="-1726"/>
            <a:alphaOff val="0"/>
          </a:schemeClr>
        </a:solidFill>
        <a:ln>
          <a:noFill/>
        </a:ln>
        <a:effectLst>
          <a:glow rad="63500">
            <a:schemeClr val="accent3">
              <a:hueOff val="1800384"/>
              <a:satOff val="163"/>
              <a:lumOff val="-1726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定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1382580" y="1427122"/>
        <a:ext cx="1026350" cy="1717754"/>
      </dsp:txXfrm>
    </dsp:sp>
    <dsp:sp modelId="{ECD0C900-4112-4168-BD3D-C6AF30B4F057}">
      <dsp:nvSpPr>
        <dsp:cNvPr id="0" name=""/>
        <dsp:cNvSpPr/>
      </dsp:nvSpPr>
      <dsp:spPr>
        <a:xfrm>
          <a:off x="2654020" y="1371599"/>
          <a:ext cx="1137396" cy="1828800"/>
        </a:xfrm>
        <a:prstGeom prst="roundRect">
          <a:avLst/>
        </a:prstGeom>
        <a:solidFill>
          <a:schemeClr val="accent3">
            <a:hueOff val="3600769"/>
            <a:satOff val="325"/>
            <a:lumOff val="-3452"/>
            <a:alphaOff val="0"/>
          </a:schemeClr>
        </a:solidFill>
        <a:ln>
          <a:noFill/>
        </a:ln>
        <a:effectLst>
          <a:glow rad="63500">
            <a:schemeClr val="accent3">
              <a:hueOff val="3600769"/>
              <a:satOff val="325"/>
              <a:lumOff val="-3452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靜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2709543" y="1427122"/>
        <a:ext cx="1026350" cy="1717754"/>
      </dsp:txXfrm>
    </dsp:sp>
    <dsp:sp modelId="{D0925357-EBB3-42E7-83C8-B5A04C6C5050}">
      <dsp:nvSpPr>
        <dsp:cNvPr id="0" name=""/>
        <dsp:cNvSpPr/>
      </dsp:nvSpPr>
      <dsp:spPr>
        <a:xfrm>
          <a:off x="3980983" y="1371599"/>
          <a:ext cx="1137396" cy="1828800"/>
        </a:xfrm>
        <a:prstGeom prst="roundRect">
          <a:avLst/>
        </a:prstGeom>
        <a:solidFill>
          <a:schemeClr val="accent3">
            <a:hueOff val="5401153"/>
            <a:satOff val="488"/>
            <a:lumOff val="-5179"/>
            <a:alphaOff val="0"/>
          </a:schemeClr>
        </a:solidFill>
        <a:ln>
          <a:noFill/>
        </a:ln>
        <a:effectLst>
          <a:glow rad="63500">
            <a:schemeClr val="accent3">
              <a:hueOff val="5401153"/>
              <a:satOff val="488"/>
              <a:lumOff val="-5179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安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4036506" y="1427122"/>
        <a:ext cx="1026350" cy="1717754"/>
      </dsp:txXfrm>
    </dsp:sp>
    <dsp:sp modelId="{57E51D32-AD0C-4CAA-896B-ED4AD89581FB}">
      <dsp:nvSpPr>
        <dsp:cNvPr id="0" name=""/>
        <dsp:cNvSpPr/>
      </dsp:nvSpPr>
      <dsp:spPr>
        <a:xfrm>
          <a:off x="5307945" y="1371599"/>
          <a:ext cx="1137396" cy="1828800"/>
        </a:xfrm>
        <a:prstGeom prst="roundRect">
          <a:avLst/>
        </a:prstGeom>
        <a:solidFill>
          <a:schemeClr val="accent3">
            <a:hueOff val="7201538"/>
            <a:satOff val="650"/>
            <a:lumOff val="-6905"/>
            <a:alphaOff val="0"/>
          </a:schemeClr>
        </a:solidFill>
        <a:ln>
          <a:noFill/>
        </a:ln>
        <a:effectLst>
          <a:glow rad="63500">
            <a:schemeClr val="accent3">
              <a:hueOff val="7201538"/>
              <a:satOff val="650"/>
              <a:lumOff val="-6905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慮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5363468" y="1427122"/>
        <a:ext cx="1026350" cy="1717754"/>
      </dsp:txXfrm>
    </dsp:sp>
    <dsp:sp modelId="{CAF1415B-BBD1-457E-997F-CBFDE41B7388}">
      <dsp:nvSpPr>
        <dsp:cNvPr id="0" name=""/>
        <dsp:cNvSpPr/>
      </dsp:nvSpPr>
      <dsp:spPr>
        <a:xfrm>
          <a:off x="6634908" y="1371599"/>
          <a:ext cx="1137396" cy="1828800"/>
        </a:xfrm>
        <a:prstGeom prst="roundRect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得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6690431" y="1427122"/>
        <a:ext cx="1026350" cy="171775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74300B-BED5-40E4-B69C-9E48EB1C86EA}">
      <dsp:nvSpPr>
        <dsp:cNvPr id="0" name=""/>
        <dsp:cNvSpPr/>
      </dsp:nvSpPr>
      <dsp:spPr>
        <a:xfrm>
          <a:off x="50570" y="0"/>
          <a:ext cx="7819739" cy="3127896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6E7A365-FA4F-4794-91D4-2992A5487D13}">
      <dsp:nvSpPr>
        <dsp:cNvPr id="0" name=""/>
        <dsp:cNvSpPr/>
      </dsp:nvSpPr>
      <dsp:spPr>
        <a:xfrm>
          <a:off x="988938" y="547381"/>
          <a:ext cx="2580514" cy="1532669"/>
        </a:xfrm>
        <a:prstGeom prst="rect">
          <a:avLst/>
        </a:prstGeom>
        <a:noFill/>
        <a:ln w="38100" cap="flat" cmpd="sng" algn="ctr">
          <a:noFill/>
          <a:prstDash val="solid"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99568" rIns="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　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　　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988938" y="547381"/>
        <a:ext cx="2580514" cy="1532669"/>
      </dsp:txXfrm>
    </dsp:sp>
    <dsp:sp modelId="{ADCF9A49-3BE3-4E68-9A02-E64D40D476B9}">
      <dsp:nvSpPr>
        <dsp:cNvPr id="0" name=""/>
        <dsp:cNvSpPr/>
      </dsp:nvSpPr>
      <dsp:spPr>
        <a:xfrm>
          <a:off x="3960440" y="1047845"/>
          <a:ext cx="3049698" cy="1532669"/>
        </a:xfrm>
        <a:prstGeom prst="rect">
          <a:avLst/>
        </a:prstGeom>
        <a:noFill/>
        <a:ln w="38100" cap="flat" cmpd="sng" algn="ctr">
          <a:noFill/>
          <a:prstDash val="solid"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99568" rIns="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第二類：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重要而不緊急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3960440" y="1047845"/>
        <a:ext cx="3049698" cy="153266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7B9A1C-59F0-489F-8F12-9ED0C76FE40C}">
      <dsp:nvSpPr>
        <dsp:cNvPr id="0" name=""/>
        <dsp:cNvSpPr/>
      </dsp:nvSpPr>
      <dsp:spPr>
        <a:xfrm>
          <a:off x="4687" y="1775274"/>
          <a:ext cx="2042901" cy="10214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修身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34604" y="1805191"/>
        <a:ext cx="1983067" cy="961616"/>
      </dsp:txXfrm>
    </dsp:sp>
    <dsp:sp modelId="{05278918-36B4-4DBB-BFA3-BB4132E5B518}">
      <dsp:nvSpPr>
        <dsp:cNvPr id="0" name=""/>
        <dsp:cNvSpPr/>
      </dsp:nvSpPr>
      <dsp:spPr>
        <a:xfrm rot="18289469">
          <a:off x="1740697" y="1678558"/>
          <a:ext cx="1430942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430942" y="2010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20395" y="1662892"/>
        <a:ext cx="71547" cy="71547"/>
      </dsp:txXfrm>
    </dsp:sp>
    <dsp:sp modelId="{C6FB8FA3-1609-497A-A059-1C1225ACE246}">
      <dsp:nvSpPr>
        <dsp:cNvPr id="0" name=""/>
        <dsp:cNvSpPr/>
      </dsp:nvSpPr>
      <dsp:spPr>
        <a:xfrm>
          <a:off x="2864749" y="600606"/>
          <a:ext cx="2042901" cy="1021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言語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2894666" y="630523"/>
        <a:ext cx="1983067" cy="961616"/>
      </dsp:txXfrm>
    </dsp:sp>
    <dsp:sp modelId="{924C2800-498A-4359-B000-74E131743021}">
      <dsp:nvSpPr>
        <dsp:cNvPr id="0" name=""/>
        <dsp:cNvSpPr/>
      </dsp:nvSpPr>
      <dsp:spPr>
        <a:xfrm rot="19457599">
          <a:off x="4813062" y="797557"/>
          <a:ext cx="1006336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006336" y="20107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1072" y="792506"/>
        <a:ext cx="50316" cy="50316"/>
      </dsp:txXfrm>
    </dsp:sp>
    <dsp:sp modelId="{C0D7D413-D62F-4052-971D-9DEA58EB9A95}">
      <dsp:nvSpPr>
        <dsp:cNvPr id="0" name=""/>
        <dsp:cNvSpPr/>
      </dsp:nvSpPr>
      <dsp:spPr>
        <a:xfrm>
          <a:off x="5724811" y="13272"/>
          <a:ext cx="2042901" cy="102145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不學詩　　無以言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5754728" y="43189"/>
        <a:ext cx="1983067" cy="961616"/>
      </dsp:txXfrm>
    </dsp:sp>
    <dsp:sp modelId="{00AAE58F-798D-4E4A-9400-CFCECE4550AA}">
      <dsp:nvSpPr>
        <dsp:cNvPr id="0" name=""/>
        <dsp:cNvSpPr/>
      </dsp:nvSpPr>
      <dsp:spPr>
        <a:xfrm rot="2142401">
          <a:off x="4813062" y="1384891"/>
          <a:ext cx="1006336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006336" y="20107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1072" y="1379840"/>
        <a:ext cx="50316" cy="50316"/>
      </dsp:txXfrm>
    </dsp:sp>
    <dsp:sp modelId="{439C9E1C-5800-4A34-9186-27829CE264E4}">
      <dsp:nvSpPr>
        <dsp:cNvPr id="0" name=""/>
        <dsp:cNvSpPr/>
      </dsp:nvSpPr>
      <dsp:spPr>
        <a:xfrm>
          <a:off x="5724811" y="1187940"/>
          <a:ext cx="2042901" cy="1021450"/>
        </a:xfrm>
        <a:prstGeom prst="roundRect">
          <a:avLst>
            <a:gd name="adj" fmla="val 10000"/>
          </a:avLst>
        </a:prstGeom>
        <a:solidFill>
          <a:srgbClr val="92D050"/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>
              <a:latin typeface="標楷體" pitchFamily="65" charset="-120"/>
              <a:ea typeface="標楷體" pitchFamily="65" charset="-120"/>
            </a:rPr>
            <a:t>口業清淨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5754728" y="1217857"/>
        <a:ext cx="1983067" cy="961616"/>
      </dsp:txXfrm>
    </dsp:sp>
    <dsp:sp modelId="{09630773-F568-4A4B-9788-59F1E8793DC8}">
      <dsp:nvSpPr>
        <dsp:cNvPr id="0" name=""/>
        <dsp:cNvSpPr/>
      </dsp:nvSpPr>
      <dsp:spPr>
        <a:xfrm rot="3310531">
          <a:off x="1740697" y="2853226"/>
          <a:ext cx="1430942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430942" y="2010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20395" y="2837560"/>
        <a:ext cx="71547" cy="71547"/>
      </dsp:txXfrm>
    </dsp:sp>
    <dsp:sp modelId="{6D64D1AB-BDAC-4ABD-ACCD-BB60C458DD21}">
      <dsp:nvSpPr>
        <dsp:cNvPr id="0" name=""/>
        <dsp:cNvSpPr/>
      </dsp:nvSpPr>
      <dsp:spPr>
        <a:xfrm>
          <a:off x="2864749" y="2949942"/>
          <a:ext cx="2042901" cy="1021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行為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2894666" y="2979859"/>
        <a:ext cx="1983067" cy="961616"/>
      </dsp:txXfrm>
    </dsp:sp>
    <dsp:sp modelId="{78B92090-0290-43D6-88E2-685C02736D91}">
      <dsp:nvSpPr>
        <dsp:cNvPr id="0" name=""/>
        <dsp:cNvSpPr/>
      </dsp:nvSpPr>
      <dsp:spPr>
        <a:xfrm rot="19457599">
          <a:off x="4813062" y="3146893"/>
          <a:ext cx="1006336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006336" y="20107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1072" y="3141842"/>
        <a:ext cx="50316" cy="50316"/>
      </dsp:txXfrm>
    </dsp:sp>
    <dsp:sp modelId="{EB3C5C0F-CE5F-47E3-BACD-4F89E96B7164}">
      <dsp:nvSpPr>
        <dsp:cNvPr id="0" name=""/>
        <dsp:cNvSpPr/>
      </dsp:nvSpPr>
      <dsp:spPr>
        <a:xfrm>
          <a:off x="5724811" y="2362608"/>
          <a:ext cx="2042901" cy="102145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不學禮　　無以立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5754728" y="2392525"/>
        <a:ext cx="1983067" cy="961616"/>
      </dsp:txXfrm>
    </dsp:sp>
    <dsp:sp modelId="{6AB88F69-CFC6-4CF0-941E-E2B8BB60362A}">
      <dsp:nvSpPr>
        <dsp:cNvPr id="0" name=""/>
        <dsp:cNvSpPr/>
      </dsp:nvSpPr>
      <dsp:spPr>
        <a:xfrm rot="2142401">
          <a:off x="4813062" y="3734228"/>
          <a:ext cx="1006336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006336" y="20107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1072" y="3729177"/>
        <a:ext cx="50316" cy="50316"/>
      </dsp:txXfrm>
    </dsp:sp>
    <dsp:sp modelId="{F9E40AB3-83DA-42B6-88D1-66CD790593E9}">
      <dsp:nvSpPr>
        <dsp:cNvPr id="0" name=""/>
        <dsp:cNvSpPr/>
      </dsp:nvSpPr>
      <dsp:spPr>
        <a:xfrm>
          <a:off x="5724811" y="3537277"/>
          <a:ext cx="2042901" cy="1021450"/>
        </a:xfrm>
        <a:prstGeom prst="roundRect">
          <a:avLst>
            <a:gd name="adj" fmla="val 10000"/>
          </a:avLst>
        </a:prstGeom>
        <a:solidFill>
          <a:srgbClr val="92D050"/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>
              <a:latin typeface="標楷體" pitchFamily="65" charset="-120"/>
              <a:ea typeface="標楷體" pitchFamily="65" charset="-120"/>
            </a:rPr>
            <a:t>身業清淨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5754728" y="3567194"/>
        <a:ext cx="1983067" cy="96161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CBE549-3E87-41FB-8B74-835F4E4DEF51}">
      <dsp:nvSpPr>
        <dsp:cNvPr id="0" name=""/>
        <dsp:cNvSpPr/>
      </dsp:nvSpPr>
      <dsp:spPr>
        <a:xfrm rot="10800000">
          <a:off x="-1" y="868"/>
          <a:ext cx="8640963" cy="65583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9205" tIns="121920" rIns="227584" bIns="121920" numCol="1" spcCol="1270" anchor="ctr" anchorCtr="0">
          <a:noAutofit/>
        </a:bodyPr>
        <a:lstStyle/>
        <a:p>
          <a:pPr lvl="0" algn="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面對問題能夠隨機應變，不再患得患失</a:t>
          </a:r>
          <a:endParaRPr lang="zh-TW" altLang="en-US" sz="3200" kern="1200" dirty="0"/>
        </a:p>
      </dsp:txBody>
      <dsp:txXfrm rot="10800000">
        <a:off x="163958" y="868"/>
        <a:ext cx="8477004" cy="655835"/>
      </dsp:txXfrm>
    </dsp:sp>
    <dsp:sp modelId="{651EDF4D-1488-438C-A424-48E85121C17D}">
      <dsp:nvSpPr>
        <dsp:cNvPr id="0" name=""/>
        <dsp:cNvSpPr/>
      </dsp:nvSpPr>
      <dsp:spPr>
        <a:xfrm>
          <a:off x="648074" y="868"/>
          <a:ext cx="655835" cy="65583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glow rad="63500">
            <a:schemeClr val="accent1"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F17C6DD4-6C6D-453E-9819-5C8960199EA0}">
      <dsp:nvSpPr>
        <dsp:cNvPr id="0" name=""/>
        <dsp:cNvSpPr/>
      </dsp:nvSpPr>
      <dsp:spPr>
        <a:xfrm rot="10800000">
          <a:off x="-1" y="852475"/>
          <a:ext cx="8640963" cy="65583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9205" tIns="121920" rIns="227584" bIns="1219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優游自在地活在當下的每一刻</a:t>
          </a:r>
          <a:endParaRPr lang="zh-TW" altLang="en-US" sz="3200" kern="1200" dirty="0"/>
        </a:p>
      </dsp:txBody>
      <dsp:txXfrm rot="10800000">
        <a:off x="163958" y="852475"/>
        <a:ext cx="8477004" cy="655835"/>
      </dsp:txXfrm>
    </dsp:sp>
    <dsp:sp modelId="{FFCB6DF4-246A-4EF0-805D-070E48D889B3}">
      <dsp:nvSpPr>
        <dsp:cNvPr id="0" name=""/>
        <dsp:cNvSpPr/>
      </dsp:nvSpPr>
      <dsp:spPr>
        <a:xfrm>
          <a:off x="648074" y="852475"/>
          <a:ext cx="655835" cy="65583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glow rad="63500">
            <a:schemeClr val="accent1"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7A51B34C-0BD3-454B-8DA7-16DDEF65221C}">
      <dsp:nvSpPr>
        <dsp:cNvPr id="0" name=""/>
        <dsp:cNvSpPr/>
      </dsp:nvSpPr>
      <dsp:spPr>
        <a:xfrm rot="10800000">
          <a:off x="-1" y="1704082"/>
          <a:ext cx="8640963" cy="65583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9205" tIns="121920" rIns="227584" bIns="121920" numCol="1" spcCol="1270" anchor="ctr" anchorCtr="0">
          <a:noAutofit/>
        </a:bodyPr>
        <a:lstStyle/>
        <a:p>
          <a:pPr marL="0" marR="0" lvl="0" indent="0" algn="ctr" defTabSz="914400" rtl="1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對於爭鬥不再感興趣</a:t>
          </a:r>
          <a:endParaRPr lang="zh-TW" altLang="en-US" sz="3200" kern="1200" dirty="0"/>
        </a:p>
      </dsp:txBody>
      <dsp:txXfrm rot="10800000">
        <a:off x="163958" y="1704082"/>
        <a:ext cx="8477004" cy="655835"/>
      </dsp:txXfrm>
    </dsp:sp>
    <dsp:sp modelId="{F493A667-4D05-43F8-B3FA-3F49A76200B1}">
      <dsp:nvSpPr>
        <dsp:cNvPr id="0" name=""/>
        <dsp:cNvSpPr/>
      </dsp:nvSpPr>
      <dsp:spPr>
        <a:xfrm>
          <a:off x="648074" y="1704082"/>
          <a:ext cx="655835" cy="65583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glow rad="63500">
            <a:schemeClr val="accent1"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1C971308-CD72-47A5-809B-E501F57E23C1}">
      <dsp:nvSpPr>
        <dsp:cNvPr id="0" name=""/>
        <dsp:cNvSpPr/>
      </dsp:nvSpPr>
      <dsp:spPr>
        <a:xfrm rot="10800000">
          <a:off x="-1" y="2555689"/>
          <a:ext cx="8640963" cy="65583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9205" tIns="121920" rIns="227584" bIns="1219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不再杞人憂天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 rot="10800000">
        <a:off x="163958" y="2555689"/>
        <a:ext cx="8477004" cy="655835"/>
      </dsp:txXfrm>
    </dsp:sp>
    <dsp:sp modelId="{B4390A90-A415-46C3-90BE-E9B608A0B756}">
      <dsp:nvSpPr>
        <dsp:cNvPr id="0" name=""/>
        <dsp:cNvSpPr/>
      </dsp:nvSpPr>
      <dsp:spPr>
        <a:xfrm>
          <a:off x="648074" y="2555689"/>
          <a:ext cx="655835" cy="65583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glow rad="63500">
            <a:schemeClr val="accent1"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3495FD11-A935-4A7A-9546-4F96649DC228}">
      <dsp:nvSpPr>
        <dsp:cNvPr id="0" name=""/>
        <dsp:cNvSpPr/>
      </dsp:nvSpPr>
      <dsp:spPr>
        <a:xfrm rot="10800000">
          <a:off x="-1" y="3407296"/>
          <a:ext cx="8640963" cy="65583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9205" tIns="121920" rIns="227584" bIns="1219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不斷如潮湧般生出感恩心</a:t>
          </a:r>
        </a:p>
      </dsp:txBody>
      <dsp:txXfrm rot="10800000">
        <a:off x="163958" y="3407296"/>
        <a:ext cx="8477004" cy="655835"/>
      </dsp:txXfrm>
    </dsp:sp>
    <dsp:sp modelId="{AFFFA82D-030A-4BE6-9709-5AB872AC1BE3}">
      <dsp:nvSpPr>
        <dsp:cNvPr id="0" name=""/>
        <dsp:cNvSpPr/>
      </dsp:nvSpPr>
      <dsp:spPr>
        <a:xfrm>
          <a:off x="648074" y="3407296"/>
          <a:ext cx="655835" cy="65583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glow rad="63500">
            <a:schemeClr val="accent1"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DDA5F8-C2F6-4789-999A-563CEFF19F4A}">
      <dsp:nvSpPr>
        <dsp:cNvPr id="0" name=""/>
        <dsp:cNvSpPr/>
      </dsp:nvSpPr>
      <dsp:spPr>
        <a:xfrm>
          <a:off x="0" y="413870"/>
          <a:ext cx="7488832" cy="604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2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5416D33-E8C4-49BC-8472-E6E4034A9656}">
      <dsp:nvSpPr>
        <dsp:cNvPr id="0" name=""/>
        <dsp:cNvSpPr/>
      </dsp:nvSpPr>
      <dsp:spPr>
        <a:xfrm>
          <a:off x="356523" y="59630"/>
          <a:ext cx="7130472" cy="7084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產生與自然萬物密不可分的親切感</a:t>
          </a:r>
          <a:endParaRPr lang="zh-TW" altLang="en-US" sz="3200" kern="1200" dirty="0"/>
        </a:p>
      </dsp:txBody>
      <dsp:txXfrm>
        <a:off x="391108" y="94215"/>
        <a:ext cx="7061302" cy="639310"/>
      </dsp:txXfrm>
    </dsp:sp>
    <dsp:sp modelId="{C77639AC-E3A6-401E-A6E5-45B2FFC3C77A}">
      <dsp:nvSpPr>
        <dsp:cNvPr id="0" name=""/>
        <dsp:cNvSpPr/>
      </dsp:nvSpPr>
      <dsp:spPr>
        <a:xfrm>
          <a:off x="0" y="1502510"/>
          <a:ext cx="7488832" cy="604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2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D8C281B-F8B9-4D1C-A999-3CB6FC354A9E}">
      <dsp:nvSpPr>
        <dsp:cNvPr id="0" name=""/>
        <dsp:cNvSpPr/>
      </dsp:nvSpPr>
      <dsp:spPr>
        <a:xfrm>
          <a:off x="356523" y="1148270"/>
          <a:ext cx="7130472" cy="7084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經常出現微笑</a:t>
          </a:r>
        </a:p>
      </dsp:txBody>
      <dsp:txXfrm>
        <a:off x="391108" y="1182855"/>
        <a:ext cx="7061302" cy="639310"/>
      </dsp:txXfrm>
    </dsp:sp>
    <dsp:sp modelId="{AC51060F-7F4D-4865-AD6B-CF33F39EE505}">
      <dsp:nvSpPr>
        <dsp:cNvPr id="0" name=""/>
        <dsp:cNvSpPr/>
      </dsp:nvSpPr>
      <dsp:spPr>
        <a:xfrm>
          <a:off x="0" y="2591150"/>
          <a:ext cx="7488832" cy="604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2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C76CD36-B480-46D3-8D8B-E1BB340E9341}">
      <dsp:nvSpPr>
        <dsp:cNvPr id="0" name=""/>
        <dsp:cNvSpPr/>
      </dsp:nvSpPr>
      <dsp:spPr>
        <a:xfrm>
          <a:off x="356523" y="2236910"/>
          <a:ext cx="7130472" cy="7084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逐漸地讓事情自然發生而不再強求</a:t>
          </a:r>
        </a:p>
      </dsp:txBody>
      <dsp:txXfrm>
        <a:off x="391108" y="2271495"/>
        <a:ext cx="7061302" cy="639310"/>
      </dsp:txXfrm>
    </dsp:sp>
    <dsp:sp modelId="{2601A252-64DF-465F-B974-30B338FDC1FC}">
      <dsp:nvSpPr>
        <dsp:cNvPr id="0" name=""/>
        <dsp:cNvSpPr/>
      </dsp:nvSpPr>
      <dsp:spPr>
        <a:xfrm>
          <a:off x="0" y="3944081"/>
          <a:ext cx="7488832" cy="604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2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7D5BD71-05FD-4B7E-94B5-D34723F4C9CC}">
      <dsp:nvSpPr>
        <dsp:cNvPr id="0" name=""/>
        <dsp:cNvSpPr/>
      </dsp:nvSpPr>
      <dsp:spPr>
        <a:xfrm>
          <a:off x="356523" y="3325550"/>
          <a:ext cx="7130472" cy="972771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對週遭的關愛感受不斷增加，同時也會不由自主的將它散發出去</a:t>
          </a:r>
          <a:endParaRPr lang="zh-TW" altLang="en-US" sz="2800" kern="1200" dirty="0"/>
        </a:p>
      </dsp:txBody>
      <dsp:txXfrm>
        <a:off x="404010" y="3373037"/>
        <a:ext cx="7035498" cy="877797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170FB-1CA8-4725-A4C1-224E40F64BD6}">
      <dsp:nvSpPr>
        <dsp:cNvPr id="0" name=""/>
        <dsp:cNvSpPr/>
      </dsp:nvSpPr>
      <dsp:spPr>
        <a:xfrm>
          <a:off x="3326" y="0"/>
          <a:ext cx="1996061" cy="1645920"/>
        </a:xfrm>
        <a:prstGeom prst="up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6DEFA7-33EC-488B-9D41-349D9A9575F3}">
      <dsp:nvSpPr>
        <dsp:cNvPr id="0" name=""/>
        <dsp:cNvSpPr/>
      </dsp:nvSpPr>
      <dsp:spPr>
        <a:xfrm>
          <a:off x="2059270" y="0"/>
          <a:ext cx="3387256" cy="16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0" rIns="284480" bIns="284480" numCol="1" spcCol="1270" anchor="ctr" anchorCtr="0">
          <a:noAutofit/>
          <a:scene3d>
            <a:camera prst="orthographicFront"/>
            <a:lightRig rig="flat" dir="t">
              <a:rot lat="0" lon="0" rev="18900000"/>
            </a:lightRig>
          </a:scene3d>
          <a:sp3d extrusionH="31750" contourW="6350" prstMaterial="powder">
            <a:bevelT w="19050" h="19050" prst="angle"/>
            <a:contourClr>
              <a:schemeClr val="accent3">
                <a:tint val="100000"/>
                <a:shade val="100000"/>
                <a:satMod val="100000"/>
                <a:hueMod val="100000"/>
              </a:schemeClr>
            </a:contourClr>
          </a:sp3d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b="1" kern="1200" cap="none" spc="0" dirty="0" smtClean="0">
              <a:ln/>
              <a:solidFill>
                <a:schemeClr val="accent3"/>
              </a:solidFill>
              <a:effectLst/>
              <a:latin typeface="標楷體" pitchFamily="65" charset="-120"/>
              <a:ea typeface="標楷體" pitchFamily="65" charset="-120"/>
            </a:rPr>
            <a:t>相同的現在</a:t>
          </a:r>
          <a:endParaRPr lang="zh-TW" altLang="en-US" sz="4000" b="1" kern="1200" cap="none" spc="0" dirty="0">
            <a:ln/>
            <a:solidFill>
              <a:schemeClr val="accent3"/>
            </a:solidFill>
            <a:effectLst/>
          </a:endParaRPr>
        </a:p>
      </dsp:txBody>
      <dsp:txXfrm>
        <a:off x="2059270" y="0"/>
        <a:ext cx="3387256" cy="1645920"/>
      </dsp:txXfrm>
    </dsp:sp>
    <dsp:sp modelId="{E97AC6CE-D90E-441B-9624-95FDE95CC099}">
      <dsp:nvSpPr>
        <dsp:cNvPr id="0" name=""/>
        <dsp:cNvSpPr/>
      </dsp:nvSpPr>
      <dsp:spPr>
        <a:xfrm>
          <a:off x="602145" y="1783080"/>
          <a:ext cx="1996061" cy="1645920"/>
        </a:xfrm>
        <a:prstGeom prst="downArrow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FF738F-0DB7-4E5C-B249-6CDEB96EE014}">
      <dsp:nvSpPr>
        <dsp:cNvPr id="0" name=""/>
        <dsp:cNvSpPr/>
      </dsp:nvSpPr>
      <dsp:spPr>
        <a:xfrm>
          <a:off x="2658088" y="1783080"/>
          <a:ext cx="3387256" cy="16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0" rIns="284480" bIns="284480" numCol="1" spcCol="1270" anchor="ctr" anchorCtr="0">
          <a:noAutofit/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 prstMaterial="softEdge">
            <a:bevelT w="29210" h="16510"/>
            <a:contourClr>
              <a:schemeClr val="accent4">
                <a:alpha val="95000"/>
              </a:schemeClr>
            </a:contourClr>
          </a:sp3d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b="1" kern="1200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標楷體" pitchFamily="65" charset="-120"/>
              <a:ea typeface="標楷體" pitchFamily="65" charset="-120"/>
            </a:rPr>
            <a:t>不同的未來</a:t>
          </a:r>
          <a:endParaRPr lang="zh-TW" altLang="en-US" sz="4000" b="1" kern="1200" cap="none" spc="0" dirty="0">
            <a:ln>
              <a:prstDash val="solid"/>
            </a:ln>
            <a:gradFill rotWithShape="1">
              <a:gsLst>
                <a:gs pos="0">
                  <a:schemeClr val="accent4">
                    <a:tint val="70000"/>
                    <a:satMod val="200000"/>
                  </a:schemeClr>
                </a:gs>
                <a:gs pos="40000">
                  <a:schemeClr val="accent4">
                    <a:tint val="90000"/>
                    <a:satMod val="130000"/>
                  </a:schemeClr>
                </a:gs>
                <a:gs pos="50000">
                  <a:schemeClr val="accent4">
                    <a:tint val="90000"/>
                    <a:satMod val="130000"/>
                  </a:schemeClr>
                </a:gs>
                <a:gs pos="68000">
                  <a:schemeClr val="accent4">
                    <a:tint val="90000"/>
                    <a:satMod val="130000"/>
                  </a:schemeClr>
                </a:gs>
                <a:gs pos="100000">
                  <a:schemeClr val="accent4">
                    <a:tint val="70000"/>
                    <a:satMod val="200000"/>
                  </a:schemeClr>
                </a:gs>
              </a:gsLst>
              <a:lin ang="5400000"/>
            </a:gradFill>
            <a:effectLst>
              <a:outerShdw blurRad="88000" dist="50800" dir="5040000" algn="tl">
                <a:schemeClr val="accent4">
                  <a:tint val="80000"/>
                  <a:satMod val="250000"/>
                  <a:alpha val="45000"/>
                </a:schemeClr>
              </a:outerShdw>
            </a:effectLst>
          </a:endParaRPr>
        </a:p>
      </dsp:txBody>
      <dsp:txXfrm>
        <a:off x="2658088" y="1783080"/>
        <a:ext cx="3387256" cy="164592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3D5FDC-4350-4909-8E6E-29223A923AE3}">
      <dsp:nvSpPr>
        <dsp:cNvPr id="0" name=""/>
        <dsp:cNvSpPr/>
      </dsp:nvSpPr>
      <dsp:spPr>
        <a:xfrm>
          <a:off x="0" y="0"/>
          <a:ext cx="6096000" cy="722344"/>
        </a:xfrm>
        <a:prstGeom prst="rect">
          <a:avLst/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shade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4">
              <a:shade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500" kern="1200" dirty="0" smtClean="0">
              <a:latin typeface="標楷體" pitchFamily="65" charset="-120"/>
              <a:ea typeface="標楷體" pitchFamily="65" charset="-120"/>
            </a:rPr>
            <a:t>命運</a:t>
          </a:r>
          <a:r>
            <a:rPr lang="en-US" altLang="zh-TW" sz="2500" kern="1200" dirty="0" smtClean="0">
              <a:latin typeface="Batang" pitchFamily="18" charset="-127"/>
              <a:ea typeface="Batang" pitchFamily="18" charset="-127"/>
            </a:rPr>
            <a:t>——</a:t>
          </a:r>
          <a:r>
            <a:rPr lang="zh-TW" altLang="en-US" sz="2500" kern="1200" dirty="0" smtClean="0">
              <a:latin typeface="標楷體" pitchFamily="65" charset="-120"/>
              <a:ea typeface="標楷體" pitchFamily="65" charset="-120"/>
            </a:rPr>
            <a:t>因緣果</a:t>
          </a:r>
          <a:endParaRPr lang="zh-TW" altLang="en-US" sz="2500" kern="1200" dirty="0">
            <a:latin typeface="標楷體" pitchFamily="65" charset="-120"/>
            <a:ea typeface="標楷體" pitchFamily="65" charset="-120"/>
          </a:endParaRPr>
        </a:p>
      </dsp:txBody>
      <dsp:txXfrm>
        <a:off x="0" y="0"/>
        <a:ext cx="6096000" cy="722344"/>
      </dsp:txXfrm>
    </dsp:sp>
    <dsp:sp modelId="{9A90C52B-8280-4054-A371-B433A11D82BD}">
      <dsp:nvSpPr>
        <dsp:cNvPr id="0" name=""/>
        <dsp:cNvSpPr/>
      </dsp:nvSpPr>
      <dsp:spPr>
        <a:xfrm>
          <a:off x="1210" y="720084"/>
          <a:ext cx="1654968" cy="151692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4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4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4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4"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命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慣性</a:t>
          </a:r>
          <a:endParaRPr lang="en-US" altLang="zh-TW" sz="3200" kern="1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因</a:t>
          </a:r>
          <a:endParaRPr lang="zh-TW" altLang="en-US" sz="32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1210" y="720084"/>
        <a:ext cx="1654968" cy="1516924"/>
      </dsp:txXfrm>
    </dsp:sp>
    <dsp:sp modelId="{2026B3FE-C4B4-443B-87A5-0622808251BC}">
      <dsp:nvSpPr>
        <dsp:cNvPr id="0" name=""/>
        <dsp:cNvSpPr/>
      </dsp:nvSpPr>
      <dsp:spPr>
        <a:xfrm>
          <a:off x="1656179" y="722344"/>
          <a:ext cx="2783640" cy="1516924"/>
        </a:xfrm>
        <a:prstGeom prst="rect">
          <a:avLst/>
        </a:prstGeom>
        <a:gradFill rotWithShape="0">
          <a:gsLst>
            <a:gs pos="0">
              <a:schemeClr val="accent4">
                <a:hueOff val="928412"/>
                <a:satOff val="-28205"/>
                <a:lumOff val="9314"/>
                <a:alphaOff val="0"/>
                <a:tint val="48000"/>
                <a:satMod val="138000"/>
              </a:schemeClr>
            </a:gs>
            <a:gs pos="25000">
              <a:schemeClr val="accent4">
                <a:hueOff val="928412"/>
                <a:satOff val="-28205"/>
                <a:lumOff val="9314"/>
                <a:alphaOff val="0"/>
                <a:tint val="85000"/>
              </a:schemeClr>
            </a:gs>
            <a:gs pos="40000">
              <a:schemeClr val="accent4">
                <a:hueOff val="928412"/>
                <a:satOff val="-28205"/>
                <a:lumOff val="9314"/>
                <a:alphaOff val="0"/>
                <a:tint val="92000"/>
              </a:schemeClr>
            </a:gs>
            <a:gs pos="50000">
              <a:schemeClr val="accent4">
                <a:hueOff val="928412"/>
                <a:satOff val="-28205"/>
                <a:lumOff val="9314"/>
                <a:alphaOff val="0"/>
                <a:tint val="93000"/>
              </a:schemeClr>
            </a:gs>
            <a:gs pos="60000">
              <a:schemeClr val="accent4">
                <a:hueOff val="928412"/>
                <a:satOff val="-28205"/>
                <a:lumOff val="9314"/>
                <a:alphaOff val="0"/>
                <a:tint val="92000"/>
              </a:schemeClr>
            </a:gs>
            <a:gs pos="75000">
              <a:schemeClr val="accent4">
                <a:hueOff val="928412"/>
                <a:satOff val="-28205"/>
                <a:lumOff val="9314"/>
                <a:alphaOff val="0"/>
                <a:tint val="83000"/>
                <a:satMod val="108000"/>
              </a:schemeClr>
            </a:gs>
            <a:gs pos="100000">
              <a:schemeClr val="accent4">
                <a:hueOff val="928412"/>
                <a:satOff val="-28205"/>
                <a:lumOff val="9314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4">
              <a:hueOff val="928412"/>
              <a:satOff val="-28205"/>
              <a:lumOff val="9314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4">
              <a:hueOff val="928412"/>
              <a:satOff val="-28205"/>
              <a:lumOff val="9314"/>
              <a:alphaOff val="0"/>
              <a:tint val="7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運</a:t>
          </a:r>
          <a:endParaRPr lang="en-US" altLang="zh-TW" sz="3200" b="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1" i="1" u="sng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改變的力量</a:t>
          </a:r>
          <a:r>
            <a:rPr lang="zh-TW" altLang="en-US" sz="2800" b="1" i="1" u="none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→</a:t>
          </a:r>
          <a:endParaRPr lang="en-US" altLang="zh-TW" sz="2800" b="1" i="1" u="none" kern="1200" dirty="0" smtClean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緣</a:t>
          </a:r>
        </a:p>
      </dsp:txBody>
      <dsp:txXfrm>
        <a:off x="1656179" y="722344"/>
        <a:ext cx="2783640" cy="1516924"/>
      </dsp:txXfrm>
    </dsp:sp>
    <dsp:sp modelId="{82612A38-5051-400F-A424-77EF06497876}">
      <dsp:nvSpPr>
        <dsp:cNvPr id="0" name=""/>
        <dsp:cNvSpPr/>
      </dsp:nvSpPr>
      <dsp:spPr>
        <a:xfrm>
          <a:off x="4439820" y="722344"/>
          <a:ext cx="1654968" cy="1516924"/>
        </a:xfrm>
        <a:prstGeom prst="rect">
          <a:avLst/>
        </a:prstGeom>
        <a:gradFill rotWithShape="0">
          <a:gsLst>
            <a:gs pos="0">
              <a:schemeClr val="accent4">
                <a:hueOff val="1856823"/>
                <a:satOff val="-56410"/>
                <a:lumOff val="18628"/>
                <a:alphaOff val="0"/>
                <a:tint val="48000"/>
                <a:satMod val="138000"/>
              </a:schemeClr>
            </a:gs>
            <a:gs pos="25000">
              <a:schemeClr val="accent4">
                <a:hueOff val="1856823"/>
                <a:satOff val="-56410"/>
                <a:lumOff val="18628"/>
                <a:alphaOff val="0"/>
                <a:tint val="85000"/>
              </a:schemeClr>
            </a:gs>
            <a:gs pos="40000">
              <a:schemeClr val="accent4">
                <a:hueOff val="1856823"/>
                <a:satOff val="-56410"/>
                <a:lumOff val="18628"/>
                <a:alphaOff val="0"/>
                <a:tint val="92000"/>
              </a:schemeClr>
            </a:gs>
            <a:gs pos="50000">
              <a:schemeClr val="accent4">
                <a:hueOff val="1856823"/>
                <a:satOff val="-56410"/>
                <a:lumOff val="18628"/>
                <a:alphaOff val="0"/>
                <a:tint val="93000"/>
              </a:schemeClr>
            </a:gs>
            <a:gs pos="60000">
              <a:schemeClr val="accent4">
                <a:hueOff val="1856823"/>
                <a:satOff val="-56410"/>
                <a:lumOff val="18628"/>
                <a:alphaOff val="0"/>
                <a:tint val="92000"/>
              </a:schemeClr>
            </a:gs>
            <a:gs pos="75000">
              <a:schemeClr val="accent4">
                <a:hueOff val="1856823"/>
                <a:satOff val="-56410"/>
                <a:lumOff val="18628"/>
                <a:alphaOff val="0"/>
                <a:tint val="83000"/>
                <a:satMod val="108000"/>
              </a:schemeClr>
            </a:gs>
            <a:gs pos="100000">
              <a:schemeClr val="accent4">
                <a:hueOff val="1856823"/>
                <a:satOff val="-56410"/>
                <a:lumOff val="18628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4">
              <a:hueOff val="1856823"/>
              <a:satOff val="-56410"/>
              <a:lumOff val="18628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4">
              <a:hueOff val="1856823"/>
              <a:satOff val="-56410"/>
              <a:lumOff val="18628"/>
              <a:alphaOff val="0"/>
              <a:tint val="7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人生</a:t>
          </a:r>
          <a:endParaRPr lang="en-US" altLang="zh-TW" sz="3600" kern="1200" dirty="0" smtClean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結果</a:t>
          </a:r>
        </a:p>
      </dsp:txBody>
      <dsp:txXfrm>
        <a:off x="4439820" y="722344"/>
        <a:ext cx="1654968" cy="1516924"/>
      </dsp:txXfrm>
    </dsp:sp>
    <dsp:sp modelId="{90298B97-3446-4F7B-9E55-812432C7938F}">
      <dsp:nvSpPr>
        <dsp:cNvPr id="0" name=""/>
        <dsp:cNvSpPr/>
      </dsp:nvSpPr>
      <dsp:spPr>
        <a:xfrm>
          <a:off x="0" y="2239268"/>
          <a:ext cx="6096000" cy="168547"/>
        </a:xfrm>
        <a:prstGeom prst="rect">
          <a:avLst/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shade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4">
              <a:shade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15B30-953B-497E-A307-B21513F6EBEB}">
      <dsp:nvSpPr>
        <dsp:cNvPr id="0" name=""/>
        <dsp:cNvSpPr/>
      </dsp:nvSpPr>
      <dsp:spPr>
        <a:xfrm rot="5400000">
          <a:off x="5009219" y="-1946981"/>
          <a:ext cx="104775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因為他會變成語言</a:t>
          </a:r>
          <a:endParaRPr lang="zh-TW" altLang="en-US" sz="3200" kern="1200" dirty="0"/>
        </a:p>
      </dsp:txBody>
      <dsp:txXfrm rot="-5400000">
        <a:off x="2929286" y="184099"/>
        <a:ext cx="5156471" cy="945456"/>
      </dsp:txXfrm>
    </dsp:sp>
    <dsp:sp modelId="{557625BE-7372-4CC6-9BA9-362E5F1B6831}">
      <dsp:nvSpPr>
        <dsp:cNvPr id="0" name=""/>
        <dsp:cNvSpPr/>
      </dsp:nvSpPr>
      <dsp:spPr>
        <a:xfrm>
          <a:off x="0" y="1984"/>
          <a:ext cx="2929285" cy="1309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3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關照你的思想</a:t>
          </a:r>
          <a:endParaRPr lang="zh-TW" altLang="en-US" sz="3300" kern="1200" dirty="0">
            <a:solidFill>
              <a:srgbClr val="FF0000"/>
            </a:solidFill>
          </a:endParaRPr>
        </a:p>
      </dsp:txBody>
      <dsp:txXfrm>
        <a:off x="63934" y="65918"/>
        <a:ext cx="2801417" cy="1181819"/>
      </dsp:txXfrm>
    </dsp:sp>
    <dsp:sp modelId="{54B2FA9A-4250-4509-89D4-63F8DD3A2FB4}">
      <dsp:nvSpPr>
        <dsp:cNvPr id="0" name=""/>
        <dsp:cNvSpPr/>
      </dsp:nvSpPr>
      <dsp:spPr>
        <a:xfrm rot="5400000">
          <a:off x="5009219" y="-571809"/>
          <a:ext cx="104775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因為他會變成行為 </a:t>
          </a:r>
        </a:p>
      </dsp:txBody>
      <dsp:txXfrm rot="-5400000">
        <a:off x="2929286" y="1559271"/>
        <a:ext cx="5156471" cy="945456"/>
      </dsp:txXfrm>
    </dsp:sp>
    <dsp:sp modelId="{F4711C70-40E4-44AE-AE8B-F73BC0C9EB46}">
      <dsp:nvSpPr>
        <dsp:cNvPr id="0" name=""/>
        <dsp:cNvSpPr/>
      </dsp:nvSpPr>
      <dsp:spPr>
        <a:xfrm>
          <a:off x="0" y="1368158"/>
          <a:ext cx="2929285" cy="1309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3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關照你的語言 </a:t>
          </a:r>
          <a:endParaRPr lang="zh-TW" altLang="en-US" sz="3300" kern="1200" dirty="0">
            <a:solidFill>
              <a:srgbClr val="FF0000"/>
            </a:solidFill>
          </a:endParaRPr>
        </a:p>
      </dsp:txBody>
      <dsp:txXfrm>
        <a:off x="63934" y="1432092"/>
        <a:ext cx="2801417" cy="1181819"/>
      </dsp:txXfrm>
    </dsp:sp>
    <dsp:sp modelId="{4E1329A6-DBED-41B6-AD5C-AC673FA397AC}">
      <dsp:nvSpPr>
        <dsp:cNvPr id="0" name=""/>
        <dsp:cNvSpPr/>
      </dsp:nvSpPr>
      <dsp:spPr>
        <a:xfrm rot="5400000">
          <a:off x="5009219" y="803362"/>
          <a:ext cx="104775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因為它會變成習慣</a:t>
          </a:r>
          <a:endParaRPr lang="zh-TW" altLang="en-US" sz="3200" kern="1200" dirty="0"/>
        </a:p>
      </dsp:txBody>
      <dsp:txXfrm rot="-5400000">
        <a:off x="2929286" y="2934443"/>
        <a:ext cx="5156471" cy="945456"/>
      </dsp:txXfrm>
    </dsp:sp>
    <dsp:sp modelId="{41FC8A19-5C4C-4F20-A889-658E45458337}">
      <dsp:nvSpPr>
        <dsp:cNvPr id="0" name=""/>
        <dsp:cNvSpPr/>
      </dsp:nvSpPr>
      <dsp:spPr>
        <a:xfrm>
          <a:off x="0" y="2752328"/>
          <a:ext cx="2929285" cy="1309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3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關照你的行為</a:t>
          </a:r>
          <a:endParaRPr lang="zh-TW" altLang="en-US" sz="3300" kern="1200" dirty="0">
            <a:solidFill>
              <a:srgbClr val="FF0000"/>
            </a:solidFill>
          </a:endParaRPr>
        </a:p>
      </dsp:txBody>
      <dsp:txXfrm>
        <a:off x="63934" y="2816262"/>
        <a:ext cx="2801417" cy="118181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C65883-C9D8-4ACC-9B71-511D65E48DCD}">
      <dsp:nvSpPr>
        <dsp:cNvPr id="0" name=""/>
        <dsp:cNvSpPr/>
      </dsp:nvSpPr>
      <dsp:spPr>
        <a:xfrm rot="5400000">
          <a:off x="4976915" y="-1828955"/>
          <a:ext cx="1316586" cy="530372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因為他會形成你的個性</a:t>
          </a:r>
          <a:endParaRPr lang="zh-TW" altLang="en-US" sz="3200" kern="1200" dirty="0"/>
        </a:p>
      </dsp:txBody>
      <dsp:txXfrm rot="-5400000">
        <a:off x="2983345" y="228885"/>
        <a:ext cx="5239456" cy="1188046"/>
      </dsp:txXfrm>
    </dsp:sp>
    <dsp:sp modelId="{71D339F7-0F45-4974-924F-1FE882033E84}">
      <dsp:nvSpPr>
        <dsp:cNvPr id="0" name=""/>
        <dsp:cNvSpPr/>
      </dsp:nvSpPr>
      <dsp:spPr>
        <a:xfrm>
          <a:off x="0" y="41"/>
          <a:ext cx="2983345" cy="16457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關照你的習慣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80338" y="80379"/>
        <a:ext cx="2822669" cy="1485056"/>
      </dsp:txXfrm>
    </dsp:sp>
    <dsp:sp modelId="{E318CCF7-9A17-42C3-813D-CFD959353FF2}">
      <dsp:nvSpPr>
        <dsp:cNvPr id="0" name=""/>
        <dsp:cNvSpPr/>
      </dsp:nvSpPr>
      <dsp:spPr>
        <a:xfrm rot="5400000">
          <a:off x="4976915" y="-100936"/>
          <a:ext cx="1316586" cy="530372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因為它會成為你的命運</a:t>
          </a:r>
          <a:endParaRPr lang="zh-TW" altLang="en-US" sz="3200" kern="1200" dirty="0"/>
        </a:p>
      </dsp:txBody>
      <dsp:txXfrm rot="-5400000">
        <a:off x="2983345" y="1956904"/>
        <a:ext cx="5239456" cy="1188046"/>
      </dsp:txXfrm>
    </dsp:sp>
    <dsp:sp modelId="{B682C618-FE2E-464C-A2BA-62DCF0833443}">
      <dsp:nvSpPr>
        <dsp:cNvPr id="0" name=""/>
        <dsp:cNvSpPr/>
      </dsp:nvSpPr>
      <dsp:spPr>
        <a:xfrm>
          <a:off x="0" y="1728060"/>
          <a:ext cx="2983345" cy="16457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關照你的個性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80338" y="1808398"/>
        <a:ext cx="2822669" cy="1485056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581219-E776-4713-ADDC-4EE9446C057C}">
      <dsp:nvSpPr>
        <dsp:cNvPr id="0" name=""/>
        <dsp:cNvSpPr/>
      </dsp:nvSpPr>
      <dsp:spPr>
        <a:xfrm>
          <a:off x="4042" y="1736462"/>
          <a:ext cx="2106075" cy="105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誠意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34884" y="1767304"/>
        <a:ext cx="2044391" cy="991353"/>
      </dsp:txXfrm>
    </dsp:sp>
    <dsp:sp modelId="{547BAB5E-4B5F-4AD1-B9AB-A200127591C6}">
      <dsp:nvSpPr>
        <dsp:cNvPr id="0" name=""/>
        <dsp:cNvSpPr/>
      </dsp:nvSpPr>
      <dsp:spPr>
        <a:xfrm rot="18289469">
          <a:off x="1793736" y="1636544"/>
          <a:ext cx="1475192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1475192" y="209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94452" y="1620604"/>
        <a:ext cx="73759" cy="73759"/>
      </dsp:txXfrm>
    </dsp:sp>
    <dsp:sp modelId="{8221BC6F-C86D-409A-8735-4A48A79A459D}">
      <dsp:nvSpPr>
        <dsp:cNvPr id="0" name=""/>
        <dsp:cNvSpPr/>
      </dsp:nvSpPr>
      <dsp:spPr>
        <a:xfrm>
          <a:off x="2952547" y="525469"/>
          <a:ext cx="2106075" cy="10530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誠實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2983389" y="556311"/>
        <a:ext cx="2044391" cy="991353"/>
      </dsp:txXfrm>
    </dsp:sp>
    <dsp:sp modelId="{2AC3A2DC-05C2-4CA0-B2CE-0B55EA70B1F3}">
      <dsp:nvSpPr>
        <dsp:cNvPr id="0" name=""/>
        <dsp:cNvSpPr/>
      </dsp:nvSpPr>
      <dsp:spPr>
        <a:xfrm>
          <a:off x="5058622" y="1031047"/>
          <a:ext cx="842430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842430" y="2093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458776" y="1030927"/>
        <a:ext cx="42121" cy="42121"/>
      </dsp:txXfrm>
    </dsp:sp>
    <dsp:sp modelId="{52CD12ED-A51C-4AC3-BAD6-D0EB6FDF78E7}">
      <dsp:nvSpPr>
        <dsp:cNvPr id="0" name=""/>
        <dsp:cNvSpPr/>
      </dsp:nvSpPr>
      <dsp:spPr>
        <a:xfrm>
          <a:off x="5901052" y="525469"/>
          <a:ext cx="2106075" cy="10530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真實不欺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5931894" y="556311"/>
        <a:ext cx="2044391" cy="991353"/>
      </dsp:txXfrm>
    </dsp:sp>
    <dsp:sp modelId="{3E32409F-73C6-475A-9125-C024BB57D0A1}">
      <dsp:nvSpPr>
        <dsp:cNvPr id="0" name=""/>
        <dsp:cNvSpPr/>
      </dsp:nvSpPr>
      <dsp:spPr>
        <a:xfrm>
          <a:off x="2110117" y="2242041"/>
          <a:ext cx="842430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842430" y="209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10271" y="2241920"/>
        <a:ext cx="42121" cy="42121"/>
      </dsp:txXfrm>
    </dsp:sp>
    <dsp:sp modelId="{6EBEE219-E286-45CF-95DF-18EEF056B91E}">
      <dsp:nvSpPr>
        <dsp:cNvPr id="0" name=""/>
        <dsp:cNvSpPr/>
      </dsp:nvSpPr>
      <dsp:spPr>
        <a:xfrm>
          <a:off x="2952547" y="1736462"/>
          <a:ext cx="2106075" cy="10530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誠懇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2983389" y="1767304"/>
        <a:ext cx="2044391" cy="991353"/>
      </dsp:txXfrm>
    </dsp:sp>
    <dsp:sp modelId="{04CC2E3F-B75F-4BC2-AB8E-669C28752441}">
      <dsp:nvSpPr>
        <dsp:cNvPr id="0" name=""/>
        <dsp:cNvSpPr/>
      </dsp:nvSpPr>
      <dsp:spPr>
        <a:xfrm>
          <a:off x="5058622" y="2242041"/>
          <a:ext cx="842430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842430" y="2093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458776" y="2241920"/>
        <a:ext cx="42121" cy="42121"/>
      </dsp:txXfrm>
    </dsp:sp>
    <dsp:sp modelId="{0A5A890F-2899-4DD3-A097-FB8828086A0C}">
      <dsp:nvSpPr>
        <dsp:cNvPr id="0" name=""/>
        <dsp:cNvSpPr/>
      </dsp:nvSpPr>
      <dsp:spPr>
        <a:xfrm>
          <a:off x="5901052" y="1736462"/>
          <a:ext cx="2106075" cy="10530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不耍心機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5931894" y="1767304"/>
        <a:ext cx="2044391" cy="991353"/>
      </dsp:txXfrm>
    </dsp:sp>
    <dsp:sp modelId="{02D1BA13-6C5E-4CE8-8C95-C1855472C42A}">
      <dsp:nvSpPr>
        <dsp:cNvPr id="0" name=""/>
        <dsp:cNvSpPr/>
      </dsp:nvSpPr>
      <dsp:spPr>
        <a:xfrm rot="3310531">
          <a:off x="1793736" y="2847537"/>
          <a:ext cx="1475192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1475192" y="209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94452" y="2831597"/>
        <a:ext cx="73759" cy="73759"/>
      </dsp:txXfrm>
    </dsp:sp>
    <dsp:sp modelId="{ACF4E680-0C0E-4597-B32B-8283FE1578B9}">
      <dsp:nvSpPr>
        <dsp:cNvPr id="0" name=""/>
        <dsp:cNvSpPr/>
      </dsp:nvSpPr>
      <dsp:spPr>
        <a:xfrm>
          <a:off x="2952547" y="2947455"/>
          <a:ext cx="2106075" cy="10530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坦誠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2983389" y="2978297"/>
        <a:ext cx="2044391" cy="991353"/>
      </dsp:txXfrm>
    </dsp:sp>
    <dsp:sp modelId="{478BD31E-794D-4CE7-8B43-19A2E4EC2469}">
      <dsp:nvSpPr>
        <dsp:cNvPr id="0" name=""/>
        <dsp:cNvSpPr/>
      </dsp:nvSpPr>
      <dsp:spPr>
        <a:xfrm>
          <a:off x="5058622" y="3453034"/>
          <a:ext cx="842430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842430" y="2093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458776" y="3452913"/>
        <a:ext cx="42121" cy="42121"/>
      </dsp:txXfrm>
    </dsp:sp>
    <dsp:sp modelId="{01182747-269F-47E9-88E6-D1A9DB5B83FA}">
      <dsp:nvSpPr>
        <dsp:cNvPr id="0" name=""/>
        <dsp:cNvSpPr/>
      </dsp:nvSpPr>
      <dsp:spPr>
        <a:xfrm>
          <a:off x="5901052" y="2947455"/>
          <a:ext cx="2106075" cy="10530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開誠布公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5931894" y="2978297"/>
        <a:ext cx="2044391" cy="991353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2FC74A-BEF2-44A2-9E73-B0C2C0D0DED6}">
      <dsp:nvSpPr>
        <dsp:cNvPr id="0" name=""/>
        <dsp:cNvSpPr/>
      </dsp:nvSpPr>
      <dsp:spPr>
        <a:xfrm rot="20185123">
          <a:off x="164783" y="1009520"/>
          <a:ext cx="7375288" cy="645254"/>
        </a:xfrm>
        <a:prstGeom prst="mathMinus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E63C56-A56E-4D88-9ED6-159C1E435EF0}">
      <dsp:nvSpPr>
        <dsp:cNvPr id="0" name=""/>
        <dsp:cNvSpPr/>
      </dsp:nvSpPr>
      <dsp:spPr>
        <a:xfrm>
          <a:off x="924582" y="133214"/>
          <a:ext cx="2311456" cy="1065718"/>
        </a:xfrm>
        <a:prstGeom prst="downArrow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98ACB-9792-45ED-8F95-CD5783E4EEBF}">
      <dsp:nvSpPr>
        <dsp:cNvPr id="0" name=""/>
        <dsp:cNvSpPr/>
      </dsp:nvSpPr>
      <dsp:spPr>
        <a:xfrm>
          <a:off x="148044" y="1884503"/>
          <a:ext cx="4239445" cy="567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7C80"/>
              </a:solidFill>
              <a:latin typeface="標楷體" pitchFamily="65" charset="-120"/>
              <a:ea typeface="標楷體" pitchFamily="65" charset="-120"/>
            </a:rPr>
            <a:t>  </a:t>
          </a:r>
          <a:r>
            <a:rPr kumimoji="0" lang="zh-TW" altLang="en-US" sz="4000" kern="1200" spc="-100" baseline="0" dirty="0" smtClean="0">
              <a:solidFill>
                <a:srgbClr val="FF0066"/>
              </a:solidFill>
              <a:latin typeface="標楷體" pitchFamily="65" charset="-120"/>
              <a:ea typeface="標楷體" pitchFamily="65" charset="-120"/>
              <a:cs typeface="+mj-cs"/>
            </a:rPr>
            <a:t>我執</a:t>
          </a:r>
          <a:r>
            <a:rPr kumimoji="0" lang="en-US" altLang="zh-TW" sz="4000" kern="1200" spc="-100" baseline="0" dirty="0" smtClean="0">
              <a:solidFill>
                <a:srgbClr val="FF0066"/>
              </a:solidFill>
              <a:latin typeface="標楷體" pitchFamily="65" charset="-120"/>
              <a:ea typeface="標楷體" pitchFamily="65" charset="-120"/>
              <a:cs typeface="+mj-cs"/>
            </a:rPr>
            <a:t>≈0</a:t>
          </a:r>
          <a:endParaRPr kumimoji="0" lang="zh-TW" altLang="en-US" sz="4000" kern="1200" spc="-100" baseline="0" dirty="0">
            <a:solidFill>
              <a:srgbClr val="FF0066"/>
            </a:solidFill>
            <a:latin typeface="標楷體" pitchFamily="65" charset="-120"/>
            <a:ea typeface="標楷體" pitchFamily="65" charset="-120"/>
            <a:cs typeface="+mj-cs"/>
          </a:endParaRPr>
        </a:p>
      </dsp:txBody>
      <dsp:txXfrm>
        <a:off x="148044" y="1884503"/>
        <a:ext cx="4239445" cy="567447"/>
      </dsp:txXfrm>
    </dsp:sp>
    <dsp:sp modelId="{A84BFF7A-FE83-4ADF-BDD1-65BA4846CC4E}">
      <dsp:nvSpPr>
        <dsp:cNvPr id="0" name=""/>
        <dsp:cNvSpPr/>
      </dsp:nvSpPr>
      <dsp:spPr>
        <a:xfrm>
          <a:off x="4468816" y="1465362"/>
          <a:ext cx="2311456" cy="1065718"/>
        </a:xfrm>
        <a:prstGeom prst="upArrow">
          <a:avLst/>
        </a:prstGeom>
        <a:solidFill>
          <a:schemeClr val="accent2">
            <a:hueOff val="-17325818"/>
            <a:satOff val="15657"/>
            <a:lumOff val="176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E7717-9DC9-420D-AA89-821196C0DC86}">
      <dsp:nvSpPr>
        <dsp:cNvPr id="0" name=""/>
        <dsp:cNvSpPr/>
      </dsp:nvSpPr>
      <dsp:spPr>
        <a:xfrm>
          <a:off x="3575632" y="212344"/>
          <a:ext cx="3594161" cy="567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寬度</a:t>
          </a:r>
          <a:r>
            <a:rPr lang="en-US" altLang="zh-TW" sz="3600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=∞</a:t>
          </a:r>
          <a:endParaRPr lang="zh-TW" altLang="en-US" sz="3600" kern="1200" dirty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3575632" y="212344"/>
        <a:ext cx="3594161" cy="567447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D44B86-CD21-47A2-A028-7F01ABD0E5BE}">
      <dsp:nvSpPr>
        <dsp:cNvPr id="0" name=""/>
        <dsp:cNvSpPr/>
      </dsp:nvSpPr>
      <dsp:spPr>
        <a:xfrm rot="21300000">
          <a:off x="11735" y="852747"/>
          <a:ext cx="4608704" cy="470521"/>
        </a:xfrm>
        <a:prstGeom prst="mathMin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tint val="6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184BED-AD84-4089-ABA4-17C241370FF6}">
      <dsp:nvSpPr>
        <dsp:cNvPr id="0" name=""/>
        <dsp:cNvSpPr/>
      </dsp:nvSpPr>
      <dsp:spPr>
        <a:xfrm>
          <a:off x="555861" y="108800"/>
          <a:ext cx="1389652" cy="870406"/>
        </a:xfrm>
        <a:prstGeom prst="downArrow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DA9D6A-737C-49E7-A6D3-0E179BBDF8E4}">
      <dsp:nvSpPr>
        <dsp:cNvPr id="0" name=""/>
        <dsp:cNvSpPr/>
      </dsp:nvSpPr>
      <dsp:spPr>
        <a:xfrm>
          <a:off x="2455053" y="0"/>
          <a:ext cx="1482296" cy="913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 prstMaterial="softEdge">
            <a:bevelT w="29210" h="16510"/>
            <a:contourClr>
              <a:schemeClr val="accent4">
                <a:alpha val="95000"/>
              </a:schemeClr>
            </a:contourClr>
          </a:sp3d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1" kern="1200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標楷體" pitchFamily="65" charset="-120"/>
              <a:ea typeface="標楷體" pitchFamily="65" charset="-120"/>
            </a:rPr>
            <a:t>無限</a:t>
          </a:r>
          <a:endParaRPr lang="zh-TW" altLang="en-US" sz="3000" b="1" kern="1200" cap="none" spc="0" dirty="0">
            <a:ln>
              <a:prstDash val="solid"/>
            </a:ln>
            <a:gradFill rotWithShape="1">
              <a:gsLst>
                <a:gs pos="0">
                  <a:schemeClr val="accent4">
                    <a:tint val="70000"/>
                    <a:satMod val="200000"/>
                  </a:schemeClr>
                </a:gs>
                <a:gs pos="40000">
                  <a:schemeClr val="accent4">
                    <a:tint val="90000"/>
                    <a:satMod val="130000"/>
                  </a:schemeClr>
                </a:gs>
                <a:gs pos="50000">
                  <a:schemeClr val="accent4">
                    <a:tint val="90000"/>
                    <a:satMod val="130000"/>
                  </a:schemeClr>
                </a:gs>
                <a:gs pos="68000">
                  <a:schemeClr val="accent4">
                    <a:tint val="90000"/>
                    <a:satMod val="130000"/>
                  </a:schemeClr>
                </a:gs>
                <a:gs pos="100000">
                  <a:schemeClr val="accent4">
                    <a:tint val="70000"/>
                    <a:satMod val="200000"/>
                  </a:schemeClr>
                </a:gs>
              </a:gsLst>
              <a:lin ang="5400000"/>
            </a:gradFill>
            <a:effectLst>
              <a:outerShdw blurRad="88000" dist="50800" dir="5040000" algn="tl">
                <a:schemeClr val="accent4">
                  <a:tint val="80000"/>
                  <a:satMod val="250000"/>
                  <a:alpha val="45000"/>
                </a:scheme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455053" y="0"/>
        <a:ext cx="1482296" cy="913926"/>
      </dsp:txXfrm>
    </dsp:sp>
    <dsp:sp modelId="{77A1BA72-0F9E-48AA-9CA4-FC73CC94C8E0}">
      <dsp:nvSpPr>
        <dsp:cNvPr id="0" name=""/>
        <dsp:cNvSpPr/>
      </dsp:nvSpPr>
      <dsp:spPr>
        <a:xfrm>
          <a:off x="2686662" y="1196808"/>
          <a:ext cx="1389652" cy="870406"/>
        </a:xfrm>
        <a:prstGeom prst="upArrow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E9DAA2-87D2-4999-960A-FA796E0DCA35}">
      <dsp:nvSpPr>
        <dsp:cNvPr id="0" name=""/>
        <dsp:cNvSpPr/>
      </dsp:nvSpPr>
      <dsp:spPr>
        <a:xfrm>
          <a:off x="694826" y="1262089"/>
          <a:ext cx="1482296" cy="913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  <a:scene3d>
            <a:camera prst="orthographicFront"/>
            <a:lightRig rig="soft" dir="t">
              <a:rot lat="0" lon="0" rev="10800000"/>
            </a:lightRig>
          </a:scene3d>
          <a:sp3d>
            <a:bevelT w="27940" h="12700"/>
            <a:contourClr>
              <a:srgbClr val="DDDDDD"/>
            </a:contourClr>
          </a:sp3d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1" kern="1200" cap="none" spc="150" dirty="0" smtClean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歸零</a:t>
          </a:r>
          <a:endParaRPr lang="zh-TW" altLang="en-US" sz="3000" b="1" kern="1200" cap="none" spc="150" dirty="0">
            <a:ln w="11430"/>
            <a:solidFill>
              <a:srgbClr val="F8F8F8"/>
            </a:solidFill>
            <a:effectLst>
              <a:outerShdw blurRad="25400" algn="tl" rotWithShape="0">
                <a:srgbClr val="000000">
                  <a:alpha val="43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694826" y="1262089"/>
        <a:ext cx="1482296" cy="913926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B05B63-9F87-4CE2-93C7-B6110BF6976F}">
      <dsp:nvSpPr>
        <dsp:cNvPr id="0" name=""/>
        <dsp:cNvSpPr/>
      </dsp:nvSpPr>
      <dsp:spPr>
        <a:xfrm>
          <a:off x="0" y="435777"/>
          <a:ext cx="5616624" cy="351039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13A1FA-203C-4562-BAD3-91BF807A8192}">
      <dsp:nvSpPr>
        <dsp:cNvPr id="0" name=""/>
        <dsp:cNvSpPr/>
      </dsp:nvSpPr>
      <dsp:spPr>
        <a:xfrm>
          <a:off x="713311" y="2858649"/>
          <a:ext cx="146032" cy="1460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7C775-AFB4-4455-BA62-8995293E2DD2}">
      <dsp:nvSpPr>
        <dsp:cNvPr id="0" name=""/>
        <dsp:cNvSpPr/>
      </dsp:nvSpPr>
      <dsp:spPr>
        <a:xfrm>
          <a:off x="4" y="1615561"/>
          <a:ext cx="2693001" cy="604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379" tIns="0" rIns="0" bIns="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開啟一扇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" y="1615561"/>
        <a:ext cx="2693001" cy="604805"/>
      </dsp:txXfrm>
    </dsp:sp>
    <dsp:sp modelId="{FDE5D0F7-DF8E-43BE-8B91-4A9CAC0CCD4A}">
      <dsp:nvSpPr>
        <dsp:cNvPr id="0" name=""/>
        <dsp:cNvSpPr/>
      </dsp:nvSpPr>
      <dsp:spPr>
        <a:xfrm>
          <a:off x="2002326" y="1904525"/>
          <a:ext cx="263981" cy="2639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811EE-C8D8-434B-BBF9-AE611873DFC4}">
      <dsp:nvSpPr>
        <dsp:cNvPr id="0" name=""/>
        <dsp:cNvSpPr/>
      </dsp:nvSpPr>
      <dsp:spPr>
        <a:xfrm rot="10800000" flipV="1">
          <a:off x="1071602" y="870100"/>
          <a:ext cx="2384782" cy="786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878" tIns="0" rIns="0" bIns="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通往無限的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 rot="-10800000">
        <a:off x="1071602" y="870100"/>
        <a:ext cx="2384782" cy="786089"/>
      </dsp:txXfrm>
    </dsp:sp>
    <dsp:sp modelId="{55892718-1AA2-49D5-9B4E-D86F9B965D4D}">
      <dsp:nvSpPr>
        <dsp:cNvPr id="0" name=""/>
        <dsp:cNvSpPr/>
      </dsp:nvSpPr>
      <dsp:spPr>
        <a:xfrm>
          <a:off x="3552514" y="1323906"/>
          <a:ext cx="365080" cy="3650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129C8C-C110-4D78-852D-523EDF8C2DA7}">
      <dsp:nvSpPr>
        <dsp:cNvPr id="0" name=""/>
        <dsp:cNvSpPr/>
      </dsp:nvSpPr>
      <dsp:spPr>
        <a:xfrm>
          <a:off x="2520280" y="108011"/>
          <a:ext cx="2243904" cy="743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49" tIns="0" rIns="0" bIns="0" numCol="1" spcCol="1270" anchor="t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心靈窗口</a:t>
          </a:r>
          <a:endParaRPr lang="zh-TW" altLang="en-US" sz="4000" kern="1200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520280" y="108011"/>
        <a:ext cx="2243904" cy="743114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91AC5E-81E5-413B-9710-0F70946CA498}">
      <dsp:nvSpPr>
        <dsp:cNvPr id="0" name=""/>
        <dsp:cNvSpPr/>
      </dsp:nvSpPr>
      <dsp:spPr>
        <a:xfrm>
          <a:off x="1673853" y="216027"/>
          <a:ext cx="1566506" cy="999737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tint val="40000"/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z="-40050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讚美</a:t>
          </a:r>
          <a:endParaRPr lang="zh-TW" altLang="en-US" sz="1600" kern="1200" dirty="0"/>
        </a:p>
      </dsp:txBody>
      <dsp:txXfrm>
        <a:off x="1673853" y="340994"/>
        <a:ext cx="1191605" cy="749803"/>
      </dsp:txXfrm>
    </dsp:sp>
    <dsp:sp modelId="{42B1378C-7851-4754-B299-2079194205D5}">
      <dsp:nvSpPr>
        <dsp:cNvPr id="0" name=""/>
        <dsp:cNvSpPr/>
      </dsp:nvSpPr>
      <dsp:spPr>
        <a:xfrm>
          <a:off x="1928" y="318"/>
          <a:ext cx="1669995" cy="124163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>
              <a:latin typeface="標楷體" pitchFamily="65" charset="-120"/>
              <a:ea typeface="標楷體" pitchFamily="65" charset="-120"/>
            </a:rPr>
            <a:t>別人的鼓勵</a:t>
          </a:r>
          <a:endParaRPr lang="zh-TW" altLang="en-US" sz="3300" kern="1200" dirty="0">
            <a:latin typeface="標楷體" pitchFamily="65" charset="-120"/>
            <a:ea typeface="標楷體" pitchFamily="65" charset="-120"/>
          </a:endParaRPr>
        </a:p>
      </dsp:txBody>
      <dsp:txXfrm>
        <a:off x="62539" y="60929"/>
        <a:ext cx="1548773" cy="1120410"/>
      </dsp:txXfrm>
    </dsp:sp>
    <dsp:sp modelId="{B7AA1F43-8F77-497B-87B2-D48B7B42B21F}">
      <dsp:nvSpPr>
        <dsp:cNvPr id="0" name=""/>
        <dsp:cNvSpPr/>
      </dsp:nvSpPr>
      <dsp:spPr>
        <a:xfrm>
          <a:off x="1666970" y="1564737"/>
          <a:ext cx="1572080" cy="844384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0333457"/>
            <a:satOff val="-39206"/>
            <a:lumOff val="-2546"/>
            <a:alphaOff val="0"/>
          </a:schemeClr>
        </a:solidFill>
        <a:ln>
          <a:noFill/>
        </a:ln>
        <a:effectLst>
          <a:glow rad="63500">
            <a:schemeClr val="accent3">
              <a:tint val="40000"/>
              <a:alpha val="90000"/>
              <a:hueOff val="10333457"/>
              <a:satOff val="-39206"/>
              <a:lumOff val="-2546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z="-40050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微笑</a:t>
          </a:r>
        </a:p>
      </dsp:txBody>
      <dsp:txXfrm>
        <a:off x="1666970" y="1670285"/>
        <a:ext cx="1255436" cy="633288"/>
      </dsp:txXfrm>
    </dsp:sp>
    <dsp:sp modelId="{2D341751-330A-4FB2-9BEF-53519DF55E82}">
      <dsp:nvSpPr>
        <dsp:cNvPr id="0" name=""/>
        <dsp:cNvSpPr/>
      </dsp:nvSpPr>
      <dsp:spPr>
        <a:xfrm>
          <a:off x="1308" y="1366113"/>
          <a:ext cx="1665661" cy="1241632"/>
        </a:xfrm>
        <a:prstGeom prst="roundRect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>
              <a:latin typeface="標楷體" pitchFamily="65" charset="-120"/>
              <a:ea typeface="標楷體" pitchFamily="65" charset="-120"/>
            </a:rPr>
            <a:t>自我的鼓勵</a:t>
          </a:r>
          <a:r>
            <a:rPr lang="en-US" altLang="zh-TW" sz="3300" kern="1200" dirty="0" smtClean="0">
              <a:latin typeface="標楷體" pitchFamily="65" charset="-120"/>
              <a:ea typeface="標楷體" pitchFamily="65" charset="-120"/>
            </a:rPr>
            <a:t>?</a:t>
          </a:r>
          <a:endParaRPr lang="zh-TW" altLang="en-US" sz="33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61919" y="1426724"/>
        <a:ext cx="1544439" cy="112041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17F9F4-CCF5-4AFF-A3D1-A645EF1BD4F5}">
      <dsp:nvSpPr>
        <dsp:cNvPr id="0" name=""/>
        <dsp:cNvSpPr/>
      </dsp:nvSpPr>
      <dsp:spPr>
        <a:xfrm>
          <a:off x="4265614" y="1167905"/>
          <a:ext cx="1577849" cy="1136348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信心</a:t>
          </a:r>
          <a:endParaRPr lang="zh-TW" altLang="en-US" sz="3200" kern="1200" dirty="0"/>
        </a:p>
      </dsp:txBody>
      <dsp:txXfrm>
        <a:off x="4833788" y="1167905"/>
        <a:ext cx="441501" cy="1136348"/>
      </dsp:txXfrm>
    </dsp:sp>
    <dsp:sp modelId="{4E402A76-319F-4182-B1A2-01C525CB81DA}">
      <dsp:nvSpPr>
        <dsp:cNvPr id="0" name=""/>
        <dsp:cNvSpPr/>
      </dsp:nvSpPr>
      <dsp:spPr>
        <a:xfrm>
          <a:off x="2862436" y="1167905"/>
          <a:ext cx="1577849" cy="1136348"/>
        </a:xfrm>
        <a:prstGeom prst="chevron">
          <a:avLst/>
        </a:prstGeom>
        <a:solidFill>
          <a:schemeClr val="accent2">
            <a:hueOff val="-5775273"/>
            <a:satOff val="5219"/>
            <a:lumOff val="589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實力</a:t>
          </a:r>
          <a:endParaRPr lang="zh-TW" altLang="en-US" sz="3200" kern="1200" dirty="0"/>
        </a:p>
      </dsp:txBody>
      <dsp:txXfrm>
        <a:off x="3430610" y="1167905"/>
        <a:ext cx="441501" cy="1136348"/>
      </dsp:txXfrm>
    </dsp:sp>
    <dsp:sp modelId="{9FB0BBE0-B784-42EC-8248-CF500D4832A4}">
      <dsp:nvSpPr>
        <dsp:cNvPr id="0" name=""/>
        <dsp:cNvSpPr/>
      </dsp:nvSpPr>
      <dsp:spPr>
        <a:xfrm>
          <a:off x="1481928" y="1167905"/>
          <a:ext cx="1577849" cy="1136348"/>
        </a:xfrm>
        <a:prstGeom prst="chevron">
          <a:avLst/>
        </a:prstGeom>
        <a:solidFill>
          <a:schemeClr val="accent2">
            <a:hueOff val="-11550546"/>
            <a:satOff val="10438"/>
            <a:lumOff val="1179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努力</a:t>
          </a:r>
          <a:endParaRPr lang="zh-TW" altLang="en-US" sz="3200" kern="1200" dirty="0"/>
        </a:p>
      </dsp:txBody>
      <dsp:txXfrm>
        <a:off x="2050102" y="1167905"/>
        <a:ext cx="441501" cy="1136348"/>
      </dsp:txXfrm>
    </dsp:sp>
    <dsp:sp modelId="{D3B9F191-C4B6-4AEA-9B00-78D8DBDBB88D}">
      <dsp:nvSpPr>
        <dsp:cNvPr id="0" name=""/>
        <dsp:cNvSpPr/>
      </dsp:nvSpPr>
      <dsp:spPr>
        <a:xfrm>
          <a:off x="101436" y="1167905"/>
          <a:ext cx="1577849" cy="1136348"/>
        </a:xfrm>
        <a:prstGeom prst="chevron">
          <a:avLst/>
        </a:prstGeom>
        <a:solidFill>
          <a:schemeClr val="accent2">
            <a:hueOff val="-17325818"/>
            <a:satOff val="15657"/>
            <a:lumOff val="176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鼓勵</a:t>
          </a:r>
          <a:endParaRPr lang="zh-TW" altLang="en-US" sz="3200" kern="1200" dirty="0"/>
        </a:p>
      </dsp:txBody>
      <dsp:txXfrm>
        <a:off x="669610" y="1167905"/>
        <a:ext cx="441501" cy="1136348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5CE953-3C49-4791-9E17-91A9C11034B1}">
      <dsp:nvSpPr>
        <dsp:cNvPr id="0" name=""/>
        <dsp:cNvSpPr/>
      </dsp:nvSpPr>
      <dsp:spPr>
        <a:xfrm>
          <a:off x="0" y="605341"/>
          <a:ext cx="5832648" cy="3645405"/>
        </a:xfrm>
        <a:prstGeom prst="swooshArrow">
          <a:avLst>
            <a:gd name="adj1" fmla="val 25000"/>
            <a:gd name="adj2" fmla="val 25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FC0282-2FA2-4316-AB8E-69D5236CB099}">
      <dsp:nvSpPr>
        <dsp:cNvPr id="0" name=""/>
        <dsp:cNvSpPr/>
      </dsp:nvSpPr>
      <dsp:spPr>
        <a:xfrm>
          <a:off x="574515" y="3316064"/>
          <a:ext cx="134150" cy="1341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38F448-A73C-4BDB-B6FE-FBEFB1C33610}">
      <dsp:nvSpPr>
        <dsp:cNvPr id="0" name=""/>
        <dsp:cNvSpPr/>
      </dsp:nvSpPr>
      <dsp:spPr>
        <a:xfrm>
          <a:off x="600418" y="3383140"/>
          <a:ext cx="846421" cy="867606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84" tIns="0" rIns="0" bIns="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鼓勵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600418" y="3383140"/>
        <a:ext cx="846421" cy="867606"/>
      </dsp:txXfrm>
    </dsp:sp>
    <dsp:sp modelId="{F7186E4A-05D1-4C8C-8337-CC8A3EBD8246}">
      <dsp:nvSpPr>
        <dsp:cNvPr id="0" name=""/>
        <dsp:cNvSpPr/>
      </dsp:nvSpPr>
      <dsp:spPr>
        <a:xfrm>
          <a:off x="1300680" y="2618334"/>
          <a:ext cx="209975" cy="209975"/>
        </a:xfrm>
        <a:prstGeom prst="ellipse">
          <a:avLst/>
        </a:prstGeom>
        <a:solidFill>
          <a:schemeClr val="accent3">
            <a:hueOff val="2250480"/>
            <a:satOff val="203"/>
            <a:lumOff val="-2158"/>
            <a:alphaOff val="0"/>
          </a:schemeClr>
        </a:solidFill>
        <a:ln>
          <a:noFill/>
        </a:ln>
        <a:effectLst>
          <a:glow rad="63500">
            <a:schemeClr val="accent3">
              <a:hueOff val="2250480"/>
              <a:satOff val="203"/>
              <a:lumOff val="-2158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847050-CB1A-4826-BEAD-7748D7DF8E25}">
      <dsp:nvSpPr>
        <dsp:cNvPr id="0" name=""/>
        <dsp:cNvSpPr/>
      </dsp:nvSpPr>
      <dsp:spPr>
        <a:xfrm>
          <a:off x="1405668" y="2723321"/>
          <a:ext cx="968219" cy="1527424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62" tIns="0" rIns="0" bIns="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努力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1405668" y="2723321"/>
        <a:ext cx="968219" cy="1527424"/>
      </dsp:txXfrm>
    </dsp:sp>
    <dsp:sp modelId="{6F951F68-E4AF-438C-823B-7CCA78D466EC}">
      <dsp:nvSpPr>
        <dsp:cNvPr id="0" name=""/>
        <dsp:cNvSpPr/>
      </dsp:nvSpPr>
      <dsp:spPr>
        <a:xfrm>
          <a:off x="2233904" y="2062045"/>
          <a:ext cx="279967" cy="279967"/>
        </a:xfrm>
        <a:prstGeom prst="ellipse">
          <a:avLst/>
        </a:prstGeom>
        <a:solidFill>
          <a:schemeClr val="accent3">
            <a:hueOff val="4500961"/>
            <a:satOff val="407"/>
            <a:lumOff val="-4315"/>
            <a:alphaOff val="0"/>
          </a:schemeClr>
        </a:solidFill>
        <a:ln>
          <a:noFill/>
        </a:ln>
        <a:effectLst>
          <a:glow rad="63500">
            <a:schemeClr val="accent3">
              <a:hueOff val="4500961"/>
              <a:satOff val="407"/>
              <a:lumOff val="-4315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9E2CA1-9C6C-4AB3-B681-DD2FD00DA1D2}">
      <dsp:nvSpPr>
        <dsp:cNvPr id="0" name=""/>
        <dsp:cNvSpPr/>
      </dsp:nvSpPr>
      <dsp:spPr>
        <a:xfrm>
          <a:off x="2373887" y="2202028"/>
          <a:ext cx="1125701" cy="2048717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349" tIns="0" rIns="0" bIns="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實力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373887" y="2202028"/>
        <a:ext cx="1125701" cy="2048717"/>
      </dsp:txXfrm>
    </dsp:sp>
    <dsp:sp modelId="{ECE5090C-F0CA-4A35-A739-C8887199BFC5}">
      <dsp:nvSpPr>
        <dsp:cNvPr id="0" name=""/>
        <dsp:cNvSpPr/>
      </dsp:nvSpPr>
      <dsp:spPr>
        <a:xfrm>
          <a:off x="3318776" y="1627513"/>
          <a:ext cx="361624" cy="361624"/>
        </a:xfrm>
        <a:prstGeom prst="ellipse">
          <a:avLst/>
        </a:prstGeom>
        <a:solidFill>
          <a:schemeClr val="accent3">
            <a:hueOff val="6751441"/>
            <a:satOff val="610"/>
            <a:lumOff val="-6473"/>
            <a:alphaOff val="0"/>
          </a:schemeClr>
        </a:solidFill>
        <a:ln>
          <a:noFill/>
        </a:ln>
        <a:effectLst>
          <a:glow rad="63500">
            <a:schemeClr val="accent3">
              <a:hueOff val="6751441"/>
              <a:satOff val="610"/>
              <a:lumOff val="-6473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E35BE3-2A55-4E85-A27F-002B9D7D2F6D}">
      <dsp:nvSpPr>
        <dsp:cNvPr id="0" name=""/>
        <dsp:cNvSpPr/>
      </dsp:nvSpPr>
      <dsp:spPr>
        <a:xfrm>
          <a:off x="3499588" y="1808325"/>
          <a:ext cx="1166529" cy="2442421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617" tIns="0" rIns="0" bIns="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信心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3499588" y="1808325"/>
        <a:ext cx="1166529" cy="2442421"/>
      </dsp:txXfrm>
    </dsp:sp>
    <dsp:sp modelId="{E210188B-9C08-442D-B29B-F9FCBF71A01F}">
      <dsp:nvSpPr>
        <dsp:cNvPr id="0" name=""/>
        <dsp:cNvSpPr/>
      </dsp:nvSpPr>
      <dsp:spPr>
        <a:xfrm>
          <a:off x="4435728" y="1337338"/>
          <a:ext cx="460779" cy="460779"/>
        </a:xfrm>
        <a:prstGeom prst="ellipse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D503DA-357D-4BCA-89FD-15A461DD793F}">
      <dsp:nvSpPr>
        <dsp:cNvPr id="0" name=""/>
        <dsp:cNvSpPr/>
      </dsp:nvSpPr>
      <dsp:spPr>
        <a:xfrm>
          <a:off x="4666118" y="1567728"/>
          <a:ext cx="1166529" cy="2683018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4157" tIns="0" rIns="0" bIns="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勇氣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4666118" y="1567728"/>
        <a:ext cx="1166529" cy="2683018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17F9F4-CCF5-4AFF-A3D1-A645EF1BD4F5}">
      <dsp:nvSpPr>
        <dsp:cNvPr id="0" name=""/>
        <dsp:cNvSpPr/>
      </dsp:nvSpPr>
      <dsp:spPr>
        <a:xfrm>
          <a:off x="0" y="2170133"/>
          <a:ext cx="1667063" cy="1199212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微笑</a:t>
          </a:r>
          <a:endParaRPr lang="zh-TW" altLang="en-US" sz="3000" kern="1200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599606" y="2170133"/>
        <a:ext cx="467851" cy="1199212"/>
      </dsp:txXfrm>
    </dsp:sp>
    <dsp:sp modelId="{406C7786-8FF2-4616-BEF8-8FB1C99E2FEC}">
      <dsp:nvSpPr>
        <dsp:cNvPr id="0" name=""/>
        <dsp:cNvSpPr/>
      </dsp:nvSpPr>
      <dsp:spPr>
        <a:xfrm>
          <a:off x="1551472" y="1718298"/>
          <a:ext cx="1292627" cy="930935"/>
        </a:xfrm>
        <a:prstGeom prst="chevron">
          <a:avLst/>
        </a:prstGeom>
        <a:solidFill>
          <a:schemeClr val="accent3">
            <a:hueOff val="1800384"/>
            <a:satOff val="163"/>
            <a:lumOff val="-1726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R="0" lvl="0" algn="ctr" defTabSz="133350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tabLst/>
            <a:defRPr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鼓勵</a:t>
          </a:r>
          <a:endParaRPr lang="zh-TW" altLang="en-US" sz="3000" kern="1200" dirty="0"/>
        </a:p>
      </dsp:txBody>
      <dsp:txXfrm>
        <a:off x="2016940" y="1718298"/>
        <a:ext cx="361692" cy="930935"/>
      </dsp:txXfrm>
    </dsp:sp>
    <dsp:sp modelId="{9FB0BBE0-B784-42EC-8248-CF500D4832A4}">
      <dsp:nvSpPr>
        <dsp:cNvPr id="0" name=""/>
        <dsp:cNvSpPr/>
      </dsp:nvSpPr>
      <dsp:spPr>
        <a:xfrm>
          <a:off x="2685323" y="1239198"/>
          <a:ext cx="1292627" cy="930935"/>
        </a:xfrm>
        <a:prstGeom prst="chevron">
          <a:avLst/>
        </a:prstGeom>
        <a:solidFill>
          <a:schemeClr val="accent3">
            <a:hueOff val="3600769"/>
            <a:satOff val="325"/>
            <a:lumOff val="-345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努力</a:t>
          </a:r>
          <a:endParaRPr lang="zh-TW" altLang="en-US" sz="3000" kern="1200" dirty="0"/>
        </a:p>
      </dsp:txBody>
      <dsp:txXfrm>
        <a:off x="3150791" y="1239198"/>
        <a:ext cx="361692" cy="930935"/>
      </dsp:txXfrm>
    </dsp:sp>
    <dsp:sp modelId="{D67EB1E7-DAB1-4F77-B4F5-2E623261290D}">
      <dsp:nvSpPr>
        <dsp:cNvPr id="0" name=""/>
        <dsp:cNvSpPr/>
      </dsp:nvSpPr>
      <dsp:spPr>
        <a:xfrm>
          <a:off x="3871089" y="685535"/>
          <a:ext cx="1292627" cy="930935"/>
        </a:xfrm>
        <a:prstGeom prst="chevron">
          <a:avLst/>
        </a:prstGeom>
        <a:solidFill>
          <a:schemeClr val="accent3">
            <a:hueOff val="5401153"/>
            <a:satOff val="488"/>
            <a:lumOff val="-5179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實力</a:t>
          </a:r>
          <a:endParaRPr lang="zh-TW" altLang="en-US" sz="3000" kern="1200" dirty="0"/>
        </a:p>
      </dsp:txBody>
      <dsp:txXfrm>
        <a:off x="4336557" y="685535"/>
        <a:ext cx="361692" cy="930935"/>
      </dsp:txXfrm>
    </dsp:sp>
    <dsp:sp modelId="{16BE4986-460F-4940-BBA3-C281161F259E}">
      <dsp:nvSpPr>
        <dsp:cNvPr id="0" name=""/>
        <dsp:cNvSpPr/>
      </dsp:nvSpPr>
      <dsp:spPr>
        <a:xfrm>
          <a:off x="5012699" y="298242"/>
          <a:ext cx="1292627" cy="930935"/>
        </a:xfrm>
        <a:prstGeom prst="chevron">
          <a:avLst/>
        </a:prstGeom>
        <a:solidFill>
          <a:schemeClr val="accent3">
            <a:hueOff val="7201538"/>
            <a:satOff val="650"/>
            <a:lumOff val="-690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信心</a:t>
          </a:r>
          <a:endParaRPr lang="zh-TW" altLang="en-US" sz="3000" kern="1200" dirty="0"/>
        </a:p>
      </dsp:txBody>
      <dsp:txXfrm>
        <a:off x="5478167" y="298242"/>
        <a:ext cx="361692" cy="930935"/>
      </dsp:txXfrm>
    </dsp:sp>
    <dsp:sp modelId="{E3A3EBF2-CC9B-4B47-84FB-B581545F5E88}">
      <dsp:nvSpPr>
        <dsp:cNvPr id="0" name=""/>
        <dsp:cNvSpPr/>
      </dsp:nvSpPr>
      <dsp:spPr>
        <a:xfrm>
          <a:off x="6193732" y="72007"/>
          <a:ext cx="1292627" cy="993415"/>
        </a:xfrm>
        <a:prstGeom prst="chevron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力量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6690440" y="72007"/>
        <a:ext cx="299212" cy="993415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50919-D839-4F0E-A460-34D7EF71E3D5}">
      <dsp:nvSpPr>
        <dsp:cNvPr id="0" name=""/>
        <dsp:cNvSpPr/>
      </dsp:nvSpPr>
      <dsp:spPr>
        <a:xfrm>
          <a:off x="432230" y="1395858"/>
          <a:ext cx="1620003" cy="8086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5916" y="1419544"/>
        <a:ext cx="1572631" cy="761311"/>
      </dsp:txXfrm>
    </dsp:sp>
    <dsp:sp modelId="{578F00C8-BBEE-45DC-8C2E-321E811EB5A2}">
      <dsp:nvSpPr>
        <dsp:cNvPr id="0" name=""/>
        <dsp:cNvSpPr/>
      </dsp:nvSpPr>
      <dsp:spPr>
        <a:xfrm rot="17695085">
          <a:off x="1607182" y="1082495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1064256"/>
        <a:ext cx="76908" cy="76908"/>
      </dsp:txXfrm>
    </dsp:sp>
    <dsp:sp modelId="{46D45FC1-5B6D-4BA0-AE72-BB6983D426B7}">
      <dsp:nvSpPr>
        <dsp:cNvPr id="0" name=""/>
        <dsp:cNvSpPr/>
      </dsp:nvSpPr>
      <dsp:spPr>
        <a:xfrm>
          <a:off x="2700296" y="879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4565"/>
        <a:ext cx="1569995" cy="761311"/>
      </dsp:txXfrm>
    </dsp:sp>
    <dsp:sp modelId="{A8E372C4-C918-49C0-8004-80D20B43E237}">
      <dsp:nvSpPr>
        <dsp:cNvPr id="0" name=""/>
        <dsp:cNvSpPr/>
      </dsp:nvSpPr>
      <dsp:spPr>
        <a:xfrm>
          <a:off x="4317664" y="385005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94667" y="385378"/>
        <a:ext cx="39684" cy="39684"/>
      </dsp:txXfrm>
    </dsp:sp>
    <dsp:sp modelId="{3D8F78FD-D4AC-4374-8475-F995CCBF7B73}">
      <dsp:nvSpPr>
        <dsp:cNvPr id="0" name=""/>
        <dsp:cNvSpPr/>
      </dsp:nvSpPr>
      <dsp:spPr>
        <a:xfrm>
          <a:off x="5111354" y="879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4565"/>
        <a:ext cx="1569995" cy="761311"/>
      </dsp:txXfrm>
    </dsp:sp>
    <dsp:sp modelId="{9884DA50-3047-48D8-93D0-8995214E30B4}">
      <dsp:nvSpPr>
        <dsp:cNvPr id="0" name=""/>
        <dsp:cNvSpPr/>
      </dsp:nvSpPr>
      <dsp:spPr>
        <a:xfrm rot="19460406">
          <a:off x="1977453" y="1547488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56324" y="1547762"/>
        <a:ext cx="39881" cy="39881"/>
      </dsp:txXfrm>
    </dsp:sp>
    <dsp:sp modelId="{496708D6-7756-4893-B758-7428A885BDAE}">
      <dsp:nvSpPr>
        <dsp:cNvPr id="0" name=""/>
        <dsp:cNvSpPr/>
      </dsp:nvSpPr>
      <dsp:spPr>
        <a:xfrm>
          <a:off x="2700296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 sz="3000" kern="1200"/>
        </a:p>
      </dsp:txBody>
      <dsp:txXfrm>
        <a:off x="2723982" y="954551"/>
        <a:ext cx="1569995" cy="761311"/>
      </dsp:txXfrm>
    </dsp:sp>
    <dsp:sp modelId="{234DD72D-84B0-4EA1-A10E-6EF7D82F6860}">
      <dsp:nvSpPr>
        <dsp:cNvPr id="0" name=""/>
        <dsp:cNvSpPr/>
      </dsp:nvSpPr>
      <dsp:spPr>
        <a:xfrm>
          <a:off x="4317664" y="1314992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1315364"/>
        <a:ext cx="39684" cy="39684"/>
      </dsp:txXfrm>
    </dsp:sp>
    <dsp:sp modelId="{34282FF8-5A50-47D5-9BFC-C6544AF87B88}">
      <dsp:nvSpPr>
        <dsp:cNvPr id="0" name=""/>
        <dsp:cNvSpPr/>
      </dsp:nvSpPr>
      <dsp:spPr>
        <a:xfrm>
          <a:off x="5111354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954551"/>
        <a:ext cx="1569995" cy="761311"/>
      </dsp:txXfrm>
    </dsp:sp>
    <dsp:sp modelId="{EC9B54EF-50AC-46F6-89E3-2F63EB597302}">
      <dsp:nvSpPr>
        <dsp:cNvPr id="0" name=""/>
        <dsp:cNvSpPr/>
      </dsp:nvSpPr>
      <dsp:spPr>
        <a:xfrm rot="2139594">
          <a:off x="1977453" y="2012481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56324" y="2012755"/>
        <a:ext cx="39881" cy="39881"/>
      </dsp:txXfrm>
    </dsp:sp>
    <dsp:sp modelId="{DAF18766-BAD5-4D37-BD97-AD5A7C270349}">
      <dsp:nvSpPr>
        <dsp:cNvPr id="0" name=""/>
        <dsp:cNvSpPr/>
      </dsp:nvSpPr>
      <dsp:spPr>
        <a:xfrm>
          <a:off x="2700296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1884537"/>
        <a:ext cx="1569995" cy="761311"/>
      </dsp:txXfrm>
    </dsp:sp>
    <dsp:sp modelId="{CA9C9C48-0F36-4EC5-825E-BB6D31E0FCEB}">
      <dsp:nvSpPr>
        <dsp:cNvPr id="0" name=""/>
        <dsp:cNvSpPr/>
      </dsp:nvSpPr>
      <dsp:spPr>
        <a:xfrm>
          <a:off x="4317664" y="2244978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2245350"/>
        <a:ext cx="39684" cy="39684"/>
      </dsp:txXfrm>
    </dsp:sp>
    <dsp:sp modelId="{9C6C2A2D-82B6-4061-8432-EB30B9D046EB}">
      <dsp:nvSpPr>
        <dsp:cNvPr id="0" name=""/>
        <dsp:cNvSpPr/>
      </dsp:nvSpPr>
      <dsp:spPr>
        <a:xfrm>
          <a:off x="5111354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1884537"/>
        <a:ext cx="1569995" cy="761311"/>
      </dsp:txXfrm>
    </dsp:sp>
    <dsp:sp modelId="{4F3C5906-8D56-484B-911F-9F2EA14EB5BD}">
      <dsp:nvSpPr>
        <dsp:cNvPr id="0" name=""/>
        <dsp:cNvSpPr/>
      </dsp:nvSpPr>
      <dsp:spPr>
        <a:xfrm rot="3904915">
          <a:off x="1607182" y="2477474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2459235"/>
        <a:ext cx="76908" cy="76908"/>
      </dsp:txXfrm>
    </dsp:sp>
    <dsp:sp modelId="{31921281-9B1B-4DEE-9DD4-76AEBFA5FF22}">
      <dsp:nvSpPr>
        <dsp:cNvPr id="0" name=""/>
        <dsp:cNvSpPr/>
      </dsp:nvSpPr>
      <dsp:spPr>
        <a:xfrm>
          <a:off x="2700296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814523"/>
        <a:ext cx="1569995" cy="761311"/>
      </dsp:txXfrm>
    </dsp:sp>
    <dsp:sp modelId="{E639A9F6-C671-47E3-8ED1-67ADA8ED531A}">
      <dsp:nvSpPr>
        <dsp:cNvPr id="0" name=""/>
        <dsp:cNvSpPr/>
      </dsp:nvSpPr>
      <dsp:spPr>
        <a:xfrm>
          <a:off x="4317664" y="3174964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3175336"/>
        <a:ext cx="39684" cy="39684"/>
      </dsp:txXfrm>
    </dsp:sp>
    <dsp:sp modelId="{AC23904F-3CAB-43E8-9340-6EBC4DAEAB34}">
      <dsp:nvSpPr>
        <dsp:cNvPr id="0" name=""/>
        <dsp:cNvSpPr/>
      </dsp:nvSpPr>
      <dsp:spPr>
        <a:xfrm>
          <a:off x="5111354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814523"/>
        <a:ext cx="1569995" cy="761311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A8954-DD52-4842-8D5B-3CA34F83EE24}">
      <dsp:nvSpPr>
        <dsp:cNvPr id="0" name=""/>
        <dsp:cNvSpPr/>
      </dsp:nvSpPr>
      <dsp:spPr>
        <a:xfrm>
          <a:off x="1512164" y="-28800"/>
          <a:ext cx="4680526" cy="436510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正心</a:t>
          </a:r>
          <a:endParaRPr lang="zh-TW" altLang="en-US" sz="3200" b="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198090" y="189454"/>
        <a:ext cx="1308675" cy="654765"/>
      </dsp:txXfrm>
    </dsp:sp>
    <dsp:sp modelId="{27A8D53B-0D27-4D00-A34D-5AADE640A54B}">
      <dsp:nvSpPr>
        <dsp:cNvPr id="0" name=""/>
        <dsp:cNvSpPr/>
      </dsp:nvSpPr>
      <dsp:spPr>
        <a:xfrm>
          <a:off x="1980217" y="786617"/>
          <a:ext cx="3744421" cy="3607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誠意</a:t>
          </a:r>
          <a:endParaRPr lang="zh-TW" altLang="en-US" sz="3200" b="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198090" y="1003055"/>
        <a:ext cx="1308675" cy="649311"/>
      </dsp:txXfrm>
    </dsp:sp>
    <dsp:sp modelId="{15F2EC49-5936-453C-B33B-CBB4E3F8FE34}">
      <dsp:nvSpPr>
        <dsp:cNvPr id="0" name=""/>
        <dsp:cNvSpPr/>
      </dsp:nvSpPr>
      <dsp:spPr>
        <a:xfrm>
          <a:off x="2448270" y="1674039"/>
          <a:ext cx="2808315" cy="27054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致知</a:t>
          </a:r>
          <a:endParaRPr lang="zh-TW" altLang="en-US" sz="3200" b="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198090" y="1876949"/>
        <a:ext cx="1308675" cy="608729"/>
      </dsp:txXfrm>
    </dsp:sp>
    <dsp:sp modelId="{1160620F-1263-4157-B582-C761A9C3EBB6}">
      <dsp:nvSpPr>
        <dsp:cNvPr id="0" name=""/>
        <dsp:cNvSpPr/>
      </dsp:nvSpPr>
      <dsp:spPr>
        <a:xfrm>
          <a:off x="2916322" y="2561460"/>
          <a:ext cx="1872210" cy="18036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格物</a:t>
          </a:r>
          <a:endParaRPr lang="zh-TW" altLang="en-US" sz="3200" b="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190501" y="3012371"/>
        <a:ext cx="1323852" cy="901821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C58A6-8B62-43F0-AF24-D171BF20D32A}">
      <dsp:nvSpPr>
        <dsp:cNvPr id="0" name=""/>
        <dsp:cNvSpPr/>
      </dsp:nvSpPr>
      <dsp:spPr>
        <a:xfrm>
          <a:off x="443487" y="0"/>
          <a:ext cx="5026189" cy="3127896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C9E15E-D124-49F3-848A-263F77AA7D47}">
      <dsp:nvSpPr>
        <dsp:cNvPr id="0" name=""/>
        <dsp:cNvSpPr/>
      </dsp:nvSpPr>
      <dsp:spPr>
        <a:xfrm>
          <a:off x="1503" y="1095945"/>
          <a:ext cx="1193472" cy="93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修身</a:t>
          </a:r>
          <a:endParaRPr lang="zh-TW" altLang="en-US" sz="32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47195" y="1141637"/>
        <a:ext cx="1102088" cy="844620"/>
      </dsp:txXfrm>
    </dsp:sp>
    <dsp:sp modelId="{C969D942-4F09-4A25-A16A-889B9A91CDD3}">
      <dsp:nvSpPr>
        <dsp:cNvPr id="0" name=""/>
        <dsp:cNvSpPr/>
      </dsp:nvSpPr>
      <dsp:spPr>
        <a:xfrm>
          <a:off x="1383804" y="1095945"/>
          <a:ext cx="1191648" cy="93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齊家</a:t>
          </a:r>
          <a:endParaRPr lang="zh-TW" altLang="en-US" sz="32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1429496" y="1141637"/>
        <a:ext cx="1100264" cy="844620"/>
      </dsp:txXfrm>
    </dsp:sp>
    <dsp:sp modelId="{CD0732F3-52AB-4E52-8C24-ED3D96529723}">
      <dsp:nvSpPr>
        <dsp:cNvPr id="0" name=""/>
        <dsp:cNvSpPr/>
      </dsp:nvSpPr>
      <dsp:spPr>
        <a:xfrm>
          <a:off x="2764280" y="1095945"/>
          <a:ext cx="1187999" cy="93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治國</a:t>
          </a:r>
          <a:endParaRPr lang="zh-TW" altLang="en-US" sz="32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2809972" y="1141637"/>
        <a:ext cx="1096615" cy="844620"/>
      </dsp:txXfrm>
    </dsp:sp>
    <dsp:sp modelId="{4C3B61C9-1858-4F16-B39D-B0FF070C1A37}">
      <dsp:nvSpPr>
        <dsp:cNvPr id="0" name=""/>
        <dsp:cNvSpPr/>
      </dsp:nvSpPr>
      <dsp:spPr>
        <a:xfrm>
          <a:off x="4141109" y="1052737"/>
          <a:ext cx="1770551" cy="10224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平天下</a:t>
          </a:r>
          <a:endParaRPr lang="zh-TW" altLang="en-US" sz="32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4191019" y="1102647"/>
        <a:ext cx="1670731" cy="9226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3d2#1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3d2#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562F0-90A1-4576-9F8C-2348D7260671}" type="datetimeFigureOut">
              <a:rPr lang="zh-TW" altLang="en-US" smtClean="0"/>
              <a:pPr/>
              <a:t>2018/12/9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2EF431-8114-4987-9907-F6D49394EDAC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03189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 smtClean="0">
                <a:latin typeface="+mn-ea"/>
              </a:rPr>
              <a:t>以「大」結尾的詞（教育部國語辭典</a:t>
            </a:r>
            <a:r>
              <a:rPr lang="en-US" altLang="zh-TW" sz="1200" dirty="0" smtClean="0">
                <a:latin typeface="+mn-ea"/>
              </a:rPr>
              <a:t>80</a:t>
            </a:r>
            <a:r>
              <a:rPr lang="zh-TW" altLang="en-US" sz="1200" dirty="0" smtClean="0">
                <a:latin typeface="+mn-ea"/>
              </a:rPr>
              <a:t>則）</a:t>
            </a:r>
            <a:endParaRPr lang="en-US" altLang="zh-TW" sz="1200" dirty="0" smtClean="0">
              <a:latin typeface="+mn-ea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2EF431-8114-4987-9907-F6D49394EDAC}" type="slidenum">
              <a:rPr lang="zh-TW" altLang="en-US" smtClean="0"/>
              <a:pPr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10710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CBC0CE-5283-4B2F-BD84-022108B2DAAE}" type="slidenum">
              <a:rPr lang="zh-TW" altLang="en-US" smtClean="0"/>
              <a:pPr/>
              <a:t>16</a:t>
            </a:fld>
            <a:endParaRPr lang="zh-TW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日期版面配置區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17" name="頁尾版面配置區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29" name="投影片編號版面配置區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矩形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0" name="矩形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1" name="矩形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2" name="矩形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標題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9" name="副標題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zh-TW" altLang="en-US" smtClean="0"/>
              <a:t>按一下以編輯母片副標題樣式</a:t>
            </a:r>
            <a:endParaRPr kumimoji="0" lang="en-US"/>
          </a:p>
        </p:txBody>
      </p:sp>
      <p:sp>
        <p:nvSpPr>
          <p:cNvPr id="56" name="矩形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5" name="矩形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6" name="矩形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7" name="矩形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區段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手繪多邊形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手繪多邊形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手繪多邊形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手繪多邊形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手繪多邊形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手繪多邊形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手繪多邊形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手繪多邊形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1" name="手繪多邊形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手繪多邊形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3" name="手繪多邊形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4" name="手繪多邊形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5" name="手繪多邊形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6" name="手繪多邊形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手繪多邊形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矩形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矩形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矩形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矩形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5" name="內容版面配置區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7" name="矩形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矩形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矩形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矩形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矩形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矩形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矩形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0" name="矩形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9" name="直線接點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群組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直線接點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線接點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線接點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標題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zh-TW" altLang="en-US" smtClean="0"/>
              <a:t>按一下圖示以新增圖片</a:t>
            </a:r>
            <a:endParaRPr kumimoji="0" 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grpSp>
        <p:nvGrpSpPr>
          <p:cNvPr id="14" name="群組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直線接點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線接點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線接點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群組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直線接點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直線接點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線接點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矩形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矩形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6" name="矩形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7" name="矩形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標題版面配置區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13" name="文字版面配置區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  <a:p>
            <a:pPr lvl="1" eaLnBrk="1" latinLnBrk="0" hangingPunct="1"/>
            <a:r>
              <a:rPr kumimoji="0" lang="zh-TW" altLang="en-US" smtClean="0"/>
              <a:t>第二層</a:t>
            </a:r>
          </a:p>
          <a:p>
            <a:pPr lvl="2" eaLnBrk="1" latinLnBrk="0" hangingPunct="1"/>
            <a:r>
              <a:rPr kumimoji="0" lang="zh-TW" altLang="en-US" smtClean="0"/>
              <a:t>第三層</a:t>
            </a:r>
          </a:p>
          <a:p>
            <a:pPr lvl="3" eaLnBrk="1" latinLnBrk="0" hangingPunct="1"/>
            <a:r>
              <a:rPr kumimoji="0" lang="zh-TW" altLang="en-US" smtClean="0"/>
              <a:t>第四層</a:t>
            </a:r>
          </a:p>
          <a:p>
            <a:pPr lvl="4" eaLnBrk="1" latinLnBrk="0" hangingPunct="1"/>
            <a:r>
              <a:rPr kumimoji="0" lang="zh-TW" altLang="en-US" smtClean="0"/>
              <a:t>第五層</a:t>
            </a:r>
            <a:endParaRPr kumimoji="0" lang="en-US"/>
          </a:p>
        </p:txBody>
      </p:sp>
      <p:sp>
        <p:nvSpPr>
          <p:cNvPr id="14" name="日期版面配置區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F6BCBE8-30B0-4476-8762-9236B142003A}" type="datetimeFigureOut">
              <a:rPr lang="en-US" smtClean="0"/>
              <a:pPr/>
              <a:t>12/9/2018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23" name="投影片編號版面配置區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8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Relationship Id="rId9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7" Type="http://schemas.openxmlformats.org/officeDocument/2006/relationships/image" Target="../media/image25.png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gi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7" Type="http://schemas.openxmlformats.org/officeDocument/2006/relationships/image" Target="../media/image34.jpeg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diagramLayout" Target="../diagrams/layout27.xml"/><Relationship Id="rId7" Type="http://schemas.openxmlformats.org/officeDocument/2006/relationships/image" Target="../media/image35.jpeg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microsoft.com/office/2007/relationships/media" Target="../media/media2.mp3"/><Relationship Id="rId7" Type="http://schemas.openxmlformats.org/officeDocument/2006/relationships/image" Target="../media/image40.jpeg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6" Type="http://schemas.openxmlformats.org/officeDocument/2006/relationships/image" Target="../media/image39.jpeg"/><Relationship Id="rId11" Type="http://schemas.openxmlformats.org/officeDocument/2006/relationships/image" Target="../media/image44.png"/><Relationship Id="rId5" Type="http://schemas.openxmlformats.org/officeDocument/2006/relationships/slideLayout" Target="../slideLayouts/slideLayout4.xml"/><Relationship Id="rId10" Type="http://schemas.openxmlformats.org/officeDocument/2006/relationships/image" Target="../media/image43.jpeg"/><Relationship Id="rId4" Type="http://schemas.openxmlformats.org/officeDocument/2006/relationships/audio" Target="../media/media2.mp3"/><Relationship Id="rId9" Type="http://schemas.openxmlformats.org/officeDocument/2006/relationships/image" Target="../media/image42.jpe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gif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&#20551;&#29273;.ab0ac6b7f9dbdf97" TargetMode="External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.xml"/><Relationship Id="rId4" Type="http://schemas.openxmlformats.org/officeDocument/2006/relationships/hyperlink" Target="&#24433;&#38899;&#25773;&#25918;/&#31505;&#8231;&#35731;&#32048;&#32990;&#36939;&#21205;.pps" TargetMode="Externa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jangcc\Desktop\101&#23478;&#38263;&#32068;\&#24433;&#38899;&#25773;&#25918;\&#33545;&#33673;&#33457;--&#20108;&#32993;.mp3" TargetMode="Externa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9.xml"/><Relationship Id="rId13" Type="http://schemas.openxmlformats.org/officeDocument/2006/relationships/image" Target="../media/image52.jpeg"/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12" Type="http://schemas.microsoft.com/office/2007/relationships/diagramDrawing" Target="../diagrams/drawing29.xml"/><Relationship Id="rId17" Type="http://schemas.openxmlformats.org/officeDocument/2006/relationships/image" Target="../media/image56.jpeg"/><Relationship Id="rId2" Type="http://schemas.openxmlformats.org/officeDocument/2006/relationships/image" Target="../media/image51.jpeg"/><Relationship Id="rId16" Type="http://schemas.openxmlformats.org/officeDocument/2006/relationships/image" Target="../media/image55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8.xml"/><Relationship Id="rId11" Type="http://schemas.openxmlformats.org/officeDocument/2006/relationships/diagramColors" Target="../diagrams/colors29.xml"/><Relationship Id="rId5" Type="http://schemas.openxmlformats.org/officeDocument/2006/relationships/diagramQuickStyle" Target="../diagrams/quickStyle28.xml"/><Relationship Id="rId15" Type="http://schemas.openxmlformats.org/officeDocument/2006/relationships/image" Target="../media/image54.jpeg"/><Relationship Id="rId10" Type="http://schemas.openxmlformats.org/officeDocument/2006/relationships/diagramQuickStyle" Target="../diagrams/quickStyle29.xml"/><Relationship Id="rId4" Type="http://schemas.openxmlformats.org/officeDocument/2006/relationships/diagramLayout" Target="../diagrams/layout28.xml"/><Relationship Id="rId9" Type="http://schemas.openxmlformats.org/officeDocument/2006/relationships/diagramLayout" Target="../diagrams/layout29.xml"/><Relationship Id="rId14" Type="http://schemas.openxmlformats.org/officeDocument/2006/relationships/image" Target="../media/image53.jpe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3" Type="http://schemas.openxmlformats.org/officeDocument/2006/relationships/diagramData" Target="../diagrams/data30.xml"/><Relationship Id="rId7" Type="http://schemas.microsoft.com/office/2007/relationships/diagramDrawing" Target="../diagrams/drawing30.xml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0.xml"/><Relationship Id="rId5" Type="http://schemas.openxmlformats.org/officeDocument/2006/relationships/diagramQuickStyle" Target="../diagrams/quickStyle30.xml"/><Relationship Id="rId4" Type="http://schemas.openxmlformats.org/officeDocument/2006/relationships/diagramLayout" Target="../diagrams/layout30.xm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eg"/><Relationship Id="rId3" Type="http://schemas.openxmlformats.org/officeDocument/2006/relationships/diagramLayout" Target="../diagrams/layout31.xml"/><Relationship Id="rId7" Type="http://schemas.openxmlformats.org/officeDocument/2006/relationships/image" Target="../media/image58.jpeg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4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2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4.xml"/><Relationship Id="rId13" Type="http://schemas.openxmlformats.org/officeDocument/2006/relationships/diagramLayout" Target="../diagrams/layout35.xml"/><Relationship Id="rId3" Type="http://schemas.openxmlformats.org/officeDocument/2006/relationships/diagramLayout" Target="../diagrams/layout33.xml"/><Relationship Id="rId7" Type="http://schemas.openxmlformats.org/officeDocument/2006/relationships/diagramData" Target="../diagrams/data34.xml"/><Relationship Id="rId12" Type="http://schemas.openxmlformats.org/officeDocument/2006/relationships/diagramData" Target="../diagrams/data35.xml"/><Relationship Id="rId17" Type="http://schemas.openxmlformats.org/officeDocument/2006/relationships/image" Target="../media/image62.jpeg"/><Relationship Id="rId2" Type="http://schemas.openxmlformats.org/officeDocument/2006/relationships/diagramData" Target="../diagrams/data33.xml"/><Relationship Id="rId16" Type="http://schemas.microsoft.com/office/2007/relationships/diagramDrawing" Target="../diagrams/drawing3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3.xml"/><Relationship Id="rId11" Type="http://schemas.microsoft.com/office/2007/relationships/diagramDrawing" Target="../diagrams/drawing34.xml"/><Relationship Id="rId5" Type="http://schemas.openxmlformats.org/officeDocument/2006/relationships/diagramColors" Target="../diagrams/colors33.xml"/><Relationship Id="rId15" Type="http://schemas.openxmlformats.org/officeDocument/2006/relationships/diagramColors" Target="../diagrams/colors35.xml"/><Relationship Id="rId10" Type="http://schemas.openxmlformats.org/officeDocument/2006/relationships/diagramColors" Target="../diagrams/colors34.xml"/><Relationship Id="rId4" Type="http://schemas.openxmlformats.org/officeDocument/2006/relationships/diagramQuickStyle" Target="../diagrams/quickStyle33.xml"/><Relationship Id="rId9" Type="http://schemas.openxmlformats.org/officeDocument/2006/relationships/diagramQuickStyle" Target="../diagrams/quickStyle34.xml"/><Relationship Id="rId14" Type="http://schemas.openxmlformats.org/officeDocument/2006/relationships/diagramQuickStyle" Target="../diagrams/quickStyle35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www.pse100i.idv.tw/m/1Sun-Moon-Lake/Sun1/1Sun-Moon-Lake0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44824"/>
            <a:ext cx="4453015" cy="256266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5" name="Picture 6" descr="http://www.flytiger.com.tw/photoall/earth/6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53015" y="1844824"/>
            <a:ext cx="4704374" cy="2562670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副標題 2"/>
          <p:cNvSpPr txBox="1">
            <a:spLocks/>
          </p:cNvSpPr>
          <p:nvPr/>
        </p:nvSpPr>
        <p:spPr>
          <a:xfrm>
            <a:off x="827584" y="620688"/>
            <a:ext cx="7772400" cy="8606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411480" indent="-342900" algn="l" rtl="0" eaLnBrk="1" latinLnBrk="0" hangingPunct="1">
              <a:spcBef>
                <a:spcPts val="700"/>
              </a:spcBef>
              <a:buClr>
                <a:schemeClr val="tx2"/>
              </a:buClr>
              <a:buSzPct val="95000"/>
              <a:buFont typeface="Wingdings"/>
              <a:buChar char="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0664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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61872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3"/>
              <a:buChar char="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813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99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19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93976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68580" indent="0">
              <a:buNone/>
            </a:pPr>
            <a:r>
              <a:rPr lang="zh-TW" altLang="en-US" sz="4400" dirty="0" smtClean="0">
                <a:latin typeface="標楷體" pitchFamily="65" charset="-120"/>
                <a:ea typeface="標楷體" pitchFamily="65" charset="-120"/>
              </a:rPr>
              <a:t>大學心視野</a:t>
            </a:r>
            <a:endParaRPr lang="zh-TW" altLang="en-US" sz="4400" dirty="0"/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1760" y="4385790"/>
            <a:ext cx="3960440" cy="26504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8217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大綱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14400" y="1556792"/>
            <a:ext cx="7772400" cy="47987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一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「大學生」應具備的素養</a:t>
            </a:r>
            <a:endParaRPr lang="en-US" altLang="zh-TW" sz="3600" dirty="0" smtClean="0">
              <a:latin typeface="標楷體" pitchFamily="65" charset="-120"/>
              <a:ea typeface="標楷體" pitchFamily="65" charset="-120"/>
            </a:endParaRPr>
          </a:p>
          <a:p>
            <a:pPr>
              <a:buNone/>
            </a:pP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二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如何落實「大學」的四大目標</a:t>
            </a:r>
            <a:endParaRPr lang="en-US" altLang="zh-TW" sz="3600" dirty="0" smtClean="0">
              <a:latin typeface="標楷體" pitchFamily="65" charset="-120"/>
              <a:ea typeface="標楷體" pitchFamily="65" charset="-120"/>
            </a:endParaRPr>
          </a:p>
          <a:p>
            <a:pPr>
              <a:buNone/>
            </a:pP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三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第四代時間管理</a:t>
            </a:r>
            <a:r>
              <a:rPr lang="en-US" altLang="zh-TW" sz="3600" dirty="0" smtClean="0">
                <a:ea typeface="標楷體" pitchFamily="65" charset="-120"/>
              </a:rPr>
              <a:t>——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本末先後</a:t>
            </a:r>
            <a:endParaRPr lang="en-US" altLang="zh-TW" sz="3600" dirty="0" smtClean="0">
              <a:latin typeface="標楷體" pitchFamily="65" charset="-120"/>
              <a:ea typeface="標楷體" pitchFamily="65" charset="-120"/>
            </a:endParaRPr>
          </a:p>
          <a:p>
            <a:pPr>
              <a:buNone/>
            </a:pP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四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en-US" altLang="zh-TW" sz="3600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3M</a:t>
            </a:r>
            <a:r>
              <a:rPr lang="zh-TW" altLang="en-US" sz="3600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 ＆ </a:t>
            </a:r>
            <a:r>
              <a:rPr lang="en-US" altLang="zh-TW" sz="3600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Four Books</a:t>
            </a:r>
            <a:endParaRPr lang="zh-TW" altLang="en-US" sz="3600" i="1" dirty="0">
              <a:latin typeface="Arial Unicode MS" pitchFamily="34" charset="-120"/>
              <a:ea typeface="Arial Unicode MS" pitchFamily="34" charset="-120"/>
              <a:cs typeface="Arial Unicode MS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95072"/>
            <a:ext cx="2044139" cy="5040000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90262" y="260648"/>
            <a:ext cx="8202218" cy="1268704"/>
          </a:xfrm>
        </p:spPr>
        <p:txBody>
          <a:bodyPr/>
          <a:lstStyle/>
          <a:p>
            <a:r>
              <a:rPr lang="zh-TW" altLang="en-US" sz="3600" dirty="0" smtClean="0"/>
              <a:t>「大」的涵義：</a:t>
            </a:r>
            <a:r>
              <a:rPr lang="en-US" altLang="zh-TW" sz="3600" dirty="0" smtClean="0"/>
              <a:t/>
            </a:r>
            <a:br>
              <a:rPr lang="en-US" altLang="zh-TW" sz="3600" dirty="0" smtClean="0"/>
            </a:b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和</a:t>
            </a:r>
            <a:r>
              <a:rPr lang="zh-TW" altLang="en-US" sz="3600" dirty="0">
                <a:latin typeface="標楷體" pitchFamily="65" charset="-120"/>
                <a:ea typeface="標楷體" pitchFamily="65" charset="-120"/>
              </a:rPr>
              <a:t>「大學生」應具備的素養有關係的？</a:t>
            </a:r>
            <a:endParaRPr lang="zh-TW" altLang="en-US" sz="3600" dirty="0"/>
          </a:p>
        </p:txBody>
      </p:sp>
      <p:sp>
        <p:nvSpPr>
          <p:cNvPr id="4" name="橢圓 3"/>
          <p:cNvSpPr/>
          <p:nvPr/>
        </p:nvSpPr>
        <p:spPr>
          <a:xfrm>
            <a:off x="1888557" y="1794520"/>
            <a:ext cx="667219" cy="33833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7616" y="1695072"/>
            <a:ext cx="2154059" cy="5040000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3864" y="1695072"/>
            <a:ext cx="2032661" cy="5040000"/>
          </a:xfrm>
          <a:prstGeom prst="rect">
            <a:avLst/>
          </a:prstGeom>
        </p:spPr>
      </p:pic>
      <p:sp>
        <p:nvSpPr>
          <p:cNvPr id="12" name="橢圓 11"/>
          <p:cNvSpPr/>
          <p:nvPr/>
        </p:nvSpPr>
        <p:spPr>
          <a:xfrm>
            <a:off x="4668566" y="4293096"/>
            <a:ext cx="667219" cy="33833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橢圓 12"/>
          <p:cNvSpPr/>
          <p:nvPr/>
        </p:nvSpPr>
        <p:spPr>
          <a:xfrm>
            <a:off x="7524328" y="5805264"/>
            <a:ext cx="667219" cy="33833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橢圓 13"/>
          <p:cNvSpPr/>
          <p:nvPr/>
        </p:nvSpPr>
        <p:spPr>
          <a:xfrm>
            <a:off x="4644008" y="1766728"/>
            <a:ext cx="667219" cy="33833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6" name="橢圓 15"/>
          <p:cNvSpPr/>
          <p:nvPr/>
        </p:nvSpPr>
        <p:spPr>
          <a:xfrm>
            <a:off x="7524328" y="6309320"/>
            <a:ext cx="667219" cy="33833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11560" y="294319"/>
            <a:ext cx="7772400" cy="914400"/>
          </a:xfrm>
        </p:spPr>
        <p:txBody>
          <a:bodyPr/>
          <a:lstStyle/>
          <a:p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和「大學生」應具備的素養有關係的？</a:t>
            </a:r>
            <a:endParaRPr lang="zh-TW" altLang="en-US" sz="3600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2296476539"/>
              </p:ext>
            </p:extLst>
          </p:nvPr>
        </p:nvGraphicFramePr>
        <p:xfrm>
          <a:off x="539552" y="1196752"/>
          <a:ext cx="44644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486199834"/>
              </p:ext>
            </p:extLst>
          </p:nvPr>
        </p:nvGraphicFramePr>
        <p:xfrm>
          <a:off x="5013960" y="1196752"/>
          <a:ext cx="3096344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AD0382-938F-46E9-A5E4-D2B2FB3F90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7AD0382-938F-46E9-A5E4-D2B2FB3F90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7AD0382-938F-46E9-A5E4-D2B2FB3F90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B36A7C-E7BE-490E-B98F-FD02524A0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62B36A7C-E7BE-490E-B98F-FD02524A0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62B36A7C-E7BE-490E-B98F-FD02524A0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200463-F724-4AFB-8A3A-667834A99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8200463-F724-4AFB-8A3A-667834A99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8200463-F724-4AFB-8A3A-667834A99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601E05-71D0-4FEC-A4A7-EC341D6B87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02601E05-71D0-4FEC-A4A7-EC341D6B87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02601E05-71D0-4FEC-A4A7-EC341D6B87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2F49A9-9586-4EFD-BD48-72E4853257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482F49A9-9586-4EFD-BD48-72E4853257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482F49A9-9586-4EFD-BD48-72E4853257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865263-6834-436B-82A8-2C52BF0AF5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74865263-6834-436B-82A8-2C52BF0AF5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74865263-6834-436B-82A8-2C52BF0AF5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3A9848-B69C-4CAA-B48E-D1E4DE4A0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F3A9848-B69C-4CAA-B48E-D1E4DE4A0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F3A9848-B69C-4CAA-B48E-D1E4DE4A0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A8AEB7-5013-41B6-924D-481BC740C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93A8AEB7-5013-41B6-924D-481BC740C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93A8AEB7-5013-41B6-924D-481BC740C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EF6AB0E-8CB4-47E5-A2B7-46C7D5A6A3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graphicEl>
                                              <a:dgm id="{7EF6AB0E-8CB4-47E5-A2B7-46C7D5A6A3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32DA55E-5764-4FF2-9851-2F299478A9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graphicEl>
                                              <a:dgm id="{A32DA55E-5764-4FF2-9851-2F299478A9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B74409-3BF8-474B-B65D-55DF377242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graphicEl>
                                              <a:dgm id="{79B74409-3BF8-474B-B65D-55DF377242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C987B0D-25CC-4393-9485-E1A54DE2D2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>
                                            <p:graphicEl>
                                              <a:dgm id="{5C987B0D-25CC-4393-9485-E1A54DE2D2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82EB269-3CEB-43FC-9D64-DFC237B33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graphicEl>
                                              <a:dgm id="{282EB269-3CEB-43FC-9D64-DFC237B33B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A7EC84C-F409-4A0C-A4CC-84ADB027F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">
                                            <p:graphicEl>
                                              <a:dgm id="{1A7EC84C-F409-4A0C-A4CC-84ADB027F4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5" grpId="0" uiExpand="1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83568" y="512064"/>
            <a:ext cx="77724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「學」的含義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1322974"/>
              </p:ext>
            </p:extLst>
          </p:nvPr>
        </p:nvGraphicFramePr>
        <p:xfrm>
          <a:off x="-1260648" y="1412776"/>
          <a:ext cx="10044608" cy="5445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801920-7432-4D78-8F01-8C1D6A52CA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FB801920-7432-4D78-8F01-8C1D6A52CA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E942B2-EB95-4EEC-9BD1-268FE04D2A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51E942B2-EB95-4EEC-9BD1-268FE04D2A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645A3A-349C-46B4-9890-EF02AC5D3B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B0645A3A-349C-46B4-9890-EF02AC5D3B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4BC8CD-8FB2-4437-8F39-14AC307227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1F4BC8CD-8FB2-4437-8F39-14AC307227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CB9003-8AD7-48EF-BDB2-3B840F9FD1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FECB9003-8AD7-48EF-BDB2-3B840F9FD1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C06A52-337C-4D9B-93BC-799D617C7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18C06A52-337C-4D9B-93BC-799D617C7A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B8D40B-03A3-4F0F-9A33-587AA72661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6EB8D40B-03A3-4F0F-9A33-587AA72661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F49559-79AF-4FEF-889E-DA347178E2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F6F49559-79AF-4FEF-889E-DA347178E2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3144E0-DDC1-4498-B804-BAD6E92BCF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733144E0-DDC1-4498-B804-BAD6E92BCF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730165-1D27-4683-8109-9EE28FD43C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graphicEl>
                                              <a:dgm id="{83730165-1D27-4683-8109-9EE28FD43C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2477C0-BE1D-46F3-95DE-B15CE8E3D0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graphicEl>
                                              <a:dgm id="{132477C0-BE1D-46F3-95DE-B15CE8E3D0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14EDC4-C99E-4D71-B02C-7C1D7EB0A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graphicEl>
                                              <a:dgm id="{0014EDC4-C99E-4D71-B02C-7C1D7EB0A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C54AD7-231F-4746-BEC3-672E0FC97C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graphicEl>
                                              <a:dgm id="{62C54AD7-231F-4746-BEC3-672E0FC97C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6612C6-8CA9-48F9-B4A9-9C44C7CC5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graphicEl>
                                              <a:dgm id="{8E6612C6-8CA9-48F9-B4A9-9C44C7CC5C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8CE25D-D433-4162-B6FF-12C6296691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>
                                            <p:graphicEl>
                                              <a:dgm id="{2C8CE25D-D433-4162-B6FF-12C6296691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AB7472-D3C2-4A2A-ABD9-8422D8CD72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graphicEl>
                                              <a:dgm id="{BEAB7472-D3C2-4A2A-ABD9-8422D8CD72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EDC681-1BE8-49EE-B0DB-F2BF953EBA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graphicEl>
                                              <a:dgm id="{03EDC681-1BE8-49EE-B0DB-F2BF953EBA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DC9435-C73A-40FD-8D3D-9C683E1BDA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graphicEl>
                                              <a:dgm id="{59DC9435-C73A-40FD-8D3D-9C683E1BDA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7772400" cy="914400"/>
          </a:xfrm>
        </p:spPr>
        <p:txBody>
          <a:bodyPr/>
          <a:lstStyle/>
          <a:p>
            <a:r>
              <a:rPr lang="zh-TW" altLang="en-US" dirty="0" smtClean="0"/>
              <a:t>「大、學」合觀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6078085"/>
              </p:ext>
            </p:extLst>
          </p:nvPr>
        </p:nvGraphicFramePr>
        <p:xfrm>
          <a:off x="1223628" y="692696"/>
          <a:ext cx="7308812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15980596"/>
              </p:ext>
            </p:extLst>
          </p:nvPr>
        </p:nvGraphicFramePr>
        <p:xfrm>
          <a:off x="1367644" y="4653136"/>
          <a:ext cx="6840760" cy="180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如何落實「大學」的四大目標？</a:t>
            </a:r>
            <a:endParaRPr lang="zh-TW" altLang="en-US" dirty="0"/>
          </a:p>
        </p:txBody>
      </p:sp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87273553"/>
              </p:ext>
            </p:extLst>
          </p:nvPr>
        </p:nvGraphicFramePr>
        <p:xfrm>
          <a:off x="971600" y="1916832"/>
          <a:ext cx="7308812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39552" y="512064"/>
            <a:ext cx="8604448" cy="914400"/>
          </a:xfrm>
        </p:spPr>
        <p:txBody>
          <a:bodyPr/>
          <a:lstStyle/>
          <a:p>
            <a:pPr lvl="0"/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落實「</a:t>
            </a:r>
            <a:r>
              <a:rPr lang="zh-TW" altLang="en-US" sz="3600" spc="0" dirty="0" smtClean="0">
                <a:ln w="18415" cmpd="sng"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寬大、博大、宏大、偉大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」的目標</a:t>
            </a:r>
            <a:endParaRPr lang="zh-TW" altLang="en-US" sz="3600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5753304"/>
              </p:ext>
            </p:extLst>
          </p:nvPr>
        </p:nvGraphicFramePr>
        <p:xfrm>
          <a:off x="0" y="1412776"/>
          <a:ext cx="8892480" cy="5445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30AF84-9F24-4431-9067-51FE7CC23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F530AF84-9F24-4431-9067-51FE7CC234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A21019-B1F4-486A-B8FF-0B59A2F8EC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A5A21019-B1F4-486A-B8FF-0B59A2F8EC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1A7B6E-BBC8-4302-8703-3FCA4443F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8C1A7B6E-BBC8-4302-8703-3FCA4443F2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66DF93-430B-498E-B847-AD77512FFF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CA66DF93-430B-498E-B847-AD77512FFF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80442-3F98-40DA-ABC6-C98EBCEB5A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EBD80442-3F98-40DA-ABC6-C98EBCEB5A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E41809-9DDD-44D9-AE47-5D3877FB1B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CCE41809-9DDD-44D9-AE47-5D3877FB1B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7A0E30-0225-4BAF-ACDB-CFEDA2A198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DA7A0E30-0225-4BAF-ACDB-CFEDA2A198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750852-697B-4217-88C1-6AE69F25B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08750852-697B-4217-88C1-6AE69F25BE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9FA475-41AC-4969-94A0-99B32D238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C49FA475-41AC-4969-94A0-99B32D2381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79B49C-3FE0-4FFB-A001-9F959781C2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graphicEl>
                                              <a:dgm id="{AE79B49C-3FE0-4FFB-A001-9F959781C2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F6C779-2959-4BD2-BBB8-2A86862D9C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graphicEl>
                                              <a:dgm id="{BAF6C779-2959-4BD2-BBB8-2A86862D9C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744580-0BC7-4D02-B743-6EFD8D4B56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graphicEl>
                                              <a:dgm id="{77744580-0BC7-4D02-B743-6EFD8D4B56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CB301E-C3FE-4420-BFED-E85C678D61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graphicEl>
                                              <a:dgm id="{7BCB301E-C3FE-4420-BFED-E85C678D61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338D22-4689-4163-ABCD-C5E4287E2D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graphicEl>
                                              <a:dgm id="{77338D22-4689-4163-ABCD-C5E4287E2D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1D159F-1677-47E0-985B-84C0CBED91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graphicEl>
                                              <a:dgm id="{9E1D159F-1677-47E0-985B-84C0CBED91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CC6167-59CF-417B-895E-3AAE56F395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graphicEl>
                                              <a:dgm id="{D1CC6167-59CF-417B-895E-3AAE56F395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200610-FD45-436E-8C85-ADF8C1C031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graphicEl>
                                              <a:dgm id="{BA200610-FD45-436E-8C85-ADF8C1C031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5C7376-F4A6-4092-A8B7-6A547C6FC7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graphicEl>
                                              <a:dgm id="{C95C7376-F4A6-4092-A8B7-6A547C6FC7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F30F53-D595-4178-87D9-1CC28F19C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graphicEl>
                                              <a:dgm id="{EDF30F53-D595-4178-87D9-1CC28F19CC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27584" y="512064"/>
            <a:ext cx="7859216" cy="914400"/>
          </a:xfrm>
        </p:spPr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潛能的開發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</p:nvPr>
        </p:nvGraphicFramePr>
        <p:xfrm>
          <a:off x="1619672" y="1628800"/>
          <a:ext cx="7524328" cy="41631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5842" name="Picture 2" descr="http://a3.att.hudong.com/36/34/01300000190639122203341487807_s.jpg"/>
          <p:cNvPicPr>
            <a:picLocks noChangeAspect="1" noChangeArrowheads="1"/>
          </p:cNvPicPr>
          <p:nvPr/>
        </p:nvPicPr>
        <p:blipFill>
          <a:blip r:embed="rId7" cstate="print"/>
          <a:srcRect l="20160" r="21881"/>
          <a:stretch>
            <a:fillRect/>
          </a:stretch>
        </p:blipFill>
        <p:spPr bwMode="auto">
          <a:xfrm>
            <a:off x="1259632" y="2492896"/>
            <a:ext cx="1774303" cy="21633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F8A9FC5-4B3D-42C6-9BA5-E773F64B29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BF8A9FC5-4B3D-42C6-9BA5-E773F64B29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F5B023-01EA-45D8-B5D7-A8C2AB8D65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graphicEl>
                                              <a:dgm id="{E7F5B023-01EA-45D8-B5D7-A8C2AB8D65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6EB3708-DFB0-4B0C-95A8-08566FF266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graphicEl>
                                              <a:dgm id="{D6EB3708-DFB0-4B0C-95A8-08566FF266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1AEF5EB-C7B4-4A21-B46E-1D8944F99E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21AEF5EB-C7B4-4A21-B46E-1D8944F99E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1E2DE6-0E9B-4C1A-9999-79D706303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381E2DE6-0E9B-4C1A-9999-79D7063037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FD7E1B6-66C3-403D-9490-FE227B3898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BFD7E1B6-66C3-403D-9490-FE227B3898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766176A-F367-421B-8D58-B5425A198E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A766176A-F367-421B-8D58-B5425A198E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BEEDAFB-F380-42C3-902B-3A2242E77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graphicEl>
                                              <a:dgm id="{EBEEDAFB-F380-42C3-902B-3A2242E77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393AD75-092B-4DFA-8303-B111A39DCF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graphicEl>
                                              <a:dgm id="{7393AD75-092B-4DFA-8303-B111A39DCF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腦波與腦部的活動狀態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7" name="資料庫圖表 6"/>
          <p:cNvGraphicFramePr/>
          <p:nvPr/>
        </p:nvGraphicFramePr>
        <p:xfrm>
          <a:off x="323528" y="1700808"/>
          <a:ext cx="8496944" cy="456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16270C4-0035-4446-BC21-0EAD0F15AB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graphicEl>
                                              <a:dgm id="{C16270C4-0035-4446-BC21-0EAD0F15AB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0BEE39C-C596-45CA-AAD6-4F74BEC245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>
                                            <p:graphicEl>
                                              <a:dgm id="{40BEE39C-C596-45CA-AAD6-4F74BEC245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96E9298-3E31-455E-8C9C-366034AAF4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graphicEl>
                                              <a:dgm id="{996E9298-3E31-455E-8C9C-366034AAF4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A314E42-79D8-4C10-8E5F-29D9BB0B10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graphicEl>
                                              <a:dgm id="{DA314E42-79D8-4C10-8E5F-29D9BB0B10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E12E066-FD91-4917-B36B-B6238569B8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graphicEl>
                                              <a:dgm id="{8E12E066-FD91-4917-B36B-B6238569B8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58ABA90-DA66-497B-9447-A39736B7A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graphicEl>
                                              <a:dgm id="{358ABA90-DA66-497B-9447-A39736B7A6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8704C3-7FE8-4660-B472-4B22E701F6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graphicEl>
                                              <a:dgm id="{178704C3-7FE8-4660-B472-4B22E701F6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9DCE437-4ABD-44AA-92D8-C6BB0AC1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graphicEl>
                                              <a:dgm id="{C9DCE437-4ABD-44AA-92D8-C6BB0AC15B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李承憲《腦呼吸》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：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179512" y="1340769"/>
            <a:ext cx="8712968" cy="495569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進入腦幹的感受是喜悅，是包容一切的愛心，也是「</a:t>
            </a:r>
            <a:r>
              <a:rPr lang="zh-TW" altLang="zh-TW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悟道</a:t>
            </a: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」的體驗。</a:t>
            </a:r>
            <a:r>
              <a:rPr lang="en-US" altLang="zh-TW" sz="5100" dirty="0" smtClean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明明德</a:t>
            </a:r>
            <a:r>
              <a:rPr lang="en-US" altLang="zh-TW" sz="5100" dirty="0" smtClean="0">
                <a:latin typeface="標楷體" pitchFamily="65" charset="-120"/>
                <a:ea typeface="標楷體" pitchFamily="65" charset="-120"/>
              </a:rPr>
              <a:t>)</a:t>
            </a: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一旦一個人有這種體驗，他的生命會全心全意的為整個地球的福利而奉獻，他已知宇宙中</a:t>
            </a:r>
            <a:r>
              <a:rPr lang="zh-TW" altLang="zh-TW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沒有「個體」，只有「整體」</a:t>
            </a: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，為整體的福利努力也就是為個體的幸福。</a:t>
            </a:r>
            <a:r>
              <a:rPr lang="en-US" altLang="zh-TW" sz="5100" dirty="0" smtClean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親民</a:t>
            </a:r>
            <a:r>
              <a:rPr lang="en-US" altLang="zh-TW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)</a:t>
            </a: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如果只為個體的幸福而傷到其他個體，結果是</a:t>
            </a:r>
            <a:r>
              <a:rPr lang="zh-TW" altLang="zh-TW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傷到整體，也傷到自己</a:t>
            </a: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。</a:t>
            </a:r>
          </a:p>
          <a:p>
            <a:endParaRPr lang="zh-TW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14918" y="321804"/>
            <a:ext cx="2386608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兩道關卡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31032" y="2364757"/>
            <a:ext cx="8712968" cy="2780927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要進入腦幹需過兩道關卡，第一關是大腦到邊緣腦，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懷疑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是這個關卡的特質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根本煩惱中的「</a:t>
            </a:r>
            <a:r>
              <a:rPr lang="zh-TW" altLang="en-US" sz="28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疑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」</a:t>
            </a:r>
            <a:endParaRPr lang="en-US" altLang="zh-TW" sz="28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第二關是邊緣腦到腦幹，所面臨的是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恐懼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，要突破這兩關才能進入腦幹龐大的力量。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根本煩惱中的「</a:t>
            </a:r>
            <a:r>
              <a:rPr lang="zh-TW" altLang="en-US" sz="28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貪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」</a:t>
            </a:r>
            <a:endParaRPr lang="en-US" altLang="zh-TW" sz="28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endParaRPr lang="zh-TW" altLang="en-US" sz="3000" dirty="0"/>
          </a:p>
        </p:txBody>
      </p:sp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1806116806"/>
              </p:ext>
            </p:extLst>
          </p:nvPr>
        </p:nvGraphicFramePr>
        <p:xfrm>
          <a:off x="5076056" y="321804"/>
          <a:ext cx="2952328" cy="1872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文字方塊 3"/>
          <p:cNvSpPr txBox="1"/>
          <p:nvPr/>
        </p:nvSpPr>
        <p:spPr>
          <a:xfrm>
            <a:off x="1137230" y="1406949"/>
            <a:ext cx="2664296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貪</a:t>
            </a:r>
            <a:r>
              <a:rPr lang="zh-TW" altLang="en-US" sz="3600" dirty="0" smtClean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嗔癡慢</a:t>
            </a:r>
            <a:r>
              <a:rPr lang="zh-TW" altLang="en-US" sz="36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疑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80FD47-7374-46FB-BF14-31CA1901C1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graphicEl>
                                              <a:dgm id="{1780FD47-7374-46FB-BF14-31CA1901C1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graphicEl>
                                              <a:dgm id="{1780FD47-7374-46FB-BF14-31CA1901C1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7F1BD75-2096-466F-B735-DE0E9BA35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graphicEl>
                                              <a:dgm id="{77F1BD75-2096-466F-B735-DE0E9BA35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graphicEl>
                                              <a:dgm id="{77F1BD75-2096-466F-B735-DE0E9BA35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57E0C29-49B6-464B-8F66-5AE46442B0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graphicEl>
                                              <a:dgm id="{F57E0C29-49B6-464B-8F66-5AE46442B0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graphicEl>
                                              <a:dgm id="{F57E0C29-49B6-464B-8F66-5AE46442B0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9C3E4DE-A6E3-4029-BF7F-6550B9BA49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graphicEl>
                                              <a:dgm id="{09C3E4DE-A6E3-4029-BF7F-6550B9BA49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09C3E4DE-A6E3-4029-BF7F-6550B9BA49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953A016-99E2-44A3-882F-D43681FFB1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graphicEl>
                                              <a:dgm id="{7953A016-99E2-44A3-882F-D43681FFB1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graphicEl>
                                              <a:dgm id="{7953A016-99E2-44A3-882F-D43681FFB1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7" grpId="0" uiExpand="1">
        <p:bldSub>
          <a:bldDgm bld="one"/>
        </p:bldSub>
      </p:bldGraphic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腦幹的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神奇</a:t>
            </a:r>
            <a:r>
              <a:rPr lang="zh-TW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力量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395536" y="1340769"/>
            <a:ext cx="8500144" cy="2592288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有位母親抱著孩子在動物園的老虎籠外，一不小心將小孩掉進籠子，在這緊急狀況下媽媽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突破兩個關卡，進入腦幹的力量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，用手將鐵籠子拉開，將小孩救出，之後她完全無法移動鐵條。</a:t>
            </a:r>
            <a:endParaRPr lang="zh-TW" altLang="en-US" sz="3200" dirty="0" smtClean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32772" name="Picture 4" descr="http://jenhsi.googlepages.com/DPP_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971600" y="4437112"/>
            <a:ext cx="3382434" cy="21104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602" name="Picture 2" descr="http://pica.nipic.com/2007-11-11/20071111233951731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220457"/>
            <a:ext cx="2520280" cy="25437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悟道的喜悅何處來？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1268760"/>
            <a:ext cx="8212112" cy="4525963"/>
          </a:xfrm>
        </p:spPr>
        <p:txBody>
          <a:bodyPr/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一般人活在大腦意識層如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懷疑、抗拒、批判和理智思維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方式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；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或者活在邊緣腦的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恐懼、憤怒、悲傷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等，無法體會到</a:t>
            </a:r>
            <a:r>
              <a:rPr lang="zh-TW" altLang="zh-TW" sz="3200" b="1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喜悅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所謂修行、修心的目的就是要過兩關，進入腦幹，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進入宇宙喜悅的源頭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dirty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486999133"/>
              </p:ext>
            </p:extLst>
          </p:nvPr>
        </p:nvGraphicFramePr>
        <p:xfrm>
          <a:off x="2483768" y="4293096"/>
          <a:ext cx="3960440" cy="2204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流程圖: 匯合連接點 4"/>
          <p:cNvSpPr/>
          <p:nvPr/>
        </p:nvSpPr>
        <p:spPr>
          <a:xfrm>
            <a:off x="3059832" y="4293096"/>
            <a:ext cx="792088" cy="792088"/>
          </a:xfrm>
          <a:prstGeom prst="flowChartSummingJunction">
            <a:avLst/>
          </a:pr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流程圖: 匯合連接點 7"/>
          <p:cNvSpPr/>
          <p:nvPr/>
        </p:nvSpPr>
        <p:spPr>
          <a:xfrm>
            <a:off x="2987824" y="5661248"/>
            <a:ext cx="792088" cy="792088"/>
          </a:xfrm>
          <a:prstGeom prst="flowChartSummingJunction">
            <a:avLst/>
          </a:pr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  <p:bldP spid="5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自他交換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539552" y="1340768"/>
            <a:ext cx="8284120" cy="5184576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修心的方法中，有個非常善巧有效的方法，可以突破大腦和邊緣腦的自衛反應，就是「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自他交換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」的修法。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我們每個人都希求擁有快樂、健康、幸福，不好的則給別人，恐懼來自怕失去「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我的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」，特別是我的身體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。（</a:t>
            </a:r>
            <a:r>
              <a:rPr lang="zh-TW" altLang="en-US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我執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）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28674" name="Picture 2" descr="http://www.letuwang.com/uploads/allimg/080801/2252280.jpg"/>
          <p:cNvPicPr>
            <a:picLocks noChangeAspect="1" noChangeArrowheads="1"/>
          </p:cNvPicPr>
          <p:nvPr/>
        </p:nvPicPr>
        <p:blipFill>
          <a:blip r:embed="rId2" cstate="print"/>
          <a:srcRect r="16001" b="35311"/>
          <a:stretch>
            <a:fillRect/>
          </a:stretch>
        </p:blipFill>
        <p:spPr bwMode="auto">
          <a:xfrm>
            <a:off x="2843808" y="4884786"/>
            <a:ext cx="3744416" cy="19285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419872" y="1628800"/>
            <a:ext cx="2376264" cy="914400"/>
          </a:xfrm>
        </p:spPr>
        <p:txBody>
          <a:bodyPr/>
          <a:lstStyle/>
          <a:p>
            <a:pPr algn="ctr"/>
            <a:r>
              <a:rPr lang="zh-TW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自他交換</a:t>
            </a:r>
            <a:endParaRPr lang="zh-TW" altLang="en-US" dirty="0"/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</p:nvPr>
        </p:nvGraphicFramePr>
        <p:xfrm>
          <a:off x="179512" y="2431430"/>
          <a:ext cx="889248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3" descr="200411181728202d42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584" y="596794"/>
            <a:ext cx="2232248" cy="3119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5" descr="artwork27-0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6084168" y="548680"/>
            <a:ext cx="2232248" cy="31324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E8DB2D-0B7B-479A-9C48-A5263F8DC9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graphicEl>
                                              <a:dgm id="{D5E8DB2D-0B7B-479A-9C48-A5263F8DC9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4279130-AC39-4C71-AFC3-D7F29E71ED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dgm id="{D4279130-AC39-4C71-AFC3-D7F29E71ED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TW" dirty="0" smtClean="0"/>
              <a:t>《</a:t>
            </a:r>
            <a:r>
              <a:rPr lang="zh-TW" altLang="en-US" dirty="0" smtClean="0"/>
              <a:t>大學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215516" y="1268760"/>
            <a:ext cx="8712968" cy="5185408"/>
          </a:xfrm>
        </p:spPr>
        <p:txBody>
          <a:bodyPr>
            <a:normAutofit/>
          </a:bodyPr>
          <a:lstStyle/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大學之道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在明明德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民，在止於至善。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知止而後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定；定而後能靜； 靜而後能安；安而後能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慮；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慮而後能得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有本末，事有終始。知所先後，則近道矣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之欲明明德於天下者，先治其國； 欲治其國者，先齊其家；欲齊其家者，先修其身； 欲修其身者，先正其心；欲正其心者，先誠其意； 欲誠其意者，先致其知；致知在格物。</a:t>
            </a:r>
          </a:p>
          <a:p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8120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9462277"/>
              </p:ext>
            </p:extLst>
          </p:nvPr>
        </p:nvGraphicFramePr>
        <p:xfrm>
          <a:off x="0" y="116632"/>
          <a:ext cx="8712968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30AF84-9F24-4431-9067-51FE7CC23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530AF84-9F24-4431-9067-51FE7CC234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A21019-B1F4-486A-B8FF-0B59A2F8EC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A5A21019-B1F4-486A-B8FF-0B59A2F8EC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1A7B6E-BBC8-4302-8703-3FCA4443F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C1A7B6E-BBC8-4302-8703-3FCA4443F2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E41809-9DDD-44D9-AE47-5D3877FB1B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CCE41809-9DDD-44D9-AE47-5D3877FB1B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7A0E30-0225-4BAF-ACDB-CFEDA2A198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DA7A0E30-0225-4BAF-ACDB-CFEDA2A198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750852-697B-4217-88C1-6AE69F25B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08750852-697B-4217-88C1-6AE69F25BE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9FA475-41AC-4969-94A0-99B32D238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C49FA475-41AC-4969-94A0-99B32D2381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744580-0BC7-4D02-B743-6EFD8D4B56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77744580-0BC7-4D02-B743-6EFD8D4B56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CB301E-C3FE-4420-BFED-E85C678D61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7BCB301E-C3FE-4420-BFED-E85C678D61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止於至善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0450875"/>
              </p:ext>
            </p:extLst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986297-F068-4A2E-8F7F-9D04FF527D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8986297-F068-4A2E-8F7F-9D04FF527D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448C51-5B6D-4D8F-B780-F4512B2274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2448C51-5B6D-4D8F-B780-F4512B2274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01F62B-794F-4AD9-8FE9-9D29BD8F1E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C801F62B-794F-4AD9-8FE9-9D29BD8F1E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D0732B-CCEF-41FE-A0A8-4097255C49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74D0732B-CCEF-41FE-A0A8-4097255C49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9CD694-9B76-40CF-9C66-DAA7355872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419CD694-9B76-40CF-9C66-DAA7355872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A728795-341A-4B69-8AD9-CDC3B6C6CF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9A728795-341A-4B69-8AD9-CDC3B6C6CF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8DC010-6BC3-4879-9F08-C1329DB246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258DC010-6BC3-4879-9F08-C1329DB246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FDB7A3-0F84-499C-B5F6-98C4757D5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C2FDB7A3-0F84-499C-B5F6-98C4757D59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2F8ED8-EBD4-40A9-8D41-E3DB3724C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B92F8ED8-EBD4-40A9-8D41-E3DB3724CF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BE9583-4AE4-4897-B47E-C0F7596BF4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D6BE9583-4AE4-4897-B47E-C0F7596BF4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止於至善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9512" y="1772816"/>
            <a:ext cx="7762056" cy="4572000"/>
          </a:xfrm>
        </p:spPr>
        <p:txBody>
          <a:bodyPr/>
          <a:lstStyle/>
          <a:p>
            <a:pPr lvl="0">
              <a:lnSpc>
                <a:spcPts val="3840"/>
              </a:lnSpc>
            </a:pPr>
            <a:r>
              <a:rPr lang="zh-TW" altLang="en-US" sz="4000" dirty="0" smtClean="0">
                <a:latin typeface="標楷體" pitchFamily="65" charset="-120"/>
                <a:ea typeface="標楷體" pitchFamily="65" charset="-120"/>
              </a:rPr>
              <a:t>時時</a:t>
            </a:r>
            <a:r>
              <a:rPr lang="zh-TW" altLang="en-US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繫念</a:t>
            </a:r>
            <a:r>
              <a:rPr lang="zh-TW" altLang="en-US" sz="4000" dirty="0" smtClean="0">
                <a:latin typeface="標楷體" pitchFamily="65" charset="-120"/>
                <a:ea typeface="標楷體" pitchFamily="65" charset="-120"/>
              </a:rPr>
              <a:t>人生目標</a:t>
            </a:r>
            <a:endParaRPr lang="en-US" altLang="zh-TW" sz="40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384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短程目標：大學順利畢業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384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近程目標：三十歲以前</a:t>
            </a:r>
          </a:p>
          <a:p>
            <a:pPr lvl="1">
              <a:lnSpc>
                <a:spcPts val="384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中程目標：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30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～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65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歲（穩定工作）</a:t>
            </a:r>
          </a:p>
          <a:p>
            <a:pPr lvl="1">
              <a:lnSpc>
                <a:spcPts val="384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遠程目標：退休規畫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384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終極目標：生命歸宿</a:t>
            </a:r>
          </a:p>
        </p:txBody>
      </p:sp>
      <p:pic>
        <p:nvPicPr>
          <p:cNvPr id="4" name="Picture 2" descr="http://www.wincn.com/uploadfile/2012/0919/20120919094131979.jpg"/>
          <p:cNvPicPr>
            <a:picLocks noChangeAspect="1" noChangeArrowheads="1"/>
          </p:cNvPicPr>
          <p:nvPr/>
        </p:nvPicPr>
        <p:blipFill>
          <a:blip r:embed="rId2" cstate="print"/>
          <a:srcRect l="11473" r="11444"/>
          <a:stretch>
            <a:fillRect/>
          </a:stretch>
        </p:blipFill>
        <p:spPr bwMode="auto">
          <a:xfrm>
            <a:off x="6526560" y="692696"/>
            <a:ext cx="2160240" cy="28024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1520" y="764704"/>
            <a:ext cx="8676456" cy="1440160"/>
          </a:xfrm>
        </p:spPr>
        <p:txBody>
          <a:bodyPr/>
          <a:lstStyle/>
          <a:p>
            <a:pPr lvl="0"/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知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止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而後有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定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；定而後能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靜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； 靜而後能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安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；安而後能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慮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；慮而後能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得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。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0736930"/>
              </p:ext>
            </p:extLst>
          </p:nvPr>
        </p:nvGraphicFramePr>
        <p:xfrm>
          <a:off x="827584" y="1700808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三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第四代時間管理</a:t>
            </a:r>
            <a:r>
              <a:rPr lang="en-US" altLang="zh-TW" dirty="0" smtClean="0">
                <a:latin typeface="+mn-lt"/>
                <a:ea typeface="標楷體" pitchFamily="65" charset="-120"/>
              </a:rPr>
              <a:t>——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本末先後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11560" y="1783560"/>
            <a:ext cx="8075240" cy="4572000"/>
          </a:xfrm>
        </p:spPr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物有本末，事有終始。知所先後，則近道矣。</a:t>
            </a:r>
            <a:endParaRPr lang="zh-TW" altLang="en-US" dirty="0"/>
          </a:p>
        </p:txBody>
      </p:sp>
      <p:pic>
        <p:nvPicPr>
          <p:cNvPr id="37892" name="Picture 4" descr="http://tw.bid.yimg.com/pimg1/b3/e8/p069920025062-item-1243xf1x0195x0273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852936"/>
            <a:ext cx="2448272" cy="34275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550" name="Group 9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5918815"/>
              </p:ext>
            </p:extLst>
          </p:nvPr>
        </p:nvGraphicFramePr>
        <p:xfrm>
          <a:off x="251521" y="765175"/>
          <a:ext cx="8568952" cy="5687648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9615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548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525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zh-TW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新細明體" pitchFamily="18" charset="-12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緊急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不緊急</a:t>
                      </a: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3644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要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危機處理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急迫的問題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有期限壓力的報告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endParaRPr kumimoji="1" lang="zh-TW" altLang="en-US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截稿  交報告  團練   期中期末考   處理和同學之間的 衝突  </a:t>
                      </a:r>
                      <a:endParaRPr kumimoji="1" lang="zh-TW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自我充實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改善人際關係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未雨綢繆</a:t>
                      </a: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重要的計畫報告</a:t>
                      </a: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zh-TW" altLang="en-US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運動、休閒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訂立計</a:t>
                      </a: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畫目標 、 了解畢業後出路、 學習多種語言、運動健身等</a:t>
                      </a:r>
                      <a:endParaRPr kumimoji="1" lang="zh-TW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2650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要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Ⅲ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不速之客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某些電話信件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某些聚會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必要而不重要的問題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endParaRPr kumimoji="1" lang="zh-TW" altLang="en-US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r>
                        <a:rPr kumimoji="1" lang="zh-TW" altLang="en-US" sz="1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急迫之事對別人重要，對自己卻 不重要。</a:t>
                      </a:r>
                      <a:endParaRPr kumimoji="1" lang="en-US" altLang="zh-TW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Ⅳ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繁瑣的工作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某些信件、電話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浪費時間之事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有趣的活動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endParaRPr kumimoji="1" lang="en-US" altLang="zh-TW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晚餐吃什麼、逛街買衣服 、</a:t>
                      </a: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FB</a:t>
                      </a: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、</a:t>
                      </a: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line</a:t>
                      </a: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、遊戲 </a:t>
                      </a:r>
                      <a:endParaRPr kumimoji="1" lang="zh-TW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9528" name="Rectangle 72"/>
          <p:cNvSpPr>
            <a:spLocks noChangeArrowheads="1"/>
          </p:cNvSpPr>
          <p:nvPr/>
        </p:nvSpPr>
        <p:spPr bwMode="auto">
          <a:xfrm>
            <a:off x="2872457" y="0"/>
            <a:ext cx="223651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zh-TW" altLang="en-US" sz="3200" b="1" dirty="0" smtClean="0">
                <a:latin typeface="標楷體" pitchFamily="65" charset="-120"/>
                <a:ea typeface="標楷體" pitchFamily="65" charset="-120"/>
              </a:rPr>
              <a:t>事務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</a:rPr>
              <a:t>分類表</a:t>
            </a:r>
          </a:p>
        </p:txBody>
      </p:sp>
      <p:sp>
        <p:nvSpPr>
          <p:cNvPr id="4" name="矩形 3"/>
          <p:cNvSpPr/>
          <p:nvPr/>
        </p:nvSpPr>
        <p:spPr>
          <a:xfrm>
            <a:off x="5004048" y="1268760"/>
            <a:ext cx="3816424" cy="241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矩形 4"/>
          <p:cNvSpPr/>
          <p:nvPr/>
        </p:nvSpPr>
        <p:spPr>
          <a:xfrm>
            <a:off x="1187624" y="3717032"/>
            <a:ext cx="3780000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/>
          <p:cNvSpPr/>
          <p:nvPr/>
        </p:nvSpPr>
        <p:spPr>
          <a:xfrm>
            <a:off x="5004048" y="3717032"/>
            <a:ext cx="3816424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/>
          <p:cNvSpPr/>
          <p:nvPr/>
        </p:nvSpPr>
        <p:spPr>
          <a:xfrm>
            <a:off x="1187624" y="1268760"/>
            <a:ext cx="3780000" cy="241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7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7772400" cy="914400"/>
          </a:xfrm>
        </p:spPr>
        <p:txBody>
          <a:bodyPr/>
          <a:lstStyle/>
          <a:p>
            <a:r>
              <a:rPr lang="zh-TW" altLang="en-US" sz="3200" dirty="0" smtClean="0"/>
              <a:t>我的處理先後順序？</a:t>
            </a:r>
            <a:endParaRPr lang="zh-TW" altLang="en-US" sz="32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-29680" y="1614647"/>
            <a:ext cx="2808312" cy="4572000"/>
          </a:xfrm>
        </p:spPr>
        <p:txBody>
          <a:bodyPr/>
          <a:lstStyle/>
          <a:p>
            <a:r>
              <a:rPr lang="zh-TW" altLang="en-US" dirty="0" smtClean="0"/>
              <a:t>１３２４（緊急為先）</a:t>
            </a:r>
            <a:endParaRPr lang="en-US" altLang="zh-TW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en-US" dirty="0" smtClean="0"/>
              <a:t>１２３４（重要為先）</a:t>
            </a:r>
            <a:endParaRPr lang="en-US" altLang="zh-TW" dirty="0" smtClean="0"/>
          </a:p>
          <a:p>
            <a:pPr>
              <a:spcBef>
                <a:spcPts val="1200"/>
              </a:spcBef>
            </a:pPr>
            <a:r>
              <a:rPr lang="zh-TW" altLang="en-US" dirty="0" smtClean="0"/>
              <a:t>？？？？</a:t>
            </a:r>
            <a:endParaRPr lang="zh-TW" altLang="en-US" dirty="0"/>
          </a:p>
        </p:txBody>
      </p:sp>
      <p:graphicFrame>
        <p:nvGraphicFramePr>
          <p:cNvPr id="4" name="Group 9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0526686"/>
              </p:ext>
            </p:extLst>
          </p:nvPr>
        </p:nvGraphicFramePr>
        <p:xfrm>
          <a:off x="2843808" y="980728"/>
          <a:ext cx="6192689" cy="5573511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6948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59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3189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8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zh-TW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新細明體" pitchFamily="18" charset="-12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緊急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不緊急</a:t>
                      </a: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90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要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危機處理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急迫的問題</a:t>
                      </a:r>
                      <a:endParaRPr kumimoji="1" lang="en-US" altLang="zh-TW" sz="2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有期限壓力的報告 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自我充實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改善人際關係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防患未然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運動、休閒</a:t>
                      </a: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7960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要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Ⅲ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不速之客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某些電話信件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某些聚會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必要而不重要的問題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Ⅳ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繁瑣的工作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某些信件電話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浪費時間之事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有趣的活動</a:t>
                      </a: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611560" y="484893"/>
            <a:ext cx="551946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zh-TW" altLang="en-US" sz="3200" b="1" dirty="0" smtClean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偏重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第一類事務－</a:t>
            </a:r>
            <a:r>
              <a:rPr lang="zh-TW" altLang="en-US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重要而緊急</a:t>
            </a:r>
            <a:endParaRPr lang="zh-TW" altLang="en-US" sz="3200" dirty="0">
              <a:solidFill>
                <a:srgbClr val="FFFF00"/>
              </a:solidFill>
              <a:ea typeface="標楷體" pitchFamily="65" charset="-120"/>
              <a:cs typeface="Times New Roman" pitchFamily="18" charset="0"/>
            </a:endParaRPr>
          </a:p>
        </p:txBody>
      </p:sp>
      <p:graphicFrame>
        <p:nvGraphicFramePr>
          <p:cNvPr id="24614" name="Group 38"/>
          <p:cNvGraphicFramePr>
            <a:graphicFrameLocks noGrp="1"/>
          </p:cNvGraphicFramePr>
          <p:nvPr/>
        </p:nvGraphicFramePr>
        <p:xfrm>
          <a:off x="395288" y="1340769"/>
          <a:ext cx="4968800" cy="3844809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31513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74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676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endParaRPr kumimoji="1" lang="en-US" altLang="zh-TW" sz="1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 </a:t>
                      </a: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結果：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壓力過大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筋疲力竭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永遠忙於收拾殘局</a:t>
                      </a:r>
                      <a:endParaRPr kumimoji="1" lang="en-US" altLang="zh-TW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30630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Ⅳ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300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Ⅲ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4612" name="Rectangle 36"/>
          <p:cNvSpPr>
            <a:spLocks noChangeArrowheads="1"/>
          </p:cNvSpPr>
          <p:nvPr/>
        </p:nvSpPr>
        <p:spPr bwMode="auto">
          <a:xfrm>
            <a:off x="0" y="46942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zh-TW" altLang="zh-TW"/>
          </a:p>
        </p:txBody>
      </p:sp>
      <p:pic>
        <p:nvPicPr>
          <p:cNvPr id="31746" name="Picture 2" descr="http://images.epochhk.com/20110616/b2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772816"/>
            <a:ext cx="3312368" cy="33912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683568" y="260648"/>
            <a:ext cx="7366119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圖</a:t>
            </a:r>
            <a:r>
              <a:rPr lang="en-US" altLang="zh-TW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A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－</a:t>
            </a:r>
            <a:r>
              <a:rPr lang="en-US" altLang="zh-TW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2 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偏重第三類事務－</a:t>
            </a:r>
            <a:r>
              <a:rPr lang="zh-TW" altLang="en-US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不重要而緊急</a:t>
            </a:r>
            <a:endParaRPr lang="zh-TW" altLang="en-US" sz="3200" dirty="0">
              <a:solidFill>
                <a:srgbClr val="FFFF00"/>
              </a:solidFill>
              <a:ea typeface="標楷體" pitchFamily="65" charset="-120"/>
              <a:cs typeface="Times New Roman" pitchFamily="18" charset="0"/>
            </a:endParaRPr>
          </a:p>
        </p:txBody>
      </p:sp>
      <p:graphicFrame>
        <p:nvGraphicFramePr>
          <p:cNvPr id="25633" name="Group 33"/>
          <p:cNvGraphicFramePr>
            <a:graphicFrameLocks noGrp="1"/>
          </p:cNvGraphicFramePr>
          <p:nvPr/>
        </p:nvGraphicFramePr>
        <p:xfrm>
          <a:off x="539552" y="1124744"/>
          <a:ext cx="6048671" cy="464820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46801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84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030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  <a:endParaRPr kumimoji="1" lang="en-US" altLang="zh-TW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236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Ⅲ</a:t>
                      </a: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 </a:t>
                      </a: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結果：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短視近利 享樂主義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危機處理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被視為巧言令色 討好他人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輕視目標與計畫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缺乏自制力，怪罪他人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人際關係浮泛，甚至破裂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Ⅳ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30724" name="Picture 4" descr="http://ts4.mm.bing.net/th?id=H.4783400743208135&amp;pid=15.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5107" y="2563859"/>
            <a:ext cx="2478893" cy="32090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468313" y="628363"/>
            <a:ext cx="818685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zh-TW" altLang="en-US" sz="3200" b="1" dirty="0" smtClean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偏重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第三、四類事務－</a:t>
            </a:r>
            <a:r>
              <a:rPr lang="zh-TW" altLang="en-US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不重要而緊急</a:t>
            </a:r>
            <a:r>
              <a:rPr lang="en-US" altLang="zh-TW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/</a:t>
            </a:r>
            <a:r>
              <a:rPr lang="zh-TW" altLang="en-US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不緊急</a:t>
            </a:r>
            <a:endParaRPr lang="zh-TW" altLang="en-US" sz="3200" dirty="0">
              <a:solidFill>
                <a:srgbClr val="FFFF00"/>
              </a:solidFill>
              <a:ea typeface="標楷體" pitchFamily="65" charset="-120"/>
              <a:cs typeface="Times New Roman" pitchFamily="18" charset="0"/>
            </a:endParaRPr>
          </a:p>
        </p:txBody>
      </p:sp>
      <p:graphicFrame>
        <p:nvGraphicFramePr>
          <p:cNvPr id="27687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13617"/>
              </p:ext>
            </p:extLst>
          </p:nvPr>
        </p:nvGraphicFramePr>
        <p:xfrm>
          <a:off x="323528" y="1484784"/>
          <a:ext cx="6192688" cy="3384376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8698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227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3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1" lang="en-US" altLang="zh-TW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  <a:endParaRPr kumimoji="1" lang="en-US" altLang="zh-TW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5366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err="1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ⅢⅣ</a:t>
                      </a:r>
                      <a:endParaRPr kumimoji="1" lang="en-US" altLang="zh-TW" sz="2800" u="none" strike="noStrike" cap="none" normalizeH="0" baseline="0" dirty="0" smtClean="0">
                        <a:ln>
                          <a:noFill/>
                        </a:ln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結果：       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全無責任感  無法完成分內工作 甚至工作不保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依賴他人或社會機構維生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7686" name="Text Box 38"/>
          <p:cNvSpPr txBox="1">
            <a:spLocks noChangeArrowheads="1"/>
          </p:cNvSpPr>
          <p:nvPr/>
        </p:nvSpPr>
        <p:spPr bwMode="auto">
          <a:xfrm>
            <a:off x="4711700" y="2662238"/>
            <a:ext cx="458788" cy="9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eaVert" wrap="none">
            <a:spAutoFit/>
          </a:bodyPr>
          <a:lstStyle/>
          <a:p>
            <a:endParaRPr lang="zh-TW" altLang="zh-TW"/>
          </a:p>
        </p:txBody>
      </p:sp>
      <p:pic>
        <p:nvPicPr>
          <p:cNvPr id="29698" name="Picture 2" descr="http://djyimg.com/i6/1101260554101003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1016" y="3931767"/>
            <a:ext cx="3707904" cy="2473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4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818367"/>
              </p:ext>
            </p:extLst>
          </p:nvPr>
        </p:nvGraphicFramePr>
        <p:xfrm>
          <a:off x="328277" y="1693928"/>
          <a:ext cx="5832648" cy="393192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58326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499872">
                <a:tc>
                  <a:txBody>
                    <a:bodyPr/>
                    <a:lstStyle/>
                    <a:p>
                      <a:pPr marL="0" marR="0" lvl="0" indent="27432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Ⅱ </a:t>
                      </a: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　 　　　　　　　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en-US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en-US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結果：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 ●有遠見，堅持理想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 ●維持生活平衡感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 ●紀律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 ●有自制力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 ●少有危機</a:t>
                      </a:r>
                      <a:endParaRPr kumimoji="1" lang="zh-TW" alt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899592" y="492283"/>
            <a:ext cx="592982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zh-TW" altLang="en-US" sz="3200" b="1" dirty="0" smtClean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偏重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第二類事務－</a:t>
            </a:r>
            <a:r>
              <a:rPr lang="zh-TW" altLang="en-US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重要而不緊急</a:t>
            </a:r>
            <a:endParaRPr lang="zh-TW" altLang="en-US" sz="3200" dirty="0">
              <a:solidFill>
                <a:srgbClr val="FFFF00"/>
              </a:solidFill>
              <a:ea typeface="標楷體" pitchFamily="65" charset="-120"/>
              <a:cs typeface="Times New Roman" pitchFamily="18" charset="0"/>
            </a:endParaRPr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1890713" y="1916113"/>
            <a:ext cx="5453062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zh-TW" altLang="en-US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328277" y="1693928"/>
            <a:ext cx="3665221" cy="3024172"/>
            <a:chOff x="4790" y="7116"/>
            <a:chExt cx="3848" cy="3390"/>
          </a:xfrm>
        </p:grpSpPr>
        <p:sp>
          <p:nvSpPr>
            <p:cNvPr id="30728" name="Line 8"/>
            <p:cNvSpPr>
              <a:spLocks noChangeShapeType="1"/>
            </p:cNvSpPr>
            <p:nvPr/>
          </p:nvSpPr>
          <p:spPr bwMode="auto">
            <a:xfrm>
              <a:off x="7738" y="7924"/>
              <a:ext cx="900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grpSp>
          <p:nvGrpSpPr>
            <p:cNvPr id="3" name="Group 5"/>
            <p:cNvGrpSpPr>
              <a:grpSpLocks/>
            </p:cNvGrpSpPr>
            <p:nvPr/>
          </p:nvGrpSpPr>
          <p:grpSpPr bwMode="auto">
            <a:xfrm>
              <a:off x="4790" y="7116"/>
              <a:ext cx="2340" cy="3390"/>
              <a:chOff x="1435" y="8202"/>
              <a:chExt cx="2340" cy="3390"/>
            </a:xfrm>
          </p:grpSpPr>
          <p:sp>
            <p:nvSpPr>
              <p:cNvPr id="30727" name="Line 7"/>
              <p:cNvSpPr>
                <a:spLocks noChangeShapeType="1"/>
              </p:cNvSpPr>
              <p:nvPr/>
            </p:nvSpPr>
            <p:spPr bwMode="auto">
              <a:xfrm>
                <a:off x="2781" y="10692"/>
                <a:ext cx="0" cy="90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 type="triangle" w="med" len="med"/>
                <a:tailEnd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30726" name="Rectangle 6"/>
              <p:cNvSpPr>
                <a:spLocks noChangeArrowheads="1"/>
              </p:cNvSpPr>
              <p:nvPr/>
            </p:nvSpPr>
            <p:spPr bwMode="auto">
              <a:xfrm>
                <a:off x="1435" y="8202"/>
                <a:ext cx="2340" cy="1980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zh-TW" altLang="en-US"/>
              </a:p>
            </p:txBody>
          </p:sp>
        </p:grpSp>
      </p:grpSp>
      <p:sp>
        <p:nvSpPr>
          <p:cNvPr id="30745" name="Rectangle 25"/>
          <p:cNvSpPr>
            <a:spLocks noChangeArrowheads="1"/>
          </p:cNvSpPr>
          <p:nvPr/>
        </p:nvSpPr>
        <p:spPr bwMode="auto">
          <a:xfrm>
            <a:off x="1403350" y="1771650"/>
            <a:ext cx="488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altLang="zh-TW" sz="2400"/>
              <a:t>Ⅰ</a:t>
            </a:r>
          </a:p>
        </p:txBody>
      </p:sp>
      <p:pic>
        <p:nvPicPr>
          <p:cNvPr id="28674" name="Picture 2" descr="http://www.etop.idv.tw/wp-content/uploads/2012/05/120511_a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199" y="1700808"/>
            <a:ext cx="2605115" cy="3925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/>
          </p:nvPr>
        </p:nvGraphicFramePr>
        <p:xfrm>
          <a:off x="764332" y="3685480"/>
          <a:ext cx="7920880" cy="3127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Group 94"/>
          <p:cNvGraphicFramePr>
            <a:graphicFrameLocks noGrp="1"/>
          </p:cNvGraphicFramePr>
          <p:nvPr>
            <p:extLst/>
          </p:nvPr>
        </p:nvGraphicFramePr>
        <p:xfrm>
          <a:off x="1763688" y="188640"/>
          <a:ext cx="5832648" cy="244827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6544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58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23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45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zh-TW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新細明體" pitchFamily="18" charset="-12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緊急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不緊急</a:t>
                      </a: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5369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要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危機處理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急迫的問題</a:t>
                      </a:r>
                      <a:endParaRPr kumimoji="1" lang="en-US" altLang="zh-TW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有期限壓力的報告 </a:t>
                      </a:r>
                      <a:endParaRPr kumimoji="1" lang="zh-TW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自我充實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改善人際關係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未雨綢繆   防患未然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運動、休閒</a:t>
                      </a:r>
                    </a:p>
                  </a:txBody>
                  <a:tcPr horzOverflow="overflow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雲朵形圖說文字 6"/>
          <p:cNvSpPr/>
          <p:nvPr/>
        </p:nvSpPr>
        <p:spPr>
          <a:xfrm>
            <a:off x="3635896" y="2708920"/>
            <a:ext cx="2160240" cy="1224136"/>
          </a:xfrm>
          <a:prstGeom prst="cloudCallout">
            <a:avLst>
              <a:gd name="adj1" fmla="val -1785"/>
              <a:gd name="adj2" fmla="val 9658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zh-TW" altLang="en-US" sz="24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時間流逝</a:t>
            </a:r>
            <a:endParaRPr lang="zh-TW" altLang="en-US" sz="2400" dirty="0"/>
          </a:p>
        </p:txBody>
      </p:sp>
      <p:sp>
        <p:nvSpPr>
          <p:cNvPr id="3" name="向左箭號 2"/>
          <p:cNvSpPr/>
          <p:nvPr/>
        </p:nvSpPr>
        <p:spPr>
          <a:xfrm>
            <a:off x="755576" y="3573016"/>
            <a:ext cx="3672408" cy="2880320"/>
          </a:xfrm>
          <a:prstGeom prst="leftArrow">
            <a:avLst>
              <a:gd name="adj1" fmla="val 57055"/>
              <a:gd name="adj2" fmla="val 5769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第一類：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ctr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緊急又重要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62393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animBg="1"/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4572000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物有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本末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，事有終始。知所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先後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，則近道矣。</a:t>
            </a:r>
            <a:endParaRPr lang="zh-TW" altLang="en-US" sz="3200" dirty="0"/>
          </a:p>
        </p:txBody>
      </p:sp>
      <p:pic>
        <p:nvPicPr>
          <p:cNvPr id="27652" name="Picture 4" descr="http://pic1a.nipic.com/2008-10-22/20081022232235613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564904"/>
            <a:ext cx="3744416" cy="24792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四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en-US" altLang="zh-TW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 3M</a:t>
            </a:r>
            <a:r>
              <a:rPr lang="zh-TW" altLang="en-US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 ＆ </a:t>
            </a:r>
            <a:r>
              <a:rPr lang="en-US" altLang="zh-TW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Four Book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14400" y="1196752"/>
            <a:ext cx="7772400" cy="515880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古之欲明明德於天下者，先治其國； 欲治其國者，先齊其家；欲齊其家者，先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修其身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； 欲修其身者，先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正其心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；欲正其心者，先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誠其意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； 欲誠其意者，先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致其知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；致知在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格物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sz="3200" dirty="0"/>
          </a:p>
        </p:txBody>
      </p:sp>
      <p:pic>
        <p:nvPicPr>
          <p:cNvPr id="26626" name="Picture 2" descr="http://blog.sina.com.tw/myimages/49/28465/images/201106161152071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437112"/>
            <a:ext cx="3701058" cy="22076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修身為本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6545427"/>
              </p:ext>
            </p:extLst>
          </p:nvPr>
        </p:nvGraphicFramePr>
        <p:xfrm>
          <a:off x="755576" y="764704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圓角矩形 2"/>
          <p:cNvSpPr/>
          <p:nvPr/>
        </p:nvSpPr>
        <p:spPr>
          <a:xfrm>
            <a:off x="827584" y="5445224"/>
            <a:ext cx="1944216" cy="100811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心</a:t>
            </a:r>
          </a:p>
        </p:txBody>
      </p:sp>
      <p:sp>
        <p:nvSpPr>
          <p:cNvPr id="5" name="圓角矩形 4"/>
          <p:cNvSpPr/>
          <p:nvPr/>
        </p:nvSpPr>
        <p:spPr>
          <a:xfrm>
            <a:off x="6516216" y="5445224"/>
            <a:ext cx="2011760" cy="100811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意業清淨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cxnSp>
        <p:nvCxnSpPr>
          <p:cNvPr id="7" name="直線單箭頭接點 6"/>
          <p:cNvCxnSpPr/>
          <p:nvPr/>
        </p:nvCxnSpPr>
        <p:spPr>
          <a:xfrm>
            <a:off x="1763688" y="3609528"/>
            <a:ext cx="0" cy="176368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接點 8"/>
          <p:cNvCxnSpPr>
            <a:stCxn id="3" idx="3"/>
            <a:endCxn id="5" idx="1"/>
          </p:cNvCxnSpPr>
          <p:nvPr/>
        </p:nvCxnSpPr>
        <p:spPr>
          <a:xfrm>
            <a:off x="2771800" y="5949280"/>
            <a:ext cx="37444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7B9A1C-59F0-489F-8F12-9ED0C76FE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297B9A1C-59F0-489F-8F12-9ED0C76FE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278918-36B4-4DBB-BFA3-BB4132E5B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05278918-36B4-4DBB-BFA3-BB4132E5B5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FB8FA3-1609-497A-A059-1C1225ACE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C6FB8FA3-1609-497A-A059-1C1225ACE2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630773-F568-4A4B-9788-59F1E8793D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09630773-F568-4A4B-9788-59F1E8793D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64D1AB-BDAC-4ABD-ACCD-BB60C458DD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6D64D1AB-BDAC-4ABD-ACCD-BB60C458DD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4C2800-498A-4359-B000-74E1317430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924C2800-498A-4359-B000-74E1317430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D7D413-D62F-4052-971D-9DEA58EB9A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C0D7D413-D62F-4052-971D-9DEA58EB9A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AAE58F-798D-4E4A-9400-CFCECE4550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00AAE58F-798D-4E4A-9400-CFCECE4550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9C9E1C-5800-4A34-9186-27829CE26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439C9E1C-5800-4A34-9186-27829CE264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B92090-0290-43D6-88E2-685C02736D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graphicEl>
                                              <a:dgm id="{78B92090-0290-43D6-88E2-685C02736D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3C5C0F-CE5F-47E3-BACD-4F89E96B7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graphicEl>
                                              <a:dgm id="{EB3C5C0F-CE5F-47E3-BACD-4F89E96B71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B88F69-CFC6-4CF0-941E-E2B8BB603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graphicEl>
                                              <a:dgm id="{6AB88F69-CFC6-4CF0-941E-E2B8BB6036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E40AB3-83DA-42B6-88D1-66CD79059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graphicEl>
                                              <a:dgm id="{F9E40AB3-83DA-42B6-88D1-66CD790593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3" grpId="0" animBg="1"/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欲修其身者，先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正其心</a:t>
            </a:r>
            <a:endParaRPr lang="zh-TW" altLang="en-US" dirty="0"/>
          </a:p>
        </p:txBody>
      </p:sp>
      <p:pic>
        <p:nvPicPr>
          <p:cNvPr id="66562" name="Picture 2" descr="http://image.digitalarchives.tw/ImageCache/00/05/c0/8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909968"/>
            <a:ext cx="4988743" cy="3106316"/>
          </a:xfrm>
          <a:prstGeom prst="rect">
            <a:avLst/>
          </a:prstGeom>
          <a:noFill/>
        </p:spPr>
      </p:pic>
      <p:pic>
        <p:nvPicPr>
          <p:cNvPr id="25602" name="Picture 2" descr="http://www.old.moj.gov.tw/public/Data/8717142797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909968"/>
            <a:ext cx="2571256" cy="31533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內心安寧的徵狀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（自我檢測一下）</a:t>
            </a:r>
            <a:endParaRPr lang="zh-TW" altLang="en-US" sz="2800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資料庫圖表 3"/>
          <p:cNvGraphicFramePr/>
          <p:nvPr/>
        </p:nvGraphicFramePr>
        <p:xfrm>
          <a:off x="179512" y="1484784"/>
          <a:ext cx="864096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1EDF4D-1488-438C-A424-48E85121C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651EDF4D-1488-438C-A424-48E85121C1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CBE549-3E87-41FB-8B74-835F4E4DEF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40CBE549-3E87-41FB-8B74-835F4E4DEF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B6DF4-246A-4EF0-805D-070E48D889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FFCB6DF4-246A-4EF0-805D-070E48D889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7C6DD4-6C6D-453E-9819-5C8960199E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graphicEl>
                                              <a:dgm id="{F17C6DD4-6C6D-453E-9819-5C8960199E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493A667-4D05-43F8-B3FA-3F49A76200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F493A667-4D05-43F8-B3FA-3F49A76200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51B34C-0BD3-454B-8DA7-16DDEF6522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7A51B34C-0BD3-454B-8DA7-16DDEF6522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390A90-A415-46C3-90BE-E9B608A0B7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B4390A90-A415-46C3-90BE-E9B608A0B7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971308-CD72-47A5-809B-E501F57E23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graphicEl>
                                              <a:dgm id="{1C971308-CD72-47A5-809B-E501F57E23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FFA82D-030A-4BE6-9709-5AB872AC1B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AFFFA82D-030A-4BE6-9709-5AB872AC1B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95FD11-A935-4A7A-9546-4F96649DC2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graphicEl>
                                              <a:dgm id="{3495FD11-A935-4A7A-9546-4F96649DC2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內心安寧的徵狀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資料庫圖表 3"/>
          <p:cNvGraphicFramePr/>
          <p:nvPr/>
        </p:nvGraphicFramePr>
        <p:xfrm>
          <a:off x="1331640" y="1196752"/>
          <a:ext cx="7488832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251520" y="620688"/>
            <a:ext cx="615553" cy="525658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TW" altLang="en-US" sz="28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你的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「內心安寧指數」</a:t>
            </a:r>
            <a:r>
              <a:rPr lang="zh-TW" altLang="en-US" sz="28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有幾分？</a:t>
            </a:r>
            <a:endParaRPr lang="zh-TW" altLang="en-US" sz="28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6" name="橢圓 5"/>
          <p:cNvSpPr/>
          <p:nvPr/>
        </p:nvSpPr>
        <p:spPr>
          <a:xfrm>
            <a:off x="971600" y="1268760"/>
            <a:ext cx="655835" cy="655835"/>
          </a:xfrm>
          <a:prstGeom prst="ellipse">
            <a:avLst/>
          </a:prstGeom>
          <a:blipFill rotWithShape="0">
            <a:blip r:embed="rId7" cstate="print"/>
            <a:stretch>
              <a:fillRect/>
            </a:stretch>
          </a:blipFill>
          <a:scene3d>
            <a:camera prst="orthographicFront"/>
            <a:lightRig rig="flat" dir="t"/>
          </a:scene3d>
          <a:sp3d z="127000" prstMaterial="plastic">
            <a:bevelT w="88900" h="88900"/>
            <a:bevelB w="88900" h="31750" prst="angle"/>
          </a:sp3d>
        </p:spPr>
        <p:style>
          <a:lnRef idx="0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橢圓 6"/>
          <p:cNvSpPr/>
          <p:nvPr/>
        </p:nvSpPr>
        <p:spPr>
          <a:xfrm>
            <a:off x="971600" y="2348880"/>
            <a:ext cx="655835" cy="655835"/>
          </a:xfrm>
          <a:prstGeom prst="ellipse">
            <a:avLst/>
          </a:prstGeom>
          <a:blipFill rotWithShape="0">
            <a:blip r:embed="rId7" cstate="print"/>
            <a:stretch>
              <a:fillRect/>
            </a:stretch>
          </a:blipFill>
          <a:scene3d>
            <a:camera prst="orthographicFront"/>
            <a:lightRig rig="flat" dir="t"/>
          </a:scene3d>
          <a:sp3d z="127000" prstMaterial="plastic">
            <a:bevelT w="88900" h="88900"/>
            <a:bevelB w="88900" h="31750" prst="angle"/>
          </a:sp3d>
        </p:spPr>
        <p:style>
          <a:lnRef idx="0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橢圓 7"/>
          <p:cNvSpPr/>
          <p:nvPr/>
        </p:nvSpPr>
        <p:spPr>
          <a:xfrm>
            <a:off x="971600" y="3429000"/>
            <a:ext cx="655835" cy="655835"/>
          </a:xfrm>
          <a:prstGeom prst="ellipse">
            <a:avLst/>
          </a:prstGeom>
          <a:blipFill rotWithShape="0">
            <a:blip r:embed="rId7" cstate="print"/>
            <a:stretch>
              <a:fillRect/>
            </a:stretch>
          </a:blipFill>
          <a:scene3d>
            <a:camera prst="orthographicFront"/>
            <a:lightRig rig="flat" dir="t"/>
          </a:scene3d>
          <a:sp3d z="127000" prstMaterial="plastic">
            <a:bevelT w="88900" h="88900"/>
            <a:bevelB w="88900" h="31750" prst="angle"/>
          </a:sp3d>
        </p:spPr>
        <p:style>
          <a:lnRef idx="0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橢圓 8"/>
          <p:cNvSpPr/>
          <p:nvPr/>
        </p:nvSpPr>
        <p:spPr>
          <a:xfrm>
            <a:off x="971600" y="4653136"/>
            <a:ext cx="655835" cy="655835"/>
          </a:xfrm>
          <a:prstGeom prst="ellipse">
            <a:avLst/>
          </a:prstGeom>
          <a:blipFill rotWithShape="0">
            <a:blip r:embed="rId7" cstate="print"/>
            <a:stretch>
              <a:fillRect/>
            </a:stretch>
          </a:blipFill>
          <a:scene3d>
            <a:camera prst="orthographicFront"/>
            <a:lightRig rig="flat" dir="t"/>
          </a:scene3d>
          <a:sp3d z="127000" prstMaterial="plastic">
            <a:bevelT w="88900" h="88900"/>
            <a:bevelB w="88900" h="31750" prst="angle"/>
          </a:sp3d>
        </p:spPr>
        <p:style>
          <a:lnRef idx="0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416D33-E8C4-49BC-8472-E6E4034A9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D5416D33-E8C4-49BC-8472-E6E4034A96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DDA5F8-C2F6-4789-999A-563CEFF19F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D9DDA5F8-C2F6-4789-999A-563CEFF19F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8C281B-F8B9-4D1C-A999-3CB6FC354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8D8C281B-F8B9-4D1C-A999-3CB6FC354A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7639AC-E3A6-401E-A6E5-45B2FFC3C7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C77639AC-E3A6-401E-A6E5-45B2FFC3C7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76CD36-B480-46D3-8D8B-E1BB340E93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graphicEl>
                                              <a:dgm id="{BC76CD36-B480-46D3-8D8B-E1BB340E93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51060F-7F4D-4865-AD6B-CF33F39EE5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AC51060F-7F4D-4865-AD6B-CF33F39EE5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7D5BD71-05FD-4B7E-94B5-D34723F4C9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graphicEl>
                                              <a:dgm id="{37D5BD71-05FD-4B7E-94B5-D34723F4C9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01A252-64DF-465F-B974-30B338FDC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graphicEl>
                                              <a:dgm id="{2601A252-64DF-465F-B974-30B338FDC1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TW" dirty="0" smtClean="0"/>
              <a:t>Change your mind</a:t>
            </a:r>
            <a:r>
              <a:rPr lang="zh-TW" altLang="en-US" dirty="0" smtClean="0"/>
              <a:t>！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8428136" cy="4525963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我們無法用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相同的現在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得到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不同的未來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！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5" name="資料庫圖表 4"/>
          <p:cNvGraphicFramePr/>
          <p:nvPr/>
        </p:nvGraphicFramePr>
        <p:xfrm>
          <a:off x="899592" y="2924944"/>
          <a:ext cx="6048672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雲朵形圖說文字 6"/>
          <p:cNvSpPr/>
          <p:nvPr/>
        </p:nvSpPr>
        <p:spPr>
          <a:xfrm>
            <a:off x="6444208" y="2636912"/>
            <a:ext cx="2448272" cy="2088232"/>
          </a:xfrm>
          <a:prstGeom prst="cloudCallout">
            <a:avLst>
              <a:gd name="adj1" fmla="val -76856"/>
              <a:gd name="adj2" fmla="val 214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改變的力量</a:t>
            </a:r>
            <a:endParaRPr lang="zh-TW" altLang="en-US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83170FB-1CA8-4725-A4C1-224E40F64B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graphicEl>
                                              <a:dgm id="{283170FB-1CA8-4725-A4C1-224E40F64B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D6DEFA7-33EC-488B-9D41-349D9A9575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BD6DEFA7-33EC-488B-9D41-349D9A9575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7AC6CE-D90E-441B-9624-95FDE95CC0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graphicEl>
                                              <a:dgm id="{E97AC6CE-D90E-441B-9624-95FDE95CC0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6FF738F-0DB7-4E5C-B249-6CDEB96EE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E6FF738F-0DB7-4E5C-B249-6CDEB96EE0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Sub>
          <a:bldDgm bld="one"/>
        </p:bldSub>
      </p:bldGraphic>
      <p:bldP spid="7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zh-TW" altLang="en-US" dirty="0" smtClean="0">
                <a:solidFill>
                  <a:srgbClr val="FFFF00"/>
                </a:solidFill>
                <a:ea typeface="標楷體" pitchFamily="65" charset="-120"/>
              </a:rPr>
              <a:t>命運</a:t>
            </a:r>
            <a:r>
              <a:rPr lang="en-US" altLang="zh-TW" dirty="0" smtClean="0">
                <a:solidFill>
                  <a:srgbClr val="FFFF00"/>
                </a:solidFill>
                <a:ea typeface="標楷體" pitchFamily="65" charset="-120"/>
              </a:rPr>
              <a:t>——</a:t>
            </a:r>
            <a:r>
              <a:rPr lang="zh-TW" altLang="en-US" dirty="0" smtClean="0">
                <a:solidFill>
                  <a:srgbClr val="FFFF00"/>
                </a:solidFill>
                <a:ea typeface="標楷體" pitchFamily="65" charset="-120"/>
              </a:rPr>
              <a:t>慣性運動</a:t>
            </a:r>
            <a:r>
              <a:rPr lang="en-US" altLang="zh-TW" dirty="0" smtClean="0">
                <a:solidFill>
                  <a:srgbClr val="FFFF00"/>
                </a:solidFill>
                <a:ea typeface="標楷體" pitchFamily="65" charset="-120"/>
              </a:rPr>
              <a:t>——</a:t>
            </a:r>
            <a:r>
              <a:rPr lang="zh-TW" altLang="en-US" dirty="0" smtClean="0">
                <a:solidFill>
                  <a:srgbClr val="FFFF00"/>
                </a:solidFill>
                <a:ea typeface="標楷體" pitchFamily="65" charset="-120"/>
              </a:rPr>
              <a:t>因緣果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1340769"/>
            <a:ext cx="8136904" cy="1440160"/>
          </a:xfrm>
        </p:spPr>
        <p:txBody>
          <a:bodyPr/>
          <a:lstStyle/>
          <a:p>
            <a:pPr eaLnBrk="1" hangingPunct="1"/>
            <a:r>
              <a:rPr lang="zh-TW" altLang="en-US" dirty="0" smtClean="0">
                <a:solidFill>
                  <a:schemeClr val="tx1"/>
                </a:solidFill>
                <a:ea typeface="標楷體" pitchFamily="65" charset="-120"/>
              </a:rPr>
              <a:t>慣性運動皆直線行進，必有外力才會轉移方向</a:t>
            </a:r>
          </a:p>
        </p:txBody>
      </p:sp>
      <p:sp>
        <p:nvSpPr>
          <p:cNvPr id="160774" name="Line 6"/>
          <p:cNvSpPr>
            <a:spLocks noChangeShapeType="1"/>
          </p:cNvSpPr>
          <p:nvPr/>
        </p:nvSpPr>
        <p:spPr bwMode="auto">
          <a:xfrm>
            <a:off x="1331640" y="2708424"/>
            <a:ext cx="2088232" cy="496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5148064" y="2132856"/>
            <a:ext cx="2879650" cy="792088"/>
            <a:chOff x="2880" y="3521"/>
            <a:chExt cx="1315" cy="589"/>
          </a:xfrm>
        </p:grpSpPr>
        <p:sp>
          <p:nvSpPr>
            <p:cNvPr id="51208" name="Line 8"/>
            <p:cNvSpPr>
              <a:spLocks noChangeShapeType="1"/>
            </p:cNvSpPr>
            <p:nvPr/>
          </p:nvSpPr>
          <p:spPr bwMode="auto">
            <a:xfrm flipV="1">
              <a:off x="2880" y="3702"/>
              <a:ext cx="318" cy="40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51209" name="Line 9"/>
            <p:cNvSpPr>
              <a:spLocks noChangeShapeType="1"/>
            </p:cNvSpPr>
            <p:nvPr/>
          </p:nvSpPr>
          <p:spPr bwMode="auto">
            <a:xfrm>
              <a:off x="3198" y="3702"/>
              <a:ext cx="181" cy="363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51210" name="Line 10"/>
            <p:cNvSpPr>
              <a:spLocks noChangeShapeType="1"/>
            </p:cNvSpPr>
            <p:nvPr/>
          </p:nvSpPr>
          <p:spPr bwMode="auto">
            <a:xfrm flipV="1">
              <a:off x="3379" y="3612"/>
              <a:ext cx="317" cy="453"/>
            </a:xfrm>
            <a:prstGeom prst="line">
              <a:avLst/>
            </a:prstGeom>
            <a:ln w="28575">
              <a:solidFill>
                <a:schemeClr val="tx1"/>
              </a:solidFill>
              <a:headEnd/>
              <a:tailEnd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/>
            <a:lstStyle/>
            <a:p>
              <a:endParaRPr lang="zh-TW" altLang="en-US"/>
            </a:p>
          </p:txBody>
        </p:sp>
        <p:sp>
          <p:nvSpPr>
            <p:cNvPr id="51211" name="Line 11"/>
            <p:cNvSpPr>
              <a:spLocks noChangeShapeType="1"/>
            </p:cNvSpPr>
            <p:nvPr/>
          </p:nvSpPr>
          <p:spPr bwMode="auto">
            <a:xfrm>
              <a:off x="3696" y="3612"/>
              <a:ext cx="227" cy="27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51212" name="Line 12"/>
            <p:cNvSpPr>
              <a:spLocks noChangeShapeType="1"/>
            </p:cNvSpPr>
            <p:nvPr/>
          </p:nvSpPr>
          <p:spPr bwMode="auto">
            <a:xfrm flipV="1">
              <a:off x="3923" y="3521"/>
              <a:ext cx="272" cy="363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</p:grpSp>
      <p:graphicFrame>
        <p:nvGraphicFramePr>
          <p:cNvPr id="17" name="資料庫圖表 16"/>
          <p:cNvGraphicFramePr/>
          <p:nvPr/>
        </p:nvGraphicFramePr>
        <p:xfrm>
          <a:off x="1572344" y="3501008"/>
          <a:ext cx="6096000" cy="2407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graphicEl>
                                              <a:dgm id="{90298B97-3446-4F7B-9E55-812432C793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graphicEl>
                                              <a:dgm id="{90298B97-3446-4F7B-9E55-812432C793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graphicEl>
                                              <a:dgm id="{703D5FDC-4350-4909-8E6E-29223A923A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>
                                            <p:graphicEl>
                                              <a:dgm id="{703D5FDC-4350-4909-8E6E-29223A923A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graphicEl>
                                              <a:dgm id="{9A90C52B-8280-4054-A371-B433A11D82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>
                                            <p:graphicEl>
                                              <a:dgm id="{9A90C52B-8280-4054-A371-B433A11D82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graphicEl>
                                              <a:dgm id="{2026B3FE-C4B4-443B-87A5-062280825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>
                                            <p:graphicEl>
                                              <a:dgm id="{2026B3FE-C4B4-443B-87A5-0622808251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graphicEl>
                                              <a:dgm id="{82612A38-5051-400F-A424-77EF064978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>
                                            <p:graphicEl>
                                              <a:dgm id="{82612A38-5051-400F-A424-77EF064978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1" grpId="0" build="p"/>
      <p:bldP spid="160774" grpId="0" animBg="1"/>
      <p:bldGraphic spid="17" grpId="0" uiExpand="1">
        <p:bldSub>
          <a:bldDgm bld="one"/>
        </p:bldSub>
      </p:bldGraphic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達賴喇嘛：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9" name="資料庫圖表 8"/>
          <p:cNvGraphicFramePr/>
          <p:nvPr>
            <p:extLst>
              <p:ext uri="{D42A27DB-BD31-4B8C-83A1-F6EECF244321}">
                <p14:modId xmlns:p14="http://schemas.microsoft.com/office/powerpoint/2010/main" val="2684020369"/>
              </p:ext>
            </p:extLst>
          </p:nvPr>
        </p:nvGraphicFramePr>
        <p:xfrm>
          <a:off x="467544" y="1412776"/>
          <a:ext cx="813690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57625BE-7372-4CC6-9BA9-362E5F1B6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graphicEl>
                                              <a:dgm id="{557625BE-7372-4CC6-9BA9-362E5F1B68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7B15B30-953B-497E-A307-B21513F6EB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>
                                            <p:graphicEl>
                                              <a:dgm id="{07B15B30-953B-497E-A307-B21513F6EB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4711C70-40E4-44AE-AE8B-F73BC0C9EB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>
                                            <p:graphicEl>
                                              <a:dgm id="{F4711C70-40E4-44AE-AE8B-F73BC0C9EB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4B2FA9A-4250-4509-89D4-63F8DD3A2F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>
                                            <p:graphicEl>
                                              <a:dgm id="{54B2FA9A-4250-4509-89D4-63F8DD3A2F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1FC8A19-5C4C-4F20-A889-658E454583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>
                                            <p:graphicEl>
                                              <a:dgm id="{41FC8A19-5C4C-4F20-A889-658E454583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E1329A6-DBED-41B6-AD5C-AC673FA397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>
                                            <p:graphicEl>
                                              <a:dgm id="{4E1329A6-DBED-41B6-AD5C-AC673FA397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11560" y="4674840"/>
            <a:ext cx="8229600" cy="914400"/>
          </a:xfrm>
        </p:spPr>
        <p:txBody>
          <a:bodyPr/>
          <a:lstStyle/>
          <a:p>
            <a:pPr algn="ctr">
              <a:spcBef>
                <a:spcPts val="0"/>
              </a:spcBef>
              <a:defRPr/>
            </a:pPr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而你的命運就是你的人生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11" name="內容版面配置區 1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65217275"/>
              </p:ext>
            </p:extLst>
          </p:nvPr>
        </p:nvGraphicFramePr>
        <p:xfrm>
          <a:off x="539552" y="476672"/>
          <a:ext cx="8287072" cy="3373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71D339F7-0F45-4974-924F-1FE882033E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graphicEl>
                                              <a:dgm id="{71D339F7-0F45-4974-924F-1FE882033E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7DC65883-C9D8-4ACC-9B71-511D65E48D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>
                                            <p:graphicEl>
                                              <a:dgm id="{7DC65883-C9D8-4ACC-9B71-511D65E48D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B682C618-FE2E-464C-A2BA-62DCF08334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>
                                            <p:graphicEl>
                                              <a:dgm id="{B682C618-FE2E-464C-A2BA-62DCF08334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318CCF7-9A17-42C3-813D-CFD959353F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>
                                            <p:graphicEl>
                                              <a:dgm id="{E318CCF7-9A17-42C3-813D-CFD959353F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1" grpId="0">
        <p:bldSub>
          <a:bldDgm bld="one"/>
        </p:bldSub>
      </p:bldGraphic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0" y="1412776"/>
            <a:ext cx="5184576" cy="1656184"/>
          </a:xfrm>
        </p:spPr>
        <p:txBody>
          <a:bodyPr>
            <a:noAutofit/>
          </a:bodyPr>
          <a:lstStyle/>
          <a:p>
            <a:pPr algn="l">
              <a:lnSpc>
                <a:spcPct val="20000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人生最大的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幸運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是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………</a:t>
            </a:r>
          </a:p>
          <a:p>
            <a:pPr>
              <a:lnSpc>
                <a:spcPct val="20000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人生最大的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幸福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是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………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7" name="雲朵形圖說文字 6"/>
          <p:cNvSpPr/>
          <p:nvPr/>
        </p:nvSpPr>
        <p:spPr>
          <a:xfrm>
            <a:off x="5940152" y="476672"/>
            <a:ext cx="2880320" cy="2088232"/>
          </a:xfrm>
          <a:prstGeom prst="cloudCallout">
            <a:avLst>
              <a:gd name="adj1" fmla="val -76856"/>
              <a:gd name="adj2" fmla="val 214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發現自己的盲點</a:t>
            </a:r>
            <a:endParaRPr lang="zh-TW" altLang="en-US" sz="32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心形 7"/>
          <p:cNvSpPr/>
          <p:nvPr/>
        </p:nvSpPr>
        <p:spPr>
          <a:xfrm>
            <a:off x="5868144" y="2852936"/>
            <a:ext cx="2736304" cy="2232248"/>
          </a:xfrm>
          <a:prstGeom prst="heart">
            <a:avLst/>
          </a:prstGeom>
          <a:solidFill>
            <a:srgbClr val="FF7C80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改變自己的缺點</a:t>
            </a:r>
          </a:p>
        </p:txBody>
      </p:sp>
      <p:sp>
        <p:nvSpPr>
          <p:cNvPr id="2" name="矩形 1"/>
          <p:cNvSpPr/>
          <p:nvPr/>
        </p:nvSpPr>
        <p:spPr>
          <a:xfrm>
            <a:off x="0" y="5113987"/>
            <a:ext cx="78488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480" lvl="0" indent="-342900">
              <a:spcBef>
                <a:spcPts val="700"/>
              </a:spcBef>
              <a:buClr>
                <a:srgbClr val="D6ECFF"/>
              </a:buClr>
              <a:buSzPct val="95000"/>
              <a:buFont typeface="Wingdings"/>
              <a:buChar char=""/>
            </a:pPr>
            <a:r>
              <a:rPr lang="zh-TW" altLang="en-US" sz="3200" dirty="0">
                <a:solidFill>
                  <a:prstClr val="white"/>
                </a:solidFill>
                <a:latin typeface="標楷體" pitchFamily="65" charset="-120"/>
                <a:ea typeface="標楷體" pitchFamily="65" charset="-120"/>
              </a:rPr>
              <a:t>我們無法用</a:t>
            </a:r>
            <a:r>
              <a:rPr lang="zh-TW" altLang="en-US" sz="32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相同的現在</a:t>
            </a:r>
            <a:r>
              <a:rPr lang="zh-TW" altLang="en-US" sz="3200" dirty="0">
                <a:solidFill>
                  <a:prstClr val="white"/>
                </a:solidFill>
                <a:latin typeface="標楷體" pitchFamily="65" charset="-120"/>
                <a:ea typeface="標楷體" pitchFamily="65" charset="-120"/>
              </a:rPr>
              <a:t>得到</a:t>
            </a:r>
            <a:r>
              <a:rPr lang="zh-TW" altLang="en-US" sz="32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不同的未來</a:t>
            </a:r>
            <a:r>
              <a:rPr lang="zh-TW" altLang="en-US" sz="3200" dirty="0">
                <a:solidFill>
                  <a:prstClr val="white"/>
                </a:solidFill>
                <a:latin typeface="標楷體" pitchFamily="65" charset="-120"/>
                <a:ea typeface="標楷體" pitchFamily="65" charset="-120"/>
              </a:rPr>
              <a:t>！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欲正其心者，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先誠其意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7" name="內容版面配置區 6"/>
          <p:cNvGraphicFramePr>
            <a:graphicFrameLocks noGrp="1"/>
          </p:cNvGraphicFramePr>
          <p:nvPr>
            <p:ph sz="half" idx="2"/>
          </p:nvPr>
        </p:nvGraphicFramePr>
        <p:xfrm>
          <a:off x="683568" y="1770063"/>
          <a:ext cx="801117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C581219-E776-4713-ADDC-4EE9446C05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AC581219-E776-4713-ADDC-4EE9446C05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47BAB5E-4B5F-4AD1-B9AB-A20012759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547BAB5E-4B5F-4AD1-B9AB-A200127591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221BC6F-C86D-409A-8735-4A48A79A45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graphicEl>
                                              <a:dgm id="{8221BC6F-C86D-409A-8735-4A48A79A45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AC3A2DC-05C2-4CA0-B2CE-0B55EA70B1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graphicEl>
                                              <a:dgm id="{2AC3A2DC-05C2-4CA0-B2CE-0B55EA70B1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2CD12ED-A51C-4AC3-BAD6-D0EB6FDF78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52CD12ED-A51C-4AC3-BAD6-D0EB6FDF78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E32409F-73C6-475A-9125-C024BB57D0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graphicEl>
                                              <a:dgm id="{3E32409F-73C6-475A-9125-C024BB57D0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EBEE219-E286-45CF-95DF-18EEF056B9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graphicEl>
                                              <a:dgm id="{6EBEE219-E286-45CF-95DF-18EEF056B9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4CC2E3F-B75F-4BC2-AB8E-669C287524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>
                                            <p:graphicEl>
                                              <a:dgm id="{04CC2E3F-B75F-4BC2-AB8E-669C287524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A5A890F-2899-4DD3-A097-FB8828086A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graphicEl>
                                              <a:dgm id="{0A5A890F-2899-4DD3-A097-FB8828086A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2D1BA13-6C5E-4CE8-8C95-C1855472C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02D1BA13-6C5E-4CE8-8C95-C1855472C4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CF4E680-0C0E-4597-B32B-8283FE157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>
                                            <p:graphicEl>
                                              <a:dgm id="{ACF4E680-0C0E-4597-B32B-8283FE157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78BD31E-794D-4CE7-8B43-19A2E4EC24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>
                                            <p:graphicEl>
                                              <a:dgm id="{478BD31E-794D-4CE7-8B43-19A2E4EC24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1182747-269F-47E9-88E6-D1A9DB5B83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graphicEl>
                                              <a:dgm id="{01182747-269F-47E9-88E6-D1A9DB5B83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one"/>
        </p:bldSub>
      </p:bldGraphic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pic.pimg.tw/hsiangfu/4ab3be1ae706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132856"/>
            <a:ext cx="5076056" cy="4869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0" y="0"/>
            <a:ext cx="7708056" cy="4525963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緊閉的門窗可能成為逃生的阻礙。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自以為安全的地方，可能是最危險的處所。</a:t>
            </a:r>
            <a:endParaRPr lang="en-US" altLang="zh-TW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自我防衛過重，可能喪失大好機會。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城府太深，城牆太高，</a:t>
            </a:r>
            <a:endParaRPr lang="en-US" altLang="zh-TW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  <a:buNone/>
            </a:pP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　朋友將會漸漸遠離。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15362" name="Picture 2" descr="http://www.taihing.com.tw/templates/cache/3913/images/products/photooriginal-3913-1536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3628" y="3789040"/>
            <a:ext cx="3600400" cy="27003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364" name="Picture 4" descr="http://3.bp.blogspot.com/-_YoyS9jzDgs/T9CguP7xtoI/AAAAAAAAAPk/IUawXDeVO7s/s1600/5230742720090306182508016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4797152"/>
            <a:ext cx="2254274" cy="2254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14400"/>
          </a:xfrm>
        </p:spPr>
        <p:txBody>
          <a:bodyPr/>
          <a:lstStyle/>
          <a:p>
            <a:pPr algn="ctr"/>
            <a:r>
              <a:rPr lang="en-US" altLang="zh-TW" dirty="0" smtClean="0"/>
              <a:t>Open your mind!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908720"/>
            <a:ext cx="8140104" cy="4955696"/>
          </a:xfrm>
        </p:spPr>
        <p:txBody>
          <a:bodyPr>
            <a:normAutofit/>
          </a:bodyPr>
          <a:lstStyle/>
          <a:p>
            <a:pPr algn="ctr"/>
            <a:r>
              <a:rPr lang="zh-TW" altLang="en-US" sz="3200" dirty="0" smtClean="0">
                <a:solidFill>
                  <a:srgbClr val="00FF00"/>
                </a:solidFill>
                <a:latin typeface="標楷體" pitchFamily="65" charset="-120"/>
                <a:ea typeface="標楷體" pitchFamily="65" charset="-120"/>
              </a:rPr>
              <a:t>打開心窗，迎接燦爛的陽光，享受美麗的大自然！</a:t>
            </a:r>
            <a:endParaRPr lang="zh-TW" altLang="en-US" sz="3200" dirty="0">
              <a:solidFill>
                <a:srgbClr val="00FF00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5" name="圖片 4" descr="9bhf0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313384"/>
            <a:ext cx="4572000" cy="4572000"/>
          </a:xfrm>
          <a:prstGeom prst="rect">
            <a:avLst/>
          </a:prstGeom>
          <a:ln w="1905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圖片 6" descr="9bhfv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313384"/>
            <a:ext cx="4572000" cy="4572000"/>
          </a:xfrm>
          <a:prstGeom prst="rect">
            <a:avLst/>
          </a:prstGeom>
          <a:ln w="1905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圖片 5" descr="9bhfdu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59832" y="3356992"/>
            <a:ext cx="3168352" cy="3168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512" y="2325338"/>
            <a:ext cx="9180512" cy="45600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欲誠其意者，先致其知；致知在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格物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dirty="0"/>
          </a:p>
        </p:txBody>
      </p:sp>
      <p:pic>
        <p:nvPicPr>
          <p:cNvPr id="9218" name="Picture 2" descr="http://www.pp3.cn/uploads/allimg/111113/133013A13-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96752"/>
            <a:ext cx="5184000" cy="324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914400"/>
          </a:xfrm>
        </p:spPr>
        <p:txBody>
          <a:bodyPr/>
          <a:lstStyle/>
          <a:p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體積Ｖ＝Ｌ</a:t>
            </a:r>
            <a:r>
              <a:rPr lang="en-US" altLang="zh-TW" sz="2800" dirty="0" smtClean="0">
                <a:latin typeface="標楷體" pitchFamily="65" charset="-120"/>
                <a:ea typeface="標楷體" pitchFamily="65" charset="-120"/>
              </a:rPr>
              <a:t>×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Ｗ</a:t>
            </a:r>
            <a:r>
              <a:rPr lang="en-US" altLang="zh-TW" sz="2800" dirty="0" smtClean="0">
                <a:latin typeface="標楷體" pitchFamily="65" charset="-120"/>
                <a:ea typeface="標楷體" pitchFamily="65" charset="-120"/>
              </a:rPr>
              <a:t>×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Ｈ</a:t>
            </a:r>
            <a:endParaRPr lang="zh-TW" altLang="en-US" sz="2800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5" name="立方體 4"/>
          <p:cNvSpPr/>
          <p:nvPr/>
        </p:nvSpPr>
        <p:spPr>
          <a:xfrm>
            <a:off x="467544" y="1276744"/>
            <a:ext cx="1216152" cy="1216152"/>
          </a:xfrm>
          <a:prstGeom prst="cub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立方體 5"/>
          <p:cNvSpPr/>
          <p:nvPr/>
        </p:nvSpPr>
        <p:spPr>
          <a:xfrm>
            <a:off x="1115616" y="3068960"/>
            <a:ext cx="1872208" cy="640088"/>
          </a:xfrm>
          <a:prstGeom prst="cub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立方體 6"/>
          <p:cNvSpPr/>
          <p:nvPr/>
        </p:nvSpPr>
        <p:spPr>
          <a:xfrm flipV="1">
            <a:off x="1115616" y="5157192"/>
            <a:ext cx="7056784" cy="144016"/>
          </a:xfrm>
          <a:prstGeom prst="cub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立方體 11"/>
          <p:cNvSpPr/>
          <p:nvPr/>
        </p:nvSpPr>
        <p:spPr>
          <a:xfrm>
            <a:off x="1115616" y="4293096"/>
            <a:ext cx="3672408" cy="288032"/>
          </a:xfrm>
          <a:prstGeom prst="cub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3563888" y="404667"/>
          <a:ext cx="5184576" cy="33123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latin typeface="標楷體" pitchFamily="65" charset="-120"/>
                          <a:ea typeface="標楷體" pitchFamily="65" charset="-120"/>
                        </a:rPr>
                        <a:t>體積Ｖ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latin typeface="標楷體" pitchFamily="65" charset="-120"/>
                          <a:ea typeface="標楷體" pitchFamily="65" charset="-120"/>
                        </a:rPr>
                        <a:t>Ｌ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0070C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Ｗ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dirty="0" smtClean="0">
                          <a:solidFill>
                            <a:srgbClr val="FF000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Ｈ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lang="en-US" altLang="zh-TW" sz="2400" dirty="0" smtClean="0">
                          <a:latin typeface="+mj-ea"/>
                          <a:ea typeface="+mj-ea"/>
                        </a:rPr>
                        <a:t>cm</a:t>
                      </a:r>
                      <a:r>
                        <a:rPr lang="en-US" altLang="zh-TW" sz="2000" baseline="30000" dirty="0" smtClean="0">
                          <a:latin typeface="+mj-ea"/>
                          <a:ea typeface="+mj-ea"/>
                        </a:rPr>
                        <a:t>3</a:t>
                      </a:r>
                      <a:endParaRPr lang="zh-TW" altLang="en-US" sz="2000" baseline="30000" dirty="0">
                        <a:latin typeface="+mj-ea"/>
                        <a:ea typeface="+mj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0070C0"/>
                          </a:solidFill>
                        </a:rPr>
                        <a:t>１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FF0000"/>
                          </a:solidFill>
                        </a:rPr>
                        <a:t>１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kumimoji="0" lang="en-US" altLang="zh-TW" sz="2400" kern="12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cm</a:t>
                      </a:r>
                      <a:r>
                        <a:rPr kumimoji="0" lang="en-US" altLang="zh-TW" sz="2000" kern="1200" baseline="300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0070C0"/>
                          </a:solidFill>
                        </a:rPr>
                        <a:t>２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FF0000"/>
                          </a:solidFill>
                        </a:rPr>
                        <a:t>１／２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kumimoji="0" lang="en-US" altLang="zh-TW" sz="2400" kern="12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cm</a:t>
                      </a:r>
                      <a:r>
                        <a:rPr kumimoji="0" lang="en-US" altLang="zh-TW" sz="2000" kern="1200" baseline="300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0070C0"/>
                          </a:solidFill>
                        </a:rPr>
                        <a:t>４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FF0000"/>
                          </a:solidFill>
                        </a:rPr>
                        <a:t>１／４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kumimoji="0" lang="en-US" altLang="zh-TW" sz="2400" kern="12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cm</a:t>
                      </a:r>
                      <a:r>
                        <a:rPr kumimoji="0" lang="en-US" altLang="zh-TW" sz="2000" kern="1200" baseline="300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0070C0"/>
                          </a:solidFill>
                        </a:rPr>
                        <a:t>８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FF0000"/>
                          </a:solidFill>
                        </a:rPr>
                        <a:t>１／８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kumimoji="0" lang="en-US" altLang="zh-TW" sz="2400" kern="12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cm</a:t>
                      </a:r>
                      <a:r>
                        <a:rPr kumimoji="0" lang="en-US" altLang="zh-TW" sz="2000" kern="1200" baseline="300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chemeClr val="bg1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１</a:t>
                      </a:r>
                      <a:endParaRPr lang="zh-TW" altLang="en-US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>
                          <a:solidFill>
                            <a:srgbClr val="0070C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………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>
                          <a:solidFill>
                            <a:srgbClr val="FF000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………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kumimoji="0" lang="en-US" altLang="zh-TW" sz="2400" kern="12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cm</a:t>
                      </a:r>
                      <a:r>
                        <a:rPr kumimoji="0" lang="en-US" altLang="zh-TW" sz="2000" kern="1200" baseline="300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chemeClr val="bg1"/>
                          </a:solidFill>
                        </a:rPr>
                        <a:t>１</a:t>
                      </a:r>
                      <a:endParaRPr lang="zh-TW" altLang="en-US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>
                          <a:solidFill>
                            <a:srgbClr val="0070C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∞ </a:t>
                      </a:r>
                      <a:endParaRPr lang="zh-TW" altLang="en-US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≈0</a:t>
                      </a:r>
                      <a:endParaRPr lang="zh-TW" alt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7" name="矩形 16"/>
          <p:cNvSpPr/>
          <p:nvPr/>
        </p:nvSpPr>
        <p:spPr>
          <a:xfrm>
            <a:off x="3563888" y="908720"/>
            <a:ext cx="5184576" cy="432048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矩形 17"/>
          <p:cNvSpPr/>
          <p:nvPr/>
        </p:nvSpPr>
        <p:spPr>
          <a:xfrm>
            <a:off x="3563888" y="1340768"/>
            <a:ext cx="5184576" cy="504056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9" name="矩形 18"/>
          <p:cNvSpPr/>
          <p:nvPr/>
        </p:nvSpPr>
        <p:spPr>
          <a:xfrm>
            <a:off x="3563888" y="1844824"/>
            <a:ext cx="5184576" cy="432048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矩形 19"/>
          <p:cNvSpPr/>
          <p:nvPr/>
        </p:nvSpPr>
        <p:spPr>
          <a:xfrm>
            <a:off x="3563888" y="2276872"/>
            <a:ext cx="5184576" cy="504056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1" name="矩形 20"/>
          <p:cNvSpPr/>
          <p:nvPr/>
        </p:nvSpPr>
        <p:spPr>
          <a:xfrm>
            <a:off x="3563888" y="2780928"/>
            <a:ext cx="5184576" cy="432048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矩形 21"/>
          <p:cNvSpPr/>
          <p:nvPr/>
        </p:nvSpPr>
        <p:spPr>
          <a:xfrm>
            <a:off x="3563888" y="3212976"/>
            <a:ext cx="5184576" cy="504056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23" name="直線接點 22"/>
          <p:cNvCxnSpPr/>
          <p:nvPr/>
        </p:nvCxnSpPr>
        <p:spPr>
          <a:xfrm>
            <a:off x="179512" y="5949280"/>
            <a:ext cx="8820472" cy="0"/>
          </a:xfrm>
          <a:prstGeom prst="line">
            <a:avLst/>
          </a:prstGeom>
          <a:solidFill>
            <a:srgbClr val="FFC000"/>
          </a:solidFill>
          <a:ln w="3175">
            <a:solidFill>
              <a:schemeClr val="accent3">
                <a:lumMod val="75000"/>
              </a:schemeClr>
            </a:solidFill>
            <a:headEnd type="arrow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文字方塊 15"/>
          <p:cNvSpPr txBox="1"/>
          <p:nvPr/>
        </p:nvSpPr>
        <p:spPr>
          <a:xfrm>
            <a:off x="2771800" y="594928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TW" sz="2800" dirty="0" smtClean="0">
                <a:latin typeface="標楷體" pitchFamily="65" charset="-120"/>
                <a:ea typeface="標楷體" pitchFamily="65" charset="-120"/>
              </a:rPr>
              <a:t>(H</a:t>
            </a:r>
            <a:r>
              <a:rPr lang="en-US" altLang="zh-TW" sz="2800" dirty="0" smtClean="0">
                <a:latin typeface="Corbel"/>
                <a:ea typeface="標楷體" pitchFamily="65" charset="-120"/>
              </a:rPr>
              <a:t>≈0</a:t>
            </a:r>
            <a:r>
              <a:rPr lang="zh-TW" altLang="en-US" sz="2800" dirty="0" smtClean="0">
                <a:latin typeface="Corbel"/>
                <a:ea typeface="標楷體" pitchFamily="65" charset="-120"/>
              </a:rPr>
              <a:t>，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Ｗ</a:t>
            </a:r>
            <a:r>
              <a:rPr lang="en-US" altLang="zh-TW" sz="2800" dirty="0" smtClean="0">
                <a:latin typeface="標楷體" pitchFamily="65" charset="-120"/>
                <a:ea typeface="標楷體" pitchFamily="65" charset="-120"/>
              </a:rPr>
              <a:t>=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無限大</a:t>
            </a:r>
            <a:r>
              <a:rPr lang="en-US" altLang="zh-TW" sz="2800" dirty="0" smtClean="0">
                <a:latin typeface="標楷體" pitchFamily="65" charset="-120"/>
                <a:ea typeface="標楷體" pitchFamily="65" charset="-120"/>
              </a:rPr>
              <a:t>)</a:t>
            </a:r>
            <a:endParaRPr lang="zh-TW" altLang="en-US" sz="2800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25" name="文字方塊 24"/>
          <p:cNvSpPr txBox="1"/>
          <p:nvPr/>
        </p:nvSpPr>
        <p:spPr>
          <a:xfrm>
            <a:off x="323528" y="13407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26" name="文字方塊 25"/>
          <p:cNvSpPr txBox="1"/>
          <p:nvPr/>
        </p:nvSpPr>
        <p:spPr>
          <a:xfrm>
            <a:off x="395536" y="1124744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Ｌ</a:t>
            </a:r>
            <a:endParaRPr lang="zh-TW" altLang="en-US" dirty="0"/>
          </a:p>
        </p:txBody>
      </p:sp>
      <p:sp>
        <p:nvSpPr>
          <p:cNvPr id="27" name="文字方塊 26"/>
          <p:cNvSpPr txBox="1"/>
          <p:nvPr/>
        </p:nvSpPr>
        <p:spPr>
          <a:xfrm>
            <a:off x="827584" y="15567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Ｗ</a:t>
            </a:r>
            <a:endParaRPr lang="zh-TW" altLang="en-US" dirty="0"/>
          </a:p>
        </p:txBody>
      </p:sp>
      <p:sp>
        <p:nvSpPr>
          <p:cNvPr id="28" name="文字方塊 27"/>
          <p:cNvSpPr txBox="1"/>
          <p:nvPr/>
        </p:nvSpPr>
        <p:spPr>
          <a:xfrm>
            <a:off x="107504" y="1907540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Ｈ</a:t>
            </a:r>
            <a:endParaRPr lang="zh-TW" altLang="en-US" dirty="0"/>
          </a:p>
        </p:txBody>
      </p:sp>
      <p:sp>
        <p:nvSpPr>
          <p:cNvPr id="29" name="文字方塊 28"/>
          <p:cNvSpPr txBox="1"/>
          <p:nvPr/>
        </p:nvSpPr>
        <p:spPr>
          <a:xfrm>
            <a:off x="35496" y="327569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Ｈ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=1/2</a:t>
            </a:r>
            <a:endParaRPr lang="zh-TW" altLang="en-US" dirty="0"/>
          </a:p>
        </p:txBody>
      </p:sp>
      <p:sp>
        <p:nvSpPr>
          <p:cNvPr id="30" name="文字方塊 29"/>
          <p:cNvSpPr txBox="1"/>
          <p:nvPr/>
        </p:nvSpPr>
        <p:spPr>
          <a:xfrm>
            <a:off x="1547664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Ｗ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=2</a:t>
            </a:r>
            <a:endParaRPr lang="zh-TW" altLang="en-US" dirty="0"/>
          </a:p>
        </p:txBody>
      </p:sp>
      <p:sp>
        <p:nvSpPr>
          <p:cNvPr id="31" name="文字方塊 30"/>
          <p:cNvSpPr txBox="1"/>
          <p:nvPr/>
        </p:nvSpPr>
        <p:spPr>
          <a:xfrm>
            <a:off x="1979712" y="45811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Ｗ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=4</a:t>
            </a:r>
            <a:endParaRPr lang="zh-TW" altLang="en-US" dirty="0"/>
          </a:p>
        </p:txBody>
      </p:sp>
      <p:sp>
        <p:nvSpPr>
          <p:cNvPr id="32" name="文字方塊 31"/>
          <p:cNvSpPr txBox="1"/>
          <p:nvPr/>
        </p:nvSpPr>
        <p:spPr>
          <a:xfrm>
            <a:off x="35496" y="4293096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Ｈ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=1/4</a:t>
            </a:r>
            <a:endParaRPr lang="zh-TW" altLang="en-US" dirty="0"/>
          </a:p>
        </p:txBody>
      </p:sp>
      <p:sp>
        <p:nvSpPr>
          <p:cNvPr id="33" name="文字方塊 32"/>
          <p:cNvSpPr txBox="1"/>
          <p:nvPr/>
        </p:nvSpPr>
        <p:spPr>
          <a:xfrm>
            <a:off x="3563888" y="53012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Ｗ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=8</a:t>
            </a:r>
            <a:endParaRPr lang="zh-TW" altLang="en-US" dirty="0"/>
          </a:p>
        </p:txBody>
      </p:sp>
      <p:sp>
        <p:nvSpPr>
          <p:cNvPr id="34" name="文字方塊 33"/>
          <p:cNvSpPr txBox="1"/>
          <p:nvPr/>
        </p:nvSpPr>
        <p:spPr>
          <a:xfrm>
            <a:off x="35496" y="50758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Ｈ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=1/8</a:t>
            </a:r>
            <a:endParaRPr lang="zh-TW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2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16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720080"/>
          </a:xfrm>
        </p:spPr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當</a:t>
            </a:r>
            <a:r>
              <a:rPr lang="zh-TW" altLang="en-US" dirty="0" smtClean="0">
                <a:solidFill>
                  <a:srgbClr val="FF0066"/>
                </a:solidFill>
                <a:latin typeface="標楷體" pitchFamily="65" charset="-120"/>
                <a:ea typeface="標楷體" pitchFamily="65" charset="-120"/>
              </a:rPr>
              <a:t>我執（Ｈ）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降到近於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零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時</a:t>
            </a:r>
            <a:endParaRPr lang="zh-TW" altLang="en-US" dirty="0">
              <a:solidFill>
                <a:srgbClr val="FFFF00"/>
              </a:solidFill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</p:nvPr>
        </p:nvGraphicFramePr>
        <p:xfrm>
          <a:off x="611560" y="1628800"/>
          <a:ext cx="7704856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標題 1"/>
          <p:cNvSpPr txBox="1">
            <a:spLocks/>
          </p:cNvSpPr>
          <p:nvPr/>
        </p:nvSpPr>
        <p:spPr>
          <a:xfrm>
            <a:off x="395536" y="4365104"/>
            <a:ext cx="8229600" cy="720080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600" b="0" i="0" u="none" strike="noStrike" kern="1200" cap="none" spc="-10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標楷體" pitchFamily="65" charset="-120"/>
                <a:ea typeface="標楷體" pitchFamily="65" charset="-120"/>
                <a:cs typeface="+mj-cs"/>
              </a:rPr>
              <a:t>心的寬度（Ｗ）</a:t>
            </a:r>
            <a:r>
              <a:rPr kumimoji="0" lang="zh-TW" altLang="en-US" sz="3600" b="0" i="0" u="none" strike="noStrike" kern="1200" cap="none" spc="-100" normalizeH="0" baseline="0" noProof="0" dirty="0" smtClean="0">
                <a:ln>
                  <a:noFill/>
                </a:ln>
                <a:solidFill>
                  <a:schemeClr val="tx2">
                    <a:satMod val="200000"/>
                  </a:schemeClr>
                </a:solidFill>
                <a:effectLst/>
                <a:uLnTx/>
                <a:uFillTx/>
                <a:latin typeface="標楷體" pitchFamily="65" charset="-120"/>
                <a:ea typeface="標楷體" pitchFamily="65" charset="-120"/>
                <a:cs typeface="+mj-cs"/>
              </a:rPr>
              <a:t>就會變成</a:t>
            </a:r>
            <a:r>
              <a:rPr kumimoji="0" lang="zh-TW" altLang="en-US" sz="3600" b="0" i="0" u="none" strike="noStrike" kern="1200" cap="none" spc="-10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標楷體" pitchFamily="65" charset="-120"/>
                <a:ea typeface="標楷體" pitchFamily="65" charset="-120"/>
                <a:cs typeface="+mj-cs"/>
              </a:rPr>
              <a:t>無限大</a:t>
            </a:r>
            <a:r>
              <a:rPr kumimoji="0" lang="en-US" altLang="zh-TW" sz="3600" b="0" i="0" u="none" strike="noStrike" kern="1200" cap="none" spc="-10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en-US" altLang="zh-TW" sz="3600" b="0" i="0" u="none" strike="noStrike" kern="1200" cap="none" spc="-10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zh-TW" altLang="en-US" sz="3600" b="0" i="0" u="none" strike="noStrike" kern="1200" cap="none" spc="-10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7" name="直線接點 6"/>
          <p:cNvCxnSpPr/>
          <p:nvPr/>
        </p:nvCxnSpPr>
        <p:spPr>
          <a:xfrm>
            <a:off x="179512" y="5661248"/>
            <a:ext cx="8820472" cy="0"/>
          </a:xfrm>
          <a:prstGeom prst="lin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  <a:headEnd type="arrow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28674" name="Picture 2" descr="http://chaos981198.files.wordpress.com/2012/01/infinity_thumb.jpg?w=644&amp;h=303"/>
          <p:cNvPicPr>
            <a:picLocks noChangeAspect="1" noChangeArrowheads="1"/>
          </p:cNvPicPr>
          <p:nvPr/>
        </p:nvPicPr>
        <p:blipFill>
          <a:blip r:embed="rId7" cstate="print"/>
          <a:srcRect l="9391" t="4990" r="9610" b="7684"/>
          <a:stretch>
            <a:fillRect/>
          </a:stretch>
        </p:blipFill>
        <p:spPr bwMode="auto">
          <a:xfrm>
            <a:off x="3203848" y="5644550"/>
            <a:ext cx="2304256" cy="1168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2FC74A-BEF2-44A2-9E73-B0C2C0D0D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302FC74A-BEF2-44A2-9E73-B0C2C0D0D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302FC74A-BEF2-44A2-9E73-B0C2C0D0D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E63C56-A56E-4D88-9ED6-159C1E435E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33E63C56-A56E-4D88-9ED6-159C1E435E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33E63C56-A56E-4D88-9ED6-159C1E435E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898ACB-9792-45ED-8F95-CD5783E4E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5E898ACB-9792-45ED-8F95-CD5783E4E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5E898ACB-9792-45ED-8F95-CD5783E4E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4BFF7A-FE83-4ADF-BDD1-65BA4846CC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A84BFF7A-FE83-4ADF-BDD1-65BA4846CC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A84BFF7A-FE83-4ADF-BDD1-65BA4846CC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A84BFF7A-FE83-4ADF-BDD1-65BA4846CC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A84BFF7A-FE83-4ADF-BDD1-65BA4846CC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F5E7717-9DC9-420D-AA89-821196C0DC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BF5E7717-9DC9-420D-AA89-821196C0DC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BF5E7717-9DC9-420D-AA89-821196C0DC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TW" dirty="0" smtClean="0"/>
              <a:t>Format your mind</a:t>
            </a:r>
            <a:r>
              <a:rPr lang="zh-TW" altLang="en-US" dirty="0" smtClean="0"/>
              <a:t>！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1484785"/>
            <a:ext cx="8068096" cy="4811680"/>
          </a:xfrm>
        </p:spPr>
        <p:txBody>
          <a:bodyPr>
            <a:normAutofit/>
          </a:bodyPr>
          <a:lstStyle/>
          <a:p>
            <a:pPr algn="l"/>
            <a:r>
              <a:rPr lang="en-US" altLang="zh-TW" sz="3600" dirty="0" smtClean="0"/>
              <a:t>Format</a:t>
            </a:r>
            <a:r>
              <a:rPr lang="zh-TW" altLang="en-US" sz="3600" dirty="0" smtClean="0"/>
              <a:t>：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格式化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一切歸零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)</a:t>
            </a:r>
          </a:p>
          <a:p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打破我慢高牆，讓心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歸零！</a:t>
            </a:r>
            <a:endParaRPr lang="en-US" altLang="zh-TW" sz="3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因為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歸</a:t>
            </a:r>
            <a:r>
              <a:rPr lang="zh-TW" altLang="en-US" sz="36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零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，生命才有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無限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的可能。</a:t>
            </a:r>
          </a:p>
        </p:txBody>
      </p:sp>
      <p:graphicFrame>
        <p:nvGraphicFramePr>
          <p:cNvPr id="5" name="資料庫圖表 4"/>
          <p:cNvGraphicFramePr/>
          <p:nvPr/>
        </p:nvGraphicFramePr>
        <p:xfrm>
          <a:off x="2339752" y="3645024"/>
          <a:ext cx="4632176" cy="217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19297267"/>
              </p:ext>
            </p:extLst>
          </p:nvPr>
        </p:nvGraphicFramePr>
        <p:xfrm>
          <a:off x="395536" y="980728"/>
          <a:ext cx="5616624" cy="4381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http://4.blog.xuite.net/4/a/1/d/12080354/blog_8620/txt/3436401/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04664"/>
            <a:ext cx="2016224" cy="4744847"/>
          </a:xfrm>
          <a:prstGeom prst="rect">
            <a:avLst/>
          </a:prstGeom>
          <a:noFill/>
        </p:spPr>
      </p:pic>
      <p:pic>
        <p:nvPicPr>
          <p:cNvPr id="9218" name="Picture 2" descr="http://pic.pimg.tw/sselehtreven/4b279f835a306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3573016"/>
            <a:ext cx="2991462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B05B63-9F87-4CE2-93C7-B6110BF697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6AB05B63-9F87-4CE2-93C7-B6110BF697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6AB05B63-9F87-4CE2-93C7-B6110BF697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13A1FA-203C-4562-BAD3-91BF807A81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3E13A1FA-203C-4562-BAD3-91BF807A81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E7C775-AFB4-4455-BA62-8995293E2D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graphicEl>
                                              <a:dgm id="{1CE7C775-AFB4-4455-BA62-8995293E2D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DE5D0F7-DF8E-43BE-8B91-4A9CAC0CC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FDE5D0F7-DF8E-43BE-8B91-4A9CAC0CCD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6D811EE-C8D8-434B-BBF9-AE611873DF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dgm id="{86D811EE-C8D8-434B-BBF9-AE611873DF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892718-1AA2-49D5-9B4E-D86F9B965D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55892718-1AA2-49D5-9B4E-D86F9B965D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129C8C-C110-4D78-852D-523EDF8C2D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graphicEl>
                                              <a:dgm id="{F7129C8C-C110-4D78-852D-523EDF8C2D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27584" y="5943600"/>
            <a:ext cx="77724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觀地平線外　想無限遠方</a:t>
            </a:r>
            <a:r>
              <a:rPr lang="zh-TW" altLang="en-US" dirty="0" smtClean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/>
            </a:r>
            <a:br>
              <a:rPr lang="zh-TW" altLang="en-US" dirty="0" smtClean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endParaRPr lang="zh-TW" altLang="en-US" dirty="0">
              <a:solidFill>
                <a:srgbClr val="FFFF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-36512" y="-27384"/>
            <a:ext cx="9252520" cy="13681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512" y="-27384"/>
            <a:ext cx="9209072" cy="57606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55576" y="5236364"/>
            <a:ext cx="77724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觀地平線外　想無限遠方</a:t>
            </a:r>
            <a:r>
              <a:rPr lang="zh-TW" altLang="en-US" dirty="0" smtClean="0">
                <a:solidFill>
                  <a:srgbClr val="FFFF00"/>
                </a:solidFill>
              </a:rPr>
              <a:t/>
            </a:r>
            <a:br>
              <a:rPr lang="zh-TW" altLang="en-US" dirty="0" smtClean="0">
                <a:solidFill>
                  <a:srgbClr val="FFFF00"/>
                </a:solidFill>
              </a:rPr>
            </a:b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 smtClean="0"/>
              <a:t> </a:t>
            </a:r>
            <a:endParaRPr lang="zh-TW" altLang="en-US" dirty="0"/>
          </a:p>
        </p:txBody>
      </p:sp>
      <p:sp>
        <p:nvSpPr>
          <p:cNvPr id="6" name="文字方塊 5"/>
          <p:cNvSpPr txBox="1"/>
          <p:nvPr/>
        </p:nvSpPr>
        <p:spPr>
          <a:xfrm>
            <a:off x="2339752" y="4365104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嘴角上揚　面帶微笑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www3.365shu.com/images3/wall/20060527/hai05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-387424"/>
            <a:ext cx="9564555" cy="7389440"/>
          </a:xfrm>
          <a:prstGeom prst="rect">
            <a:avLst/>
          </a:prstGeom>
          <a:noFill/>
        </p:spPr>
      </p:pic>
      <p:pic>
        <p:nvPicPr>
          <p:cNvPr id="26630" name="Picture 6" descr="http://www3.365shu.com/images3/wall/20060527/hai05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-243408"/>
            <a:ext cx="9753600" cy="7488832"/>
          </a:xfrm>
          <a:prstGeom prst="rect">
            <a:avLst/>
          </a:prstGeom>
          <a:noFill/>
        </p:spPr>
      </p:pic>
      <p:pic>
        <p:nvPicPr>
          <p:cNvPr id="1026" name="Picture 2" descr="http://photo1.ganref.jp/photo/0/1b7f8671c5b7b658c1f6eaa0fdd7d093/thumb5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36512" y="-315416"/>
            <a:ext cx="9505055" cy="7533456"/>
          </a:xfrm>
          <a:prstGeom prst="rect">
            <a:avLst/>
          </a:prstGeom>
          <a:noFill/>
        </p:spPr>
      </p:pic>
      <p:pic>
        <p:nvPicPr>
          <p:cNvPr id="1032" name="Picture 8" descr="宇宙深景大图 点击还原"/>
          <p:cNvPicPr>
            <a:picLocks noChangeAspect="1" noChangeArrowheads="1"/>
          </p:cNvPicPr>
          <p:nvPr/>
        </p:nvPicPr>
        <p:blipFill>
          <a:blip r:embed="rId9" cstate="print"/>
          <a:srcRect t="18881" r="36722"/>
          <a:stretch>
            <a:fillRect/>
          </a:stretch>
        </p:blipFill>
        <p:spPr bwMode="auto">
          <a:xfrm rot="16200000">
            <a:off x="1013656" y="-1281472"/>
            <a:ext cx="7513240" cy="9540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http://blog-imgs-26.fc2.com/m/i/t/miton2002/horizon_1024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21165" y="-550913"/>
            <a:ext cx="9540552" cy="7416824"/>
          </a:xfrm>
          <a:prstGeom prst="rect">
            <a:avLst/>
          </a:prstGeom>
          <a:noFill/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914400"/>
          </a:xfrm>
        </p:spPr>
        <p:txBody>
          <a:bodyPr/>
          <a:lstStyle/>
          <a:p>
            <a:pPr algn="ctr"/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用心靈感受無限寬廣的宇宙</a:t>
            </a:r>
            <a:r>
              <a:rPr lang="en-US" altLang="zh-TW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………</a:t>
            </a:r>
            <a:endParaRPr lang="zh-TW" altLang="en-US" sz="36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7" name="內容版面配置區 6"/>
          <p:cNvSpPr>
            <a:spLocks noGrp="1"/>
          </p:cNvSpPr>
          <p:nvPr>
            <p:ph sz="half" idx="1"/>
          </p:nvPr>
        </p:nvSpPr>
        <p:spPr>
          <a:xfrm>
            <a:off x="1475656" y="1772816"/>
            <a:ext cx="6195888" cy="2232248"/>
          </a:xfrm>
        </p:spPr>
        <p:txBody>
          <a:bodyPr>
            <a:normAutofit lnSpcReduction="10000"/>
          </a:bodyPr>
          <a:lstStyle/>
          <a:p>
            <a:pPr algn="ctr"/>
            <a:r>
              <a:rPr lang="zh-TW" altLang="en-US" sz="3200" spc="-100" dirty="0" smtClean="0">
                <a:solidFill>
                  <a:schemeClr val="tx2">
                    <a:satMod val="200000"/>
                  </a:schemeClr>
                </a:solidFill>
                <a:latin typeface="標楷體" pitchFamily="65" charset="-120"/>
                <a:ea typeface="標楷體" pitchFamily="65" charset="-120"/>
              </a:rPr>
              <a:t>觀想窗外無限遙遠的世界</a:t>
            </a:r>
          </a:p>
          <a:p>
            <a:pPr algn="ctr"/>
            <a:r>
              <a:rPr lang="zh-TW" altLang="en-US" sz="3200" spc="-100" dirty="0" smtClean="0">
                <a:solidFill>
                  <a:schemeClr val="tx2">
                    <a:satMod val="200000"/>
                  </a:schemeClr>
                </a:solidFill>
                <a:latin typeface="標楷體" pitchFamily="65" charset="-120"/>
                <a:ea typeface="標楷體" pitchFamily="65" charset="-120"/>
              </a:rPr>
              <a:t>慢慢閉上眼睛</a:t>
            </a:r>
            <a:endParaRPr lang="en-US" altLang="zh-TW" sz="3200" spc="-100" dirty="0" smtClean="0">
              <a:solidFill>
                <a:schemeClr val="tx2">
                  <a:satMod val="200000"/>
                </a:schemeClr>
              </a:solidFill>
              <a:latin typeface="標楷體" pitchFamily="65" charset="-120"/>
              <a:ea typeface="標楷體" pitchFamily="65" charset="-120"/>
            </a:endParaRPr>
          </a:p>
          <a:p>
            <a:pPr algn="ctr"/>
            <a:r>
              <a:rPr lang="zh-TW" altLang="en-US" sz="3200" spc="-100" dirty="0" smtClean="0">
                <a:solidFill>
                  <a:schemeClr val="tx2">
                    <a:satMod val="200000"/>
                  </a:schemeClr>
                </a:solidFill>
                <a:latin typeface="標楷體" pitchFamily="65" charset="-120"/>
                <a:ea typeface="標楷體" pitchFamily="65" charset="-120"/>
              </a:rPr>
              <a:t>嘴角上</a:t>
            </a:r>
            <a:r>
              <a:rPr lang="zh-TW" altLang="en-US" sz="3200" spc="-100" dirty="0">
                <a:solidFill>
                  <a:schemeClr val="tx2">
                    <a:satMod val="200000"/>
                  </a:schemeClr>
                </a:solidFill>
                <a:latin typeface="標楷體" pitchFamily="65" charset="-120"/>
                <a:ea typeface="標楷體" pitchFamily="65" charset="-120"/>
              </a:rPr>
              <a:t>揚</a:t>
            </a:r>
            <a:endParaRPr lang="en-US" altLang="zh-TW" sz="3200" spc="-100" dirty="0" smtClean="0">
              <a:solidFill>
                <a:schemeClr val="tx2">
                  <a:satMod val="200000"/>
                </a:schemeClr>
              </a:solidFill>
              <a:latin typeface="標楷體" pitchFamily="65" charset="-120"/>
              <a:ea typeface="標楷體" pitchFamily="65" charset="-120"/>
            </a:endParaRPr>
          </a:p>
          <a:p>
            <a:pPr algn="ctr"/>
            <a:r>
              <a:rPr lang="zh-TW" altLang="en-US" sz="3200" spc="-100" dirty="0" smtClean="0">
                <a:solidFill>
                  <a:schemeClr val="tx2">
                    <a:satMod val="200000"/>
                  </a:schemeClr>
                </a:solidFill>
                <a:latin typeface="標楷體" pitchFamily="65" charset="-120"/>
                <a:ea typeface="標楷體" pitchFamily="65" charset="-120"/>
              </a:rPr>
              <a:t>輕念幾句：</a:t>
            </a:r>
            <a:r>
              <a:rPr lang="zh-TW" altLang="en-US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阿</a:t>
            </a:r>
            <a:r>
              <a:rPr lang="en-US" altLang="zh-TW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…</a:t>
            </a:r>
            <a:r>
              <a:rPr lang="zh-TW" altLang="en-US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彌</a:t>
            </a:r>
            <a:r>
              <a:rPr lang="en-US" altLang="zh-TW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…</a:t>
            </a:r>
            <a:r>
              <a:rPr lang="zh-TW" altLang="en-US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陀</a:t>
            </a:r>
            <a:r>
              <a:rPr lang="en-US" altLang="zh-TW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…</a:t>
            </a:r>
            <a:r>
              <a:rPr lang="zh-TW" altLang="en-US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佛</a:t>
            </a:r>
            <a:r>
              <a:rPr lang="en-US" altLang="zh-TW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…</a:t>
            </a:r>
            <a:endParaRPr lang="zh-TW" altLang="en-US" sz="3200" spc="-1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01 100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172400" y="5517232"/>
            <a:ext cx="406400" cy="406400"/>
          </a:xfrm>
          <a:prstGeom prst="rect">
            <a:avLst/>
          </a:prstGeom>
        </p:spPr>
      </p:pic>
      <p:pic>
        <p:nvPicPr>
          <p:cNvPr id="3" name="四字佛慢速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790506" y="5711507"/>
            <a:ext cx="437841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03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9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6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8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9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6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3000"/>
                            </p:stCondLst>
                            <p:childTnLst>
                              <p:par>
                                <p:cTn id="44" presetID="1" presetClass="mediacall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4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8367" numSld="2" showWhenStopped="0">
                <p:cTn id="46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100000" numSld="2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  <p:bldP spid="7" grpId="0" uiExpand="1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www.2008red.com/member_pic_602/files/azaza/20081220120915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315416"/>
            <a:ext cx="9144000" cy="7173416"/>
          </a:xfrm>
          <a:prstGeom prst="rect">
            <a:avLst/>
          </a:prstGeom>
          <a:noFill/>
        </p:spPr>
      </p:pic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63588" y="28803"/>
            <a:ext cx="7416824" cy="5184576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無量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光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（無限空間），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無量壽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（無窮時間）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  <a:p>
            <a:pPr algn="ctr"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阿彌陀佛</a:t>
            </a:r>
            <a:endParaRPr lang="zh-TW" altLang="en-US" sz="40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283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7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6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1836816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en-US" altLang="zh-TW" sz="4400" dirty="0" smtClean="0">
                <a:solidFill>
                  <a:srgbClr val="FFFF00"/>
                </a:solidFill>
              </a:rPr>
              <a:t>——</a:t>
            </a:r>
            <a:r>
              <a:rPr lang="zh-TW" altLang="zh-TW" dirty="0" smtClean="0">
                <a:latin typeface="標楷體" pitchFamily="65" charset="-120"/>
                <a:ea typeface="標楷體" pitchFamily="65" charset="-120"/>
              </a:rPr>
              <a:t>超時空康復和一切和諧的開始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/>
            </a:r>
            <a:br>
              <a:rPr lang="en-US" altLang="zh-TW" dirty="0" smtClean="0">
                <a:latin typeface="標楷體" pitchFamily="65" charset="-120"/>
                <a:ea typeface="標楷體" pitchFamily="65" charset="-120"/>
              </a:rPr>
            </a:br>
            <a:r>
              <a:rPr lang="zh-TW" altLang="en-US" sz="36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（雷久南）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2060848"/>
            <a:ext cx="5403800" cy="351553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微笑是疏解情緒的一個好方法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情緒</a:t>
            </a:r>
            <a:r>
              <a:rPr lang="en-US" altLang="zh-TW" sz="3000" dirty="0" smtClean="0">
                <a:latin typeface="Batang" pitchFamily="18" charset="-127"/>
                <a:ea typeface="Batang" pitchFamily="18" charset="-127"/>
              </a:rPr>
              <a:t>——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壓抑或發洩都不好，唯有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釋放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當負面情緒升起時，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的同時，負面情緒也會被釋放。</a:t>
            </a:r>
            <a:endParaRPr lang="zh-TW" altLang="en-US" sz="30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Picture 10" descr="http://pic.pimg.tw/silentpower/4a15f0af1701f.jpg"/>
          <p:cNvPicPr>
            <a:picLocks noChangeAspect="1" noChangeArrowheads="1"/>
          </p:cNvPicPr>
          <p:nvPr/>
        </p:nvPicPr>
        <p:blipFill>
          <a:blip r:embed="rId2" cstate="print"/>
          <a:srcRect l="4223" t="3665" r="3932" b="3420"/>
          <a:stretch>
            <a:fillRect/>
          </a:stretch>
        </p:blipFill>
        <p:spPr bwMode="auto">
          <a:xfrm>
            <a:off x="6444208" y="2348880"/>
            <a:ext cx="2483768" cy="25127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5510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mypaper.pchome.com.tw/show/article/leiba/A132138505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32656"/>
            <a:ext cx="1332656" cy="12560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55576" y="570384"/>
            <a:ext cx="7488832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2008" y="1700808"/>
            <a:ext cx="8820472" cy="4104456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將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嘴角往上提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，眼睛稍瞇，讓微笑散發到整個臉部，放鬆全身，特別是笑到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疼痛僵硬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的部份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（試驗一下：嘴角上揚／下垂）</a:t>
            </a:r>
            <a:endParaRPr lang="en-US" altLang="zh-TW" sz="2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開懷大笑吧</a:t>
            </a: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hlinkClick r:id="rId3" action="ppaction://hlinkfile"/>
              </a:rPr>
              <a:t>！</a:t>
            </a:r>
            <a:endParaRPr lang="en-US" altLang="zh-TW" sz="2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笑讓細胞運動</a:t>
            </a: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hlinkClick r:id="rId4" action="ppaction://hlinkpres?slideindex=1&amp;slidetitle="/>
              </a:rPr>
              <a:t>！</a:t>
            </a:r>
            <a:endParaRPr lang="en-US" altLang="zh-TW" sz="2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不管現在心裏有多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沉重、悲傷、煩惱、恐懼、憤怒、擔憂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；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不管什麼念頭升起，繼續微笑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（一項一項來！）</a:t>
            </a:r>
            <a:endParaRPr lang="en-US" altLang="zh-TW" sz="2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771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-36512" y="1268760"/>
            <a:ext cx="9180512" cy="4525963"/>
          </a:xfrm>
        </p:spPr>
        <p:txBody>
          <a:bodyPr>
            <a:normAutofit fontScale="92500"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負面的情緒在釋放時，自然會再次體會這些情緒，只要微笑，就會被釋放，不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會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再進入這種情緒。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微笑時腦子會擴張，心臟放鬆，內分泌也會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分泌止痛的荷爾蒙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，經常微笑會將多年來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累積的存貨清洗乾淨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當負面情緒清洗後，自然會體會到一股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天生的喜悅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，此時不必再刻意的微笑，喜悅是來自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內在泉湧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上來的。</a:t>
            </a:r>
          </a:p>
          <a:p>
            <a:endParaRPr lang="zh-TW" altLang="en-US" dirty="0"/>
          </a:p>
        </p:txBody>
      </p:sp>
      <p:pic>
        <p:nvPicPr>
          <p:cNvPr id="28674" name="Picture 2" descr="http://4.bp.blogspot.com/_1Qwb3geGNIw/SP8RSVlRr3I/AAAAAAAAAPE/-Th9Zfhyf5c/s400/200703212105403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5121124"/>
            <a:ext cx="1728192" cy="17368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4447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en-US" altLang="zh-TW" dirty="0" smtClean="0">
                <a:solidFill>
                  <a:srgbClr val="FFFF00"/>
                </a:solidFill>
                <a:latin typeface="+mn-lt"/>
                <a:ea typeface="+mn-ea"/>
              </a:rPr>
              <a:t>——</a:t>
            </a:r>
            <a:r>
              <a:rPr lang="zh-TW" altLang="zh-TW" sz="3600" dirty="0" smtClean="0">
                <a:latin typeface="標楷體" pitchFamily="65" charset="-120"/>
                <a:ea typeface="標楷體" pitchFamily="65" charset="-120"/>
              </a:rPr>
              <a:t>超時空康復和一切和諧的開始</a:t>
            </a:r>
            <a:endParaRPr lang="zh-TW" altLang="en-US" sz="36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1484784"/>
            <a:ext cx="8212112" cy="4525963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讓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供在生命的供桌上，讓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成為您的祝福。</a:t>
            </a: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微笑會帶來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開心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，宇宙中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喜悅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的能量是屬於您的，不需要有原因，讓微笑來康復自己、康復家庭、社會和地球。</a:t>
            </a:r>
            <a:endParaRPr lang="zh-TW" altLang="en-US" sz="30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Picture 6" descr="http://mypaper.pchome.com.tw/show/article/leiba/A132138505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437112"/>
            <a:ext cx="2088232" cy="19681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916520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331640" y="980728"/>
            <a:ext cx="3034680" cy="914400"/>
          </a:xfrm>
        </p:spPr>
        <p:txBody>
          <a:bodyPr/>
          <a:lstStyle/>
          <a:p>
            <a:pPr algn="l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微笑親體驗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7544" y="2204864"/>
            <a:ext cx="5184576" cy="4032448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實例一：我的親體驗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一句佛號</a:t>
            </a:r>
            <a:endParaRPr lang="en-US" altLang="zh-TW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伴隨微笑</a:t>
            </a:r>
            <a:endParaRPr lang="en-US" altLang="zh-TW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無限寬廣心</a:t>
            </a:r>
            <a:endParaRPr lang="en-US" altLang="zh-TW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實例二：大一新鮮人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實例三：高中國文老師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1032" name="Picture 8" descr="http://mypaper.pchome.com.tw/show/article/a452335/A1311835864"/>
          <p:cNvPicPr>
            <a:picLocks noChangeAspect="1" noChangeArrowheads="1"/>
          </p:cNvPicPr>
          <p:nvPr/>
        </p:nvPicPr>
        <p:blipFill>
          <a:blip r:embed="rId2" cstate="print"/>
          <a:srcRect b="4951"/>
          <a:stretch>
            <a:fillRect/>
          </a:stretch>
        </p:blipFill>
        <p:spPr bwMode="auto">
          <a:xfrm>
            <a:off x="5868144" y="908720"/>
            <a:ext cx="2857500" cy="3621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2616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323528" y="548681"/>
            <a:ext cx="8356128" cy="57477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（</a:t>
            </a:r>
            <a:r>
              <a:rPr lang="zh-TW" altLang="en-US" sz="3200" dirty="0" smtClean="0">
                <a:solidFill>
                  <a:srgbClr val="FFC000"/>
                </a:solidFill>
                <a:latin typeface="標楷體" pitchFamily="65" charset="-120"/>
                <a:ea typeface="標楷體" pitchFamily="65" charset="-120"/>
              </a:rPr>
              <a:t>實例二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）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記得老師曾在一次上課前教我們雙眼閉上，然後微笑。那一次我的印象十分深刻，因為其實那天我的心情沒有很好，沒什麼精神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，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想睡覺，心情普通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，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甚至有些許鬱悶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37095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323528" y="548681"/>
            <a:ext cx="8356128" cy="57477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一開始的微笑只是照老師的話去做，用僵硬的面部肌肉去牽動，可是神奇的事發生了，我真的看見心中有一個笑臉，接著就笑開了，真心的笑起來，心情霎時變的輕鬆愉快起來。這整個過程不超過十秒鐘，真的很奇妙，我無法忘卻當時感受。</a:t>
            </a:r>
          </a:p>
          <a:p>
            <a:pPr>
              <a:lnSpc>
                <a:spcPct val="170000"/>
              </a:lnSpc>
            </a:pP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0760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323528" y="548681"/>
            <a:ext cx="8356128" cy="5747784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當負面情緒洗清後，自然會體會到一股天生的喜悅，此時不必再刻意的微笑，喜悅是來自內在泉湧上來的。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」在講義上看到這句話，真是實實在在貼近的表達出我的體會。令我反省其實自己會忽略身心的負面情緒，或許是不自知不自覺的，也或許是認為那沒什麼，因此沒釋放出來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61354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323528" y="548681"/>
            <a:ext cx="8356128" cy="574778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但就在心裡一點一點累加增疊，當最後一根稻草出現時，猛烈爆發甚至造成不可挽回的悔恨。平常我們都應該要多多微笑，尤其面對最沉重困難的問題，微笑可以將舊的、新的積壓情緒一起釋放，微笑會散發至全身，感染到身邊的人，這樣便會有個充滿溫暖、包容的可愛美好生活。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（大一學生）</a:t>
            </a:r>
            <a:endParaRPr lang="zh-TW" altLang="zh-TW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0162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323528" y="476673"/>
            <a:ext cx="8352928" cy="587967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  <a:buNone/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（</a:t>
            </a:r>
            <a:r>
              <a:rPr lang="zh-TW" altLang="en-US" sz="3200" dirty="0" smtClean="0">
                <a:solidFill>
                  <a:srgbClr val="FFC000"/>
                </a:solidFill>
                <a:latin typeface="標楷體" pitchFamily="65" charset="-120"/>
                <a:ea typeface="標楷體" pitchFamily="65" charset="-120"/>
              </a:rPr>
              <a:t>實例三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）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說到「微笑的神奇力量」，可不是世紀魔術師─「大衛」的神奇魔法所能駕馭，因為這所謂「微笑的『神奇力量』」，目前僅能以佛學的「不可思議」來為它作註解……。事情是在去年九月某天的早上，那天的天空出其得藍，而那股「微笑的『神奇力量』」卻讓我印象最深刻，也最難忘。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茉莉花--二胡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237312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00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numSld="3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323528" y="476673"/>
            <a:ext cx="8352928" cy="587967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  <a:buNone/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當天早上，班上四十五號家長氣急敗壞的來學校找我，當時心想：前晚我們不是已經對孩子在學習和交友的問題，一起討論出協助、督促之法嗎？究竟是甚麼事讓家長跑一趟？原來是孩子的三十二號好友，在母親的簡訊裡看到一則家長間的對話，並將簡訊內容告訴四十五號（但四十五號家長說不出來內容為何），因而認定是老師傳遞的消息。聽到這些內容讓人覺得不可思議……</a:t>
            </a:r>
          </a:p>
          <a:p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0772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323528" y="476673"/>
            <a:ext cx="8640960" cy="5879678"/>
          </a:xfrm>
        </p:spPr>
        <p:txBody>
          <a:bodyPr>
            <a:noAutofit/>
          </a:bodyPr>
          <a:lstStyle/>
          <a:p>
            <a:pPr marL="0">
              <a:lnSpc>
                <a:spcPts val="4200"/>
              </a:lnSpc>
              <a:buNone/>
            </a:pPr>
            <a:r>
              <a:rPr lang="zh-TW" altLang="zh-TW" sz="3200" dirty="0">
                <a:latin typeface="標楷體" pitchFamily="65" charset="-120"/>
                <a:ea typeface="標楷體" pitchFamily="65" charset="-120"/>
              </a:rPr>
              <a:t>猶記得，當時心情既憤怒又難過，憤怒的是這些不知內容為何的簡訊對我來說，是莫須有的指控，讓人有種被天外突然飛來一塊大石頭砸到的感覺；難過的是我對班上四十五號，一直都很照顧、關心他的學習和交友問題，除了協助家長解決孩子的狀況，也持續給予鼓勵和肯定。這種百感交集的心情，確實讓我陷入無法自拔的沮喪、無奈，甚至有掛冠求去的想法。正當我萌生此意念時，腦中竟出現老師所說的那句話：「微笑是可以接收到宇宙最高的能量」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70980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323528" y="476672"/>
            <a:ext cx="8640960" cy="6264695"/>
          </a:xfrm>
        </p:spPr>
        <p:txBody>
          <a:bodyPr>
            <a:normAutofit/>
          </a:bodyPr>
          <a:lstStyle/>
          <a:p>
            <a:pPr marL="0">
              <a:lnSpc>
                <a:spcPts val="4200"/>
              </a:lnSpc>
              <a:buNone/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當時身心疲憊的我，只好勉強擠出一絲微笑，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瞬間，身體的緊繃，放鬆許多；心情的低落，也開始有轉變。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於是我又再試著擠出微笑，首先驚訝的是，我的微笑不用再硬擠，自然而然地就嘴角上揚；其次身體的疲累、心情的憤怒，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在那一刻也被拋開、丟掉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，當心念如此轉換，我開始問自己：對於班上四十五號的教育，是否盡心盡力？對於班上的各項教育，是否無愧於心？心中的答案是肯定的、是明確的。接著，我便擦乾眼淚、收拾沮喪、邁開步伐，繼續地以「微笑」面對每一天。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3979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0" y="476673"/>
            <a:ext cx="8964488" cy="587967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一週後，這「微笑的神奇力量」如魔法般地令人感到「不可思議」，因為這件羅生門的事件，竟自動地出現真相，讓原本背黑鍋的我，在四十五號家長和其他相關人的當面道歉中，不但事情水落石出，背上的黑鍋也順利出清了！</a:t>
            </a:r>
          </a:p>
          <a:p>
            <a:endParaRPr lang="zh-TW" altLang="zh-TW" dirty="0" smtClean="0">
              <a:latin typeface="標楷體" pitchFamily="65" charset="-120"/>
              <a:ea typeface="標楷體" pitchFamily="65" charset="-120"/>
            </a:endParaRPr>
          </a:p>
          <a:p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6711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0" y="476673"/>
            <a:ext cx="8964488" cy="587967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這次的事情，如實的印證了老師所說：「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微笑可以接收到宇宙最高的能量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」，也讓我實際地感受到，原來我擁有如此大的能量。再次感恩老師的分享傳授，未來，我會繼續善用「微笑」這能量，隨時隨地將自己在人生路途中損耗的能量充飽充滿外，也會以「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萬物觀自在皆自得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」的思維，化解生活中的一切不順遂，進而將這寶貴的「微笑哲學」與他人分享，一起迎向美好快樂的人生。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（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高中國文老師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）</a:t>
            </a:r>
            <a:endParaRPr lang="zh-TW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endParaRPr lang="zh-TW" altLang="zh-TW" dirty="0" smtClean="0">
              <a:latin typeface="標楷體" pitchFamily="65" charset="-120"/>
              <a:ea typeface="標楷體" pitchFamily="65" charset="-120"/>
            </a:endParaRPr>
          </a:p>
          <a:p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604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pic.pimg.tw/richfree/4b7d08c0431b5.jpg"/>
          <p:cNvPicPr>
            <a:picLocks noChangeAspect="1" noChangeArrowheads="1"/>
          </p:cNvPicPr>
          <p:nvPr/>
        </p:nvPicPr>
        <p:blipFill>
          <a:blip r:embed="rId2" cstate="print"/>
          <a:srcRect l="11022" r="11822"/>
          <a:stretch>
            <a:fillRect/>
          </a:stretch>
        </p:blipFill>
        <p:spPr bwMode="auto">
          <a:xfrm>
            <a:off x="1835696" y="4077072"/>
            <a:ext cx="1008112" cy="13065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95536" y="498376"/>
            <a:ext cx="3765104" cy="914400"/>
          </a:xfrm>
        </p:spPr>
        <p:txBody>
          <a:bodyPr/>
          <a:lstStyle/>
          <a:p>
            <a:pPr algn="ctr"/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我的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信心銘</a:t>
            </a:r>
            <a:r>
              <a:rPr lang="en-US" altLang="zh-TW" sz="3600" dirty="0">
                <a:latin typeface="Batang" pitchFamily="18" charset="-127"/>
                <a:ea typeface="Batang" pitchFamily="18" charset="-127"/>
              </a:rPr>
              <a:t>——</a:t>
            </a:r>
            <a:r>
              <a:rPr lang="zh-TW" altLang="en-US" sz="3600" dirty="0"/>
              <a:t/>
            </a:r>
            <a:br>
              <a:rPr lang="zh-TW" altLang="en-US" sz="3600" dirty="0"/>
            </a:br>
            <a:endParaRPr lang="zh-TW" altLang="en-US" sz="36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7" name="資料庫圖表 6"/>
          <p:cNvGraphicFramePr/>
          <p:nvPr/>
        </p:nvGraphicFramePr>
        <p:xfrm>
          <a:off x="35496" y="2765152"/>
          <a:ext cx="3240360" cy="2608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資料庫圖表 8"/>
          <p:cNvGraphicFramePr/>
          <p:nvPr/>
        </p:nvGraphicFramePr>
        <p:xfrm>
          <a:off x="2771800" y="2981176"/>
          <a:ext cx="5843464" cy="3472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74756" name="Picture 4" descr="http://xlxt.xmima.com/upload/public/news/content/image/607bdb5f-13c9-40fb-b3f8-72a8a8e77621.jpg"/>
          <p:cNvPicPr>
            <a:picLocks noChangeAspect="1" noChangeArrowheads="1"/>
          </p:cNvPicPr>
          <p:nvPr/>
        </p:nvPicPr>
        <p:blipFill>
          <a:blip r:embed="rId13" cstate="print"/>
          <a:srcRect l="19471" t="14550" r="44448"/>
          <a:stretch>
            <a:fillRect/>
          </a:stretch>
        </p:blipFill>
        <p:spPr bwMode="auto">
          <a:xfrm>
            <a:off x="7092280" y="1412776"/>
            <a:ext cx="1512168" cy="22789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4758" name="Picture 6" descr="http://images.china.cn/attachement/jpg/site1000/20080710/001aa0ba492809df9f8302.jpg"/>
          <p:cNvPicPr>
            <a:picLocks noChangeAspect="1" noChangeArrowheads="1"/>
          </p:cNvPicPr>
          <p:nvPr/>
        </p:nvPicPr>
        <p:blipFill>
          <a:blip r:embed="rId14" cstate="print"/>
          <a:srcRect r="10506" b="21289"/>
          <a:stretch>
            <a:fillRect/>
          </a:stretch>
        </p:blipFill>
        <p:spPr bwMode="auto">
          <a:xfrm>
            <a:off x="5508104" y="1772816"/>
            <a:ext cx="1512168" cy="17111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4760" name="Picture 8" descr="http://stuweb.nmes.tp.edu.tw/a93web/61/6112www/images/0928-1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flipH="1">
            <a:off x="5987163" y="5344557"/>
            <a:ext cx="2016588" cy="13011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4764" name="Picture 12" descr="http://pic.pimg.tw/youismylove34/4a923f16ef512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501380" y="1484784"/>
            <a:ext cx="1790700" cy="20955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6" descr="http://pica.nipic.com/2008-06-26/2008626195033911_2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619672" y="5301208"/>
            <a:ext cx="1475656" cy="14756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文字方塊 2"/>
          <p:cNvSpPr txBox="1"/>
          <p:nvPr/>
        </p:nvSpPr>
        <p:spPr>
          <a:xfrm>
            <a:off x="3914503" y="535798"/>
            <a:ext cx="41858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微笑是</a:t>
            </a:r>
            <a:r>
              <a:rPr lang="zh-TW" altLang="en-US" sz="32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自信心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的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源頭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67425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817F9F4-CCF5-4AFF-A3D1-A645EF1BD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">
                                            <p:graphicEl>
                                              <a:dgm id="{0817F9F4-CCF5-4AFF-A3D1-A645EF1BD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graphicEl>
                                              <a:dgm id="{0817F9F4-CCF5-4AFF-A3D1-A645EF1BD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E402A76-319F-4182-B1A2-01C525CB8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>
                                            <p:graphicEl>
                                              <a:dgm id="{4E402A76-319F-4182-B1A2-01C525CB8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graphicEl>
                                              <a:dgm id="{4E402A76-319F-4182-B1A2-01C525CB8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FB0BBE0-B784-42EC-8248-CF500D483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graphicEl>
                                              <a:dgm id="{9FB0BBE0-B784-42EC-8248-CF500D483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graphicEl>
                                              <a:dgm id="{9FB0BBE0-B784-42EC-8248-CF500D483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3B9F191-C4B6-4AEA-9B00-78D8DBDBB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graphicEl>
                                              <a:dgm id="{D3B9F191-C4B6-4AEA-9B00-78D8DBDBB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graphicEl>
                                              <a:dgm id="{D3B9F191-C4B6-4AEA-9B00-78D8DBDBB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2B1378C-7851-4754-B299-2079194205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graphicEl>
                                              <a:dgm id="{42B1378C-7851-4754-B299-2079194205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graphicEl>
                                              <a:dgm id="{42B1378C-7851-4754-B299-2079194205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F91AC5E-81E5-413B-9710-0F70946CA4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graphicEl>
                                              <a:dgm id="{BF91AC5E-81E5-413B-9710-0F70946CA4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graphicEl>
                                              <a:dgm id="{BF91AC5E-81E5-413B-9710-0F70946CA4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D341751-330A-4FB2-9BEF-53519DF55E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graphicEl>
                                              <a:dgm id="{2D341751-330A-4FB2-9BEF-53519DF55E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graphicEl>
                                              <a:dgm id="{2D341751-330A-4FB2-9BEF-53519DF55E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7AA1F43-8F77-497B-87B2-D48B7B42B2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graphicEl>
                                              <a:dgm id="{B7AA1F43-8F77-497B-87B2-D48B7B42B2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graphicEl>
                                              <a:dgm id="{B7AA1F43-8F77-497B-87B2-D48B7B42B2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5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  <p:bldGraphic spid="9" grpId="0">
        <p:bldSub>
          <a:bldDgm bld="one"/>
        </p:bldSub>
      </p:bldGraphic>
      <p:bldP spid="3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djyimg.com/i6/11122811093114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1196753"/>
            <a:ext cx="9252520" cy="57606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可以提升面對問題的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勇氣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12" name="資料庫圖表 11"/>
          <p:cNvGraphicFramePr/>
          <p:nvPr/>
        </p:nvGraphicFramePr>
        <p:xfrm>
          <a:off x="2195736" y="661144"/>
          <a:ext cx="5832648" cy="485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4" descr="http://pic1a.nipic.com/2008-08-27/2008827131225748_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4797152"/>
            <a:ext cx="1728192" cy="17281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4304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C55CE953-3C49-4791-9E17-91A9C1103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graphicEl>
                                              <a:dgm id="{C55CE953-3C49-4791-9E17-91A9C1103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graphicEl>
                                              <a:dgm id="{C55CE953-3C49-4791-9E17-91A9C1103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9EFC0282-2FA2-4316-AB8E-69D5236CB0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graphicEl>
                                              <a:dgm id="{9EFC0282-2FA2-4316-AB8E-69D5236CB0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graphicEl>
                                              <a:dgm id="{9EFC0282-2FA2-4316-AB8E-69D5236CB0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F238F448-A73C-4BDB-B6FE-FBEFB1C336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>
                                            <p:graphicEl>
                                              <a:dgm id="{F238F448-A73C-4BDB-B6FE-FBEFB1C336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>
                                            <p:graphicEl>
                                              <a:dgm id="{F238F448-A73C-4BDB-B6FE-FBEFB1C336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F7186E4A-05D1-4C8C-8337-CC8A3EBD8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graphicEl>
                                              <a:dgm id="{F7186E4A-05D1-4C8C-8337-CC8A3EBD8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graphicEl>
                                              <a:dgm id="{F7186E4A-05D1-4C8C-8337-CC8A3EBD8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A9847050-CB1A-4826-BEAD-7748D7DF8E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graphicEl>
                                              <a:dgm id="{A9847050-CB1A-4826-BEAD-7748D7DF8E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graphicEl>
                                              <a:dgm id="{A9847050-CB1A-4826-BEAD-7748D7DF8E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6F951F68-E4AF-438C-823B-7CCA78D466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graphicEl>
                                              <a:dgm id="{6F951F68-E4AF-438C-823B-7CCA78D466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graphicEl>
                                              <a:dgm id="{6F951F68-E4AF-438C-823B-7CCA78D466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519E2CA1-9C6C-4AB3-B681-DD2FD00DA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graphicEl>
                                              <a:dgm id="{519E2CA1-9C6C-4AB3-B681-DD2FD00DA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graphicEl>
                                              <a:dgm id="{519E2CA1-9C6C-4AB3-B681-DD2FD00DA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CE5090C-F0CA-4A35-A739-C8887199B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>
                                            <p:graphicEl>
                                              <a:dgm id="{ECE5090C-F0CA-4A35-A739-C8887199B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>
                                            <p:graphicEl>
                                              <a:dgm id="{ECE5090C-F0CA-4A35-A739-C8887199B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3CE35BE3-2A55-4E85-A27F-002B9D7D2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>
                                            <p:graphicEl>
                                              <a:dgm id="{3CE35BE3-2A55-4E85-A27F-002B9D7D2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>
                                            <p:graphicEl>
                                              <a:dgm id="{3CE35BE3-2A55-4E85-A27F-002B9D7D2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210188B-9C08-442D-B29B-F9FCBF71A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graphicEl>
                                              <a:dgm id="{E210188B-9C08-442D-B29B-F9FCBF71A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>
                                            <p:graphicEl>
                                              <a:dgm id="{E210188B-9C08-442D-B29B-F9FCBF71A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9D503DA-357D-4BCA-89FD-15A461DD7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graphicEl>
                                              <a:dgm id="{E9D503DA-357D-4BCA-89FD-15A461DD7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graphicEl>
                                              <a:dgm id="{E9D503DA-357D-4BCA-89FD-15A461DD7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Dgm bld="one"/>
        </p:bldSub>
      </p:bldGraphic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可以提升面對問題的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力量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</p:nvPr>
        </p:nvGraphicFramePr>
        <p:xfrm>
          <a:off x="467544" y="1412776"/>
          <a:ext cx="7488832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4" descr="http://pic1a.nipic.com/2008-08-27/2008827131225748_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797152"/>
            <a:ext cx="1728192" cy="1728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434" name="Picture 2" descr="http://pic.big5.enorth.com.cn/0/09/28/32/9283210_058150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4005064"/>
            <a:ext cx="3168352" cy="25615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5805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17F9F4-CCF5-4AFF-A3D1-A645EF1BD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0817F9F4-CCF5-4AFF-A3D1-A645EF1BD4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06C7786-8FF2-4616-BEF8-8FB1C99E2F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5">
                                            <p:graphicEl>
                                              <a:dgm id="{406C7786-8FF2-4616-BEF8-8FB1C99E2F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B0BBE0-B784-42EC-8248-CF500D483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9FB0BBE0-B784-42EC-8248-CF500D4832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67EB1E7-DAB1-4F77-B4F5-2E6232612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D67EB1E7-DAB1-4F77-B4F5-2E62326129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BE4986-460F-4940-BBA3-C281161F2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16BE4986-460F-4940-BBA3-C281161F25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A3EBF2-CC9B-4B47-84FB-B581545F5E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E3A3EBF2-CC9B-4B47-84FB-B581545F5E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時時記得微笑喔！</a:t>
            </a:r>
            <a:r>
              <a:rPr lang="en-US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/>
            </a:r>
            <a:br>
              <a:rPr lang="en-US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</a:br>
            <a:endParaRPr lang="zh-TW" altLang="en-US" dirty="0">
              <a:solidFill>
                <a:srgbClr val="FFFF00"/>
              </a:solidFill>
            </a:endParaRPr>
          </a:p>
        </p:txBody>
      </p:sp>
      <p:pic>
        <p:nvPicPr>
          <p:cNvPr id="82946" name="Picture 2" descr="http://pica.nipic.com/2007-07-16/200771694231742_2.jpg"/>
          <p:cNvPicPr>
            <a:picLocks noChangeAspect="1" noChangeArrowheads="1"/>
          </p:cNvPicPr>
          <p:nvPr/>
        </p:nvPicPr>
        <p:blipFill rotWithShape="1">
          <a:blip r:embed="rId2" cstate="print"/>
          <a:srcRect t="6408"/>
          <a:stretch/>
        </p:blipFill>
        <p:spPr bwMode="auto">
          <a:xfrm flipH="1">
            <a:off x="1331639" y="4037907"/>
            <a:ext cx="2952328" cy="25118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圖片 5" descr="笑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1426464"/>
            <a:ext cx="3159025" cy="5129356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187623" y="1426464"/>
            <a:ext cx="3384377" cy="24482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何須皂白太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分明笑口常開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萬念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輕縱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或無端來拂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逆依然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發噱兩三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聲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2470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2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/>
          <p:cNvSpPr txBox="1"/>
          <p:nvPr/>
        </p:nvSpPr>
        <p:spPr>
          <a:xfrm>
            <a:off x="1877887" y="5517232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就從「心胸無限寬大」開始</a:t>
            </a:r>
            <a:endParaRPr lang="zh-TW" altLang="en-US" sz="3600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6" name="框架 5"/>
          <p:cNvSpPr/>
          <p:nvPr/>
        </p:nvSpPr>
        <p:spPr>
          <a:xfrm>
            <a:off x="5844209" y="1426464"/>
            <a:ext cx="1824135" cy="1066432"/>
          </a:xfrm>
          <a:prstGeom prst="fram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graphicFrame>
        <p:nvGraphicFramePr>
          <p:cNvPr id="7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59358258"/>
              </p:ext>
            </p:extLst>
          </p:nvPr>
        </p:nvGraphicFramePr>
        <p:xfrm>
          <a:off x="827584" y="1556792"/>
          <a:ext cx="7308812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標題 1"/>
          <p:cNvSpPr txBox="1">
            <a:spLocks/>
          </p:cNvSpPr>
          <p:nvPr/>
        </p:nvSpPr>
        <p:spPr>
          <a:xfrm>
            <a:off x="1124035" y="446900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 spc="-100" baseline="0">
                <a:solidFill>
                  <a:schemeClr val="tx2">
                    <a:satMod val="200000"/>
                  </a:schemeClr>
                </a:solidFill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如何落實「大學」的四大目標？</a:t>
            </a:r>
            <a:endParaRPr lang="zh-TW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Graphic spid="7" grpId="0">
        <p:bldAsOne/>
      </p:bldGraphic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TW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3M</a:t>
            </a:r>
            <a:r>
              <a:rPr lang="zh-TW" altLang="en-US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 ＆ </a:t>
            </a:r>
            <a:r>
              <a:rPr lang="en-US" altLang="zh-TW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Four Books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7504" y="969264"/>
            <a:ext cx="7772400" cy="4798768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３</a:t>
            </a:r>
            <a:r>
              <a:rPr lang="en-US" altLang="zh-TW" sz="3200" dirty="0" smtClean="0"/>
              <a:t>M</a:t>
            </a:r>
          </a:p>
          <a:p>
            <a:pPr lvl="1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正心</a:t>
            </a:r>
            <a:r>
              <a:rPr lang="zh-TW" altLang="en-US" sz="3200" dirty="0" smtClean="0"/>
              <a:t>：</a:t>
            </a:r>
            <a:r>
              <a:rPr lang="en-US" altLang="zh-TW" sz="3200" dirty="0" smtClean="0"/>
              <a:t>Change your mind</a:t>
            </a:r>
            <a:r>
              <a:rPr lang="zh-TW" altLang="en-US" sz="3200" dirty="0" smtClean="0"/>
              <a:t>！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誠意</a:t>
            </a:r>
            <a:r>
              <a:rPr lang="zh-TW" altLang="en-US" sz="3200" dirty="0" smtClean="0"/>
              <a:t>：</a:t>
            </a:r>
            <a:r>
              <a:rPr lang="en-US" altLang="zh-TW" sz="3200" dirty="0" smtClean="0"/>
              <a:t>Open your mind</a:t>
            </a:r>
            <a:r>
              <a:rPr lang="zh-TW" altLang="en-US" sz="3200" dirty="0" smtClean="0"/>
              <a:t> ！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格物致知</a:t>
            </a:r>
            <a:r>
              <a:rPr lang="zh-TW" altLang="en-US" sz="3200" dirty="0" smtClean="0"/>
              <a:t>：</a:t>
            </a:r>
            <a:r>
              <a:rPr lang="en-US" altLang="zh-TW" sz="3200" dirty="0" smtClean="0"/>
              <a:t>Format your mind</a:t>
            </a:r>
            <a:r>
              <a:rPr lang="zh-TW" altLang="en-US" sz="3200" dirty="0" smtClean="0"/>
              <a:t>！</a:t>
            </a:r>
            <a:endParaRPr lang="en-US" altLang="zh-TW" sz="3200" dirty="0" smtClean="0"/>
          </a:p>
          <a:p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Four Books</a:t>
            </a:r>
          </a:p>
          <a:p>
            <a:pPr lvl="1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論語、孟子、大學、中庸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sz="4000" dirty="0" smtClean="0">
                <a:latin typeface="標楷體" pitchFamily="65" charset="-120"/>
                <a:ea typeface="標楷體" pitchFamily="65" charset="-120"/>
              </a:rPr>
              <a:t>無</a:t>
            </a:r>
            <a:r>
              <a:rPr lang="zh-TW" altLang="en-US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孔</a:t>
            </a:r>
            <a:r>
              <a:rPr lang="zh-TW" altLang="en-US" sz="4000" dirty="0" smtClean="0">
                <a:latin typeface="標楷體" pitchFamily="65" charset="-120"/>
                <a:ea typeface="標楷體" pitchFamily="65" charset="-120"/>
              </a:rPr>
              <a:t>不入、有</a:t>
            </a:r>
            <a:r>
              <a:rPr lang="zh-TW" altLang="en-US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孟</a:t>
            </a:r>
            <a:r>
              <a:rPr lang="zh-TW" altLang="en-US" sz="4000" dirty="0" smtClean="0">
                <a:latin typeface="標楷體" pitchFamily="65" charset="-120"/>
                <a:ea typeface="標楷體" pitchFamily="65" charset="-120"/>
              </a:rPr>
              <a:t>最美</a:t>
            </a:r>
            <a:endParaRPr lang="zh-TW" altLang="en-US" sz="4000" dirty="0"/>
          </a:p>
        </p:txBody>
      </p:sp>
      <p:pic>
        <p:nvPicPr>
          <p:cNvPr id="9218" name="Picture 2" descr="http://blog.sina.com.tw/myimages/49/28465/images/201106161152071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392989"/>
            <a:ext cx="3341018" cy="19928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378958187"/>
              </p:ext>
            </p:extLst>
          </p:nvPr>
        </p:nvGraphicFramePr>
        <p:xfrm>
          <a:off x="-1044624" y="2492896"/>
          <a:ext cx="7704856" cy="4365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資料庫圖表 5"/>
          <p:cNvGraphicFramePr/>
          <p:nvPr/>
        </p:nvGraphicFramePr>
        <p:xfrm>
          <a:off x="2051720" y="764704"/>
          <a:ext cx="5136232" cy="1455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3335635405"/>
              </p:ext>
            </p:extLst>
          </p:nvPr>
        </p:nvGraphicFramePr>
        <p:xfrm>
          <a:off x="2195736" y="49076"/>
          <a:ext cx="5913164" cy="3127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3074" name="Picture 2" descr="http://pic2.nipic.com/20090407/2000086_122652085_2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427588" y="3861048"/>
            <a:ext cx="3716412" cy="27055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7" grpId="0">
        <p:bldAsOne/>
      </p:bldGraphic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敬祝各位邁向光明璀璨的人生！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14400" y="1412776"/>
            <a:ext cx="7772400" cy="4942784"/>
          </a:xfrm>
        </p:spPr>
        <p:txBody>
          <a:bodyPr/>
          <a:lstStyle/>
          <a:p>
            <a:pPr>
              <a:lnSpc>
                <a:spcPts val="4800"/>
              </a:lnSpc>
              <a:buNone/>
            </a:pP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一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奠定人生四大目標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  <a:buNone/>
            </a:pP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二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落實自我管理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  <a:buNone/>
            </a:pP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三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牢記三心不忘四書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68614" name="Picture 6" descr="http://buddhaown.org/files/Happybuddha1%5b3%5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501008"/>
            <a:ext cx="3600400" cy="31522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 descr="http://pic.pimg.tw/silentpower/4a15f0af1701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717032"/>
            <a:ext cx="3140968" cy="31409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1236</TotalTime>
  <Words>3485</Words>
  <Application>Microsoft Office PowerPoint</Application>
  <PresentationFormat>如螢幕大小 (4:3)</PresentationFormat>
  <Paragraphs>532</Paragraphs>
  <Slides>75</Slides>
  <Notes>2</Notes>
  <HiddenSlides>0</HiddenSlides>
  <MMClips>3</MMClips>
  <ScaleCrop>false</ScaleCrop>
  <HeadingPairs>
    <vt:vector size="6" baseType="variant">
      <vt:variant>
        <vt:lpstr>使用字型</vt:lpstr>
      </vt:variant>
      <vt:variant>
        <vt:i4>13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75</vt:i4>
      </vt:variant>
    </vt:vector>
  </HeadingPairs>
  <TitlesOfParts>
    <vt:vector size="89" baseType="lpstr">
      <vt:lpstr>Arial Unicode MS</vt:lpstr>
      <vt:lpstr>Batang</vt:lpstr>
      <vt:lpstr>微軟正黑體</vt:lpstr>
      <vt:lpstr>新細明體</vt:lpstr>
      <vt:lpstr>標楷體</vt:lpstr>
      <vt:lpstr>Arial</vt:lpstr>
      <vt:lpstr>Calibri</vt:lpstr>
      <vt:lpstr>Consolas</vt:lpstr>
      <vt:lpstr>Corbel</vt:lpstr>
      <vt:lpstr>Times New Roman</vt:lpstr>
      <vt:lpstr>Wingdings</vt:lpstr>
      <vt:lpstr>Wingdings 2</vt:lpstr>
      <vt:lpstr>Wingdings 3</vt:lpstr>
      <vt:lpstr>Default Theme</vt:lpstr>
      <vt:lpstr>PowerPoint 簡報</vt:lpstr>
      <vt:lpstr>大綱</vt:lpstr>
      <vt:lpstr>「大」的涵義： 和「大學生」應具備的素養有關係的？</vt:lpstr>
      <vt:lpstr>和「大學生」應具備的素養有關係的？</vt:lpstr>
      <vt:lpstr>「學」的含義</vt:lpstr>
      <vt:lpstr>「大、學」合觀</vt:lpstr>
      <vt:lpstr>如何落實「大學」的四大目標？</vt:lpstr>
      <vt:lpstr>落實「寬大、博大、宏大、偉大」的目標</vt:lpstr>
      <vt:lpstr>潛能的開發</vt:lpstr>
      <vt:lpstr>腦波與腦部的活動狀態</vt:lpstr>
      <vt:lpstr>李承憲《腦呼吸》：</vt:lpstr>
      <vt:lpstr>兩道關卡</vt:lpstr>
      <vt:lpstr>腦幹的神奇力量</vt:lpstr>
      <vt:lpstr>悟道的喜悅何處來？</vt:lpstr>
      <vt:lpstr>自他交換</vt:lpstr>
      <vt:lpstr>自他交換</vt:lpstr>
      <vt:lpstr>《大學》</vt:lpstr>
      <vt:lpstr>PowerPoint 簡報</vt:lpstr>
      <vt:lpstr>止於至善</vt:lpstr>
      <vt:lpstr>止於至善</vt:lpstr>
      <vt:lpstr>知止而後有定；定而後能靜； 靜而後能安；安而後能慮；慮而後能得。 </vt:lpstr>
      <vt:lpstr>三.第四代時間管理——本末先後 </vt:lpstr>
      <vt:lpstr>PowerPoint 簡報</vt:lpstr>
      <vt:lpstr>我的處理先後順序？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四. 3M ＆ Four Book</vt:lpstr>
      <vt:lpstr>修身為本</vt:lpstr>
      <vt:lpstr>欲修其身者，先正其心</vt:lpstr>
      <vt:lpstr>內心安寧的徵狀（自我檢測一下）</vt:lpstr>
      <vt:lpstr>內心安寧的徵狀</vt:lpstr>
      <vt:lpstr>Change your mind！</vt:lpstr>
      <vt:lpstr>命運——慣性運動——因緣果</vt:lpstr>
      <vt:lpstr>達賴喇嘛：</vt:lpstr>
      <vt:lpstr>而你的命運就是你的人生</vt:lpstr>
      <vt:lpstr>PowerPoint 簡報</vt:lpstr>
      <vt:lpstr>欲正其心者，先誠其意</vt:lpstr>
      <vt:lpstr>PowerPoint 簡報</vt:lpstr>
      <vt:lpstr>Open your mind!</vt:lpstr>
      <vt:lpstr>欲誠其意者，先致其知；致知在格物。</vt:lpstr>
      <vt:lpstr>體積Ｖ＝Ｌ×Ｗ×Ｈ</vt:lpstr>
      <vt:lpstr>當我執（Ｈ）降到近於零時</vt:lpstr>
      <vt:lpstr>Format your mind！</vt:lpstr>
      <vt:lpstr>PowerPoint 簡報</vt:lpstr>
      <vt:lpstr>觀地平線外　想無限遠方 </vt:lpstr>
      <vt:lpstr>觀地平線外　想無限遠方 </vt:lpstr>
      <vt:lpstr>用心靈感受無限寬廣的宇宙………</vt:lpstr>
      <vt:lpstr>PowerPoint 簡報</vt:lpstr>
      <vt:lpstr>微笑——超時空康復和一切和諧的開始 （雷久南） </vt:lpstr>
      <vt:lpstr>微笑</vt:lpstr>
      <vt:lpstr>微笑</vt:lpstr>
      <vt:lpstr>微笑——超時空康復和一切和諧的開始</vt:lpstr>
      <vt:lpstr>微笑親體驗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我的信心銘—— </vt:lpstr>
      <vt:lpstr>微笑可以提升面對問題的勇氣</vt:lpstr>
      <vt:lpstr>微笑可以提升面對問題的力量</vt:lpstr>
      <vt:lpstr>時時記得微笑喔！ </vt:lpstr>
      <vt:lpstr>PowerPoint 簡報</vt:lpstr>
      <vt:lpstr>3M ＆ Four Books</vt:lpstr>
      <vt:lpstr>PowerPoint 簡報</vt:lpstr>
      <vt:lpstr>敬祝各位邁向光明璀璨的人生！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大學生，大了沒？</dc:title>
  <dc:creator>jangcc</dc:creator>
  <cp:lastModifiedBy>Change</cp:lastModifiedBy>
  <cp:revision>71</cp:revision>
  <dcterms:created xsi:type="dcterms:W3CDTF">2013-11-24T02:28:57Z</dcterms:created>
  <dcterms:modified xsi:type="dcterms:W3CDTF">2018-12-09T09:50:22Z</dcterms:modified>
</cp:coreProperties>
</file>