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9" r:id="rId3"/>
    <p:sldId id="257" r:id="rId4"/>
    <p:sldId id="258" r:id="rId5"/>
    <p:sldId id="260" r:id="rId6"/>
    <p:sldId id="265" r:id="rId7"/>
    <p:sldId id="262" r:id="rId8"/>
    <p:sldId id="266" r:id="rId9"/>
    <p:sldId id="267" r:id="rId10"/>
    <p:sldId id="270" r:id="rId11"/>
    <p:sldId id="272" r:id="rId12"/>
    <p:sldId id="271" r:id="rId13"/>
    <p:sldId id="273" r:id="rId14"/>
    <p:sldId id="264" r:id="rId15"/>
    <p:sldId id="269" r:id="rId16"/>
    <p:sldId id="263" r:id="rId17"/>
    <p:sldId id="274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Neill" userId="ce9c582108eb866e" providerId="LiveId" clId="{4B0648AC-9A52-49D8-8BE8-F2C77B04E82B}"/>
    <pc:docChg chg="undo redo custSel addSld modSld sldOrd">
      <pc:chgData name="Rebecca Neill" userId="ce9c582108eb866e" providerId="LiveId" clId="{4B0648AC-9A52-49D8-8BE8-F2C77B04E82B}" dt="2018-01-22T17:24:44.793" v="4101" actId="20577"/>
      <pc:docMkLst>
        <pc:docMk/>
      </pc:docMkLst>
      <pc:sldChg chg="addSp delSp modSp setBg delDesignElem">
        <pc:chgData name="Rebecca Neill" userId="ce9c582108eb866e" providerId="LiveId" clId="{4B0648AC-9A52-49D8-8BE8-F2C77B04E82B}" dt="2018-01-22T13:58:04.051" v="2756" actId="1076"/>
        <pc:sldMkLst>
          <pc:docMk/>
          <pc:sldMk cId="3733519585" sldId="256"/>
        </pc:sldMkLst>
        <pc:spChg chg="mod">
          <ac:chgData name="Rebecca Neill" userId="ce9c582108eb866e" providerId="LiveId" clId="{4B0648AC-9A52-49D8-8BE8-F2C77B04E82B}" dt="2018-01-22T12:50:17.206" v="29" actId="26606"/>
          <ac:spMkLst>
            <pc:docMk/>
            <pc:sldMk cId="3733519585" sldId="256"/>
            <ac:spMk id="2" creationId="{60BB81F9-C3AA-4CCA-8E0E-3FB634E22AEF}"/>
          </ac:spMkLst>
        </pc:spChg>
        <pc:spChg chg="mod">
          <ac:chgData name="Rebecca Neill" userId="ce9c582108eb866e" providerId="LiveId" clId="{4B0648AC-9A52-49D8-8BE8-F2C77B04E82B}" dt="2018-01-22T12:50:17.206" v="29" actId="26606"/>
          <ac:spMkLst>
            <pc:docMk/>
            <pc:sldMk cId="3733519585" sldId="256"/>
            <ac:spMk id="3" creationId="{0FF74E00-5311-4929-9404-5A19CD43B1A1}"/>
          </ac:spMkLst>
        </pc:spChg>
        <pc:spChg chg="add del">
          <ac:chgData name="Rebecca Neill" userId="ce9c582108eb866e" providerId="LiveId" clId="{4B0648AC-9A52-49D8-8BE8-F2C77B04E82B}" dt="2018-01-22T12:50:17.221" v="30" actId="26606"/>
          <ac:spMkLst>
            <pc:docMk/>
            <pc:sldMk cId="3733519585" sldId="256"/>
            <ac:spMk id="12" creationId="{2FE8DED1-24FF-4A79-873B-ECE3ABE73035}"/>
          </ac:spMkLst>
        </pc:spChg>
        <pc:spChg chg="add del">
          <ac:chgData name="Rebecca Neill" userId="ce9c582108eb866e" providerId="LiveId" clId="{4B0648AC-9A52-49D8-8BE8-F2C77B04E82B}" dt="2018-01-22T12:50:17.221" v="30" actId="26606"/>
          <ac:spMkLst>
            <pc:docMk/>
            <pc:sldMk cId="3733519585" sldId="256"/>
            <ac:spMk id="13" creationId="{0AA6A048-501A-4387-906B-B8A8543E7B11}"/>
          </ac:spMkLst>
        </pc:spChg>
        <pc:spChg chg="add del">
          <ac:chgData name="Rebecca Neill" userId="ce9c582108eb866e" providerId="LiveId" clId="{4B0648AC-9A52-49D8-8BE8-F2C77B04E82B}" dt="2018-01-22T12:50:17.206" v="29" actId="26606"/>
          <ac:spMkLst>
            <pc:docMk/>
            <pc:sldMk cId="3733519585" sldId="256"/>
            <ac:spMk id="18" creationId="{21DCC7BA-3740-47E1-91B9-6269381397AE}"/>
          </ac:spMkLst>
        </pc:spChg>
        <pc:spChg chg="add del">
          <ac:chgData name="Rebecca Neill" userId="ce9c582108eb866e" providerId="LiveId" clId="{4B0648AC-9A52-49D8-8BE8-F2C77B04E82B}" dt="2018-01-22T12:50:17.206" v="29" actId="26606"/>
          <ac:spMkLst>
            <pc:docMk/>
            <pc:sldMk cId="3733519585" sldId="256"/>
            <ac:spMk id="20" creationId="{84CEFA49-6B2F-4FE6-B6AF-31D49E68C23B}"/>
          </ac:spMkLst>
        </pc:spChg>
        <pc:spChg chg="add del">
          <ac:chgData name="Rebecca Neill" userId="ce9c582108eb866e" providerId="LiveId" clId="{4B0648AC-9A52-49D8-8BE8-F2C77B04E82B}" dt="2018-01-22T13:58:04.051" v="2756" actId="1076"/>
          <ac:spMkLst>
            <pc:docMk/>
            <pc:sldMk cId="3733519585" sldId="256"/>
            <ac:spMk id="22" creationId="{2FE8DED1-24FF-4A79-873B-ECE3ABE73035}"/>
          </ac:spMkLst>
        </pc:spChg>
        <pc:spChg chg="add del">
          <ac:chgData name="Rebecca Neill" userId="ce9c582108eb866e" providerId="LiveId" clId="{4B0648AC-9A52-49D8-8BE8-F2C77B04E82B}" dt="2018-01-22T13:58:04.051" v="2756" actId="1076"/>
          <ac:spMkLst>
            <pc:docMk/>
            <pc:sldMk cId="3733519585" sldId="256"/>
            <ac:spMk id="23" creationId="{0AA6A048-501A-4387-906B-B8A8543E7B11}"/>
          </ac:spMkLst>
        </pc:spChg>
      </pc:sldChg>
      <pc:sldChg chg="modSp">
        <pc:chgData name="Rebecca Neill" userId="ce9c582108eb866e" providerId="LiveId" clId="{4B0648AC-9A52-49D8-8BE8-F2C77B04E82B}" dt="2018-01-22T14:28:22.659" v="2987" actId="20577"/>
        <pc:sldMkLst>
          <pc:docMk/>
          <pc:sldMk cId="89712892" sldId="257"/>
        </pc:sldMkLst>
        <pc:spChg chg="mod">
          <ac:chgData name="Rebecca Neill" userId="ce9c582108eb866e" providerId="LiveId" clId="{4B0648AC-9A52-49D8-8BE8-F2C77B04E82B}" dt="2018-01-22T14:28:22.659" v="2987" actId="20577"/>
          <ac:spMkLst>
            <pc:docMk/>
            <pc:sldMk cId="89712892" sldId="257"/>
            <ac:spMk id="13" creationId="{00000000-0000-0000-0000-000000000000}"/>
          </ac:spMkLst>
        </pc:spChg>
      </pc:sldChg>
      <pc:sldChg chg="modSp">
        <pc:chgData name="Rebecca Neill" userId="ce9c582108eb866e" providerId="LiveId" clId="{4B0648AC-9A52-49D8-8BE8-F2C77B04E82B}" dt="2018-01-22T14:32:43.720" v="3036" actId="20577"/>
        <pc:sldMkLst>
          <pc:docMk/>
          <pc:sldMk cId="1147290922" sldId="258"/>
        </pc:sldMkLst>
        <pc:spChg chg="mod">
          <ac:chgData name="Rebecca Neill" userId="ce9c582108eb866e" providerId="LiveId" clId="{4B0648AC-9A52-49D8-8BE8-F2C77B04E82B}" dt="2018-01-22T14:32:43.720" v="3036" actId="20577"/>
          <ac:spMkLst>
            <pc:docMk/>
            <pc:sldMk cId="1147290922" sldId="258"/>
            <ac:spMk id="9" creationId="{00000000-0000-0000-0000-000000000000}"/>
          </ac:spMkLst>
        </pc:spChg>
      </pc:sldChg>
      <pc:sldChg chg="addSp delSp modSp mod setBg setClrOvrMap">
        <pc:chgData name="Rebecca Neill" userId="ce9c582108eb866e" providerId="LiveId" clId="{4B0648AC-9A52-49D8-8BE8-F2C77B04E82B}" dt="2018-01-22T14:21:59.470" v="2927" actId="27636"/>
        <pc:sldMkLst>
          <pc:docMk/>
          <pc:sldMk cId="218108450" sldId="259"/>
        </pc:sldMkLst>
        <pc:spChg chg="mod">
          <ac:chgData name="Rebecca Neill" userId="ce9c582108eb866e" providerId="LiveId" clId="{4B0648AC-9A52-49D8-8BE8-F2C77B04E82B}" dt="2018-01-22T12:21:17.209" v="20" actId="26606"/>
          <ac:spMkLst>
            <pc:docMk/>
            <pc:sldMk cId="218108450" sldId="259"/>
            <ac:spMk id="2" creationId="{F31DE3B1-FB3F-4A12-8ED7-F47EC808EC81}"/>
          </ac:spMkLst>
        </pc:spChg>
        <pc:spChg chg="mod">
          <ac:chgData name="Rebecca Neill" userId="ce9c582108eb866e" providerId="LiveId" clId="{4B0648AC-9A52-49D8-8BE8-F2C77B04E82B}" dt="2018-01-22T14:21:59.470" v="2927" actId="27636"/>
          <ac:spMkLst>
            <pc:docMk/>
            <pc:sldMk cId="218108450" sldId="259"/>
            <ac:spMk id="13" creationId="{00000000-0000-0000-0000-000000000000}"/>
          </ac:spMkLst>
        </pc:spChg>
        <pc:spChg chg="add del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22" creationId="{567B1EEF-AB32-40F7-AD5F-41E0EA001EBE}"/>
          </ac:spMkLst>
        </pc:spChg>
        <pc:spChg chg="add del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23" creationId="{8C1FC8BA-94E6-44F7-B346-6A2215E66D2E}"/>
          </ac:spMkLst>
        </pc:spChg>
        <pc:spChg chg="add del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24" creationId="{A8329D92-4903-43FF-90F4-878F5D3F1D22}"/>
          </ac:spMkLst>
        </pc:spChg>
        <pc:spChg chg="add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29" creationId="{3F7D26C8-96ED-46E3-BD94-C1608C54C36B}"/>
          </ac:spMkLst>
        </pc:spChg>
        <pc:spChg chg="add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31" creationId="{13EEA0A9-F720-41ED-8EBA-2A10A664FDE1}"/>
          </ac:spMkLst>
        </pc:spChg>
        <pc:spChg chg="add">
          <ac:chgData name="Rebecca Neill" userId="ce9c582108eb866e" providerId="LiveId" clId="{4B0648AC-9A52-49D8-8BE8-F2C77B04E82B}" dt="2018-01-22T12:21:17.252" v="21" actId="26606"/>
          <ac:spMkLst>
            <pc:docMk/>
            <pc:sldMk cId="218108450" sldId="259"/>
            <ac:spMk id="33" creationId="{03B27569-6089-4DC0-93E0-F3F6E1E93CC1}"/>
          </ac:spMkLst>
        </pc:spChg>
        <pc:picChg chg="mod">
          <ac:chgData name="Rebecca Neill" userId="ce9c582108eb866e" providerId="LiveId" clId="{4B0648AC-9A52-49D8-8BE8-F2C77B04E82B}" dt="2018-01-22T12:21:45.091" v="27" actId="1076"/>
          <ac:picMkLst>
            <pc:docMk/>
            <pc:sldMk cId="218108450" sldId="259"/>
            <ac:picMk id="11" creationId="{46BB96FE-6EC9-41C2-B01F-9B7EB604BFD1}"/>
          </ac:picMkLst>
        </pc:picChg>
      </pc:sldChg>
      <pc:sldChg chg="modSp">
        <pc:chgData name="Rebecca Neill" userId="ce9c582108eb866e" providerId="LiveId" clId="{4B0648AC-9A52-49D8-8BE8-F2C77B04E82B}" dt="2018-01-22T17:24:44.793" v="4101" actId="20577"/>
        <pc:sldMkLst>
          <pc:docMk/>
          <pc:sldMk cId="88730706" sldId="262"/>
        </pc:sldMkLst>
        <pc:graphicFrameChg chg="mod">
          <ac:chgData name="Rebecca Neill" userId="ce9c582108eb866e" providerId="LiveId" clId="{4B0648AC-9A52-49D8-8BE8-F2C77B04E82B}" dt="2018-01-22T17:24:44.793" v="4101" actId="20577"/>
          <ac:graphicFrameMkLst>
            <pc:docMk/>
            <pc:sldMk cId="88730706" sldId="262"/>
            <ac:graphicFrameMk id="5" creationId="{00000000-0000-0000-0000-000000000000}"/>
          </ac:graphicFrameMkLst>
        </pc:graphicFrameChg>
      </pc:sldChg>
      <pc:sldChg chg="modSp">
        <pc:chgData name="Rebecca Neill" userId="ce9c582108eb866e" providerId="LiveId" clId="{4B0648AC-9A52-49D8-8BE8-F2C77B04E82B}" dt="2018-01-22T14:30:29.706" v="2995" actId="20577"/>
        <pc:sldMkLst>
          <pc:docMk/>
          <pc:sldMk cId="867068509" sldId="263"/>
        </pc:sldMkLst>
        <pc:spChg chg="mod">
          <ac:chgData name="Rebecca Neill" userId="ce9c582108eb866e" providerId="LiveId" clId="{4B0648AC-9A52-49D8-8BE8-F2C77B04E82B}" dt="2018-01-22T14:30:29.706" v="2995" actId="20577"/>
          <ac:spMkLst>
            <pc:docMk/>
            <pc:sldMk cId="867068509" sldId="263"/>
            <ac:spMk id="3" creationId="{0B332E56-EB53-4239-A0DB-A04EF72B4DE0}"/>
          </ac:spMkLst>
        </pc:spChg>
      </pc:sldChg>
      <pc:sldChg chg="modSp">
        <pc:chgData name="Rebecca Neill" userId="ce9c582108eb866e" providerId="LiveId" clId="{4B0648AC-9A52-49D8-8BE8-F2C77B04E82B}" dt="2018-01-22T13:57:53.570" v="2753" actId="20577"/>
        <pc:sldMkLst>
          <pc:docMk/>
          <pc:sldMk cId="3512178909" sldId="264"/>
        </pc:sldMkLst>
        <pc:spChg chg="mod">
          <ac:chgData name="Rebecca Neill" userId="ce9c582108eb866e" providerId="LiveId" clId="{4B0648AC-9A52-49D8-8BE8-F2C77B04E82B}" dt="2018-01-22T13:57:53.570" v="2753" actId="20577"/>
          <ac:spMkLst>
            <pc:docMk/>
            <pc:sldMk cId="3512178909" sldId="264"/>
            <ac:spMk id="3" creationId="{DB074A0B-90BD-45EF-B1EC-D7FFEA8D6DAB}"/>
          </ac:spMkLst>
        </pc:spChg>
      </pc:sldChg>
      <pc:sldChg chg="modSp">
        <pc:chgData name="Rebecca Neill" userId="ce9c582108eb866e" providerId="LiveId" clId="{4B0648AC-9A52-49D8-8BE8-F2C77B04E82B}" dt="2018-01-22T15:03:09.616" v="3139" actId="20577"/>
        <pc:sldMkLst>
          <pc:docMk/>
          <pc:sldMk cId="3775973877" sldId="265"/>
        </pc:sldMkLst>
        <pc:spChg chg="mod">
          <ac:chgData name="Rebecca Neill" userId="ce9c582108eb866e" providerId="LiveId" clId="{4B0648AC-9A52-49D8-8BE8-F2C77B04E82B}" dt="2018-01-22T15:03:09.389" v="3137" actId="27636"/>
          <ac:spMkLst>
            <pc:docMk/>
            <pc:sldMk cId="3775973877" sldId="265"/>
            <ac:spMk id="4" creationId="{F7E26A1C-8FA5-41A7-924A-CFE2E662A003}"/>
          </ac:spMkLst>
        </pc:spChg>
        <pc:spChg chg="mod">
          <ac:chgData name="Rebecca Neill" userId="ce9c582108eb866e" providerId="LiveId" clId="{4B0648AC-9A52-49D8-8BE8-F2C77B04E82B}" dt="2018-01-22T15:03:09.616" v="3139" actId="20577"/>
          <ac:spMkLst>
            <pc:docMk/>
            <pc:sldMk cId="3775973877" sldId="265"/>
            <ac:spMk id="6" creationId="{39E874A6-3318-43FB-8F9A-375BA5DE0725}"/>
          </ac:spMkLst>
        </pc:spChg>
      </pc:sldChg>
      <pc:sldChg chg="addSp modSp">
        <pc:chgData name="Rebecca Neill" userId="ce9c582108eb866e" providerId="LiveId" clId="{4B0648AC-9A52-49D8-8BE8-F2C77B04E82B}" dt="2018-01-22T16:42:22.169" v="4051"/>
        <pc:sldMkLst>
          <pc:docMk/>
          <pc:sldMk cId="2434791663" sldId="266"/>
        </pc:sldMkLst>
        <pc:spChg chg="mod">
          <ac:chgData name="Rebecca Neill" userId="ce9c582108eb866e" providerId="LiveId" clId="{4B0648AC-9A52-49D8-8BE8-F2C77B04E82B}" dt="2018-01-22T15:06:32.323" v="3202" actId="20577"/>
          <ac:spMkLst>
            <pc:docMk/>
            <pc:sldMk cId="2434791663" sldId="266"/>
            <ac:spMk id="3" creationId="{D43DCD08-3815-43E3-A396-CB0D989849CE}"/>
          </ac:spMkLst>
        </pc:spChg>
        <pc:picChg chg="add">
          <ac:chgData name="Rebecca Neill" userId="ce9c582108eb866e" providerId="LiveId" clId="{4B0648AC-9A52-49D8-8BE8-F2C77B04E82B}" dt="2018-01-22T16:42:22.169" v="4051"/>
          <ac:picMkLst>
            <pc:docMk/>
            <pc:sldMk cId="2434791663" sldId="266"/>
            <ac:picMk id="4" creationId="{36DEED21-0B6E-45B4-A705-B73CB6355047}"/>
          </ac:picMkLst>
        </pc:picChg>
      </pc:sldChg>
      <pc:sldChg chg="addSp modSp">
        <pc:chgData name="Rebecca Neill" userId="ce9c582108eb866e" providerId="LiveId" clId="{4B0648AC-9A52-49D8-8BE8-F2C77B04E82B}" dt="2018-01-22T16:52:16.079" v="4052"/>
        <pc:sldMkLst>
          <pc:docMk/>
          <pc:sldMk cId="1555671562" sldId="267"/>
        </pc:sldMkLst>
        <pc:spChg chg="mod">
          <ac:chgData name="Rebecca Neill" userId="ce9c582108eb866e" providerId="LiveId" clId="{4B0648AC-9A52-49D8-8BE8-F2C77B04E82B}" dt="2018-01-22T15:08:29.067" v="3234" actId="20577"/>
          <ac:spMkLst>
            <pc:docMk/>
            <pc:sldMk cId="1555671562" sldId="267"/>
            <ac:spMk id="3" creationId="{C506400A-1994-4F85-825A-0AC713276598}"/>
          </ac:spMkLst>
        </pc:spChg>
        <pc:picChg chg="add">
          <ac:chgData name="Rebecca Neill" userId="ce9c582108eb866e" providerId="LiveId" clId="{4B0648AC-9A52-49D8-8BE8-F2C77B04E82B}" dt="2018-01-22T16:52:16.079" v="4052"/>
          <ac:picMkLst>
            <pc:docMk/>
            <pc:sldMk cId="1555671562" sldId="267"/>
            <ac:picMk id="4" creationId="{D495EDC2-E2DD-42F1-90B4-1F23A6F02D91}"/>
          </ac:picMkLst>
        </pc:picChg>
      </pc:sldChg>
      <pc:sldChg chg="addSp modSp add mod setBg">
        <pc:chgData name="Rebecca Neill" userId="ce9c582108eb866e" providerId="LiveId" clId="{4B0648AC-9A52-49D8-8BE8-F2C77B04E82B}" dt="2018-01-22T13:54:48.819" v="2166" actId="20577"/>
        <pc:sldMkLst>
          <pc:docMk/>
          <pc:sldMk cId="3391529197" sldId="269"/>
        </pc:sldMkLst>
        <pc:spChg chg="mod">
          <ac:chgData name="Rebecca Neill" userId="ce9c582108eb866e" providerId="LiveId" clId="{4B0648AC-9A52-49D8-8BE8-F2C77B04E82B}" dt="2018-01-22T12:52:32.273" v="103" actId="26606"/>
          <ac:spMkLst>
            <pc:docMk/>
            <pc:sldMk cId="3391529197" sldId="269"/>
            <ac:spMk id="2" creationId="{90537862-5407-4998-8E98-5115BB43B966}"/>
          </ac:spMkLst>
        </pc:spChg>
        <pc:spChg chg="mod">
          <ac:chgData name="Rebecca Neill" userId="ce9c582108eb866e" providerId="LiveId" clId="{4B0648AC-9A52-49D8-8BE8-F2C77B04E82B}" dt="2018-01-22T13:54:48.819" v="2166" actId="20577"/>
          <ac:spMkLst>
            <pc:docMk/>
            <pc:sldMk cId="3391529197" sldId="269"/>
            <ac:spMk id="3" creationId="{E3547D61-99D1-4321-A6EA-1B4939B586EF}"/>
          </ac:spMkLst>
        </pc:spChg>
        <pc:spChg chg="add">
          <ac:chgData name="Rebecca Neill" userId="ce9c582108eb866e" providerId="LiveId" clId="{4B0648AC-9A52-49D8-8BE8-F2C77B04E82B}" dt="2018-01-22T12:52:32.273" v="103" actId="26606"/>
          <ac:spMkLst>
            <pc:docMk/>
            <pc:sldMk cId="3391529197" sldId="269"/>
            <ac:spMk id="8" creationId="{874F1482-69C3-47D5-95FE-67C0FA2DF8B0}"/>
          </ac:spMkLst>
        </pc:spChg>
        <pc:spChg chg="add">
          <ac:chgData name="Rebecca Neill" userId="ce9c582108eb866e" providerId="LiveId" clId="{4B0648AC-9A52-49D8-8BE8-F2C77B04E82B}" dt="2018-01-22T12:52:32.273" v="103" actId="26606"/>
          <ac:spMkLst>
            <pc:docMk/>
            <pc:sldMk cId="3391529197" sldId="269"/>
            <ac:spMk id="10" creationId="{41CA5367-149E-428C-B4D8-C1ECC9EAF739}"/>
          </ac:spMkLst>
        </pc:spChg>
      </pc:sldChg>
      <pc:sldChg chg="addSp delSp modSp add mod setBg setClrOvrMap">
        <pc:chgData name="Rebecca Neill" userId="ce9c582108eb866e" providerId="LiveId" clId="{4B0648AC-9A52-49D8-8BE8-F2C77B04E82B}" dt="2018-01-22T15:21:22.089" v="4050" actId="1076"/>
        <pc:sldMkLst>
          <pc:docMk/>
          <pc:sldMk cId="384952917" sldId="270"/>
        </pc:sldMkLst>
        <pc:spChg chg="add del mod ord">
          <ac:chgData name="Rebecca Neill" userId="ce9c582108eb866e" providerId="LiveId" clId="{4B0648AC-9A52-49D8-8BE8-F2C77B04E82B}" dt="2018-01-22T13:07:23.740" v="358" actId="20577"/>
          <ac:spMkLst>
            <pc:docMk/>
            <pc:sldMk cId="384952917" sldId="270"/>
            <ac:spMk id="2" creationId="{D998BB37-498D-4444-A21D-36559F799961}"/>
          </ac:spMkLst>
        </pc:spChg>
        <pc:spChg chg="del">
          <ac:chgData name="Rebecca Neill" userId="ce9c582108eb866e" providerId="LiveId" clId="{4B0648AC-9A52-49D8-8BE8-F2C77B04E82B}" dt="2018-01-22T12:53:49.079" v="120" actId="26606"/>
          <ac:spMkLst>
            <pc:docMk/>
            <pc:sldMk cId="384952917" sldId="270"/>
            <ac:spMk id="3" creationId="{B653DB53-5ED5-4E76-B4F6-ED34D56F8111}"/>
          </ac:spMkLst>
        </pc:spChg>
        <pc:spChg chg="add del mod">
          <ac:chgData name="Rebecca Neill" userId="ce9c582108eb866e" providerId="LiveId" clId="{4B0648AC-9A52-49D8-8BE8-F2C77B04E82B}" dt="2018-01-22T15:04:51.793" v="3186" actId="20577"/>
          <ac:spMkLst>
            <pc:docMk/>
            <pc:sldMk cId="384952917" sldId="270"/>
            <ac:spMk id="4" creationId="{A524817C-195E-4C27-AF89-AD5BDEA35530}"/>
          </ac:spMkLst>
        </pc:spChg>
        <pc:spChg chg="add del mod">
          <ac:chgData name="Rebecca Neill" userId="ce9c582108eb866e" providerId="LiveId" clId="{4B0648AC-9A52-49D8-8BE8-F2C77B04E82B}" dt="2018-01-22T13:00:39.441" v="165" actId="478"/>
          <ac:spMkLst>
            <pc:docMk/>
            <pc:sldMk cId="384952917" sldId="270"/>
            <ac:spMk id="6" creationId="{67BD2AD5-DEB8-48B1-88FC-3D1D92941834}"/>
          </ac:spMkLst>
        </pc:spChg>
        <pc:spChg chg="add del">
          <ac:chgData name="Rebecca Neill" userId="ce9c582108eb866e" providerId="LiveId" clId="{4B0648AC-9A52-49D8-8BE8-F2C77B04E82B}" dt="2018-01-22T12:56:29.004" v="145" actId="26606"/>
          <ac:spMkLst>
            <pc:docMk/>
            <pc:sldMk cId="384952917" sldId="270"/>
            <ac:spMk id="73" creationId="{11114F18-D12D-43C6-895F-5BA92C290CC1}"/>
          </ac:spMkLst>
        </pc:spChg>
        <pc:spChg chg="add del">
          <ac:chgData name="Rebecca Neill" userId="ce9c582108eb866e" providerId="LiveId" clId="{4B0648AC-9A52-49D8-8BE8-F2C77B04E82B}" dt="2018-01-22T12:56:21.239" v="137" actId="26606"/>
          <ac:spMkLst>
            <pc:docMk/>
            <pc:sldMk cId="384952917" sldId="270"/>
            <ac:spMk id="137" creationId="{E2264E67-6F59-4D8D-8E5F-8245B0FEAE76}"/>
          </ac:spMkLst>
        </pc:spChg>
        <pc:spChg chg="add del">
          <ac:chgData name="Rebecca Neill" userId="ce9c582108eb866e" providerId="LiveId" clId="{4B0648AC-9A52-49D8-8BE8-F2C77B04E82B}" dt="2018-01-22T12:56:18.909" v="133" actId="26606"/>
          <ac:spMkLst>
            <pc:docMk/>
            <pc:sldMk cId="384952917" sldId="270"/>
            <ac:spMk id="138" creationId="{732012F0-A79F-4166-AAFD-796C07F49415}"/>
          </ac:spMkLst>
        </pc:spChg>
        <pc:spChg chg="add del">
          <ac:chgData name="Rebecca Neill" userId="ce9c582108eb866e" providerId="LiveId" clId="{4B0648AC-9A52-49D8-8BE8-F2C77B04E82B}" dt="2018-01-22T12:56:21.239" v="137" actId="26606"/>
          <ac:spMkLst>
            <pc:docMk/>
            <pc:sldMk cId="384952917" sldId="270"/>
            <ac:spMk id="139" creationId="{158E1C6E-D299-4F5D-B15B-155EBF7F62FD}"/>
          </ac:spMkLst>
        </pc:spChg>
        <pc:spChg chg="add del">
          <ac:chgData name="Rebecca Neill" userId="ce9c582108eb866e" providerId="LiveId" clId="{4B0648AC-9A52-49D8-8BE8-F2C77B04E82B}" dt="2018-01-22T12:56:28.961" v="144" actId="26606"/>
          <ac:spMkLst>
            <pc:docMk/>
            <pc:sldMk cId="384952917" sldId="270"/>
            <ac:spMk id="141" creationId="{03B27569-6089-4DC0-93E0-F3F6E1E93CC1}"/>
          </ac:spMkLst>
        </pc:spChg>
        <pc:spChg chg="add del">
          <ac:chgData name="Rebecca Neill" userId="ce9c582108eb866e" providerId="LiveId" clId="{4B0648AC-9A52-49D8-8BE8-F2C77B04E82B}" dt="2018-01-22T12:56:21.239" v="137" actId="26606"/>
          <ac:spMkLst>
            <pc:docMk/>
            <pc:sldMk cId="384952917" sldId="270"/>
            <ac:spMk id="1034" creationId="{D998BB37-498D-4444-A21D-36559F799961}"/>
          </ac:spMkLst>
        </pc:spChg>
        <pc:spChg chg="add del">
          <ac:chgData name="Rebecca Neill" userId="ce9c582108eb866e" providerId="LiveId" clId="{4B0648AC-9A52-49D8-8BE8-F2C77B04E82B}" dt="2018-01-22T12:56:22.498" v="140" actId="26606"/>
          <ac:spMkLst>
            <pc:docMk/>
            <pc:sldMk cId="384952917" sldId="270"/>
            <ac:spMk id="1036" creationId="{9D336D4B-F9C3-4167-9191-8DA896C803E6}"/>
          </ac:spMkLst>
        </pc:spChg>
        <pc:spChg chg="add del">
          <ac:chgData name="Rebecca Neill" userId="ce9c582108eb866e" providerId="LiveId" clId="{4B0648AC-9A52-49D8-8BE8-F2C77B04E82B}" dt="2018-01-22T12:56:22.498" v="140" actId="26606"/>
          <ac:spMkLst>
            <pc:docMk/>
            <pc:sldMk cId="384952917" sldId="270"/>
            <ac:spMk id="1037" creationId="{069BF0B4-2BF1-40F2-8D8E-9CFCED97D981}"/>
          </ac:spMkLst>
        </pc:spChg>
        <pc:spChg chg="add del">
          <ac:chgData name="Rebecca Neill" userId="ce9c582108eb866e" providerId="LiveId" clId="{4B0648AC-9A52-49D8-8BE8-F2C77B04E82B}" dt="2018-01-22T12:56:27.769" v="142" actId="26606"/>
          <ac:spMkLst>
            <pc:docMk/>
            <pc:sldMk cId="384952917" sldId="270"/>
            <ac:spMk id="1040" creationId="{E2264E67-6F59-4D8D-8E5F-8245B0FEAE76}"/>
          </ac:spMkLst>
        </pc:spChg>
        <pc:spChg chg="add del">
          <ac:chgData name="Rebecca Neill" userId="ce9c582108eb866e" providerId="LiveId" clId="{4B0648AC-9A52-49D8-8BE8-F2C77B04E82B}" dt="2018-01-22T12:56:27.769" v="142" actId="26606"/>
          <ac:spMkLst>
            <pc:docMk/>
            <pc:sldMk cId="384952917" sldId="270"/>
            <ac:spMk id="1041" creationId="{158E1C6E-D299-4F5D-B15B-155EBF7F62FD}"/>
          </ac:spMkLst>
        </pc:spChg>
        <pc:spChg chg="add del">
          <ac:chgData name="Rebecca Neill" userId="ce9c582108eb866e" providerId="LiveId" clId="{4B0648AC-9A52-49D8-8BE8-F2C77B04E82B}" dt="2018-01-22T12:56:28.961" v="144" actId="26606"/>
          <ac:spMkLst>
            <pc:docMk/>
            <pc:sldMk cId="384952917" sldId="270"/>
            <ac:spMk id="1044" creationId="{3F7D26C8-96ED-46E3-BD94-C1608C54C36B}"/>
          </ac:spMkLst>
        </pc:spChg>
        <pc:spChg chg="add del">
          <ac:chgData name="Rebecca Neill" userId="ce9c582108eb866e" providerId="LiveId" clId="{4B0648AC-9A52-49D8-8BE8-F2C77B04E82B}" dt="2018-01-22T12:56:28.961" v="144" actId="26606"/>
          <ac:spMkLst>
            <pc:docMk/>
            <pc:sldMk cId="384952917" sldId="270"/>
            <ac:spMk id="1045" creationId="{13EEA0A9-F720-41ED-8EBA-2A10A664FDE1}"/>
          </ac:spMkLst>
        </pc:spChg>
        <pc:spChg chg="add">
          <ac:chgData name="Rebecca Neill" userId="ce9c582108eb866e" providerId="LiveId" clId="{4B0648AC-9A52-49D8-8BE8-F2C77B04E82B}" dt="2018-01-22T12:56:29.004" v="145" actId="26606"/>
          <ac:spMkLst>
            <pc:docMk/>
            <pc:sldMk cId="384952917" sldId="270"/>
            <ac:spMk id="1048" creationId="{A416E3E5-5186-46A4-AFBD-337387D3163D}"/>
          </ac:spMkLst>
        </pc:spChg>
        <pc:spChg chg="add">
          <ac:chgData name="Rebecca Neill" userId="ce9c582108eb866e" providerId="LiveId" clId="{4B0648AC-9A52-49D8-8BE8-F2C77B04E82B}" dt="2018-01-22T12:56:29.004" v="145" actId="26606"/>
          <ac:spMkLst>
            <pc:docMk/>
            <pc:sldMk cId="384952917" sldId="270"/>
            <ac:spMk id="1049" creationId="{7B8FAACC-353E-4F84-BA62-A5514185D9A9}"/>
          </ac:spMkLst>
        </pc:spChg>
        <pc:grpChg chg="add del">
          <ac:chgData name="Rebecca Neill" userId="ce9c582108eb866e" providerId="LiveId" clId="{4B0648AC-9A52-49D8-8BE8-F2C77B04E82B}" dt="2018-01-22T12:56:29.004" v="145" actId="26606"/>
          <ac:grpSpMkLst>
            <pc:docMk/>
            <pc:sldMk cId="384952917" sldId="270"/>
            <ac:grpSpMk id="75" creationId="{DE2DD4A6-DC96-421E-9E1C-7CD0D26814F8}"/>
          </ac:grpSpMkLst>
        </pc:grpChg>
        <pc:picChg chg="add del mod">
          <ac:chgData name="Rebecca Neill" userId="ce9c582108eb866e" providerId="LiveId" clId="{4B0648AC-9A52-49D8-8BE8-F2C77B04E82B}" dt="2018-01-22T13:00:24.523" v="164" actId="478"/>
          <ac:picMkLst>
            <pc:docMk/>
            <pc:sldMk cId="384952917" sldId="270"/>
            <ac:picMk id="1026" creationId="{6C744A7D-3C63-43F7-BCF9-28FA66F4B2B7}"/>
          </ac:picMkLst>
        </pc:picChg>
        <pc:picChg chg="add del mod">
          <ac:chgData name="Rebecca Neill" userId="ce9c582108eb866e" providerId="LiveId" clId="{4B0648AC-9A52-49D8-8BE8-F2C77B04E82B}" dt="2018-01-22T12:56:29.004" v="145" actId="26606"/>
          <ac:picMkLst>
            <pc:docMk/>
            <pc:sldMk cId="384952917" sldId="270"/>
            <ac:picMk id="1028" creationId="{A35263FF-F4AA-429E-8057-5DD34E7B0965}"/>
          </ac:picMkLst>
        </pc:picChg>
        <pc:picChg chg="add del">
          <ac:chgData name="Rebecca Neill" userId="ce9c582108eb866e" providerId="LiveId" clId="{4B0648AC-9A52-49D8-8BE8-F2C77B04E82B}" dt="2018-01-22T12:55:50.615" v="125" actId="478"/>
          <ac:picMkLst>
            <pc:docMk/>
            <pc:sldMk cId="384952917" sldId="270"/>
            <ac:picMk id="1030" creationId="{E80301B9-87FB-4D36-9072-A0E260C33FFF}"/>
          </ac:picMkLst>
        </pc:picChg>
        <pc:picChg chg="add del">
          <ac:chgData name="Rebecca Neill" userId="ce9c582108eb866e" providerId="LiveId" clId="{4B0648AC-9A52-49D8-8BE8-F2C77B04E82B}" dt="2018-01-22T12:56:18.909" v="133" actId="26606"/>
          <ac:picMkLst>
            <pc:docMk/>
            <pc:sldMk cId="384952917" sldId="270"/>
            <ac:picMk id="1031" creationId="{A35263FF-F4AA-429E-8057-5DD34E7B0965}"/>
          </ac:picMkLst>
        </pc:picChg>
        <pc:picChg chg="add del">
          <ac:chgData name="Rebecca Neill" userId="ce9c582108eb866e" providerId="LiveId" clId="{4B0648AC-9A52-49D8-8BE8-F2C77B04E82B}" dt="2018-01-22T12:56:21.239" v="137" actId="26606"/>
          <ac:picMkLst>
            <pc:docMk/>
            <pc:sldMk cId="384952917" sldId="270"/>
            <ac:picMk id="1033" creationId="{A35263FF-F4AA-429E-8057-5DD34E7B0965}"/>
          </ac:picMkLst>
        </pc:picChg>
        <pc:picChg chg="add del">
          <ac:chgData name="Rebecca Neill" userId="ce9c582108eb866e" providerId="LiveId" clId="{4B0648AC-9A52-49D8-8BE8-F2C77B04E82B}" dt="2018-01-22T12:56:22.498" v="140" actId="26606"/>
          <ac:picMkLst>
            <pc:docMk/>
            <pc:sldMk cId="384952917" sldId="270"/>
            <ac:picMk id="1038" creationId="{A35263FF-F4AA-429E-8057-5DD34E7B0965}"/>
          </ac:picMkLst>
        </pc:picChg>
        <pc:picChg chg="add del">
          <ac:chgData name="Rebecca Neill" userId="ce9c582108eb866e" providerId="LiveId" clId="{4B0648AC-9A52-49D8-8BE8-F2C77B04E82B}" dt="2018-01-22T12:56:27.769" v="142" actId="26606"/>
          <ac:picMkLst>
            <pc:docMk/>
            <pc:sldMk cId="384952917" sldId="270"/>
            <ac:picMk id="1042" creationId="{A35263FF-F4AA-429E-8057-5DD34E7B0965}"/>
          </ac:picMkLst>
        </pc:picChg>
        <pc:picChg chg="add del">
          <ac:chgData name="Rebecca Neill" userId="ce9c582108eb866e" providerId="LiveId" clId="{4B0648AC-9A52-49D8-8BE8-F2C77B04E82B}" dt="2018-01-22T12:56:28.961" v="144" actId="26606"/>
          <ac:picMkLst>
            <pc:docMk/>
            <pc:sldMk cId="384952917" sldId="270"/>
            <ac:picMk id="1046" creationId="{A35263FF-F4AA-429E-8057-5DD34E7B0965}"/>
          </ac:picMkLst>
        </pc:picChg>
        <pc:picChg chg="add mod">
          <ac:chgData name="Rebecca Neill" userId="ce9c582108eb866e" providerId="LiveId" clId="{4B0648AC-9A52-49D8-8BE8-F2C77B04E82B}" dt="2018-01-22T15:21:22.089" v="4050" actId="1076"/>
          <ac:picMkLst>
            <pc:docMk/>
            <pc:sldMk cId="384952917" sldId="270"/>
            <ac:picMk id="1050" creationId="{A35263FF-F4AA-429E-8057-5DD34E7B0965}"/>
          </ac:picMkLst>
        </pc:picChg>
      </pc:sldChg>
      <pc:sldChg chg="addSp delSp modSp add mod setBg setClrOvrMap">
        <pc:chgData name="Rebecca Neill" userId="ce9c582108eb866e" providerId="LiveId" clId="{4B0648AC-9A52-49D8-8BE8-F2C77B04E82B}" dt="2018-01-22T15:10:42.418" v="3301" actId="20577"/>
        <pc:sldMkLst>
          <pc:docMk/>
          <pc:sldMk cId="2317155668" sldId="271"/>
        </pc:sldMkLst>
        <pc:spChg chg="mod">
          <ac:chgData name="Rebecca Neill" userId="ce9c582108eb866e" providerId="LiveId" clId="{4B0648AC-9A52-49D8-8BE8-F2C77B04E82B}" dt="2018-01-22T13:23:48.672" v="427" actId="20577"/>
          <ac:spMkLst>
            <pc:docMk/>
            <pc:sldMk cId="2317155668" sldId="271"/>
            <ac:spMk id="2" creationId="{F7E97EB9-5E46-474D-909D-48F0F687FED0}"/>
          </ac:spMkLst>
        </pc:spChg>
        <pc:spChg chg="del">
          <ac:chgData name="Rebecca Neill" userId="ce9c582108eb866e" providerId="LiveId" clId="{4B0648AC-9A52-49D8-8BE8-F2C77B04E82B}" dt="2018-01-22T12:56:41.812" v="147" actId="26606"/>
          <ac:spMkLst>
            <pc:docMk/>
            <pc:sldMk cId="2317155668" sldId="271"/>
            <ac:spMk id="3" creationId="{4FAAF084-E6A7-4846-B072-337345C2E985}"/>
          </ac:spMkLst>
        </pc:spChg>
        <pc:spChg chg="add del">
          <ac:chgData name="Rebecca Neill" userId="ce9c582108eb866e" providerId="LiveId" clId="{4B0648AC-9A52-49D8-8BE8-F2C77B04E82B}" dt="2018-01-22T12:57:51.101" v="152" actId="26606"/>
          <ac:spMkLst>
            <pc:docMk/>
            <pc:sldMk cId="2317155668" sldId="271"/>
            <ac:spMk id="9" creationId="{00000000-0000-0000-0000-000000000000}"/>
          </ac:spMkLst>
        </pc:spChg>
        <pc:spChg chg="add del">
          <ac:chgData name="Rebecca Neill" userId="ce9c582108eb866e" providerId="LiveId" clId="{4B0648AC-9A52-49D8-8BE8-F2C77B04E82B}" dt="2018-01-22T12:57:51.101" v="152" actId="26606"/>
          <ac:spMkLst>
            <pc:docMk/>
            <pc:sldMk cId="2317155668" sldId="271"/>
            <ac:spMk id="12" creationId="{A416E3E5-5186-46A4-AFBD-337387D3163D}"/>
          </ac:spMkLst>
        </pc:spChg>
        <pc:spChg chg="add del">
          <ac:chgData name="Rebecca Neill" userId="ce9c582108eb866e" providerId="LiveId" clId="{4B0648AC-9A52-49D8-8BE8-F2C77B04E82B}" dt="2018-01-22T12:57:51.101" v="152" actId="26606"/>
          <ac:spMkLst>
            <pc:docMk/>
            <pc:sldMk cId="2317155668" sldId="271"/>
            <ac:spMk id="14" creationId="{7B8FAACC-353E-4F84-BA62-A5514185D9A9}"/>
          </ac:spMkLst>
        </pc:spChg>
        <pc:spChg chg="add">
          <ac:chgData name="Rebecca Neill" userId="ce9c582108eb866e" providerId="LiveId" clId="{4B0648AC-9A52-49D8-8BE8-F2C77B04E82B}" dt="2018-01-22T12:57:51.147" v="155" actId="26606"/>
          <ac:spMkLst>
            <pc:docMk/>
            <pc:sldMk cId="2317155668" sldId="271"/>
            <ac:spMk id="16" creationId="{E2264E67-6F59-4D8D-8E5F-8245B0FEAE76}"/>
          </ac:spMkLst>
        </pc:spChg>
        <pc:spChg chg="add">
          <ac:chgData name="Rebecca Neill" userId="ce9c582108eb866e" providerId="LiveId" clId="{4B0648AC-9A52-49D8-8BE8-F2C77B04E82B}" dt="2018-01-22T12:57:51.147" v="155" actId="26606"/>
          <ac:spMkLst>
            <pc:docMk/>
            <pc:sldMk cId="2317155668" sldId="271"/>
            <ac:spMk id="17" creationId="{158E1C6E-D299-4F5D-B15B-155EBF7F62FD}"/>
          </ac:spMkLst>
        </pc:spChg>
        <pc:spChg chg="add mod">
          <ac:chgData name="Rebecca Neill" userId="ce9c582108eb866e" providerId="LiveId" clId="{4B0648AC-9A52-49D8-8BE8-F2C77B04E82B}" dt="2018-01-22T15:10:42.418" v="3301" actId="20577"/>
          <ac:spMkLst>
            <pc:docMk/>
            <pc:sldMk cId="2317155668" sldId="271"/>
            <ac:spMk id="19" creationId="{00000000-0000-0000-0000-000000000000}"/>
          </ac:spMkLst>
        </pc:spChg>
        <pc:picChg chg="add del">
          <ac:chgData name="Rebecca Neill" userId="ce9c582108eb866e" providerId="LiveId" clId="{4B0648AC-9A52-49D8-8BE8-F2C77B04E82B}" dt="2018-01-22T12:57:51.101" v="152" actId="26606"/>
          <ac:picMkLst>
            <pc:docMk/>
            <pc:sldMk cId="2317155668" sldId="271"/>
            <ac:picMk id="7" creationId="{4856E838-AB04-4587-8A52-F78837F4C031}"/>
          </ac:picMkLst>
        </pc:picChg>
        <pc:picChg chg="add">
          <ac:chgData name="Rebecca Neill" userId="ce9c582108eb866e" providerId="LiveId" clId="{4B0648AC-9A52-49D8-8BE8-F2C77B04E82B}" dt="2018-01-22T12:57:51.147" v="155" actId="26606"/>
          <ac:picMkLst>
            <pc:docMk/>
            <pc:sldMk cId="2317155668" sldId="271"/>
            <ac:picMk id="18" creationId="{4856E838-AB04-4587-8A52-F78837F4C031}"/>
          </ac:picMkLst>
        </pc:picChg>
        <pc:picChg chg="add del mod">
          <ac:chgData name="Rebecca Neill" userId="ce9c582108eb866e" providerId="LiveId" clId="{4B0648AC-9A52-49D8-8BE8-F2C77B04E82B}" dt="2018-01-22T12:57:51.147" v="155" actId="26606"/>
          <ac:picMkLst>
            <pc:docMk/>
            <pc:sldMk cId="2317155668" sldId="271"/>
            <ac:picMk id="20" creationId="{4856E838-AB04-4587-8A52-F78837F4C031}"/>
          </ac:picMkLst>
        </pc:picChg>
      </pc:sldChg>
      <pc:sldChg chg="addSp delSp modSp add mod ord setBg setClrOvrMap">
        <pc:chgData name="Rebecca Neill" userId="ce9c582108eb866e" providerId="LiveId" clId="{4B0648AC-9A52-49D8-8BE8-F2C77B04E82B}" dt="2018-01-22T15:08:44.086" v="3252" actId="20577"/>
        <pc:sldMkLst>
          <pc:docMk/>
          <pc:sldMk cId="2331434130" sldId="272"/>
        </pc:sldMkLst>
        <pc:spChg chg="mod">
          <ac:chgData name="Rebecca Neill" userId="ce9c582108eb866e" providerId="LiveId" clId="{4B0648AC-9A52-49D8-8BE8-F2C77B04E82B}" dt="2018-01-22T13:11:42.174" v="385" actId="20577"/>
          <ac:spMkLst>
            <pc:docMk/>
            <pc:sldMk cId="2331434130" sldId="272"/>
            <ac:spMk id="2" creationId="{3B1DE68F-35B3-411D-875F-756C66A83451}"/>
          </ac:spMkLst>
        </pc:spChg>
        <pc:spChg chg="del">
          <ac:chgData name="Rebecca Neill" userId="ce9c582108eb866e" providerId="LiveId" clId="{4B0648AC-9A52-49D8-8BE8-F2C77B04E82B}" dt="2018-01-22T12:58:07.520" v="157" actId="26606"/>
          <ac:spMkLst>
            <pc:docMk/>
            <pc:sldMk cId="2331434130" sldId="272"/>
            <ac:spMk id="3" creationId="{4622D0B1-2038-4BBA-BBD6-FE1EF0B36EE1}"/>
          </ac:spMkLst>
        </pc:spChg>
        <pc:spChg chg="add del">
          <ac:chgData name="Rebecca Neill" userId="ce9c582108eb866e" providerId="LiveId" clId="{4B0648AC-9A52-49D8-8BE8-F2C77B04E82B}" dt="2018-01-22T12:58:16.928" v="160" actId="26606"/>
          <ac:spMkLst>
            <pc:docMk/>
            <pc:sldMk cId="2331434130" sldId="272"/>
            <ac:spMk id="74" creationId="{9D336D4B-F9C3-4167-9191-8DA896C803E6}"/>
          </ac:spMkLst>
        </pc:spChg>
        <pc:spChg chg="add del">
          <ac:chgData name="Rebecca Neill" userId="ce9c582108eb866e" providerId="LiveId" clId="{4B0648AC-9A52-49D8-8BE8-F2C77B04E82B}" dt="2018-01-22T12:58:16.928" v="160" actId="26606"/>
          <ac:spMkLst>
            <pc:docMk/>
            <pc:sldMk cId="2331434130" sldId="272"/>
            <ac:spMk id="76" creationId="{069BF0B4-2BF1-40F2-8D8E-9CFCED97D981}"/>
          </ac:spMkLst>
        </pc:spChg>
        <pc:spChg chg="add del">
          <ac:chgData name="Rebecca Neill" userId="ce9c582108eb866e" providerId="LiveId" clId="{4B0648AC-9A52-49D8-8BE8-F2C77B04E82B}" dt="2018-01-22T12:58:16.928" v="160" actId="26606"/>
          <ac:spMkLst>
            <pc:docMk/>
            <pc:sldMk cId="2331434130" sldId="272"/>
            <ac:spMk id="2055" creationId="{00000000-0000-0000-0000-000000000000}"/>
          </ac:spMkLst>
        </pc:spChg>
        <pc:spChg chg="add">
          <ac:chgData name="Rebecca Neill" userId="ce9c582108eb866e" providerId="LiveId" clId="{4B0648AC-9A52-49D8-8BE8-F2C77B04E82B}" dt="2018-01-22T12:58:16.996" v="163" actId="26606"/>
          <ac:spMkLst>
            <pc:docMk/>
            <pc:sldMk cId="2331434130" sldId="272"/>
            <ac:spMk id="2057" creationId="{A416E3E5-5186-46A4-AFBD-337387D3163D}"/>
          </ac:spMkLst>
        </pc:spChg>
        <pc:spChg chg="add">
          <ac:chgData name="Rebecca Neill" userId="ce9c582108eb866e" providerId="LiveId" clId="{4B0648AC-9A52-49D8-8BE8-F2C77B04E82B}" dt="2018-01-22T12:58:16.996" v="163" actId="26606"/>
          <ac:spMkLst>
            <pc:docMk/>
            <pc:sldMk cId="2331434130" sldId="272"/>
            <ac:spMk id="2058" creationId="{7B8FAACC-353E-4F84-BA62-A5514185D9A9}"/>
          </ac:spMkLst>
        </pc:spChg>
        <pc:spChg chg="add mod">
          <ac:chgData name="Rebecca Neill" userId="ce9c582108eb866e" providerId="LiveId" clId="{4B0648AC-9A52-49D8-8BE8-F2C77B04E82B}" dt="2018-01-22T15:08:44.086" v="3252" actId="20577"/>
          <ac:spMkLst>
            <pc:docMk/>
            <pc:sldMk cId="2331434130" sldId="272"/>
            <ac:spMk id="2060" creationId="{00000000-0000-0000-0000-000000000000}"/>
          </ac:spMkLst>
        </pc:spChg>
        <pc:picChg chg="add del">
          <ac:chgData name="Rebecca Neill" userId="ce9c582108eb866e" providerId="LiveId" clId="{4B0648AC-9A52-49D8-8BE8-F2C77B04E82B}" dt="2018-01-22T12:58:16.928" v="160" actId="26606"/>
          <ac:picMkLst>
            <pc:docMk/>
            <pc:sldMk cId="2331434130" sldId="272"/>
            <ac:picMk id="2053" creationId="{9CAEEAFB-AC9F-4805-AE81-8247EAE0046F}"/>
          </ac:picMkLst>
        </pc:picChg>
        <pc:picChg chg="add">
          <ac:chgData name="Rebecca Neill" userId="ce9c582108eb866e" providerId="LiveId" clId="{4B0648AC-9A52-49D8-8BE8-F2C77B04E82B}" dt="2018-01-22T12:58:16.996" v="163" actId="26606"/>
          <ac:picMkLst>
            <pc:docMk/>
            <pc:sldMk cId="2331434130" sldId="272"/>
            <ac:picMk id="2059" creationId="{9CAEEAFB-AC9F-4805-AE81-8247EAE0046F}"/>
          </ac:picMkLst>
        </pc:picChg>
        <pc:picChg chg="add del mod">
          <ac:chgData name="Rebecca Neill" userId="ce9c582108eb866e" providerId="LiveId" clId="{4B0648AC-9A52-49D8-8BE8-F2C77B04E82B}" dt="2018-01-22T12:58:16.996" v="163" actId="26606"/>
          <ac:picMkLst>
            <pc:docMk/>
            <pc:sldMk cId="2331434130" sldId="272"/>
            <ac:picMk id="2061" creationId="{9CAEEAFB-AC9F-4805-AE81-8247EAE0046F}"/>
          </ac:picMkLst>
        </pc:picChg>
      </pc:sldChg>
      <pc:sldChg chg="addSp delSp modSp add mod setBg">
        <pc:chgData name="Rebecca Neill" userId="ce9c582108eb866e" providerId="LiveId" clId="{4B0648AC-9A52-49D8-8BE8-F2C77B04E82B}" dt="2018-01-22T15:19:31.959" v="4024" actId="26606"/>
        <pc:sldMkLst>
          <pc:docMk/>
          <pc:sldMk cId="871953141" sldId="273"/>
        </pc:sldMkLst>
        <pc:spChg chg="mod">
          <ac:chgData name="Rebecca Neill" userId="ce9c582108eb866e" providerId="LiveId" clId="{4B0648AC-9A52-49D8-8BE8-F2C77B04E82B}" dt="2018-01-22T15:19:15.833" v="4019" actId="26606"/>
          <ac:spMkLst>
            <pc:docMk/>
            <pc:sldMk cId="871953141" sldId="273"/>
            <ac:spMk id="2" creationId="{51552234-2D03-44E2-A907-8EE24FF833A1}"/>
          </ac:spMkLst>
        </pc:spChg>
        <pc:spChg chg="add del">
          <ac:chgData name="Rebecca Neill" userId="ce9c582108eb866e" providerId="LiveId" clId="{4B0648AC-9A52-49D8-8BE8-F2C77B04E82B}" dt="2018-01-22T15:19:15.584" v="4017" actId="26606"/>
          <ac:spMkLst>
            <pc:docMk/>
            <pc:sldMk cId="871953141" sldId="273"/>
            <ac:spMk id="9" creationId="{F1E0D4A3-ECB8-4689-ABDB-9CE848CE83B9}"/>
          </ac:spMkLst>
        </pc:spChg>
        <pc:spChg chg="add del">
          <ac:chgData name="Rebecca Neill" userId="ce9c582108eb866e" providerId="LiveId" clId="{4B0648AC-9A52-49D8-8BE8-F2C77B04E82B}" dt="2018-01-22T15:19:15.584" v="4017" actId="26606"/>
          <ac:spMkLst>
            <pc:docMk/>
            <pc:sldMk cId="871953141" sldId="273"/>
            <ac:spMk id="10" creationId="{8854772B-9C8F-4037-89E0-3A45208AB395}"/>
          </ac:spMkLst>
        </pc:spChg>
        <pc:spChg chg="add del mod">
          <ac:chgData name="Rebecca Neill" userId="ce9c582108eb866e" providerId="LiveId" clId="{4B0648AC-9A52-49D8-8BE8-F2C77B04E82B}" dt="2018-01-22T15:19:15.833" v="4019" actId="26606"/>
          <ac:spMkLst>
            <pc:docMk/>
            <pc:sldMk cId="871953141" sldId="273"/>
            <ac:spMk id="13" creationId="{4C3B49E2-881C-4643-A647-9B14CF506303}"/>
          </ac:spMkLst>
        </pc:spChg>
        <pc:graphicFrameChg chg="add del">
          <ac:chgData name="Rebecca Neill" userId="ce9c582108eb866e" providerId="LiveId" clId="{4B0648AC-9A52-49D8-8BE8-F2C77B04E82B}" dt="2018-01-22T15:19:06.474" v="4010" actId="26606"/>
          <ac:graphicFrameMkLst>
            <pc:docMk/>
            <pc:sldMk cId="871953141" sldId="273"/>
            <ac:graphicFrameMk id="5" creationId="{00000000-0000-0000-0000-000000000000}"/>
          </ac:graphicFrameMkLst>
        </pc:graphicFrameChg>
        <pc:graphicFrameChg chg="add del">
          <ac:chgData name="Rebecca Neill" userId="ce9c582108eb866e" providerId="LiveId" clId="{4B0648AC-9A52-49D8-8BE8-F2C77B04E82B}" dt="2018-01-22T15:19:08.841" v="4014" actId="26606"/>
          <ac:graphicFrameMkLst>
            <pc:docMk/>
            <pc:sldMk cId="871953141" sldId="273"/>
            <ac:graphicFrameMk id="7" creationId="{00000000-0000-0000-0000-000000000000}"/>
          </ac:graphicFrameMkLst>
        </pc:graphicFrameChg>
        <pc:graphicFrameChg chg="add mod modGraphic">
          <ac:chgData name="Rebecca Neill" userId="ce9c582108eb866e" providerId="LiveId" clId="{4B0648AC-9A52-49D8-8BE8-F2C77B04E82B}" dt="2018-01-22T15:19:31.959" v="4024" actId="26606"/>
          <ac:graphicFrameMkLst>
            <pc:docMk/>
            <pc:sldMk cId="871953141" sldId="273"/>
            <ac:graphicFrameMk id="12" creationId="{00000000-0000-0000-0000-000000000000}"/>
          </ac:graphicFrameMkLst>
        </pc:graphicFrameChg>
      </pc:sldChg>
      <pc:sldChg chg="modSp add">
        <pc:chgData name="Rebecca Neill" userId="ce9c582108eb866e" providerId="LiveId" clId="{4B0648AC-9A52-49D8-8BE8-F2C77B04E82B}" dt="2018-01-22T17:22:11.514" v="4069"/>
        <pc:sldMkLst>
          <pc:docMk/>
          <pc:sldMk cId="3830159267" sldId="274"/>
        </pc:sldMkLst>
        <pc:spChg chg="mod">
          <ac:chgData name="Rebecca Neill" userId="ce9c582108eb866e" providerId="LiveId" clId="{4B0648AC-9A52-49D8-8BE8-F2C77B04E82B}" dt="2018-01-22T17:22:11.514" v="4069"/>
          <ac:spMkLst>
            <pc:docMk/>
            <pc:sldMk cId="3830159267" sldId="274"/>
            <ac:spMk id="3" creationId="{0DD65B10-FF89-4E22-9E4A-5A611388B7CB}"/>
          </ac:spMkLst>
        </pc:spChg>
      </pc:sldChg>
    </pc:docChg>
  </pc:docChgLst>
</pc:chgInfo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E2D409-47E5-416F-A209-29F1FD5D5482}" type="doc">
      <dgm:prSet loTypeId="urn:microsoft.com/office/officeart/2005/8/layout/vList2" loCatId="list" qsTypeId="urn:microsoft.com/office/officeart/2005/8/quickstyle/simple4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971095FE-4D26-4111-BEBD-BB17A2D908C4}">
      <dgm:prSet/>
      <dgm:spPr/>
      <dgm:t>
        <a:bodyPr/>
        <a:lstStyle/>
        <a:p>
          <a:r>
            <a:rPr lang="en-GB" dirty="0" err="1"/>
            <a:t>Mairs</a:t>
          </a:r>
          <a:r>
            <a:rPr lang="en-GB"/>
            <a:t> (2016)</a:t>
          </a:r>
          <a:endParaRPr lang="en-US" dirty="0"/>
        </a:p>
      </dgm:t>
    </dgm:pt>
    <dgm:pt modelId="{4866049B-5C25-460D-A3D0-FC9A2A8AB356}" type="parTrans" cxnId="{34E7CF88-324D-4019-8F46-C6968DF57AA9}">
      <dgm:prSet/>
      <dgm:spPr/>
      <dgm:t>
        <a:bodyPr/>
        <a:lstStyle/>
        <a:p>
          <a:endParaRPr lang="en-US"/>
        </a:p>
      </dgm:t>
    </dgm:pt>
    <dgm:pt modelId="{94C1B071-E0B8-4A3F-BB20-64F61C61FA3C}" type="sibTrans" cxnId="{34E7CF88-324D-4019-8F46-C6968DF57AA9}">
      <dgm:prSet/>
      <dgm:spPr/>
      <dgm:t>
        <a:bodyPr/>
        <a:lstStyle/>
        <a:p>
          <a:endParaRPr lang="en-US"/>
        </a:p>
      </dgm:t>
    </dgm:pt>
    <dgm:pt modelId="{7E11D64F-6C24-4CD2-AB50-747D2CD0629A}">
      <dgm:prSet/>
      <dgm:spPr/>
      <dgm:t>
        <a:bodyPr/>
        <a:lstStyle/>
        <a:p>
          <a:r>
            <a:rPr lang="en-GB" dirty="0"/>
            <a:t>Beckwith (2015)</a:t>
          </a:r>
          <a:endParaRPr lang="en-US" dirty="0"/>
        </a:p>
      </dgm:t>
    </dgm:pt>
    <dgm:pt modelId="{06FC80E6-BFCE-44CF-B175-E38A6468438C}" type="parTrans" cxnId="{6346179E-6FE1-4419-9477-DF846F440524}">
      <dgm:prSet/>
      <dgm:spPr/>
      <dgm:t>
        <a:bodyPr/>
        <a:lstStyle/>
        <a:p>
          <a:endParaRPr lang="en-US"/>
        </a:p>
      </dgm:t>
    </dgm:pt>
    <dgm:pt modelId="{BBDA3D7C-9B1C-4906-B67C-A4E3D3DEF917}" type="sibTrans" cxnId="{6346179E-6FE1-4419-9477-DF846F440524}">
      <dgm:prSet/>
      <dgm:spPr/>
      <dgm:t>
        <a:bodyPr/>
        <a:lstStyle/>
        <a:p>
          <a:endParaRPr lang="en-US"/>
        </a:p>
      </dgm:t>
    </dgm:pt>
    <dgm:pt modelId="{D50C1485-3666-47CD-A755-F2E85AE20988}">
      <dgm:prSet/>
      <dgm:spPr/>
      <dgm:t>
        <a:bodyPr/>
        <a:lstStyle/>
        <a:p>
          <a:r>
            <a:rPr lang="en-GB" dirty="0"/>
            <a:t>Swati (2008)</a:t>
          </a:r>
          <a:endParaRPr lang="en-US" dirty="0"/>
        </a:p>
      </dgm:t>
    </dgm:pt>
    <dgm:pt modelId="{68274362-95BD-4D84-9A5C-21798544546A}" type="parTrans" cxnId="{041CF2D3-2668-4494-AA7A-A597EB8B1EC4}">
      <dgm:prSet/>
      <dgm:spPr/>
      <dgm:t>
        <a:bodyPr/>
        <a:lstStyle/>
        <a:p>
          <a:endParaRPr lang="en-US"/>
        </a:p>
      </dgm:t>
    </dgm:pt>
    <dgm:pt modelId="{52556C79-EB4B-4021-B502-B1686BB98299}" type="sibTrans" cxnId="{041CF2D3-2668-4494-AA7A-A597EB8B1EC4}">
      <dgm:prSet/>
      <dgm:spPr/>
      <dgm:t>
        <a:bodyPr/>
        <a:lstStyle/>
        <a:p>
          <a:endParaRPr lang="en-US"/>
        </a:p>
      </dgm:t>
    </dgm:pt>
    <dgm:pt modelId="{13D39F07-D114-4AA4-81CC-B4CD141FE38C}">
      <dgm:prSet/>
      <dgm:spPr/>
      <dgm:t>
        <a:bodyPr/>
        <a:lstStyle/>
        <a:p>
          <a:r>
            <a:rPr lang="en-GB" dirty="0" err="1"/>
            <a:t>Filigenzi</a:t>
          </a:r>
          <a:r>
            <a:rPr lang="en-GB" dirty="0"/>
            <a:t> (2012)</a:t>
          </a:r>
          <a:endParaRPr lang="en-US" dirty="0"/>
        </a:p>
      </dgm:t>
    </dgm:pt>
    <dgm:pt modelId="{A67B6EB0-A60D-498F-98BE-835402E96CA4}" type="parTrans" cxnId="{E4922196-FA4C-458C-878A-3FB48FD0542A}">
      <dgm:prSet/>
      <dgm:spPr/>
      <dgm:t>
        <a:bodyPr/>
        <a:lstStyle/>
        <a:p>
          <a:endParaRPr lang="en-US"/>
        </a:p>
      </dgm:t>
    </dgm:pt>
    <dgm:pt modelId="{E377F49D-F551-43BD-9F43-AF83CA6DE209}" type="sibTrans" cxnId="{E4922196-FA4C-458C-878A-3FB48FD0542A}">
      <dgm:prSet/>
      <dgm:spPr/>
      <dgm:t>
        <a:bodyPr/>
        <a:lstStyle/>
        <a:p>
          <a:endParaRPr lang="en-US"/>
        </a:p>
      </dgm:t>
    </dgm:pt>
    <dgm:pt modelId="{2A479496-3BFC-42E4-846C-91F34964FF2B}">
      <dgm:prSet/>
      <dgm:spPr/>
      <dgm:t>
        <a:bodyPr/>
        <a:lstStyle/>
        <a:p>
          <a:r>
            <a:rPr lang="en-GB" dirty="0" err="1"/>
            <a:t>Rhi</a:t>
          </a:r>
          <a:r>
            <a:rPr lang="en-GB" dirty="0"/>
            <a:t> (2008)</a:t>
          </a:r>
          <a:endParaRPr lang="en-US" dirty="0"/>
        </a:p>
      </dgm:t>
    </dgm:pt>
    <dgm:pt modelId="{26796A40-5BC7-4086-9C72-D19D600D2CBE}" type="parTrans" cxnId="{8FE0C1DC-BA30-4D66-9A87-C677B76054CC}">
      <dgm:prSet/>
      <dgm:spPr/>
      <dgm:t>
        <a:bodyPr/>
        <a:lstStyle/>
        <a:p>
          <a:endParaRPr lang="en-US"/>
        </a:p>
      </dgm:t>
    </dgm:pt>
    <dgm:pt modelId="{D1F5C45D-CFD8-43C5-9543-5E13B7B0525E}" type="sibTrans" cxnId="{8FE0C1DC-BA30-4D66-9A87-C677B76054CC}">
      <dgm:prSet/>
      <dgm:spPr/>
      <dgm:t>
        <a:bodyPr/>
        <a:lstStyle/>
        <a:p>
          <a:endParaRPr lang="en-US"/>
        </a:p>
      </dgm:t>
    </dgm:pt>
    <dgm:pt modelId="{CC642DC9-30F4-4F6E-9227-7EF922593478}">
      <dgm:prSet/>
      <dgm:spPr/>
      <dgm:t>
        <a:bodyPr/>
        <a:lstStyle/>
        <a:p>
          <a:r>
            <a:rPr lang="en-US" dirty="0"/>
            <a:t>Salomon (1999)</a:t>
          </a:r>
        </a:p>
      </dgm:t>
    </dgm:pt>
    <dgm:pt modelId="{5E14956F-E7CF-47C7-9164-C9B3D5E41D0E}" type="parTrans" cxnId="{1704B87F-6E4A-48AE-A56B-572D02BF7C9F}">
      <dgm:prSet/>
      <dgm:spPr/>
      <dgm:t>
        <a:bodyPr/>
        <a:lstStyle/>
        <a:p>
          <a:endParaRPr lang="en-GB"/>
        </a:p>
      </dgm:t>
    </dgm:pt>
    <dgm:pt modelId="{806CF298-00F3-41C2-99DA-FCFD6AF62937}" type="sibTrans" cxnId="{1704B87F-6E4A-48AE-A56B-572D02BF7C9F}">
      <dgm:prSet/>
      <dgm:spPr/>
      <dgm:t>
        <a:bodyPr/>
        <a:lstStyle/>
        <a:p>
          <a:endParaRPr lang="en-GB"/>
        </a:p>
      </dgm:t>
    </dgm:pt>
    <dgm:pt modelId="{E3660B9C-C7FA-4240-9CDA-0CE95AFB7320}">
      <dgm:prSet/>
      <dgm:spPr/>
      <dgm:t>
        <a:bodyPr/>
        <a:lstStyle/>
        <a:p>
          <a:r>
            <a:rPr lang="en-GB" dirty="0"/>
            <a:t>Huntington (1990)</a:t>
          </a:r>
          <a:endParaRPr lang="en-US" dirty="0"/>
        </a:p>
      </dgm:t>
    </dgm:pt>
    <dgm:pt modelId="{8F8E7455-2F45-42FF-930C-450EFC3D54C8}" type="parTrans" cxnId="{5C664CDC-434A-4C60-8B16-A16DEA662A8C}">
      <dgm:prSet/>
      <dgm:spPr/>
      <dgm:t>
        <a:bodyPr/>
        <a:lstStyle/>
        <a:p>
          <a:endParaRPr lang="en-GB"/>
        </a:p>
      </dgm:t>
    </dgm:pt>
    <dgm:pt modelId="{C63C421A-473E-4195-AFAD-DC57933800F0}" type="sibTrans" cxnId="{5C664CDC-434A-4C60-8B16-A16DEA662A8C}">
      <dgm:prSet/>
      <dgm:spPr/>
      <dgm:t>
        <a:bodyPr/>
        <a:lstStyle/>
        <a:p>
          <a:endParaRPr lang="en-GB"/>
        </a:p>
      </dgm:t>
    </dgm:pt>
    <dgm:pt modelId="{86D9ED2C-D237-407E-B40F-CB0DF66A7E8A}" type="pres">
      <dgm:prSet presAssocID="{F4E2D409-47E5-416F-A209-29F1FD5D5482}" presName="linear" presStyleCnt="0">
        <dgm:presLayoutVars>
          <dgm:animLvl val="lvl"/>
          <dgm:resizeHandles val="exact"/>
        </dgm:presLayoutVars>
      </dgm:prSet>
      <dgm:spPr/>
    </dgm:pt>
    <dgm:pt modelId="{A61897AB-98BE-4712-BDD8-E08F00A06115}" type="pres">
      <dgm:prSet presAssocID="{971095FE-4D26-4111-BEBD-BB17A2D908C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FBB6B5C-93D0-4BE4-8E0C-FF9EF0AB0D0E}" type="pres">
      <dgm:prSet presAssocID="{94C1B071-E0B8-4A3F-BB20-64F61C61FA3C}" presName="spacer" presStyleCnt="0"/>
      <dgm:spPr/>
    </dgm:pt>
    <dgm:pt modelId="{52CFCECB-6E4A-4A70-8FB1-922096C0BEAD}" type="pres">
      <dgm:prSet presAssocID="{7E11D64F-6C24-4CD2-AB50-747D2CD0629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72D5FE6-CC03-4623-83A4-B950369C900F}" type="pres">
      <dgm:prSet presAssocID="{BBDA3D7C-9B1C-4906-B67C-A4E3D3DEF917}" presName="spacer" presStyleCnt="0"/>
      <dgm:spPr/>
    </dgm:pt>
    <dgm:pt modelId="{6C1E451C-3221-4C8B-8D84-0383CF4D6D4C}" type="pres">
      <dgm:prSet presAssocID="{D50C1485-3666-47CD-A755-F2E85AE2098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22931B2-30F5-4294-A78D-6E224C7C7E22}" type="pres">
      <dgm:prSet presAssocID="{52556C79-EB4B-4021-B502-B1686BB98299}" presName="spacer" presStyleCnt="0"/>
      <dgm:spPr/>
    </dgm:pt>
    <dgm:pt modelId="{A625643C-D274-441E-88BF-DB6A798F38B8}" type="pres">
      <dgm:prSet presAssocID="{13D39F07-D114-4AA4-81CC-B4CD141FE38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86E4C49-B459-4A8E-AB15-7F48CC188496}" type="pres">
      <dgm:prSet presAssocID="{E377F49D-F551-43BD-9F43-AF83CA6DE209}" presName="spacer" presStyleCnt="0"/>
      <dgm:spPr/>
    </dgm:pt>
    <dgm:pt modelId="{B1B93383-FC70-45C7-A654-BBAA72420A72}" type="pres">
      <dgm:prSet presAssocID="{2A479496-3BFC-42E4-846C-91F34964FF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8FD6619-4E22-449C-A638-8BFEAF2F0540}" type="pres">
      <dgm:prSet presAssocID="{D1F5C45D-CFD8-43C5-9543-5E13B7B0525E}" presName="spacer" presStyleCnt="0"/>
      <dgm:spPr/>
    </dgm:pt>
    <dgm:pt modelId="{50A0A530-35AB-424C-B2B9-F5E3A75DCCD2}" type="pres">
      <dgm:prSet presAssocID="{CC642DC9-30F4-4F6E-9227-7EF92259347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CA657AC-25C0-4DE1-A615-47AC111A8A6B}" type="pres">
      <dgm:prSet presAssocID="{806CF298-00F3-41C2-99DA-FCFD6AF62937}" presName="spacer" presStyleCnt="0"/>
      <dgm:spPr/>
    </dgm:pt>
    <dgm:pt modelId="{A64988A2-6464-49DE-B44C-76936790539D}" type="pres">
      <dgm:prSet presAssocID="{E3660B9C-C7FA-4240-9CDA-0CE95AFB732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AB4B32E-CED6-4E17-ACA0-79B151F78BD5}" type="presOf" srcId="{CC642DC9-30F4-4F6E-9227-7EF922593478}" destId="{50A0A530-35AB-424C-B2B9-F5E3A75DCCD2}" srcOrd="0" destOrd="0" presId="urn:microsoft.com/office/officeart/2005/8/layout/vList2"/>
    <dgm:cxn modelId="{43A1A53A-BDA0-41DC-8F08-529EB1224642}" type="presOf" srcId="{F4E2D409-47E5-416F-A209-29F1FD5D5482}" destId="{86D9ED2C-D237-407E-B40F-CB0DF66A7E8A}" srcOrd="0" destOrd="0" presId="urn:microsoft.com/office/officeart/2005/8/layout/vList2"/>
    <dgm:cxn modelId="{C3003863-0B52-4BED-8DC7-4A4DAECEE684}" type="presOf" srcId="{2A479496-3BFC-42E4-846C-91F34964FF2B}" destId="{B1B93383-FC70-45C7-A654-BBAA72420A72}" srcOrd="0" destOrd="0" presId="urn:microsoft.com/office/officeart/2005/8/layout/vList2"/>
    <dgm:cxn modelId="{478B1667-4FB7-4C8D-B3EF-5168D90C100B}" type="presOf" srcId="{7E11D64F-6C24-4CD2-AB50-747D2CD0629A}" destId="{52CFCECB-6E4A-4A70-8FB1-922096C0BEAD}" srcOrd="0" destOrd="0" presId="urn:microsoft.com/office/officeart/2005/8/layout/vList2"/>
    <dgm:cxn modelId="{1704B87F-6E4A-48AE-A56B-572D02BF7C9F}" srcId="{F4E2D409-47E5-416F-A209-29F1FD5D5482}" destId="{CC642DC9-30F4-4F6E-9227-7EF922593478}" srcOrd="5" destOrd="0" parTransId="{5E14956F-E7CF-47C7-9164-C9B3D5E41D0E}" sibTransId="{806CF298-00F3-41C2-99DA-FCFD6AF62937}"/>
    <dgm:cxn modelId="{CCABAD82-D7BC-4D9F-A769-6B6561E415ED}" type="presOf" srcId="{E3660B9C-C7FA-4240-9CDA-0CE95AFB7320}" destId="{A64988A2-6464-49DE-B44C-76936790539D}" srcOrd="0" destOrd="0" presId="urn:microsoft.com/office/officeart/2005/8/layout/vList2"/>
    <dgm:cxn modelId="{34E7CF88-324D-4019-8F46-C6968DF57AA9}" srcId="{F4E2D409-47E5-416F-A209-29F1FD5D5482}" destId="{971095FE-4D26-4111-BEBD-BB17A2D908C4}" srcOrd="0" destOrd="0" parTransId="{4866049B-5C25-460D-A3D0-FC9A2A8AB356}" sibTransId="{94C1B071-E0B8-4A3F-BB20-64F61C61FA3C}"/>
    <dgm:cxn modelId="{BFFD608B-14BD-42D2-B18D-F79EA6580621}" type="presOf" srcId="{971095FE-4D26-4111-BEBD-BB17A2D908C4}" destId="{A61897AB-98BE-4712-BDD8-E08F00A06115}" srcOrd="0" destOrd="0" presId="urn:microsoft.com/office/officeart/2005/8/layout/vList2"/>
    <dgm:cxn modelId="{E4922196-FA4C-458C-878A-3FB48FD0542A}" srcId="{F4E2D409-47E5-416F-A209-29F1FD5D5482}" destId="{13D39F07-D114-4AA4-81CC-B4CD141FE38C}" srcOrd="3" destOrd="0" parTransId="{A67B6EB0-A60D-498F-98BE-835402E96CA4}" sibTransId="{E377F49D-F551-43BD-9F43-AF83CA6DE209}"/>
    <dgm:cxn modelId="{6346179E-6FE1-4419-9477-DF846F440524}" srcId="{F4E2D409-47E5-416F-A209-29F1FD5D5482}" destId="{7E11D64F-6C24-4CD2-AB50-747D2CD0629A}" srcOrd="1" destOrd="0" parTransId="{06FC80E6-BFCE-44CF-B175-E38A6468438C}" sibTransId="{BBDA3D7C-9B1C-4906-B67C-A4E3D3DEF917}"/>
    <dgm:cxn modelId="{E90937CB-E7D5-4757-BFAC-A535B2DD7537}" type="presOf" srcId="{13D39F07-D114-4AA4-81CC-B4CD141FE38C}" destId="{A625643C-D274-441E-88BF-DB6A798F38B8}" srcOrd="0" destOrd="0" presId="urn:microsoft.com/office/officeart/2005/8/layout/vList2"/>
    <dgm:cxn modelId="{041CF2D3-2668-4494-AA7A-A597EB8B1EC4}" srcId="{F4E2D409-47E5-416F-A209-29F1FD5D5482}" destId="{D50C1485-3666-47CD-A755-F2E85AE20988}" srcOrd="2" destOrd="0" parTransId="{68274362-95BD-4D84-9A5C-21798544546A}" sibTransId="{52556C79-EB4B-4021-B502-B1686BB98299}"/>
    <dgm:cxn modelId="{5C664CDC-434A-4C60-8B16-A16DEA662A8C}" srcId="{F4E2D409-47E5-416F-A209-29F1FD5D5482}" destId="{E3660B9C-C7FA-4240-9CDA-0CE95AFB7320}" srcOrd="6" destOrd="0" parTransId="{8F8E7455-2F45-42FF-930C-450EFC3D54C8}" sibTransId="{C63C421A-473E-4195-AFAD-DC57933800F0}"/>
    <dgm:cxn modelId="{8FE0C1DC-BA30-4D66-9A87-C677B76054CC}" srcId="{F4E2D409-47E5-416F-A209-29F1FD5D5482}" destId="{2A479496-3BFC-42E4-846C-91F34964FF2B}" srcOrd="4" destOrd="0" parTransId="{26796A40-5BC7-4086-9C72-D19D600D2CBE}" sibTransId="{D1F5C45D-CFD8-43C5-9543-5E13B7B0525E}"/>
    <dgm:cxn modelId="{9E6B27EA-5010-4A77-8849-BEF42EDCFB69}" type="presOf" srcId="{D50C1485-3666-47CD-A755-F2E85AE20988}" destId="{6C1E451C-3221-4C8B-8D84-0383CF4D6D4C}" srcOrd="0" destOrd="0" presId="urn:microsoft.com/office/officeart/2005/8/layout/vList2"/>
    <dgm:cxn modelId="{4D386693-6E0E-4179-AC6E-87D650D81FC3}" type="presParOf" srcId="{86D9ED2C-D237-407E-B40F-CB0DF66A7E8A}" destId="{A61897AB-98BE-4712-BDD8-E08F00A06115}" srcOrd="0" destOrd="0" presId="urn:microsoft.com/office/officeart/2005/8/layout/vList2"/>
    <dgm:cxn modelId="{9821BCEC-6D8D-415E-97D0-25D11D77A66B}" type="presParOf" srcId="{86D9ED2C-D237-407E-B40F-CB0DF66A7E8A}" destId="{6FBB6B5C-93D0-4BE4-8E0C-FF9EF0AB0D0E}" srcOrd="1" destOrd="0" presId="urn:microsoft.com/office/officeart/2005/8/layout/vList2"/>
    <dgm:cxn modelId="{FDB401D0-5AED-4023-A654-0891E454A8A0}" type="presParOf" srcId="{86D9ED2C-D237-407E-B40F-CB0DF66A7E8A}" destId="{52CFCECB-6E4A-4A70-8FB1-922096C0BEAD}" srcOrd="2" destOrd="0" presId="urn:microsoft.com/office/officeart/2005/8/layout/vList2"/>
    <dgm:cxn modelId="{E9466437-4E15-4076-AE8A-31B430D0E1D0}" type="presParOf" srcId="{86D9ED2C-D237-407E-B40F-CB0DF66A7E8A}" destId="{372D5FE6-CC03-4623-83A4-B950369C900F}" srcOrd="3" destOrd="0" presId="urn:microsoft.com/office/officeart/2005/8/layout/vList2"/>
    <dgm:cxn modelId="{0123A22B-ACD0-4910-98A5-7D907962C39D}" type="presParOf" srcId="{86D9ED2C-D237-407E-B40F-CB0DF66A7E8A}" destId="{6C1E451C-3221-4C8B-8D84-0383CF4D6D4C}" srcOrd="4" destOrd="0" presId="urn:microsoft.com/office/officeart/2005/8/layout/vList2"/>
    <dgm:cxn modelId="{3166D739-47F9-49DB-BEC2-8372374A035A}" type="presParOf" srcId="{86D9ED2C-D237-407E-B40F-CB0DF66A7E8A}" destId="{E22931B2-30F5-4294-A78D-6E224C7C7E22}" srcOrd="5" destOrd="0" presId="urn:microsoft.com/office/officeart/2005/8/layout/vList2"/>
    <dgm:cxn modelId="{4E0D0431-6FEC-4A1C-A292-BD44B3FD4EE3}" type="presParOf" srcId="{86D9ED2C-D237-407E-B40F-CB0DF66A7E8A}" destId="{A625643C-D274-441E-88BF-DB6A798F38B8}" srcOrd="6" destOrd="0" presId="urn:microsoft.com/office/officeart/2005/8/layout/vList2"/>
    <dgm:cxn modelId="{0ADCBC9D-8735-4883-B6E9-CEC474E1C421}" type="presParOf" srcId="{86D9ED2C-D237-407E-B40F-CB0DF66A7E8A}" destId="{786E4C49-B459-4A8E-AB15-7F48CC188496}" srcOrd="7" destOrd="0" presId="urn:microsoft.com/office/officeart/2005/8/layout/vList2"/>
    <dgm:cxn modelId="{026B6045-1080-41E2-B182-EA0CB5102912}" type="presParOf" srcId="{86D9ED2C-D237-407E-B40F-CB0DF66A7E8A}" destId="{B1B93383-FC70-45C7-A654-BBAA72420A72}" srcOrd="8" destOrd="0" presId="urn:microsoft.com/office/officeart/2005/8/layout/vList2"/>
    <dgm:cxn modelId="{237BC325-0243-48F5-A527-B9D6395DD5D2}" type="presParOf" srcId="{86D9ED2C-D237-407E-B40F-CB0DF66A7E8A}" destId="{98FD6619-4E22-449C-A638-8BFEAF2F0540}" srcOrd="9" destOrd="0" presId="urn:microsoft.com/office/officeart/2005/8/layout/vList2"/>
    <dgm:cxn modelId="{13477275-2E4B-4AF3-BCD2-5CC51EC81DCC}" type="presParOf" srcId="{86D9ED2C-D237-407E-B40F-CB0DF66A7E8A}" destId="{50A0A530-35AB-424C-B2B9-F5E3A75DCCD2}" srcOrd="10" destOrd="0" presId="urn:microsoft.com/office/officeart/2005/8/layout/vList2"/>
    <dgm:cxn modelId="{4A184EB6-7100-445F-AEAF-17119CF392D1}" type="presParOf" srcId="{86D9ED2C-D237-407E-B40F-CB0DF66A7E8A}" destId="{1CA657AC-25C0-4DE1-A615-47AC111A8A6B}" srcOrd="11" destOrd="0" presId="urn:microsoft.com/office/officeart/2005/8/layout/vList2"/>
    <dgm:cxn modelId="{118681C5-4CB7-4DF0-84E6-98380DE3827C}" type="presParOf" srcId="{86D9ED2C-D237-407E-B40F-CB0DF66A7E8A}" destId="{A64988A2-6464-49DE-B44C-76936790539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2F89D2-DBEB-4785-8DB5-DAD01CE6ECD8}" type="doc">
      <dgm:prSet loTypeId="urn:microsoft.com/office/officeart/2005/8/layout/vProcess5" loCatId="process" qsTypeId="urn:microsoft.com/office/officeart/2005/8/quickstyle/simple4" qsCatId="simple" csTypeId="urn:microsoft.com/office/officeart/2005/8/colors/accent5_1" csCatId="accent5"/>
      <dgm:spPr/>
      <dgm:t>
        <a:bodyPr/>
        <a:lstStyle/>
        <a:p>
          <a:endParaRPr lang="en-US"/>
        </a:p>
      </dgm:t>
    </dgm:pt>
    <dgm:pt modelId="{AFD65725-F403-450B-9CD1-6AB7225EAC23}">
      <dgm:prSet/>
      <dgm:spPr/>
      <dgm:t>
        <a:bodyPr/>
        <a:lstStyle/>
        <a:p>
          <a:r>
            <a:rPr lang="en-GB"/>
            <a:t>Within this specific argument, I do not side with either Coomaraswamy or Foucher.</a:t>
          </a:r>
          <a:endParaRPr lang="en-US"/>
        </a:p>
      </dgm:t>
    </dgm:pt>
    <dgm:pt modelId="{15A472AB-6E58-4C6B-8BBC-12FB77ACA0E9}" type="parTrans" cxnId="{F2F46B28-1B2E-492A-8534-94A128F2CB6D}">
      <dgm:prSet/>
      <dgm:spPr/>
      <dgm:t>
        <a:bodyPr/>
        <a:lstStyle/>
        <a:p>
          <a:endParaRPr lang="en-US"/>
        </a:p>
      </dgm:t>
    </dgm:pt>
    <dgm:pt modelId="{15B2DD85-A917-4FDD-B713-FE9976DD3141}" type="sibTrans" cxnId="{F2F46B28-1B2E-492A-8534-94A128F2CB6D}">
      <dgm:prSet/>
      <dgm:spPr/>
      <dgm:t>
        <a:bodyPr/>
        <a:lstStyle/>
        <a:p>
          <a:endParaRPr lang="en-US"/>
        </a:p>
      </dgm:t>
    </dgm:pt>
    <dgm:pt modelId="{2051C236-A073-48EE-A172-E80911F40A53}">
      <dgm:prSet/>
      <dgm:spPr/>
      <dgm:t>
        <a:bodyPr/>
        <a:lstStyle/>
        <a:p>
          <a:r>
            <a:rPr lang="en-GB"/>
            <a:t>Whilst I understand both their arguments, I have found that neither is fully convincing to me.</a:t>
          </a:r>
          <a:endParaRPr lang="en-US"/>
        </a:p>
      </dgm:t>
    </dgm:pt>
    <dgm:pt modelId="{A4806D44-7842-479E-A60C-0EE8C832531E}" type="parTrans" cxnId="{96847A9F-9043-4AB5-930E-A4266BDEED1F}">
      <dgm:prSet/>
      <dgm:spPr/>
      <dgm:t>
        <a:bodyPr/>
        <a:lstStyle/>
        <a:p>
          <a:endParaRPr lang="en-US"/>
        </a:p>
      </dgm:t>
    </dgm:pt>
    <dgm:pt modelId="{51C5A2F8-4002-4304-8F35-BB491803257C}" type="sibTrans" cxnId="{96847A9F-9043-4AB5-930E-A4266BDEED1F}">
      <dgm:prSet/>
      <dgm:spPr/>
      <dgm:t>
        <a:bodyPr/>
        <a:lstStyle/>
        <a:p>
          <a:endParaRPr lang="en-US"/>
        </a:p>
      </dgm:t>
    </dgm:pt>
    <dgm:pt modelId="{09F27047-E675-4A69-AF47-FCEF07FDCD43}">
      <dgm:prSet/>
      <dgm:spPr/>
      <dgm:t>
        <a:bodyPr/>
        <a:lstStyle/>
        <a:p>
          <a:r>
            <a:rPr lang="en-GB"/>
            <a:t>I have concluded, within the realms of Foucher and Coomaraswamy’s arguments, that the Buddha image is Indian but the Greeks allowed for a further development of the image through new eyes and techniques.</a:t>
          </a:r>
          <a:endParaRPr lang="en-US"/>
        </a:p>
      </dgm:t>
    </dgm:pt>
    <dgm:pt modelId="{D6E849FE-67C4-42F3-88FD-BA97AE12B79E}" type="parTrans" cxnId="{C716AAA7-90A5-4817-8004-3E3B6059838E}">
      <dgm:prSet/>
      <dgm:spPr/>
      <dgm:t>
        <a:bodyPr/>
        <a:lstStyle/>
        <a:p>
          <a:endParaRPr lang="en-US"/>
        </a:p>
      </dgm:t>
    </dgm:pt>
    <dgm:pt modelId="{C2F84D69-17A5-4DBF-8697-C55EE8D21624}" type="sibTrans" cxnId="{C716AAA7-90A5-4817-8004-3E3B6059838E}">
      <dgm:prSet/>
      <dgm:spPr/>
      <dgm:t>
        <a:bodyPr/>
        <a:lstStyle/>
        <a:p>
          <a:endParaRPr lang="en-US"/>
        </a:p>
      </dgm:t>
    </dgm:pt>
    <dgm:pt modelId="{938C55A5-3C8E-45C4-95CC-01D550520AE9}" type="pres">
      <dgm:prSet presAssocID="{252F89D2-DBEB-4785-8DB5-DAD01CE6ECD8}" presName="outerComposite" presStyleCnt="0">
        <dgm:presLayoutVars>
          <dgm:chMax val="5"/>
          <dgm:dir/>
          <dgm:resizeHandles val="exact"/>
        </dgm:presLayoutVars>
      </dgm:prSet>
      <dgm:spPr/>
    </dgm:pt>
    <dgm:pt modelId="{A11A684F-31CA-4740-ACB2-131A609EF9B6}" type="pres">
      <dgm:prSet presAssocID="{252F89D2-DBEB-4785-8DB5-DAD01CE6ECD8}" presName="dummyMaxCanvas" presStyleCnt="0">
        <dgm:presLayoutVars/>
      </dgm:prSet>
      <dgm:spPr/>
    </dgm:pt>
    <dgm:pt modelId="{C497FE25-F6E9-4205-8E18-7FB20B9FAA6D}" type="pres">
      <dgm:prSet presAssocID="{252F89D2-DBEB-4785-8DB5-DAD01CE6ECD8}" presName="ThreeNodes_1" presStyleLbl="node1" presStyleIdx="0" presStyleCnt="3">
        <dgm:presLayoutVars>
          <dgm:bulletEnabled val="1"/>
        </dgm:presLayoutVars>
      </dgm:prSet>
      <dgm:spPr/>
    </dgm:pt>
    <dgm:pt modelId="{2C734A7C-E5DC-41B2-B690-BDAE0389D912}" type="pres">
      <dgm:prSet presAssocID="{252F89D2-DBEB-4785-8DB5-DAD01CE6ECD8}" presName="ThreeNodes_2" presStyleLbl="node1" presStyleIdx="1" presStyleCnt="3">
        <dgm:presLayoutVars>
          <dgm:bulletEnabled val="1"/>
        </dgm:presLayoutVars>
      </dgm:prSet>
      <dgm:spPr/>
    </dgm:pt>
    <dgm:pt modelId="{3803EB0E-21FC-4DD3-BB72-C3A613F9F123}" type="pres">
      <dgm:prSet presAssocID="{252F89D2-DBEB-4785-8DB5-DAD01CE6ECD8}" presName="ThreeNodes_3" presStyleLbl="node1" presStyleIdx="2" presStyleCnt="3">
        <dgm:presLayoutVars>
          <dgm:bulletEnabled val="1"/>
        </dgm:presLayoutVars>
      </dgm:prSet>
      <dgm:spPr/>
    </dgm:pt>
    <dgm:pt modelId="{F9D749CB-F988-4C38-9100-63A64F455FB6}" type="pres">
      <dgm:prSet presAssocID="{252F89D2-DBEB-4785-8DB5-DAD01CE6ECD8}" presName="ThreeConn_1-2" presStyleLbl="fgAccFollowNode1" presStyleIdx="0" presStyleCnt="2">
        <dgm:presLayoutVars>
          <dgm:bulletEnabled val="1"/>
        </dgm:presLayoutVars>
      </dgm:prSet>
      <dgm:spPr/>
    </dgm:pt>
    <dgm:pt modelId="{9587D68F-5D65-4BE8-84AF-D87E125C334C}" type="pres">
      <dgm:prSet presAssocID="{252F89D2-DBEB-4785-8DB5-DAD01CE6ECD8}" presName="ThreeConn_2-3" presStyleLbl="fgAccFollowNode1" presStyleIdx="1" presStyleCnt="2">
        <dgm:presLayoutVars>
          <dgm:bulletEnabled val="1"/>
        </dgm:presLayoutVars>
      </dgm:prSet>
      <dgm:spPr/>
    </dgm:pt>
    <dgm:pt modelId="{154F345F-27E5-4A70-A035-4DDF21FC3607}" type="pres">
      <dgm:prSet presAssocID="{252F89D2-DBEB-4785-8DB5-DAD01CE6ECD8}" presName="ThreeNodes_1_text" presStyleLbl="node1" presStyleIdx="2" presStyleCnt="3">
        <dgm:presLayoutVars>
          <dgm:bulletEnabled val="1"/>
        </dgm:presLayoutVars>
      </dgm:prSet>
      <dgm:spPr/>
    </dgm:pt>
    <dgm:pt modelId="{077BA324-7584-4ED3-8CA3-54D73628648A}" type="pres">
      <dgm:prSet presAssocID="{252F89D2-DBEB-4785-8DB5-DAD01CE6ECD8}" presName="ThreeNodes_2_text" presStyleLbl="node1" presStyleIdx="2" presStyleCnt="3">
        <dgm:presLayoutVars>
          <dgm:bulletEnabled val="1"/>
        </dgm:presLayoutVars>
      </dgm:prSet>
      <dgm:spPr/>
    </dgm:pt>
    <dgm:pt modelId="{8709D3A6-6D2A-419B-8B71-F6231F405B2E}" type="pres">
      <dgm:prSet presAssocID="{252F89D2-DBEB-4785-8DB5-DAD01CE6ECD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D902105-6578-426B-89FE-32FE238598C1}" type="presOf" srcId="{2051C236-A073-48EE-A172-E80911F40A53}" destId="{077BA324-7584-4ED3-8CA3-54D73628648A}" srcOrd="1" destOrd="0" presId="urn:microsoft.com/office/officeart/2005/8/layout/vProcess5"/>
    <dgm:cxn modelId="{25863107-644B-4B34-9566-FAE8AF029DF7}" type="presOf" srcId="{2051C236-A073-48EE-A172-E80911F40A53}" destId="{2C734A7C-E5DC-41B2-B690-BDAE0389D912}" srcOrd="0" destOrd="0" presId="urn:microsoft.com/office/officeart/2005/8/layout/vProcess5"/>
    <dgm:cxn modelId="{DF7A130A-3FA3-4FF1-BE98-2A6661365D4B}" type="presOf" srcId="{AFD65725-F403-450B-9CD1-6AB7225EAC23}" destId="{C497FE25-F6E9-4205-8E18-7FB20B9FAA6D}" srcOrd="0" destOrd="0" presId="urn:microsoft.com/office/officeart/2005/8/layout/vProcess5"/>
    <dgm:cxn modelId="{F2F46B28-1B2E-492A-8534-94A128F2CB6D}" srcId="{252F89D2-DBEB-4785-8DB5-DAD01CE6ECD8}" destId="{AFD65725-F403-450B-9CD1-6AB7225EAC23}" srcOrd="0" destOrd="0" parTransId="{15A472AB-6E58-4C6B-8BBC-12FB77ACA0E9}" sibTransId="{15B2DD85-A917-4FDD-B713-FE9976DD3141}"/>
    <dgm:cxn modelId="{4E9DE999-F0B7-4839-A975-DBDB50815C05}" type="presOf" srcId="{09F27047-E675-4A69-AF47-FCEF07FDCD43}" destId="{8709D3A6-6D2A-419B-8B71-F6231F405B2E}" srcOrd="1" destOrd="0" presId="urn:microsoft.com/office/officeart/2005/8/layout/vProcess5"/>
    <dgm:cxn modelId="{96847A9F-9043-4AB5-930E-A4266BDEED1F}" srcId="{252F89D2-DBEB-4785-8DB5-DAD01CE6ECD8}" destId="{2051C236-A073-48EE-A172-E80911F40A53}" srcOrd="1" destOrd="0" parTransId="{A4806D44-7842-479E-A60C-0EE8C832531E}" sibTransId="{51C5A2F8-4002-4304-8F35-BB491803257C}"/>
    <dgm:cxn modelId="{C716AAA7-90A5-4817-8004-3E3B6059838E}" srcId="{252F89D2-DBEB-4785-8DB5-DAD01CE6ECD8}" destId="{09F27047-E675-4A69-AF47-FCEF07FDCD43}" srcOrd="2" destOrd="0" parTransId="{D6E849FE-67C4-42F3-88FD-BA97AE12B79E}" sibTransId="{C2F84D69-17A5-4DBF-8697-C55EE8D21624}"/>
    <dgm:cxn modelId="{F1C146AC-500E-4FC2-8FD1-7065EB2418BB}" type="presOf" srcId="{51C5A2F8-4002-4304-8F35-BB491803257C}" destId="{9587D68F-5D65-4BE8-84AF-D87E125C334C}" srcOrd="0" destOrd="0" presId="urn:microsoft.com/office/officeart/2005/8/layout/vProcess5"/>
    <dgm:cxn modelId="{726C36AE-1C29-4E32-889B-B39DC3881AA4}" type="presOf" srcId="{15B2DD85-A917-4FDD-B713-FE9976DD3141}" destId="{F9D749CB-F988-4C38-9100-63A64F455FB6}" srcOrd="0" destOrd="0" presId="urn:microsoft.com/office/officeart/2005/8/layout/vProcess5"/>
    <dgm:cxn modelId="{4A055BB1-F725-40DC-B6BE-45B277F91FE9}" type="presOf" srcId="{09F27047-E675-4A69-AF47-FCEF07FDCD43}" destId="{3803EB0E-21FC-4DD3-BB72-C3A613F9F123}" srcOrd="0" destOrd="0" presId="urn:microsoft.com/office/officeart/2005/8/layout/vProcess5"/>
    <dgm:cxn modelId="{FD5A08E3-3ECC-4296-92CA-7AC424FD98E9}" type="presOf" srcId="{AFD65725-F403-450B-9CD1-6AB7225EAC23}" destId="{154F345F-27E5-4A70-A035-4DDF21FC3607}" srcOrd="1" destOrd="0" presId="urn:microsoft.com/office/officeart/2005/8/layout/vProcess5"/>
    <dgm:cxn modelId="{0D18BFE4-B34B-4771-B1FE-F73AE3166BE0}" type="presOf" srcId="{252F89D2-DBEB-4785-8DB5-DAD01CE6ECD8}" destId="{938C55A5-3C8E-45C4-95CC-01D550520AE9}" srcOrd="0" destOrd="0" presId="urn:microsoft.com/office/officeart/2005/8/layout/vProcess5"/>
    <dgm:cxn modelId="{7D28C98C-BA75-4862-AA1F-1173B3B557BA}" type="presParOf" srcId="{938C55A5-3C8E-45C4-95CC-01D550520AE9}" destId="{A11A684F-31CA-4740-ACB2-131A609EF9B6}" srcOrd="0" destOrd="0" presId="urn:microsoft.com/office/officeart/2005/8/layout/vProcess5"/>
    <dgm:cxn modelId="{55F23236-D1D9-4B8C-93EF-0A110A73D0E3}" type="presParOf" srcId="{938C55A5-3C8E-45C4-95CC-01D550520AE9}" destId="{C497FE25-F6E9-4205-8E18-7FB20B9FAA6D}" srcOrd="1" destOrd="0" presId="urn:microsoft.com/office/officeart/2005/8/layout/vProcess5"/>
    <dgm:cxn modelId="{7F1E7D8A-D708-48AB-8F1C-A8B8A6E7672A}" type="presParOf" srcId="{938C55A5-3C8E-45C4-95CC-01D550520AE9}" destId="{2C734A7C-E5DC-41B2-B690-BDAE0389D912}" srcOrd="2" destOrd="0" presId="urn:microsoft.com/office/officeart/2005/8/layout/vProcess5"/>
    <dgm:cxn modelId="{6C8072FF-4B91-48E9-9552-7C528DEDE1A8}" type="presParOf" srcId="{938C55A5-3C8E-45C4-95CC-01D550520AE9}" destId="{3803EB0E-21FC-4DD3-BB72-C3A613F9F123}" srcOrd="3" destOrd="0" presId="urn:microsoft.com/office/officeart/2005/8/layout/vProcess5"/>
    <dgm:cxn modelId="{D7CA988D-9728-4CD5-887A-AC007399C68C}" type="presParOf" srcId="{938C55A5-3C8E-45C4-95CC-01D550520AE9}" destId="{F9D749CB-F988-4C38-9100-63A64F455FB6}" srcOrd="4" destOrd="0" presId="urn:microsoft.com/office/officeart/2005/8/layout/vProcess5"/>
    <dgm:cxn modelId="{4DEB632D-FCB6-4FD8-877F-545DFBCE14DF}" type="presParOf" srcId="{938C55A5-3C8E-45C4-95CC-01D550520AE9}" destId="{9587D68F-5D65-4BE8-84AF-D87E125C334C}" srcOrd="5" destOrd="0" presId="urn:microsoft.com/office/officeart/2005/8/layout/vProcess5"/>
    <dgm:cxn modelId="{090EC271-8A93-4BB0-AF41-7C7E7D18BA3C}" type="presParOf" srcId="{938C55A5-3C8E-45C4-95CC-01D550520AE9}" destId="{154F345F-27E5-4A70-A035-4DDF21FC3607}" srcOrd="6" destOrd="0" presId="urn:microsoft.com/office/officeart/2005/8/layout/vProcess5"/>
    <dgm:cxn modelId="{E95C0D7D-291E-4524-8812-3C0B4F297D23}" type="presParOf" srcId="{938C55A5-3C8E-45C4-95CC-01D550520AE9}" destId="{077BA324-7584-4ED3-8CA3-54D73628648A}" srcOrd="7" destOrd="0" presId="urn:microsoft.com/office/officeart/2005/8/layout/vProcess5"/>
    <dgm:cxn modelId="{009B4A28-C492-44B0-96F4-9A1E9CBB920F}" type="presParOf" srcId="{938C55A5-3C8E-45C4-95CC-01D550520AE9}" destId="{8709D3A6-6D2A-419B-8B71-F6231F405B2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897AB-98BE-4712-BDD8-E08F00A06115}">
      <dsp:nvSpPr>
        <dsp:cNvPr id="0" name=""/>
        <dsp:cNvSpPr/>
      </dsp:nvSpPr>
      <dsp:spPr>
        <a:xfrm>
          <a:off x="0" y="34249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Mairs</a:t>
          </a:r>
          <a:r>
            <a:rPr lang="en-GB" sz="2300" kern="1200"/>
            <a:t> (2016)</a:t>
          </a:r>
          <a:endParaRPr lang="en-US" sz="2300" kern="1200" dirty="0"/>
        </a:p>
      </dsp:txBody>
      <dsp:txXfrm>
        <a:off x="26930" y="61179"/>
        <a:ext cx="5762740" cy="497795"/>
      </dsp:txXfrm>
    </dsp:sp>
    <dsp:sp modelId="{52CFCECB-6E4A-4A70-8FB1-922096C0BEAD}">
      <dsp:nvSpPr>
        <dsp:cNvPr id="0" name=""/>
        <dsp:cNvSpPr/>
      </dsp:nvSpPr>
      <dsp:spPr>
        <a:xfrm>
          <a:off x="0" y="652144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Beckwith (2015)</a:t>
          </a:r>
          <a:endParaRPr lang="en-US" sz="2300" kern="1200" dirty="0"/>
        </a:p>
      </dsp:txBody>
      <dsp:txXfrm>
        <a:off x="26930" y="679074"/>
        <a:ext cx="5762740" cy="497795"/>
      </dsp:txXfrm>
    </dsp:sp>
    <dsp:sp modelId="{6C1E451C-3221-4C8B-8D84-0383CF4D6D4C}">
      <dsp:nvSpPr>
        <dsp:cNvPr id="0" name=""/>
        <dsp:cNvSpPr/>
      </dsp:nvSpPr>
      <dsp:spPr>
        <a:xfrm>
          <a:off x="0" y="1270039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Swati (2008)</a:t>
          </a:r>
          <a:endParaRPr lang="en-US" sz="2300" kern="1200" dirty="0"/>
        </a:p>
      </dsp:txBody>
      <dsp:txXfrm>
        <a:off x="26930" y="1296969"/>
        <a:ext cx="5762740" cy="497795"/>
      </dsp:txXfrm>
    </dsp:sp>
    <dsp:sp modelId="{A625643C-D274-441E-88BF-DB6A798F38B8}">
      <dsp:nvSpPr>
        <dsp:cNvPr id="0" name=""/>
        <dsp:cNvSpPr/>
      </dsp:nvSpPr>
      <dsp:spPr>
        <a:xfrm>
          <a:off x="0" y="1887934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Filigenzi</a:t>
          </a:r>
          <a:r>
            <a:rPr lang="en-GB" sz="2300" kern="1200" dirty="0"/>
            <a:t> (2012)</a:t>
          </a:r>
          <a:endParaRPr lang="en-US" sz="2300" kern="1200" dirty="0"/>
        </a:p>
      </dsp:txBody>
      <dsp:txXfrm>
        <a:off x="26930" y="1914864"/>
        <a:ext cx="5762740" cy="497795"/>
      </dsp:txXfrm>
    </dsp:sp>
    <dsp:sp modelId="{B1B93383-FC70-45C7-A654-BBAA72420A72}">
      <dsp:nvSpPr>
        <dsp:cNvPr id="0" name=""/>
        <dsp:cNvSpPr/>
      </dsp:nvSpPr>
      <dsp:spPr>
        <a:xfrm>
          <a:off x="0" y="2505830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 err="1"/>
            <a:t>Rhi</a:t>
          </a:r>
          <a:r>
            <a:rPr lang="en-GB" sz="2300" kern="1200" dirty="0"/>
            <a:t> (2008)</a:t>
          </a:r>
          <a:endParaRPr lang="en-US" sz="2300" kern="1200" dirty="0"/>
        </a:p>
      </dsp:txBody>
      <dsp:txXfrm>
        <a:off x="26930" y="2532760"/>
        <a:ext cx="5762740" cy="497795"/>
      </dsp:txXfrm>
    </dsp:sp>
    <dsp:sp modelId="{50A0A530-35AB-424C-B2B9-F5E3A75DCCD2}">
      <dsp:nvSpPr>
        <dsp:cNvPr id="0" name=""/>
        <dsp:cNvSpPr/>
      </dsp:nvSpPr>
      <dsp:spPr>
        <a:xfrm>
          <a:off x="0" y="3123725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Salomon (1999)</a:t>
          </a:r>
        </a:p>
      </dsp:txBody>
      <dsp:txXfrm>
        <a:off x="26930" y="3150655"/>
        <a:ext cx="5762740" cy="497795"/>
      </dsp:txXfrm>
    </dsp:sp>
    <dsp:sp modelId="{A64988A2-6464-49DE-B44C-76936790539D}">
      <dsp:nvSpPr>
        <dsp:cNvPr id="0" name=""/>
        <dsp:cNvSpPr/>
      </dsp:nvSpPr>
      <dsp:spPr>
        <a:xfrm>
          <a:off x="0" y="3741620"/>
          <a:ext cx="5816600" cy="551655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Huntington (1990)</a:t>
          </a:r>
          <a:endParaRPr lang="en-US" sz="2300" kern="1200" dirty="0"/>
        </a:p>
      </dsp:txBody>
      <dsp:txXfrm>
        <a:off x="26930" y="3768550"/>
        <a:ext cx="5762740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7FE25-F6E9-4205-8E18-7FB20B9FAA6D}">
      <dsp:nvSpPr>
        <dsp:cNvPr id="0" name=""/>
        <dsp:cNvSpPr/>
      </dsp:nvSpPr>
      <dsp:spPr>
        <a:xfrm>
          <a:off x="0" y="0"/>
          <a:ext cx="8970645" cy="99324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Within this specific argument, I do not side with either Coomaraswamy or Foucher.</a:t>
          </a:r>
          <a:endParaRPr lang="en-US" sz="1600" kern="1200"/>
        </a:p>
      </dsp:txBody>
      <dsp:txXfrm>
        <a:off x="29091" y="29091"/>
        <a:ext cx="7898856" cy="935062"/>
      </dsp:txXfrm>
    </dsp:sp>
    <dsp:sp modelId="{2C734A7C-E5DC-41B2-B690-BDAE0389D912}">
      <dsp:nvSpPr>
        <dsp:cNvPr id="0" name=""/>
        <dsp:cNvSpPr/>
      </dsp:nvSpPr>
      <dsp:spPr>
        <a:xfrm>
          <a:off x="791527" y="1158785"/>
          <a:ext cx="8970645" cy="99324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Whilst I understand both their arguments, I have found that neither is fully convincing to me.</a:t>
          </a:r>
          <a:endParaRPr lang="en-US" sz="1600" kern="1200"/>
        </a:p>
      </dsp:txBody>
      <dsp:txXfrm>
        <a:off x="820618" y="1187876"/>
        <a:ext cx="7475326" cy="935062"/>
      </dsp:txXfrm>
    </dsp:sp>
    <dsp:sp modelId="{3803EB0E-21FC-4DD3-BB72-C3A613F9F123}">
      <dsp:nvSpPr>
        <dsp:cNvPr id="0" name=""/>
        <dsp:cNvSpPr/>
      </dsp:nvSpPr>
      <dsp:spPr>
        <a:xfrm>
          <a:off x="1583054" y="2317571"/>
          <a:ext cx="8970645" cy="99324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l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l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 have concluded, within the realms of Foucher and Coomaraswamy’s arguments, that the Buddha image is Indian but the Greeks allowed for a further development of the image through new eyes and techniques.</a:t>
          </a:r>
          <a:endParaRPr lang="en-US" sz="1600" kern="1200"/>
        </a:p>
      </dsp:txBody>
      <dsp:txXfrm>
        <a:off x="1612145" y="2346662"/>
        <a:ext cx="7475326" cy="935062"/>
      </dsp:txXfrm>
    </dsp:sp>
    <dsp:sp modelId="{F9D749CB-F988-4C38-9100-63A64F455FB6}">
      <dsp:nvSpPr>
        <dsp:cNvPr id="0" name=""/>
        <dsp:cNvSpPr/>
      </dsp:nvSpPr>
      <dsp:spPr>
        <a:xfrm>
          <a:off x="8325035" y="753210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70297" y="753210"/>
        <a:ext cx="355085" cy="485821"/>
      </dsp:txXfrm>
    </dsp:sp>
    <dsp:sp modelId="{9587D68F-5D65-4BE8-84AF-D87E125C334C}">
      <dsp:nvSpPr>
        <dsp:cNvPr id="0" name=""/>
        <dsp:cNvSpPr/>
      </dsp:nvSpPr>
      <dsp:spPr>
        <a:xfrm>
          <a:off x="9116563" y="1905374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61825" y="1905374"/>
        <a:ext cx="355085" cy="4858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7FA366-D724-4EA4-B6DA-016DA609D967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EF1D45-31B6-448A-96F0-98730A055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63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1/22/2018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Coin_of_Maues_showing_Buddha.jpg" TargetMode="External"/><Relationship Id="rId3" Type="http://schemas.openxmlformats.org/officeDocument/2006/relationships/hyperlink" Target="https://www.efeo.fr/biographies/notices/foucher.htm" TargetMode="External"/><Relationship Id="rId7" Type="http://schemas.openxmlformats.org/officeDocument/2006/relationships/hyperlink" Target="http://coinindia.com/ujjain405.jpg" TargetMode="External"/><Relationship Id="rId2" Type="http://schemas.openxmlformats.org/officeDocument/2006/relationships/hyperlink" Target="https://www.ancient.eu/image/394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Buddhism" TargetMode="External"/><Relationship Id="rId5" Type="http://schemas.openxmlformats.org/officeDocument/2006/relationships/hyperlink" Target="https://en.wikipedia.org/wiki/Buddha_footprint" TargetMode="External"/><Relationship Id="rId4" Type="http://schemas.openxmlformats.org/officeDocument/2006/relationships/hyperlink" Target="https://anthroblog.anthroweb.info/2013/traditionalismus-eine-esoterische-bewegung-im-20-jahrhundert/" TargetMode="External"/><Relationship Id="rId9" Type="http://schemas.openxmlformats.org/officeDocument/2006/relationships/hyperlink" Target="https://en.wikipedia.org/wiki/File:Kujula_seated_cross_legged_facing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2FE8DED1-24FF-4A79-873B-ECE3ABE730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9">
            <a:extLst>
              <a:ext uri="{FF2B5EF4-FFF2-40B4-BE49-F238E27FC236}">
                <a16:creationId xmlns:a16="http://schemas.microsoft.com/office/drawing/2014/main" id="{0AA6A048-501A-4387-906B-B8A8543E7B1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B81F9-C3AA-4CCA-8E0E-3FB634E22A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559" y="1286935"/>
            <a:ext cx="9638153" cy="2668377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Foucher Vs Coomaraswamy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F74E00-5311-4929-9404-5A19CD43B1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0559" y="4116179"/>
            <a:ext cx="9638153" cy="1599642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/>
              <a:t>How the Argument on Gandharan Art Began</a:t>
            </a:r>
          </a:p>
          <a:p>
            <a:pPr algn="ctr"/>
            <a:r>
              <a:rPr lang="en-GB"/>
              <a:t>Rebecca Neill</a:t>
            </a:r>
          </a:p>
          <a:p>
            <a:pPr algn="ctr"/>
            <a:r>
              <a:rPr lang="en-GB"/>
              <a:t>1501514</a:t>
            </a:r>
          </a:p>
        </p:txBody>
      </p:sp>
    </p:spTree>
    <p:extLst>
      <p:ext uri="{BB962C8B-B14F-4D97-AF65-F5344CB8AC3E}">
        <p14:creationId xmlns:p14="http://schemas.microsoft.com/office/powerpoint/2010/main" val="3733519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3F7D26C8-96ED-46E3-BD94-C1608C54C36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23">
            <a:extLst>
              <a:ext uri="{FF2B5EF4-FFF2-40B4-BE49-F238E27FC236}">
                <a16:creationId xmlns:a16="http://schemas.microsoft.com/office/drawing/2014/main" id="{13EEA0A9-F720-41ED-8EBA-2A10A664FDE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ounded Rectangle 17">
            <a:extLst>
              <a:ext uri="{FF2B5EF4-FFF2-40B4-BE49-F238E27FC236}">
                <a16:creationId xmlns:a16="http://schemas.microsoft.com/office/drawing/2014/main" id="{03B27569-6089-4DC0-93E0-F3F6E1E93CC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8945" y="958640"/>
            <a:ext cx="6269591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3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46BB96FE-6EC9-41C2-B01F-9B7EB604B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94" r="17726" b="-1"/>
          <a:stretch/>
        </p:blipFill>
        <p:spPr>
          <a:xfrm>
            <a:off x="5305860" y="1058693"/>
            <a:ext cx="6173292" cy="47406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1DE3B1-FB3F-4A12-8ED7-F47EC808E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47188"/>
            <a:ext cx="3413084" cy="1559412"/>
          </a:xfrm>
        </p:spPr>
        <p:txBody>
          <a:bodyPr>
            <a:normAutofit/>
          </a:bodyPr>
          <a:lstStyle/>
          <a:p>
            <a:r>
              <a:rPr lang="en-GB" sz="3200" dirty="0"/>
              <a:t>Gandhara</a:t>
            </a:r>
          </a:p>
        </p:txBody>
      </p:sp>
      <p:sp>
        <p:nvSpPr>
          <p:cNvPr id="13" name="Content Placeholder 8"/>
          <p:cNvSpPr>
            <a:spLocks noGrp="1"/>
          </p:cNvSpPr>
          <p:nvPr>
            <p:ph idx="1"/>
          </p:nvPr>
        </p:nvSpPr>
        <p:spPr>
          <a:xfrm>
            <a:off x="818713" y="2413000"/>
            <a:ext cx="3404372" cy="36322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ancient kingdom of Gandhara lies in the Peshawar Valley of modern day Afghanistan. (</a:t>
            </a:r>
            <a:r>
              <a:rPr lang="en-GB" sz="1500" dirty="0" err="1"/>
              <a:t>Mairs</a:t>
            </a:r>
            <a:r>
              <a:rPr lang="en-GB" sz="1500" dirty="0"/>
              <a:t>, 2010; Salomon, 1999)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 At its height, Gandhara extended as far as the </a:t>
            </a:r>
            <a:r>
              <a:rPr lang="en-GB" sz="1500" dirty="0" err="1"/>
              <a:t>Swaat</a:t>
            </a:r>
            <a:r>
              <a:rPr lang="en-GB" sz="1500" dirty="0"/>
              <a:t> and Taxila Valleys, covering most of modern Afghanistan, Pakistan and Northern India. (</a:t>
            </a:r>
            <a:r>
              <a:rPr lang="en-GB" sz="1500" dirty="0" err="1"/>
              <a:t>Mairs</a:t>
            </a:r>
            <a:r>
              <a:rPr lang="en-GB" sz="1500" dirty="0"/>
              <a:t>, 2010; Salomon, 1999; </a:t>
            </a:r>
            <a:r>
              <a:rPr lang="en-GB" sz="1500" dirty="0" err="1"/>
              <a:t>Swāti</a:t>
            </a:r>
            <a:r>
              <a:rPr lang="en-GB" sz="1500" dirty="0"/>
              <a:t> 2008)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The location of the kingdom made it the perfect passageway between the east and west, leading to the creation of a cultural melting pot worthy of lengthy study. 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18108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33">
            <a:extLst>
              <a:ext uri="{FF2B5EF4-FFF2-40B4-BE49-F238E27FC236}">
                <a16:creationId xmlns:a16="http://schemas.microsoft.com/office/drawing/2014/main" id="{0EA0C3AC-2A72-484B-B07D-F2CC519F120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 6">
            <a:extLst>
              <a:ext uri="{FF2B5EF4-FFF2-40B4-BE49-F238E27FC236}">
                <a16:creationId xmlns:a16="http://schemas.microsoft.com/office/drawing/2014/main" id="{986477EF-3991-4D07-9F11-9E887C340C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0" y="4672012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rgbClr val="212121"/>
          </a:solidFill>
          <a:ln>
            <a:noFill/>
          </a:ln>
          <a:extLst>
            <a:ext uri="{91240B29-F687-4f45-9708-019B960494DF}">
              <a14:hiddenLine xmlns:a14="http://schemas.microsoft.com/office/drawing/2010/main" xmlns:p14="http://schemas.microsoft.com/office/powerpoint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Content Placeholder 3" descr="A person wearing a suit and tie smiling at the camera&#10;&#10;Description generated with very high confidence">
            <a:extLst>
              <a:ext uri="{FF2B5EF4-FFF2-40B4-BE49-F238E27FC236}">
                <a16:creationId xmlns:a16="http://schemas.microsoft.com/office/drawing/2014/main" id="{478204F0-0421-47CE-A724-41E62EDF9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560" y="810000"/>
            <a:ext cx="2635586" cy="363529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46" name="Title 3">
            <a:extLst>
              <a:ext uri="{FF2B5EF4-FFF2-40B4-BE49-F238E27FC236}">
                <a16:creationId xmlns:a16="http://schemas.microsoft.com/office/drawing/2014/main" id="{EDA40B90-E281-4108-8CC2-959D5F95070A}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000" y="5154307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4E03D-1CC2-491B-95C3-6C7BE0D3A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5154307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Alfred Foucher – ‘The Father of Gandharan Studies’</a:t>
            </a:r>
          </a:p>
        </p:txBody>
      </p:sp>
      <p:sp>
        <p:nvSpPr>
          <p:cNvPr id="13" name="Content Placeholder 8"/>
          <p:cNvSpPr>
            <a:spLocks noGrp="1"/>
          </p:cNvSpPr>
          <p:nvPr>
            <p:ph idx="1"/>
          </p:nvPr>
        </p:nvSpPr>
        <p:spPr>
          <a:xfrm>
            <a:off x="4405192" y="810001"/>
            <a:ext cx="6968094" cy="3580281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French Scholar who was the first to identify that the Buddha image has Greek Origins.</a:t>
            </a:r>
          </a:p>
          <a:p>
            <a:pPr>
              <a:lnSpc>
                <a:spcPct val="90000"/>
              </a:lnSpc>
            </a:pPr>
            <a:r>
              <a:rPr lang="en-GB" i="1" dirty="0" err="1"/>
              <a:t>L'Art</a:t>
            </a:r>
            <a:r>
              <a:rPr lang="en-GB" i="1" dirty="0"/>
              <a:t> </a:t>
            </a:r>
            <a:r>
              <a:rPr lang="en-GB" i="1" dirty="0" err="1"/>
              <a:t>Gréco-Bouddhique</a:t>
            </a:r>
            <a:r>
              <a:rPr lang="en-GB" i="1" dirty="0"/>
              <a:t> du Gandhara </a:t>
            </a:r>
            <a:r>
              <a:rPr lang="en-GB" dirty="0"/>
              <a:t>is arguably </a:t>
            </a:r>
            <a:r>
              <a:rPr lang="en-GB" dirty="0" err="1"/>
              <a:t>Foucher’s</a:t>
            </a:r>
            <a:r>
              <a:rPr lang="en-GB" dirty="0"/>
              <a:t> most famous work in which he suggests that Buddhist art prior to the Hellenic conquests was principally ‘aniconic’. (Foucher, 1905)</a:t>
            </a:r>
          </a:p>
          <a:p>
            <a:pPr>
              <a:lnSpc>
                <a:spcPct val="90000"/>
              </a:lnSpc>
            </a:pPr>
            <a:r>
              <a:rPr lang="en-GB" dirty="0"/>
              <a:t>Foucher especially considered Hellenistic free-standing Buddhas as "the most beautiful, and probably the most ancient of the Buddhas“. (Marshall, 1972, P.101)</a:t>
            </a:r>
          </a:p>
          <a:p>
            <a:pPr>
              <a:lnSpc>
                <a:spcPct val="90000"/>
              </a:lnSpc>
            </a:pPr>
            <a:r>
              <a:rPr lang="en-GB" dirty="0"/>
              <a:t>These were assigned to the 1st century CE, making them the starting point of the anthropomorphic representations of the Buddha</a:t>
            </a:r>
            <a:r>
              <a:rPr lang="en-US" dirty="0"/>
              <a:t>. (Foucher, 1917)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0FAF30-04E2-4F30-A53F-EE790D1D5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Figure 1: Alfred Foucher</a:t>
            </a:r>
          </a:p>
        </p:txBody>
      </p:sp>
    </p:spTree>
    <p:extLst>
      <p:ext uri="{BB962C8B-B14F-4D97-AF65-F5344CB8AC3E}">
        <p14:creationId xmlns:p14="http://schemas.microsoft.com/office/powerpoint/2010/main" val="89712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Content Placeholder 3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E0C927D7-C687-4AA4-B7DE-57315063B5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4406"/>
          <a:stretch/>
        </p:blipFill>
        <p:spPr>
          <a:xfrm>
            <a:off x="960438" y="2413000"/>
            <a:ext cx="2913062" cy="36283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2C3B73-8926-461E-8704-9463D4033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Ananda Coomaraswamy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330699" y="2413000"/>
            <a:ext cx="7052733" cy="3632200"/>
          </a:xfrm>
        </p:spPr>
        <p:txBody>
          <a:bodyPr>
            <a:normAutofit/>
          </a:bodyPr>
          <a:lstStyle/>
          <a:p>
            <a:r>
              <a:rPr lang="en-US" dirty="0"/>
              <a:t>A Ceylonese Tamil philosopher </a:t>
            </a:r>
            <a:r>
              <a:rPr lang="en-GB" dirty="0"/>
              <a:t>described as "the ground-breaking theorist who was largely responsible for introducing ancient Indian art to the West.”(Fowler, 1947)</a:t>
            </a:r>
          </a:p>
          <a:p>
            <a:r>
              <a:rPr lang="en-GB" dirty="0" err="1"/>
              <a:t>Coomaraswamy’s</a:t>
            </a:r>
            <a:r>
              <a:rPr lang="en-GB" dirty="0"/>
              <a:t> famous work, </a:t>
            </a:r>
            <a:r>
              <a:rPr lang="en-GB" i="1" dirty="0"/>
              <a:t>The Origin of the Buddha Image</a:t>
            </a:r>
            <a:r>
              <a:rPr lang="en-GB" dirty="0"/>
              <a:t> (1927) argues against Foucher, suggesting that the anthropomorphic Buddha image is of Indian origin.</a:t>
            </a:r>
          </a:p>
          <a:p>
            <a:r>
              <a:rPr lang="en-GB" dirty="0"/>
              <a:t>Coomaraswamy focuses heavily on the pre-existing elements of anthropomorphic iconography already present in early Indian Art.(Coomaraswamy, 1927)</a:t>
            </a:r>
          </a:p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318343-2751-4964-ABC8-B3E2CB4C6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Figure 2: Ananda Coomaraswamy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290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1">
            <a:extLst>
              <a:ext uri="{FF2B5EF4-FFF2-40B4-BE49-F238E27FC236}">
                <a16:creationId xmlns:a16="http://schemas.microsoft.com/office/drawing/2014/main" id="{2FE8DED1-24FF-4A79-873B-ECE3ABE730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AA6A048-501A-4387-906B-B8A8543E7B1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9DBE8-4B97-4D2E-B190-5B6F0D3D0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559" y="1286935"/>
            <a:ext cx="9638153" cy="2668377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The Argument </a:t>
            </a:r>
          </a:p>
        </p:txBody>
      </p:sp>
    </p:spTree>
    <p:extLst>
      <p:ext uri="{BB962C8B-B14F-4D97-AF65-F5344CB8AC3E}">
        <p14:creationId xmlns:p14="http://schemas.microsoft.com/office/powerpoint/2010/main" val="262728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D27A-4CD5-4003-ABED-491FA1E88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Foucher vs Coomaraswamy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0E7873-34D9-44C8-A7E9-632B627105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u="sng" dirty="0"/>
              <a:t>Foucher</a:t>
            </a:r>
            <a:endParaRPr lang="en-GB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26A1C-8FA5-41A7-924A-CFE2E662A0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Argues that the first anthropomorphic Buddha image emerges in the 1</a:t>
            </a:r>
            <a:r>
              <a:rPr lang="en-GB" baseline="30000" dirty="0"/>
              <a:t>st</a:t>
            </a:r>
            <a:r>
              <a:rPr lang="en-GB" dirty="0"/>
              <a:t> century CE, shortly after the Kushan invasion.(Foucher, 1905)</a:t>
            </a:r>
          </a:p>
          <a:p>
            <a:r>
              <a:rPr lang="en-GB" dirty="0"/>
              <a:t>‘The Indian mind has taken a part no less essential than has Greek genius in the elaboration of the model of the Monk-God’. (Foucher, 1917)</a:t>
            </a:r>
          </a:p>
          <a:p>
            <a:r>
              <a:rPr lang="en-GB" dirty="0"/>
              <a:t>Focuses heavily on Gandharan artwork, seemingly ignoring the link between Gandhara and Mathura.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4E7BC9-F64B-4E78-A0BC-9440296695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689" y="2152461"/>
            <a:ext cx="5194583" cy="576262"/>
          </a:xfrm>
        </p:spPr>
        <p:txBody>
          <a:bodyPr/>
          <a:lstStyle/>
          <a:p>
            <a:r>
              <a:rPr lang="en-GB" sz="2400" b="1" u="sng" dirty="0"/>
              <a:t>Coomaraswamy</a:t>
            </a:r>
            <a:endParaRPr lang="en-GB" b="1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874A6-3318-43FB-8F9A-375BA5DE07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2689" y="2751137"/>
            <a:ext cx="5194583" cy="389532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Argues that there were pre-existing elements of anthropomorphism in Indian art – Early examples of freestanding human figures and divinities from the 3</a:t>
            </a:r>
            <a:r>
              <a:rPr lang="en-GB" baseline="30000" dirty="0"/>
              <a:t>rd</a:t>
            </a:r>
            <a:r>
              <a:rPr lang="en-GB" dirty="0"/>
              <a:t> and 2</a:t>
            </a:r>
            <a:r>
              <a:rPr lang="en-GB" baseline="30000" dirty="0"/>
              <a:t>nd</a:t>
            </a:r>
            <a:r>
              <a:rPr lang="en-GB" dirty="0"/>
              <a:t> centuries BCE have been found. (Coomaraswamy, 1927)</a:t>
            </a:r>
          </a:p>
          <a:p>
            <a:r>
              <a:rPr lang="en-GB" dirty="0"/>
              <a:t>Coomaraswamy does not deny the existence of foreign elements and influences in Indian art; he disagrees with the weight that foreign influences are given. (Coomaraswamy, 1927)</a:t>
            </a:r>
          </a:p>
          <a:p>
            <a:r>
              <a:rPr lang="en-GB" dirty="0"/>
              <a:t>Takes a focus on early coinage that may depict Buddha, disproving the notion that you could not depict one who has attained Nirvana. </a:t>
            </a:r>
          </a:p>
        </p:txBody>
      </p:sp>
    </p:spTree>
    <p:extLst>
      <p:ext uri="{BB962C8B-B14F-4D97-AF65-F5344CB8AC3E}">
        <p14:creationId xmlns:p14="http://schemas.microsoft.com/office/powerpoint/2010/main" val="3775973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22B77-FA16-4D4E-BAA6-811C61DB3E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A6EF34F-3BAD-4CD8-B05E-03BA773AE86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EAD714-AAC3-49ED-AF90-8407241F0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/>
              <a:t>Modern Scholars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36870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30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DEED21-0B6E-45B4-A705-B73CB6355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4222" y="2413000"/>
            <a:ext cx="2136894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DE2113-C525-4211-A17C-E3C60D80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Aniconism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DCD08-3815-43E3-A396-CB0D98984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413000"/>
            <a:ext cx="7199220" cy="56022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Aniconism is the absence of material representations of the natural and supernatural world in various cultures, with the earliest Buddhist symbols appearing around 1</a:t>
            </a:r>
            <a:r>
              <a:rPr lang="en-GB" sz="1700" baseline="30000" dirty="0"/>
              <a:t>st</a:t>
            </a:r>
            <a:r>
              <a:rPr lang="en-GB" sz="1700" dirty="0"/>
              <a:t> century BCE (Buddhist Art Frontline Magazine 13–26 May 1989). 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Foucher (1927) considers the aniconic period to exist due to souvenirs being sold at important locations causing the symbols to become synonymous with the place.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Krishan (1996) agrees on the existence of an Aniconic period but believes that Buddhists could not depict one who has reached </a:t>
            </a:r>
            <a:r>
              <a:rPr lang="en-GB" sz="1700" i="1" dirty="0"/>
              <a:t>nirvana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Huntington (1990) disagrees with the existence of both Aniconic and Iconic periods of Buddhist art, making the suggestion that what is believed to be ‘Aniconic’ artwork is, in fact, </a:t>
            </a:r>
            <a:r>
              <a:rPr lang="en-GB" sz="1700" i="1" dirty="0" err="1"/>
              <a:t>cetiya</a:t>
            </a:r>
            <a:r>
              <a:rPr lang="en-GB" sz="1700" i="1" dirty="0"/>
              <a:t> </a:t>
            </a:r>
            <a:r>
              <a:rPr lang="en-GB" sz="1700" dirty="0"/>
              <a:t>(relics). She also makes the ascertain that they could be re-enactments of the Buddha’s life by pilgrims.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D264E-EFED-4E9C-8AAF-D2A779406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82332" y="6228249"/>
            <a:ext cx="8644320" cy="365125"/>
          </a:xfrm>
        </p:spPr>
        <p:txBody>
          <a:bodyPr/>
          <a:lstStyle/>
          <a:p>
            <a:r>
              <a:rPr lang="en-GB" dirty="0"/>
              <a:t>Figure 3: Footprint of the Buddha. 1st century BCE, </a:t>
            </a:r>
            <a:r>
              <a:rPr lang="en-GB" dirty="0" err="1"/>
              <a:t>Gandhara</a:t>
            </a:r>
            <a:r>
              <a:rPr lang="en-GB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791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tatue of a person&#10;&#10;Description generated with high confidence">
            <a:extLst>
              <a:ext uri="{FF2B5EF4-FFF2-40B4-BE49-F238E27FC236}">
                <a16:creationId xmlns:a16="http://schemas.microsoft.com/office/drawing/2014/main" id="{D495EDC2-E2DD-42F1-90B4-1F23A6F02D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24953"/>
          <a:stretch/>
        </p:blipFill>
        <p:spPr>
          <a:xfrm>
            <a:off x="960438" y="2413000"/>
            <a:ext cx="2913062" cy="36283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397B18-0F6A-40E2-BF68-FE5F4C416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 err="1"/>
              <a:t>Iconism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6400A-1994-4F85-825A-0AC71327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699" y="2413000"/>
            <a:ext cx="7052733" cy="3632200"/>
          </a:xfrm>
        </p:spPr>
        <p:txBody>
          <a:bodyPr>
            <a:normAutofit/>
          </a:bodyPr>
          <a:lstStyle/>
          <a:p>
            <a:r>
              <a:rPr lang="en-GB" sz="1700" err="1"/>
              <a:t>Iconism</a:t>
            </a:r>
            <a:r>
              <a:rPr lang="en-GB" sz="1700"/>
              <a:t> is the formation of a figure or representation, in this case the formation of Buddha. ()</a:t>
            </a:r>
          </a:p>
          <a:p>
            <a:r>
              <a:rPr lang="en-GB" sz="1700"/>
              <a:t>Anthropomorphic representations of Buddha, according to Foucher (1917), began to appear around the 1</a:t>
            </a:r>
            <a:r>
              <a:rPr lang="en-GB" sz="1700" baseline="30000"/>
              <a:t>st</a:t>
            </a:r>
            <a:r>
              <a:rPr lang="en-GB" sz="1700"/>
              <a:t> Century. </a:t>
            </a:r>
          </a:p>
          <a:p>
            <a:r>
              <a:rPr lang="en-GB" sz="1700"/>
              <a:t>The two main sites in this debate are Gandhara, considered to be of Greek origin, and Mathura, known to be Indian. (</a:t>
            </a:r>
            <a:r>
              <a:rPr lang="en-GB" sz="1700" err="1"/>
              <a:t>Iyer</a:t>
            </a:r>
            <a:r>
              <a:rPr lang="en-GB" sz="1700"/>
              <a:t>, 1958; Zimmer, 1984; Coomaraswamy, 1977; Bhattacharyya, 1968; Fisher, 1993; Nakamura, 1989; Williams, 1982)</a:t>
            </a:r>
          </a:p>
          <a:p>
            <a:r>
              <a:rPr lang="en-GB" sz="1700" err="1"/>
              <a:t>Foucher’s</a:t>
            </a:r>
            <a:r>
              <a:rPr lang="en-GB" sz="1700"/>
              <a:t> views on </a:t>
            </a:r>
            <a:r>
              <a:rPr lang="en-GB" sz="1700" err="1"/>
              <a:t>Iconism</a:t>
            </a:r>
            <a:r>
              <a:rPr lang="en-GB" sz="1700"/>
              <a:t> (1917) can be debated due to the existence of primarily three coins, discussed by Coomaraswamy (1927) in his paper. </a:t>
            </a:r>
          </a:p>
          <a:p>
            <a:endParaRPr lang="en-GB" sz="17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AE4D3-2ED6-409D-B769-686B7A08C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Figure 4: Representation of the Buddha in the Greco-Buddhist art of </a:t>
            </a:r>
            <a:r>
              <a:rPr lang="en-GB" dirty="0" err="1"/>
              <a:t>Gandhara</a:t>
            </a:r>
            <a:r>
              <a:rPr lang="en-GB" dirty="0"/>
              <a:t>, 1st century 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671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Rectangle 136">
            <a:extLst>
              <a:ext uri="{FF2B5EF4-FFF2-40B4-BE49-F238E27FC236}">
                <a16:creationId xmlns:a16="http://schemas.microsoft.com/office/drawing/2014/main" id="{A416E3E5-5186-46A4-AFBD-337387D3163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9" name="Freeform 23">
            <a:extLst>
              <a:ext uri="{FF2B5EF4-FFF2-40B4-BE49-F238E27FC236}">
                <a16:creationId xmlns:a16="http://schemas.microsoft.com/office/drawing/2014/main" id="{7B8FAACC-353E-4F84-BA62-A5514185D9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7554995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50" name="Picture 4" descr="Figure 1: Ujjain Coin">
            <a:extLst>
              <a:ext uri="{FF2B5EF4-FFF2-40B4-BE49-F238E27FC236}">
                <a16:creationId xmlns:a16="http://schemas.microsoft.com/office/drawing/2014/main" id="{A35263FF-F4AA-429E-8057-5DD34E7B09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73356" y="1654583"/>
            <a:ext cx="6612856" cy="3041913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98BB37-498D-4444-A21D-36559F799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749" y="457201"/>
            <a:ext cx="3575737" cy="13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Ujjain Coin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24817C-195E-4C27-AF89-AD5BDEA35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749" y="2024743"/>
            <a:ext cx="3575737" cy="40166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Cunningham (1891) states ‘a figure squatting in the native fashion beside a holy tree surrounded by a railing’ indicate it couldn’t be anything but a Buddha (Coomaraswamy, 1927). </a:t>
            </a:r>
          </a:p>
          <a:p>
            <a:r>
              <a:rPr lang="en-GB" dirty="0">
                <a:solidFill>
                  <a:srgbClr val="FFFFFF"/>
                </a:solidFill>
              </a:rPr>
              <a:t>Coomaraswamy (1927) states that the figure is squatting on a lotus seat, making it perhaps the earliest male figure represented as seated upon an expanding lotus.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C85B3E-F1D5-4135-9487-F6A94958F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3356" y="4748787"/>
            <a:ext cx="8644320" cy="365125"/>
          </a:xfrm>
        </p:spPr>
        <p:txBody>
          <a:bodyPr/>
          <a:lstStyle/>
          <a:p>
            <a:r>
              <a:rPr lang="en-US" dirty="0"/>
              <a:t>Figure 5: Ujjain Coin</a:t>
            </a:r>
          </a:p>
        </p:txBody>
      </p:sp>
    </p:spTree>
    <p:extLst>
      <p:ext uri="{BB962C8B-B14F-4D97-AF65-F5344CB8AC3E}">
        <p14:creationId xmlns:p14="http://schemas.microsoft.com/office/powerpoint/2010/main" val="3849529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73">
            <a:extLst>
              <a:ext uri="{FF2B5EF4-FFF2-40B4-BE49-F238E27FC236}">
                <a16:creationId xmlns:a16="http://schemas.microsoft.com/office/drawing/2014/main" id="{A416E3E5-5186-46A4-AFBD-337387D3163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8" name="Freeform 23">
            <a:extLst>
              <a:ext uri="{FF2B5EF4-FFF2-40B4-BE49-F238E27FC236}">
                <a16:creationId xmlns:a16="http://schemas.microsoft.com/office/drawing/2014/main" id="{7B8FAACC-353E-4F84-BA62-A5514185D9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7554995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9" name="Picture 2" descr="File:Coin of Maues showing Buddha.jpg">
            <a:extLst>
              <a:ext uri="{FF2B5EF4-FFF2-40B4-BE49-F238E27FC236}">
                <a16:creationId xmlns:a16="http://schemas.microsoft.com/office/drawing/2014/main" id="{9CAEEAFB-AC9F-4805-AE81-8247EAE004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61" y="1529939"/>
            <a:ext cx="6612856" cy="3438685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1DE68F-35B3-411D-875F-756C66A83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749" y="457201"/>
            <a:ext cx="3575737" cy="13326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Maues (100BCE)</a:t>
            </a:r>
          </a:p>
        </p:txBody>
      </p:sp>
      <p:sp>
        <p:nvSpPr>
          <p:cNvPr id="2060" name="Content Placeholder 2054"/>
          <p:cNvSpPr>
            <a:spLocks noGrp="1"/>
          </p:cNvSpPr>
          <p:nvPr>
            <p:ph idx="1"/>
          </p:nvPr>
        </p:nvSpPr>
        <p:spPr>
          <a:xfrm>
            <a:off x="8164749" y="2024743"/>
            <a:ext cx="3575737" cy="4016619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The two hands are folded in the lap; but we can see a horizontal bar extended to the right which may be a sword or a scepter, or possibly even a throne.(Coomaraswamy, 1927)</a:t>
            </a:r>
          </a:p>
          <a:p>
            <a:pPr marL="0" indent="0">
              <a:buNone/>
            </a:pPr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2918ED-A6F6-43B7-A989-B8479AE4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3961" y="5011817"/>
            <a:ext cx="8644320" cy="365125"/>
          </a:xfrm>
        </p:spPr>
        <p:txBody>
          <a:bodyPr/>
          <a:lstStyle/>
          <a:p>
            <a:r>
              <a:rPr lang="en-US" dirty="0"/>
              <a:t>Figure 6: Maues Coin</a:t>
            </a:r>
          </a:p>
        </p:txBody>
      </p:sp>
    </p:spTree>
    <p:extLst>
      <p:ext uri="{BB962C8B-B14F-4D97-AF65-F5344CB8AC3E}">
        <p14:creationId xmlns:p14="http://schemas.microsoft.com/office/powerpoint/2010/main" val="2331434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1">
            <a:extLst>
              <a:ext uri="{FF2B5EF4-FFF2-40B4-BE49-F238E27FC236}">
                <a16:creationId xmlns:a16="http://schemas.microsoft.com/office/drawing/2014/main" id="{E2264E67-6F59-4D8D-8E5F-8245B0FEA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8" name="Picture 2" descr="A coin on a black background&#10;&#10;Description generated with very high confidence">
            <a:extLst>
              <a:ext uri="{FF2B5EF4-FFF2-40B4-BE49-F238E27FC236}">
                <a16:creationId xmlns:a16="http://schemas.microsoft.com/office/drawing/2014/main" id="{4856E838-AB04-4587-8A52-F78837F4C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790" y="1712742"/>
            <a:ext cx="6267743" cy="3133871"/>
          </a:xfrm>
          <a:prstGeom prst="roundRect">
            <a:avLst>
              <a:gd name="adj" fmla="val 3876"/>
            </a:avLst>
          </a:prstGeom>
          <a:noFill/>
          <a:ln>
            <a:solidFill>
              <a:schemeClr val="accent1"/>
            </a:solidFill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E97EB9-5E46-474D-909D-48F0F687F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457201"/>
            <a:ext cx="3575737" cy="13326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Kadapha (Kadphises I, c.40-78CE) Coin</a:t>
            </a:r>
          </a:p>
        </p:txBody>
      </p:sp>
      <p:sp>
        <p:nvSpPr>
          <p:cNvPr id="19" name="Content Placeholder 8"/>
          <p:cNvSpPr>
            <a:spLocks noGrp="1"/>
          </p:cNvSpPr>
          <p:nvPr>
            <p:ph idx="1"/>
          </p:nvPr>
        </p:nvSpPr>
        <p:spPr>
          <a:xfrm>
            <a:off x="451514" y="2046514"/>
            <a:ext cx="3575737" cy="3994848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The right hand of the figure is raised holding some hammer-like object, again possibly a scepter.(Coomaraswamy, 1927)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left hand rests on the thigh, and the elbow extended, while the breadth of the shoulders and slenderness of the wait are conspicuous. (Coomaraswamy, 1927)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D5DF4C-842D-4347-9CAD-285AE2C73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7294" y="4846613"/>
            <a:ext cx="8644320" cy="365125"/>
          </a:xfrm>
        </p:spPr>
        <p:txBody>
          <a:bodyPr/>
          <a:lstStyle/>
          <a:p>
            <a:r>
              <a:rPr lang="fr-FR" dirty="0"/>
              <a:t>Figure 7: Kadapha (Kadphises I, c.40-78CE) Coin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155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52234-2D03-44E2-A907-8EE24FF83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Where do I stand within the presented argument?</a:t>
            </a:r>
          </a:p>
        </p:txBody>
      </p:sp>
      <p:graphicFrame>
        <p:nvGraphicFramePr>
          <p:cNvPr id="12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322960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1953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9">
            <a:extLst>
              <a:ext uri="{FF2B5EF4-FFF2-40B4-BE49-F238E27FC236}">
                <a16:creationId xmlns:a16="http://schemas.microsoft.com/office/drawing/2014/main" id="{68F2977E-E0AE-4EB4-A059-59E908EB86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666761" y="-666761"/>
            <a:ext cx="6858002" cy="8191524"/>
          </a:xfrm>
          <a:custGeom>
            <a:avLst/>
            <a:gdLst>
              <a:gd name="connsiteX0" fmla="*/ 6858002 w 6858002"/>
              <a:gd name="connsiteY0" fmla="*/ 6080676 h 8191524"/>
              <a:gd name="connsiteX1" fmla="*/ 3829244 w 6858002"/>
              <a:gd name="connsiteY1" fmla="*/ 8068294 h 8191524"/>
              <a:gd name="connsiteX2" fmla="*/ 3827371 w 6858002"/>
              <a:gd name="connsiteY2" fmla="*/ 8069839 h 8191524"/>
              <a:gd name="connsiteX3" fmla="*/ 3824585 w 6858002"/>
              <a:gd name="connsiteY3" fmla="*/ 8071350 h 8191524"/>
              <a:gd name="connsiteX4" fmla="*/ 3798695 w 6858002"/>
              <a:gd name="connsiteY4" fmla="*/ 8088342 h 8191524"/>
              <a:gd name="connsiteX5" fmla="*/ 3785013 w 6858002"/>
              <a:gd name="connsiteY5" fmla="*/ 8092830 h 8191524"/>
              <a:gd name="connsiteX6" fmla="*/ 3706341 w 6858002"/>
              <a:gd name="connsiteY6" fmla="*/ 8135531 h 8191524"/>
              <a:gd name="connsiteX7" fmla="*/ 3429000 w 6858002"/>
              <a:gd name="connsiteY7" fmla="*/ 8191524 h 8191524"/>
              <a:gd name="connsiteX8" fmla="*/ 3151660 w 6858002"/>
              <a:gd name="connsiteY8" fmla="*/ 8135531 h 8191524"/>
              <a:gd name="connsiteX9" fmla="*/ 3072998 w 6858002"/>
              <a:gd name="connsiteY9" fmla="*/ 8092835 h 8191524"/>
              <a:gd name="connsiteX10" fmla="*/ 3059300 w 6858002"/>
              <a:gd name="connsiteY10" fmla="*/ 8088342 h 8191524"/>
              <a:gd name="connsiteX11" fmla="*/ 3033385 w 6858002"/>
              <a:gd name="connsiteY11" fmla="*/ 8071334 h 8191524"/>
              <a:gd name="connsiteX12" fmla="*/ 3030629 w 6858002"/>
              <a:gd name="connsiteY12" fmla="*/ 8069839 h 8191524"/>
              <a:gd name="connsiteX13" fmla="*/ 3028777 w 6858002"/>
              <a:gd name="connsiteY13" fmla="*/ 8068310 h 8191524"/>
              <a:gd name="connsiteX14" fmla="*/ 2 w 6858002"/>
              <a:gd name="connsiteY14" fmla="*/ 6080676 h 8191524"/>
              <a:gd name="connsiteX15" fmla="*/ 6858002 w 6858002"/>
              <a:gd name="connsiteY15" fmla="*/ 0 h 8191524"/>
              <a:gd name="connsiteX16" fmla="*/ 6858002 w 6858002"/>
              <a:gd name="connsiteY16" fmla="*/ 2634972 h 8191524"/>
              <a:gd name="connsiteX17" fmla="*/ 6858002 w 6858002"/>
              <a:gd name="connsiteY17" fmla="*/ 2984308 h 8191524"/>
              <a:gd name="connsiteX18" fmla="*/ 6858002 w 6858002"/>
              <a:gd name="connsiteY18" fmla="*/ 3291840 h 8191524"/>
              <a:gd name="connsiteX19" fmla="*/ 6858002 w 6858002"/>
              <a:gd name="connsiteY19" fmla="*/ 6080675 h 8191524"/>
              <a:gd name="connsiteX20" fmla="*/ 2 w 6858002"/>
              <a:gd name="connsiteY20" fmla="*/ 6080675 h 8191524"/>
              <a:gd name="connsiteX21" fmla="*/ 2 w 6858002"/>
              <a:gd name="connsiteY21" fmla="*/ 3291840 h 8191524"/>
              <a:gd name="connsiteX22" fmla="*/ 0 w 6858002"/>
              <a:gd name="connsiteY22" fmla="*/ 3291840 h 8191524"/>
              <a:gd name="connsiteX23" fmla="*/ 0 w 6858002"/>
              <a:gd name="connsiteY23" fmla="*/ 0 h 8191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858002" h="8191524">
                <a:moveTo>
                  <a:pt x="6858002" y="6080676"/>
                </a:moveTo>
                <a:lnTo>
                  <a:pt x="3829244" y="8068294"/>
                </a:lnTo>
                <a:lnTo>
                  <a:pt x="3827371" y="8069839"/>
                </a:lnTo>
                <a:lnTo>
                  <a:pt x="3824585" y="8071350"/>
                </a:lnTo>
                <a:lnTo>
                  <a:pt x="3798695" y="8088342"/>
                </a:lnTo>
                <a:lnTo>
                  <a:pt x="3785013" y="8092830"/>
                </a:lnTo>
                <a:lnTo>
                  <a:pt x="3706341" y="8135531"/>
                </a:lnTo>
                <a:cubicBezTo>
                  <a:pt x="3621098" y="8171586"/>
                  <a:pt x="3527377" y="8191524"/>
                  <a:pt x="3429000" y="8191524"/>
                </a:cubicBezTo>
                <a:cubicBezTo>
                  <a:pt x="3330623" y="8191524"/>
                  <a:pt x="3236903" y="8171586"/>
                  <a:pt x="3151660" y="8135531"/>
                </a:cubicBezTo>
                <a:lnTo>
                  <a:pt x="3072998" y="8092835"/>
                </a:lnTo>
                <a:lnTo>
                  <a:pt x="3059300" y="8088342"/>
                </a:lnTo>
                <a:lnTo>
                  <a:pt x="3033385" y="8071334"/>
                </a:lnTo>
                <a:lnTo>
                  <a:pt x="3030629" y="8069839"/>
                </a:lnTo>
                <a:lnTo>
                  <a:pt x="3028777" y="8068310"/>
                </a:lnTo>
                <a:lnTo>
                  <a:pt x="2" y="6080676"/>
                </a:lnTo>
                <a:close/>
                <a:moveTo>
                  <a:pt x="6858002" y="0"/>
                </a:moveTo>
                <a:lnTo>
                  <a:pt x="6858002" y="2634972"/>
                </a:lnTo>
                <a:lnTo>
                  <a:pt x="6858002" y="2984308"/>
                </a:lnTo>
                <a:lnTo>
                  <a:pt x="6858002" y="3291840"/>
                </a:lnTo>
                <a:lnTo>
                  <a:pt x="6858002" y="6080675"/>
                </a:lnTo>
                <a:lnTo>
                  <a:pt x="2" y="6080675"/>
                </a:lnTo>
                <a:lnTo>
                  <a:pt x="2" y="3291840"/>
                </a:lnTo>
                <a:lnTo>
                  <a:pt x="0" y="329184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F0FDC-6EEB-4DA4-A5F8-A923D2528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2825" y="1303113"/>
            <a:ext cx="3372079" cy="4251775"/>
          </a:xfrm>
          <a:effectLst/>
        </p:spPr>
        <p:txBody>
          <a:bodyPr anchor="ctr">
            <a:normAutofit/>
          </a:bodyPr>
          <a:lstStyle/>
          <a:p>
            <a:r>
              <a:rPr lang="en-GB"/>
              <a:t>Where does this fit into my Dissertation?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74A0B-90BD-45EF-B1EC-D7FFEA8D6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14" y="978993"/>
            <a:ext cx="5830952" cy="4900014"/>
          </a:xfrm>
          <a:effectLst/>
        </p:spPr>
        <p:txBody>
          <a:bodyPr>
            <a:normAutofit/>
          </a:bodyPr>
          <a:lstStyle/>
          <a:p>
            <a:r>
              <a:rPr lang="en-GB" dirty="0"/>
              <a:t>A core aim of this dissertation is to discuss the scholarship surrounding the origins of the Buddha image; the argument between Foucher and Coomaraswamy is the first and most central to this.</a:t>
            </a:r>
          </a:p>
          <a:p>
            <a:r>
              <a:rPr lang="en-GB" dirty="0"/>
              <a:t>Although an important debate, this will not enter my dissertation until Chapter Two, with Chapter One giving the background to both the location and importance of Gandhara and Mathura.</a:t>
            </a:r>
          </a:p>
        </p:txBody>
      </p:sp>
    </p:spTree>
    <p:extLst>
      <p:ext uri="{BB962C8B-B14F-4D97-AF65-F5344CB8AC3E}">
        <p14:creationId xmlns:p14="http://schemas.microsoft.com/office/powerpoint/2010/main" val="3512178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4F1482-69C3-47D5-95FE-67C0FA2DF8B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1CA5367-149E-428C-B4D8-C1ECC9EAF73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37862-5407-4998-8E98-5115BB43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3200">
                <a:solidFill>
                  <a:schemeClr val="tx1"/>
                </a:solidFill>
              </a:rPr>
              <a:t>Next Stage in 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47D61-99D1-4321-A6EA-1B4939B58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1610745"/>
            <a:ext cx="10554574" cy="3636511"/>
          </a:xfrm>
          <a:effectLst/>
        </p:spPr>
        <p:txBody>
          <a:bodyPr anchor="ctr">
            <a:normAutofit/>
          </a:bodyPr>
          <a:lstStyle/>
          <a:p>
            <a:r>
              <a:rPr lang="en-GB" dirty="0"/>
              <a:t>Through my reading, I have realised the importance of Mathura to the debate surrounding the origins of the Buddha image. Until now I had not considered the immense importance of this location, so shall now investigate this further.</a:t>
            </a:r>
          </a:p>
          <a:p>
            <a:r>
              <a:rPr lang="en-GB" dirty="0"/>
              <a:t>The three coins found within this presentation have now become an integral piece to my discussion on the image of Buddha and will be discussed further within my final dissertation.</a:t>
            </a:r>
          </a:p>
        </p:txBody>
      </p:sp>
    </p:spTree>
    <p:extLst>
      <p:ext uri="{BB962C8B-B14F-4D97-AF65-F5344CB8AC3E}">
        <p14:creationId xmlns:p14="http://schemas.microsoft.com/office/powerpoint/2010/main" val="33915291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34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D06D2DC-44B4-433C-BB9D-AD27F26F5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18476"/>
            <a:ext cx="3187318" cy="442105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3200" dirty="0">
                <a:solidFill>
                  <a:schemeClr val="tx1"/>
                </a:solidFill>
              </a:rPr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32E56-EB53-4239-A0DB-A04EF72B4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751" y="1218475"/>
            <a:ext cx="6080050" cy="4421051"/>
          </a:xfrm>
          <a:effectLst/>
        </p:spPr>
        <p:txBody>
          <a:bodyPr>
            <a:normAutofit fontScale="62500" lnSpcReduction="20000"/>
          </a:bodyPr>
          <a:lstStyle/>
          <a:p>
            <a:r>
              <a:rPr lang="en-GB" dirty="0"/>
              <a:t>Coomaraswamy, A.K., 1927. The Origin of the Buddha Image. </a:t>
            </a:r>
            <a:r>
              <a:rPr lang="en-GB" i="1" dirty="0"/>
              <a:t>The Art Bulletin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(4), pp.287-328.</a:t>
            </a:r>
          </a:p>
          <a:p>
            <a:r>
              <a:rPr lang="en-GB" dirty="0"/>
              <a:t>Beckwith, C.I., 2015. </a:t>
            </a:r>
            <a:r>
              <a:rPr lang="en-GB" i="1" dirty="0"/>
              <a:t>Greek Buddha: </a:t>
            </a:r>
            <a:r>
              <a:rPr lang="en-GB" i="1" dirty="0" err="1"/>
              <a:t>Pyrrho's</a:t>
            </a:r>
            <a:r>
              <a:rPr lang="en-GB" i="1" dirty="0"/>
              <a:t> Encounter with Early Buddhism in Central Asia</a:t>
            </a:r>
            <a:r>
              <a:rPr lang="en-GB" dirty="0"/>
              <a:t>. Princeton University Press.</a:t>
            </a:r>
          </a:p>
          <a:p>
            <a:r>
              <a:rPr lang="en-GB" dirty="0" err="1"/>
              <a:t>Filigenzi</a:t>
            </a:r>
            <a:r>
              <a:rPr lang="en-GB" dirty="0"/>
              <a:t>, A., 2012. Orientalised Hellenism versus Hellenised Orient: Reversing the Perspective on Gandharan Art. </a:t>
            </a:r>
            <a:r>
              <a:rPr lang="en-GB" i="1" dirty="0"/>
              <a:t>Ancient Civilizations from Scythia to Siberia</a:t>
            </a:r>
            <a:r>
              <a:rPr lang="en-GB" dirty="0"/>
              <a:t>, </a:t>
            </a:r>
            <a:r>
              <a:rPr lang="en-GB" i="1" dirty="0"/>
              <a:t>18</a:t>
            </a:r>
            <a:r>
              <a:rPr lang="en-GB" dirty="0"/>
              <a:t>(1), pp.111-141.</a:t>
            </a:r>
          </a:p>
          <a:p>
            <a:r>
              <a:rPr lang="en-GB" dirty="0"/>
              <a:t>Foucher, A., 1917. </a:t>
            </a:r>
            <a:r>
              <a:rPr lang="en-GB" i="1" dirty="0"/>
              <a:t>The beginnings of Buddhist art: and other essays in Indian and Central-Asian archaeology</a:t>
            </a:r>
            <a:r>
              <a:rPr lang="en-GB" dirty="0"/>
              <a:t>. Asian Educational Services.</a:t>
            </a:r>
          </a:p>
          <a:p>
            <a:r>
              <a:rPr lang="en-GB" dirty="0"/>
              <a:t>Huntington, S.L., 1990. Early Buddhist art and the theory of aniconism. </a:t>
            </a:r>
            <a:r>
              <a:rPr lang="en-GB" i="1" dirty="0"/>
              <a:t>Art Journal</a:t>
            </a:r>
            <a:r>
              <a:rPr lang="en-GB" dirty="0"/>
              <a:t>, </a:t>
            </a:r>
            <a:r>
              <a:rPr lang="en-GB" i="1" dirty="0"/>
              <a:t>49</a:t>
            </a:r>
            <a:r>
              <a:rPr lang="en-GB" dirty="0"/>
              <a:t>(4), pp.401-408.</a:t>
            </a:r>
          </a:p>
          <a:p>
            <a:r>
              <a:rPr lang="en-GB" dirty="0" err="1"/>
              <a:t>Mairs</a:t>
            </a:r>
            <a:r>
              <a:rPr lang="en-GB" dirty="0"/>
              <a:t>, R., 2016. </a:t>
            </a:r>
            <a:r>
              <a:rPr lang="en-GB" i="1" dirty="0"/>
              <a:t>The Hellenistic Far East: Archaeology, Language, and Identity in Greek Central Asia</a:t>
            </a:r>
            <a:r>
              <a:rPr lang="en-GB" dirty="0"/>
              <a:t>. </a:t>
            </a:r>
            <a:r>
              <a:rPr lang="en-GB" dirty="0" err="1"/>
              <a:t>Univ</a:t>
            </a:r>
            <a:r>
              <a:rPr lang="en-GB" dirty="0"/>
              <a:t> of California Press.</a:t>
            </a:r>
          </a:p>
          <a:p>
            <a:r>
              <a:rPr lang="en-GB" dirty="0" err="1"/>
              <a:t>Rhi</a:t>
            </a:r>
            <a:r>
              <a:rPr lang="en-GB" dirty="0"/>
              <a:t>, J., 2008. Identifying Several Visual Types in </a:t>
            </a:r>
            <a:r>
              <a:rPr lang="en-GB" dirty="0" err="1"/>
              <a:t>Gandhāran</a:t>
            </a:r>
            <a:r>
              <a:rPr lang="en-GB" dirty="0"/>
              <a:t> Buddha Images. </a:t>
            </a:r>
            <a:r>
              <a:rPr lang="en-GB" i="1" dirty="0"/>
              <a:t>Archives of Asian Art</a:t>
            </a:r>
            <a:r>
              <a:rPr lang="en-GB" dirty="0"/>
              <a:t>, </a:t>
            </a:r>
            <a:r>
              <a:rPr lang="en-GB" i="1" dirty="0"/>
              <a:t>58</a:t>
            </a:r>
            <a:r>
              <a:rPr lang="en-GB" dirty="0"/>
              <a:t>(1), pp.43-85.</a:t>
            </a:r>
          </a:p>
          <a:p>
            <a:r>
              <a:rPr lang="en-GB" dirty="0"/>
              <a:t>Salomon, R., 1999. </a:t>
            </a:r>
            <a:r>
              <a:rPr lang="en-GB" i="1" dirty="0"/>
              <a:t>Ancient Buddhist Scrolls from </a:t>
            </a:r>
            <a:r>
              <a:rPr lang="en-GB" i="1" dirty="0" err="1"/>
              <a:t>Gandhāra</a:t>
            </a:r>
            <a:r>
              <a:rPr lang="en-GB" i="1" dirty="0"/>
              <a:t>: The British Library </a:t>
            </a:r>
            <a:r>
              <a:rPr lang="en-GB" i="1" dirty="0" err="1"/>
              <a:t>Kharoṣṭhī</a:t>
            </a:r>
            <a:r>
              <a:rPr lang="en-GB" i="1" dirty="0"/>
              <a:t> Fragments</a:t>
            </a:r>
            <a:r>
              <a:rPr lang="en-GB" dirty="0"/>
              <a:t>. UBS Publishers' Distributors.</a:t>
            </a:r>
          </a:p>
          <a:p>
            <a:r>
              <a:rPr lang="en-GB" dirty="0"/>
              <a:t>Swati, M.F., 2008. Gandhara and the exploration of Gandhara art of Pakistan. </a:t>
            </a:r>
            <a:r>
              <a:rPr lang="en-GB" i="1" dirty="0"/>
              <a:t>Ancient Pakistan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, p.131.</a:t>
            </a:r>
          </a:p>
          <a:p>
            <a:r>
              <a:rPr lang="en-GB" dirty="0"/>
              <a:t>Fowler, M., "In Memoriam: Ananda Kentish Coomaraswamy", </a:t>
            </a:r>
            <a:r>
              <a:rPr lang="en-GB" i="1" dirty="0" err="1"/>
              <a:t>Artibus</a:t>
            </a:r>
            <a:r>
              <a:rPr lang="en-GB" i="1" dirty="0"/>
              <a:t> </a:t>
            </a:r>
            <a:r>
              <a:rPr lang="en-GB" i="1" dirty="0" err="1"/>
              <a:t>Asiae</a:t>
            </a:r>
            <a:r>
              <a:rPr lang="en-GB" i="1" dirty="0"/>
              <a:t>,</a:t>
            </a:r>
            <a:r>
              <a:rPr lang="en-GB" dirty="0"/>
              <a:t> Vol. 10, No. 3 (1947), pp. 241-244</a:t>
            </a:r>
          </a:p>
          <a:p>
            <a:endParaRPr lang="en-GB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670685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A38CF-3E20-408D-8DC8-E7D648C73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65B10-FF89-4E22-9E4A-5A611388B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Map of </a:t>
            </a:r>
            <a:r>
              <a:rPr lang="en-GB" dirty="0" err="1"/>
              <a:t>Gandhara</a:t>
            </a:r>
            <a:r>
              <a:rPr lang="en-GB" dirty="0"/>
              <a:t>, Ancient.EU, </a:t>
            </a:r>
            <a:r>
              <a:rPr lang="en-GB" dirty="0">
                <a:hlinkClick r:id="rId2"/>
              </a:rPr>
              <a:t>https://www.ancient.eu/image/3943/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1: Alfred Foucher, Efeo.fr, </a:t>
            </a:r>
            <a:r>
              <a:rPr lang="en-GB" dirty="0">
                <a:hlinkClick r:id="rId3"/>
              </a:rPr>
              <a:t>https://www.efeo.fr/biographies/notices/foucher.htm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2: Ananda Coomaraswamy, anthroblog.anthroweb.info, </a:t>
            </a:r>
            <a:r>
              <a:rPr lang="en-GB" dirty="0">
                <a:hlinkClick r:id="rId4"/>
              </a:rPr>
              <a:t>https://anthroblog.anthroweb.info/2013/traditionalismus-eine-esoterische-bewegung-im-20-jahrhundert/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3: Footprint of the Buddha. 1st century BCE, </a:t>
            </a:r>
            <a:r>
              <a:rPr lang="en-GB" dirty="0" err="1"/>
              <a:t>Gandhara</a:t>
            </a:r>
            <a:r>
              <a:rPr lang="en-GB" dirty="0"/>
              <a:t>, Wikipedia.com, </a:t>
            </a:r>
            <a:r>
              <a:rPr lang="en-GB" dirty="0">
                <a:hlinkClick r:id="rId5"/>
              </a:rPr>
              <a:t>https://en.wikipedia.org/wiki/Buddha_footprint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4: Representation of the Buddha in the Greco-Buddhist art of </a:t>
            </a:r>
            <a:r>
              <a:rPr lang="en-GB" dirty="0" err="1"/>
              <a:t>Gandhara</a:t>
            </a:r>
            <a:r>
              <a:rPr lang="en-GB" dirty="0"/>
              <a:t>, 1st century CE, Wikipedia.org, </a:t>
            </a:r>
            <a:r>
              <a:rPr lang="en-GB" dirty="0">
                <a:hlinkClick r:id="rId6"/>
              </a:rPr>
              <a:t>https://en.wikipedia.org/wiki/Buddhism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5: Ujjain Coin, Coinindia.com, </a:t>
            </a:r>
            <a:r>
              <a:rPr lang="en-GB" dirty="0">
                <a:hlinkClick r:id="rId7"/>
              </a:rPr>
              <a:t>http://coinindia.com/ujjain405.jpg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6: Maues Coin, commons.wikimedia.org, </a:t>
            </a:r>
            <a:r>
              <a:rPr lang="en-GB" dirty="0">
                <a:hlinkClick r:id="rId8"/>
              </a:rPr>
              <a:t>https://commons.wikimedia.org/wiki/File:Coin_of_Maues_showing_Buddha.jpg</a:t>
            </a:r>
            <a:r>
              <a:rPr lang="en-GB" dirty="0"/>
              <a:t> [Accessed: 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  <a:p>
            <a:r>
              <a:rPr lang="en-GB" dirty="0"/>
              <a:t>Figure 7: </a:t>
            </a:r>
            <a:r>
              <a:rPr lang="fr-FR" dirty="0"/>
              <a:t>Kadapha (Kadphises I, c.40-78CE) Coin, wikipedia.org, </a:t>
            </a:r>
            <a:r>
              <a:rPr lang="fr-FR" dirty="0">
                <a:hlinkClick r:id="rId9"/>
              </a:rPr>
              <a:t>https://en.wikipedia.org/wiki/File:Kujula_seated_cross_legged_facing.jpg</a:t>
            </a:r>
            <a:r>
              <a:rPr lang="fr-FR" dirty="0"/>
              <a:t> [Accessed: </a:t>
            </a:r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January 2018]</a:t>
            </a:r>
          </a:p>
        </p:txBody>
      </p:sp>
    </p:spTree>
    <p:extLst>
      <p:ext uri="{BB962C8B-B14F-4D97-AF65-F5344CB8AC3E}">
        <p14:creationId xmlns:p14="http://schemas.microsoft.com/office/powerpoint/2010/main" val="38301592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7EA66B-2AAB-42B0-9F9D-38920D8D82D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360EBE3-31BB-422F-AA87-FA3873DAE48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0800000">
            <a:off x="0" y="5388384"/>
            <a:ext cx="12192000" cy="1469616"/>
          </a:xfrm>
          <a:custGeom>
            <a:avLst/>
            <a:gdLst>
              <a:gd name="connsiteX0" fmla="*/ 6113881 w 12192000"/>
              <a:gd name="connsiteY0" fmla="*/ 1469616 h 1469616"/>
              <a:gd name="connsiteX1" fmla="*/ 6101181 w 12192000"/>
              <a:gd name="connsiteY1" fmla="*/ 1469616 h 1469616"/>
              <a:gd name="connsiteX2" fmla="*/ 6090598 w 12192000"/>
              <a:gd name="connsiteY2" fmla="*/ 1469616 h 1469616"/>
              <a:gd name="connsiteX3" fmla="*/ 6077897 w 12192000"/>
              <a:gd name="connsiteY3" fmla="*/ 1464854 h 1469616"/>
              <a:gd name="connsiteX4" fmla="*/ 6065198 w 12192000"/>
              <a:gd name="connsiteY4" fmla="*/ 1460091 h 1469616"/>
              <a:gd name="connsiteX5" fmla="*/ 6056731 w 12192000"/>
              <a:gd name="connsiteY5" fmla="*/ 1456916 h 1469616"/>
              <a:gd name="connsiteX6" fmla="*/ 5678033 w 12192000"/>
              <a:gd name="connsiteY6" fmla="*/ 1172892 h 1469616"/>
              <a:gd name="connsiteX7" fmla="*/ 0 w 12192000"/>
              <a:gd name="connsiteY7" fmla="*/ 1172892 h 1469616"/>
              <a:gd name="connsiteX8" fmla="*/ 0 w 12192000"/>
              <a:gd name="connsiteY8" fmla="*/ 1162370 h 1469616"/>
              <a:gd name="connsiteX9" fmla="*/ 0 w 12192000"/>
              <a:gd name="connsiteY9" fmla="*/ 403347 h 1469616"/>
              <a:gd name="connsiteX10" fmla="*/ 0 w 12192000"/>
              <a:gd name="connsiteY10" fmla="*/ 0 h 1469616"/>
              <a:gd name="connsiteX11" fmla="*/ 12192000 w 12192000"/>
              <a:gd name="connsiteY11" fmla="*/ 0 h 1469616"/>
              <a:gd name="connsiteX12" fmla="*/ 12192000 w 12192000"/>
              <a:gd name="connsiteY12" fmla="*/ 403347 h 1469616"/>
              <a:gd name="connsiteX13" fmla="*/ 12192000 w 12192000"/>
              <a:gd name="connsiteY13" fmla="*/ 1162370 h 1469616"/>
              <a:gd name="connsiteX14" fmla="*/ 12192000 w 12192000"/>
              <a:gd name="connsiteY14" fmla="*/ 1172892 h 1469616"/>
              <a:gd name="connsiteX15" fmla="*/ 6524330 w 12192000"/>
              <a:gd name="connsiteY15" fmla="*/ 1172892 h 1469616"/>
              <a:gd name="connsiteX16" fmla="*/ 6145631 w 12192000"/>
              <a:gd name="connsiteY16" fmla="*/ 1456916 h 1469616"/>
              <a:gd name="connsiteX17" fmla="*/ 6137163 w 12192000"/>
              <a:gd name="connsiteY17" fmla="*/ 1460091 h 1469616"/>
              <a:gd name="connsiteX18" fmla="*/ 6124463 w 12192000"/>
              <a:gd name="connsiteY18" fmla="*/ 1464854 h 1469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1469616">
                <a:moveTo>
                  <a:pt x="6113881" y="1469616"/>
                </a:moveTo>
                <a:lnTo>
                  <a:pt x="6101181" y="1469616"/>
                </a:lnTo>
                <a:lnTo>
                  <a:pt x="6090598" y="1469616"/>
                </a:lnTo>
                <a:lnTo>
                  <a:pt x="6077897" y="1464854"/>
                </a:lnTo>
                <a:lnTo>
                  <a:pt x="6065198" y="1460091"/>
                </a:lnTo>
                <a:lnTo>
                  <a:pt x="6056731" y="1456916"/>
                </a:lnTo>
                <a:lnTo>
                  <a:pt x="5678033" y="1172892"/>
                </a:lnTo>
                <a:lnTo>
                  <a:pt x="0" y="1172892"/>
                </a:lnTo>
                <a:lnTo>
                  <a:pt x="0" y="1162370"/>
                </a:lnTo>
                <a:lnTo>
                  <a:pt x="0" y="403347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403347"/>
                </a:lnTo>
                <a:lnTo>
                  <a:pt x="12192000" y="1162370"/>
                </a:lnTo>
                <a:lnTo>
                  <a:pt x="12192000" y="1172892"/>
                </a:lnTo>
                <a:lnTo>
                  <a:pt x="6524330" y="1172892"/>
                </a:lnTo>
                <a:lnTo>
                  <a:pt x="6145631" y="1456916"/>
                </a:lnTo>
                <a:lnTo>
                  <a:pt x="6137163" y="1460091"/>
                </a:lnTo>
                <a:lnTo>
                  <a:pt x="6124463" y="1464854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9934D-C0E4-4132-861F-C4F199666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2725271"/>
            <a:ext cx="10572000" cy="2189254"/>
          </a:xfrm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9171450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1211</TotalTime>
  <Words>1538</Words>
  <Application>Microsoft Office PowerPoint</Application>
  <PresentationFormat>Widescreen</PresentationFormat>
  <Paragraphs>94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Century Gothic</vt:lpstr>
      <vt:lpstr>Wingdings 2</vt:lpstr>
      <vt:lpstr>Quotable</vt:lpstr>
      <vt:lpstr>Foucher Vs Coomaraswamy</vt:lpstr>
      <vt:lpstr>Gandhara</vt:lpstr>
      <vt:lpstr>Alfred Foucher – ‘The Father of Gandharan Studies’</vt:lpstr>
      <vt:lpstr>Ananda Coomaraswamy</vt:lpstr>
      <vt:lpstr>The Argument </vt:lpstr>
      <vt:lpstr>Foucher vs Coomaraswamy</vt:lpstr>
      <vt:lpstr>Modern Scholars</vt:lpstr>
      <vt:lpstr>Aniconism</vt:lpstr>
      <vt:lpstr>Iconism</vt:lpstr>
      <vt:lpstr>Ujjain Coin </vt:lpstr>
      <vt:lpstr>Maues (100BCE)</vt:lpstr>
      <vt:lpstr>Kadapha (Kadphises I, c.40-78CE) Coin</vt:lpstr>
      <vt:lpstr>Where do I stand within the presented argument?</vt:lpstr>
      <vt:lpstr>Where does this fit into my Dissertation?</vt:lpstr>
      <vt:lpstr>Next Stage in My Research</vt:lpstr>
      <vt:lpstr>Bibliography </vt:lpstr>
      <vt:lpstr>Image References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Foucher Vs Coomaraswamy</dc:title>
  <dc:creator>Rebecca Neill (1501514)</dc:creator>
  <cp:lastModifiedBy>Rebecca Neill (1501514)</cp:lastModifiedBy>
  <cp:revision>12</cp:revision>
  <dcterms:created xsi:type="dcterms:W3CDTF">2018-01-16T11:54:50Z</dcterms:created>
  <dcterms:modified xsi:type="dcterms:W3CDTF">2018-01-22T17:24:47Z</dcterms:modified>
</cp:coreProperties>
</file>