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media/media1.m4a" ContentType="audio/unknown"/>
  <Override PartName="/ppt/media/media2.m4a" ContentType="audio/unknown"/>
  <Override PartName="/ppt/media/media3.m4a" ContentType="audio/unknown"/>
  <Override PartName="/ppt/media/media4.m4a" ContentType="audio/unknown"/>
  <Override PartName="/ppt/media/media5.m4a" ContentType="audio/unknown"/>
  <Override PartName="/ppt/media/media6.m4a" ContentType="audio/unknown"/>
  <Override PartName="/ppt/media/media7.m4a" ContentType="audio/unknown"/>
  <Override PartName="/ppt/media/media8.m4a" ContentType="audio/unknown"/>
  <Override PartName="/ppt/media/media9.m4a" ContentType="audio/unknown"/>
  <Override PartName="/ppt/media/media10.m4a" ContentType="audio/unknown"/>
  <Override PartName="/ppt/media/media11.m4a" ContentType="audio/unknown"/>
  <Override PartName="/ppt/media/media12.m4a" ContentType="audio/unknown"/>
  <Override PartName="/ppt/media/media13.m4a" ContentType="audio/unknown"/>
  <Override PartName="/ppt/media/media14.m4a" ContentType="audio/unknown"/>
  <Override PartName="/ppt/media/media15.m4a" ContentType="audio/unknown"/>
  <Override PartName="/ppt/media/media16.m4a" ContentType="audio/unknown"/>
  <Override PartName="/ppt/media/media17.m4a" ContentType="audio/unknown"/>
  <Override PartName="/ppt/media/media18.m4a" ContentType="audio/unknown"/>
  <Override PartName="/ppt/media/media19.m4a" ContentType="audio/unknown"/>
  <Override PartName="/ppt/media/media20.m4a" ContentType="audio/unknown"/>
  <Override PartName="/ppt/media/media21.m4a" ContentType="audio/unknown"/>
  <Override PartName="/ppt/media/media22.m4a" ContentType="audio/unknown"/>
  <Override PartName="/ppt/media/media23.m4a" ContentType="audio/unknown"/>
  <Override PartName="/ppt/media/media24.m4a" ContentType="audio/unknown"/>
  <Override PartName="/ppt/media/media25.m4a" ContentType="audio/unknown"/>
  <Override PartName="/ppt/media/media26.m4a" ContentType="audio/unknown"/>
  <Override PartName="/ppt/media/media27.m4a" ContentType="audio/unknown"/>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Lucida Grande"/>
          <a:ea typeface="Lucida Grande"/>
          <a:cs typeface="Lucida Grande"/>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C7B018BB-80A7-4F77-B60F-C8B233D01FF8}" styleName="">
    <a:tblBg/>
    <a:wholeTbl>
      <a:tcTxStyle b="off" i="off">
        <a:font>
          <a:latin typeface="Lucida Grande"/>
          <a:ea typeface="Lucida Grande"/>
          <a:cs typeface="Lucida Grande"/>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Lucida Grande"/>
          <a:ea typeface="Lucida Grande"/>
          <a:cs typeface="Lucida Grande"/>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Lucida Grande"/>
          <a:ea typeface="Lucida Grande"/>
          <a:cs typeface="Lucida Grand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
          <a:latin typeface="Lucida Grande"/>
          <a:ea typeface="Lucida Grande"/>
          <a:cs typeface="Lucida Grand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000000"/>
          </a:solidFill>
        </a:fill>
      </a:tcStyle>
    </a:firstCol>
    <a:lastRow>
      <a:tcTxStyle b="on" i="off">
        <a:font>
          <a:latin typeface="Lucida Grande"/>
          <a:ea typeface="Lucida Grande"/>
          <a:cs typeface="Lucida Grande"/>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Lucida Grande"/>
          <a:ea typeface="Lucida Grande"/>
          <a:cs typeface="Lucida Grande"/>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000000"/>
          </a:solidFill>
        </a:fill>
      </a:tcStyle>
    </a:firstRow>
  </a:tblStyle>
  <a:tblStyle styleId="{33BA23B1-9221-436E-865A-0063620EA4FD}" styleName="">
    <a:tblBg/>
    <a:wholeTbl>
      <a:tcTxStyle b="off" i="off">
        <a:font>
          <a:latin typeface="Lucida Grande"/>
          <a:ea typeface="Lucida Grande"/>
          <a:cs typeface="Lucida Grande"/>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Lucida Grande"/>
          <a:ea typeface="Lucida Grande"/>
          <a:cs typeface="Lucida Grande"/>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Lucida Grande"/>
          <a:ea typeface="Lucida Grande"/>
          <a:cs typeface="Lucida Grande"/>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
          <a:latin typeface="Lucida Grande"/>
          <a:ea typeface="Lucida Grande"/>
          <a:cs typeface="Lucida Grande"/>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Lucida Grande"/>
          <a:ea typeface="Lucida Grande"/>
          <a:cs typeface="Lucida Grande"/>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Lucida Grande"/>
          <a:ea typeface="Lucida Grande"/>
          <a:cs typeface="Lucida Grande"/>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93" name="Shape 293"/>
          <p:cNvSpPr/>
          <p:nvPr>
            <p:ph type="sldImg"/>
          </p:nvPr>
        </p:nvSpPr>
        <p:spPr>
          <a:xfrm>
            <a:off x="1143000" y="685800"/>
            <a:ext cx="4572000" cy="3429000"/>
          </a:xfrm>
          <a:prstGeom prst="rect">
            <a:avLst/>
          </a:prstGeom>
        </p:spPr>
        <p:txBody>
          <a:bodyPr/>
          <a:lstStyle/>
          <a:p>
            <a:pPr/>
          </a:p>
        </p:txBody>
      </p:sp>
      <p:sp>
        <p:nvSpPr>
          <p:cNvPr id="294" name="Shape 294"/>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a:latin typeface="+mj-lt"/>
        <a:ea typeface="+mj-ea"/>
        <a:cs typeface="+mj-cs"/>
        <a:sym typeface="Helvetica Neue"/>
      </a:defRPr>
    </a:lvl1pPr>
    <a:lvl2pPr indent="228600" latinLnBrk="0">
      <a:defRPr>
        <a:latin typeface="+mj-lt"/>
        <a:ea typeface="+mj-ea"/>
        <a:cs typeface="+mj-cs"/>
        <a:sym typeface="Helvetica Neue"/>
      </a:defRPr>
    </a:lvl2pPr>
    <a:lvl3pPr indent="457200" latinLnBrk="0">
      <a:defRPr>
        <a:latin typeface="+mj-lt"/>
        <a:ea typeface="+mj-ea"/>
        <a:cs typeface="+mj-cs"/>
        <a:sym typeface="Helvetica Neue"/>
      </a:defRPr>
    </a:lvl3pPr>
    <a:lvl4pPr indent="685800" latinLnBrk="0">
      <a:defRPr>
        <a:latin typeface="+mj-lt"/>
        <a:ea typeface="+mj-ea"/>
        <a:cs typeface="+mj-cs"/>
        <a:sym typeface="Helvetica Neue"/>
      </a:defRPr>
    </a:lvl4pPr>
    <a:lvl5pPr indent="914400" latinLnBrk="0">
      <a:defRPr>
        <a:latin typeface="+mj-lt"/>
        <a:ea typeface="+mj-ea"/>
        <a:cs typeface="+mj-cs"/>
        <a:sym typeface="Helvetica Neue"/>
      </a:defRPr>
    </a:lvl5pPr>
    <a:lvl6pPr indent="1143000" latinLnBrk="0">
      <a:defRPr>
        <a:latin typeface="+mj-lt"/>
        <a:ea typeface="+mj-ea"/>
        <a:cs typeface="+mj-cs"/>
        <a:sym typeface="Helvetica Neue"/>
      </a:defRPr>
    </a:lvl6pPr>
    <a:lvl7pPr indent="1371600" latinLnBrk="0">
      <a:defRPr>
        <a:latin typeface="+mj-lt"/>
        <a:ea typeface="+mj-ea"/>
        <a:cs typeface="+mj-cs"/>
        <a:sym typeface="Helvetica Neue"/>
      </a:defRPr>
    </a:lvl7pPr>
    <a:lvl8pPr indent="1600200" latinLnBrk="0">
      <a:defRPr>
        <a:latin typeface="+mj-lt"/>
        <a:ea typeface="+mj-ea"/>
        <a:cs typeface="+mj-cs"/>
        <a:sym typeface="Helvetica Neue"/>
      </a:defRPr>
    </a:lvl8pPr>
    <a:lvl9pPr indent="1828800" latinLnBrk="0">
      <a:defRPr>
        <a:latin typeface="+mj-lt"/>
        <a:ea typeface="+mj-ea"/>
        <a:cs typeface="+mj-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
        <p:nvSpPr>
          <p:cNvPr id="12" name="Title Text"/>
          <p:cNvSpPr txBox="1"/>
          <p:nvPr>
            <p:ph type="title"/>
          </p:nvPr>
        </p:nvSpPr>
        <p:spPr>
          <a:xfrm>
            <a:off x="650875" y="0"/>
            <a:ext cx="11053763" cy="3805238"/>
          </a:xfrm>
          <a:prstGeom prst="rect">
            <a:avLst/>
          </a:prstGeom>
        </p:spPr>
        <p:txBody>
          <a:bodyPr>
            <a:normAutofit fontScale="100000" lnSpcReduction="0"/>
          </a:bodyPr>
          <a:lstStyle/>
          <a:p>
            <a:pPr/>
            <a:r>
              <a:t>Title Text</a:t>
            </a:r>
          </a:p>
        </p:txBody>
      </p:sp>
      <p:sp>
        <p:nvSpPr>
          <p:cNvPr id="13"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20"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28" name="Title Text"/>
          <p:cNvSpPr txBox="1"/>
          <p:nvPr>
            <p:ph type="title"/>
          </p:nvPr>
        </p:nvSpPr>
        <p:spPr>
          <a:xfrm>
            <a:off x="1270000" y="7366000"/>
            <a:ext cx="10464800" cy="1701800"/>
          </a:xfrm>
          <a:prstGeom prst="rect">
            <a:avLst/>
          </a:prstGeom>
        </p:spPr>
        <p:txBody>
          <a:bodyPr>
            <a:normAutofit fontScale="100000" lnSpcReduction="0"/>
          </a:bodyPr>
          <a:lstStyle>
            <a:lvl1pPr indent="0" algn="ctr">
              <a:defRPr sz="8400">
                <a:solidFill>
                  <a:srgbClr val="000000"/>
                </a:solidFill>
                <a:latin typeface="Gill Sans"/>
                <a:ea typeface="Gill Sans"/>
                <a:cs typeface="Gill Sans"/>
                <a:sym typeface="Gill Sans"/>
              </a:defRPr>
            </a:lvl1pPr>
          </a:lstStyle>
          <a:p>
            <a:pPr/>
            <a:r>
              <a:t>Title Text</a:t>
            </a:r>
          </a:p>
        </p:txBody>
      </p:sp>
      <p:sp>
        <p:nvSpPr>
          <p:cNvPr id="2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36" name="Title Text"/>
          <p:cNvSpPr txBox="1"/>
          <p:nvPr>
            <p:ph type="title"/>
          </p:nvPr>
        </p:nvSpPr>
        <p:spPr>
          <a:xfrm>
            <a:off x="1270000" y="7366000"/>
            <a:ext cx="10464800" cy="1701800"/>
          </a:xfrm>
          <a:prstGeom prst="rect">
            <a:avLst/>
          </a:prstGeom>
        </p:spPr>
        <p:txBody>
          <a:bodyPr>
            <a:normAutofit fontScale="100000" lnSpcReduction="0"/>
          </a:bodyPr>
          <a:lstStyle>
            <a:lvl1pPr indent="0" algn="ctr">
              <a:defRPr sz="8400">
                <a:solidFill>
                  <a:srgbClr val="000000"/>
                </a:solidFill>
                <a:latin typeface="Gill Sans"/>
                <a:ea typeface="Gill Sans"/>
                <a:cs typeface="Gill Sans"/>
                <a:sym typeface="Gill Sans"/>
              </a:defRPr>
            </a:lvl1pPr>
          </a:lstStyle>
          <a:p>
            <a:pPr/>
            <a:r>
              <a:t>Title Text</a:t>
            </a:r>
          </a:p>
        </p:txBody>
      </p:sp>
      <p:sp>
        <p:nvSpPr>
          <p:cNvPr id="3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44" name="Body Level One…"/>
          <p:cNvSpPr txBox="1"/>
          <p:nvPr>
            <p:ph type="body" sz="half" idx="1"/>
          </p:nvPr>
        </p:nvSpPr>
        <p:spPr>
          <a:xfrm>
            <a:off x="635000" y="4787900"/>
            <a:ext cx="5867400" cy="4965700"/>
          </a:xfrm>
          <a:prstGeom prst="rect">
            <a:avLst/>
          </a:prstGeom>
        </p:spPr>
        <p:txBody>
          <a:bodyPr anchor="t"/>
          <a:lstStyle>
            <a:lvl1pPr marL="0" indent="0" algn="ctr">
              <a:spcBef>
                <a:spcPts val="0"/>
              </a:spcBef>
              <a:buClrTx/>
              <a:buSzTx/>
              <a:buFontTx/>
              <a:buNone/>
              <a:defRPr sz="3400"/>
            </a:lvl1pPr>
            <a:lvl2pPr marL="0" indent="0" algn="ctr">
              <a:spcBef>
                <a:spcPts val="0"/>
              </a:spcBef>
              <a:buClrTx/>
              <a:buSzTx/>
              <a:buFontTx/>
              <a:buNone/>
              <a:defRPr sz="3400"/>
            </a:lvl2pPr>
            <a:lvl3pPr marL="0" indent="0" algn="ctr">
              <a:spcBef>
                <a:spcPts val="0"/>
              </a:spcBef>
              <a:buClrTx/>
              <a:buSzTx/>
              <a:buFontTx/>
              <a:buNone/>
              <a:defRPr sz="3400"/>
            </a:lvl3pPr>
            <a:lvl4pPr marL="0" indent="0" algn="ctr">
              <a:spcBef>
                <a:spcPts val="0"/>
              </a:spcBef>
              <a:buClrTx/>
              <a:buSzTx/>
              <a:buFontTx/>
              <a:buNone/>
              <a:defRPr sz="3400"/>
            </a:lvl4pPr>
            <a:lvl5pPr marL="0" indent="0" algn="ctr">
              <a:spcBef>
                <a:spcPts val="0"/>
              </a:spcBef>
              <a:buClrTx/>
              <a:buSzTx/>
              <a:buFontTx/>
              <a:buNone/>
              <a:defRPr sz="3400"/>
            </a:lvl5pPr>
          </a:lstStyle>
          <a:p>
            <a:pPr/>
            <a:r>
              <a:t>Body Level One</a:t>
            </a:r>
          </a:p>
          <a:p>
            <a:pPr lvl="1"/>
            <a:r>
              <a:t>Body Level Two</a:t>
            </a:r>
          </a:p>
          <a:p>
            <a:pPr lvl="2"/>
            <a:r>
              <a:t>Body Level Three</a:t>
            </a:r>
          </a:p>
          <a:p>
            <a:pPr lvl="3"/>
            <a:r>
              <a:t>Body Level Four</a:t>
            </a:r>
          </a:p>
          <a:p>
            <a:pPr lvl="4"/>
            <a:r>
              <a:t>Body Level Five</a:t>
            </a:r>
          </a:p>
        </p:txBody>
      </p:sp>
      <p:sp>
        <p:nvSpPr>
          <p:cNvPr id="45" name="Title Text"/>
          <p:cNvSpPr txBox="1"/>
          <p:nvPr>
            <p:ph type="title"/>
          </p:nvPr>
        </p:nvSpPr>
        <p:spPr>
          <a:xfrm>
            <a:off x="635000" y="0"/>
            <a:ext cx="5867400" cy="4711700"/>
          </a:xfrm>
          <a:prstGeom prst="rect">
            <a:avLst/>
          </a:prstGeom>
        </p:spPr>
        <p:txBody>
          <a:bodyPr anchor="b">
            <a:normAutofit fontScale="100000" lnSpcReduction="0"/>
          </a:bodyPr>
          <a:lstStyle>
            <a:lvl1pPr indent="0" algn="ctr">
              <a:defRPr sz="7000">
                <a:solidFill>
                  <a:srgbClr val="000000"/>
                </a:solidFill>
                <a:latin typeface="Gill Sans"/>
                <a:ea typeface="Gill Sans"/>
                <a:cs typeface="Gill Sans"/>
                <a:sym typeface="Gill Sans"/>
              </a:defRPr>
            </a:lvl1pPr>
          </a:lstStyle>
          <a:p>
            <a:pPr/>
            <a:r>
              <a:t>Title Text</a:t>
            </a:r>
          </a:p>
        </p:txBody>
      </p:sp>
      <p:sp>
        <p:nvSpPr>
          <p:cNvPr id="4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53" name="Body Level One…"/>
          <p:cNvSpPr txBox="1"/>
          <p:nvPr>
            <p:ph type="body" sz="half" idx="1"/>
          </p:nvPr>
        </p:nvSpPr>
        <p:spPr>
          <a:xfrm>
            <a:off x="635000" y="4787900"/>
            <a:ext cx="5867400" cy="4965700"/>
          </a:xfrm>
          <a:prstGeom prst="rect">
            <a:avLst/>
          </a:prstGeom>
        </p:spPr>
        <p:txBody>
          <a:bodyPr anchor="t"/>
          <a:lstStyle>
            <a:lvl1pPr marL="0" indent="0" algn="ctr">
              <a:spcBef>
                <a:spcPts val="0"/>
              </a:spcBef>
              <a:buClrTx/>
              <a:buSzTx/>
              <a:buFontTx/>
              <a:buNone/>
              <a:defRPr sz="3400"/>
            </a:lvl1pPr>
            <a:lvl2pPr marL="0" indent="0" algn="ctr">
              <a:spcBef>
                <a:spcPts val="0"/>
              </a:spcBef>
              <a:buClrTx/>
              <a:buSzTx/>
              <a:buFontTx/>
              <a:buNone/>
              <a:defRPr sz="3400"/>
            </a:lvl2pPr>
            <a:lvl3pPr marL="0" indent="0" algn="ctr">
              <a:spcBef>
                <a:spcPts val="0"/>
              </a:spcBef>
              <a:buClrTx/>
              <a:buSzTx/>
              <a:buFontTx/>
              <a:buNone/>
              <a:defRPr sz="3400"/>
            </a:lvl3pPr>
            <a:lvl4pPr marL="0" indent="0" algn="ctr">
              <a:spcBef>
                <a:spcPts val="0"/>
              </a:spcBef>
              <a:buClrTx/>
              <a:buSzTx/>
              <a:buFontTx/>
              <a:buNone/>
              <a:defRPr sz="3400"/>
            </a:lvl4pPr>
            <a:lvl5pPr marL="0" indent="0" algn="ctr">
              <a:spcBef>
                <a:spcPts val="0"/>
              </a:spcBef>
              <a:buClrTx/>
              <a:buSzTx/>
              <a:buFontTx/>
              <a:buNone/>
              <a:defRPr sz="3400"/>
            </a:lvl5pPr>
          </a:lstStyle>
          <a:p>
            <a:pPr/>
            <a:r>
              <a:t>Body Level One</a:t>
            </a:r>
          </a:p>
          <a:p>
            <a:pPr lvl="1"/>
            <a:r>
              <a:t>Body Level Two</a:t>
            </a:r>
          </a:p>
          <a:p>
            <a:pPr lvl="2"/>
            <a:r>
              <a:t>Body Level Three</a:t>
            </a:r>
          </a:p>
          <a:p>
            <a:pPr lvl="3"/>
            <a:r>
              <a:t>Body Level Four</a:t>
            </a:r>
          </a:p>
          <a:p>
            <a:pPr lvl="4"/>
            <a:r>
              <a:t>Body Level Five</a:t>
            </a:r>
          </a:p>
        </p:txBody>
      </p:sp>
      <p:sp>
        <p:nvSpPr>
          <p:cNvPr id="54" name="Title Text"/>
          <p:cNvSpPr txBox="1"/>
          <p:nvPr>
            <p:ph type="title"/>
          </p:nvPr>
        </p:nvSpPr>
        <p:spPr>
          <a:xfrm>
            <a:off x="635000" y="0"/>
            <a:ext cx="5867400" cy="4711700"/>
          </a:xfrm>
          <a:prstGeom prst="rect">
            <a:avLst/>
          </a:prstGeom>
        </p:spPr>
        <p:txBody>
          <a:bodyPr anchor="b">
            <a:normAutofit fontScale="100000" lnSpcReduction="0"/>
          </a:bodyPr>
          <a:lstStyle>
            <a:lvl1pPr indent="0" algn="ctr">
              <a:defRPr sz="7000">
                <a:solidFill>
                  <a:srgbClr val="000000"/>
                </a:solidFill>
                <a:latin typeface="Gill Sans"/>
                <a:ea typeface="Gill Sans"/>
                <a:cs typeface="Gill Sans"/>
                <a:sym typeface="Gill Sans"/>
              </a:defRPr>
            </a:lvl1pPr>
          </a:lstStyle>
          <a:p>
            <a:pPr/>
            <a:r>
              <a:t>Title Text</a:t>
            </a:r>
          </a:p>
        </p:txBody>
      </p:sp>
      <p:sp>
        <p:nvSpPr>
          <p:cNvPr id="5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62" name="Title Text"/>
          <p:cNvSpPr txBox="1"/>
          <p:nvPr>
            <p:ph type="title"/>
          </p:nvPr>
        </p:nvSpPr>
        <p:spPr>
          <a:xfrm>
            <a:off x="1270000" y="254000"/>
            <a:ext cx="10464800" cy="2438400"/>
          </a:xfrm>
          <a:prstGeom prst="rect">
            <a:avLst/>
          </a:prstGeom>
        </p:spPr>
        <p:txBody>
          <a:bodyPr>
            <a:normAutofit fontScale="100000" lnSpcReduction="0"/>
          </a:bodyPr>
          <a:lstStyle>
            <a:lvl1pPr indent="0" algn="ctr">
              <a:defRPr sz="8400">
                <a:solidFill>
                  <a:srgbClr val="000000"/>
                </a:solidFill>
                <a:latin typeface="Gill Sans"/>
                <a:ea typeface="Gill Sans"/>
                <a:cs typeface="Gill Sans"/>
                <a:sym typeface="Gill Sans"/>
              </a:defRPr>
            </a:lvl1pPr>
          </a:lstStyle>
          <a:p>
            <a:pPr/>
            <a:r>
              <a:t>Title Text</a:t>
            </a:r>
          </a:p>
        </p:txBody>
      </p:sp>
      <p:sp>
        <p:nvSpPr>
          <p:cNvPr id="6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7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77" name="Title Text"/>
          <p:cNvSpPr txBox="1"/>
          <p:nvPr>
            <p:ph type="title"/>
          </p:nvPr>
        </p:nvSpPr>
        <p:spPr>
          <a:xfrm>
            <a:off x="1270000" y="239712"/>
            <a:ext cx="10464800" cy="2465388"/>
          </a:xfrm>
          <a:prstGeom prst="rect">
            <a:avLst/>
          </a:prstGeom>
        </p:spPr>
        <p:txBody>
          <a:bodyPr>
            <a:normAutofit fontScale="100000" lnSpcReduction="0"/>
          </a:bodyPr>
          <a:lstStyle>
            <a:lvl1pPr indent="0" algn="ctr">
              <a:defRPr sz="8400">
                <a:solidFill>
                  <a:srgbClr val="000000"/>
                </a:solidFill>
                <a:latin typeface="Gill Sans"/>
                <a:ea typeface="Gill Sans"/>
                <a:cs typeface="Gill Sans"/>
                <a:sym typeface="Gill Sans"/>
              </a:defRPr>
            </a:lvl1pPr>
          </a:lstStyle>
          <a:p>
            <a:pPr/>
            <a:r>
              <a:t>Title Text</a:t>
            </a:r>
          </a:p>
        </p:txBody>
      </p:sp>
      <p:sp>
        <p:nvSpPr>
          <p:cNvPr id="78" name="Body Level One…"/>
          <p:cNvSpPr txBox="1"/>
          <p:nvPr>
            <p:ph type="body" sz="half" idx="1"/>
          </p:nvPr>
        </p:nvSpPr>
        <p:spPr>
          <a:xfrm>
            <a:off x="1270000" y="2705100"/>
            <a:ext cx="5041900" cy="5840413"/>
          </a:xfrm>
          <a:prstGeom prst="rect">
            <a:avLst/>
          </a:prstGeom>
        </p:spPr>
        <p:txBody>
          <a:bodyPr/>
          <a:lstStyle>
            <a:lvl1pPr marL="709612" indent="-493712">
              <a:spcBef>
                <a:spcPts val="3800"/>
              </a:spcBef>
              <a:defRPr sz="3200"/>
            </a:lvl1pPr>
            <a:lvl2pPr marL="1154112" indent="-493712">
              <a:spcBef>
                <a:spcPts val="3800"/>
              </a:spcBef>
              <a:defRPr sz="3200"/>
            </a:lvl2pPr>
            <a:lvl3pPr marL="1598612" indent="-493712">
              <a:spcBef>
                <a:spcPts val="3800"/>
              </a:spcBef>
              <a:defRPr sz="3200"/>
            </a:lvl3pPr>
            <a:lvl4pPr marL="2043112" indent="-493712">
              <a:spcBef>
                <a:spcPts val="3800"/>
              </a:spcBef>
              <a:defRPr sz="3200"/>
            </a:lvl4pPr>
            <a:lvl5pPr marL="2487612" indent="-493712">
              <a:spcBef>
                <a:spcPts val="3800"/>
              </a:spcBef>
              <a:defRPr sz="3200"/>
            </a:lvl5pPr>
          </a:lstStyle>
          <a:p>
            <a:pPr/>
            <a:r>
              <a:t>Body Level One</a:t>
            </a:r>
          </a:p>
          <a:p>
            <a:pPr lvl="1"/>
            <a:r>
              <a:t>Body Level Two</a:t>
            </a:r>
          </a:p>
          <a:p>
            <a:pPr lvl="2"/>
            <a:r>
              <a:t>Body Level Three</a:t>
            </a:r>
          </a:p>
          <a:p>
            <a:pPr lvl="3"/>
            <a:r>
              <a:t>Body Level Four</a:t>
            </a:r>
          </a:p>
          <a:p>
            <a:pPr lvl="4"/>
            <a:r>
              <a:t>Body Level Five</a:t>
            </a:r>
          </a:p>
        </p:txBody>
      </p:sp>
      <p:sp>
        <p:nvSpPr>
          <p:cNvPr id="7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86" name="Title Text"/>
          <p:cNvSpPr txBox="1"/>
          <p:nvPr>
            <p:ph type="title"/>
          </p:nvPr>
        </p:nvSpPr>
        <p:spPr>
          <a:xfrm>
            <a:off x="1270000" y="177800"/>
            <a:ext cx="10464800" cy="2590800"/>
          </a:xfrm>
          <a:prstGeom prst="rect">
            <a:avLst/>
          </a:prstGeom>
        </p:spPr>
        <p:txBody>
          <a:bodyPr>
            <a:normAutofit fontScale="100000" lnSpcReduction="0"/>
          </a:bodyPr>
          <a:lstStyle>
            <a:lvl1pPr indent="0" algn="ctr">
              <a:defRPr sz="8400">
                <a:solidFill>
                  <a:srgbClr val="000000"/>
                </a:solidFill>
                <a:latin typeface="Gill Sans"/>
                <a:ea typeface="Gill Sans"/>
                <a:cs typeface="Gill Sans"/>
                <a:sym typeface="Gill Sans"/>
              </a:defRPr>
            </a:lvl1pPr>
          </a:lstStyle>
          <a:p>
            <a:pPr/>
            <a:r>
              <a:t>Title Text</a:t>
            </a:r>
          </a:p>
        </p:txBody>
      </p:sp>
      <p:sp>
        <p:nvSpPr>
          <p:cNvPr id="87" name="Body Level One…"/>
          <p:cNvSpPr txBox="1"/>
          <p:nvPr>
            <p:ph type="body" idx="1"/>
          </p:nvPr>
        </p:nvSpPr>
        <p:spPr>
          <a:xfrm>
            <a:off x="1270000" y="2768600"/>
            <a:ext cx="10464800" cy="6985000"/>
          </a:xfrm>
          <a:prstGeom prst="rect">
            <a:avLst/>
          </a:prstGeom>
        </p:spPr>
        <p:txBody>
          <a:bodyPr anchor="t"/>
          <a:lstStyle>
            <a:lvl1pPr marL="709612" indent="-493712">
              <a:spcBef>
                <a:spcPts val="3800"/>
              </a:spcBef>
              <a:defRPr sz="3200"/>
            </a:lvl1pPr>
            <a:lvl2pPr marL="1154112" indent="-493712">
              <a:spcBef>
                <a:spcPts val="3800"/>
              </a:spcBef>
              <a:defRPr sz="3200"/>
            </a:lvl2pPr>
            <a:lvl3pPr marL="1598612" indent="-493712">
              <a:spcBef>
                <a:spcPts val="3800"/>
              </a:spcBef>
              <a:defRPr sz="3200"/>
            </a:lvl3pPr>
            <a:lvl4pPr marL="2043112" indent="-493712">
              <a:spcBef>
                <a:spcPts val="3800"/>
              </a:spcBef>
              <a:defRPr sz="3200"/>
            </a:lvl4pPr>
            <a:lvl5pPr marL="2487612" indent="-493712">
              <a:spcBef>
                <a:spcPts val="3800"/>
              </a:spcBef>
              <a:defRPr sz="3200"/>
            </a:lvl5pPr>
          </a:lstStyle>
          <a:p>
            <a:pPr/>
            <a:r>
              <a:t>Body Level One</a:t>
            </a:r>
          </a:p>
          <a:p>
            <a:pPr lvl="1"/>
            <a:r>
              <a:t>Body Level Two</a:t>
            </a:r>
          </a:p>
          <a:p>
            <a:pPr lvl="2"/>
            <a:r>
              <a:t>Body Level Three</a:t>
            </a:r>
          </a:p>
          <a:p>
            <a:pPr lvl="3"/>
            <a:r>
              <a:t>Body Level Four</a:t>
            </a:r>
          </a:p>
          <a:p>
            <a:pPr lvl="4"/>
            <a:r>
              <a:t>Body Level Five</a:t>
            </a:r>
          </a:p>
        </p:txBody>
      </p:sp>
      <p:sp>
        <p:nvSpPr>
          <p:cNvPr id="8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95" name="Title Text"/>
          <p:cNvSpPr txBox="1"/>
          <p:nvPr>
            <p:ph type="title"/>
          </p:nvPr>
        </p:nvSpPr>
        <p:spPr>
          <a:xfrm>
            <a:off x="1270000" y="239712"/>
            <a:ext cx="10464800" cy="2465388"/>
          </a:xfrm>
          <a:prstGeom prst="rect">
            <a:avLst/>
          </a:prstGeom>
        </p:spPr>
        <p:txBody>
          <a:bodyPr>
            <a:normAutofit fontScale="100000" lnSpcReduction="0"/>
          </a:bodyPr>
          <a:lstStyle>
            <a:lvl1pPr indent="0" algn="ctr">
              <a:defRPr sz="8400">
                <a:solidFill>
                  <a:srgbClr val="000000"/>
                </a:solidFill>
                <a:latin typeface="Gill Sans"/>
                <a:ea typeface="Gill Sans"/>
                <a:cs typeface="Gill Sans"/>
                <a:sym typeface="Gill Sans"/>
              </a:defRPr>
            </a:lvl1pPr>
          </a:lstStyle>
          <a:p>
            <a:pPr/>
            <a:r>
              <a:t>Title Text</a:t>
            </a:r>
          </a:p>
        </p:txBody>
      </p:sp>
      <p:sp>
        <p:nvSpPr>
          <p:cNvPr id="96" name="Body Level One…"/>
          <p:cNvSpPr txBox="1"/>
          <p:nvPr>
            <p:ph type="body" sz="quarter" idx="1"/>
          </p:nvPr>
        </p:nvSpPr>
        <p:spPr>
          <a:xfrm>
            <a:off x="7772400" y="2705100"/>
            <a:ext cx="3962400" cy="5840413"/>
          </a:xfrm>
          <a:prstGeom prst="rect">
            <a:avLst/>
          </a:prstGeom>
        </p:spPr>
        <p:txBody>
          <a:bodyPr/>
          <a:lstStyle>
            <a:lvl1pPr marL="709612" indent="-493712">
              <a:spcBef>
                <a:spcPts val="3800"/>
              </a:spcBef>
              <a:defRPr sz="3200"/>
            </a:lvl1pPr>
            <a:lvl2pPr marL="1154112" indent="-493712">
              <a:spcBef>
                <a:spcPts val="3800"/>
              </a:spcBef>
              <a:defRPr sz="3200"/>
            </a:lvl2pPr>
            <a:lvl3pPr marL="1598612" indent="-493712">
              <a:spcBef>
                <a:spcPts val="3800"/>
              </a:spcBef>
              <a:defRPr sz="3200"/>
            </a:lvl3pPr>
            <a:lvl4pPr marL="2043112" indent="-493712">
              <a:spcBef>
                <a:spcPts val="3800"/>
              </a:spcBef>
              <a:defRPr sz="3200"/>
            </a:lvl4pPr>
            <a:lvl5pPr marL="2487612" indent="-493712">
              <a:spcBef>
                <a:spcPts val="3800"/>
              </a:spcBef>
              <a:defRPr sz="3200"/>
            </a:lvl5pPr>
          </a:lstStyle>
          <a:p>
            <a:pPr/>
            <a:r>
              <a:t>Body Level One</a:t>
            </a:r>
          </a:p>
          <a:p>
            <a:pPr lvl="1"/>
            <a:r>
              <a:t>Body Level Two</a:t>
            </a:r>
          </a:p>
          <a:p>
            <a:pPr lvl="2"/>
            <a:r>
              <a:t>Body Level Three</a:t>
            </a:r>
          </a:p>
          <a:p>
            <a:pPr lvl="3"/>
            <a:r>
              <a:t>Body Level Four</a:t>
            </a:r>
          </a:p>
          <a:p>
            <a:pPr lvl="4"/>
            <a:r>
              <a:t>Body Level Five</a:t>
            </a:r>
          </a:p>
        </p:txBody>
      </p:sp>
      <p:sp>
        <p:nvSpPr>
          <p:cNvPr id="9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104" name="Title Text"/>
          <p:cNvSpPr txBox="1"/>
          <p:nvPr>
            <p:ph type="title"/>
          </p:nvPr>
        </p:nvSpPr>
        <p:spPr>
          <a:xfrm>
            <a:off x="1270000" y="239712"/>
            <a:ext cx="10464800" cy="2465388"/>
          </a:xfrm>
          <a:prstGeom prst="rect">
            <a:avLst/>
          </a:prstGeom>
        </p:spPr>
        <p:txBody>
          <a:bodyPr>
            <a:normAutofit fontScale="100000" lnSpcReduction="0"/>
          </a:bodyPr>
          <a:lstStyle>
            <a:lvl1pPr indent="0" algn="ctr">
              <a:defRPr sz="8400">
                <a:solidFill>
                  <a:srgbClr val="000000"/>
                </a:solidFill>
                <a:latin typeface="Gill Sans"/>
                <a:ea typeface="Gill Sans"/>
                <a:cs typeface="Gill Sans"/>
                <a:sym typeface="Gill Sans"/>
              </a:defRPr>
            </a:lvl1pPr>
          </a:lstStyle>
          <a:p>
            <a:pPr/>
            <a:r>
              <a:t>Title Text</a:t>
            </a:r>
          </a:p>
        </p:txBody>
      </p:sp>
      <p:sp>
        <p:nvSpPr>
          <p:cNvPr id="105" name="Body Level One…"/>
          <p:cNvSpPr txBox="1"/>
          <p:nvPr>
            <p:ph type="body" sz="half" idx="1"/>
          </p:nvPr>
        </p:nvSpPr>
        <p:spPr>
          <a:xfrm>
            <a:off x="1270000" y="2705100"/>
            <a:ext cx="5041900" cy="5840413"/>
          </a:xfrm>
          <a:prstGeom prst="rect">
            <a:avLst/>
          </a:prstGeom>
        </p:spPr>
        <p:txBody>
          <a:bodyPr/>
          <a:lstStyle>
            <a:lvl1pPr marL="709612" indent="-493712">
              <a:spcBef>
                <a:spcPts val="3800"/>
              </a:spcBef>
              <a:defRPr sz="3200"/>
            </a:lvl1pPr>
            <a:lvl2pPr marL="1154112" indent="-493712">
              <a:spcBef>
                <a:spcPts val="3800"/>
              </a:spcBef>
              <a:defRPr sz="3200"/>
            </a:lvl2pPr>
            <a:lvl3pPr marL="1598612" indent="-493712">
              <a:spcBef>
                <a:spcPts val="3800"/>
              </a:spcBef>
              <a:defRPr sz="3200"/>
            </a:lvl3pPr>
            <a:lvl4pPr marL="2043112" indent="-493712">
              <a:spcBef>
                <a:spcPts val="3800"/>
              </a:spcBef>
              <a:defRPr sz="3200"/>
            </a:lvl4pPr>
            <a:lvl5pPr marL="2487612" indent="-493712">
              <a:spcBef>
                <a:spcPts val="3800"/>
              </a:spcBef>
              <a:defRPr sz="3200"/>
            </a:lvl5pPr>
          </a:lstStyle>
          <a:p>
            <a:pPr/>
            <a:r>
              <a:t>Body Level One</a:t>
            </a:r>
          </a:p>
          <a:p>
            <a:pPr lvl="1"/>
            <a:r>
              <a:t>Body Level Two</a:t>
            </a:r>
          </a:p>
          <a:p>
            <a:pPr lvl="2"/>
            <a:r>
              <a:t>Body Level Three</a:t>
            </a:r>
          </a:p>
          <a:p>
            <a:pPr lvl="3"/>
            <a:r>
              <a:t>Body Level Four</a:t>
            </a:r>
          </a:p>
          <a:p>
            <a:pPr lvl="4"/>
            <a:r>
              <a:t>Body Level Five</a:t>
            </a:r>
          </a:p>
        </p:txBody>
      </p:sp>
      <p:sp>
        <p:nvSpPr>
          <p:cNvPr id="10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3"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114"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115"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22" name="image.png" descr="image.png"/>
          <p:cNvPicPr>
            <a:picLocks noChangeAspect="1"/>
          </p:cNvPicPr>
          <p:nvPr/>
        </p:nvPicPr>
        <p:blipFill>
          <a:blip r:embed="rId3">
            <a:extLst/>
          </a:blip>
          <a:stretch>
            <a:fillRect/>
          </a:stretch>
        </p:blipFill>
        <p:spPr>
          <a:xfrm>
            <a:off x="0" y="0"/>
            <a:ext cx="10521950" cy="9753600"/>
          </a:xfrm>
          <a:prstGeom prst="rect">
            <a:avLst/>
          </a:prstGeom>
          <a:ln w="12700">
            <a:miter lim="400000"/>
          </a:ln>
        </p:spPr>
      </p:pic>
      <p:sp>
        <p:nvSpPr>
          <p:cNvPr id="123"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124"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125" name="Slide Number"/>
          <p:cNvSpPr txBox="1"/>
          <p:nvPr>
            <p:ph type="sldNum" sz="quarter" idx="2"/>
          </p:nvPr>
        </p:nvSpPr>
        <p:spPr>
          <a:xfrm>
            <a:off x="11567921"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132" name="Title Text"/>
          <p:cNvSpPr txBox="1"/>
          <p:nvPr>
            <p:ph type="title"/>
          </p:nvPr>
        </p:nvSpPr>
        <p:spPr>
          <a:xfrm>
            <a:off x="1270000" y="2971800"/>
            <a:ext cx="10464800" cy="3810000"/>
          </a:xfrm>
          <a:prstGeom prst="rect">
            <a:avLst/>
          </a:prstGeom>
        </p:spPr>
        <p:txBody>
          <a:bodyPr>
            <a:normAutofit fontScale="100000" lnSpcReduction="0"/>
          </a:bodyPr>
          <a:lstStyle>
            <a:lvl1pPr indent="0" algn="ctr">
              <a:defRPr sz="8400">
                <a:solidFill>
                  <a:srgbClr val="000000"/>
                </a:solidFill>
                <a:latin typeface="Gill Sans"/>
                <a:ea typeface="Gill Sans"/>
                <a:cs typeface="Gill Sans"/>
                <a:sym typeface="Gill Sans"/>
              </a:defRPr>
            </a:lvl1pPr>
          </a:lstStyle>
          <a:p>
            <a:pPr/>
            <a:r>
              <a:t>Title Text</a:t>
            </a:r>
          </a:p>
        </p:txBody>
      </p:sp>
      <p:sp>
        <p:nvSpPr>
          <p:cNvPr id="13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40"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141"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142"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143"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50"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151"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152"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153"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60"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161"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162"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163"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70"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171"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172"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173"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80"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181"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182"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183"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190"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191"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192"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193"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00"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201"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202"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203"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10"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211"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212"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213"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20"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221"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222"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223"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30"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231" name="“"/>
          <p:cNvSpPr txBox="1"/>
          <p:nvPr/>
        </p:nvSpPr>
        <p:spPr>
          <a:xfrm>
            <a:off x="601662" y="547687"/>
            <a:ext cx="581153" cy="1778001"/>
          </a:xfrm>
          <a:prstGeom prst="rect">
            <a:avLst/>
          </a:prstGeom>
          <a:ln w="12700">
            <a:miter lim="400000"/>
          </a:ln>
          <a:extLst>
            <a:ext uri="{C572A759-6A51-4108-AA02-DFA0A04FC94B}">
              <ma14:wrappingTextBoxFlag xmlns:ma14="http://schemas.microsoft.com/office/mac/drawingml/2011/main" val="1"/>
            </a:ext>
          </a:extLst>
        </p:spPr>
        <p:txBody>
          <a:bodyPr lIns="63500" tIns="63500" rIns="63500" bIns="63500" anchor="ctr">
            <a:spAutoFit/>
          </a:bodyPr>
          <a:lstStyle>
            <a:lvl1pPr indent="1587" algn="ctr">
              <a:defRPr sz="11300">
                <a:solidFill>
                  <a:srgbClr val="FFFFFF"/>
                </a:solidFill>
                <a:latin typeface="Gill Sans"/>
                <a:ea typeface="Gill Sans"/>
                <a:cs typeface="Gill Sans"/>
                <a:sym typeface="Gill Sans"/>
              </a:defRPr>
            </a:lvl1pPr>
          </a:lstStyle>
          <a:p>
            <a:pPr/>
            <a:r>
              <a:t>“</a:t>
            </a:r>
          </a:p>
        </p:txBody>
      </p:sp>
      <p:sp>
        <p:nvSpPr>
          <p:cNvPr id="232" name="”"/>
          <p:cNvSpPr txBox="1"/>
          <p:nvPr/>
        </p:nvSpPr>
        <p:spPr>
          <a:xfrm>
            <a:off x="11004550" y="3440112"/>
            <a:ext cx="581153" cy="1778001"/>
          </a:xfrm>
          <a:prstGeom prst="rect">
            <a:avLst/>
          </a:prstGeom>
          <a:ln w="12700">
            <a:miter lim="400000"/>
          </a:ln>
          <a:extLst>
            <a:ext uri="{C572A759-6A51-4108-AA02-DFA0A04FC94B}">
              <ma14:wrappingTextBoxFlag xmlns:ma14="http://schemas.microsoft.com/office/mac/drawingml/2011/main" val="1"/>
            </a:ext>
          </a:extLst>
        </p:spPr>
        <p:txBody>
          <a:bodyPr lIns="63500" tIns="63500" rIns="63500" bIns="63500" anchor="ctr">
            <a:spAutoFit/>
          </a:bodyPr>
          <a:lstStyle>
            <a:lvl1pPr indent="1587" algn="r">
              <a:defRPr sz="11300">
                <a:solidFill>
                  <a:srgbClr val="FFFFFF"/>
                </a:solidFill>
                <a:latin typeface="Gill Sans"/>
                <a:ea typeface="Gill Sans"/>
                <a:cs typeface="Gill Sans"/>
                <a:sym typeface="Gill Sans"/>
              </a:defRPr>
            </a:lvl1pPr>
          </a:lstStyle>
          <a:p>
            <a:pPr/>
            <a:r>
              <a:t>”</a:t>
            </a:r>
          </a:p>
        </p:txBody>
      </p:sp>
      <p:sp>
        <p:nvSpPr>
          <p:cNvPr id="233"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234"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235"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42"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243"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244"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245"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52"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253" name="“"/>
          <p:cNvSpPr txBox="1"/>
          <p:nvPr/>
        </p:nvSpPr>
        <p:spPr>
          <a:xfrm>
            <a:off x="601662" y="547687"/>
            <a:ext cx="581153" cy="1778001"/>
          </a:xfrm>
          <a:prstGeom prst="rect">
            <a:avLst/>
          </a:prstGeom>
          <a:ln w="12700">
            <a:miter lim="400000"/>
          </a:ln>
          <a:extLst>
            <a:ext uri="{C572A759-6A51-4108-AA02-DFA0A04FC94B}">
              <ma14:wrappingTextBoxFlag xmlns:ma14="http://schemas.microsoft.com/office/mac/drawingml/2011/main" val="1"/>
            </a:ext>
          </a:extLst>
        </p:spPr>
        <p:txBody>
          <a:bodyPr lIns="63500" tIns="63500" rIns="63500" bIns="63500" anchor="ctr">
            <a:spAutoFit/>
          </a:bodyPr>
          <a:lstStyle>
            <a:lvl1pPr indent="1587" algn="ctr">
              <a:defRPr sz="11300">
                <a:solidFill>
                  <a:srgbClr val="FFFFFF"/>
                </a:solidFill>
                <a:latin typeface="Gill Sans"/>
                <a:ea typeface="Gill Sans"/>
                <a:cs typeface="Gill Sans"/>
                <a:sym typeface="Gill Sans"/>
              </a:defRPr>
            </a:lvl1pPr>
          </a:lstStyle>
          <a:p>
            <a:pPr/>
            <a:r>
              <a:t>“</a:t>
            </a:r>
          </a:p>
        </p:txBody>
      </p:sp>
      <p:sp>
        <p:nvSpPr>
          <p:cNvPr id="254" name="”"/>
          <p:cNvSpPr txBox="1"/>
          <p:nvPr/>
        </p:nvSpPr>
        <p:spPr>
          <a:xfrm>
            <a:off x="11004550" y="3440112"/>
            <a:ext cx="581153" cy="1778001"/>
          </a:xfrm>
          <a:prstGeom prst="rect">
            <a:avLst/>
          </a:prstGeom>
          <a:ln w="12700">
            <a:miter lim="400000"/>
          </a:ln>
          <a:extLst>
            <a:ext uri="{C572A759-6A51-4108-AA02-DFA0A04FC94B}">
              <ma14:wrappingTextBoxFlag xmlns:ma14="http://schemas.microsoft.com/office/mac/drawingml/2011/main" val="1"/>
            </a:ext>
          </a:extLst>
        </p:spPr>
        <p:txBody>
          <a:bodyPr lIns="63500" tIns="63500" rIns="63500" bIns="63500" anchor="ctr">
            <a:spAutoFit/>
          </a:bodyPr>
          <a:lstStyle>
            <a:lvl1pPr indent="1587" algn="r">
              <a:defRPr sz="11300">
                <a:solidFill>
                  <a:srgbClr val="FFFFFF"/>
                </a:solidFill>
                <a:latin typeface="Gill Sans"/>
                <a:ea typeface="Gill Sans"/>
                <a:cs typeface="Gill Sans"/>
                <a:sym typeface="Gill Sans"/>
              </a:defRPr>
            </a:lvl1pPr>
          </a:lstStyle>
          <a:p>
            <a:pPr/>
            <a:r>
              <a:t>”</a:t>
            </a:r>
          </a:p>
        </p:txBody>
      </p:sp>
      <p:sp>
        <p:nvSpPr>
          <p:cNvPr id="255"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256"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257"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64"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265"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266"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267"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74"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275"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276"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277"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84" name="image.png" descr="image.png"/>
          <p:cNvPicPr>
            <a:picLocks noChangeAspect="1"/>
          </p:cNvPicPr>
          <p:nvPr/>
        </p:nvPicPr>
        <p:blipFill>
          <a:blip r:embed="rId3">
            <a:extLst/>
          </a:blip>
          <a:stretch>
            <a:fillRect/>
          </a:stretch>
        </p:blipFill>
        <p:spPr>
          <a:xfrm>
            <a:off x="20637" y="0"/>
            <a:ext cx="12968288" cy="9753600"/>
          </a:xfrm>
          <a:prstGeom prst="rect">
            <a:avLst/>
          </a:prstGeom>
          <a:ln w="12700">
            <a:miter lim="400000"/>
          </a:ln>
        </p:spPr>
      </p:pic>
      <p:sp>
        <p:nvSpPr>
          <p:cNvPr id="285" name="Title Text"/>
          <p:cNvSpPr txBox="1"/>
          <p:nvPr>
            <p:ph type="title"/>
          </p:nvPr>
        </p:nvSpPr>
        <p:spPr>
          <a:xfrm>
            <a:off x="650875" y="820737"/>
            <a:ext cx="11053763" cy="2162176"/>
          </a:xfrm>
          <a:prstGeom prst="rect">
            <a:avLst/>
          </a:prstGeom>
        </p:spPr>
        <p:txBody>
          <a:bodyPr>
            <a:normAutofit fontScale="100000" lnSpcReduction="0"/>
          </a:bodyPr>
          <a:lstStyle/>
          <a:p>
            <a:pPr/>
            <a:r>
              <a:t>Title Text</a:t>
            </a:r>
          </a:p>
        </p:txBody>
      </p:sp>
      <p:sp>
        <p:nvSpPr>
          <p:cNvPr id="286" name="Body Level One…"/>
          <p:cNvSpPr txBox="1"/>
          <p:nvPr>
            <p:ph type="body" idx="1"/>
          </p:nvPr>
        </p:nvSpPr>
        <p:spPr>
          <a:xfrm>
            <a:off x="650875" y="2982912"/>
            <a:ext cx="11053763" cy="5314951"/>
          </a:xfrm>
          <a:prstGeom prst="rect">
            <a:avLst/>
          </a:prstGeom>
        </p:spPr>
        <p:txBody>
          <a:bodyPr/>
          <a:lstStyle>
            <a:lvl1pPr marL="444500" indent="-404812">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1pPr>
            <a:lvl2pPr marL="1099776" indent="-460014">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2pPr>
            <a:lvl3pPr marL="1823285" indent="-532648">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3pPr>
            <a:lvl4pPr marL="2297112"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4pPr>
            <a:lvl5pPr marL="2946400" indent="-357187">
              <a:spcBef>
                <a:spcPts val="1400"/>
              </a:spcBef>
              <a:buClr>
                <a:srgbClr val="FFFFFF"/>
              </a:buClr>
              <a:buSzPct val="100000"/>
              <a:buFont typeface="Arial"/>
              <a:defRPr sz="2500">
                <a:solidFill>
                  <a:srgbClr val="FFFFFF"/>
                </a:solidFill>
                <a:latin typeface="Lucida Grande"/>
                <a:ea typeface="Lucida Grande"/>
                <a:cs typeface="Lucida Grande"/>
                <a:sym typeface="Lucida Grande"/>
              </a:defRPr>
            </a:lvl5pPr>
          </a:lstStyle>
          <a:p>
            <a:pPr/>
            <a:r>
              <a:t>Body Level One</a:t>
            </a:r>
          </a:p>
          <a:p>
            <a:pPr lvl="1"/>
            <a:r>
              <a:t>Body Level Two</a:t>
            </a:r>
          </a:p>
          <a:p>
            <a:pPr lvl="2"/>
            <a:r>
              <a:t>Body Level Three</a:t>
            </a:r>
          </a:p>
          <a:p>
            <a:pPr lvl="3"/>
            <a:r>
              <a:t>Body Level Four</a:t>
            </a:r>
          </a:p>
          <a:p>
            <a:pPr lvl="4"/>
            <a:r>
              <a:t>Body Level Five</a:t>
            </a:r>
          </a:p>
        </p:txBody>
      </p:sp>
      <p:sp>
        <p:nvSpPr>
          <p:cNvPr id="287" name="Slide Number"/>
          <p:cNvSpPr txBox="1"/>
          <p:nvPr>
            <p:ph type="sldNum" sz="quarter" idx="2"/>
          </p:nvPr>
        </p:nvSpPr>
        <p:spPr>
          <a:xfrm>
            <a:off x="11242484" y="8463280"/>
            <a:ext cx="328995" cy="30734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 Id="rId24" Type="http://schemas.openxmlformats.org/officeDocument/2006/relationships/slideLayout" Target="../slideLayouts/slideLayout23.xml"/><Relationship Id="rId25" Type="http://schemas.openxmlformats.org/officeDocument/2006/relationships/slideLayout" Target="../slideLayouts/slideLayout24.xml"/><Relationship Id="rId26" Type="http://schemas.openxmlformats.org/officeDocument/2006/relationships/slideLayout" Target="../slideLayouts/slideLayout25.xml"/><Relationship Id="rId27" Type="http://schemas.openxmlformats.org/officeDocument/2006/relationships/slideLayout" Target="../slideLayouts/slideLayout26.xml"/><Relationship Id="rId28" Type="http://schemas.openxmlformats.org/officeDocument/2006/relationships/slideLayout" Target="../slideLayouts/slideLayout27.xml"/><Relationship Id="rId29" Type="http://schemas.openxmlformats.org/officeDocument/2006/relationships/slideLayout" Target="../slideLayouts/slideLayout28.xml"/><Relationship Id="rId30" Type="http://schemas.openxmlformats.org/officeDocument/2006/relationships/slideLayout" Target="../slideLayouts/slideLayout29.xml"/><Relationship Id="rId3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Body Level One…"/>
          <p:cNvSpPr txBox="1"/>
          <p:nvPr>
            <p:ph type="body" idx="1"/>
          </p:nvPr>
        </p:nvSpPr>
        <p:spPr>
          <a:xfrm>
            <a:off x="1270000" y="1270000"/>
            <a:ext cx="10464800" cy="72136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3" name="Title Text"/>
          <p:cNvSpPr txBox="1"/>
          <p:nvPr>
            <p:ph type="title"/>
          </p:nvPr>
        </p:nvSpPr>
        <p:spPr>
          <a:xfrm>
            <a:off x="650240" y="390595"/>
            <a:ext cx="11704320" cy="1625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p>
            <a:pPr/>
            <a:r>
              <a:t>Title Text</a:t>
            </a:r>
          </a:p>
        </p:txBody>
      </p:sp>
      <p:sp>
        <p:nvSpPr>
          <p:cNvPr id="4" name="Slide Number"/>
          <p:cNvSpPr txBox="1"/>
          <p:nvPr>
            <p:ph type="sldNum" sz="quarter" idx="2"/>
          </p:nvPr>
        </p:nvSpPr>
        <p:spPr>
          <a:xfrm>
            <a:off x="7802879" y="8779791"/>
            <a:ext cx="3034454" cy="520701"/>
          </a:xfrm>
          <a:prstGeom prst="rect">
            <a:avLst/>
          </a:prstGeom>
          <a:ln w="12700">
            <a:miter lim="400000"/>
          </a:ln>
        </p:spPr>
        <p:txBody>
          <a:bodyPr wrap="none" lIns="45719" rIns="45719" anchor="ctr">
            <a:spAutoFit/>
          </a:bodyPr>
          <a:lstStyle>
            <a:lvl1pPr algn="ctr">
              <a:defRPr sz="1400">
                <a:solidFill>
                  <a:srgbClr val="FFFFFF"/>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Lst>
  <p:transition xmlns:p14="http://schemas.microsoft.com/office/powerpoint/2010/main" spd="med" advClick="1"/>
  <p:txStyles>
    <p:titleStyle>
      <a:lvl1pPr marL="0" marR="0" indent="39687" algn="l" defTabSz="914400" rtl="0" latinLnBrk="0">
        <a:lnSpc>
          <a:spcPct val="100000"/>
        </a:lnSpc>
        <a:spcBef>
          <a:spcPts val="0"/>
        </a:spcBef>
        <a:spcAft>
          <a:spcPts val="0"/>
        </a:spcAft>
        <a:buClrTx/>
        <a:buSzTx/>
        <a:buFontTx/>
        <a:buNone/>
        <a:tabLst/>
        <a:defRPr b="0" baseline="0" cap="none" i="0" spc="0" strike="noStrike" sz="4500" u="none">
          <a:solidFill>
            <a:srgbClr val="FFFFFF"/>
          </a:solidFill>
          <a:uFillTx/>
          <a:latin typeface="Lucida Grande"/>
          <a:ea typeface="Lucida Grande"/>
          <a:cs typeface="Lucida Grande"/>
          <a:sym typeface="Lucida Grande"/>
        </a:defRPr>
      </a:lvl1pPr>
      <a:lvl2pPr marL="0" marR="0" indent="39687" algn="l" defTabSz="914400" rtl="0" latinLnBrk="0">
        <a:lnSpc>
          <a:spcPct val="100000"/>
        </a:lnSpc>
        <a:spcBef>
          <a:spcPts val="0"/>
        </a:spcBef>
        <a:spcAft>
          <a:spcPts val="0"/>
        </a:spcAft>
        <a:buClrTx/>
        <a:buSzTx/>
        <a:buFontTx/>
        <a:buNone/>
        <a:tabLst/>
        <a:defRPr b="0" baseline="0" cap="none" i="0" spc="0" strike="noStrike" sz="4500" u="none">
          <a:solidFill>
            <a:srgbClr val="FFFFFF"/>
          </a:solidFill>
          <a:uFillTx/>
          <a:latin typeface="Lucida Grande"/>
          <a:ea typeface="Lucida Grande"/>
          <a:cs typeface="Lucida Grande"/>
          <a:sym typeface="Lucida Grande"/>
        </a:defRPr>
      </a:lvl2pPr>
      <a:lvl3pPr marL="0" marR="0" indent="39687" algn="l" defTabSz="914400" rtl="0" latinLnBrk="0">
        <a:lnSpc>
          <a:spcPct val="100000"/>
        </a:lnSpc>
        <a:spcBef>
          <a:spcPts val="0"/>
        </a:spcBef>
        <a:spcAft>
          <a:spcPts val="0"/>
        </a:spcAft>
        <a:buClrTx/>
        <a:buSzTx/>
        <a:buFontTx/>
        <a:buNone/>
        <a:tabLst/>
        <a:defRPr b="0" baseline="0" cap="none" i="0" spc="0" strike="noStrike" sz="4500" u="none">
          <a:solidFill>
            <a:srgbClr val="FFFFFF"/>
          </a:solidFill>
          <a:uFillTx/>
          <a:latin typeface="Lucida Grande"/>
          <a:ea typeface="Lucida Grande"/>
          <a:cs typeface="Lucida Grande"/>
          <a:sym typeface="Lucida Grande"/>
        </a:defRPr>
      </a:lvl3pPr>
      <a:lvl4pPr marL="0" marR="0" indent="39687" algn="l" defTabSz="914400" rtl="0" latinLnBrk="0">
        <a:lnSpc>
          <a:spcPct val="100000"/>
        </a:lnSpc>
        <a:spcBef>
          <a:spcPts val="0"/>
        </a:spcBef>
        <a:spcAft>
          <a:spcPts val="0"/>
        </a:spcAft>
        <a:buClrTx/>
        <a:buSzTx/>
        <a:buFontTx/>
        <a:buNone/>
        <a:tabLst/>
        <a:defRPr b="0" baseline="0" cap="none" i="0" spc="0" strike="noStrike" sz="4500" u="none">
          <a:solidFill>
            <a:srgbClr val="FFFFFF"/>
          </a:solidFill>
          <a:uFillTx/>
          <a:latin typeface="Lucida Grande"/>
          <a:ea typeface="Lucida Grande"/>
          <a:cs typeface="Lucida Grande"/>
          <a:sym typeface="Lucida Grande"/>
        </a:defRPr>
      </a:lvl4pPr>
      <a:lvl5pPr marL="0" marR="0" indent="39687" algn="l" defTabSz="914400" rtl="0" latinLnBrk="0">
        <a:lnSpc>
          <a:spcPct val="100000"/>
        </a:lnSpc>
        <a:spcBef>
          <a:spcPts val="0"/>
        </a:spcBef>
        <a:spcAft>
          <a:spcPts val="0"/>
        </a:spcAft>
        <a:buClrTx/>
        <a:buSzTx/>
        <a:buFontTx/>
        <a:buNone/>
        <a:tabLst/>
        <a:defRPr b="0" baseline="0" cap="none" i="0" spc="0" strike="noStrike" sz="4500" u="none">
          <a:solidFill>
            <a:srgbClr val="FFFFFF"/>
          </a:solidFill>
          <a:uFillTx/>
          <a:latin typeface="Lucida Grande"/>
          <a:ea typeface="Lucida Grande"/>
          <a:cs typeface="Lucida Grande"/>
          <a:sym typeface="Lucida Grande"/>
        </a:defRPr>
      </a:lvl5pPr>
      <a:lvl6pPr marL="0" marR="0" indent="496887" algn="l" defTabSz="914400" rtl="0" latinLnBrk="0">
        <a:lnSpc>
          <a:spcPct val="100000"/>
        </a:lnSpc>
        <a:spcBef>
          <a:spcPts val="0"/>
        </a:spcBef>
        <a:spcAft>
          <a:spcPts val="0"/>
        </a:spcAft>
        <a:buClrTx/>
        <a:buSzTx/>
        <a:buFontTx/>
        <a:buNone/>
        <a:tabLst/>
        <a:defRPr b="0" baseline="0" cap="none" i="0" spc="0" strike="noStrike" sz="4500" u="none">
          <a:solidFill>
            <a:srgbClr val="FFFFFF"/>
          </a:solidFill>
          <a:uFillTx/>
          <a:latin typeface="Lucida Grande"/>
          <a:ea typeface="Lucida Grande"/>
          <a:cs typeface="Lucida Grande"/>
          <a:sym typeface="Lucida Grande"/>
        </a:defRPr>
      </a:lvl6pPr>
      <a:lvl7pPr marL="0" marR="0" indent="954087" algn="l" defTabSz="914400" rtl="0" latinLnBrk="0">
        <a:lnSpc>
          <a:spcPct val="100000"/>
        </a:lnSpc>
        <a:spcBef>
          <a:spcPts val="0"/>
        </a:spcBef>
        <a:spcAft>
          <a:spcPts val="0"/>
        </a:spcAft>
        <a:buClrTx/>
        <a:buSzTx/>
        <a:buFontTx/>
        <a:buNone/>
        <a:tabLst/>
        <a:defRPr b="0" baseline="0" cap="none" i="0" spc="0" strike="noStrike" sz="4500" u="none">
          <a:solidFill>
            <a:srgbClr val="FFFFFF"/>
          </a:solidFill>
          <a:uFillTx/>
          <a:latin typeface="Lucida Grande"/>
          <a:ea typeface="Lucida Grande"/>
          <a:cs typeface="Lucida Grande"/>
          <a:sym typeface="Lucida Grande"/>
        </a:defRPr>
      </a:lvl7pPr>
      <a:lvl8pPr marL="0" marR="0" indent="1411287" algn="l" defTabSz="914400" rtl="0" latinLnBrk="0">
        <a:lnSpc>
          <a:spcPct val="100000"/>
        </a:lnSpc>
        <a:spcBef>
          <a:spcPts val="0"/>
        </a:spcBef>
        <a:spcAft>
          <a:spcPts val="0"/>
        </a:spcAft>
        <a:buClrTx/>
        <a:buSzTx/>
        <a:buFontTx/>
        <a:buNone/>
        <a:tabLst/>
        <a:defRPr b="0" baseline="0" cap="none" i="0" spc="0" strike="noStrike" sz="4500" u="none">
          <a:solidFill>
            <a:srgbClr val="FFFFFF"/>
          </a:solidFill>
          <a:uFillTx/>
          <a:latin typeface="Lucida Grande"/>
          <a:ea typeface="Lucida Grande"/>
          <a:cs typeface="Lucida Grande"/>
          <a:sym typeface="Lucida Grande"/>
        </a:defRPr>
      </a:lvl8pPr>
      <a:lvl9pPr marL="0" marR="0" indent="1868487" algn="l" defTabSz="914400" rtl="0" latinLnBrk="0">
        <a:lnSpc>
          <a:spcPct val="100000"/>
        </a:lnSpc>
        <a:spcBef>
          <a:spcPts val="0"/>
        </a:spcBef>
        <a:spcAft>
          <a:spcPts val="0"/>
        </a:spcAft>
        <a:buClrTx/>
        <a:buSzTx/>
        <a:buFontTx/>
        <a:buNone/>
        <a:tabLst/>
        <a:defRPr b="0" baseline="0" cap="none" i="0" spc="0" strike="noStrike" sz="4500" u="none">
          <a:solidFill>
            <a:srgbClr val="FFFFFF"/>
          </a:solidFill>
          <a:uFillTx/>
          <a:latin typeface="Lucida Grande"/>
          <a:ea typeface="Lucida Grande"/>
          <a:cs typeface="Lucida Grande"/>
          <a:sym typeface="Lucida Grande"/>
        </a:defRPr>
      </a:lvl9pPr>
    </p:titleStyle>
    <p:bodyStyle>
      <a:lvl1pPr marL="787400" marR="0" indent="-571500" algn="l" defTabSz="914400" rtl="0" latinLnBrk="0">
        <a:lnSpc>
          <a:spcPct val="100000"/>
        </a:lnSpc>
        <a:spcBef>
          <a:spcPts val="4800"/>
        </a:spcBef>
        <a:spcAft>
          <a:spcPts val="0"/>
        </a:spcAft>
        <a:buClr>
          <a:srgbClr val="000000"/>
        </a:buClr>
        <a:buSzPct val="171000"/>
        <a:buFont typeface="Gill Sans"/>
        <a:buChar char="•"/>
        <a:tabLst/>
        <a:defRPr b="0" baseline="0" cap="none" i="0" spc="0" strike="noStrike" sz="4200" u="none">
          <a:solidFill>
            <a:srgbClr val="000000"/>
          </a:solidFill>
          <a:uFillTx/>
          <a:latin typeface="Gill Sans"/>
          <a:ea typeface="Gill Sans"/>
          <a:cs typeface="Gill Sans"/>
          <a:sym typeface="Gill Sans"/>
        </a:defRPr>
      </a:lvl1pPr>
      <a:lvl2pPr marL="1231900" marR="0" indent="-571500" algn="l" defTabSz="914400" rtl="0" latinLnBrk="0">
        <a:lnSpc>
          <a:spcPct val="100000"/>
        </a:lnSpc>
        <a:spcBef>
          <a:spcPts val="4800"/>
        </a:spcBef>
        <a:spcAft>
          <a:spcPts val="0"/>
        </a:spcAft>
        <a:buClr>
          <a:srgbClr val="000000"/>
        </a:buClr>
        <a:buSzPct val="171000"/>
        <a:buFont typeface="Gill Sans"/>
        <a:buChar char="•"/>
        <a:tabLst/>
        <a:defRPr b="0" baseline="0" cap="none" i="0" spc="0" strike="noStrike" sz="4200" u="none">
          <a:solidFill>
            <a:srgbClr val="000000"/>
          </a:solidFill>
          <a:uFillTx/>
          <a:latin typeface="Gill Sans"/>
          <a:ea typeface="Gill Sans"/>
          <a:cs typeface="Gill Sans"/>
          <a:sym typeface="Gill Sans"/>
        </a:defRPr>
      </a:lvl2pPr>
      <a:lvl3pPr marL="1676400" marR="0" indent="-571500" algn="l" defTabSz="914400" rtl="0" latinLnBrk="0">
        <a:lnSpc>
          <a:spcPct val="100000"/>
        </a:lnSpc>
        <a:spcBef>
          <a:spcPts val="4800"/>
        </a:spcBef>
        <a:spcAft>
          <a:spcPts val="0"/>
        </a:spcAft>
        <a:buClr>
          <a:srgbClr val="000000"/>
        </a:buClr>
        <a:buSzPct val="171000"/>
        <a:buFont typeface="Gill Sans"/>
        <a:buChar char="•"/>
        <a:tabLst/>
        <a:defRPr b="0" baseline="0" cap="none" i="0" spc="0" strike="noStrike" sz="4200" u="none">
          <a:solidFill>
            <a:srgbClr val="000000"/>
          </a:solidFill>
          <a:uFillTx/>
          <a:latin typeface="Gill Sans"/>
          <a:ea typeface="Gill Sans"/>
          <a:cs typeface="Gill Sans"/>
          <a:sym typeface="Gill Sans"/>
        </a:defRPr>
      </a:lvl3pPr>
      <a:lvl4pPr marL="2120900" marR="0" indent="-571500" algn="l" defTabSz="914400" rtl="0" latinLnBrk="0">
        <a:lnSpc>
          <a:spcPct val="100000"/>
        </a:lnSpc>
        <a:spcBef>
          <a:spcPts val="4800"/>
        </a:spcBef>
        <a:spcAft>
          <a:spcPts val="0"/>
        </a:spcAft>
        <a:buClr>
          <a:srgbClr val="000000"/>
        </a:buClr>
        <a:buSzPct val="171000"/>
        <a:buFont typeface="Gill Sans"/>
        <a:buChar char="•"/>
        <a:tabLst/>
        <a:defRPr b="0" baseline="0" cap="none" i="0" spc="0" strike="noStrike" sz="4200" u="none">
          <a:solidFill>
            <a:srgbClr val="000000"/>
          </a:solidFill>
          <a:uFillTx/>
          <a:latin typeface="Gill Sans"/>
          <a:ea typeface="Gill Sans"/>
          <a:cs typeface="Gill Sans"/>
          <a:sym typeface="Gill Sans"/>
        </a:defRPr>
      </a:lvl4pPr>
      <a:lvl5pPr marL="2565400" marR="0" indent="-571500" algn="l" defTabSz="914400" rtl="0" latinLnBrk="0">
        <a:lnSpc>
          <a:spcPct val="100000"/>
        </a:lnSpc>
        <a:spcBef>
          <a:spcPts val="4800"/>
        </a:spcBef>
        <a:spcAft>
          <a:spcPts val="0"/>
        </a:spcAft>
        <a:buClr>
          <a:srgbClr val="000000"/>
        </a:buClr>
        <a:buSzPct val="171000"/>
        <a:buFont typeface="Gill Sans"/>
        <a:buChar char="•"/>
        <a:tabLst/>
        <a:defRPr b="0" baseline="0" cap="none" i="0" spc="0" strike="noStrike" sz="4200" u="none">
          <a:solidFill>
            <a:srgbClr val="000000"/>
          </a:solidFill>
          <a:uFillTx/>
          <a:latin typeface="Gill Sans"/>
          <a:ea typeface="Gill Sans"/>
          <a:cs typeface="Gill Sans"/>
          <a:sym typeface="Gill Sans"/>
        </a:defRPr>
      </a:lvl5pPr>
      <a:lvl6pPr marL="3022600" marR="0" indent="-571500" algn="l" defTabSz="914400" rtl="0" latinLnBrk="0">
        <a:lnSpc>
          <a:spcPct val="100000"/>
        </a:lnSpc>
        <a:spcBef>
          <a:spcPts val="4800"/>
        </a:spcBef>
        <a:spcAft>
          <a:spcPts val="0"/>
        </a:spcAft>
        <a:buClr>
          <a:srgbClr val="000000"/>
        </a:buClr>
        <a:buSzPct val="171000"/>
        <a:buFont typeface="Gill Sans"/>
        <a:buChar char=""/>
        <a:tabLst/>
        <a:defRPr b="0" baseline="0" cap="none" i="0" spc="0" strike="noStrike" sz="4200" u="none">
          <a:solidFill>
            <a:srgbClr val="000000"/>
          </a:solidFill>
          <a:uFillTx/>
          <a:latin typeface="Gill Sans"/>
          <a:ea typeface="Gill Sans"/>
          <a:cs typeface="Gill Sans"/>
          <a:sym typeface="Gill Sans"/>
        </a:defRPr>
      </a:lvl6pPr>
      <a:lvl7pPr marL="3479800" marR="0" indent="-571500" algn="l" defTabSz="914400" rtl="0" latinLnBrk="0">
        <a:lnSpc>
          <a:spcPct val="100000"/>
        </a:lnSpc>
        <a:spcBef>
          <a:spcPts val="4800"/>
        </a:spcBef>
        <a:spcAft>
          <a:spcPts val="0"/>
        </a:spcAft>
        <a:buClr>
          <a:srgbClr val="000000"/>
        </a:buClr>
        <a:buSzPct val="171000"/>
        <a:buFont typeface="Gill Sans"/>
        <a:buChar char=""/>
        <a:tabLst/>
        <a:defRPr b="0" baseline="0" cap="none" i="0" spc="0" strike="noStrike" sz="4200" u="none">
          <a:solidFill>
            <a:srgbClr val="000000"/>
          </a:solidFill>
          <a:uFillTx/>
          <a:latin typeface="Gill Sans"/>
          <a:ea typeface="Gill Sans"/>
          <a:cs typeface="Gill Sans"/>
          <a:sym typeface="Gill Sans"/>
        </a:defRPr>
      </a:lvl7pPr>
      <a:lvl8pPr marL="3937000" marR="0" indent="-571500" algn="l" defTabSz="914400" rtl="0" latinLnBrk="0">
        <a:lnSpc>
          <a:spcPct val="100000"/>
        </a:lnSpc>
        <a:spcBef>
          <a:spcPts val="4800"/>
        </a:spcBef>
        <a:spcAft>
          <a:spcPts val="0"/>
        </a:spcAft>
        <a:buClr>
          <a:srgbClr val="000000"/>
        </a:buClr>
        <a:buSzPct val="171000"/>
        <a:buFont typeface="Gill Sans"/>
        <a:buChar char=""/>
        <a:tabLst/>
        <a:defRPr b="0" baseline="0" cap="none" i="0" spc="0" strike="noStrike" sz="4200" u="none">
          <a:solidFill>
            <a:srgbClr val="000000"/>
          </a:solidFill>
          <a:uFillTx/>
          <a:latin typeface="Gill Sans"/>
          <a:ea typeface="Gill Sans"/>
          <a:cs typeface="Gill Sans"/>
          <a:sym typeface="Gill Sans"/>
        </a:defRPr>
      </a:lvl8pPr>
      <a:lvl9pPr marL="4394200" marR="0" indent="-571500" algn="l" defTabSz="914400" rtl="0" latinLnBrk="0">
        <a:lnSpc>
          <a:spcPct val="100000"/>
        </a:lnSpc>
        <a:spcBef>
          <a:spcPts val="4800"/>
        </a:spcBef>
        <a:spcAft>
          <a:spcPts val="0"/>
        </a:spcAft>
        <a:buClr>
          <a:srgbClr val="000000"/>
        </a:buClr>
        <a:buSzPct val="171000"/>
        <a:buFont typeface="Gill Sans"/>
        <a:buChar char=""/>
        <a:tabLst/>
        <a:defRPr b="0" baseline="0" cap="none" i="0" spc="0" strike="noStrike" sz="4200" u="none">
          <a:solidFill>
            <a:srgbClr val="000000"/>
          </a:solidFill>
          <a:uFillTx/>
          <a:latin typeface="Gill Sans"/>
          <a:ea typeface="Gill Sans"/>
          <a:cs typeface="Gill Sans"/>
          <a:sym typeface="Gill Sans"/>
        </a:defRPr>
      </a:lvl9pPr>
    </p:bodyStyle>
    <p:otherStyle>
      <a:lvl1pPr marL="0" marR="0" indent="0" algn="ctr" defTabSz="914400" rtl="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Lucida Grande"/>
        </a:defRPr>
      </a:lvl1pPr>
      <a:lvl2pPr marL="0" marR="0" indent="457200" algn="ctr" defTabSz="914400" rtl="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Lucida Grande"/>
        </a:defRPr>
      </a:lvl2pPr>
      <a:lvl3pPr marL="0" marR="0" indent="914400" algn="ctr" defTabSz="914400" rtl="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Lucida Grande"/>
        </a:defRPr>
      </a:lvl3pPr>
      <a:lvl4pPr marL="0" marR="0" indent="1371600" algn="ctr" defTabSz="914400" rtl="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Lucida Grande"/>
        </a:defRPr>
      </a:lvl4pPr>
      <a:lvl5pPr marL="0" marR="0" indent="1828800" algn="ctr" defTabSz="914400" rtl="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Lucida Grande"/>
        </a:defRPr>
      </a:lvl5pPr>
      <a:lvl6pPr marL="0" marR="0" indent="0" algn="ctr" defTabSz="914400" rtl="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Lucida Grande"/>
        </a:defRPr>
      </a:lvl6pPr>
      <a:lvl7pPr marL="0" marR="0" indent="0" algn="ctr" defTabSz="914400" rtl="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Lucida Grande"/>
        </a:defRPr>
      </a:lvl7pPr>
      <a:lvl8pPr marL="0" marR="0" indent="0" algn="ctr" defTabSz="914400" rtl="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Lucida Grande"/>
        </a:defRPr>
      </a:lvl8pPr>
      <a:lvl9pPr marL="0" marR="0" indent="0" algn="ctr" defTabSz="914400" rtl="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Lucida Grand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image" Target="../media/image4.png"/><Relationship Id="rId4" Type="http://schemas.openxmlformats.org/officeDocument/2006/relationships/image" Target="../media/image5.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image" Target="../media/image6.png"/><Relationship Id="rId4" Type="http://schemas.openxmlformats.org/officeDocument/2006/relationships/audio" Target="../media/media1.m4a"/><Relationship Id="rId5" Type="http://schemas.microsoft.com/office/2007/relationships/media" Target="../media/media1.m4a"/><Relationship Id="rId6" Type="http://schemas.openxmlformats.org/officeDocument/2006/relationships/image" Target="../media/image7.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2.m4a"/><Relationship Id="rId4" Type="http://schemas.microsoft.com/office/2007/relationships/media" Target="../media/media2.m4a"/><Relationship Id="rId5" Type="http://schemas.openxmlformats.org/officeDocument/2006/relationships/image" Target="../media/image7.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3.m4a"/><Relationship Id="rId4" Type="http://schemas.microsoft.com/office/2007/relationships/media" Target="../media/media3.m4a"/><Relationship Id="rId5" Type="http://schemas.openxmlformats.org/officeDocument/2006/relationships/image" Target="../media/image7.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4.m4a"/><Relationship Id="rId4" Type="http://schemas.microsoft.com/office/2007/relationships/media" Target="../media/media4.m4a"/><Relationship Id="rId5" Type="http://schemas.openxmlformats.org/officeDocument/2006/relationships/image" Target="../media/image7.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5.m4a"/><Relationship Id="rId4" Type="http://schemas.microsoft.com/office/2007/relationships/media" Target="../media/media5.m4a"/><Relationship Id="rId5" Type="http://schemas.openxmlformats.org/officeDocument/2006/relationships/image" Target="../media/image7.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6.m4a"/><Relationship Id="rId4" Type="http://schemas.microsoft.com/office/2007/relationships/media" Target="../media/media6.m4a"/><Relationship Id="rId5" Type="http://schemas.openxmlformats.org/officeDocument/2006/relationships/image" Target="../media/image7.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7.m4a"/><Relationship Id="rId4" Type="http://schemas.microsoft.com/office/2007/relationships/media" Target="../media/media7.m4a"/><Relationship Id="rId5" Type="http://schemas.openxmlformats.org/officeDocument/2006/relationships/image" Target="../media/image7.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8.m4a"/><Relationship Id="rId4" Type="http://schemas.microsoft.com/office/2007/relationships/media" Target="../media/media8.m4a"/><Relationship Id="rId5" Type="http://schemas.openxmlformats.org/officeDocument/2006/relationships/image" Target="../media/image7.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9.m4a"/><Relationship Id="rId4" Type="http://schemas.microsoft.com/office/2007/relationships/media" Target="../media/media9.m4a"/><Relationship Id="rId5" Type="http://schemas.openxmlformats.org/officeDocument/2006/relationships/image" Target="../media/image7.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10.m4a"/><Relationship Id="rId4" Type="http://schemas.microsoft.com/office/2007/relationships/media" Target="../media/media10.m4a"/><Relationship Id="rId5" Type="http://schemas.openxmlformats.org/officeDocument/2006/relationships/image" Target="../media/image7.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11.m4a"/><Relationship Id="rId4" Type="http://schemas.microsoft.com/office/2007/relationships/media" Target="../media/media11.m4a"/><Relationship Id="rId5" Type="http://schemas.openxmlformats.org/officeDocument/2006/relationships/image" Target="../media/image7.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12.m4a"/><Relationship Id="rId4" Type="http://schemas.microsoft.com/office/2007/relationships/media" Target="../media/media12.m4a"/><Relationship Id="rId5" Type="http://schemas.openxmlformats.org/officeDocument/2006/relationships/image" Target="../media/image7.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13.m4a"/><Relationship Id="rId4" Type="http://schemas.microsoft.com/office/2007/relationships/media" Target="../media/media13.m4a"/><Relationship Id="rId5" Type="http://schemas.openxmlformats.org/officeDocument/2006/relationships/image" Target="../media/image7.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14.m4a"/><Relationship Id="rId4" Type="http://schemas.microsoft.com/office/2007/relationships/media" Target="../media/media14.m4a"/><Relationship Id="rId5" Type="http://schemas.openxmlformats.org/officeDocument/2006/relationships/image" Target="../media/image7.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15.m4a"/><Relationship Id="rId4" Type="http://schemas.microsoft.com/office/2007/relationships/media" Target="../media/media15.m4a"/><Relationship Id="rId5" Type="http://schemas.openxmlformats.org/officeDocument/2006/relationships/image" Target="../media/image7.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16.m4a"/><Relationship Id="rId4" Type="http://schemas.microsoft.com/office/2007/relationships/media" Target="../media/media16.m4a"/><Relationship Id="rId5" Type="http://schemas.openxmlformats.org/officeDocument/2006/relationships/image" Target="../media/image7.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17.m4a"/><Relationship Id="rId4" Type="http://schemas.microsoft.com/office/2007/relationships/media" Target="../media/media17.m4a"/><Relationship Id="rId5" Type="http://schemas.openxmlformats.org/officeDocument/2006/relationships/image" Target="../media/image7.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18.m4a"/><Relationship Id="rId4" Type="http://schemas.microsoft.com/office/2007/relationships/media" Target="../media/media18.m4a"/><Relationship Id="rId5" Type="http://schemas.openxmlformats.org/officeDocument/2006/relationships/image" Target="../media/image7.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19.m4a"/><Relationship Id="rId4" Type="http://schemas.microsoft.com/office/2007/relationships/media" Target="../media/media19.m4a"/><Relationship Id="rId5" Type="http://schemas.openxmlformats.org/officeDocument/2006/relationships/image" Target="../media/image7.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20.m4a"/><Relationship Id="rId4" Type="http://schemas.microsoft.com/office/2007/relationships/media" Target="../media/media20.m4a"/><Relationship Id="rId5" Type="http://schemas.openxmlformats.org/officeDocument/2006/relationships/image" Target="../media/image7.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21.m4a"/><Relationship Id="rId4" Type="http://schemas.microsoft.com/office/2007/relationships/media" Target="../media/media21.m4a"/><Relationship Id="rId5" Type="http://schemas.openxmlformats.org/officeDocument/2006/relationships/image" Target="../media/image7.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22.m4a"/><Relationship Id="rId4" Type="http://schemas.microsoft.com/office/2007/relationships/media" Target="../media/media22.m4a"/><Relationship Id="rId5" Type="http://schemas.openxmlformats.org/officeDocument/2006/relationships/image" Target="../media/image7.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23.m4a"/><Relationship Id="rId4" Type="http://schemas.microsoft.com/office/2007/relationships/media" Target="../media/media23.m4a"/><Relationship Id="rId5" Type="http://schemas.openxmlformats.org/officeDocument/2006/relationships/image" Target="../media/image7.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24.m4a"/><Relationship Id="rId4" Type="http://schemas.microsoft.com/office/2007/relationships/media" Target="../media/media24.m4a"/><Relationship Id="rId5" Type="http://schemas.openxmlformats.org/officeDocument/2006/relationships/image" Target="../media/image7.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25.m4a"/><Relationship Id="rId4" Type="http://schemas.microsoft.com/office/2007/relationships/media" Target="../media/media25.m4a"/><Relationship Id="rId5" Type="http://schemas.openxmlformats.org/officeDocument/2006/relationships/image" Target="../media/image7.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26.m4a"/><Relationship Id="rId4" Type="http://schemas.microsoft.com/office/2007/relationships/media" Target="../media/media26.m4a"/><Relationship Id="rId5" Type="http://schemas.openxmlformats.org/officeDocument/2006/relationships/image" Target="../media/image7.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audio" Target="../media/media27.m4a"/><Relationship Id="rId4" Type="http://schemas.microsoft.com/office/2007/relationships/media" Target="../media/media27.m4a"/><Relationship Id="rId5"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96"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297" name="Slide Number"/>
          <p:cNvSpPr txBox="1"/>
          <p:nvPr>
            <p:ph type="sldNum" sz="quarter" idx="2"/>
          </p:nvPr>
        </p:nvSpPr>
        <p:spPr>
          <a:xfrm>
            <a:off x="11298697" y="8463280"/>
            <a:ext cx="216568"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298" name="THE ETHNOGRAPHIC INTERVIEW Dr Eloise Govier"/>
          <p:cNvSpPr txBox="1"/>
          <p:nvPr>
            <p:ph type="title"/>
          </p:nvPr>
        </p:nvSpPr>
        <p:spPr>
          <a:xfrm>
            <a:off x="622300" y="6165850"/>
            <a:ext cx="11053763" cy="2743200"/>
          </a:xfrm>
          <a:prstGeom prst="rect">
            <a:avLst/>
          </a:prstGeom>
        </p:spPr>
        <p:txBody>
          <a:bodyPr/>
          <a:lstStyle/>
          <a:p>
            <a:pPr>
              <a:defRPr sz="3900"/>
            </a:pPr>
            <a:r>
              <a:t>THE ETHNOGRAPHIC INTERVIEW</a:t>
            </a:r>
            <a:br/>
            <a:r>
              <a:t>Dr Eloise Govier </a:t>
            </a:r>
          </a:p>
        </p:txBody>
      </p:sp>
      <p:grpSp>
        <p:nvGrpSpPr>
          <p:cNvPr id="301" name="image.png"/>
          <p:cNvGrpSpPr/>
          <p:nvPr/>
        </p:nvGrpSpPr>
        <p:grpSpPr>
          <a:xfrm>
            <a:off x="2409031" y="730250"/>
            <a:ext cx="8186738" cy="5634038"/>
            <a:chOff x="0" y="0"/>
            <a:chExt cx="8186737" cy="5634037"/>
          </a:xfrm>
        </p:grpSpPr>
        <p:pic>
          <p:nvPicPr>
            <p:cNvPr id="300" name="image.png" descr="image.png"/>
            <p:cNvPicPr>
              <a:picLocks noChangeAspect="1"/>
            </p:cNvPicPr>
            <p:nvPr/>
          </p:nvPicPr>
          <p:blipFill>
            <a:blip r:embed="rId3">
              <a:extLst/>
            </a:blip>
            <a:stretch>
              <a:fillRect/>
            </a:stretch>
          </p:blipFill>
          <p:spPr>
            <a:xfrm>
              <a:off x="203200" y="203200"/>
              <a:ext cx="7780338" cy="5189538"/>
            </a:xfrm>
            <a:prstGeom prst="rect">
              <a:avLst/>
            </a:prstGeom>
            <a:ln>
              <a:noFill/>
            </a:ln>
            <a:effectLst/>
          </p:spPr>
        </p:pic>
        <p:pic>
          <p:nvPicPr>
            <p:cNvPr id="299" name="image.png" descr="image.png"/>
            <p:cNvPicPr>
              <a:picLocks noChangeAspect="0"/>
            </p:cNvPicPr>
            <p:nvPr/>
          </p:nvPicPr>
          <p:blipFill>
            <a:blip r:embed="rId4">
              <a:extLst/>
            </a:blip>
            <a:stretch>
              <a:fillRect/>
            </a:stretch>
          </p:blipFill>
          <p:spPr>
            <a:xfrm>
              <a:off x="0" y="0"/>
              <a:ext cx="8186738" cy="5634038"/>
            </a:xfrm>
            <a:prstGeom prst="rect">
              <a:avLst/>
            </a:prstGeom>
            <a:effectLst/>
          </p:spPr>
        </p:pic>
      </p:gr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03"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04" name="Slide Number"/>
          <p:cNvSpPr txBox="1"/>
          <p:nvPr>
            <p:ph type="sldNum" sz="quarter" idx="2"/>
          </p:nvPr>
        </p:nvSpPr>
        <p:spPr>
          <a:xfrm>
            <a:off x="11298697" y="8463280"/>
            <a:ext cx="216568"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05" name="OUTLINE"/>
          <p:cNvSpPr txBox="1"/>
          <p:nvPr>
            <p:ph type="title"/>
          </p:nvPr>
        </p:nvSpPr>
        <p:spPr>
          <a:xfrm>
            <a:off x="1269999" y="2428875"/>
            <a:ext cx="10464802" cy="2511425"/>
          </a:xfrm>
          <a:prstGeom prst="rect">
            <a:avLst/>
          </a:prstGeom>
        </p:spPr>
        <p:txBody>
          <a:bodyPr/>
          <a:lstStyle>
            <a:lvl1pPr>
              <a:defRPr sz="3900"/>
            </a:lvl1pPr>
          </a:lstStyle>
          <a:p>
            <a:pPr/>
            <a:r>
              <a:t>OUTLINE</a:t>
            </a:r>
          </a:p>
        </p:txBody>
      </p:sp>
      <p:sp>
        <p:nvSpPr>
          <p:cNvPr id="306" name="CREATING ETHNOGRAPHIC KNOWLEDGES…"/>
          <p:cNvSpPr txBox="1"/>
          <p:nvPr>
            <p:ph type="body" idx="1"/>
          </p:nvPr>
        </p:nvSpPr>
        <p:spPr>
          <a:xfrm>
            <a:off x="650875" y="3046412"/>
            <a:ext cx="11053763" cy="5189538"/>
          </a:xfrm>
          <a:prstGeom prst="rect">
            <a:avLst/>
          </a:prstGeom>
        </p:spPr>
        <p:txBody>
          <a:bodyPr/>
          <a:lstStyle/>
          <a:p>
            <a:pPr marL="928687"/>
            <a:r>
              <a:t>CREATING ETHNOGRAPHIC KNOWLEDGES</a:t>
            </a:r>
          </a:p>
          <a:p>
            <a:pPr marL="928687"/>
            <a:r>
              <a:t>WRITING </a:t>
            </a:r>
            <a:r>
              <a:rPr sz="2800"/>
              <a:t>ETHNOGRAPHICALLY</a:t>
            </a:r>
            <a:r>
              <a:t> </a:t>
            </a:r>
          </a:p>
          <a:p>
            <a:pPr marL="928687"/>
            <a:r>
              <a:t>ETHNOGRAPHIC METHODS</a:t>
            </a:r>
          </a:p>
          <a:p>
            <a:pPr marL="928687"/>
            <a:r>
              <a:t>CONDUCTING ETHNOGRAPHIC INTERVIEWS</a:t>
            </a:r>
          </a:p>
        </p:txBody>
      </p:sp>
      <p:pic>
        <p:nvPicPr>
          <p:cNvPr id="307" name="image.png" descr="image.png"/>
          <p:cNvPicPr>
            <a:picLocks noChangeAspect="1"/>
          </p:cNvPicPr>
          <p:nvPr/>
        </p:nvPicPr>
        <p:blipFill>
          <a:blip r:embed="rId3">
            <a:extLst/>
          </a:blip>
          <a:stretch>
            <a:fillRect/>
          </a:stretch>
        </p:blipFill>
        <p:spPr>
          <a:xfrm>
            <a:off x="6215062" y="828675"/>
            <a:ext cx="5376863" cy="3011488"/>
          </a:xfrm>
          <a:prstGeom prst="rect">
            <a:avLst/>
          </a:prstGeom>
          <a:ln w="12700">
            <a:miter lim="400000"/>
          </a:ln>
        </p:spPr>
      </p:pic>
      <p:pic>
        <p:nvPicPr>
          <p:cNvPr id="308" name="Audio Recording.m4a" descr="Audio Recording.m4a"/>
          <p:cNvPicPr>
            <a:picLocks noChangeAspect="0"/>
          </p:cNvPicPr>
          <p:nvPr>
            <a:audioFile r:link="rId4"/>
            <p:extLst>
              <p:ext uri="{DAA4B4D4-6D71-4841-9C94-3DE7FCFB9230}">
                <p14:media xmlns:p14="http://schemas.microsoft.com/office/powerpoint/2010/main" r:embed="rId5"/>
              </p:ext>
            </p:extLst>
          </p:nvPr>
        </p:nvPicPr>
        <p:blipFill>
          <a:blip r:embed="rId6">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43373333" fill="hold"/>
                                        <p:tgtEl>
                                          <p:spTgt spid="308"/>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0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10"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11" name="Slide Number"/>
          <p:cNvSpPr txBox="1"/>
          <p:nvPr>
            <p:ph type="sldNum" sz="quarter" idx="2"/>
          </p:nvPr>
        </p:nvSpPr>
        <p:spPr>
          <a:xfrm>
            <a:off x="11298697" y="8463280"/>
            <a:ext cx="216568"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12" name="DIFFERENT METHODS OF ‘INTERVIEWING’"/>
          <p:cNvSpPr txBox="1"/>
          <p:nvPr>
            <p:ph type="title"/>
          </p:nvPr>
        </p:nvSpPr>
        <p:spPr>
          <a:prstGeom prst="rect">
            <a:avLst/>
          </a:prstGeom>
        </p:spPr>
        <p:txBody>
          <a:bodyPr/>
          <a:lstStyle>
            <a:lvl1pPr>
              <a:defRPr sz="3900"/>
            </a:lvl1pPr>
          </a:lstStyle>
          <a:p>
            <a:pPr/>
            <a:r>
              <a:t>DIFFERENT METHODS OF ‘INTERVIEWING’</a:t>
            </a:r>
          </a:p>
        </p:txBody>
      </p:sp>
      <p:sp>
        <p:nvSpPr>
          <p:cNvPr id="313" name="In-depth to semi-structured interviews…"/>
          <p:cNvSpPr txBox="1"/>
          <p:nvPr>
            <p:ph type="body" idx="1"/>
          </p:nvPr>
        </p:nvSpPr>
        <p:spPr>
          <a:prstGeom prst="rect">
            <a:avLst/>
          </a:prstGeom>
        </p:spPr>
        <p:txBody>
          <a:bodyPr/>
          <a:lstStyle/>
          <a:p>
            <a:pPr marL="928687">
              <a:defRPr sz="4000"/>
            </a:pPr>
            <a:r>
              <a:t>In-depth to semi-structured interviews</a:t>
            </a:r>
          </a:p>
          <a:p>
            <a:pPr marL="928687">
              <a:defRPr sz="4000"/>
            </a:pPr>
            <a:r>
              <a:t>Focus group interviews</a:t>
            </a:r>
          </a:p>
          <a:p>
            <a:pPr marL="928687">
              <a:defRPr sz="4000"/>
            </a:pPr>
            <a:r>
              <a:t>Surveys</a:t>
            </a:r>
          </a:p>
          <a:p>
            <a:pPr marL="928687">
              <a:defRPr sz="4000"/>
            </a:pPr>
            <a:r>
              <a:t>Collecting life-histories</a:t>
            </a:r>
          </a:p>
          <a:p>
            <a:pPr marL="928687">
              <a:defRPr sz="4000"/>
            </a:pPr>
            <a:r>
              <a:t>(Should be noted that it is possible to ask ethnographic questions via questionnaires)</a:t>
            </a:r>
          </a:p>
        </p:txBody>
      </p:sp>
      <p:pic>
        <p:nvPicPr>
          <p:cNvPr id="314"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291386666" fill="hold"/>
                                        <p:tgtEl>
                                          <p:spTgt spid="314"/>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16"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17" name="Slide Number"/>
          <p:cNvSpPr txBox="1"/>
          <p:nvPr>
            <p:ph type="sldNum" sz="quarter" idx="2"/>
          </p:nvPr>
        </p:nvSpPr>
        <p:spPr>
          <a:xfrm>
            <a:off x="11298697" y="8463280"/>
            <a:ext cx="216568"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18" name="CONDUCTING ETHNOGRAPHIC INTERVIEWS"/>
          <p:cNvSpPr txBox="1"/>
          <p:nvPr>
            <p:ph type="title"/>
          </p:nvPr>
        </p:nvSpPr>
        <p:spPr>
          <a:xfrm>
            <a:off x="1269999" y="254000"/>
            <a:ext cx="10464802" cy="4254500"/>
          </a:xfrm>
          <a:prstGeom prst="rect">
            <a:avLst/>
          </a:prstGeom>
        </p:spPr>
        <p:txBody>
          <a:bodyPr/>
          <a:lstStyle>
            <a:lvl1pPr>
              <a:defRPr sz="3900"/>
            </a:lvl1pPr>
          </a:lstStyle>
          <a:p>
            <a:pPr/>
            <a:r>
              <a:t>CONDUCTING ETHNOGRAPHIC INTERVIEWS</a:t>
            </a:r>
          </a:p>
        </p:txBody>
      </p:sp>
      <p:sp>
        <p:nvSpPr>
          <p:cNvPr id="319" name="Why do it?…"/>
          <p:cNvSpPr txBox="1"/>
          <p:nvPr>
            <p:ph type="body" idx="1"/>
          </p:nvPr>
        </p:nvSpPr>
        <p:spPr>
          <a:xfrm>
            <a:off x="1269999" y="2212975"/>
            <a:ext cx="10464802" cy="6854825"/>
          </a:xfrm>
          <a:prstGeom prst="rect">
            <a:avLst/>
          </a:prstGeom>
        </p:spPr>
        <p:txBody>
          <a:bodyPr/>
          <a:lstStyle/>
          <a:p>
            <a:pPr marL="928687">
              <a:defRPr sz="4400"/>
            </a:pPr>
            <a:r>
              <a:t>Why do it?</a:t>
            </a:r>
          </a:p>
          <a:p>
            <a:pPr lvl="1" marL="1373187" indent="-404812">
              <a:defRPr sz="4400"/>
            </a:pPr>
            <a:r>
              <a:t>Complexity of human experience</a:t>
            </a:r>
          </a:p>
          <a:p>
            <a:pPr lvl="1" marL="1373187" indent="-404812">
              <a:defRPr sz="4400"/>
            </a:pPr>
            <a:r>
              <a:t>Wanting to hear from people directly about how they interpret their experiences</a:t>
            </a:r>
          </a:p>
        </p:txBody>
      </p:sp>
      <p:pic>
        <p:nvPicPr>
          <p:cNvPr id="320"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94516666" fill="hold"/>
                                        <p:tgtEl>
                                          <p:spTgt spid="320"/>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2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22"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23" name="Slide Number"/>
          <p:cNvSpPr txBox="1"/>
          <p:nvPr>
            <p:ph type="sldNum" sz="quarter" idx="2"/>
          </p:nvPr>
        </p:nvSpPr>
        <p:spPr>
          <a:xfrm>
            <a:off x="11298697" y="8463280"/>
            <a:ext cx="216568"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24" name="DIALOGUE IS DISCOVERY"/>
          <p:cNvSpPr txBox="1"/>
          <p:nvPr>
            <p:ph type="title"/>
          </p:nvPr>
        </p:nvSpPr>
        <p:spPr>
          <a:xfrm>
            <a:off x="650875" y="820737"/>
            <a:ext cx="11053763" cy="2162176"/>
          </a:xfrm>
          <a:prstGeom prst="rect">
            <a:avLst/>
          </a:prstGeom>
        </p:spPr>
        <p:txBody>
          <a:bodyPr/>
          <a:lstStyle>
            <a:lvl1pPr>
              <a:defRPr sz="3900"/>
            </a:lvl1pPr>
          </a:lstStyle>
          <a:p>
            <a:pPr/>
            <a:r>
              <a:t>DIALOGUE IS DISCOVERY</a:t>
            </a:r>
          </a:p>
        </p:txBody>
      </p:sp>
      <p:sp>
        <p:nvSpPr>
          <p:cNvPr id="325" name="‘Dialogue is discovery and only partial knowledge will ever be attained’ (Heyl 2001: 370)…"/>
          <p:cNvSpPr txBox="1"/>
          <p:nvPr>
            <p:ph type="body" idx="1"/>
          </p:nvPr>
        </p:nvSpPr>
        <p:spPr>
          <a:prstGeom prst="rect">
            <a:avLst/>
          </a:prstGeom>
        </p:spPr>
        <p:txBody>
          <a:bodyPr/>
          <a:lstStyle/>
          <a:p>
            <a:pPr marL="928687">
              <a:defRPr sz="4400"/>
            </a:pPr>
            <a:r>
              <a:t>‘Dialogue is discovery and only partial knowledge will ever be attained’ (Heyl 2001: 370)</a:t>
            </a:r>
          </a:p>
          <a:p>
            <a:pPr marL="928687">
              <a:defRPr sz="4400"/>
            </a:pPr>
            <a:r>
              <a:t>Researchers bring with them a ‘vocabulary of method’ (Heyl 2001: 371)</a:t>
            </a:r>
          </a:p>
        </p:txBody>
      </p:sp>
      <p:pic>
        <p:nvPicPr>
          <p:cNvPr id="326"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03211655" fill="hold"/>
                                        <p:tgtEl>
                                          <p:spTgt spid="326"/>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2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28"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29" name="Slide Number"/>
          <p:cNvSpPr txBox="1"/>
          <p:nvPr>
            <p:ph type="sldNum" sz="quarter" idx="2"/>
          </p:nvPr>
        </p:nvSpPr>
        <p:spPr>
          <a:xfrm>
            <a:off x="11298697" y="8463280"/>
            <a:ext cx="216568"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30" name="PARTICIPANT OBSERVATION"/>
          <p:cNvSpPr txBox="1"/>
          <p:nvPr>
            <p:ph type="title"/>
          </p:nvPr>
        </p:nvSpPr>
        <p:spPr>
          <a:prstGeom prst="rect">
            <a:avLst/>
          </a:prstGeom>
        </p:spPr>
        <p:txBody>
          <a:bodyPr/>
          <a:lstStyle>
            <a:lvl1pPr>
              <a:defRPr sz="3900"/>
            </a:lvl1pPr>
          </a:lstStyle>
          <a:p>
            <a:pPr/>
            <a:r>
              <a:t>PARTICIPANT OBSERVATION</a:t>
            </a:r>
          </a:p>
        </p:txBody>
      </p:sp>
      <p:sp>
        <p:nvSpPr>
          <p:cNvPr id="331" name="‘Ethnographic practices constantly punctured by concerns about representation’"/>
          <p:cNvSpPr txBox="1"/>
          <p:nvPr>
            <p:ph type="body" idx="1"/>
          </p:nvPr>
        </p:nvSpPr>
        <p:spPr>
          <a:prstGeom prst="rect">
            <a:avLst/>
          </a:prstGeom>
        </p:spPr>
        <p:txBody>
          <a:bodyPr/>
          <a:lstStyle>
            <a:lvl1pPr marL="928687">
              <a:defRPr sz="6600"/>
            </a:lvl1pPr>
          </a:lstStyle>
          <a:p>
            <a:pPr/>
            <a:r>
              <a:t>‘Ethnographic practices constantly punctured by concerns about representation’</a:t>
            </a:r>
          </a:p>
        </p:txBody>
      </p:sp>
      <p:pic>
        <p:nvPicPr>
          <p:cNvPr id="332"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48946666" fill="hold"/>
                                        <p:tgtEl>
                                          <p:spTgt spid="332"/>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3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34"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35" name="Slide Number"/>
          <p:cNvSpPr txBox="1"/>
          <p:nvPr>
            <p:ph type="sldNum" sz="quarter" idx="2"/>
          </p:nvPr>
        </p:nvSpPr>
        <p:spPr>
          <a:xfrm>
            <a:off x="11298697" y="8463280"/>
            <a:ext cx="216568"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36" name="“How does you relationship and ‘the broader social context affect the participants, the interview process, and the project outcomes?” (Heyl 2007: 370)"/>
          <p:cNvSpPr txBox="1"/>
          <p:nvPr>
            <p:ph type="body" idx="1"/>
          </p:nvPr>
        </p:nvSpPr>
        <p:spPr>
          <a:xfrm>
            <a:off x="650875" y="3008312"/>
            <a:ext cx="11053763" cy="5264151"/>
          </a:xfrm>
          <a:prstGeom prst="rect">
            <a:avLst/>
          </a:prstGeom>
        </p:spPr>
        <p:txBody>
          <a:bodyPr/>
          <a:lstStyle>
            <a:lvl1pPr marL="928687">
              <a:defRPr sz="4800"/>
            </a:lvl1pPr>
          </a:lstStyle>
          <a:p>
            <a:pPr/>
            <a:r>
              <a:t>“How does you relationship and ‘the broader social context affect the participants, the interview process, and the project outcomes?” (Heyl 2007: 370)</a:t>
            </a:r>
          </a:p>
        </p:txBody>
      </p:sp>
      <p:pic>
        <p:nvPicPr>
          <p:cNvPr id="337"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23846666" fill="hold"/>
                                        <p:tgtEl>
                                          <p:spTgt spid="337"/>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3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39"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40" name="Slide Number"/>
          <p:cNvSpPr txBox="1"/>
          <p:nvPr>
            <p:ph type="sldNum" sz="quarter" idx="2"/>
          </p:nvPr>
        </p:nvSpPr>
        <p:spPr>
          <a:xfrm>
            <a:off x="11298697" y="8463280"/>
            <a:ext cx="216568"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41" name="ETHNOGRAPHIC KNOWLEDGES"/>
          <p:cNvSpPr txBox="1"/>
          <p:nvPr>
            <p:ph type="title"/>
          </p:nvPr>
        </p:nvSpPr>
        <p:spPr>
          <a:xfrm>
            <a:off x="650875" y="866775"/>
            <a:ext cx="11053763" cy="2071688"/>
          </a:xfrm>
          <a:prstGeom prst="rect">
            <a:avLst/>
          </a:prstGeom>
        </p:spPr>
        <p:txBody>
          <a:bodyPr/>
          <a:lstStyle>
            <a:lvl1pPr>
              <a:defRPr sz="3900"/>
            </a:lvl1pPr>
          </a:lstStyle>
          <a:p>
            <a:pPr/>
            <a:r>
              <a:t>ETHNOGRAPHIC KNOWLEDGES</a:t>
            </a:r>
          </a:p>
        </p:txBody>
      </p:sp>
      <p:sp>
        <p:nvSpPr>
          <p:cNvPr id="342" name="Formal interviews…"/>
          <p:cNvSpPr txBox="1"/>
          <p:nvPr>
            <p:ph type="body" idx="1"/>
          </p:nvPr>
        </p:nvSpPr>
        <p:spPr>
          <a:xfrm>
            <a:off x="1269999" y="2768600"/>
            <a:ext cx="10464802" cy="6756400"/>
          </a:xfrm>
          <a:prstGeom prst="rect">
            <a:avLst/>
          </a:prstGeom>
        </p:spPr>
        <p:txBody>
          <a:bodyPr/>
          <a:lstStyle/>
          <a:p>
            <a:pPr marL="928687">
              <a:defRPr sz="4800"/>
            </a:pPr>
            <a:r>
              <a:t>Formal interviews</a:t>
            </a:r>
          </a:p>
          <a:p>
            <a:pPr marL="928687">
              <a:defRPr sz="4800"/>
            </a:pPr>
            <a:r>
              <a:t>Material culture</a:t>
            </a:r>
          </a:p>
          <a:p>
            <a:pPr marL="928687">
              <a:defRPr sz="4800"/>
            </a:pPr>
            <a:r>
              <a:t>Performances</a:t>
            </a:r>
          </a:p>
          <a:p>
            <a:pPr marL="928687">
              <a:defRPr sz="4800"/>
            </a:pPr>
            <a:r>
              <a:t>Images</a:t>
            </a:r>
          </a:p>
          <a:p>
            <a:pPr marL="928687">
              <a:defRPr sz="4800"/>
            </a:pPr>
            <a:r>
              <a:t>Texts</a:t>
            </a:r>
          </a:p>
          <a:p>
            <a:pPr marL="928687">
              <a:defRPr sz="4800"/>
            </a:pPr>
            <a:r>
              <a:t>Observation, Reflection, Learning</a:t>
            </a:r>
          </a:p>
        </p:txBody>
      </p:sp>
      <p:pic>
        <p:nvPicPr>
          <p:cNvPr id="343"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22163333" fill="hold"/>
                                        <p:tgtEl>
                                          <p:spTgt spid="343"/>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4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45"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46" name="Slide Number"/>
          <p:cNvSpPr txBox="1"/>
          <p:nvPr>
            <p:ph type="sldNum" sz="quarter" idx="2"/>
          </p:nvPr>
        </p:nvSpPr>
        <p:spPr>
          <a:xfrm>
            <a:off x="11298697" y="8463280"/>
            <a:ext cx="216568"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47" name="METHODS"/>
          <p:cNvSpPr txBox="1"/>
          <p:nvPr>
            <p:ph type="title"/>
          </p:nvPr>
        </p:nvSpPr>
        <p:spPr>
          <a:xfrm>
            <a:off x="650875" y="866775"/>
            <a:ext cx="11053763" cy="2071688"/>
          </a:xfrm>
          <a:prstGeom prst="rect">
            <a:avLst/>
          </a:prstGeom>
        </p:spPr>
        <p:txBody>
          <a:bodyPr/>
          <a:lstStyle>
            <a:lvl1pPr>
              <a:defRPr sz="3900"/>
            </a:lvl1pPr>
          </a:lstStyle>
          <a:p>
            <a:pPr/>
            <a:r>
              <a:t>METHODS</a:t>
            </a:r>
          </a:p>
        </p:txBody>
      </p:sp>
      <p:sp>
        <p:nvSpPr>
          <p:cNvPr id="348" name="Recording, Analysing and representing qualitative data…"/>
          <p:cNvSpPr txBox="1"/>
          <p:nvPr>
            <p:ph type="body" idx="1"/>
          </p:nvPr>
        </p:nvSpPr>
        <p:spPr>
          <a:xfrm>
            <a:off x="1269999" y="2212974"/>
            <a:ext cx="10464802" cy="6480177"/>
          </a:xfrm>
          <a:prstGeom prst="rect">
            <a:avLst/>
          </a:prstGeom>
        </p:spPr>
        <p:txBody>
          <a:bodyPr/>
          <a:lstStyle/>
          <a:p>
            <a:pPr marL="928687">
              <a:defRPr sz="4000"/>
            </a:pPr>
            <a:r>
              <a:t>Recording, Analysing and representing qualitative data</a:t>
            </a:r>
          </a:p>
          <a:p>
            <a:pPr marL="928687">
              <a:defRPr sz="4000"/>
            </a:pPr>
            <a:r>
              <a:t>Participant-observation ‘defining method that distinguishes ethnography from other qualitative research designs’.</a:t>
            </a:r>
          </a:p>
          <a:p>
            <a:pPr marL="928687">
              <a:defRPr sz="4000"/>
            </a:pPr>
            <a:r>
              <a:t>Participant action research </a:t>
            </a:r>
          </a:p>
          <a:p>
            <a:pPr marL="928687">
              <a:defRPr sz="4000"/>
            </a:pPr>
            <a:r>
              <a:t>Writing field notes / diary</a:t>
            </a:r>
          </a:p>
          <a:p>
            <a:pPr marL="928687">
              <a:defRPr sz="4000"/>
            </a:pPr>
            <a:r>
              <a:t>Visual methods</a:t>
            </a:r>
          </a:p>
        </p:txBody>
      </p:sp>
      <p:pic>
        <p:nvPicPr>
          <p:cNvPr id="349"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32634988" fill="hold"/>
                                        <p:tgtEl>
                                          <p:spTgt spid="349"/>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4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51"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52"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53" name="ETHNOGRAPHY: TIME-INTENSIVE"/>
          <p:cNvSpPr txBox="1"/>
          <p:nvPr>
            <p:ph type="title"/>
          </p:nvPr>
        </p:nvSpPr>
        <p:spPr>
          <a:xfrm>
            <a:off x="650875" y="1563687"/>
            <a:ext cx="11053763" cy="1482726"/>
          </a:xfrm>
          <a:prstGeom prst="rect">
            <a:avLst/>
          </a:prstGeom>
        </p:spPr>
        <p:txBody>
          <a:bodyPr/>
          <a:lstStyle/>
          <a:p>
            <a:pPr indent="25003" defTabSz="576072">
              <a:defRPr sz="4536"/>
            </a:pPr>
            <a:r>
              <a:t>ETHNOGRAPHY: TIME-INTENSIVE</a:t>
            </a:r>
            <a:br/>
          </a:p>
        </p:txBody>
      </p:sp>
      <p:sp>
        <p:nvSpPr>
          <p:cNvPr id="354" name="Difficult questions - difficult to research and represent - language may not answer these questions…"/>
          <p:cNvSpPr txBox="1"/>
          <p:nvPr>
            <p:ph type="body" idx="1"/>
          </p:nvPr>
        </p:nvSpPr>
        <p:spPr>
          <a:xfrm>
            <a:off x="650875" y="3046412"/>
            <a:ext cx="11053763" cy="5189538"/>
          </a:xfrm>
          <a:prstGeom prst="rect">
            <a:avLst/>
          </a:prstGeom>
        </p:spPr>
        <p:txBody>
          <a:bodyPr/>
          <a:lstStyle/>
          <a:p>
            <a:pPr marL="928687">
              <a:defRPr sz="5400"/>
            </a:pPr>
            <a:r>
              <a:t>Difficult questions - difficult to research and represent - language may not answer these questions</a:t>
            </a:r>
          </a:p>
          <a:p>
            <a:pPr marL="928687">
              <a:defRPr sz="5400"/>
            </a:pPr>
            <a:r>
              <a:t>Participation: ‘encounters’ with ‘others’</a:t>
            </a:r>
          </a:p>
        </p:txBody>
      </p:sp>
      <p:pic>
        <p:nvPicPr>
          <p:cNvPr id="355"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52278321" fill="hold"/>
                                        <p:tgtEl>
                                          <p:spTgt spid="355"/>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5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57"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58"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59" name="CIRCUMSTANCES OF EVENTS"/>
          <p:cNvSpPr txBox="1"/>
          <p:nvPr>
            <p:ph type="title"/>
          </p:nvPr>
        </p:nvSpPr>
        <p:spPr>
          <a:xfrm>
            <a:off x="650875" y="820737"/>
            <a:ext cx="11053763" cy="2162176"/>
          </a:xfrm>
          <a:prstGeom prst="rect">
            <a:avLst/>
          </a:prstGeom>
        </p:spPr>
        <p:txBody>
          <a:bodyPr/>
          <a:lstStyle>
            <a:lvl1pPr>
              <a:defRPr sz="3900"/>
            </a:lvl1pPr>
          </a:lstStyle>
          <a:p>
            <a:pPr/>
            <a:r>
              <a:t>CIRCUMSTANCES OF EVENTS</a:t>
            </a:r>
          </a:p>
        </p:txBody>
      </p:sp>
      <p:sp>
        <p:nvSpPr>
          <p:cNvPr id="360" name="Details of landscapes…"/>
          <p:cNvSpPr txBox="1"/>
          <p:nvPr>
            <p:ph type="body" idx="1"/>
          </p:nvPr>
        </p:nvSpPr>
        <p:spPr>
          <a:prstGeom prst="rect">
            <a:avLst/>
          </a:prstGeom>
        </p:spPr>
        <p:txBody>
          <a:bodyPr/>
          <a:lstStyle/>
          <a:p>
            <a:pPr marL="928687">
              <a:defRPr sz="4800"/>
            </a:pPr>
            <a:r>
              <a:t>Details of landscapes</a:t>
            </a:r>
          </a:p>
          <a:p>
            <a:pPr marL="928687">
              <a:defRPr sz="4800"/>
            </a:pPr>
            <a:r>
              <a:t>Peoples’ moods, movements, dress</a:t>
            </a:r>
          </a:p>
          <a:p>
            <a:pPr marL="928687">
              <a:defRPr sz="4800"/>
            </a:pPr>
            <a:r>
              <a:t>Rich description and detailed accounts</a:t>
            </a:r>
          </a:p>
        </p:txBody>
      </p:sp>
      <p:pic>
        <p:nvPicPr>
          <p:cNvPr id="361"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56250000" fill="hold"/>
                                        <p:tgtEl>
                                          <p:spTgt spid="361"/>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6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63"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64"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65" name="CONDUCTING ETHNOGRAPHIC INTERVIEWS"/>
          <p:cNvSpPr txBox="1"/>
          <p:nvPr>
            <p:ph type="title"/>
          </p:nvPr>
        </p:nvSpPr>
        <p:spPr>
          <a:xfrm>
            <a:off x="1269999" y="-444500"/>
            <a:ext cx="10464802" cy="4445000"/>
          </a:xfrm>
          <a:prstGeom prst="rect">
            <a:avLst/>
          </a:prstGeom>
        </p:spPr>
        <p:txBody>
          <a:bodyPr/>
          <a:lstStyle>
            <a:lvl1pPr>
              <a:defRPr sz="3900"/>
            </a:lvl1pPr>
          </a:lstStyle>
          <a:p>
            <a:pPr/>
            <a:r>
              <a:t>CONDUCTING ETHNOGRAPHIC INTERVIEWS</a:t>
            </a:r>
          </a:p>
        </p:txBody>
      </p:sp>
      <p:sp>
        <p:nvSpPr>
          <p:cNvPr id="366" name="Spradley, J. 1979…"/>
          <p:cNvSpPr txBox="1"/>
          <p:nvPr>
            <p:ph type="body" idx="1"/>
          </p:nvPr>
        </p:nvSpPr>
        <p:spPr>
          <a:xfrm>
            <a:off x="1269999" y="700087"/>
            <a:ext cx="10464802" cy="8370888"/>
          </a:xfrm>
          <a:prstGeom prst="rect">
            <a:avLst/>
          </a:prstGeom>
        </p:spPr>
        <p:txBody>
          <a:bodyPr/>
          <a:lstStyle/>
          <a:p>
            <a:pPr marL="928687">
              <a:defRPr sz="3600"/>
            </a:pPr>
            <a:r>
              <a:t>Spradley, J. 1979</a:t>
            </a:r>
          </a:p>
          <a:p>
            <a:pPr marL="928687">
              <a:defRPr sz="3600"/>
            </a:pPr>
            <a:r>
              <a:t>“Ethnography is the work of describing a culture”</a:t>
            </a:r>
          </a:p>
          <a:p>
            <a:pPr marL="928687">
              <a:defRPr sz="3600"/>
            </a:pPr>
            <a:r>
              <a:t>Seeking to understand meanings of actions and events of other peoples</a:t>
            </a:r>
          </a:p>
          <a:p>
            <a:pPr marL="928687">
              <a:defRPr sz="3600"/>
            </a:pPr>
            <a:r>
              <a:t>Understand another way of life/point of view</a:t>
            </a:r>
          </a:p>
          <a:p>
            <a:pPr marL="928687">
              <a:defRPr sz="3600"/>
            </a:pPr>
            <a:r>
              <a:t>Learning from people not studying people</a:t>
            </a:r>
          </a:p>
        </p:txBody>
      </p:sp>
      <p:pic>
        <p:nvPicPr>
          <p:cNvPr id="367"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26838344" fill="hold"/>
                                        <p:tgtEl>
                                          <p:spTgt spid="367"/>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6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69"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70"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71" name="WHAT AND WHY?"/>
          <p:cNvSpPr txBox="1"/>
          <p:nvPr>
            <p:ph type="title"/>
          </p:nvPr>
        </p:nvSpPr>
        <p:spPr>
          <a:xfrm>
            <a:off x="650875" y="866775"/>
            <a:ext cx="11053763" cy="2071688"/>
          </a:xfrm>
          <a:prstGeom prst="rect">
            <a:avLst/>
          </a:prstGeom>
        </p:spPr>
        <p:txBody>
          <a:bodyPr/>
          <a:lstStyle>
            <a:lvl1pPr>
              <a:defRPr sz="3900"/>
            </a:lvl1pPr>
          </a:lstStyle>
          <a:p>
            <a:pPr/>
            <a:r>
              <a:t>WHAT AND WHY?</a:t>
            </a:r>
          </a:p>
        </p:txBody>
      </p:sp>
      <p:sp>
        <p:nvSpPr>
          <p:cNvPr id="372" name="“The ethnographic interview is one strategy to get people to talk about what they know” (Spradely 1979: 9)…"/>
          <p:cNvSpPr txBox="1"/>
          <p:nvPr>
            <p:ph type="body" idx="1"/>
          </p:nvPr>
        </p:nvSpPr>
        <p:spPr>
          <a:xfrm>
            <a:off x="1361890" y="2256634"/>
            <a:ext cx="10464802" cy="7467601"/>
          </a:xfrm>
          <a:prstGeom prst="rect">
            <a:avLst/>
          </a:prstGeom>
        </p:spPr>
        <p:txBody>
          <a:bodyPr/>
          <a:lstStyle/>
          <a:p>
            <a:pPr marL="928687">
              <a:defRPr sz="4000"/>
            </a:pPr>
            <a:r>
              <a:t>“The ethnographic interview is one strategy to get people to talk about what they know” (Spradely 1979: 9)</a:t>
            </a:r>
          </a:p>
          <a:p>
            <a:pPr marL="928687">
              <a:defRPr sz="4000"/>
            </a:pPr>
            <a:r>
              <a:t>Based on the assumption that knowledge of all cultures is valuable. (Spradely 1979: 10)</a:t>
            </a:r>
          </a:p>
          <a:p>
            <a:pPr marL="928687">
              <a:defRPr sz="4000"/>
            </a:pPr>
            <a:r>
              <a:t>To what end does the ethnographer collect information? (Spradely 1979: 10)</a:t>
            </a:r>
          </a:p>
        </p:txBody>
      </p:sp>
      <p:pic>
        <p:nvPicPr>
          <p:cNvPr id="373"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37140000" fill="hold"/>
                                        <p:tgtEl>
                                          <p:spTgt spid="373"/>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7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75"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76"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77" name="ETHNOGRAPHERS RECOGNISE AND VALUE:"/>
          <p:cNvSpPr txBox="1"/>
          <p:nvPr>
            <p:ph type="title"/>
          </p:nvPr>
        </p:nvSpPr>
        <p:spPr>
          <a:xfrm>
            <a:off x="650875" y="820737"/>
            <a:ext cx="11053763" cy="2162176"/>
          </a:xfrm>
          <a:prstGeom prst="rect">
            <a:avLst/>
          </a:prstGeom>
        </p:spPr>
        <p:txBody>
          <a:bodyPr/>
          <a:lstStyle>
            <a:lvl1pPr>
              <a:defRPr sz="3900"/>
            </a:lvl1pPr>
          </a:lstStyle>
          <a:p>
            <a:pPr/>
            <a:r>
              <a:t>ETHNOGRAPHERS RECOGNISE AND VALUE:</a:t>
            </a:r>
          </a:p>
        </p:txBody>
      </p:sp>
      <p:sp>
        <p:nvSpPr>
          <p:cNvPr id="378" name="Regularities and varieties in human social behaviour…"/>
          <p:cNvSpPr txBox="1"/>
          <p:nvPr>
            <p:ph type="body" idx="1"/>
          </p:nvPr>
        </p:nvSpPr>
        <p:spPr>
          <a:prstGeom prst="rect">
            <a:avLst/>
          </a:prstGeom>
        </p:spPr>
        <p:txBody>
          <a:bodyPr/>
          <a:lstStyle/>
          <a:p>
            <a:pPr marL="928687">
              <a:defRPr sz="4000"/>
            </a:pPr>
            <a:r>
              <a:t>Regularities and varieties in human social behaviour</a:t>
            </a:r>
          </a:p>
          <a:p>
            <a:pPr marL="928687">
              <a:defRPr sz="4000"/>
            </a:pPr>
            <a:r>
              <a:t>Cultural description </a:t>
            </a:r>
          </a:p>
          <a:p>
            <a:pPr marL="928687">
              <a:defRPr sz="4000"/>
            </a:pPr>
            <a:r>
              <a:t>Cross-cultural comparison</a:t>
            </a:r>
          </a:p>
        </p:txBody>
      </p:sp>
      <p:pic>
        <p:nvPicPr>
          <p:cNvPr id="379"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20050000" fill="hold"/>
                                        <p:tgtEl>
                                          <p:spTgt spid="379"/>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7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81"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82"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83" name="YOU DO YOU?"/>
          <p:cNvSpPr txBox="1"/>
          <p:nvPr>
            <p:ph type="title"/>
          </p:nvPr>
        </p:nvSpPr>
        <p:spPr>
          <a:xfrm>
            <a:off x="650875" y="820737"/>
            <a:ext cx="11053763" cy="2162176"/>
          </a:xfrm>
          <a:prstGeom prst="rect">
            <a:avLst/>
          </a:prstGeom>
        </p:spPr>
        <p:txBody>
          <a:bodyPr/>
          <a:lstStyle>
            <a:lvl1pPr>
              <a:defRPr sz="3900"/>
            </a:lvl1pPr>
          </a:lstStyle>
          <a:p>
            <a:pPr/>
            <a:r>
              <a:t>YOU DO YOU?</a:t>
            </a:r>
          </a:p>
        </p:txBody>
      </p:sp>
      <p:sp>
        <p:nvSpPr>
          <p:cNvPr id="384" name="Are you imposing your perspective/ideals/values/understandings?…"/>
          <p:cNvSpPr txBox="1"/>
          <p:nvPr>
            <p:ph type="body" idx="1"/>
          </p:nvPr>
        </p:nvSpPr>
        <p:spPr>
          <a:xfrm>
            <a:off x="650874" y="2431564"/>
            <a:ext cx="11053764" cy="5314951"/>
          </a:xfrm>
          <a:prstGeom prst="rect">
            <a:avLst/>
          </a:prstGeom>
        </p:spPr>
        <p:txBody>
          <a:bodyPr/>
          <a:lstStyle/>
          <a:p>
            <a:pPr marL="928687">
              <a:defRPr sz="3600"/>
            </a:pPr>
            <a:r>
              <a:t>Are you imposing your perspective/ideals/values/understandings?</a:t>
            </a:r>
          </a:p>
          <a:p>
            <a:pPr marL="928687">
              <a:defRPr sz="3600"/>
            </a:pPr>
            <a:r>
              <a:t>Consider the potential uses of your research</a:t>
            </a:r>
          </a:p>
          <a:p>
            <a:pPr marL="928687">
              <a:defRPr sz="3600"/>
            </a:pPr>
            <a:r>
              <a:t>Ethnographer can begin with ‘informant-expressed needs’ (Spradely 1979: 14)</a:t>
            </a:r>
          </a:p>
        </p:txBody>
      </p:sp>
      <p:pic>
        <p:nvPicPr>
          <p:cNvPr id="385"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81326666" fill="hold"/>
                                        <p:tgtEl>
                                          <p:spTgt spid="385"/>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8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87"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88"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89" name="‘INFORMANTS’ (SPRADELY 1979)"/>
          <p:cNvSpPr txBox="1"/>
          <p:nvPr>
            <p:ph type="title"/>
          </p:nvPr>
        </p:nvSpPr>
        <p:spPr>
          <a:xfrm>
            <a:off x="650875" y="815975"/>
            <a:ext cx="11053763" cy="2171700"/>
          </a:xfrm>
          <a:prstGeom prst="rect">
            <a:avLst/>
          </a:prstGeom>
        </p:spPr>
        <p:txBody>
          <a:bodyPr/>
          <a:lstStyle>
            <a:lvl1pPr>
              <a:defRPr sz="5300"/>
            </a:lvl1pPr>
          </a:lstStyle>
          <a:p>
            <a:pPr/>
            <a:r>
              <a:t>‘INFORMANTS’ (SPRADELY 1979)</a:t>
            </a:r>
          </a:p>
        </p:txBody>
      </p:sp>
      <p:sp>
        <p:nvSpPr>
          <p:cNvPr id="390" name="Sources of information…"/>
          <p:cNvSpPr txBox="1"/>
          <p:nvPr>
            <p:ph type="body" idx="1"/>
          </p:nvPr>
        </p:nvSpPr>
        <p:spPr>
          <a:xfrm>
            <a:off x="650875" y="2987674"/>
            <a:ext cx="11053763" cy="5834064"/>
          </a:xfrm>
          <a:prstGeom prst="rect">
            <a:avLst/>
          </a:prstGeom>
        </p:spPr>
        <p:txBody>
          <a:bodyPr/>
          <a:lstStyle/>
          <a:p>
            <a:pPr marL="928687">
              <a:defRPr sz="4400"/>
            </a:pPr>
            <a:r>
              <a:t>Sources of information</a:t>
            </a:r>
          </a:p>
          <a:p>
            <a:pPr marL="928687">
              <a:defRPr sz="4400"/>
            </a:pPr>
            <a:r>
              <a:t>Informants are ‘t</a:t>
            </a:r>
            <a:r>
              <a:t>eachers’ they ‘teach’ the ethnographers</a:t>
            </a:r>
          </a:p>
          <a:p>
            <a:pPr marL="928687">
              <a:defRPr sz="4400"/>
            </a:pPr>
            <a:r>
              <a:t>“Informants are engaged by the ethnographer to speak in their own language or dialect” (Spradely 1979: 25)</a:t>
            </a:r>
          </a:p>
        </p:txBody>
      </p:sp>
      <p:pic>
        <p:nvPicPr>
          <p:cNvPr id="391"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51083333" fill="hold"/>
                                        <p:tgtEl>
                                          <p:spTgt spid="391"/>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9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93"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394"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395" name="DIFFERENCE BETWEEN RESPONDENTS AND INFORMANTS"/>
          <p:cNvSpPr txBox="1"/>
          <p:nvPr>
            <p:ph type="title"/>
          </p:nvPr>
        </p:nvSpPr>
        <p:spPr>
          <a:xfrm>
            <a:off x="1269999" y="-389239"/>
            <a:ext cx="10464802" cy="3924301"/>
          </a:xfrm>
          <a:prstGeom prst="rect">
            <a:avLst/>
          </a:prstGeom>
        </p:spPr>
        <p:txBody>
          <a:bodyPr/>
          <a:lstStyle>
            <a:lvl1pPr>
              <a:defRPr sz="3900"/>
            </a:lvl1pPr>
          </a:lstStyle>
          <a:p>
            <a:pPr/>
            <a:r>
              <a:t>DIFFERENCE BETWEEN RESPONDENTS AND INFORMANTS</a:t>
            </a:r>
          </a:p>
        </p:txBody>
      </p:sp>
      <p:sp>
        <p:nvSpPr>
          <p:cNvPr id="396" name="Both answer questions and appear to give information about their culture (Spradely 1979: 31)…"/>
          <p:cNvSpPr txBox="1"/>
          <p:nvPr>
            <p:ph type="body" idx="1"/>
          </p:nvPr>
        </p:nvSpPr>
        <p:spPr>
          <a:xfrm>
            <a:off x="1269999" y="2139950"/>
            <a:ext cx="10464802" cy="7321550"/>
          </a:xfrm>
          <a:prstGeom prst="rect">
            <a:avLst/>
          </a:prstGeom>
        </p:spPr>
        <p:txBody>
          <a:bodyPr/>
          <a:lstStyle/>
          <a:p>
            <a:pPr marL="928687">
              <a:defRPr sz="3600"/>
            </a:pPr>
            <a:r>
              <a:t>Both answer questions and appear to give information about their culture (Spradely 1979: 31)</a:t>
            </a:r>
          </a:p>
          <a:p>
            <a:pPr marL="928687">
              <a:defRPr sz="3600"/>
            </a:pPr>
            <a:r>
              <a:t>Respondents respond to surveys, questionnaires, or queries presented by an investigator</a:t>
            </a:r>
          </a:p>
          <a:p>
            <a:pPr marL="928687">
              <a:defRPr sz="3600"/>
            </a:pPr>
            <a:r>
              <a:t>Questions and language often arise out of the social scientist’s culture</a:t>
            </a:r>
          </a:p>
          <a:p>
            <a:pPr marL="928687">
              <a:defRPr sz="3600"/>
            </a:pPr>
            <a:r>
              <a:t>Ethnography relies on the language of the informant and question’s arise out of the informants culture (Spradely 1979: 31) </a:t>
            </a:r>
          </a:p>
        </p:txBody>
      </p:sp>
      <p:pic>
        <p:nvPicPr>
          <p:cNvPr id="397"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75600000" fill="hold"/>
                                        <p:tgtEl>
                                          <p:spTgt spid="397"/>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39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99"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400"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01" name="RELATIONSHIPS WITH INFORMANTS"/>
          <p:cNvSpPr txBox="1"/>
          <p:nvPr>
            <p:ph type="title"/>
          </p:nvPr>
        </p:nvSpPr>
        <p:spPr>
          <a:xfrm>
            <a:off x="650875" y="817562"/>
            <a:ext cx="11053763" cy="2168526"/>
          </a:xfrm>
          <a:prstGeom prst="rect">
            <a:avLst/>
          </a:prstGeom>
        </p:spPr>
        <p:txBody>
          <a:bodyPr/>
          <a:lstStyle>
            <a:lvl1pPr>
              <a:defRPr sz="3900"/>
            </a:lvl1pPr>
          </a:lstStyle>
          <a:p>
            <a:pPr/>
            <a:r>
              <a:t>RELATIONSHIPS WITH INFORMANTS</a:t>
            </a:r>
          </a:p>
        </p:txBody>
      </p:sp>
      <p:sp>
        <p:nvSpPr>
          <p:cNvPr id="402" name="Initiate, develop and maintain a productive relationship…"/>
          <p:cNvSpPr txBox="1"/>
          <p:nvPr>
            <p:ph type="body" idx="1"/>
          </p:nvPr>
        </p:nvSpPr>
        <p:spPr>
          <a:xfrm>
            <a:off x="650875" y="2986087"/>
            <a:ext cx="11053763" cy="5765801"/>
          </a:xfrm>
          <a:prstGeom prst="rect">
            <a:avLst/>
          </a:prstGeom>
        </p:spPr>
        <p:txBody>
          <a:bodyPr/>
          <a:lstStyle/>
          <a:p>
            <a:pPr marL="928687">
              <a:defRPr sz="4000"/>
            </a:pPr>
            <a:r>
              <a:t>Initiate, develop and maintain a productive relationship</a:t>
            </a:r>
          </a:p>
          <a:p>
            <a:pPr marL="928687">
              <a:defRPr sz="4000"/>
            </a:pPr>
            <a:r>
              <a:t>Careful planning and sensitivity</a:t>
            </a:r>
          </a:p>
          <a:p>
            <a:pPr marL="928687">
              <a:defRPr sz="4000"/>
            </a:pPr>
            <a:r>
              <a:t>The ethnographer needs a ‘cluster’ of interpersonal skills: asking questions, listening to answers, expressing verbal interest, showing interest by verbal and nonverbal means. </a:t>
            </a:r>
          </a:p>
        </p:txBody>
      </p:sp>
      <p:pic>
        <p:nvPicPr>
          <p:cNvPr id="403"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64028321" fill="hold"/>
                                        <p:tgtEl>
                                          <p:spTgt spid="403"/>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40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05"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406"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07" name="STRUCTURED INTERVIEWS"/>
          <p:cNvSpPr txBox="1"/>
          <p:nvPr>
            <p:ph type="title"/>
          </p:nvPr>
        </p:nvSpPr>
        <p:spPr>
          <a:xfrm>
            <a:off x="650875" y="820737"/>
            <a:ext cx="11053763" cy="2162176"/>
          </a:xfrm>
          <a:prstGeom prst="rect">
            <a:avLst/>
          </a:prstGeom>
        </p:spPr>
        <p:txBody>
          <a:bodyPr/>
          <a:lstStyle>
            <a:lvl1pPr indent="37703" defTabSz="868680">
              <a:defRPr sz="6840"/>
            </a:lvl1pPr>
          </a:lstStyle>
          <a:p>
            <a:pPr/>
            <a:r>
              <a:t>STRUCTURED INTERVIEWS</a:t>
            </a:r>
          </a:p>
        </p:txBody>
      </p:sp>
      <p:sp>
        <p:nvSpPr>
          <p:cNvPr id="408" name="Same questions asked to all…"/>
          <p:cNvSpPr txBox="1"/>
          <p:nvPr>
            <p:ph type="body" idx="1"/>
          </p:nvPr>
        </p:nvSpPr>
        <p:spPr>
          <a:prstGeom prst="rect">
            <a:avLst/>
          </a:prstGeom>
        </p:spPr>
        <p:txBody>
          <a:bodyPr/>
          <a:lstStyle/>
          <a:p>
            <a:pPr marL="928687">
              <a:defRPr sz="4400"/>
            </a:pPr>
            <a:r>
              <a:t>Same questions asked to all</a:t>
            </a:r>
          </a:p>
          <a:p>
            <a:pPr marL="928687">
              <a:defRPr sz="4400"/>
            </a:pPr>
            <a:r>
              <a:t>‘Yes / No’ answers</a:t>
            </a:r>
          </a:p>
          <a:p>
            <a:pPr marL="928687">
              <a:defRPr sz="4400"/>
            </a:pPr>
            <a:r>
              <a:t>No scope for varying the questions</a:t>
            </a:r>
          </a:p>
          <a:p>
            <a:pPr marL="928687">
              <a:defRPr sz="4400"/>
            </a:pPr>
            <a:r>
              <a:t>Inflexible</a:t>
            </a:r>
          </a:p>
          <a:p>
            <a:pPr marL="928687">
              <a:defRPr sz="4400"/>
            </a:pPr>
            <a:r>
              <a:t>Researcher-led</a:t>
            </a:r>
          </a:p>
        </p:txBody>
      </p:sp>
      <p:pic>
        <p:nvPicPr>
          <p:cNvPr id="409"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21198321" fill="hold"/>
                                        <p:tgtEl>
                                          <p:spTgt spid="409"/>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409"/>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1"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412"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13" name="OPEN-ENDED INTERVIEWS"/>
          <p:cNvSpPr txBox="1"/>
          <p:nvPr>
            <p:ph type="title"/>
          </p:nvPr>
        </p:nvSpPr>
        <p:spPr>
          <a:xfrm>
            <a:off x="650875" y="820737"/>
            <a:ext cx="11053763" cy="2162176"/>
          </a:xfrm>
          <a:prstGeom prst="rect">
            <a:avLst/>
          </a:prstGeom>
        </p:spPr>
        <p:txBody>
          <a:bodyPr/>
          <a:lstStyle>
            <a:lvl1pPr>
              <a:defRPr sz="3900"/>
            </a:lvl1pPr>
          </a:lstStyle>
          <a:p>
            <a:pPr/>
            <a:r>
              <a:t>OPEN-ENDED INTERVIEWS</a:t>
            </a:r>
          </a:p>
        </p:txBody>
      </p:sp>
      <p:sp>
        <p:nvSpPr>
          <p:cNvPr id="414" name="Unstructured…"/>
          <p:cNvSpPr txBox="1"/>
          <p:nvPr>
            <p:ph type="body" idx="1"/>
          </p:nvPr>
        </p:nvSpPr>
        <p:spPr>
          <a:prstGeom prst="rect">
            <a:avLst/>
          </a:prstGeom>
        </p:spPr>
        <p:txBody>
          <a:bodyPr/>
          <a:lstStyle/>
          <a:p>
            <a:pPr marL="900826" indent="-392668" defTabSz="886968">
              <a:spcBef>
                <a:spcPts val="1300"/>
              </a:spcBef>
              <a:defRPr sz="3492"/>
            </a:pPr>
            <a:r>
              <a:t>Unstructured</a:t>
            </a:r>
          </a:p>
          <a:p>
            <a:pPr marL="900826" indent="-392668" defTabSz="886968">
              <a:spcBef>
                <a:spcPts val="1300"/>
              </a:spcBef>
              <a:defRPr sz="3492"/>
            </a:pPr>
            <a:r>
              <a:t>Deviation from the point</a:t>
            </a:r>
          </a:p>
          <a:p>
            <a:pPr marL="900826" indent="-392668" defTabSz="886968">
              <a:spcBef>
                <a:spcPts val="1300"/>
              </a:spcBef>
              <a:defRPr sz="3492"/>
            </a:pPr>
            <a:r>
              <a:t>Unexpected outcomes</a:t>
            </a:r>
          </a:p>
          <a:p>
            <a:pPr marL="900826" indent="-392668" defTabSz="886968">
              <a:spcBef>
                <a:spcPts val="1300"/>
              </a:spcBef>
              <a:defRPr sz="3492"/>
            </a:pPr>
            <a:r>
              <a:t>Flexible</a:t>
            </a:r>
          </a:p>
          <a:p>
            <a:pPr marL="900826" indent="-392668" defTabSz="886968">
              <a:spcBef>
                <a:spcPts val="1300"/>
              </a:spcBef>
              <a:defRPr sz="3492"/>
            </a:pPr>
            <a:r>
              <a:t>Participant-led</a:t>
            </a:r>
          </a:p>
          <a:p>
            <a:pPr marL="900826" indent="-392668" defTabSz="886968">
              <a:spcBef>
                <a:spcPts val="1300"/>
              </a:spcBef>
              <a:defRPr sz="3492"/>
            </a:pPr>
            <a:r>
              <a:t>Researcher’s input changes according to the interview</a:t>
            </a:r>
          </a:p>
          <a:p>
            <a:pPr marL="900826" indent="-392668" defTabSz="886968">
              <a:spcBef>
                <a:spcPts val="1300"/>
              </a:spcBef>
              <a:defRPr sz="3492"/>
            </a:pPr>
            <a:r>
              <a:t>Different power dynamic</a:t>
            </a:r>
          </a:p>
        </p:txBody>
      </p:sp>
      <p:pic>
        <p:nvPicPr>
          <p:cNvPr id="415"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60834988" fill="hold"/>
                                        <p:tgtEl>
                                          <p:spTgt spid="415"/>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41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7"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418"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19" name="ETHNOGRAPHIC INTERVIEWING"/>
          <p:cNvSpPr txBox="1"/>
          <p:nvPr>
            <p:ph type="title"/>
          </p:nvPr>
        </p:nvSpPr>
        <p:spPr>
          <a:xfrm>
            <a:off x="650875" y="820737"/>
            <a:ext cx="11053763" cy="2162176"/>
          </a:xfrm>
          <a:prstGeom prst="rect">
            <a:avLst/>
          </a:prstGeom>
        </p:spPr>
        <p:txBody>
          <a:bodyPr/>
          <a:lstStyle>
            <a:lvl1pPr>
              <a:defRPr sz="6000"/>
            </a:lvl1pPr>
          </a:lstStyle>
          <a:p>
            <a:pPr/>
            <a:r>
              <a:t>ETHNOGRAPHIC INTERVIEWING</a:t>
            </a:r>
          </a:p>
        </p:txBody>
      </p:sp>
      <p:sp>
        <p:nvSpPr>
          <p:cNvPr id="420" name="A technique that combines immersive observation and directed one-on-one interviews…"/>
          <p:cNvSpPr txBox="1"/>
          <p:nvPr>
            <p:ph type="body" idx="1"/>
          </p:nvPr>
        </p:nvSpPr>
        <p:spPr>
          <a:prstGeom prst="rect">
            <a:avLst/>
          </a:prstGeom>
        </p:spPr>
        <p:txBody>
          <a:bodyPr/>
          <a:lstStyle/>
          <a:p>
            <a:pPr marL="928687">
              <a:defRPr sz="4400"/>
            </a:pPr>
          </a:p>
          <a:p>
            <a:pPr marL="928687">
              <a:defRPr sz="4400"/>
            </a:pPr>
            <a:r>
              <a:t>A technique that combines immersive observation and directed one-on-one interviews</a:t>
            </a:r>
          </a:p>
          <a:p>
            <a:pPr marL="928687">
              <a:defRPr sz="4400"/>
            </a:pPr>
            <a:r>
              <a:t>Might involve different interview approaches as a means of talking to people(s)</a:t>
            </a:r>
          </a:p>
        </p:txBody>
      </p:sp>
      <p:pic>
        <p:nvPicPr>
          <p:cNvPr id="421"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6683333" fill="hold"/>
                                        <p:tgtEl>
                                          <p:spTgt spid="421"/>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421"/>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3"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424"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25" name="WHEN INTERVIEWING AVOID…"/>
          <p:cNvSpPr txBox="1"/>
          <p:nvPr>
            <p:ph type="title"/>
          </p:nvPr>
        </p:nvSpPr>
        <p:spPr>
          <a:xfrm>
            <a:off x="650875" y="1509712"/>
            <a:ext cx="11053763" cy="1482726"/>
          </a:xfrm>
          <a:prstGeom prst="rect">
            <a:avLst/>
          </a:prstGeom>
        </p:spPr>
        <p:txBody>
          <a:bodyPr/>
          <a:lstStyle>
            <a:lvl1pPr indent="29368" defTabSz="676655">
              <a:defRPr sz="5846"/>
            </a:lvl1pPr>
          </a:lstStyle>
          <a:p>
            <a:pPr/>
            <a:r>
              <a:t>WHEN INTERVIEWING AVOID…</a:t>
            </a:r>
          </a:p>
        </p:txBody>
      </p:sp>
      <p:sp>
        <p:nvSpPr>
          <p:cNvPr id="426" name="Long questions…"/>
          <p:cNvSpPr txBox="1"/>
          <p:nvPr>
            <p:ph type="body" idx="1"/>
          </p:nvPr>
        </p:nvSpPr>
        <p:spPr>
          <a:xfrm>
            <a:off x="650875" y="2992437"/>
            <a:ext cx="11053763" cy="5297488"/>
          </a:xfrm>
          <a:prstGeom prst="rect">
            <a:avLst/>
          </a:prstGeom>
        </p:spPr>
        <p:txBody>
          <a:bodyPr/>
          <a:lstStyle/>
          <a:p>
            <a:pPr marL="928687">
              <a:defRPr sz="4000"/>
            </a:pPr>
            <a:r>
              <a:t>Long questions</a:t>
            </a:r>
          </a:p>
          <a:p>
            <a:pPr marL="928687">
              <a:defRPr sz="4000"/>
            </a:pPr>
            <a:r>
              <a:t>Leading or patronising questions</a:t>
            </a:r>
          </a:p>
          <a:p>
            <a:pPr marL="928687">
              <a:defRPr sz="4000"/>
            </a:pPr>
            <a:r>
              <a:t>Apparent bias in questions</a:t>
            </a:r>
          </a:p>
          <a:p>
            <a:pPr marL="928687">
              <a:defRPr sz="4000"/>
            </a:pPr>
            <a:r>
              <a:t>Threatening questions</a:t>
            </a:r>
          </a:p>
          <a:p>
            <a:pPr marL="928687">
              <a:defRPr sz="4000"/>
            </a:pPr>
            <a:r>
              <a:t>Too complex a question</a:t>
            </a:r>
          </a:p>
        </p:txBody>
      </p:sp>
      <p:pic>
        <p:nvPicPr>
          <p:cNvPr id="427"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34596666" fill="hold"/>
                                        <p:tgtEl>
                                          <p:spTgt spid="427"/>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42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9"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430"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31" name="THINGS TO THINK ABOUT BEFORE HAND…"/>
          <p:cNvSpPr txBox="1"/>
          <p:nvPr>
            <p:ph type="title"/>
          </p:nvPr>
        </p:nvSpPr>
        <p:spPr>
          <a:xfrm>
            <a:off x="650875" y="820737"/>
            <a:ext cx="11053763" cy="2162176"/>
          </a:xfrm>
          <a:prstGeom prst="rect">
            <a:avLst/>
          </a:prstGeom>
        </p:spPr>
        <p:txBody>
          <a:bodyPr/>
          <a:lstStyle>
            <a:lvl1pPr>
              <a:defRPr sz="3900"/>
            </a:lvl1pPr>
          </a:lstStyle>
          <a:p>
            <a:pPr/>
            <a:r>
              <a:t>THINGS TO THINK ABOUT BEFORE HAND…</a:t>
            </a:r>
          </a:p>
        </p:txBody>
      </p:sp>
      <p:sp>
        <p:nvSpPr>
          <p:cNvPr id="432" name="There should be no ‘right’ answer…"/>
          <p:cNvSpPr txBox="1"/>
          <p:nvPr>
            <p:ph type="body" idx="1"/>
          </p:nvPr>
        </p:nvSpPr>
        <p:spPr>
          <a:xfrm>
            <a:off x="650875" y="2969785"/>
            <a:ext cx="11053763" cy="5314951"/>
          </a:xfrm>
          <a:prstGeom prst="rect">
            <a:avLst/>
          </a:prstGeom>
        </p:spPr>
        <p:txBody>
          <a:bodyPr/>
          <a:lstStyle/>
          <a:p>
            <a:pPr marL="733663" indent="-319801" defTabSz="722376">
              <a:spcBef>
                <a:spcPts val="1100"/>
              </a:spcBef>
              <a:defRPr sz="2528"/>
            </a:pPr>
            <a:r>
              <a:t>There should be no ‘right’ answer</a:t>
            </a:r>
          </a:p>
          <a:p>
            <a:pPr marL="733663" indent="-319801" defTabSz="722376">
              <a:spcBef>
                <a:spcPts val="1100"/>
              </a:spcBef>
              <a:defRPr sz="2528"/>
            </a:pPr>
            <a:r>
              <a:t>Ethics/informed consent</a:t>
            </a:r>
          </a:p>
          <a:p>
            <a:pPr marL="733663" indent="-319801" defTabSz="722376">
              <a:spcBef>
                <a:spcPts val="1100"/>
              </a:spcBef>
              <a:defRPr sz="2528"/>
            </a:pPr>
            <a:r>
              <a:t>Describe the purpose of the interview</a:t>
            </a:r>
          </a:p>
          <a:p>
            <a:pPr marL="733663" indent="-319801" defTabSz="722376">
              <a:spcBef>
                <a:spcPts val="1100"/>
              </a:spcBef>
              <a:defRPr sz="2528"/>
            </a:pPr>
            <a:r>
              <a:t>Indicate the confidentiality of the interview</a:t>
            </a:r>
          </a:p>
          <a:p>
            <a:pPr marL="733663" indent="-319801" defTabSz="722376">
              <a:spcBef>
                <a:spcPts val="1100"/>
              </a:spcBef>
              <a:defRPr sz="2528"/>
            </a:pPr>
            <a:r>
              <a:t>Participation is voluntary, may stop interview or not answer any question</a:t>
            </a:r>
          </a:p>
          <a:p>
            <a:pPr marL="733663" indent="-319801" defTabSz="722376">
              <a:spcBef>
                <a:spcPts val="1100"/>
              </a:spcBef>
              <a:defRPr sz="2528"/>
            </a:pPr>
            <a:r>
              <a:t>No foreseeable risk</a:t>
            </a:r>
          </a:p>
          <a:p>
            <a:pPr marL="733663" indent="-319801" defTabSz="722376">
              <a:spcBef>
                <a:spcPts val="1100"/>
              </a:spcBef>
              <a:defRPr sz="2528"/>
            </a:pPr>
            <a:r>
              <a:t>Indicate approximate time </a:t>
            </a:r>
          </a:p>
          <a:p>
            <a:pPr marL="733663" indent="-319801" defTabSz="722376">
              <a:spcBef>
                <a:spcPts val="1100"/>
              </a:spcBef>
              <a:defRPr sz="2528"/>
            </a:pPr>
            <a:r>
              <a:t>Get their signature, printed name, and date</a:t>
            </a:r>
          </a:p>
          <a:p>
            <a:pPr marL="733663" indent="-319801" defTabSz="722376">
              <a:spcBef>
                <a:spcPts val="1100"/>
              </a:spcBef>
              <a:defRPr sz="2528"/>
            </a:pPr>
            <a:r>
              <a:t>This should be a separate page and not attached to your questions or the notes you take.</a:t>
            </a:r>
          </a:p>
        </p:txBody>
      </p:sp>
      <p:pic>
        <p:nvPicPr>
          <p:cNvPr id="433"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58696666" fill="hold"/>
                                        <p:tgtEl>
                                          <p:spTgt spid="433"/>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43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35"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436"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37" name="CONDUCTING AN INTERVIEW"/>
          <p:cNvSpPr txBox="1"/>
          <p:nvPr>
            <p:ph type="title"/>
          </p:nvPr>
        </p:nvSpPr>
        <p:spPr>
          <a:xfrm>
            <a:off x="814387" y="200025"/>
            <a:ext cx="11053763" cy="2349500"/>
          </a:xfrm>
          <a:prstGeom prst="rect">
            <a:avLst/>
          </a:prstGeom>
        </p:spPr>
        <p:txBody>
          <a:bodyPr/>
          <a:lstStyle>
            <a:lvl1pPr>
              <a:defRPr sz="6600"/>
            </a:lvl1pPr>
          </a:lstStyle>
          <a:p>
            <a:pPr/>
            <a:r>
              <a:t>CONDUCTING AN INTERVIEW</a:t>
            </a:r>
          </a:p>
        </p:txBody>
      </p:sp>
      <p:sp>
        <p:nvSpPr>
          <p:cNvPr id="438" name="What do you need to say at the outset?…"/>
          <p:cNvSpPr txBox="1"/>
          <p:nvPr>
            <p:ph type="body" idx="1"/>
          </p:nvPr>
        </p:nvSpPr>
        <p:spPr>
          <a:xfrm>
            <a:off x="650875" y="2549525"/>
            <a:ext cx="11053763" cy="6181725"/>
          </a:xfrm>
          <a:prstGeom prst="rect">
            <a:avLst/>
          </a:prstGeom>
        </p:spPr>
        <p:txBody>
          <a:bodyPr/>
          <a:lstStyle/>
          <a:p>
            <a:pPr marL="798671" indent="-348138" defTabSz="786384">
              <a:spcBef>
                <a:spcPts val="1200"/>
              </a:spcBef>
              <a:defRPr sz="3440"/>
            </a:pPr>
            <a:r>
              <a:t>What do you need to say at the outset?</a:t>
            </a:r>
          </a:p>
          <a:p>
            <a:pPr marL="798671" indent="-348138" defTabSz="786384">
              <a:spcBef>
                <a:spcPts val="1200"/>
              </a:spcBef>
              <a:defRPr sz="3440"/>
            </a:pPr>
            <a:r>
              <a:t>How do you order your questions? (introduction, warm-up, body-text, ‘lead-out’, closure).</a:t>
            </a:r>
          </a:p>
          <a:p>
            <a:pPr marL="798671" indent="-348138" defTabSz="786384">
              <a:spcBef>
                <a:spcPts val="1200"/>
              </a:spcBef>
              <a:defRPr sz="3440"/>
            </a:pPr>
            <a:r>
              <a:t>How do you end an interview?</a:t>
            </a:r>
          </a:p>
          <a:p>
            <a:pPr marL="798671" indent="-348138" defTabSz="786384">
              <a:spcBef>
                <a:spcPts val="1200"/>
              </a:spcBef>
              <a:defRPr sz="3440"/>
            </a:pPr>
            <a:r>
              <a:t>How do you prompt for responses?</a:t>
            </a:r>
          </a:p>
          <a:p>
            <a:pPr marL="798671" indent="-348138" defTabSz="786384">
              <a:spcBef>
                <a:spcPts val="1200"/>
              </a:spcBef>
              <a:defRPr sz="3440"/>
            </a:pPr>
            <a:r>
              <a:t>How do you keep the interviewee on track?</a:t>
            </a:r>
          </a:p>
          <a:p>
            <a:pPr marL="798671" indent="-348138" defTabSz="786384">
              <a:spcBef>
                <a:spcPts val="1200"/>
              </a:spcBef>
              <a:defRPr sz="3440"/>
            </a:pPr>
            <a:r>
              <a:t>How do you record data?</a:t>
            </a:r>
          </a:p>
          <a:p>
            <a:pPr marL="798671" indent="-348138" defTabSz="786384">
              <a:spcBef>
                <a:spcPts val="1200"/>
              </a:spcBef>
              <a:defRPr sz="3440"/>
            </a:pPr>
            <a:r>
              <a:t>What should happen immediately following the interview?</a:t>
            </a:r>
          </a:p>
        </p:txBody>
      </p:sp>
      <p:pic>
        <p:nvPicPr>
          <p:cNvPr id="439"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77274988" fill="hold"/>
                                        <p:tgtEl>
                                          <p:spTgt spid="439"/>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439"/>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41"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442"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43" name="EXPLICIT PURPOSE OF THE INTERVIEW"/>
          <p:cNvSpPr txBox="1"/>
          <p:nvPr>
            <p:ph type="title"/>
          </p:nvPr>
        </p:nvSpPr>
        <p:spPr>
          <a:xfrm>
            <a:off x="650875" y="866775"/>
            <a:ext cx="11053763" cy="2071688"/>
          </a:xfrm>
          <a:prstGeom prst="rect">
            <a:avLst/>
          </a:prstGeom>
        </p:spPr>
        <p:txBody>
          <a:bodyPr/>
          <a:lstStyle>
            <a:lvl1pPr>
              <a:defRPr sz="6000"/>
            </a:lvl1pPr>
          </a:lstStyle>
          <a:p>
            <a:pPr/>
            <a:r>
              <a:t>EXPLICIT PURPOSE OF THE INTERVIEW</a:t>
            </a:r>
          </a:p>
        </p:txBody>
      </p:sp>
      <p:sp>
        <p:nvSpPr>
          <p:cNvPr id="444" name="Ethnographic interviews tend to have purpose and direction…"/>
          <p:cNvSpPr txBox="1"/>
          <p:nvPr>
            <p:ph type="body" idx="1"/>
          </p:nvPr>
        </p:nvSpPr>
        <p:spPr>
          <a:xfrm>
            <a:off x="1269999" y="1962030"/>
            <a:ext cx="10464802" cy="7842251"/>
          </a:xfrm>
          <a:prstGeom prst="rect">
            <a:avLst/>
          </a:prstGeom>
        </p:spPr>
        <p:txBody>
          <a:bodyPr/>
          <a:lstStyle/>
          <a:p>
            <a:pPr marL="928687">
              <a:defRPr sz="3600"/>
            </a:pPr>
            <a:r>
              <a:t>Ethnographic interviews tend to have purpose and direction</a:t>
            </a:r>
          </a:p>
          <a:p>
            <a:pPr marL="928687">
              <a:defRPr sz="3600"/>
            </a:pPr>
            <a:r>
              <a:t>Question explanations </a:t>
            </a:r>
          </a:p>
          <a:p>
            <a:pPr marL="928687">
              <a:defRPr sz="3600"/>
            </a:pPr>
            <a:r>
              <a:t>Interview explanations</a:t>
            </a:r>
          </a:p>
          <a:p>
            <a:pPr lvl="2" marL="2022475" indent="-404812">
              <a:defRPr sz="3300"/>
            </a:pPr>
            <a:r>
              <a:t>Type of questions you are asking, signposting different techniques you intend to use</a:t>
            </a:r>
          </a:p>
          <a:p>
            <a:pPr marL="928687">
              <a:defRPr sz="3600"/>
            </a:pPr>
            <a:r>
              <a:t>Ethnographic explanations</a:t>
            </a:r>
          </a:p>
          <a:p>
            <a:pPr lvl="2" marL="2022475" indent="-404812">
              <a:defRPr sz="3300"/>
            </a:pPr>
            <a:r>
              <a:t>Project explanations </a:t>
            </a:r>
          </a:p>
          <a:p>
            <a:pPr lvl="2" marL="2022475" indent="-404812">
              <a:defRPr sz="3300"/>
            </a:pPr>
            <a:r>
              <a:t>Recording explanations</a:t>
            </a:r>
          </a:p>
        </p:txBody>
      </p:sp>
      <p:pic>
        <p:nvPicPr>
          <p:cNvPr id="445"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498024" y="4883363"/>
            <a:ext cx="571501" cy="57150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58931655" fill="hold"/>
                                        <p:tgtEl>
                                          <p:spTgt spid="445"/>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44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47"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448"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49" name="DIFFERENT TYPES OF QUESTIONS"/>
          <p:cNvSpPr txBox="1"/>
          <p:nvPr>
            <p:ph type="title"/>
          </p:nvPr>
        </p:nvSpPr>
        <p:spPr>
          <a:xfrm>
            <a:off x="650875" y="809625"/>
            <a:ext cx="11053763" cy="2184400"/>
          </a:xfrm>
          <a:prstGeom prst="rect">
            <a:avLst/>
          </a:prstGeom>
        </p:spPr>
        <p:txBody>
          <a:bodyPr/>
          <a:lstStyle>
            <a:lvl1pPr>
              <a:defRPr sz="3900"/>
            </a:lvl1pPr>
          </a:lstStyle>
          <a:p>
            <a:pPr/>
            <a:r>
              <a:t>DIFFERENT TYPES OF QUESTIONS</a:t>
            </a:r>
          </a:p>
        </p:txBody>
      </p:sp>
      <p:sp>
        <p:nvSpPr>
          <p:cNvPr id="450" name="Descriptive questions…"/>
          <p:cNvSpPr txBox="1"/>
          <p:nvPr>
            <p:ph type="body" idx="1"/>
          </p:nvPr>
        </p:nvSpPr>
        <p:spPr>
          <a:xfrm>
            <a:off x="650874" y="2560823"/>
            <a:ext cx="11053764" cy="6037263"/>
          </a:xfrm>
          <a:prstGeom prst="rect">
            <a:avLst/>
          </a:prstGeom>
        </p:spPr>
        <p:txBody>
          <a:bodyPr/>
          <a:lstStyle/>
          <a:p>
            <a:pPr marL="910113" indent="-396716" defTabSz="896111">
              <a:spcBef>
                <a:spcPts val="1300"/>
              </a:spcBef>
              <a:defRPr sz="5292"/>
            </a:pPr>
            <a:r>
              <a:t>Descriptive questions</a:t>
            </a:r>
          </a:p>
          <a:p>
            <a:pPr marL="910113" indent="-396716" defTabSz="896111">
              <a:spcBef>
                <a:spcPts val="1300"/>
              </a:spcBef>
              <a:defRPr sz="5292"/>
            </a:pPr>
            <a:r>
              <a:t>Contrast questions (what’s the difference between x and y?)</a:t>
            </a:r>
          </a:p>
          <a:p>
            <a:pPr marL="910113" indent="-396716" defTabSz="896111">
              <a:spcBef>
                <a:spcPts val="1300"/>
              </a:spcBef>
              <a:defRPr sz="5292"/>
            </a:pPr>
            <a:r>
              <a:t>Structural questions (understand the informants organisation of their knowledge)</a:t>
            </a:r>
          </a:p>
        </p:txBody>
      </p:sp>
      <p:pic>
        <p:nvPicPr>
          <p:cNvPr id="451"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6358321" fill="hold"/>
                                        <p:tgtEl>
                                          <p:spTgt spid="451"/>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451"/>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3"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454"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55" name="HEYL 2001"/>
          <p:cNvSpPr txBox="1"/>
          <p:nvPr>
            <p:ph type="title"/>
          </p:nvPr>
        </p:nvSpPr>
        <p:spPr>
          <a:xfrm>
            <a:off x="650875" y="820737"/>
            <a:ext cx="11053763" cy="2162176"/>
          </a:xfrm>
          <a:prstGeom prst="rect">
            <a:avLst/>
          </a:prstGeom>
        </p:spPr>
        <p:txBody>
          <a:bodyPr/>
          <a:lstStyle>
            <a:lvl1pPr>
              <a:defRPr sz="7200"/>
            </a:lvl1pPr>
          </a:lstStyle>
          <a:p>
            <a:pPr/>
            <a:r>
              <a:t>HEYL 2001</a:t>
            </a:r>
          </a:p>
        </p:txBody>
      </p:sp>
      <p:sp>
        <p:nvSpPr>
          <p:cNvPr id="456" name="“Projects in which researchers have established respectful, ongoing relationships with their interviewees, including enough rapport for there to be a genuine exchange of views and enough time and openness in the interviews for the interviewees to explore"/>
          <p:cNvSpPr txBox="1"/>
          <p:nvPr>
            <p:ph type="body" idx="1"/>
          </p:nvPr>
        </p:nvSpPr>
        <p:spPr>
          <a:prstGeom prst="rect">
            <a:avLst/>
          </a:prstGeom>
        </p:spPr>
        <p:txBody>
          <a:bodyPr/>
          <a:lstStyle>
            <a:lvl1pPr marL="863679" indent="-376475" defTabSz="850391">
              <a:spcBef>
                <a:spcPts val="1300"/>
              </a:spcBef>
              <a:defRPr sz="3720"/>
            </a:lvl1pPr>
          </a:lstStyle>
          <a:p>
            <a:pPr/>
            <a:r>
              <a:t>“Projects in which researchers have established respectful, ongoing relationships with their interviewees, including enough rapport for there to be a genuine exchange of views and enough time and openness in the interviews for the interviewees to explore purposefully with the researcher the meanings they place on events in their worlds” (2001: 369).</a:t>
            </a:r>
          </a:p>
        </p:txBody>
      </p:sp>
      <p:pic>
        <p:nvPicPr>
          <p:cNvPr id="457"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39344988" fill="hold"/>
                                        <p:tgtEl>
                                          <p:spTgt spid="457"/>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457"/>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9" name="image.png" descr="image.png"/>
          <p:cNvPicPr>
            <a:picLocks noChangeAspect="1"/>
          </p:cNvPicPr>
          <p:nvPr/>
        </p:nvPicPr>
        <p:blipFill>
          <a:blip r:embed="rId2">
            <a:extLst/>
          </a:blip>
          <a:stretch>
            <a:fillRect/>
          </a:stretch>
        </p:blipFill>
        <p:spPr>
          <a:xfrm>
            <a:off x="20637" y="0"/>
            <a:ext cx="12968288" cy="9753600"/>
          </a:xfrm>
          <a:prstGeom prst="rect">
            <a:avLst/>
          </a:prstGeom>
          <a:ln w="12700">
            <a:miter lim="400000"/>
          </a:ln>
        </p:spPr>
      </p:pic>
      <p:sp>
        <p:nvSpPr>
          <p:cNvPr id="460" name="Slide Number"/>
          <p:cNvSpPr txBox="1"/>
          <p:nvPr>
            <p:ph type="sldNum" sz="quarter" idx="2"/>
          </p:nvPr>
        </p:nvSpPr>
        <p:spPr>
          <a:xfrm>
            <a:off x="11242484" y="8463280"/>
            <a:ext cx="328995" cy="307340"/>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
        <p:nvSpPr>
          <p:cNvPr id="461" name="CREATE COLLABORATIVE AND EMPOWERING RELATIONSHIPS"/>
          <p:cNvSpPr txBox="1"/>
          <p:nvPr>
            <p:ph type="body" idx="1"/>
          </p:nvPr>
        </p:nvSpPr>
        <p:spPr>
          <a:xfrm>
            <a:off x="669925" y="1997075"/>
            <a:ext cx="11053763" cy="5189538"/>
          </a:xfrm>
          <a:prstGeom prst="rect">
            <a:avLst/>
          </a:prstGeom>
        </p:spPr>
        <p:txBody>
          <a:bodyPr/>
          <a:lstStyle>
            <a:lvl1pPr marL="928687">
              <a:defRPr sz="7200"/>
            </a:lvl1pPr>
          </a:lstStyle>
          <a:p>
            <a:pPr/>
            <a:r>
              <a:t> CREATE COLLABORATIVE AND EMPOWERING RELATIONSHIPS</a:t>
            </a:r>
          </a:p>
        </p:txBody>
      </p:sp>
      <p:pic>
        <p:nvPicPr>
          <p:cNvPr id="462" name="Audio Recording.m4a" descr="Audio Recording.m4a"/>
          <p:cNvPicPr>
            <a:picLocks noChangeAspect="0"/>
          </p:cNvPicPr>
          <p:nvPr>
            <a:audioFile r:link="rId3"/>
            <p:extLst>
              <p:ext uri="{DAA4B4D4-6D71-4841-9C94-3DE7FCFB9230}">
                <p14:media xmlns:p14="http://schemas.microsoft.com/office/powerpoint/2010/main" r:embed="rId4"/>
              </p:ext>
            </p:extLst>
          </p:nvPr>
        </p:nvPicPr>
        <p:blipFill>
          <a:blip r:embed="rId5">
            <a:extLst/>
          </a:blip>
          <a:stretch>
            <a:fillRect/>
          </a:stretch>
        </p:blipFill>
        <p:spPr>
          <a:xfrm>
            <a:off x="6502400" y="4876800"/>
            <a:ext cx="571500" cy="57150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26643333" fill="hold"/>
                                        <p:tgtEl>
                                          <p:spTgt spid="462"/>
                                        </p:tgtEl>
                                      </p:cBhvr>
                                    </p:cmd>
                                  </p:childTnLst>
                                </p:cTn>
                              </p:par>
                            </p:childTnLst>
                          </p:cTn>
                        </p:par>
                      </p:childTnLst>
                    </p:cTn>
                  </p:par>
                </p:childTnLst>
              </p:cTn>
              <p:prevCondLst>
                <p:cond evt="onPrev">
                  <p:tgtEl>
                    <p:sldTgt/>
                  </p:tgtEl>
                </p:cond>
              </p:prevCondLst>
              <p:nextCondLst>
                <p:cond evt="onNext">
                  <p:tgtEl>
                    <p:sldTgt/>
                  </p:tgtEl>
                </p:cond>
              </p:nextCondLst>
            </p:seq>
            <p:audio isNarration="0">
              <p:cMediaNode mute="0" showWhenStopped="0" numSld="1" vol="100000">
                <p:cTn id="7" fill="hold" display="0">
                  <p:stCondLst>
                    <p:cond delay="indefinite"/>
                  </p:stCondLst>
                </p:cTn>
                <p:tgtEl>
                  <p:spTgt spid="462"/>
                </p:tgtEl>
              </p:cMediaNode>
            </p:audio>
          </p:childTnLst>
        </p:cTn>
      </p:par>
    </p:tnLst>
  </p:timing>
</p:sld>
</file>

<file path=ppt/theme/theme1.xml><?xml version="1.0" encoding="utf-8"?>
<a:theme xmlns:a="http://schemas.openxmlformats.org/drawingml/2006/main" xmlns:r="http://schemas.openxmlformats.org/officeDocument/2006/relationships" name="2_Celestial">
  <a:themeElements>
    <a:clrScheme name="2_Celestial">
      <a:dk1>
        <a:srgbClr val="000000"/>
      </a:dk1>
      <a:lt1>
        <a:srgbClr val="FFFFFF"/>
      </a:lt1>
      <a:dk2>
        <a:srgbClr val="A7A7A7"/>
      </a:dk2>
      <a:lt2>
        <a:srgbClr val="535353"/>
      </a:lt2>
      <a:accent1>
        <a:srgbClr val="707070"/>
      </a:accent1>
      <a:accent2>
        <a:srgbClr val="333399"/>
      </a:accent2>
      <a:accent3>
        <a:srgbClr val="9BBB59"/>
      </a:accent3>
      <a:accent4>
        <a:srgbClr val="8064A2"/>
      </a:accent4>
      <a:accent5>
        <a:srgbClr val="4BACC6"/>
      </a:accent5>
      <a:accent6>
        <a:srgbClr val="F79646"/>
      </a:accent6>
      <a:hlink>
        <a:srgbClr val="0000FF"/>
      </a:hlink>
      <a:folHlink>
        <a:srgbClr val="FF00FF"/>
      </a:folHlink>
    </a:clrScheme>
    <a:fontScheme name="2_Celestial">
      <a:majorFont>
        <a:latin typeface="Helvetica Neue"/>
        <a:ea typeface="Helvetica Neue"/>
        <a:cs typeface="Helvetica Neue"/>
      </a:majorFont>
      <a:minorFont>
        <a:latin typeface="Helvetica"/>
        <a:ea typeface="Helvetica"/>
        <a:cs typeface="Helvetica"/>
      </a:minorFont>
    </a:fontScheme>
    <a:fmtScheme name="2_Celestia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rgbClr val="000000"/>
          </a:solidFill>
          <a:prstDash val="solid"/>
          <a:round/>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_Celestial">
  <a:themeElements>
    <a:clrScheme name="2_Celestial">
      <a:dk1>
        <a:srgbClr val="000000"/>
      </a:dk1>
      <a:lt1>
        <a:srgbClr val="FFFFFF"/>
      </a:lt1>
      <a:dk2>
        <a:srgbClr val="A7A7A7"/>
      </a:dk2>
      <a:lt2>
        <a:srgbClr val="535353"/>
      </a:lt2>
      <a:accent1>
        <a:srgbClr val="707070"/>
      </a:accent1>
      <a:accent2>
        <a:srgbClr val="333399"/>
      </a:accent2>
      <a:accent3>
        <a:srgbClr val="9BBB59"/>
      </a:accent3>
      <a:accent4>
        <a:srgbClr val="8064A2"/>
      </a:accent4>
      <a:accent5>
        <a:srgbClr val="4BACC6"/>
      </a:accent5>
      <a:accent6>
        <a:srgbClr val="F79646"/>
      </a:accent6>
      <a:hlink>
        <a:srgbClr val="0000FF"/>
      </a:hlink>
      <a:folHlink>
        <a:srgbClr val="FF00FF"/>
      </a:folHlink>
    </a:clrScheme>
    <a:fontScheme name="2_Celestial">
      <a:majorFont>
        <a:latin typeface="Helvetica Neue"/>
        <a:ea typeface="Helvetica Neue"/>
        <a:cs typeface="Helvetica Neue"/>
      </a:majorFont>
      <a:minorFont>
        <a:latin typeface="Helvetica"/>
        <a:ea typeface="Helvetica"/>
        <a:cs typeface="Helvetica"/>
      </a:minorFont>
    </a:fontScheme>
    <a:fmtScheme name="2_Celestia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sx="100000" sy="100000" kx="0" ky="0" algn="b" rotWithShape="0" blurRad="38100" dist="20000" dir="540000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rgbClr val="000000"/>
          </a:solidFill>
          <a:prstDash val="solid"/>
          <a:round/>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round/>
        </a:ln>
        <a:effectLst>
          <a:outerShdw sx="100000" sy="100000" kx="0" ky="0" algn="b" rotWithShape="0" blurRad="38100" dist="20000" dir="5400000">
            <a:srgbClr val="000000">
              <a:alpha val="38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200" u="none" kumimoji="0" normalizeH="0">
            <a:ln>
              <a:noFill/>
            </a:ln>
            <a:solidFill>
              <a:srgbClr val="000000"/>
            </a:solidFill>
            <a:effectLst/>
            <a:uFillTx/>
            <a:latin typeface="Lucida Grande"/>
            <a:ea typeface="Lucida Grande"/>
            <a:cs typeface="Lucida Grande"/>
            <a:sym typeface="Lucida Grand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