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sldIdLst>
    <p:sldId id="262" r:id="rId5"/>
    <p:sldId id="258" r:id="rId6"/>
    <p:sldId id="259" r:id="rId7"/>
    <p:sldId id="260" r:id="rId8"/>
    <p:sldId id="261" r:id="rId9"/>
  </p:sldIdLst>
  <p:sldSz cx="12192000" cy="6858000"/>
  <p:notesSz cx="4416425" cy="66484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8" autoAdjust="0"/>
    <p:restoredTop sz="94660"/>
  </p:normalViewPr>
  <p:slideViewPr>
    <p:cSldViewPr snapToGrid="0">
      <p:cViewPr varScale="1">
        <p:scale>
          <a:sx n="91" d="100"/>
          <a:sy n="91" d="100"/>
        </p:scale>
        <p:origin x="11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3" name="Rounded Rectangle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25058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53897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0" name="Rounded Rectangle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4107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10489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7247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58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24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Rounded Rectangle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32294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075867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789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63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3" name="Rounded Rectangle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054619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902761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0" name="Rounded Rectangle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192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9097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60960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347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9878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Rounded Rectangle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790513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521761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0806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8415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3" name="Rounded Rectangle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77312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02266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0" name="Rounded Rectangle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9012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12685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907457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2513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6509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Rounded Rectangle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333924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0297790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1486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1722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3" name="Rounded Rectangle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503178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76798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0" name="Rounded Rectangle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749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8538163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647747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84408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0117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9" name="Rounded Rectangle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616150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054480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49093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028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8" name="Rounded Rectangle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6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8" name="Rounded Rectangle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55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8" name="Rounded Rectangle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201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8" name="Rounded Rectangle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4CF2E0-CCC4-4E1E-9902-C3C36AB3FDA4}" type="datetimeFigureOut">
              <a:rPr lang="en-US" smtClean="0">
                <a:solidFill>
                  <a:srgbClr val="696464"/>
                </a:solidFill>
              </a:rPr>
              <a:pPr/>
              <a:t>3/22/2019</a:t>
            </a:fld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696464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228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Independent Project 2019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Reminders about reflective practice and critical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50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‘</a:t>
            </a:r>
            <a:r>
              <a:rPr lang="en-GB" i="1" dirty="0" smtClean="0"/>
              <a:t>And you may find yourself living in a shotgun shack</a:t>
            </a:r>
          </a:p>
          <a:p>
            <a:pPr marL="0" indent="0" algn="ctr">
              <a:buNone/>
            </a:pPr>
            <a:r>
              <a:rPr lang="en-GB" i="1" dirty="0" smtClean="0"/>
              <a:t>And you may find yourself in another part of the world</a:t>
            </a:r>
          </a:p>
          <a:p>
            <a:pPr marL="0" indent="0" algn="ctr">
              <a:buNone/>
            </a:pPr>
            <a:r>
              <a:rPr lang="en-GB" i="1" dirty="0" smtClean="0"/>
              <a:t>And you may find yourself behind the wheel of a large automobile</a:t>
            </a:r>
          </a:p>
          <a:p>
            <a:pPr marL="0" indent="0" algn="ctr">
              <a:buNone/>
            </a:pPr>
            <a:r>
              <a:rPr lang="en-GB" i="1" dirty="0" smtClean="0"/>
              <a:t>And you may find yourself in a beautiful house, with a beautiful wife and you may ask yourself – Well… how did I get here?’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 smtClean="0"/>
              <a:t>Once In A Lifetime: </a:t>
            </a:r>
            <a:r>
              <a:rPr lang="en-GB" dirty="0" smtClean="0"/>
              <a:t>Talking Heads</a:t>
            </a:r>
          </a:p>
          <a:p>
            <a:pPr marL="0" indent="0" algn="ctr">
              <a:buNone/>
            </a:pPr>
            <a:r>
              <a:rPr lang="en-GB" dirty="0" smtClean="0"/>
              <a:t>Words and music by David Byrne, Chris Franz, Tina Weymouth, Jerry </a:t>
            </a:r>
            <a:r>
              <a:rPr lang="en-GB" dirty="0"/>
              <a:t>H</a:t>
            </a:r>
            <a:r>
              <a:rPr lang="en-GB" dirty="0" smtClean="0"/>
              <a:t>arrison and Brian </a:t>
            </a:r>
            <a:r>
              <a:rPr lang="en-GB" dirty="0" err="1" smtClean="0"/>
              <a:t>Eno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078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438400" y="1447800"/>
            <a:ext cx="7772400" cy="4357464"/>
          </a:xfrm>
        </p:spPr>
        <p:txBody>
          <a:bodyPr/>
          <a:lstStyle/>
          <a:p>
            <a:r>
              <a:rPr lang="en-GB" dirty="0" smtClean="0"/>
              <a:t>Kolb’s Experiential Learning Cycle may help….</a:t>
            </a:r>
            <a:endParaRPr lang="en-GB" dirty="0"/>
          </a:p>
        </p:txBody>
      </p:sp>
      <p:pic>
        <p:nvPicPr>
          <p:cNvPr id="1026" name="Picture 2" descr="C:\Users\edu-af\Desktop\learning-kol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744" y="2420888"/>
            <a:ext cx="4464496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655840" y="5975508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http://www.simplypsychology.org/learning-kolb.html</a:t>
            </a:r>
          </a:p>
        </p:txBody>
      </p:sp>
    </p:spTree>
    <p:extLst>
      <p:ext uri="{BB962C8B-B14F-4D97-AF65-F5344CB8AC3E}">
        <p14:creationId xmlns:p14="http://schemas.microsoft.com/office/powerpoint/2010/main" val="970923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 and support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495" y="1447800"/>
            <a:ext cx="5414210" cy="4572000"/>
          </a:xfrm>
        </p:spPr>
      </p:pic>
    </p:spTree>
    <p:extLst>
      <p:ext uri="{BB962C8B-B14F-4D97-AF65-F5344CB8AC3E}">
        <p14:creationId xmlns:p14="http://schemas.microsoft.com/office/powerpoint/2010/main" val="1287612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3084514"/>
            <a:ext cx="6248400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4612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115</Words>
  <Application>Microsoft Office PowerPoint</Application>
  <PresentationFormat>Widescreen</PresentationFormat>
  <Paragraphs>13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Franklin Gothic Book</vt:lpstr>
      <vt:lpstr>Perpetua</vt:lpstr>
      <vt:lpstr>Wingdings 2</vt:lpstr>
      <vt:lpstr>Equity</vt:lpstr>
      <vt:lpstr>1_Equity</vt:lpstr>
      <vt:lpstr>2_Equity</vt:lpstr>
      <vt:lpstr>3_Equity</vt:lpstr>
      <vt:lpstr>Reminders about reflective practice and critical analysis</vt:lpstr>
      <vt:lpstr>PowerPoint Presentation</vt:lpstr>
      <vt:lpstr>What is Critical Reflection?</vt:lpstr>
      <vt:lpstr>Challenge and support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Reminders about reflective practice and critical analysis</dc:title>
  <dc:creator>Alison Franks</dc:creator>
  <cp:lastModifiedBy>Alison Franks</cp:lastModifiedBy>
  <cp:revision>1</cp:revision>
  <cp:lastPrinted>2019-03-22T12:27:17Z</cp:lastPrinted>
  <dcterms:created xsi:type="dcterms:W3CDTF">2019-03-22T12:25:58Z</dcterms:created>
  <dcterms:modified xsi:type="dcterms:W3CDTF">2019-03-22T12:29:34Z</dcterms:modified>
</cp:coreProperties>
</file>